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03" r:id="rId2"/>
    <p:sldId id="2104" r:id="rId3"/>
    <p:sldId id="2111" r:id="rId4"/>
    <p:sldId id="2112" r:id="rId5"/>
    <p:sldId id="2113" r:id="rId6"/>
    <p:sldId id="2114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D7F8B-F464-4E31-A25E-CE6B8C7B481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53FD4-7BFC-418F-9538-9021A8251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5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8FE7B-BE57-9261-5321-72FBAF5B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61F06-183F-AF69-C610-9115621A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06126-F57D-BF74-DE71-ED1B229D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58560-A7EF-9353-3BCD-022D9EA7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2F9D-22F3-E719-4C94-643778EA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27BB6-E45A-5E6D-BF3F-036FA2B9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82FD6-8C83-A501-620A-8AB62985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EF0DC-A318-F7A9-5075-214A2FF6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1B57-7316-A379-F50E-906696CF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ECE5-AF4D-F669-AF0B-D8D4D114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42649F-D065-745E-F201-958032A14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D2C95-9214-A3A4-FC72-356CE272F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A38F0-9A71-BAA7-3D25-22421B5B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853CC-EB8F-E7D1-F45F-30356264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5CACD-7A96-C39C-3EBE-420F5EA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464B8-D4C5-097D-5F58-90FB02A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8EC6-D21A-8FB2-2CC8-831D8D3A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DA2B8-4AF1-8CC9-E602-06D63F42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4F2C-7107-176C-15A5-37FB67F6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1A11B-1953-E342-E52D-C9455B9F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4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85503-F252-C177-D118-9C53163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1FC74-5F58-C6EF-5CAF-18F025E8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BE794-0A79-4A1E-EA77-4A1EC56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3501A-5DAD-9CDE-D8E4-7AAD518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A29F1-62C2-3CA3-374A-7234F3A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87FED-61F2-945E-C6FD-8A038581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BBD45-7BBC-8BE0-8E57-3777E2958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3EAA3-5000-4F39-CA2D-2FC84167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C6C67-E9A9-184D-18E8-04ACD8F8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3C8F3-5C80-58D3-3CA5-64E7B503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B942F-A94A-7A7B-7C97-511A42F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8D72A-7553-3581-C37F-3966FC77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71609-751E-6812-ACB7-5F3314DB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B3862-3445-FC3F-C03A-664305D9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B5F57-CE2A-ABAC-37D1-B67E58506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444F0-03F0-4A4B-92CF-60906E49A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CB96C3-6C00-61A1-64E2-900CE515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BB076-3D61-0261-3586-D3DF2FE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3943BA-AE41-F84B-82A9-56BFA55A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EF277-D602-76D9-21B8-D30B547C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1DE55-1A9F-7371-D949-52362C34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2A5E9-F4BC-F9DC-AF2E-C1D5C29A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9486B-F1BD-3301-2F8F-C335FDC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5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512CE4-2B94-37AA-2CAC-D96CF9C5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88F90-2102-D9CF-AAA1-4DA8B65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EC56F-1E21-2237-4620-234E309C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5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8BF1-4A39-6D4E-DC16-22D76C67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32C05-5A25-1070-5B64-738D59C3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464DB-733B-2ABC-70FC-81BCB9A52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53666-367B-5308-D7EB-75695666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D32C3-30CD-0932-3DFB-E3784B6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198C5-4C70-AAEC-E133-3A2F57F2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98A8C-FF33-173F-D8FE-8A70077F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32912-3C5E-E98B-867A-F54E9C8C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6323E-4DF8-58F2-BABD-1B54C764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7B4CA-4FC1-4A1F-B4B3-906C7033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41AF0-D6B2-55FB-ADC2-124B1391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745B7-5A71-E3D4-EC20-25D9F73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55419D-0DF4-FDE7-8D41-D45B1944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94DA1-055B-F4B3-774B-02D92E8F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DEEF8-17C3-C02D-0964-BF698AD01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8C367-B14D-404F-9300-1040B7BA7C04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8D1EE-A42A-E9CC-6247-E08E540C1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36EA-438D-D028-E891-FE8AF61F8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4640E-6FD5-4CF4-A366-C2959A63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4A21-3591-A88C-1FF6-51A80854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TextBox 1147">
            <a:extLst>
              <a:ext uri="{FF2B5EF4-FFF2-40B4-BE49-F238E27FC236}">
                <a16:creationId xmlns:a16="http://schemas.microsoft.com/office/drawing/2014/main" id="{7288A5F2-B1F4-FA66-ACB0-43E41882D67E}"/>
              </a:ext>
            </a:extLst>
          </p:cNvPr>
          <p:cNvSpPr txBox="1"/>
          <p:nvPr/>
        </p:nvSpPr>
        <p:spPr>
          <a:xfrm>
            <a:off x="2286842" y="3134360"/>
            <a:ext cx="51680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6C9FA93-3687-208C-A389-AEF7DCE719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9250" y="599414"/>
            <a:ext cx="6762750" cy="6258586"/>
            <a:chOff x="2641" y="10"/>
            <a:chExt cx="4668" cy="432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8F08334-581B-BB6D-45F8-C34C4AB1B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" y="917"/>
              <a:ext cx="1653" cy="1255"/>
            </a:xfrm>
            <a:custGeom>
              <a:avLst/>
              <a:gdLst>
                <a:gd name="T0" fmla="*/ 3718 w 4959"/>
                <a:gd name="T1" fmla="*/ 3463 h 3767"/>
                <a:gd name="T2" fmla="*/ 3211 w 4959"/>
                <a:gd name="T3" fmla="*/ 3541 h 3767"/>
                <a:gd name="T4" fmla="*/ 2523 w 4959"/>
                <a:gd name="T5" fmla="*/ 3635 h 3767"/>
                <a:gd name="T6" fmla="*/ 2036 w 4959"/>
                <a:gd name="T7" fmla="*/ 3678 h 3767"/>
                <a:gd name="T8" fmla="*/ 1755 w 4959"/>
                <a:gd name="T9" fmla="*/ 3675 h 3767"/>
                <a:gd name="T10" fmla="*/ 1263 w 4959"/>
                <a:gd name="T11" fmla="*/ 3632 h 3767"/>
                <a:gd name="T12" fmla="*/ 1030 w 4959"/>
                <a:gd name="T13" fmla="*/ 3616 h 3767"/>
                <a:gd name="T14" fmla="*/ 920 w 4959"/>
                <a:gd name="T15" fmla="*/ 3645 h 3767"/>
                <a:gd name="T16" fmla="*/ 705 w 4959"/>
                <a:gd name="T17" fmla="*/ 3767 h 3767"/>
                <a:gd name="T18" fmla="*/ 719 w 4959"/>
                <a:gd name="T19" fmla="*/ 3668 h 3767"/>
                <a:gd name="T20" fmla="*/ 712 w 4959"/>
                <a:gd name="T21" fmla="*/ 3194 h 3767"/>
                <a:gd name="T22" fmla="*/ 526 w 4959"/>
                <a:gd name="T23" fmla="*/ 3136 h 3767"/>
                <a:gd name="T24" fmla="*/ 170 w 4959"/>
                <a:gd name="T25" fmla="*/ 2984 h 3767"/>
                <a:gd name="T26" fmla="*/ 50 w 4959"/>
                <a:gd name="T27" fmla="*/ 2916 h 3767"/>
                <a:gd name="T28" fmla="*/ 6 w 4959"/>
                <a:gd name="T29" fmla="*/ 2864 h 3767"/>
                <a:gd name="T30" fmla="*/ 0 w 4959"/>
                <a:gd name="T31" fmla="*/ 2794 h 3767"/>
                <a:gd name="T32" fmla="*/ 74 w 4959"/>
                <a:gd name="T33" fmla="*/ 2424 h 3767"/>
                <a:gd name="T34" fmla="*/ 259 w 4959"/>
                <a:gd name="T35" fmla="*/ 1701 h 3767"/>
                <a:gd name="T36" fmla="*/ 381 w 4959"/>
                <a:gd name="T37" fmla="*/ 1332 h 3767"/>
                <a:gd name="T38" fmla="*/ 521 w 4959"/>
                <a:gd name="T39" fmla="*/ 983 h 3767"/>
                <a:gd name="T40" fmla="*/ 661 w 4959"/>
                <a:gd name="T41" fmla="*/ 752 h 3767"/>
                <a:gd name="T42" fmla="*/ 764 w 4959"/>
                <a:gd name="T43" fmla="*/ 648 h 3767"/>
                <a:gd name="T44" fmla="*/ 964 w 4959"/>
                <a:gd name="T45" fmla="*/ 515 h 3767"/>
                <a:gd name="T46" fmla="*/ 1421 w 4959"/>
                <a:gd name="T47" fmla="*/ 263 h 3767"/>
                <a:gd name="T48" fmla="*/ 1516 w 4959"/>
                <a:gd name="T49" fmla="*/ 289 h 3767"/>
                <a:gd name="T50" fmla="*/ 1493 w 4959"/>
                <a:gd name="T51" fmla="*/ 405 h 3767"/>
                <a:gd name="T52" fmla="*/ 1492 w 4959"/>
                <a:gd name="T53" fmla="*/ 493 h 3767"/>
                <a:gd name="T54" fmla="*/ 1518 w 4959"/>
                <a:gd name="T55" fmla="*/ 536 h 3767"/>
                <a:gd name="T56" fmla="*/ 1576 w 4959"/>
                <a:gd name="T57" fmla="*/ 572 h 3767"/>
                <a:gd name="T58" fmla="*/ 1690 w 4959"/>
                <a:gd name="T59" fmla="*/ 610 h 3767"/>
                <a:gd name="T60" fmla="*/ 1861 w 4959"/>
                <a:gd name="T61" fmla="*/ 630 h 3767"/>
                <a:gd name="T62" fmla="*/ 2057 w 4959"/>
                <a:gd name="T63" fmla="*/ 597 h 3767"/>
                <a:gd name="T64" fmla="*/ 2248 w 4959"/>
                <a:gd name="T65" fmla="*/ 520 h 3767"/>
                <a:gd name="T66" fmla="*/ 2442 w 4959"/>
                <a:gd name="T67" fmla="*/ 399 h 3767"/>
                <a:gd name="T68" fmla="*/ 2568 w 4959"/>
                <a:gd name="T69" fmla="*/ 279 h 3767"/>
                <a:gd name="T70" fmla="*/ 2655 w 4959"/>
                <a:gd name="T71" fmla="*/ 156 h 3767"/>
                <a:gd name="T72" fmla="*/ 2663 w 4959"/>
                <a:gd name="T73" fmla="*/ 75 h 3767"/>
                <a:gd name="T74" fmla="*/ 2629 w 4959"/>
                <a:gd name="T75" fmla="*/ 13 h 3767"/>
                <a:gd name="T76" fmla="*/ 2689 w 4959"/>
                <a:gd name="T77" fmla="*/ 2 h 3767"/>
                <a:gd name="T78" fmla="*/ 2847 w 4959"/>
                <a:gd name="T79" fmla="*/ 23 h 3767"/>
                <a:gd name="T80" fmla="*/ 3048 w 4959"/>
                <a:gd name="T81" fmla="*/ 104 h 3767"/>
                <a:gd name="T82" fmla="*/ 3726 w 4959"/>
                <a:gd name="T83" fmla="*/ 434 h 3767"/>
                <a:gd name="T84" fmla="*/ 3923 w 4959"/>
                <a:gd name="T85" fmla="*/ 544 h 3767"/>
                <a:gd name="T86" fmla="*/ 4076 w 4959"/>
                <a:gd name="T87" fmla="*/ 662 h 3767"/>
                <a:gd name="T88" fmla="*/ 4195 w 4959"/>
                <a:gd name="T89" fmla="*/ 792 h 3767"/>
                <a:gd name="T90" fmla="*/ 4327 w 4959"/>
                <a:gd name="T91" fmla="*/ 992 h 3767"/>
                <a:gd name="T92" fmla="*/ 4490 w 4959"/>
                <a:gd name="T93" fmla="*/ 1325 h 3767"/>
                <a:gd name="T94" fmla="*/ 4601 w 4959"/>
                <a:gd name="T95" fmla="*/ 1618 h 3767"/>
                <a:gd name="T96" fmla="*/ 4794 w 4959"/>
                <a:gd name="T97" fmla="*/ 2281 h 3767"/>
                <a:gd name="T98" fmla="*/ 4895 w 4959"/>
                <a:gd name="T99" fmla="*/ 2968 h 3767"/>
                <a:gd name="T100" fmla="*/ 4687 w 4959"/>
                <a:gd name="T101" fmla="*/ 3032 h 3767"/>
                <a:gd name="T102" fmla="*/ 4264 w 4959"/>
                <a:gd name="T103" fmla="*/ 3159 h 3767"/>
                <a:gd name="T104" fmla="*/ 4003 w 4959"/>
                <a:gd name="T105" fmla="*/ 3220 h 3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59" h="3767">
                  <a:moveTo>
                    <a:pt x="3741" y="3250"/>
                  </a:moveTo>
                  <a:lnTo>
                    <a:pt x="3741" y="3250"/>
                  </a:lnTo>
                  <a:lnTo>
                    <a:pt x="3765" y="3457"/>
                  </a:lnTo>
                  <a:lnTo>
                    <a:pt x="3765" y="3457"/>
                  </a:lnTo>
                  <a:lnTo>
                    <a:pt x="3718" y="3463"/>
                  </a:lnTo>
                  <a:lnTo>
                    <a:pt x="3666" y="3470"/>
                  </a:lnTo>
                  <a:lnTo>
                    <a:pt x="3550" y="3489"/>
                  </a:lnTo>
                  <a:lnTo>
                    <a:pt x="3402" y="3513"/>
                  </a:lnTo>
                  <a:lnTo>
                    <a:pt x="3313" y="3526"/>
                  </a:lnTo>
                  <a:lnTo>
                    <a:pt x="3211" y="3541"/>
                  </a:lnTo>
                  <a:lnTo>
                    <a:pt x="3211" y="3541"/>
                  </a:lnTo>
                  <a:lnTo>
                    <a:pt x="3044" y="3564"/>
                  </a:lnTo>
                  <a:lnTo>
                    <a:pt x="2870" y="3589"/>
                  </a:lnTo>
                  <a:lnTo>
                    <a:pt x="2697" y="3612"/>
                  </a:lnTo>
                  <a:lnTo>
                    <a:pt x="2523" y="3635"/>
                  </a:lnTo>
                  <a:lnTo>
                    <a:pt x="2354" y="3654"/>
                  </a:lnTo>
                  <a:lnTo>
                    <a:pt x="2271" y="3662"/>
                  </a:lnTo>
                  <a:lnTo>
                    <a:pt x="2190" y="3670"/>
                  </a:lnTo>
                  <a:lnTo>
                    <a:pt x="2111" y="3674"/>
                  </a:lnTo>
                  <a:lnTo>
                    <a:pt x="2036" y="3678"/>
                  </a:lnTo>
                  <a:lnTo>
                    <a:pt x="1962" y="3680"/>
                  </a:lnTo>
                  <a:lnTo>
                    <a:pt x="1892" y="3680"/>
                  </a:lnTo>
                  <a:lnTo>
                    <a:pt x="1892" y="3680"/>
                  </a:lnTo>
                  <a:lnTo>
                    <a:pt x="1824" y="3678"/>
                  </a:lnTo>
                  <a:lnTo>
                    <a:pt x="1755" y="3675"/>
                  </a:lnTo>
                  <a:lnTo>
                    <a:pt x="1688" y="3671"/>
                  </a:lnTo>
                  <a:lnTo>
                    <a:pt x="1622" y="3667"/>
                  </a:lnTo>
                  <a:lnTo>
                    <a:pt x="1493" y="3657"/>
                  </a:lnTo>
                  <a:lnTo>
                    <a:pt x="1372" y="3644"/>
                  </a:lnTo>
                  <a:lnTo>
                    <a:pt x="1263" y="3632"/>
                  </a:lnTo>
                  <a:lnTo>
                    <a:pt x="1168" y="3623"/>
                  </a:lnTo>
                  <a:lnTo>
                    <a:pt x="1088" y="3618"/>
                  </a:lnTo>
                  <a:lnTo>
                    <a:pt x="1056" y="3616"/>
                  </a:lnTo>
                  <a:lnTo>
                    <a:pt x="1030" y="3616"/>
                  </a:lnTo>
                  <a:lnTo>
                    <a:pt x="1030" y="3616"/>
                  </a:lnTo>
                  <a:lnTo>
                    <a:pt x="1014" y="3618"/>
                  </a:lnTo>
                  <a:lnTo>
                    <a:pt x="997" y="3620"/>
                  </a:lnTo>
                  <a:lnTo>
                    <a:pt x="980" y="3625"/>
                  </a:lnTo>
                  <a:lnTo>
                    <a:pt x="961" y="3631"/>
                  </a:lnTo>
                  <a:lnTo>
                    <a:pt x="920" y="3645"/>
                  </a:lnTo>
                  <a:lnTo>
                    <a:pt x="878" y="3664"/>
                  </a:lnTo>
                  <a:lnTo>
                    <a:pt x="834" y="3686"/>
                  </a:lnTo>
                  <a:lnTo>
                    <a:pt x="790" y="3712"/>
                  </a:lnTo>
                  <a:lnTo>
                    <a:pt x="747" y="3738"/>
                  </a:lnTo>
                  <a:lnTo>
                    <a:pt x="705" y="3767"/>
                  </a:lnTo>
                  <a:lnTo>
                    <a:pt x="705" y="3767"/>
                  </a:lnTo>
                  <a:lnTo>
                    <a:pt x="708" y="3761"/>
                  </a:lnTo>
                  <a:lnTo>
                    <a:pt x="712" y="3745"/>
                  </a:lnTo>
                  <a:lnTo>
                    <a:pt x="716" y="3716"/>
                  </a:lnTo>
                  <a:lnTo>
                    <a:pt x="719" y="3668"/>
                  </a:lnTo>
                  <a:lnTo>
                    <a:pt x="722" y="3596"/>
                  </a:lnTo>
                  <a:lnTo>
                    <a:pt x="722" y="3496"/>
                  </a:lnTo>
                  <a:lnTo>
                    <a:pt x="719" y="3364"/>
                  </a:lnTo>
                  <a:lnTo>
                    <a:pt x="712" y="3194"/>
                  </a:lnTo>
                  <a:lnTo>
                    <a:pt x="712" y="3194"/>
                  </a:lnTo>
                  <a:lnTo>
                    <a:pt x="712" y="3194"/>
                  </a:lnTo>
                  <a:lnTo>
                    <a:pt x="680" y="3186"/>
                  </a:lnTo>
                  <a:lnTo>
                    <a:pt x="643" y="3175"/>
                  </a:lnTo>
                  <a:lnTo>
                    <a:pt x="591" y="3157"/>
                  </a:lnTo>
                  <a:lnTo>
                    <a:pt x="526" y="3136"/>
                  </a:lnTo>
                  <a:lnTo>
                    <a:pt x="449" y="3107"/>
                  </a:lnTo>
                  <a:lnTo>
                    <a:pt x="359" y="3071"/>
                  </a:lnTo>
                  <a:lnTo>
                    <a:pt x="261" y="3026"/>
                  </a:lnTo>
                  <a:lnTo>
                    <a:pt x="261" y="3026"/>
                  </a:lnTo>
                  <a:lnTo>
                    <a:pt x="170" y="2984"/>
                  </a:lnTo>
                  <a:lnTo>
                    <a:pt x="170" y="2984"/>
                  </a:lnTo>
                  <a:lnTo>
                    <a:pt x="110" y="2954"/>
                  </a:lnTo>
                  <a:lnTo>
                    <a:pt x="86" y="2939"/>
                  </a:lnTo>
                  <a:lnTo>
                    <a:pt x="67" y="2927"/>
                  </a:lnTo>
                  <a:lnTo>
                    <a:pt x="50" y="2916"/>
                  </a:lnTo>
                  <a:lnTo>
                    <a:pt x="35" y="2904"/>
                  </a:lnTo>
                  <a:lnTo>
                    <a:pt x="25" y="2894"/>
                  </a:lnTo>
                  <a:lnTo>
                    <a:pt x="16" y="2884"/>
                  </a:lnTo>
                  <a:lnTo>
                    <a:pt x="11" y="2874"/>
                  </a:lnTo>
                  <a:lnTo>
                    <a:pt x="6" y="2864"/>
                  </a:lnTo>
                  <a:lnTo>
                    <a:pt x="3" y="2854"/>
                  </a:lnTo>
                  <a:lnTo>
                    <a:pt x="0" y="2844"/>
                  </a:lnTo>
                  <a:lnTo>
                    <a:pt x="0" y="2820"/>
                  </a:lnTo>
                  <a:lnTo>
                    <a:pt x="0" y="2794"/>
                  </a:lnTo>
                  <a:lnTo>
                    <a:pt x="0" y="2794"/>
                  </a:lnTo>
                  <a:lnTo>
                    <a:pt x="2" y="2770"/>
                  </a:lnTo>
                  <a:lnTo>
                    <a:pt x="9" y="2726"/>
                  </a:lnTo>
                  <a:lnTo>
                    <a:pt x="21" y="2669"/>
                  </a:lnTo>
                  <a:lnTo>
                    <a:pt x="35" y="2598"/>
                  </a:lnTo>
                  <a:lnTo>
                    <a:pt x="74" y="2424"/>
                  </a:lnTo>
                  <a:lnTo>
                    <a:pt x="122" y="2222"/>
                  </a:lnTo>
                  <a:lnTo>
                    <a:pt x="175" y="2009"/>
                  </a:lnTo>
                  <a:lnTo>
                    <a:pt x="204" y="1902"/>
                  </a:lnTo>
                  <a:lnTo>
                    <a:pt x="232" y="1799"/>
                  </a:lnTo>
                  <a:lnTo>
                    <a:pt x="259" y="1701"/>
                  </a:lnTo>
                  <a:lnTo>
                    <a:pt x="287" y="1610"/>
                  </a:lnTo>
                  <a:lnTo>
                    <a:pt x="311" y="1529"/>
                  </a:lnTo>
                  <a:lnTo>
                    <a:pt x="336" y="1458"/>
                  </a:lnTo>
                  <a:lnTo>
                    <a:pt x="336" y="1458"/>
                  </a:lnTo>
                  <a:lnTo>
                    <a:pt x="381" y="1332"/>
                  </a:lnTo>
                  <a:lnTo>
                    <a:pt x="426" y="1209"/>
                  </a:lnTo>
                  <a:lnTo>
                    <a:pt x="449" y="1151"/>
                  </a:lnTo>
                  <a:lnTo>
                    <a:pt x="473" y="1093"/>
                  </a:lnTo>
                  <a:lnTo>
                    <a:pt x="497" y="1037"/>
                  </a:lnTo>
                  <a:lnTo>
                    <a:pt x="521" y="983"/>
                  </a:lnTo>
                  <a:lnTo>
                    <a:pt x="547" y="933"/>
                  </a:lnTo>
                  <a:lnTo>
                    <a:pt x="575" y="883"/>
                  </a:lnTo>
                  <a:lnTo>
                    <a:pt x="602" y="836"/>
                  </a:lnTo>
                  <a:lnTo>
                    <a:pt x="631" y="792"/>
                  </a:lnTo>
                  <a:lnTo>
                    <a:pt x="661" y="752"/>
                  </a:lnTo>
                  <a:lnTo>
                    <a:pt x="693" y="714"/>
                  </a:lnTo>
                  <a:lnTo>
                    <a:pt x="711" y="695"/>
                  </a:lnTo>
                  <a:lnTo>
                    <a:pt x="728" y="679"/>
                  </a:lnTo>
                  <a:lnTo>
                    <a:pt x="745" y="664"/>
                  </a:lnTo>
                  <a:lnTo>
                    <a:pt x="764" y="648"/>
                  </a:lnTo>
                  <a:lnTo>
                    <a:pt x="764" y="648"/>
                  </a:lnTo>
                  <a:lnTo>
                    <a:pt x="805" y="617"/>
                  </a:lnTo>
                  <a:lnTo>
                    <a:pt x="852" y="585"/>
                  </a:lnTo>
                  <a:lnTo>
                    <a:pt x="906" y="551"/>
                  </a:lnTo>
                  <a:lnTo>
                    <a:pt x="964" y="515"/>
                  </a:lnTo>
                  <a:lnTo>
                    <a:pt x="1025" y="480"/>
                  </a:lnTo>
                  <a:lnTo>
                    <a:pt x="1087" y="444"/>
                  </a:lnTo>
                  <a:lnTo>
                    <a:pt x="1210" y="374"/>
                  </a:lnTo>
                  <a:lnTo>
                    <a:pt x="1325" y="313"/>
                  </a:lnTo>
                  <a:lnTo>
                    <a:pt x="1421" y="263"/>
                  </a:lnTo>
                  <a:lnTo>
                    <a:pt x="1509" y="218"/>
                  </a:lnTo>
                  <a:lnTo>
                    <a:pt x="1509" y="218"/>
                  </a:lnTo>
                  <a:lnTo>
                    <a:pt x="1515" y="253"/>
                  </a:lnTo>
                  <a:lnTo>
                    <a:pt x="1515" y="272"/>
                  </a:lnTo>
                  <a:lnTo>
                    <a:pt x="1516" y="289"/>
                  </a:lnTo>
                  <a:lnTo>
                    <a:pt x="1516" y="289"/>
                  </a:lnTo>
                  <a:lnTo>
                    <a:pt x="1515" y="308"/>
                  </a:lnTo>
                  <a:lnTo>
                    <a:pt x="1512" y="325"/>
                  </a:lnTo>
                  <a:lnTo>
                    <a:pt x="1502" y="364"/>
                  </a:lnTo>
                  <a:lnTo>
                    <a:pt x="1493" y="405"/>
                  </a:lnTo>
                  <a:lnTo>
                    <a:pt x="1489" y="425"/>
                  </a:lnTo>
                  <a:lnTo>
                    <a:pt x="1486" y="445"/>
                  </a:lnTo>
                  <a:lnTo>
                    <a:pt x="1486" y="464"/>
                  </a:lnTo>
                  <a:lnTo>
                    <a:pt x="1489" y="484"/>
                  </a:lnTo>
                  <a:lnTo>
                    <a:pt x="1492" y="493"/>
                  </a:lnTo>
                  <a:lnTo>
                    <a:pt x="1495" y="502"/>
                  </a:lnTo>
                  <a:lnTo>
                    <a:pt x="1499" y="510"/>
                  </a:lnTo>
                  <a:lnTo>
                    <a:pt x="1503" y="519"/>
                  </a:lnTo>
                  <a:lnTo>
                    <a:pt x="1510" y="528"/>
                  </a:lnTo>
                  <a:lnTo>
                    <a:pt x="1518" y="536"/>
                  </a:lnTo>
                  <a:lnTo>
                    <a:pt x="1526" y="544"/>
                  </a:lnTo>
                  <a:lnTo>
                    <a:pt x="1537" y="552"/>
                  </a:lnTo>
                  <a:lnTo>
                    <a:pt x="1548" y="559"/>
                  </a:lnTo>
                  <a:lnTo>
                    <a:pt x="1561" y="565"/>
                  </a:lnTo>
                  <a:lnTo>
                    <a:pt x="1576" y="572"/>
                  </a:lnTo>
                  <a:lnTo>
                    <a:pt x="1591" y="578"/>
                  </a:lnTo>
                  <a:lnTo>
                    <a:pt x="1591" y="578"/>
                  </a:lnTo>
                  <a:lnTo>
                    <a:pt x="1625" y="590"/>
                  </a:lnTo>
                  <a:lnTo>
                    <a:pt x="1658" y="600"/>
                  </a:lnTo>
                  <a:lnTo>
                    <a:pt x="1690" y="610"/>
                  </a:lnTo>
                  <a:lnTo>
                    <a:pt x="1723" y="617"/>
                  </a:lnTo>
                  <a:lnTo>
                    <a:pt x="1756" y="623"/>
                  </a:lnTo>
                  <a:lnTo>
                    <a:pt x="1791" y="627"/>
                  </a:lnTo>
                  <a:lnTo>
                    <a:pt x="1824" y="630"/>
                  </a:lnTo>
                  <a:lnTo>
                    <a:pt x="1861" y="630"/>
                  </a:lnTo>
                  <a:lnTo>
                    <a:pt x="1897" y="629"/>
                  </a:lnTo>
                  <a:lnTo>
                    <a:pt x="1934" y="625"/>
                  </a:lnTo>
                  <a:lnTo>
                    <a:pt x="1973" y="619"/>
                  </a:lnTo>
                  <a:lnTo>
                    <a:pt x="2014" y="610"/>
                  </a:lnTo>
                  <a:lnTo>
                    <a:pt x="2057" y="597"/>
                  </a:lnTo>
                  <a:lnTo>
                    <a:pt x="2102" y="583"/>
                  </a:lnTo>
                  <a:lnTo>
                    <a:pt x="2148" y="565"/>
                  </a:lnTo>
                  <a:lnTo>
                    <a:pt x="2199" y="544"/>
                  </a:lnTo>
                  <a:lnTo>
                    <a:pt x="2199" y="544"/>
                  </a:lnTo>
                  <a:lnTo>
                    <a:pt x="2248" y="520"/>
                  </a:lnTo>
                  <a:lnTo>
                    <a:pt x="2293" y="497"/>
                  </a:lnTo>
                  <a:lnTo>
                    <a:pt x="2335" y="473"/>
                  </a:lnTo>
                  <a:lnTo>
                    <a:pt x="2374" y="448"/>
                  </a:lnTo>
                  <a:lnTo>
                    <a:pt x="2410" y="423"/>
                  </a:lnTo>
                  <a:lnTo>
                    <a:pt x="2442" y="399"/>
                  </a:lnTo>
                  <a:lnTo>
                    <a:pt x="2472" y="374"/>
                  </a:lnTo>
                  <a:lnTo>
                    <a:pt x="2500" y="350"/>
                  </a:lnTo>
                  <a:lnTo>
                    <a:pt x="2524" y="327"/>
                  </a:lnTo>
                  <a:lnTo>
                    <a:pt x="2548" y="302"/>
                  </a:lnTo>
                  <a:lnTo>
                    <a:pt x="2568" y="279"/>
                  </a:lnTo>
                  <a:lnTo>
                    <a:pt x="2587" y="256"/>
                  </a:lnTo>
                  <a:lnTo>
                    <a:pt x="2618" y="212"/>
                  </a:lnTo>
                  <a:lnTo>
                    <a:pt x="2644" y="173"/>
                  </a:lnTo>
                  <a:lnTo>
                    <a:pt x="2644" y="173"/>
                  </a:lnTo>
                  <a:lnTo>
                    <a:pt x="2655" y="156"/>
                  </a:lnTo>
                  <a:lnTo>
                    <a:pt x="2662" y="138"/>
                  </a:lnTo>
                  <a:lnTo>
                    <a:pt x="2665" y="121"/>
                  </a:lnTo>
                  <a:lnTo>
                    <a:pt x="2666" y="105"/>
                  </a:lnTo>
                  <a:lnTo>
                    <a:pt x="2666" y="89"/>
                  </a:lnTo>
                  <a:lnTo>
                    <a:pt x="2663" y="75"/>
                  </a:lnTo>
                  <a:lnTo>
                    <a:pt x="2659" y="62"/>
                  </a:lnTo>
                  <a:lnTo>
                    <a:pt x="2653" y="50"/>
                  </a:lnTo>
                  <a:lnTo>
                    <a:pt x="2647" y="39"/>
                  </a:lnTo>
                  <a:lnTo>
                    <a:pt x="2642" y="29"/>
                  </a:lnTo>
                  <a:lnTo>
                    <a:pt x="2629" y="13"/>
                  </a:lnTo>
                  <a:lnTo>
                    <a:pt x="2618" y="4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36" y="1"/>
                  </a:lnTo>
                  <a:lnTo>
                    <a:pt x="2689" y="2"/>
                  </a:lnTo>
                  <a:lnTo>
                    <a:pt x="2725" y="5"/>
                  </a:lnTo>
                  <a:lnTo>
                    <a:pt x="2765" y="10"/>
                  </a:lnTo>
                  <a:lnTo>
                    <a:pt x="2805" y="16"/>
                  </a:lnTo>
                  <a:lnTo>
                    <a:pt x="2847" y="23"/>
                  </a:lnTo>
                  <a:lnTo>
                    <a:pt x="2847" y="23"/>
                  </a:lnTo>
                  <a:lnTo>
                    <a:pt x="2870" y="29"/>
                  </a:lnTo>
                  <a:lnTo>
                    <a:pt x="2896" y="39"/>
                  </a:lnTo>
                  <a:lnTo>
                    <a:pt x="2928" y="50"/>
                  </a:lnTo>
                  <a:lnTo>
                    <a:pt x="2964" y="65"/>
                  </a:lnTo>
                  <a:lnTo>
                    <a:pt x="3048" y="104"/>
                  </a:lnTo>
                  <a:lnTo>
                    <a:pt x="3149" y="153"/>
                  </a:lnTo>
                  <a:lnTo>
                    <a:pt x="3404" y="277"/>
                  </a:lnTo>
                  <a:lnTo>
                    <a:pt x="3557" y="353"/>
                  </a:lnTo>
                  <a:lnTo>
                    <a:pt x="3726" y="434"/>
                  </a:lnTo>
                  <a:lnTo>
                    <a:pt x="3726" y="434"/>
                  </a:lnTo>
                  <a:lnTo>
                    <a:pt x="3770" y="455"/>
                  </a:lnTo>
                  <a:lnTo>
                    <a:pt x="3810" y="477"/>
                  </a:lnTo>
                  <a:lnTo>
                    <a:pt x="3851" y="499"/>
                  </a:lnTo>
                  <a:lnTo>
                    <a:pt x="3887" y="522"/>
                  </a:lnTo>
                  <a:lnTo>
                    <a:pt x="3923" y="544"/>
                  </a:lnTo>
                  <a:lnTo>
                    <a:pt x="3956" y="567"/>
                  </a:lnTo>
                  <a:lnTo>
                    <a:pt x="3990" y="590"/>
                  </a:lnTo>
                  <a:lnTo>
                    <a:pt x="4020" y="614"/>
                  </a:lnTo>
                  <a:lnTo>
                    <a:pt x="4049" y="638"/>
                  </a:lnTo>
                  <a:lnTo>
                    <a:pt x="4076" y="662"/>
                  </a:lnTo>
                  <a:lnTo>
                    <a:pt x="4102" y="688"/>
                  </a:lnTo>
                  <a:lnTo>
                    <a:pt x="4127" y="713"/>
                  </a:lnTo>
                  <a:lnTo>
                    <a:pt x="4152" y="739"/>
                  </a:lnTo>
                  <a:lnTo>
                    <a:pt x="4173" y="765"/>
                  </a:lnTo>
                  <a:lnTo>
                    <a:pt x="4195" y="792"/>
                  </a:lnTo>
                  <a:lnTo>
                    <a:pt x="4217" y="818"/>
                  </a:lnTo>
                  <a:lnTo>
                    <a:pt x="4237" y="846"/>
                  </a:lnTo>
                  <a:lnTo>
                    <a:pt x="4256" y="875"/>
                  </a:lnTo>
                  <a:lnTo>
                    <a:pt x="4292" y="933"/>
                  </a:lnTo>
                  <a:lnTo>
                    <a:pt x="4327" y="992"/>
                  </a:lnTo>
                  <a:lnTo>
                    <a:pt x="4358" y="1054"/>
                  </a:lnTo>
                  <a:lnTo>
                    <a:pt x="4392" y="1118"/>
                  </a:lnTo>
                  <a:lnTo>
                    <a:pt x="4424" y="1184"/>
                  </a:lnTo>
                  <a:lnTo>
                    <a:pt x="4490" y="1325"/>
                  </a:lnTo>
                  <a:lnTo>
                    <a:pt x="4490" y="1325"/>
                  </a:lnTo>
                  <a:lnTo>
                    <a:pt x="4507" y="1364"/>
                  </a:lnTo>
                  <a:lnTo>
                    <a:pt x="4526" y="1407"/>
                  </a:lnTo>
                  <a:lnTo>
                    <a:pt x="4544" y="1455"/>
                  </a:lnTo>
                  <a:lnTo>
                    <a:pt x="4562" y="1505"/>
                  </a:lnTo>
                  <a:lnTo>
                    <a:pt x="4601" y="1618"/>
                  </a:lnTo>
                  <a:lnTo>
                    <a:pt x="4640" y="1741"/>
                  </a:lnTo>
                  <a:lnTo>
                    <a:pt x="4681" y="1873"/>
                  </a:lnTo>
                  <a:lnTo>
                    <a:pt x="4720" y="2007"/>
                  </a:lnTo>
                  <a:lnTo>
                    <a:pt x="4758" y="2145"/>
                  </a:lnTo>
                  <a:lnTo>
                    <a:pt x="4794" y="2281"/>
                  </a:lnTo>
                  <a:lnTo>
                    <a:pt x="4859" y="2535"/>
                  </a:lnTo>
                  <a:lnTo>
                    <a:pt x="4911" y="2747"/>
                  </a:lnTo>
                  <a:lnTo>
                    <a:pt x="4959" y="2945"/>
                  </a:lnTo>
                  <a:lnTo>
                    <a:pt x="4959" y="2945"/>
                  </a:lnTo>
                  <a:lnTo>
                    <a:pt x="4895" y="2968"/>
                  </a:lnTo>
                  <a:lnTo>
                    <a:pt x="4895" y="2968"/>
                  </a:lnTo>
                  <a:lnTo>
                    <a:pt x="4836" y="2988"/>
                  </a:lnTo>
                  <a:lnTo>
                    <a:pt x="4766" y="3008"/>
                  </a:lnTo>
                  <a:lnTo>
                    <a:pt x="4687" y="3032"/>
                  </a:lnTo>
                  <a:lnTo>
                    <a:pt x="4687" y="3032"/>
                  </a:lnTo>
                  <a:lnTo>
                    <a:pt x="4626" y="3052"/>
                  </a:lnTo>
                  <a:lnTo>
                    <a:pt x="4558" y="3074"/>
                  </a:lnTo>
                  <a:lnTo>
                    <a:pt x="4471" y="3100"/>
                  </a:lnTo>
                  <a:lnTo>
                    <a:pt x="4371" y="3129"/>
                  </a:lnTo>
                  <a:lnTo>
                    <a:pt x="4264" y="3159"/>
                  </a:lnTo>
                  <a:lnTo>
                    <a:pt x="4153" y="3186"/>
                  </a:lnTo>
                  <a:lnTo>
                    <a:pt x="4098" y="3199"/>
                  </a:lnTo>
                  <a:lnTo>
                    <a:pt x="4045" y="3211"/>
                  </a:lnTo>
                  <a:lnTo>
                    <a:pt x="4045" y="3211"/>
                  </a:lnTo>
                  <a:lnTo>
                    <a:pt x="4003" y="3220"/>
                  </a:lnTo>
                  <a:lnTo>
                    <a:pt x="3961" y="3227"/>
                  </a:lnTo>
                  <a:lnTo>
                    <a:pt x="3881" y="3239"/>
                  </a:lnTo>
                  <a:lnTo>
                    <a:pt x="3807" y="3246"/>
                  </a:lnTo>
                  <a:lnTo>
                    <a:pt x="3741" y="3250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16F23F0-F129-5977-B288-4472DA073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" y="917"/>
              <a:ext cx="1653" cy="1255"/>
            </a:xfrm>
            <a:custGeom>
              <a:avLst/>
              <a:gdLst>
                <a:gd name="T0" fmla="*/ 3718 w 4959"/>
                <a:gd name="T1" fmla="*/ 3463 h 3767"/>
                <a:gd name="T2" fmla="*/ 3211 w 4959"/>
                <a:gd name="T3" fmla="*/ 3541 h 3767"/>
                <a:gd name="T4" fmla="*/ 2523 w 4959"/>
                <a:gd name="T5" fmla="*/ 3635 h 3767"/>
                <a:gd name="T6" fmla="*/ 2036 w 4959"/>
                <a:gd name="T7" fmla="*/ 3678 h 3767"/>
                <a:gd name="T8" fmla="*/ 1755 w 4959"/>
                <a:gd name="T9" fmla="*/ 3675 h 3767"/>
                <a:gd name="T10" fmla="*/ 1263 w 4959"/>
                <a:gd name="T11" fmla="*/ 3632 h 3767"/>
                <a:gd name="T12" fmla="*/ 1030 w 4959"/>
                <a:gd name="T13" fmla="*/ 3616 h 3767"/>
                <a:gd name="T14" fmla="*/ 920 w 4959"/>
                <a:gd name="T15" fmla="*/ 3645 h 3767"/>
                <a:gd name="T16" fmla="*/ 705 w 4959"/>
                <a:gd name="T17" fmla="*/ 3767 h 3767"/>
                <a:gd name="T18" fmla="*/ 719 w 4959"/>
                <a:gd name="T19" fmla="*/ 3668 h 3767"/>
                <a:gd name="T20" fmla="*/ 712 w 4959"/>
                <a:gd name="T21" fmla="*/ 3194 h 3767"/>
                <a:gd name="T22" fmla="*/ 526 w 4959"/>
                <a:gd name="T23" fmla="*/ 3136 h 3767"/>
                <a:gd name="T24" fmla="*/ 170 w 4959"/>
                <a:gd name="T25" fmla="*/ 2984 h 3767"/>
                <a:gd name="T26" fmla="*/ 50 w 4959"/>
                <a:gd name="T27" fmla="*/ 2916 h 3767"/>
                <a:gd name="T28" fmla="*/ 6 w 4959"/>
                <a:gd name="T29" fmla="*/ 2864 h 3767"/>
                <a:gd name="T30" fmla="*/ 0 w 4959"/>
                <a:gd name="T31" fmla="*/ 2794 h 3767"/>
                <a:gd name="T32" fmla="*/ 74 w 4959"/>
                <a:gd name="T33" fmla="*/ 2424 h 3767"/>
                <a:gd name="T34" fmla="*/ 259 w 4959"/>
                <a:gd name="T35" fmla="*/ 1701 h 3767"/>
                <a:gd name="T36" fmla="*/ 381 w 4959"/>
                <a:gd name="T37" fmla="*/ 1332 h 3767"/>
                <a:gd name="T38" fmla="*/ 521 w 4959"/>
                <a:gd name="T39" fmla="*/ 983 h 3767"/>
                <a:gd name="T40" fmla="*/ 661 w 4959"/>
                <a:gd name="T41" fmla="*/ 752 h 3767"/>
                <a:gd name="T42" fmla="*/ 764 w 4959"/>
                <a:gd name="T43" fmla="*/ 648 h 3767"/>
                <a:gd name="T44" fmla="*/ 964 w 4959"/>
                <a:gd name="T45" fmla="*/ 515 h 3767"/>
                <a:gd name="T46" fmla="*/ 1421 w 4959"/>
                <a:gd name="T47" fmla="*/ 263 h 3767"/>
                <a:gd name="T48" fmla="*/ 1516 w 4959"/>
                <a:gd name="T49" fmla="*/ 289 h 3767"/>
                <a:gd name="T50" fmla="*/ 1493 w 4959"/>
                <a:gd name="T51" fmla="*/ 405 h 3767"/>
                <a:gd name="T52" fmla="*/ 1492 w 4959"/>
                <a:gd name="T53" fmla="*/ 493 h 3767"/>
                <a:gd name="T54" fmla="*/ 1518 w 4959"/>
                <a:gd name="T55" fmla="*/ 536 h 3767"/>
                <a:gd name="T56" fmla="*/ 1576 w 4959"/>
                <a:gd name="T57" fmla="*/ 572 h 3767"/>
                <a:gd name="T58" fmla="*/ 1690 w 4959"/>
                <a:gd name="T59" fmla="*/ 610 h 3767"/>
                <a:gd name="T60" fmla="*/ 1861 w 4959"/>
                <a:gd name="T61" fmla="*/ 630 h 3767"/>
                <a:gd name="T62" fmla="*/ 2057 w 4959"/>
                <a:gd name="T63" fmla="*/ 597 h 3767"/>
                <a:gd name="T64" fmla="*/ 2248 w 4959"/>
                <a:gd name="T65" fmla="*/ 520 h 3767"/>
                <a:gd name="T66" fmla="*/ 2442 w 4959"/>
                <a:gd name="T67" fmla="*/ 399 h 3767"/>
                <a:gd name="T68" fmla="*/ 2568 w 4959"/>
                <a:gd name="T69" fmla="*/ 279 h 3767"/>
                <a:gd name="T70" fmla="*/ 2655 w 4959"/>
                <a:gd name="T71" fmla="*/ 156 h 3767"/>
                <a:gd name="T72" fmla="*/ 2663 w 4959"/>
                <a:gd name="T73" fmla="*/ 75 h 3767"/>
                <a:gd name="T74" fmla="*/ 2629 w 4959"/>
                <a:gd name="T75" fmla="*/ 13 h 3767"/>
                <a:gd name="T76" fmla="*/ 2689 w 4959"/>
                <a:gd name="T77" fmla="*/ 2 h 3767"/>
                <a:gd name="T78" fmla="*/ 2847 w 4959"/>
                <a:gd name="T79" fmla="*/ 23 h 3767"/>
                <a:gd name="T80" fmla="*/ 3048 w 4959"/>
                <a:gd name="T81" fmla="*/ 104 h 3767"/>
                <a:gd name="T82" fmla="*/ 3726 w 4959"/>
                <a:gd name="T83" fmla="*/ 434 h 3767"/>
                <a:gd name="T84" fmla="*/ 3923 w 4959"/>
                <a:gd name="T85" fmla="*/ 544 h 3767"/>
                <a:gd name="T86" fmla="*/ 4076 w 4959"/>
                <a:gd name="T87" fmla="*/ 662 h 3767"/>
                <a:gd name="T88" fmla="*/ 4195 w 4959"/>
                <a:gd name="T89" fmla="*/ 792 h 3767"/>
                <a:gd name="T90" fmla="*/ 4327 w 4959"/>
                <a:gd name="T91" fmla="*/ 992 h 3767"/>
                <a:gd name="T92" fmla="*/ 4490 w 4959"/>
                <a:gd name="T93" fmla="*/ 1325 h 3767"/>
                <a:gd name="T94" fmla="*/ 4601 w 4959"/>
                <a:gd name="T95" fmla="*/ 1618 h 3767"/>
                <a:gd name="T96" fmla="*/ 4794 w 4959"/>
                <a:gd name="T97" fmla="*/ 2281 h 3767"/>
                <a:gd name="T98" fmla="*/ 4895 w 4959"/>
                <a:gd name="T99" fmla="*/ 2968 h 3767"/>
                <a:gd name="T100" fmla="*/ 4687 w 4959"/>
                <a:gd name="T101" fmla="*/ 3032 h 3767"/>
                <a:gd name="T102" fmla="*/ 4264 w 4959"/>
                <a:gd name="T103" fmla="*/ 3159 h 3767"/>
                <a:gd name="T104" fmla="*/ 4003 w 4959"/>
                <a:gd name="T105" fmla="*/ 3220 h 3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59" h="3767">
                  <a:moveTo>
                    <a:pt x="3741" y="3250"/>
                  </a:moveTo>
                  <a:lnTo>
                    <a:pt x="3741" y="3250"/>
                  </a:lnTo>
                  <a:lnTo>
                    <a:pt x="3765" y="3457"/>
                  </a:lnTo>
                  <a:lnTo>
                    <a:pt x="3765" y="3457"/>
                  </a:lnTo>
                  <a:lnTo>
                    <a:pt x="3718" y="3463"/>
                  </a:lnTo>
                  <a:lnTo>
                    <a:pt x="3666" y="3470"/>
                  </a:lnTo>
                  <a:lnTo>
                    <a:pt x="3550" y="3489"/>
                  </a:lnTo>
                  <a:lnTo>
                    <a:pt x="3402" y="3513"/>
                  </a:lnTo>
                  <a:lnTo>
                    <a:pt x="3313" y="3526"/>
                  </a:lnTo>
                  <a:lnTo>
                    <a:pt x="3211" y="3541"/>
                  </a:lnTo>
                  <a:lnTo>
                    <a:pt x="3211" y="3541"/>
                  </a:lnTo>
                  <a:lnTo>
                    <a:pt x="3044" y="3564"/>
                  </a:lnTo>
                  <a:lnTo>
                    <a:pt x="2870" y="3589"/>
                  </a:lnTo>
                  <a:lnTo>
                    <a:pt x="2697" y="3612"/>
                  </a:lnTo>
                  <a:lnTo>
                    <a:pt x="2523" y="3635"/>
                  </a:lnTo>
                  <a:lnTo>
                    <a:pt x="2354" y="3654"/>
                  </a:lnTo>
                  <a:lnTo>
                    <a:pt x="2271" y="3662"/>
                  </a:lnTo>
                  <a:lnTo>
                    <a:pt x="2190" y="3670"/>
                  </a:lnTo>
                  <a:lnTo>
                    <a:pt x="2111" y="3674"/>
                  </a:lnTo>
                  <a:lnTo>
                    <a:pt x="2036" y="3678"/>
                  </a:lnTo>
                  <a:lnTo>
                    <a:pt x="1962" y="3680"/>
                  </a:lnTo>
                  <a:lnTo>
                    <a:pt x="1892" y="3680"/>
                  </a:lnTo>
                  <a:lnTo>
                    <a:pt x="1892" y="3680"/>
                  </a:lnTo>
                  <a:lnTo>
                    <a:pt x="1824" y="3678"/>
                  </a:lnTo>
                  <a:lnTo>
                    <a:pt x="1755" y="3675"/>
                  </a:lnTo>
                  <a:lnTo>
                    <a:pt x="1688" y="3671"/>
                  </a:lnTo>
                  <a:lnTo>
                    <a:pt x="1622" y="3667"/>
                  </a:lnTo>
                  <a:lnTo>
                    <a:pt x="1493" y="3657"/>
                  </a:lnTo>
                  <a:lnTo>
                    <a:pt x="1372" y="3644"/>
                  </a:lnTo>
                  <a:lnTo>
                    <a:pt x="1263" y="3632"/>
                  </a:lnTo>
                  <a:lnTo>
                    <a:pt x="1168" y="3623"/>
                  </a:lnTo>
                  <a:lnTo>
                    <a:pt x="1088" y="3618"/>
                  </a:lnTo>
                  <a:lnTo>
                    <a:pt x="1056" y="3616"/>
                  </a:lnTo>
                  <a:lnTo>
                    <a:pt x="1030" y="3616"/>
                  </a:lnTo>
                  <a:lnTo>
                    <a:pt x="1030" y="3616"/>
                  </a:lnTo>
                  <a:lnTo>
                    <a:pt x="1014" y="3618"/>
                  </a:lnTo>
                  <a:lnTo>
                    <a:pt x="997" y="3620"/>
                  </a:lnTo>
                  <a:lnTo>
                    <a:pt x="980" y="3625"/>
                  </a:lnTo>
                  <a:lnTo>
                    <a:pt x="961" y="3631"/>
                  </a:lnTo>
                  <a:lnTo>
                    <a:pt x="920" y="3645"/>
                  </a:lnTo>
                  <a:lnTo>
                    <a:pt x="878" y="3664"/>
                  </a:lnTo>
                  <a:lnTo>
                    <a:pt x="834" y="3686"/>
                  </a:lnTo>
                  <a:lnTo>
                    <a:pt x="790" y="3712"/>
                  </a:lnTo>
                  <a:lnTo>
                    <a:pt x="747" y="3738"/>
                  </a:lnTo>
                  <a:lnTo>
                    <a:pt x="705" y="3767"/>
                  </a:lnTo>
                  <a:lnTo>
                    <a:pt x="705" y="3767"/>
                  </a:lnTo>
                  <a:lnTo>
                    <a:pt x="708" y="3761"/>
                  </a:lnTo>
                  <a:lnTo>
                    <a:pt x="712" y="3745"/>
                  </a:lnTo>
                  <a:lnTo>
                    <a:pt x="716" y="3716"/>
                  </a:lnTo>
                  <a:lnTo>
                    <a:pt x="719" y="3668"/>
                  </a:lnTo>
                  <a:lnTo>
                    <a:pt x="722" y="3596"/>
                  </a:lnTo>
                  <a:lnTo>
                    <a:pt x="722" y="3496"/>
                  </a:lnTo>
                  <a:lnTo>
                    <a:pt x="719" y="3364"/>
                  </a:lnTo>
                  <a:lnTo>
                    <a:pt x="712" y="3194"/>
                  </a:lnTo>
                  <a:lnTo>
                    <a:pt x="712" y="3194"/>
                  </a:lnTo>
                  <a:lnTo>
                    <a:pt x="712" y="3194"/>
                  </a:lnTo>
                  <a:lnTo>
                    <a:pt x="680" y="3186"/>
                  </a:lnTo>
                  <a:lnTo>
                    <a:pt x="643" y="3175"/>
                  </a:lnTo>
                  <a:lnTo>
                    <a:pt x="591" y="3157"/>
                  </a:lnTo>
                  <a:lnTo>
                    <a:pt x="526" y="3136"/>
                  </a:lnTo>
                  <a:lnTo>
                    <a:pt x="449" y="3107"/>
                  </a:lnTo>
                  <a:lnTo>
                    <a:pt x="359" y="3071"/>
                  </a:lnTo>
                  <a:lnTo>
                    <a:pt x="261" y="3026"/>
                  </a:lnTo>
                  <a:lnTo>
                    <a:pt x="261" y="3026"/>
                  </a:lnTo>
                  <a:lnTo>
                    <a:pt x="170" y="2984"/>
                  </a:lnTo>
                  <a:lnTo>
                    <a:pt x="170" y="2984"/>
                  </a:lnTo>
                  <a:lnTo>
                    <a:pt x="110" y="2954"/>
                  </a:lnTo>
                  <a:lnTo>
                    <a:pt x="86" y="2939"/>
                  </a:lnTo>
                  <a:lnTo>
                    <a:pt x="67" y="2927"/>
                  </a:lnTo>
                  <a:lnTo>
                    <a:pt x="50" y="2916"/>
                  </a:lnTo>
                  <a:lnTo>
                    <a:pt x="35" y="2904"/>
                  </a:lnTo>
                  <a:lnTo>
                    <a:pt x="25" y="2894"/>
                  </a:lnTo>
                  <a:lnTo>
                    <a:pt x="16" y="2884"/>
                  </a:lnTo>
                  <a:lnTo>
                    <a:pt x="11" y="2874"/>
                  </a:lnTo>
                  <a:lnTo>
                    <a:pt x="6" y="2864"/>
                  </a:lnTo>
                  <a:lnTo>
                    <a:pt x="3" y="2854"/>
                  </a:lnTo>
                  <a:lnTo>
                    <a:pt x="0" y="2844"/>
                  </a:lnTo>
                  <a:lnTo>
                    <a:pt x="0" y="2820"/>
                  </a:lnTo>
                  <a:lnTo>
                    <a:pt x="0" y="2794"/>
                  </a:lnTo>
                  <a:lnTo>
                    <a:pt x="0" y="2794"/>
                  </a:lnTo>
                  <a:lnTo>
                    <a:pt x="2" y="2770"/>
                  </a:lnTo>
                  <a:lnTo>
                    <a:pt x="9" y="2726"/>
                  </a:lnTo>
                  <a:lnTo>
                    <a:pt x="21" y="2669"/>
                  </a:lnTo>
                  <a:lnTo>
                    <a:pt x="35" y="2598"/>
                  </a:lnTo>
                  <a:lnTo>
                    <a:pt x="74" y="2424"/>
                  </a:lnTo>
                  <a:lnTo>
                    <a:pt x="122" y="2222"/>
                  </a:lnTo>
                  <a:lnTo>
                    <a:pt x="175" y="2009"/>
                  </a:lnTo>
                  <a:lnTo>
                    <a:pt x="204" y="1902"/>
                  </a:lnTo>
                  <a:lnTo>
                    <a:pt x="232" y="1799"/>
                  </a:lnTo>
                  <a:lnTo>
                    <a:pt x="259" y="1701"/>
                  </a:lnTo>
                  <a:lnTo>
                    <a:pt x="287" y="1610"/>
                  </a:lnTo>
                  <a:lnTo>
                    <a:pt x="311" y="1529"/>
                  </a:lnTo>
                  <a:lnTo>
                    <a:pt x="336" y="1458"/>
                  </a:lnTo>
                  <a:lnTo>
                    <a:pt x="336" y="1458"/>
                  </a:lnTo>
                  <a:lnTo>
                    <a:pt x="381" y="1332"/>
                  </a:lnTo>
                  <a:lnTo>
                    <a:pt x="426" y="1209"/>
                  </a:lnTo>
                  <a:lnTo>
                    <a:pt x="449" y="1151"/>
                  </a:lnTo>
                  <a:lnTo>
                    <a:pt x="473" y="1093"/>
                  </a:lnTo>
                  <a:lnTo>
                    <a:pt x="497" y="1037"/>
                  </a:lnTo>
                  <a:lnTo>
                    <a:pt x="521" y="983"/>
                  </a:lnTo>
                  <a:lnTo>
                    <a:pt x="547" y="933"/>
                  </a:lnTo>
                  <a:lnTo>
                    <a:pt x="575" y="883"/>
                  </a:lnTo>
                  <a:lnTo>
                    <a:pt x="602" y="836"/>
                  </a:lnTo>
                  <a:lnTo>
                    <a:pt x="631" y="792"/>
                  </a:lnTo>
                  <a:lnTo>
                    <a:pt x="661" y="752"/>
                  </a:lnTo>
                  <a:lnTo>
                    <a:pt x="693" y="714"/>
                  </a:lnTo>
                  <a:lnTo>
                    <a:pt x="711" y="695"/>
                  </a:lnTo>
                  <a:lnTo>
                    <a:pt x="728" y="679"/>
                  </a:lnTo>
                  <a:lnTo>
                    <a:pt x="745" y="664"/>
                  </a:lnTo>
                  <a:lnTo>
                    <a:pt x="764" y="648"/>
                  </a:lnTo>
                  <a:lnTo>
                    <a:pt x="764" y="648"/>
                  </a:lnTo>
                  <a:lnTo>
                    <a:pt x="805" y="617"/>
                  </a:lnTo>
                  <a:lnTo>
                    <a:pt x="852" y="585"/>
                  </a:lnTo>
                  <a:lnTo>
                    <a:pt x="906" y="551"/>
                  </a:lnTo>
                  <a:lnTo>
                    <a:pt x="964" y="515"/>
                  </a:lnTo>
                  <a:lnTo>
                    <a:pt x="1025" y="480"/>
                  </a:lnTo>
                  <a:lnTo>
                    <a:pt x="1087" y="444"/>
                  </a:lnTo>
                  <a:lnTo>
                    <a:pt x="1210" y="374"/>
                  </a:lnTo>
                  <a:lnTo>
                    <a:pt x="1325" y="313"/>
                  </a:lnTo>
                  <a:lnTo>
                    <a:pt x="1421" y="263"/>
                  </a:lnTo>
                  <a:lnTo>
                    <a:pt x="1509" y="218"/>
                  </a:lnTo>
                  <a:lnTo>
                    <a:pt x="1509" y="218"/>
                  </a:lnTo>
                  <a:lnTo>
                    <a:pt x="1515" y="253"/>
                  </a:lnTo>
                  <a:lnTo>
                    <a:pt x="1515" y="272"/>
                  </a:lnTo>
                  <a:lnTo>
                    <a:pt x="1516" y="289"/>
                  </a:lnTo>
                  <a:lnTo>
                    <a:pt x="1516" y="289"/>
                  </a:lnTo>
                  <a:lnTo>
                    <a:pt x="1515" y="308"/>
                  </a:lnTo>
                  <a:lnTo>
                    <a:pt x="1512" y="325"/>
                  </a:lnTo>
                  <a:lnTo>
                    <a:pt x="1502" y="364"/>
                  </a:lnTo>
                  <a:lnTo>
                    <a:pt x="1493" y="405"/>
                  </a:lnTo>
                  <a:lnTo>
                    <a:pt x="1489" y="425"/>
                  </a:lnTo>
                  <a:lnTo>
                    <a:pt x="1486" y="445"/>
                  </a:lnTo>
                  <a:lnTo>
                    <a:pt x="1486" y="464"/>
                  </a:lnTo>
                  <a:lnTo>
                    <a:pt x="1489" y="484"/>
                  </a:lnTo>
                  <a:lnTo>
                    <a:pt x="1492" y="493"/>
                  </a:lnTo>
                  <a:lnTo>
                    <a:pt x="1495" y="502"/>
                  </a:lnTo>
                  <a:lnTo>
                    <a:pt x="1499" y="510"/>
                  </a:lnTo>
                  <a:lnTo>
                    <a:pt x="1503" y="519"/>
                  </a:lnTo>
                  <a:lnTo>
                    <a:pt x="1510" y="528"/>
                  </a:lnTo>
                  <a:lnTo>
                    <a:pt x="1518" y="536"/>
                  </a:lnTo>
                  <a:lnTo>
                    <a:pt x="1526" y="544"/>
                  </a:lnTo>
                  <a:lnTo>
                    <a:pt x="1537" y="552"/>
                  </a:lnTo>
                  <a:lnTo>
                    <a:pt x="1548" y="559"/>
                  </a:lnTo>
                  <a:lnTo>
                    <a:pt x="1561" y="565"/>
                  </a:lnTo>
                  <a:lnTo>
                    <a:pt x="1576" y="572"/>
                  </a:lnTo>
                  <a:lnTo>
                    <a:pt x="1591" y="578"/>
                  </a:lnTo>
                  <a:lnTo>
                    <a:pt x="1591" y="578"/>
                  </a:lnTo>
                  <a:lnTo>
                    <a:pt x="1625" y="590"/>
                  </a:lnTo>
                  <a:lnTo>
                    <a:pt x="1658" y="600"/>
                  </a:lnTo>
                  <a:lnTo>
                    <a:pt x="1690" y="610"/>
                  </a:lnTo>
                  <a:lnTo>
                    <a:pt x="1723" y="617"/>
                  </a:lnTo>
                  <a:lnTo>
                    <a:pt x="1756" y="623"/>
                  </a:lnTo>
                  <a:lnTo>
                    <a:pt x="1791" y="627"/>
                  </a:lnTo>
                  <a:lnTo>
                    <a:pt x="1824" y="630"/>
                  </a:lnTo>
                  <a:lnTo>
                    <a:pt x="1861" y="630"/>
                  </a:lnTo>
                  <a:lnTo>
                    <a:pt x="1897" y="629"/>
                  </a:lnTo>
                  <a:lnTo>
                    <a:pt x="1934" y="625"/>
                  </a:lnTo>
                  <a:lnTo>
                    <a:pt x="1973" y="619"/>
                  </a:lnTo>
                  <a:lnTo>
                    <a:pt x="2014" y="610"/>
                  </a:lnTo>
                  <a:lnTo>
                    <a:pt x="2057" y="597"/>
                  </a:lnTo>
                  <a:lnTo>
                    <a:pt x="2102" y="583"/>
                  </a:lnTo>
                  <a:lnTo>
                    <a:pt x="2148" y="565"/>
                  </a:lnTo>
                  <a:lnTo>
                    <a:pt x="2199" y="544"/>
                  </a:lnTo>
                  <a:lnTo>
                    <a:pt x="2199" y="544"/>
                  </a:lnTo>
                  <a:lnTo>
                    <a:pt x="2248" y="520"/>
                  </a:lnTo>
                  <a:lnTo>
                    <a:pt x="2293" y="497"/>
                  </a:lnTo>
                  <a:lnTo>
                    <a:pt x="2335" y="473"/>
                  </a:lnTo>
                  <a:lnTo>
                    <a:pt x="2374" y="448"/>
                  </a:lnTo>
                  <a:lnTo>
                    <a:pt x="2410" y="423"/>
                  </a:lnTo>
                  <a:lnTo>
                    <a:pt x="2442" y="399"/>
                  </a:lnTo>
                  <a:lnTo>
                    <a:pt x="2472" y="374"/>
                  </a:lnTo>
                  <a:lnTo>
                    <a:pt x="2500" y="350"/>
                  </a:lnTo>
                  <a:lnTo>
                    <a:pt x="2524" y="327"/>
                  </a:lnTo>
                  <a:lnTo>
                    <a:pt x="2548" y="302"/>
                  </a:lnTo>
                  <a:lnTo>
                    <a:pt x="2568" y="279"/>
                  </a:lnTo>
                  <a:lnTo>
                    <a:pt x="2587" y="256"/>
                  </a:lnTo>
                  <a:lnTo>
                    <a:pt x="2618" y="212"/>
                  </a:lnTo>
                  <a:lnTo>
                    <a:pt x="2644" y="173"/>
                  </a:lnTo>
                  <a:lnTo>
                    <a:pt x="2644" y="173"/>
                  </a:lnTo>
                  <a:lnTo>
                    <a:pt x="2655" y="156"/>
                  </a:lnTo>
                  <a:lnTo>
                    <a:pt x="2662" y="138"/>
                  </a:lnTo>
                  <a:lnTo>
                    <a:pt x="2665" y="121"/>
                  </a:lnTo>
                  <a:lnTo>
                    <a:pt x="2666" y="105"/>
                  </a:lnTo>
                  <a:lnTo>
                    <a:pt x="2666" y="89"/>
                  </a:lnTo>
                  <a:lnTo>
                    <a:pt x="2663" y="75"/>
                  </a:lnTo>
                  <a:lnTo>
                    <a:pt x="2659" y="62"/>
                  </a:lnTo>
                  <a:lnTo>
                    <a:pt x="2653" y="50"/>
                  </a:lnTo>
                  <a:lnTo>
                    <a:pt x="2647" y="39"/>
                  </a:lnTo>
                  <a:lnTo>
                    <a:pt x="2642" y="29"/>
                  </a:lnTo>
                  <a:lnTo>
                    <a:pt x="2629" y="13"/>
                  </a:lnTo>
                  <a:lnTo>
                    <a:pt x="2618" y="4"/>
                  </a:lnTo>
                  <a:lnTo>
                    <a:pt x="2616" y="0"/>
                  </a:lnTo>
                  <a:lnTo>
                    <a:pt x="2616" y="0"/>
                  </a:lnTo>
                  <a:lnTo>
                    <a:pt x="2636" y="1"/>
                  </a:lnTo>
                  <a:lnTo>
                    <a:pt x="2689" y="2"/>
                  </a:lnTo>
                  <a:lnTo>
                    <a:pt x="2725" y="5"/>
                  </a:lnTo>
                  <a:lnTo>
                    <a:pt x="2765" y="10"/>
                  </a:lnTo>
                  <a:lnTo>
                    <a:pt x="2805" y="16"/>
                  </a:lnTo>
                  <a:lnTo>
                    <a:pt x="2847" y="23"/>
                  </a:lnTo>
                  <a:lnTo>
                    <a:pt x="2847" y="23"/>
                  </a:lnTo>
                  <a:lnTo>
                    <a:pt x="2870" y="29"/>
                  </a:lnTo>
                  <a:lnTo>
                    <a:pt x="2896" y="39"/>
                  </a:lnTo>
                  <a:lnTo>
                    <a:pt x="2928" y="50"/>
                  </a:lnTo>
                  <a:lnTo>
                    <a:pt x="2964" y="65"/>
                  </a:lnTo>
                  <a:lnTo>
                    <a:pt x="3048" y="104"/>
                  </a:lnTo>
                  <a:lnTo>
                    <a:pt x="3149" y="153"/>
                  </a:lnTo>
                  <a:lnTo>
                    <a:pt x="3404" y="277"/>
                  </a:lnTo>
                  <a:lnTo>
                    <a:pt x="3557" y="353"/>
                  </a:lnTo>
                  <a:lnTo>
                    <a:pt x="3726" y="434"/>
                  </a:lnTo>
                  <a:lnTo>
                    <a:pt x="3726" y="434"/>
                  </a:lnTo>
                  <a:lnTo>
                    <a:pt x="3770" y="455"/>
                  </a:lnTo>
                  <a:lnTo>
                    <a:pt x="3810" y="477"/>
                  </a:lnTo>
                  <a:lnTo>
                    <a:pt x="3851" y="499"/>
                  </a:lnTo>
                  <a:lnTo>
                    <a:pt x="3887" y="522"/>
                  </a:lnTo>
                  <a:lnTo>
                    <a:pt x="3923" y="544"/>
                  </a:lnTo>
                  <a:lnTo>
                    <a:pt x="3956" y="567"/>
                  </a:lnTo>
                  <a:lnTo>
                    <a:pt x="3990" y="590"/>
                  </a:lnTo>
                  <a:lnTo>
                    <a:pt x="4020" y="614"/>
                  </a:lnTo>
                  <a:lnTo>
                    <a:pt x="4049" y="638"/>
                  </a:lnTo>
                  <a:lnTo>
                    <a:pt x="4076" y="662"/>
                  </a:lnTo>
                  <a:lnTo>
                    <a:pt x="4102" y="688"/>
                  </a:lnTo>
                  <a:lnTo>
                    <a:pt x="4127" y="713"/>
                  </a:lnTo>
                  <a:lnTo>
                    <a:pt x="4152" y="739"/>
                  </a:lnTo>
                  <a:lnTo>
                    <a:pt x="4173" y="765"/>
                  </a:lnTo>
                  <a:lnTo>
                    <a:pt x="4195" y="792"/>
                  </a:lnTo>
                  <a:lnTo>
                    <a:pt x="4217" y="818"/>
                  </a:lnTo>
                  <a:lnTo>
                    <a:pt x="4237" y="846"/>
                  </a:lnTo>
                  <a:lnTo>
                    <a:pt x="4256" y="875"/>
                  </a:lnTo>
                  <a:lnTo>
                    <a:pt x="4292" y="933"/>
                  </a:lnTo>
                  <a:lnTo>
                    <a:pt x="4327" y="992"/>
                  </a:lnTo>
                  <a:lnTo>
                    <a:pt x="4358" y="1054"/>
                  </a:lnTo>
                  <a:lnTo>
                    <a:pt x="4392" y="1118"/>
                  </a:lnTo>
                  <a:lnTo>
                    <a:pt x="4424" y="1184"/>
                  </a:lnTo>
                  <a:lnTo>
                    <a:pt x="4490" y="1325"/>
                  </a:lnTo>
                  <a:lnTo>
                    <a:pt x="4490" y="1325"/>
                  </a:lnTo>
                  <a:lnTo>
                    <a:pt x="4507" y="1364"/>
                  </a:lnTo>
                  <a:lnTo>
                    <a:pt x="4526" y="1407"/>
                  </a:lnTo>
                  <a:lnTo>
                    <a:pt x="4544" y="1455"/>
                  </a:lnTo>
                  <a:lnTo>
                    <a:pt x="4562" y="1505"/>
                  </a:lnTo>
                  <a:lnTo>
                    <a:pt x="4601" y="1618"/>
                  </a:lnTo>
                  <a:lnTo>
                    <a:pt x="4640" y="1741"/>
                  </a:lnTo>
                  <a:lnTo>
                    <a:pt x="4681" y="1873"/>
                  </a:lnTo>
                  <a:lnTo>
                    <a:pt x="4720" y="2007"/>
                  </a:lnTo>
                  <a:lnTo>
                    <a:pt x="4758" y="2145"/>
                  </a:lnTo>
                  <a:lnTo>
                    <a:pt x="4794" y="2281"/>
                  </a:lnTo>
                  <a:lnTo>
                    <a:pt x="4859" y="2535"/>
                  </a:lnTo>
                  <a:lnTo>
                    <a:pt x="4911" y="2747"/>
                  </a:lnTo>
                  <a:lnTo>
                    <a:pt x="4959" y="2945"/>
                  </a:lnTo>
                  <a:lnTo>
                    <a:pt x="4959" y="2945"/>
                  </a:lnTo>
                  <a:lnTo>
                    <a:pt x="4895" y="2968"/>
                  </a:lnTo>
                  <a:lnTo>
                    <a:pt x="4895" y="2968"/>
                  </a:lnTo>
                  <a:lnTo>
                    <a:pt x="4836" y="2988"/>
                  </a:lnTo>
                  <a:lnTo>
                    <a:pt x="4766" y="3008"/>
                  </a:lnTo>
                  <a:lnTo>
                    <a:pt x="4687" y="3032"/>
                  </a:lnTo>
                  <a:lnTo>
                    <a:pt x="4687" y="3032"/>
                  </a:lnTo>
                  <a:lnTo>
                    <a:pt x="4626" y="3052"/>
                  </a:lnTo>
                  <a:lnTo>
                    <a:pt x="4558" y="3074"/>
                  </a:lnTo>
                  <a:lnTo>
                    <a:pt x="4471" y="3100"/>
                  </a:lnTo>
                  <a:lnTo>
                    <a:pt x="4371" y="3129"/>
                  </a:lnTo>
                  <a:lnTo>
                    <a:pt x="4264" y="3159"/>
                  </a:lnTo>
                  <a:lnTo>
                    <a:pt x="4153" y="3186"/>
                  </a:lnTo>
                  <a:lnTo>
                    <a:pt x="4098" y="3199"/>
                  </a:lnTo>
                  <a:lnTo>
                    <a:pt x="4045" y="3211"/>
                  </a:lnTo>
                  <a:lnTo>
                    <a:pt x="4045" y="3211"/>
                  </a:lnTo>
                  <a:lnTo>
                    <a:pt x="4003" y="3220"/>
                  </a:lnTo>
                  <a:lnTo>
                    <a:pt x="3961" y="3227"/>
                  </a:lnTo>
                  <a:lnTo>
                    <a:pt x="3881" y="3239"/>
                  </a:lnTo>
                  <a:lnTo>
                    <a:pt x="3807" y="3246"/>
                  </a:lnTo>
                  <a:lnTo>
                    <a:pt x="3741" y="3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0AE6606-0DC5-01AF-F757-13857CD8E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" y="1927"/>
              <a:ext cx="1438" cy="439"/>
            </a:xfrm>
            <a:custGeom>
              <a:avLst/>
              <a:gdLst>
                <a:gd name="T0" fmla="*/ 3331 w 4316"/>
                <a:gd name="T1" fmla="*/ 218 h 1315"/>
                <a:gd name="T2" fmla="*/ 3593 w 4316"/>
                <a:gd name="T3" fmla="*/ 188 h 1315"/>
                <a:gd name="T4" fmla="*/ 3743 w 4316"/>
                <a:gd name="T5" fmla="*/ 154 h 1315"/>
                <a:gd name="T6" fmla="*/ 4148 w 4316"/>
                <a:gd name="T7" fmla="*/ 42 h 1315"/>
                <a:gd name="T8" fmla="*/ 4285 w 4316"/>
                <a:gd name="T9" fmla="*/ 108 h 1315"/>
                <a:gd name="T10" fmla="*/ 4313 w 4316"/>
                <a:gd name="T11" fmla="*/ 609 h 1315"/>
                <a:gd name="T12" fmla="*/ 4314 w 4316"/>
                <a:gd name="T13" fmla="*/ 912 h 1315"/>
                <a:gd name="T14" fmla="*/ 4303 w 4316"/>
                <a:gd name="T15" fmla="*/ 1031 h 1315"/>
                <a:gd name="T16" fmla="*/ 4265 w 4316"/>
                <a:gd name="T17" fmla="*/ 1125 h 1315"/>
                <a:gd name="T18" fmla="*/ 4204 w 4316"/>
                <a:gd name="T19" fmla="*/ 1197 h 1315"/>
                <a:gd name="T20" fmla="*/ 4122 w 4316"/>
                <a:gd name="T21" fmla="*/ 1251 h 1315"/>
                <a:gd name="T22" fmla="*/ 4024 w 4316"/>
                <a:gd name="T23" fmla="*/ 1286 h 1315"/>
                <a:gd name="T24" fmla="*/ 3909 w 4316"/>
                <a:gd name="T25" fmla="*/ 1307 h 1315"/>
                <a:gd name="T26" fmla="*/ 3655 w 4316"/>
                <a:gd name="T27" fmla="*/ 1312 h 1315"/>
                <a:gd name="T28" fmla="*/ 3493 w 4316"/>
                <a:gd name="T29" fmla="*/ 1300 h 1315"/>
                <a:gd name="T30" fmla="*/ 2175 w 4316"/>
                <a:gd name="T31" fmla="*/ 1199 h 1315"/>
                <a:gd name="T32" fmla="*/ 1928 w 4316"/>
                <a:gd name="T33" fmla="*/ 1168 h 1315"/>
                <a:gd name="T34" fmla="*/ 1796 w 4316"/>
                <a:gd name="T35" fmla="*/ 1153 h 1315"/>
                <a:gd name="T36" fmla="*/ 1665 w 4316"/>
                <a:gd name="T37" fmla="*/ 1153 h 1315"/>
                <a:gd name="T38" fmla="*/ 1407 w 4316"/>
                <a:gd name="T39" fmla="*/ 1174 h 1315"/>
                <a:gd name="T40" fmla="*/ 1316 w 4316"/>
                <a:gd name="T41" fmla="*/ 1176 h 1315"/>
                <a:gd name="T42" fmla="*/ 1203 w 4316"/>
                <a:gd name="T43" fmla="*/ 1157 h 1315"/>
                <a:gd name="T44" fmla="*/ 1027 w 4316"/>
                <a:gd name="T45" fmla="*/ 1098 h 1315"/>
                <a:gd name="T46" fmla="*/ 938 w 4316"/>
                <a:gd name="T47" fmla="*/ 1069 h 1315"/>
                <a:gd name="T48" fmla="*/ 866 w 4316"/>
                <a:gd name="T49" fmla="*/ 1060 h 1315"/>
                <a:gd name="T50" fmla="*/ 782 w 4316"/>
                <a:gd name="T51" fmla="*/ 1076 h 1315"/>
                <a:gd name="T52" fmla="*/ 724 w 4316"/>
                <a:gd name="T53" fmla="*/ 1099 h 1315"/>
                <a:gd name="T54" fmla="*/ 632 w 4316"/>
                <a:gd name="T55" fmla="*/ 1168 h 1315"/>
                <a:gd name="T56" fmla="*/ 536 w 4316"/>
                <a:gd name="T57" fmla="*/ 1238 h 1315"/>
                <a:gd name="T58" fmla="*/ 455 w 4316"/>
                <a:gd name="T59" fmla="*/ 1268 h 1315"/>
                <a:gd name="T60" fmla="*/ 395 w 4316"/>
                <a:gd name="T61" fmla="*/ 1277 h 1315"/>
                <a:gd name="T62" fmla="*/ 372 w 4316"/>
                <a:gd name="T63" fmla="*/ 1261 h 1315"/>
                <a:gd name="T64" fmla="*/ 370 w 4316"/>
                <a:gd name="T65" fmla="*/ 1238 h 1315"/>
                <a:gd name="T66" fmla="*/ 403 w 4316"/>
                <a:gd name="T67" fmla="*/ 1180 h 1315"/>
                <a:gd name="T68" fmla="*/ 510 w 4316"/>
                <a:gd name="T69" fmla="*/ 1064 h 1315"/>
                <a:gd name="T70" fmla="*/ 588 w 4316"/>
                <a:gd name="T71" fmla="*/ 1002 h 1315"/>
                <a:gd name="T72" fmla="*/ 761 w 4316"/>
                <a:gd name="T73" fmla="*/ 901 h 1315"/>
                <a:gd name="T74" fmla="*/ 714 w 4316"/>
                <a:gd name="T75" fmla="*/ 910 h 1315"/>
                <a:gd name="T76" fmla="*/ 539 w 4316"/>
                <a:gd name="T77" fmla="*/ 978 h 1315"/>
                <a:gd name="T78" fmla="*/ 476 w 4316"/>
                <a:gd name="T79" fmla="*/ 1012 h 1315"/>
                <a:gd name="T80" fmla="*/ 269 w 4316"/>
                <a:gd name="T81" fmla="*/ 1176 h 1315"/>
                <a:gd name="T82" fmla="*/ 172 w 4316"/>
                <a:gd name="T83" fmla="*/ 1235 h 1315"/>
                <a:gd name="T84" fmla="*/ 114 w 4316"/>
                <a:gd name="T85" fmla="*/ 1244 h 1315"/>
                <a:gd name="T86" fmla="*/ 82 w 4316"/>
                <a:gd name="T87" fmla="*/ 1236 h 1315"/>
                <a:gd name="T88" fmla="*/ 74 w 4316"/>
                <a:gd name="T89" fmla="*/ 1216 h 1315"/>
                <a:gd name="T90" fmla="*/ 66 w 4316"/>
                <a:gd name="T91" fmla="*/ 1193 h 1315"/>
                <a:gd name="T92" fmla="*/ 17 w 4316"/>
                <a:gd name="T93" fmla="*/ 1187 h 1315"/>
                <a:gd name="T94" fmla="*/ 1 w 4316"/>
                <a:gd name="T95" fmla="*/ 1168 h 1315"/>
                <a:gd name="T96" fmla="*/ 1 w 4316"/>
                <a:gd name="T97" fmla="*/ 1141 h 1315"/>
                <a:gd name="T98" fmla="*/ 24 w 4316"/>
                <a:gd name="T99" fmla="*/ 1070 h 1315"/>
                <a:gd name="T100" fmla="*/ 85 w 4316"/>
                <a:gd name="T101" fmla="*/ 949 h 1315"/>
                <a:gd name="T102" fmla="*/ 146 w 4316"/>
                <a:gd name="T103" fmla="*/ 862 h 1315"/>
                <a:gd name="T104" fmla="*/ 249 w 4316"/>
                <a:gd name="T105" fmla="*/ 768 h 1315"/>
                <a:gd name="T106" fmla="*/ 380 w 4316"/>
                <a:gd name="T107" fmla="*/ 680 h 1315"/>
                <a:gd name="T108" fmla="*/ 551 w 4316"/>
                <a:gd name="T109" fmla="*/ 599 h 1315"/>
                <a:gd name="T110" fmla="*/ 620 w 4316"/>
                <a:gd name="T111" fmla="*/ 584 h 1315"/>
                <a:gd name="T112" fmla="*/ 758 w 4316"/>
                <a:gd name="T113" fmla="*/ 591 h 1315"/>
                <a:gd name="T114" fmla="*/ 1212 w 4316"/>
                <a:gd name="T115" fmla="*/ 635 h 1315"/>
                <a:gd name="T116" fmla="*/ 1482 w 4316"/>
                <a:gd name="T117" fmla="*/ 648 h 1315"/>
                <a:gd name="T118" fmla="*/ 1701 w 4316"/>
                <a:gd name="T119" fmla="*/ 642 h 1315"/>
                <a:gd name="T120" fmla="*/ 2113 w 4316"/>
                <a:gd name="T121" fmla="*/ 603 h 1315"/>
                <a:gd name="T122" fmla="*/ 2801 w 4316"/>
                <a:gd name="T123" fmla="*/ 509 h 1315"/>
                <a:gd name="T124" fmla="*/ 3140 w 4316"/>
                <a:gd name="T125" fmla="*/ 457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16" h="1315">
                  <a:moveTo>
                    <a:pt x="3355" y="425"/>
                  </a:moveTo>
                  <a:lnTo>
                    <a:pt x="3331" y="218"/>
                  </a:lnTo>
                  <a:lnTo>
                    <a:pt x="3331" y="218"/>
                  </a:lnTo>
                  <a:lnTo>
                    <a:pt x="3331" y="218"/>
                  </a:lnTo>
                  <a:lnTo>
                    <a:pt x="3397" y="214"/>
                  </a:lnTo>
                  <a:lnTo>
                    <a:pt x="3471" y="207"/>
                  </a:lnTo>
                  <a:lnTo>
                    <a:pt x="3551" y="195"/>
                  </a:lnTo>
                  <a:lnTo>
                    <a:pt x="3593" y="188"/>
                  </a:lnTo>
                  <a:lnTo>
                    <a:pt x="3635" y="179"/>
                  </a:lnTo>
                  <a:lnTo>
                    <a:pt x="3635" y="179"/>
                  </a:lnTo>
                  <a:lnTo>
                    <a:pt x="3688" y="167"/>
                  </a:lnTo>
                  <a:lnTo>
                    <a:pt x="3743" y="154"/>
                  </a:lnTo>
                  <a:lnTo>
                    <a:pt x="3854" y="127"/>
                  </a:lnTo>
                  <a:lnTo>
                    <a:pt x="3961" y="97"/>
                  </a:lnTo>
                  <a:lnTo>
                    <a:pt x="4061" y="68"/>
                  </a:lnTo>
                  <a:lnTo>
                    <a:pt x="4148" y="42"/>
                  </a:lnTo>
                  <a:lnTo>
                    <a:pt x="4216" y="20"/>
                  </a:lnTo>
                  <a:lnTo>
                    <a:pt x="4277" y="0"/>
                  </a:lnTo>
                  <a:lnTo>
                    <a:pt x="4277" y="0"/>
                  </a:lnTo>
                  <a:lnTo>
                    <a:pt x="4285" y="108"/>
                  </a:lnTo>
                  <a:lnTo>
                    <a:pt x="4294" y="225"/>
                  </a:lnTo>
                  <a:lnTo>
                    <a:pt x="4303" y="370"/>
                  </a:lnTo>
                  <a:lnTo>
                    <a:pt x="4310" y="528"/>
                  </a:lnTo>
                  <a:lnTo>
                    <a:pt x="4313" y="609"/>
                  </a:lnTo>
                  <a:lnTo>
                    <a:pt x="4316" y="690"/>
                  </a:lnTo>
                  <a:lnTo>
                    <a:pt x="4316" y="768"/>
                  </a:lnTo>
                  <a:lnTo>
                    <a:pt x="4316" y="843"/>
                  </a:lnTo>
                  <a:lnTo>
                    <a:pt x="4314" y="912"/>
                  </a:lnTo>
                  <a:lnTo>
                    <a:pt x="4310" y="975"/>
                  </a:lnTo>
                  <a:lnTo>
                    <a:pt x="4310" y="975"/>
                  </a:lnTo>
                  <a:lnTo>
                    <a:pt x="4307" y="1004"/>
                  </a:lnTo>
                  <a:lnTo>
                    <a:pt x="4303" y="1031"/>
                  </a:lnTo>
                  <a:lnTo>
                    <a:pt x="4296" y="1057"/>
                  </a:lnTo>
                  <a:lnTo>
                    <a:pt x="4287" y="1080"/>
                  </a:lnTo>
                  <a:lnTo>
                    <a:pt x="4277" y="1103"/>
                  </a:lnTo>
                  <a:lnTo>
                    <a:pt x="4265" y="1125"/>
                  </a:lnTo>
                  <a:lnTo>
                    <a:pt x="4252" y="1145"/>
                  </a:lnTo>
                  <a:lnTo>
                    <a:pt x="4238" y="1164"/>
                  </a:lnTo>
                  <a:lnTo>
                    <a:pt x="4222" y="1182"/>
                  </a:lnTo>
                  <a:lnTo>
                    <a:pt x="4204" y="1197"/>
                  </a:lnTo>
                  <a:lnTo>
                    <a:pt x="4186" y="1212"/>
                  </a:lnTo>
                  <a:lnTo>
                    <a:pt x="4165" y="1226"/>
                  </a:lnTo>
                  <a:lnTo>
                    <a:pt x="4145" y="1239"/>
                  </a:lnTo>
                  <a:lnTo>
                    <a:pt x="4122" y="1251"/>
                  </a:lnTo>
                  <a:lnTo>
                    <a:pt x="4099" y="1261"/>
                  </a:lnTo>
                  <a:lnTo>
                    <a:pt x="4074" y="1270"/>
                  </a:lnTo>
                  <a:lnTo>
                    <a:pt x="4050" y="1278"/>
                  </a:lnTo>
                  <a:lnTo>
                    <a:pt x="4024" y="1286"/>
                  </a:lnTo>
                  <a:lnTo>
                    <a:pt x="3996" y="1293"/>
                  </a:lnTo>
                  <a:lnTo>
                    <a:pt x="3969" y="1299"/>
                  </a:lnTo>
                  <a:lnTo>
                    <a:pt x="3940" y="1303"/>
                  </a:lnTo>
                  <a:lnTo>
                    <a:pt x="3909" y="1307"/>
                  </a:lnTo>
                  <a:lnTo>
                    <a:pt x="3849" y="1312"/>
                  </a:lnTo>
                  <a:lnTo>
                    <a:pt x="3786" y="1315"/>
                  </a:lnTo>
                  <a:lnTo>
                    <a:pt x="3721" y="1315"/>
                  </a:lnTo>
                  <a:lnTo>
                    <a:pt x="3655" y="1312"/>
                  </a:lnTo>
                  <a:lnTo>
                    <a:pt x="3588" y="1307"/>
                  </a:lnTo>
                  <a:lnTo>
                    <a:pt x="3588" y="1307"/>
                  </a:lnTo>
                  <a:lnTo>
                    <a:pt x="3493" y="1300"/>
                  </a:lnTo>
                  <a:lnTo>
                    <a:pt x="3493" y="1300"/>
                  </a:lnTo>
                  <a:lnTo>
                    <a:pt x="3086" y="1271"/>
                  </a:lnTo>
                  <a:lnTo>
                    <a:pt x="2605" y="1235"/>
                  </a:lnTo>
                  <a:lnTo>
                    <a:pt x="2375" y="1216"/>
                  </a:lnTo>
                  <a:lnTo>
                    <a:pt x="2175" y="1199"/>
                  </a:lnTo>
                  <a:lnTo>
                    <a:pt x="2090" y="1190"/>
                  </a:lnTo>
                  <a:lnTo>
                    <a:pt x="2020" y="1183"/>
                  </a:lnTo>
                  <a:lnTo>
                    <a:pt x="1965" y="1176"/>
                  </a:lnTo>
                  <a:lnTo>
                    <a:pt x="1928" y="1168"/>
                  </a:lnTo>
                  <a:lnTo>
                    <a:pt x="1928" y="1168"/>
                  </a:lnTo>
                  <a:lnTo>
                    <a:pt x="1884" y="1161"/>
                  </a:lnTo>
                  <a:lnTo>
                    <a:pt x="1841" y="1155"/>
                  </a:lnTo>
                  <a:lnTo>
                    <a:pt x="1796" y="1153"/>
                  </a:lnTo>
                  <a:lnTo>
                    <a:pt x="1751" y="1151"/>
                  </a:lnTo>
                  <a:lnTo>
                    <a:pt x="1751" y="1151"/>
                  </a:lnTo>
                  <a:lnTo>
                    <a:pt x="1708" y="1151"/>
                  </a:lnTo>
                  <a:lnTo>
                    <a:pt x="1665" y="1153"/>
                  </a:lnTo>
                  <a:lnTo>
                    <a:pt x="1620" y="1155"/>
                  </a:lnTo>
                  <a:lnTo>
                    <a:pt x="1576" y="1158"/>
                  </a:lnTo>
                  <a:lnTo>
                    <a:pt x="1491" y="1166"/>
                  </a:lnTo>
                  <a:lnTo>
                    <a:pt x="1407" y="1174"/>
                  </a:lnTo>
                  <a:lnTo>
                    <a:pt x="1407" y="1174"/>
                  </a:lnTo>
                  <a:lnTo>
                    <a:pt x="1375" y="1177"/>
                  </a:lnTo>
                  <a:lnTo>
                    <a:pt x="1345" y="1177"/>
                  </a:lnTo>
                  <a:lnTo>
                    <a:pt x="1316" y="1176"/>
                  </a:lnTo>
                  <a:lnTo>
                    <a:pt x="1286" y="1173"/>
                  </a:lnTo>
                  <a:lnTo>
                    <a:pt x="1258" y="1168"/>
                  </a:lnTo>
                  <a:lnTo>
                    <a:pt x="1229" y="1164"/>
                  </a:lnTo>
                  <a:lnTo>
                    <a:pt x="1203" y="1157"/>
                  </a:lnTo>
                  <a:lnTo>
                    <a:pt x="1176" y="1150"/>
                  </a:lnTo>
                  <a:lnTo>
                    <a:pt x="1124" y="1134"/>
                  </a:lnTo>
                  <a:lnTo>
                    <a:pt x="1074" y="1115"/>
                  </a:lnTo>
                  <a:lnTo>
                    <a:pt x="1027" y="1098"/>
                  </a:lnTo>
                  <a:lnTo>
                    <a:pt x="980" y="1080"/>
                  </a:lnTo>
                  <a:lnTo>
                    <a:pt x="980" y="1080"/>
                  </a:lnTo>
                  <a:lnTo>
                    <a:pt x="959" y="1074"/>
                  </a:lnTo>
                  <a:lnTo>
                    <a:pt x="938" y="1069"/>
                  </a:lnTo>
                  <a:lnTo>
                    <a:pt x="920" y="1064"/>
                  </a:lnTo>
                  <a:lnTo>
                    <a:pt x="901" y="1061"/>
                  </a:lnTo>
                  <a:lnTo>
                    <a:pt x="884" y="1060"/>
                  </a:lnTo>
                  <a:lnTo>
                    <a:pt x="866" y="1060"/>
                  </a:lnTo>
                  <a:lnTo>
                    <a:pt x="850" y="1061"/>
                  </a:lnTo>
                  <a:lnTo>
                    <a:pt x="836" y="1063"/>
                  </a:lnTo>
                  <a:lnTo>
                    <a:pt x="807" y="1069"/>
                  </a:lnTo>
                  <a:lnTo>
                    <a:pt x="782" y="1076"/>
                  </a:lnTo>
                  <a:lnTo>
                    <a:pt x="758" y="1085"/>
                  </a:lnTo>
                  <a:lnTo>
                    <a:pt x="736" y="1093"/>
                  </a:lnTo>
                  <a:lnTo>
                    <a:pt x="736" y="1093"/>
                  </a:lnTo>
                  <a:lnTo>
                    <a:pt x="724" y="1099"/>
                  </a:lnTo>
                  <a:lnTo>
                    <a:pt x="713" y="1106"/>
                  </a:lnTo>
                  <a:lnTo>
                    <a:pt x="687" y="1124"/>
                  </a:lnTo>
                  <a:lnTo>
                    <a:pt x="659" y="1145"/>
                  </a:lnTo>
                  <a:lnTo>
                    <a:pt x="632" y="1168"/>
                  </a:lnTo>
                  <a:lnTo>
                    <a:pt x="603" y="1192"/>
                  </a:lnTo>
                  <a:lnTo>
                    <a:pt x="575" y="1213"/>
                  </a:lnTo>
                  <a:lnTo>
                    <a:pt x="549" y="1232"/>
                  </a:lnTo>
                  <a:lnTo>
                    <a:pt x="536" y="1238"/>
                  </a:lnTo>
                  <a:lnTo>
                    <a:pt x="525" y="1244"/>
                  </a:lnTo>
                  <a:lnTo>
                    <a:pt x="525" y="1244"/>
                  </a:lnTo>
                  <a:lnTo>
                    <a:pt x="479" y="1261"/>
                  </a:lnTo>
                  <a:lnTo>
                    <a:pt x="455" y="1268"/>
                  </a:lnTo>
                  <a:lnTo>
                    <a:pt x="432" y="1274"/>
                  </a:lnTo>
                  <a:lnTo>
                    <a:pt x="412" y="1277"/>
                  </a:lnTo>
                  <a:lnTo>
                    <a:pt x="402" y="1277"/>
                  </a:lnTo>
                  <a:lnTo>
                    <a:pt x="395" y="1277"/>
                  </a:lnTo>
                  <a:lnTo>
                    <a:pt x="387" y="1274"/>
                  </a:lnTo>
                  <a:lnTo>
                    <a:pt x="380" y="1271"/>
                  </a:lnTo>
                  <a:lnTo>
                    <a:pt x="376" y="1267"/>
                  </a:lnTo>
                  <a:lnTo>
                    <a:pt x="372" y="1261"/>
                  </a:lnTo>
                  <a:lnTo>
                    <a:pt x="372" y="1261"/>
                  </a:lnTo>
                  <a:lnTo>
                    <a:pt x="369" y="1254"/>
                  </a:lnTo>
                  <a:lnTo>
                    <a:pt x="369" y="1247"/>
                  </a:lnTo>
                  <a:lnTo>
                    <a:pt x="370" y="1238"/>
                  </a:lnTo>
                  <a:lnTo>
                    <a:pt x="374" y="1228"/>
                  </a:lnTo>
                  <a:lnTo>
                    <a:pt x="379" y="1216"/>
                  </a:lnTo>
                  <a:lnTo>
                    <a:pt x="386" y="1205"/>
                  </a:lnTo>
                  <a:lnTo>
                    <a:pt x="403" y="1180"/>
                  </a:lnTo>
                  <a:lnTo>
                    <a:pt x="426" y="1154"/>
                  </a:lnTo>
                  <a:lnTo>
                    <a:pt x="451" y="1125"/>
                  </a:lnTo>
                  <a:lnTo>
                    <a:pt x="510" y="1064"/>
                  </a:lnTo>
                  <a:lnTo>
                    <a:pt x="510" y="1064"/>
                  </a:lnTo>
                  <a:lnTo>
                    <a:pt x="526" y="1050"/>
                  </a:lnTo>
                  <a:lnTo>
                    <a:pt x="545" y="1034"/>
                  </a:lnTo>
                  <a:lnTo>
                    <a:pt x="567" y="1018"/>
                  </a:lnTo>
                  <a:lnTo>
                    <a:pt x="588" y="1002"/>
                  </a:lnTo>
                  <a:lnTo>
                    <a:pt x="636" y="972"/>
                  </a:lnTo>
                  <a:lnTo>
                    <a:pt x="682" y="944"/>
                  </a:lnTo>
                  <a:lnTo>
                    <a:pt x="726" y="920"/>
                  </a:lnTo>
                  <a:lnTo>
                    <a:pt x="761" y="901"/>
                  </a:lnTo>
                  <a:lnTo>
                    <a:pt x="794" y="885"/>
                  </a:lnTo>
                  <a:lnTo>
                    <a:pt x="794" y="885"/>
                  </a:lnTo>
                  <a:lnTo>
                    <a:pt x="756" y="895"/>
                  </a:lnTo>
                  <a:lnTo>
                    <a:pt x="714" y="910"/>
                  </a:lnTo>
                  <a:lnTo>
                    <a:pt x="669" y="925"/>
                  </a:lnTo>
                  <a:lnTo>
                    <a:pt x="625" y="941"/>
                  </a:lnTo>
                  <a:lnTo>
                    <a:pt x="580" y="959"/>
                  </a:lnTo>
                  <a:lnTo>
                    <a:pt x="539" y="978"/>
                  </a:lnTo>
                  <a:lnTo>
                    <a:pt x="503" y="995"/>
                  </a:lnTo>
                  <a:lnTo>
                    <a:pt x="489" y="1004"/>
                  </a:lnTo>
                  <a:lnTo>
                    <a:pt x="476" y="1012"/>
                  </a:lnTo>
                  <a:lnTo>
                    <a:pt x="476" y="1012"/>
                  </a:lnTo>
                  <a:lnTo>
                    <a:pt x="442" y="1037"/>
                  </a:lnTo>
                  <a:lnTo>
                    <a:pt x="403" y="1069"/>
                  </a:lnTo>
                  <a:lnTo>
                    <a:pt x="314" y="1141"/>
                  </a:lnTo>
                  <a:lnTo>
                    <a:pt x="269" y="1176"/>
                  </a:lnTo>
                  <a:lnTo>
                    <a:pt x="225" y="1206"/>
                  </a:lnTo>
                  <a:lnTo>
                    <a:pt x="205" y="1218"/>
                  </a:lnTo>
                  <a:lnTo>
                    <a:pt x="188" y="1228"/>
                  </a:lnTo>
                  <a:lnTo>
                    <a:pt x="172" y="1235"/>
                  </a:lnTo>
                  <a:lnTo>
                    <a:pt x="157" y="1238"/>
                  </a:lnTo>
                  <a:lnTo>
                    <a:pt x="157" y="1238"/>
                  </a:lnTo>
                  <a:lnTo>
                    <a:pt x="133" y="1242"/>
                  </a:lnTo>
                  <a:lnTo>
                    <a:pt x="114" y="1244"/>
                  </a:lnTo>
                  <a:lnTo>
                    <a:pt x="98" y="1242"/>
                  </a:lnTo>
                  <a:lnTo>
                    <a:pt x="92" y="1241"/>
                  </a:lnTo>
                  <a:lnTo>
                    <a:pt x="87" y="1239"/>
                  </a:lnTo>
                  <a:lnTo>
                    <a:pt x="82" y="1236"/>
                  </a:lnTo>
                  <a:lnTo>
                    <a:pt x="78" y="1232"/>
                  </a:lnTo>
                  <a:lnTo>
                    <a:pt x="76" y="1228"/>
                  </a:lnTo>
                  <a:lnTo>
                    <a:pt x="74" y="1223"/>
                  </a:lnTo>
                  <a:lnTo>
                    <a:pt x="74" y="1216"/>
                  </a:lnTo>
                  <a:lnTo>
                    <a:pt x="74" y="1209"/>
                  </a:lnTo>
                  <a:lnTo>
                    <a:pt x="76" y="1192"/>
                  </a:lnTo>
                  <a:lnTo>
                    <a:pt x="76" y="1192"/>
                  </a:lnTo>
                  <a:lnTo>
                    <a:pt x="66" y="1193"/>
                  </a:lnTo>
                  <a:lnTo>
                    <a:pt x="55" y="1193"/>
                  </a:lnTo>
                  <a:lnTo>
                    <a:pt x="43" y="1193"/>
                  </a:lnTo>
                  <a:lnTo>
                    <a:pt x="30" y="1192"/>
                  </a:lnTo>
                  <a:lnTo>
                    <a:pt x="17" y="1187"/>
                  </a:lnTo>
                  <a:lnTo>
                    <a:pt x="13" y="1183"/>
                  </a:lnTo>
                  <a:lnTo>
                    <a:pt x="7" y="1180"/>
                  </a:lnTo>
                  <a:lnTo>
                    <a:pt x="4" y="1174"/>
                  </a:lnTo>
                  <a:lnTo>
                    <a:pt x="1" y="1168"/>
                  </a:lnTo>
                  <a:lnTo>
                    <a:pt x="1" y="1168"/>
                  </a:lnTo>
                  <a:lnTo>
                    <a:pt x="0" y="1164"/>
                  </a:lnTo>
                  <a:lnTo>
                    <a:pt x="0" y="1157"/>
                  </a:lnTo>
                  <a:lnTo>
                    <a:pt x="1" y="1141"/>
                  </a:lnTo>
                  <a:lnTo>
                    <a:pt x="7" y="1121"/>
                  </a:lnTo>
                  <a:lnTo>
                    <a:pt x="14" y="1096"/>
                  </a:lnTo>
                  <a:lnTo>
                    <a:pt x="14" y="1096"/>
                  </a:lnTo>
                  <a:lnTo>
                    <a:pt x="24" y="1070"/>
                  </a:lnTo>
                  <a:lnTo>
                    <a:pt x="36" y="1041"/>
                  </a:lnTo>
                  <a:lnTo>
                    <a:pt x="50" y="1011"/>
                  </a:lnTo>
                  <a:lnTo>
                    <a:pt x="66" y="980"/>
                  </a:lnTo>
                  <a:lnTo>
                    <a:pt x="85" y="949"/>
                  </a:lnTo>
                  <a:lnTo>
                    <a:pt x="104" y="918"/>
                  </a:lnTo>
                  <a:lnTo>
                    <a:pt x="124" y="889"/>
                  </a:lnTo>
                  <a:lnTo>
                    <a:pt x="146" y="862"/>
                  </a:lnTo>
                  <a:lnTo>
                    <a:pt x="146" y="862"/>
                  </a:lnTo>
                  <a:lnTo>
                    <a:pt x="159" y="847"/>
                  </a:lnTo>
                  <a:lnTo>
                    <a:pt x="173" y="833"/>
                  </a:lnTo>
                  <a:lnTo>
                    <a:pt x="208" y="801"/>
                  </a:lnTo>
                  <a:lnTo>
                    <a:pt x="249" y="768"/>
                  </a:lnTo>
                  <a:lnTo>
                    <a:pt x="295" y="735"/>
                  </a:lnTo>
                  <a:lnTo>
                    <a:pt x="295" y="735"/>
                  </a:lnTo>
                  <a:lnTo>
                    <a:pt x="337" y="706"/>
                  </a:lnTo>
                  <a:lnTo>
                    <a:pt x="380" y="680"/>
                  </a:lnTo>
                  <a:lnTo>
                    <a:pt x="424" y="654"/>
                  </a:lnTo>
                  <a:lnTo>
                    <a:pt x="468" y="632"/>
                  </a:lnTo>
                  <a:lnTo>
                    <a:pt x="510" y="613"/>
                  </a:lnTo>
                  <a:lnTo>
                    <a:pt x="551" y="599"/>
                  </a:lnTo>
                  <a:lnTo>
                    <a:pt x="570" y="593"/>
                  </a:lnTo>
                  <a:lnTo>
                    <a:pt x="587" y="588"/>
                  </a:lnTo>
                  <a:lnTo>
                    <a:pt x="604" y="586"/>
                  </a:lnTo>
                  <a:lnTo>
                    <a:pt x="620" y="584"/>
                  </a:lnTo>
                  <a:lnTo>
                    <a:pt x="620" y="584"/>
                  </a:lnTo>
                  <a:lnTo>
                    <a:pt x="646" y="584"/>
                  </a:lnTo>
                  <a:lnTo>
                    <a:pt x="678" y="586"/>
                  </a:lnTo>
                  <a:lnTo>
                    <a:pt x="758" y="591"/>
                  </a:lnTo>
                  <a:lnTo>
                    <a:pt x="853" y="600"/>
                  </a:lnTo>
                  <a:lnTo>
                    <a:pt x="962" y="612"/>
                  </a:lnTo>
                  <a:lnTo>
                    <a:pt x="1083" y="625"/>
                  </a:lnTo>
                  <a:lnTo>
                    <a:pt x="1212" y="635"/>
                  </a:lnTo>
                  <a:lnTo>
                    <a:pt x="1278" y="639"/>
                  </a:lnTo>
                  <a:lnTo>
                    <a:pt x="1345" y="643"/>
                  </a:lnTo>
                  <a:lnTo>
                    <a:pt x="1414" y="646"/>
                  </a:lnTo>
                  <a:lnTo>
                    <a:pt x="1482" y="648"/>
                  </a:lnTo>
                  <a:lnTo>
                    <a:pt x="1482" y="648"/>
                  </a:lnTo>
                  <a:lnTo>
                    <a:pt x="1552" y="648"/>
                  </a:lnTo>
                  <a:lnTo>
                    <a:pt x="1626" y="646"/>
                  </a:lnTo>
                  <a:lnTo>
                    <a:pt x="1701" y="642"/>
                  </a:lnTo>
                  <a:lnTo>
                    <a:pt x="1780" y="638"/>
                  </a:lnTo>
                  <a:lnTo>
                    <a:pt x="1861" y="630"/>
                  </a:lnTo>
                  <a:lnTo>
                    <a:pt x="1944" y="622"/>
                  </a:lnTo>
                  <a:lnTo>
                    <a:pt x="2113" y="603"/>
                  </a:lnTo>
                  <a:lnTo>
                    <a:pt x="2287" y="580"/>
                  </a:lnTo>
                  <a:lnTo>
                    <a:pt x="2460" y="557"/>
                  </a:lnTo>
                  <a:lnTo>
                    <a:pt x="2634" y="532"/>
                  </a:lnTo>
                  <a:lnTo>
                    <a:pt x="2801" y="509"/>
                  </a:lnTo>
                  <a:lnTo>
                    <a:pt x="2801" y="509"/>
                  </a:lnTo>
                  <a:lnTo>
                    <a:pt x="2903" y="494"/>
                  </a:lnTo>
                  <a:lnTo>
                    <a:pt x="2992" y="481"/>
                  </a:lnTo>
                  <a:lnTo>
                    <a:pt x="3140" y="457"/>
                  </a:lnTo>
                  <a:lnTo>
                    <a:pt x="3256" y="438"/>
                  </a:lnTo>
                  <a:lnTo>
                    <a:pt x="3308" y="431"/>
                  </a:lnTo>
                  <a:lnTo>
                    <a:pt x="3355" y="42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2BE5C8-F3E6-E121-E899-D5DD9A706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" y="1927"/>
              <a:ext cx="1438" cy="439"/>
            </a:xfrm>
            <a:custGeom>
              <a:avLst/>
              <a:gdLst>
                <a:gd name="T0" fmla="*/ 3331 w 4316"/>
                <a:gd name="T1" fmla="*/ 218 h 1315"/>
                <a:gd name="T2" fmla="*/ 3593 w 4316"/>
                <a:gd name="T3" fmla="*/ 188 h 1315"/>
                <a:gd name="T4" fmla="*/ 3743 w 4316"/>
                <a:gd name="T5" fmla="*/ 154 h 1315"/>
                <a:gd name="T6" fmla="*/ 4148 w 4316"/>
                <a:gd name="T7" fmla="*/ 42 h 1315"/>
                <a:gd name="T8" fmla="*/ 4285 w 4316"/>
                <a:gd name="T9" fmla="*/ 108 h 1315"/>
                <a:gd name="T10" fmla="*/ 4313 w 4316"/>
                <a:gd name="T11" fmla="*/ 609 h 1315"/>
                <a:gd name="T12" fmla="*/ 4314 w 4316"/>
                <a:gd name="T13" fmla="*/ 912 h 1315"/>
                <a:gd name="T14" fmla="*/ 4303 w 4316"/>
                <a:gd name="T15" fmla="*/ 1031 h 1315"/>
                <a:gd name="T16" fmla="*/ 4265 w 4316"/>
                <a:gd name="T17" fmla="*/ 1125 h 1315"/>
                <a:gd name="T18" fmla="*/ 4204 w 4316"/>
                <a:gd name="T19" fmla="*/ 1197 h 1315"/>
                <a:gd name="T20" fmla="*/ 4122 w 4316"/>
                <a:gd name="T21" fmla="*/ 1251 h 1315"/>
                <a:gd name="T22" fmla="*/ 4024 w 4316"/>
                <a:gd name="T23" fmla="*/ 1286 h 1315"/>
                <a:gd name="T24" fmla="*/ 3909 w 4316"/>
                <a:gd name="T25" fmla="*/ 1307 h 1315"/>
                <a:gd name="T26" fmla="*/ 3655 w 4316"/>
                <a:gd name="T27" fmla="*/ 1312 h 1315"/>
                <a:gd name="T28" fmla="*/ 3493 w 4316"/>
                <a:gd name="T29" fmla="*/ 1300 h 1315"/>
                <a:gd name="T30" fmla="*/ 2175 w 4316"/>
                <a:gd name="T31" fmla="*/ 1199 h 1315"/>
                <a:gd name="T32" fmla="*/ 1928 w 4316"/>
                <a:gd name="T33" fmla="*/ 1168 h 1315"/>
                <a:gd name="T34" fmla="*/ 1796 w 4316"/>
                <a:gd name="T35" fmla="*/ 1153 h 1315"/>
                <a:gd name="T36" fmla="*/ 1665 w 4316"/>
                <a:gd name="T37" fmla="*/ 1153 h 1315"/>
                <a:gd name="T38" fmla="*/ 1407 w 4316"/>
                <a:gd name="T39" fmla="*/ 1174 h 1315"/>
                <a:gd name="T40" fmla="*/ 1316 w 4316"/>
                <a:gd name="T41" fmla="*/ 1176 h 1315"/>
                <a:gd name="T42" fmla="*/ 1203 w 4316"/>
                <a:gd name="T43" fmla="*/ 1157 h 1315"/>
                <a:gd name="T44" fmla="*/ 1027 w 4316"/>
                <a:gd name="T45" fmla="*/ 1098 h 1315"/>
                <a:gd name="T46" fmla="*/ 938 w 4316"/>
                <a:gd name="T47" fmla="*/ 1069 h 1315"/>
                <a:gd name="T48" fmla="*/ 866 w 4316"/>
                <a:gd name="T49" fmla="*/ 1060 h 1315"/>
                <a:gd name="T50" fmla="*/ 782 w 4316"/>
                <a:gd name="T51" fmla="*/ 1076 h 1315"/>
                <a:gd name="T52" fmla="*/ 724 w 4316"/>
                <a:gd name="T53" fmla="*/ 1099 h 1315"/>
                <a:gd name="T54" fmla="*/ 632 w 4316"/>
                <a:gd name="T55" fmla="*/ 1168 h 1315"/>
                <a:gd name="T56" fmla="*/ 536 w 4316"/>
                <a:gd name="T57" fmla="*/ 1238 h 1315"/>
                <a:gd name="T58" fmla="*/ 455 w 4316"/>
                <a:gd name="T59" fmla="*/ 1268 h 1315"/>
                <a:gd name="T60" fmla="*/ 395 w 4316"/>
                <a:gd name="T61" fmla="*/ 1277 h 1315"/>
                <a:gd name="T62" fmla="*/ 372 w 4316"/>
                <a:gd name="T63" fmla="*/ 1261 h 1315"/>
                <a:gd name="T64" fmla="*/ 370 w 4316"/>
                <a:gd name="T65" fmla="*/ 1238 h 1315"/>
                <a:gd name="T66" fmla="*/ 403 w 4316"/>
                <a:gd name="T67" fmla="*/ 1180 h 1315"/>
                <a:gd name="T68" fmla="*/ 510 w 4316"/>
                <a:gd name="T69" fmla="*/ 1064 h 1315"/>
                <a:gd name="T70" fmla="*/ 588 w 4316"/>
                <a:gd name="T71" fmla="*/ 1002 h 1315"/>
                <a:gd name="T72" fmla="*/ 761 w 4316"/>
                <a:gd name="T73" fmla="*/ 901 h 1315"/>
                <a:gd name="T74" fmla="*/ 714 w 4316"/>
                <a:gd name="T75" fmla="*/ 910 h 1315"/>
                <a:gd name="T76" fmla="*/ 539 w 4316"/>
                <a:gd name="T77" fmla="*/ 978 h 1315"/>
                <a:gd name="T78" fmla="*/ 476 w 4316"/>
                <a:gd name="T79" fmla="*/ 1012 h 1315"/>
                <a:gd name="T80" fmla="*/ 269 w 4316"/>
                <a:gd name="T81" fmla="*/ 1176 h 1315"/>
                <a:gd name="T82" fmla="*/ 172 w 4316"/>
                <a:gd name="T83" fmla="*/ 1235 h 1315"/>
                <a:gd name="T84" fmla="*/ 114 w 4316"/>
                <a:gd name="T85" fmla="*/ 1244 h 1315"/>
                <a:gd name="T86" fmla="*/ 82 w 4316"/>
                <a:gd name="T87" fmla="*/ 1236 h 1315"/>
                <a:gd name="T88" fmla="*/ 74 w 4316"/>
                <a:gd name="T89" fmla="*/ 1216 h 1315"/>
                <a:gd name="T90" fmla="*/ 66 w 4316"/>
                <a:gd name="T91" fmla="*/ 1193 h 1315"/>
                <a:gd name="T92" fmla="*/ 17 w 4316"/>
                <a:gd name="T93" fmla="*/ 1187 h 1315"/>
                <a:gd name="T94" fmla="*/ 1 w 4316"/>
                <a:gd name="T95" fmla="*/ 1168 h 1315"/>
                <a:gd name="T96" fmla="*/ 1 w 4316"/>
                <a:gd name="T97" fmla="*/ 1141 h 1315"/>
                <a:gd name="T98" fmla="*/ 24 w 4316"/>
                <a:gd name="T99" fmla="*/ 1070 h 1315"/>
                <a:gd name="T100" fmla="*/ 85 w 4316"/>
                <a:gd name="T101" fmla="*/ 949 h 1315"/>
                <a:gd name="T102" fmla="*/ 146 w 4316"/>
                <a:gd name="T103" fmla="*/ 862 h 1315"/>
                <a:gd name="T104" fmla="*/ 249 w 4316"/>
                <a:gd name="T105" fmla="*/ 768 h 1315"/>
                <a:gd name="T106" fmla="*/ 380 w 4316"/>
                <a:gd name="T107" fmla="*/ 680 h 1315"/>
                <a:gd name="T108" fmla="*/ 551 w 4316"/>
                <a:gd name="T109" fmla="*/ 599 h 1315"/>
                <a:gd name="T110" fmla="*/ 620 w 4316"/>
                <a:gd name="T111" fmla="*/ 584 h 1315"/>
                <a:gd name="T112" fmla="*/ 758 w 4316"/>
                <a:gd name="T113" fmla="*/ 591 h 1315"/>
                <a:gd name="T114" fmla="*/ 1212 w 4316"/>
                <a:gd name="T115" fmla="*/ 635 h 1315"/>
                <a:gd name="T116" fmla="*/ 1482 w 4316"/>
                <a:gd name="T117" fmla="*/ 648 h 1315"/>
                <a:gd name="T118" fmla="*/ 1701 w 4316"/>
                <a:gd name="T119" fmla="*/ 642 h 1315"/>
                <a:gd name="T120" fmla="*/ 2113 w 4316"/>
                <a:gd name="T121" fmla="*/ 603 h 1315"/>
                <a:gd name="T122" fmla="*/ 2801 w 4316"/>
                <a:gd name="T123" fmla="*/ 509 h 1315"/>
                <a:gd name="T124" fmla="*/ 3140 w 4316"/>
                <a:gd name="T125" fmla="*/ 457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16" h="1315">
                  <a:moveTo>
                    <a:pt x="3355" y="425"/>
                  </a:moveTo>
                  <a:lnTo>
                    <a:pt x="3331" y="218"/>
                  </a:lnTo>
                  <a:lnTo>
                    <a:pt x="3331" y="218"/>
                  </a:lnTo>
                  <a:lnTo>
                    <a:pt x="3331" y="218"/>
                  </a:lnTo>
                  <a:lnTo>
                    <a:pt x="3397" y="214"/>
                  </a:lnTo>
                  <a:lnTo>
                    <a:pt x="3471" y="207"/>
                  </a:lnTo>
                  <a:lnTo>
                    <a:pt x="3551" y="195"/>
                  </a:lnTo>
                  <a:lnTo>
                    <a:pt x="3593" y="188"/>
                  </a:lnTo>
                  <a:lnTo>
                    <a:pt x="3635" y="179"/>
                  </a:lnTo>
                  <a:lnTo>
                    <a:pt x="3635" y="179"/>
                  </a:lnTo>
                  <a:lnTo>
                    <a:pt x="3688" y="167"/>
                  </a:lnTo>
                  <a:lnTo>
                    <a:pt x="3743" y="154"/>
                  </a:lnTo>
                  <a:lnTo>
                    <a:pt x="3854" y="127"/>
                  </a:lnTo>
                  <a:lnTo>
                    <a:pt x="3961" y="97"/>
                  </a:lnTo>
                  <a:lnTo>
                    <a:pt x="4061" y="68"/>
                  </a:lnTo>
                  <a:lnTo>
                    <a:pt x="4148" y="42"/>
                  </a:lnTo>
                  <a:lnTo>
                    <a:pt x="4216" y="20"/>
                  </a:lnTo>
                  <a:lnTo>
                    <a:pt x="4277" y="0"/>
                  </a:lnTo>
                  <a:lnTo>
                    <a:pt x="4277" y="0"/>
                  </a:lnTo>
                  <a:lnTo>
                    <a:pt x="4285" y="108"/>
                  </a:lnTo>
                  <a:lnTo>
                    <a:pt x="4294" y="225"/>
                  </a:lnTo>
                  <a:lnTo>
                    <a:pt x="4303" y="370"/>
                  </a:lnTo>
                  <a:lnTo>
                    <a:pt x="4310" y="528"/>
                  </a:lnTo>
                  <a:lnTo>
                    <a:pt x="4313" y="609"/>
                  </a:lnTo>
                  <a:lnTo>
                    <a:pt x="4316" y="690"/>
                  </a:lnTo>
                  <a:lnTo>
                    <a:pt x="4316" y="768"/>
                  </a:lnTo>
                  <a:lnTo>
                    <a:pt x="4316" y="843"/>
                  </a:lnTo>
                  <a:lnTo>
                    <a:pt x="4314" y="912"/>
                  </a:lnTo>
                  <a:lnTo>
                    <a:pt x="4310" y="975"/>
                  </a:lnTo>
                  <a:lnTo>
                    <a:pt x="4310" y="975"/>
                  </a:lnTo>
                  <a:lnTo>
                    <a:pt x="4307" y="1004"/>
                  </a:lnTo>
                  <a:lnTo>
                    <a:pt x="4303" y="1031"/>
                  </a:lnTo>
                  <a:lnTo>
                    <a:pt x="4296" y="1057"/>
                  </a:lnTo>
                  <a:lnTo>
                    <a:pt x="4287" y="1080"/>
                  </a:lnTo>
                  <a:lnTo>
                    <a:pt x="4277" y="1103"/>
                  </a:lnTo>
                  <a:lnTo>
                    <a:pt x="4265" y="1125"/>
                  </a:lnTo>
                  <a:lnTo>
                    <a:pt x="4252" y="1145"/>
                  </a:lnTo>
                  <a:lnTo>
                    <a:pt x="4238" y="1164"/>
                  </a:lnTo>
                  <a:lnTo>
                    <a:pt x="4222" y="1182"/>
                  </a:lnTo>
                  <a:lnTo>
                    <a:pt x="4204" y="1197"/>
                  </a:lnTo>
                  <a:lnTo>
                    <a:pt x="4186" y="1212"/>
                  </a:lnTo>
                  <a:lnTo>
                    <a:pt x="4165" y="1226"/>
                  </a:lnTo>
                  <a:lnTo>
                    <a:pt x="4145" y="1239"/>
                  </a:lnTo>
                  <a:lnTo>
                    <a:pt x="4122" y="1251"/>
                  </a:lnTo>
                  <a:lnTo>
                    <a:pt x="4099" y="1261"/>
                  </a:lnTo>
                  <a:lnTo>
                    <a:pt x="4074" y="1270"/>
                  </a:lnTo>
                  <a:lnTo>
                    <a:pt x="4050" y="1278"/>
                  </a:lnTo>
                  <a:lnTo>
                    <a:pt x="4024" y="1286"/>
                  </a:lnTo>
                  <a:lnTo>
                    <a:pt x="3996" y="1293"/>
                  </a:lnTo>
                  <a:lnTo>
                    <a:pt x="3969" y="1299"/>
                  </a:lnTo>
                  <a:lnTo>
                    <a:pt x="3940" y="1303"/>
                  </a:lnTo>
                  <a:lnTo>
                    <a:pt x="3909" y="1307"/>
                  </a:lnTo>
                  <a:lnTo>
                    <a:pt x="3849" y="1312"/>
                  </a:lnTo>
                  <a:lnTo>
                    <a:pt x="3786" y="1315"/>
                  </a:lnTo>
                  <a:lnTo>
                    <a:pt x="3721" y="1315"/>
                  </a:lnTo>
                  <a:lnTo>
                    <a:pt x="3655" y="1312"/>
                  </a:lnTo>
                  <a:lnTo>
                    <a:pt x="3588" y="1307"/>
                  </a:lnTo>
                  <a:lnTo>
                    <a:pt x="3588" y="1307"/>
                  </a:lnTo>
                  <a:lnTo>
                    <a:pt x="3493" y="1300"/>
                  </a:lnTo>
                  <a:lnTo>
                    <a:pt x="3493" y="1300"/>
                  </a:lnTo>
                  <a:lnTo>
                    <a:pt x="3086" y="1271"/>
                  </a:lnTo>
                  <a:lnTo>
                    <a:pt x="2605" y="1235"/>
                  </a:lnTo>
                  <a:lnTo>
                    <a:pt x="2375" y="1216"/>
                  </a:lnTo>
                  <a:lnTo>
                    <a:pt x="2175" y="1199"/>
                  </a:lnTo>
                  <a:lnTo>
                    <a:pt x="2090" y="1190"/>
                  </a:lnTo>
                  <a:lnTo>
                    <a:pt x="2020" y="1183"/>
                  </a:lnTo>
                  <a:lnTo>
                    <a:pt x="1965" y="1176"/>
                  </a:lnTo>
                  <a:lnTo>
                    <a:pt x="1928" y="1168"/>
                  </a:lnTo>
                  <a:lnTo>
                    <a:pt x="1928" y="1168"/>
                  </a:lnTo>
                  <a:lnTo>
                    <a:pt x="1884" y="1161"/>
                  </a:lnTo>
                  <a:lnTo>
                    <a:pt x="1841" y="1155"/>
                  </a:lnTo>
                  <a:lnTo>
                    <a:pt x="1796" y="1153"/>
                  </a:lnTo>
                  <a:lnTo>
                    <a:pt x="1751" y="1151"/>
                  </a:lnTo>
                  <a:lnTo>
                    <a:pt x="1751" y="1151"/>
                  </a:lnTo>
                  <a:lnTo>
                    <a:pt x="1708" y="1151"/>
                  </a:lnTo>
                  <a:lnTo>
                    <a:pt x="1665" y="1153"/>
                  </a:lnTo>
                  <a:lnTo>
                    <a:pt x="1620" y="1155"/>
                  </a:lnTo>
                  <a:lnTo>
                    <a:pt x="1576" y="1158"/>
                  </a:lnTo>
                  <a:lnTo>
                    <a:pt x="1491" y="1166"/>
                  </a:lnTo>
                  <a:lnTo>
                    <a:pt x="1407" y="1174"/>
                  </a:lnTo>
                  <a:lnTo>
                    <a:pt x="1407" y="1174"/>
                  </a:lnTo>
                  <a:lnTo>
                    <a:pt x="1375" y="1177"/>
                  </a:lnTo>
                  <a:lnTo>
                    <a:pt x="1345" y="1177"/>
                  </a:lnTo>
                  <a:lnTo>
                    <a:pt x="1316" y="1176"/>
                  </a:lnTo>
                  <a:lnTo>
                    <a:pt x="1286" y="1173"/>
                  </a:lnTo>
                  <a:lnTo>
                    <a:pt x="1258" y="1168"/>
                  </a:lnTo>
                  <a:lnTo>
                    <a:pt x="1229" y="1164"/>
                  </a:lnTo>
                  <a:lnTo>
                    <a:pt x="1203" y="1157"/>
                  </a:lnTo>
                  <a:lnTo>
                    <a:pt x="1176" y="1150"/>
                  </a:lnTo>
                  <a:lnTo>
                    <a:pt x="1124" y="1134"/>
                  </a:lnTo>
                  <a:lnTo>
                    <a:pt x="1074" y="1115"/>
                  </a:lnTo>
                  <a:lnTo>
                    <a:pt x="1027" y="1098"/>
                  </a:lnTo>
                  <a:lnTo>
                    <a:pt x="980" y="1080"/>
                  </a:lnTo>
                  <a:lnTo>
                    <a:pt x="980" y="1080"/>
                  </a:lnTo>
                  <a:lnTo>
                    <a:pt x="959" y="1074"/>
                  </a:lnTo>
                  <a:lnTo>
                    <a:pt x="938" y="1069"/>
                  </a:lnTo>
                  <a:lnTo>
                    <a:pt x="920" y="1064"/>
                  </a:lnTo>
                  <a:lnTo>
                    <a:pt x="901" y="1061"/>
                  </a:lnTo>
                  <a:lnTo>
                    <a:pt x="884" y="1060"/>
                  </a:lnTo>
                  <a:lnTo>
                    <a:pt x="866" y="1060"/>
                  </a:lnTo>
                  <a:lnTo>
                    <a:pt x="850" y="1061"/>
                  </a:lnTo>
                  <a:lnTo>
                    <a:pt x="836" y="1063"/>
                  </a:lnTo>
                  <a:lnTo>
                    <a:pt x="807" y="1069"/>
                  </a:lnTo>
                  <a:lnTo>
                    <a:pt x="782" y="1076"/>
                  </a:lnTo>
                  <a:lnTo>
                    <a:pt x="758" y="1085"/>
                  </a:lnTo>
                  <a:lnTo>
                    <a:pt x="736" y="1093"/>
                  </a:lnTo>
                  <a:lnTo>
                    <a:pt x="736" y="1093"/>
                  </a:lnTo>
                  <a:lnTo>
                    <a:pt x="724" y="1099"/>
                  </a:lnTo>
                  <a:lnTo>
                    <a:pt x="713" y="1106"/>
                  </a:lnTo>
                  <a:lnTo>
                    <a:pt x="687" y="1124"/>
                  </a:lnTo>
                  <a:lnTo>
                    <a:pt x="659" y="1145"/>
                  </a:lnTo>
                  <a:lnTo>
                    <a:pt x="632" y="1168"/>
                  </a:lnTo>
                  <a:lnTo>
                    <a:pt x="603" y="1192"/>
                  </a:lnTo>
                  <a:lnTo>
                    <a:pt x="575" y="1213"/>
                  </a:lnTo>
                  <a:lnTo>
                    <a:pt x="549" y="1232"/>
                  </a:lnTo>
                  <a:lnTo>
                    <a:pt x="536" y="1238"/>
                  </a:lnTo>
                  <a:lnTo>
                    <a:pt x="525" y="1244"/>
                  </a:lnTo>
                  <a:lnTo>
                    <a:pt x="525" y="1244"/>
                  </a:lnTo>
                  <a:lnTo>
                    <a:pt x="479" y="1261"/>
                  </a:lnTo>
                  <a:lnTo>
                    <a:pt x="455" y="1268"/>
                  </a:lnTo>
                  <a:lnTo>
                    <a:pt x="432" y="1274"/>
                  </a:lnTo>
                  <a:lnTo>
                    <a:pt x="412" y="1277"/>
                  </a:lnTo>
                  <a:lnTo>
                    <a:pt x="402" y="1277"/>
                  </a:lnTo>
                  <a:lnTo>
                    <a:pt x="395" y="1277"/>
                  </a:lnTo>
                  <a:lnTo>
                    <a:pt x="387" y="1274"/>
                  </a:lnTo>
                  <a:lnTo>
                    <a:pt x="380" y="1271"/>
                  </a:lnTo>
                  <a:lnTo>
                    <a:pt x="376" y="1267"/>
                  </a:lnTo>
                  <a:lnTo>
                    <a:pt x="372" y="1261"/>
                  </a:lnTo>
                  <a:lnTo>
                    <a:pt x="372" y="1261"/>
                  </a:lnTo>
                  <a:lnTo>
                    <a:pt x="369" y="1254"/>
                  </a:lnTo>
                  <a:lnTo>
                    <a:pt x="369" y="1247"/>
                  </a:lnTo>
                  <a:lnTo>
                    <a:pt x="370" y="1238"/>
                  </a:lnTo>
                  <a:lnTo>
                    <a:pt x="374" y="1228"/>
                  </a:lnTo>
                  <a:lnTo>
                    <a:pt x="379" y="1216"/>
                  </a:lnTo>
                  <a:lnTo>
                    <a:pt x="386" y="1205"/>
                  </a:lnTo>
                  <a:lnTo>
                    <a:pt x="403" y="1180"/>
                  </a:lnTo>
                  <a:lnTo>
                    <a:pt x="426" y="1154"/>
                  </a:lnTo>
                  <a:lnTo>
                    <a:pt x="451" y="1125"/>
                  </a:lnTo>
                  <a:lnTo>
                    <a:pt x="510" y="1064"/>
                  </a:lnTo>
                  <a:lnTo>
                    <a:pt x="510" y="1064"/>
                  </a:lnTo>
                  <a:lnTo>
                    <a:pt x="526" y="1050"/>
                  </a:lnTo>
                  <a:lnTo>
                    <a:pt x="545" y="1034"/>
                  </a:lnTo>
                  <a:lnTo>
                    <a:pt x="567" y="1018"/>
                  </a:lnTo>
                  <a:lnTo>
                    <a:pt x="588" y="1002"/>
                  </a:lnTo>
                  <a:lnTo>
                    <a:pt x="636" y="972"/>
                  </a:lnTo>
                  <a:lnTo>
                    <a:pt x="682" y="944"/>
                  </a:lnTo>
                  <a:lnTo>
                    <a:pt x="726" y="920"/>
                  </a:lnTo>
                  <a:lnTo>
                    <a:pt x="761" y="901"/>
                  </a:lnTo>
                  <a:lnTo>
                    <a:pt x="794" y="885"/>
                  </a:lnTo>
                  <a:lnTo>
                    <a:pt x="794" y="885"/>
                  </a:lnTo>
                  <a:lnTo>
                    <a:pt x="756" y="895"/>
                  </a:lnTo>
                  <a:lnTo>
                    <a:pt x="714" y="910"/>
                  </a:lnTo>
                  <a:lnTo>
                    <a:pt x="669" y="925"/>
                  </a:lnTo>
                  <a:lnTo>
                    <a:pt x="625" y="941"/>
                  </a:lnTo>
                  <a:lnTo>
                    <a:pt x="580" y="959"/>
                  </a:lnTo>
                  <a:lnTo>
                    <a:pt x="539" y="978"/>
                  </a:lnTo>
                  <a:lnTo>
                    <a:pt x="503" y="995"/>
                  </a:lnTo>
                  <a:lnTo>
                    <a:pt x="489" y="1004"/>
                  </a:lnTo>
                  <a:lnTo>
                    <a:pt x="476" y="1012"/>
                  </a:lnTo>
                  <a:lnTo>
                    <a:pt x="476" y="1012"/>
                  </a:lnTo>
                  <a:lnTo>
                    <a:pt x="442" y="1037"/>
                  </a:lnTo>
                  <a:lnTo>
                    <a:pt x="403" y="1069"/>
                  </a:lnTo>
                  <a:lnTo>
                    <a:pt x="314" y="1141"/>
                  </a:lnTo>
                  <a:lnTo>
                    <a:pt x="269" y="1176"/>
                  </a:lnTo>
                  <a:lnTo>
                    <a:pt x="225" y="1206"/>
                  </a:lnTo>
                  <a:lnTo>
                    <a:pt x="205" y="1218"/>
                  </a:lnTo>
                  <a:lnTo>
                    <a:pt x="188" y="1228"/>
                  </a:lnTo>
                  <a:lnTo>
                    <a:pt x="172" y="1235"/>
                  </a:lnTo>
                  <a:lnTo>
                    <a:pt x="157" y="1238"/>
                  </a:lnTo>
                  <a:lnTo>
                    <a:pt x="157" y="1238"/>
                  </a:lnTo>
                  <a:lnTo>
                    <a:pt x="133" y="1242"/>
                  </a:lnTo>
                  <a:lnTo>
                    <a:pt x="114" y="1244"/>
                  </a:lnTo>
                  <a:lnTo>
                    <a:pt x="98" y="1242"/>
                  </a:lnTo>
                  <a:lnTo>
                    <a:pt x="92" y="1241"/>
                  </a:lnTo>
                  <a:lnTo>
                    <a:pt x="87" y="1239"/>
                  </a:lnTo>
                  <a:lnTo>
                    <a:pt x="82" y="1236"/>
                  </a:lnTo>
                  <a:lnTo>
                    <a:pt x="78" y="1232"/>
                  </a:lnTo>
                  <a:lnTo>
                    <a:pt x="76" y="1228"/>
                  </a:lnTo>
                  <a:lnTo>
                    <a:pt x="74" y="1223"/>
                  </a:lnTo>
                  <a:lnTo>
                    <a:pt x="74" y="1216"/>
                  </a:lnTo>
                  <a:lnTo>
                    <a:pt x="74" y="1209"/>
                  </a:lnTo>
                  <a:lnTo>
                    <a:pt x="76" y="1192"/>
                  </a:lnTo>
                  <a:lnTo>
                    <a:pt x="76" y="1192"/>
                  </a:lnTo>
                  <a:lnTo>
                    <a:pt x="66" y="1193"/>
                  </a:lnTo>
                  <a:lnTo>
                    <a:pt x="55" y="1193"/>
                  </a:lnTo>
                  <a:lnTo>
                    <a:pt x="43" y="1193"/>
                  </a:lnTo>
                  <a:lnTo>
                    <a:pt x="30" y="1192"/>
                  </a:lnTo>
                  <a:lnTo>
                    <a:pt x="17" y="1187"/>
                  </a:lnTo>
                  <a:lnTo>
                    <a:pt x="13" y="1183"/>
                  </a:lnTo>
                  <a:lnTo>
                    <a:pt x="7" y="1180"/>
                  </a:lnTo>
                  <a:lnTo>
                    <a:pt x="4" y="1174"/>
                  </a:lnTo>
                  <a:lnTo>
                    <a:pt x="1" y="1168"/>
                  </a:lnTo>
                  <a:lnTo>
                    <a:pt x="1" y="1168"/>
                  </a:lnTo>
                  <a:lnTo>
                    <a:pt x="0" y="1164"/>
                  </a:lnTo>
                  <a:lnTo>
                    <a:pt x="0" y="1157"/>
                  </a:lnTo>
                  <a:lnTo>
                    <a:pt x="1" y="1141"/>
                  </a:lnTo>
                  <a:lnTo>
                    <a:pt x="7" y="1121"/>
                  </a:lnTo>
                  <a:lnTo>
                    <a:pt x="14" y="1096"/>
                  </a:lnTo>
                  <a:lnTo>
                    <a:pt x="14" y="1096"/>
                  </a:lnTo>
                  <a:lnTo>
                    <a:pt x="24" y="1070"/>
                  </a:lnTo>
                  <a:lnTo>
                    <a:pt x="36" y="1041"/>
                  </a:lnTo>
                  <a:lnTo>
                    <a:pt x="50" y="1011"/>
                  </a:lnTo>
                  <a:lnTo>
                    <a:pt x="66" y="980"/>
                  </a:lnTo>
                  <a:lnTo>
                    <a:pt x="85" y="949"/>
                  </a:lnTo>
                  <a:lnTo>
                    <a:pt x="104" y="918"/>
                  </a:lnTo>
                  <a:lnTo>
                    <a:pt x="124" y="889"/>
                  </a:lnTo>
                  <a:lnTo>
                    <a:pt x="146" y="862"/>
                  </a:lnTo>
                  <a:lnTo>
                    <a:pt x="146" y="862"/>
                  </a:lnTo>
                  <a:lnTo>
                    <a:pt x="159" y="847"/>
                  </a:lnTo>
                  <a:lnTo>
                    <a:pt x="173" y="833"/>
                  </a:lnTo>
                  <a:lnTo>
                    <a:pt x="208" y="801"/>
                  </a:lnTo>
                  <a:lnTo>
                    <a:pt x="249" y="768"/>
                  </a:lnTo>
                  <a:lnTo>
                    <a:pt x="295" y="735"/>
                  </a:lnTo>
                  <a:lnTo>
                    <a:pt x="295" y="735"/>
                  </a:lnTo>
                  <a:lnTo>
                    <a:pt x="337" y="706"/>
                  </a:lnTo>
                  <a:lnTo>
                    <a:pt x="380" y="680"/>
                  </a:lnTo>
                  <a:lnTo>
                    <a:pt x="424" y="654"/>
                  </a:lnTo>
                  <a:lnTo>
                    <a:pt x="468" y="632"/>
                  </a:lnTo>
                  <a:lnTo>
                    <a:pt x="510" y="613"/>
                  </a:lnTo>
                  <a:lnTo>
                    <a:pt x="551" y="599"/>
                  </a:lnTo>
                  <a:lnTo>
                    <a:pt x="570" y="593"/>
                  </a:lnTo>
                  <a:lnTo>
                    <a:pt x="587" y="588"/>
                  </a:lnTo>
                  <a:lnTo>
                    <a:pt x="604" y="586"/>
                  </a:lnTo>
                  <a:lnTo>
                    <a:pt x="620" y="584"/>
                  </a:lnTo>
                  <a:lnTo>
                    <a:pt x="620" y="584"/>
                  </a:lnTo>
                  <a:lnTo>
                    <a:pt x="646" y="584"/>
                  </a:lnTo>
                  <a:lnTo>
                    <a:pt x="678" y="586"/>
                  </a:lnTo>
                  <a:lnTo>
                    <a:pt x="758" y="591"/>
                  </a:lnTo>
                  <a:lnTo>
                    <a:pt x="853" y="600"/>
                  </a:lnTo>
                  <a:lnTo>
                    <a:pt x="962" y="612"/>
                  </a:lnTo>
                  <a:lnTo>
                    <a:pt x="1083" y="625"/>
                  </a:lnTo>
                  <a:lnTo>
                    <a:pt x="1212" y="635"/>
                  </a:lnTo>
                  <a:lnTo>
                    <a:pt x="1278" y="639"/>
                  </a:lnTo>
                  <a:lnTo>
                    <a:pt x="1345" y="643"/>
                  </a:lnTo>
                  <a:lnTo>
                    <a:pt x="1414" y="646"/>
                  </a:lnTo>
                  <a:lnTo>
                    <a:pt x="1482" y="648"/>
                  </a:lnTo>
                  <a:lnTo>
                    <a:pt x="1482" y="648"/>
                  </a:lnTo>
                  <a:lnTo>
                    <a:pt x="1552" y="648"/>
                  </a:lnTo>
                  <a:lnTo>
                    <a:pt x="1626" y="646"/>
                  </a:lnTo>
                  <a:lnTo>
                    <a:pt x="1701" y="642"/>
                  </a:lnTo>
                  <a:lnTo>
                    <a:pt x="1780" y="638"/>
                  </a:lnTo>
                  <a:lnTo>
                    <a:pt x="1861" y="630"/>
                  </a:lnTo>
                  <a:lnTo>
                    <a:pt x="1944" y="622"/>
                  </a:lnTo>
                  <a:lnTo>
                    <a:pt x="2113" y="603"/>
                  </a:lnTo>
                  <a:lnTo>
                    <a:pt x="2287" y="580"/>
                  </a:lnTo>
                  <a:lnTo>
                    <a:pt x="2460" y="557"/>
                  </a:lnTo>
                  <a:lnTo>
                    <a:pt x="2634" y="532"/>
                  </a:lnTo>
                  <a:lnTo>
                    <a:pt x="2801" y="509"/>
                  </a:lnTo>
                  <a:lnTo>
                    <a:pt x="2801" y="509"/>
                  </a:lnTo>
                  <a:lnTo>
                    <a:pt x="2903" y="494"/>
                  </a:lnTo>
                  <a:lnTo>
                    <a:pt x="2992" y="481"/>
                  </a:lnTo>
                  <a:lnTo>
                    <a:pt x="3140" y="457"/>
                  </a:lnTo>
                  <a:lnTo>
                    <a:pt x="3256" y="438"/>
                  </a:lnTo>
                  <a:lnTo>
                    <a:pt x="3308" y="431"/>
                  </a:lnTo>
                  <a:lnTo>
                    <a:pt x="3355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6CFAD7-B8EE-9239-34C8-D24B5065C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" y="2311"/>
              <a:ext cx="962" cy="741"/>
            </a:xfrm>
            <a:custGeom>
              <a:avLst/>
              <a:gdLst>
                <a:gd name="T0" fmla="*/ 2886 w 2886"/>
                <a:gd name="T1" fmla="*/ 149 h 2222"/>
                <a:gd name="T2" fmla="*/ 2857 w 2886"/>
                <a:gd name="T3" fmla="*/ 292 h 2222"/>
                <a:gd name="T4" fmla="*/ 2824 w 2886"/>
                <a:gd name="T5" fmla="*/ 485 h 2222"/>
                <a:gd name="T6" fmla="*/ 2800 w 2886"/>
                <a:gd name="T7" fmla="*/ 638 h 2222"/>
                <a:gd name="T8" fmla="*/ 2792 w 2886"/>
                <a:gd name="T9" fmla="*/ 729 h 2222"/>
                <a:gd name="T10" fmla="*/ 2790 w 2886"/>
                <a:gd name="T11" fmla="*/ 770 h 2222"/>
                <a:gd name="T12" fmla="*/ 2793 w 2886"/>
                <a:gd name="T13" fmla="*/ 843 h 2222"/>
                <a:gd name="T14" fmla="*/ 2803 w 2886"/>
                <a:gd name="T15" fmla="*/ 911 h 2222"/>
                <a:gd name="T16" fmla="*/ 2831 w 2886"/>
                <a:gd name="T17" fmla="*/ 1034 h 2222"/>
                <a:gd name="T18" fmla="*/ 2840 w 2886"/>
                <a:gd name="T19" fmla="*/ 1092 h 2222"/>
                <a:gd name="T20" fmla="*/ 2838 w 2886"/>
                <a:gd name="T21" fmla="*/ 1147 h 2222"/>
                <a:gd name="T22" fmla="*/ 2832 w 2886"/>
                <a:gd name="T23" fmla="*/ 1176 h 2222"/>
                <a:gd name="T24" fmla="*/ 2824 w 2886"/>
                <a:gd name="T25" fmla="*/ 1204 h 2222"/>
                <a:gd name="T26" fmla="*/ 2809 w 2886"/>
                <a:gd name="T27" fmla="*/ 1231 h 2222"/>
                <a:gd name="T28" fmla="*/ 2790 w 2886"/>
                <a:gd name="T29" fmla="*/ 1259 h 2222"/>
                <a:gd name="T30" fmla="*/ 2770 w 2886"/>
                <a:gd name="T31" fmla="*/ 1285 h 2222"/>
                <a:gd name="T32" fmla="*/ 2735 w 2886"/>
                <a:gd name="T33" fmla="*/ 1335 h 2222"/>
                <a:gd name="T34" fmla="*/ 2708 w 2886"/>
                <a:gd name="T35" fmla="*/ 1382 h 2222"/>
                <a:gd name="T36" fmla="*/ 2688 w 2886"/>
                <a:gd name="T37" fmla="*/ 1425 h 2222"/>
                <a:gd name="T38" fmla="*/ 2666 w 2886"/>
                <a:gd name="T39" fmla="*/ 1489 h 2222"/>
                <a:gd name="T40" fmla="*/ 2644 w 2886"/>
                <a:gd name="T41" fmla="*/ 1577 h 2222"/>
                <a:gd name="T42" fmla="*/ 2634 w 2886"/>
                <a:gd name="T43" fmla="*/ 1626 h 2222"/>
                <a:gd name="T44" fmla="*/ 2589 w 2886"/>
                <a:gd name="T45" fmla="*/ 1833 h 2222"/>
                <a:gd name="T46" fmla="*/ 2550 w 2886"/>
                <a:gd name="T47" fmla="*/ 1986 h 2222"/>
                <a:gd name="T48" fmla="*/ 2527 w 2886"/>
                <a:gd name="T49" fmla="*/ 2054 h 2222"/>
                <a:gd name="T50" fmla="*/ 2503 w 2886"/>
                <a:gd name="T51" fmla="*/ 2109 h 2222"/>
                <a:gd name="T52" fmla="*/ 2478 w 2886"/>
                <a:gd name="T53" fmla="*/ 2147 h 2222"/>
                <a:gd name="T54" fmla="*/ 2409 w 2886"/>
                <a:gd name="T55" fmla="*/ 2222 h 2222"/>
                <a:gd name="T56" fmla="*/ 2407 w 2886"/>
                <a:gd name="T57" fmla="*/ 2212 h 2222"/>
                <a:gd name="T58" fmla="*/ 2388 w 2886"/>
                <a:gd name="T59" fmla="*/ 2135 h 2222"/>
                <a:gd name="T60" fmla="*/ 2371 w 2886"/>
                <a:gd name="T61" fmla="*/ 2077 h 2222"/>
                <a:gd name="T62" fmla="*/ 2361 w 2886"/>
                <a:gd name="T63" fmla="*/ 2046 h 2222"/>
                <a:gd name="T64" fmla="*/ 2332 w 2886"/>
                <a:gd name="T65" fmla="*/ 1976 h 2222"/>
                <a:gd name="T66" fmla="*/ 2296 w 2886"/>
                <a:gd name="T67" fmla="*/ 1904 h 2222"/>
                <a:gd name="T68" fmla="*/ 2249 w 2886"/>
                <a:gd name="T69" fmla="*/ 1830 h 2222"/>
                <a:gd name="T70" fmla="*/ 2223 w 2886"/>
                <a:gd name="T71" fmla="*/ 1794 h 2222"/>
                <a:gd name="T72" fmla="*/ 1714 w 2886"/>
                <a:gd name="T73" fmla="*/ 1150 h 2222"/>
                <a:gd name="T74" fmla="*/ 1604 w 2886"/>
                <a:gd name="T75" fmla="*/ 1007 h 2222"/>
                <a:gd name="T76" fmla="*/ 1588 w 2886"/>
                <a:gd name="T77" fmla="*/ 987 h 2222"/>
                <a:gd name="T78" fmla="*/ 1555 w 2886"/>
                <a:gd name="T79" fmla="*/ 951 h 2222"/>
                <a:gd name="T80" fmla="*/ 1516 w 2886"/>
                <a:gd name="T81" fmla="*/ 914 h 2222"/>
                <a:gd name="T82" fmla="*/ 1470 w 2886"/>
                <a:gd name="T83" fmla="*/ 880 h 2222"/>
                <a:gd name="T84" fmla="*/ 1413 w 2886"/>
                <a:gd name="T85" fmla="*/ 843 h 2222"/>
                <a:gd name="T86" fmla="*/ 1302 w 2886"/>
                <a:gd name="T87" fmla="*/ 781 h 2222"/>
                <a:gd name="T88" fmla="*/ 1095 w 2886"/>
                <a:gd name="T89" fmla="*/ 677 h 2222"/>
                <a:gd name="T90" fmla="*/ 1029 w 2886"/>
                <a:gd name="T91" fmla="*/ 647 h 2222"/>
                <a:gd name="T92" fmla="*/ 871 w 2886"/>
                <a:gd name="T93" fmla="*/ 583 h 2222"/>
                <a:gd name="T94" fmla="*/ 695 w 2886"/>
                <a:gd name="T95" fmla="*/ 519 h 2222"/>
                <a:gd name="T96" fmla="*/ 512 w 2886"/>
                <a:gd name="T97" fmla="*/ 460 h 2222"/>
                <a:gd name="T98" fmla="*/ 259 w 2886"/>
                <a:gd name="T99" fmla="*/ 382 h 2222"/>
                <a:gd name="T100" fmla="*/ 0 w 2886"/>
                <a:gd name="T101" fmla="*/ 307 h 2222"/>
                <a:gd name="T102" fmla="*/ 1309 w 2886"/>
                <a:gd name="T103" fmla="*/ 220 h 2222"/>
                <a:gd name="T104" fmla="*/ 1144 w 2886"/>
                <a:gd name="T105" fmla="*/ 0 h 2222"/>
                <a:gd name="T106" fmla="*/ 1189 w 2886"/>
                <a:gd name="T107" fmla="*/ 2 h 2222"/>
                <a:gd name="T108" fmla="*/ 1277 w 2886"/>
                <a:gd name="T109" fmla="*/ 10 h 2222"/>
                <a:gd name="T110" fmla="*/ 1321 w 2886"/>
                <a:gd name="T111" fmla="*/ 17 h 2222"/>
                <a:gd name="T112" fmla="*/ 1413 w 2886"/>
                <a:gd name="T113" fmla="*/ 32 h 2222"/>
                <a:gd name="T114" fmla="*/ 1568 w 2886"/>
                <a:gd name="T115" fmla="*/ 48 h 2222"/>
                <a:gd name="T116" fmla="*/ 1998 w 2886"/>
                <a:gd name="T117" fmla="*/ 84 h 2222"/>
                <a:gd name="T118" fmla="*/ 2886 w 2886"/>
                <a:gd name="T119" fmla="*/ 149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6" h="2222">
                  <a:moveTo>
                    <a:pt x="2886" y="149"/>
                  </a:moveTo>
                  <a:lnTo>
                    <a:pt x="2886" y="149"/>
                  </a:lnTo>
                  <a:lnTo>
                    <a:pt x="2871" y="219"/>
                  </a:lnTo>
                  <a:lnTo>
                    <a:pt x="2857" y="292"/>
                  </a:lnTo>
                  <a:lnTo>
                    <a:pt x="2840" y="383"/>
                  </a:lnTo>
                  <a:lnTo>
                    <a:pt x="2824" y="485"/>
                  </a:lnTo>
                  <a:lnTo>
                    <a:pt x="2808" y="587"/>
                  </a:lnTo>
                  <a:lnTo>
                    <a:pt x="2800" y="638"/>
                  </a:lnTo>
                  <a:lnTo>
                    <a:pt x="2796" y="686"/>
                  </a:lnTo>
                  <a:lnTo>
                    <a:pt x="2792" y="729"/>
                  </a:lnTo>
                  <a:lnTo>
                    <a:pt x="2790" y="770"/>
                  </a:lnTo>
                  <a:lnTo>
                    <a:pt x="2790" y="770"/>
                  </a:lnTo>
                  <a:lnTo>
                    <a:pt x="2790" y="807"/>
                  </a:lnTo>
                  <a:lnTo>
                    <a:pt x="2793" y="843"/>
                  </a:lnTo>
                  <a:lnTo>
                    <a:pt x="2798" y="878"/>
                  </a:lnTo>
                  <a:lnTo>
                    <a:pt x="2803" y="911"/>
                  </a:lnTo>
                  <a:lnTo>
                    <a:pt x="2818" y="975"/>
                  </a:lnTo>
                  <a:lnTo>
                    <a:pt x="2831" y="1034"/>
                  </a:lnTo>
                  <a:lnTo>
                    <a:pt x="2837" y="1063"/>
                  </a:lnTo>
                  <a:lnTo>
                    <a:pt x="2840" y="1092"/>
                  </a:lnTo>
                  <a:lnTo>
                    <a:pt x="2840" y="1120"/>
                  </a:lnTo>
                  <a:lnTo>
                    <a:pt x="2838" y="1147"/>
                  </a:lnTo>
                  <a:lnTo>
                    <a:pt x="2835" y="1162"/>
                  </a:lnTo>
                  <a:lnTo>
                    <a:pt x="2832" y="1176"/>
                  </a:lnTo>
                  <a:lnTo>
                    <a:pt x="2828" y="1189"/>
                  </a:lnTo>
                  <a:lnTo>
                    <a:pt x="2824" y="1204"/>
                  </a:lnTo>
                  <a:lnTo>
                    <a:pt x="2816" y="1217"/>
                  </a:lnTo>
                  <a:lnTo>
                    <a:pt x="2809" y="1231"/>
                  </a:lnTo>
                  <a:lnTo>
                    <a:pt x="2800" y="1244"/>
                  </a:lnTo>
                  <a:lnTo>
                    <a:pt x="2790" y="1259"/>
                  </a:lnTo>
                  <a:lnTo>
                    <a:pt x="2790" y="1259"/>
                  </a:lnTo>
                  <a:lnTo>
                    <a:pt x="2770" y="1285"/>
                  </a:lnTo>
                  <a:lnTo>
                    <a:pt x="2751" y="1311"/>
                  </a:lnTo>
                  <a:lnTo>
                    <a:pt x="2735" y="1335"/>
                  </a:lnTo>
                  <a:lnTo>
                    <a:pt x="2721" y="1358"/>
                  </a:lnTo>
                  <a:lnTo>
                    <a:pt x="2708" y="1382"/>
                  </a:lnTo>
                  <a:lnTo>
                    <a:pt x="2698" y="1403"/>
                  </a:lnTo>
                  <a:lnTo>
                    <a:pt x="2688" y="1425"/>
                  </a:lnTo>
                  <a:lnTo>
                    <a:pt x="2679" y="1445"/>
                  </a:lnTo>
                  <a:lnTo>
                    <a:pt x="2666" y="1489"/>
                  </a:lnTo>
                  <a:lnTo>
                    <a:pt x="2654" y="1531"/>
                  </a:lnTo>
                  <a:lnTo>
                    <a:pt x="2644" y="1577"/>
                  </a:lnTo>
                  <a:lnTo>
                    <a:pt x="2634" y="1626"/>
                  </a:lnTo>
                  <a:lnTo>
                    <a:pt x="2634" y="1626"/>
                  </a:lnTo>
                  <a:lnTo>
                    <a:pt x="2607" y="1756"/>
                  </a:lnTo>
                  <a:lnTo>
                    <a:pt x="2589" y="1833"/>
                  </a:lnTo>
                  <a:lnTo>
                    <a:pt x="2571" y="1911"/>
                  </a:lnTo>
                  <a:lnTo>
                    <a:pt x="2550" y="1986"/>
                  </a:lnTo>
                  <a:lnTo>
                    <a:pt x="2539" y="2021"/>
                  </a:lnTo>
                  <a:lnTo>
                    <a:pt x="2527" y="2054"/>
                  </a:lnTo>
                  <a:lnTo>
                    <a:pt x="2516" y="2083"/>
                  </a:lnTo>
                  <a:lnTo>
                    <a:pt x="2503" y="2109"/>
                  </a:lnTo>
                  <a:lnTo>
                    <a:pt x="2491" y="2131"/>
                  </a:lnTo>
                  <a:lnTo>
                    <a:pt x="2478" y="2147"/>
                  </a:lnTo>
                  <a:lnTo>
                    <a:pt x="2478" y="2147"/>
                  </a:lnTo>
                  <a:lnTo>
                    <a:pt x="2409" y="2222"/>
                  </a:lnTo>
                  <a:lnTo>
                    <a:pt x="2409" y="2222"/>
                  </a:lnTo>
                  <a:lnTo>
                    <a:pt x="2407" y="2212"/>
                  </a:lnTo>
                  <a:lnTo>
                    <a:pt x="2400" y="2182"/>
                  </a:lnTo>
                  <a:lnTo>
                    <a:pt x="2388" y="2135"/>
                  </a:lnTo>
                  <a:lnTo>
                    <a:pt x="2381" y="2108"/>
                  </a:lnTo>
                  <a:lnTo>
                    <a:pt x="2371" y="2077"/>
                  </a:lnTo>
                  <a:lnTo>
                    <a:pt x="2371" y="2077"/>
                  </a:lnTo>
                  <a:lnTo>
                    <a:pt x="2361" y="2046"/>
                  </a:lnTo>
                  <a:lnTo>
                    <a:pt x="2348" y="2012"/>
                  </a:lnTo>
                  <a:lnTo>
                    <a:pt x="2332" y="1976"/>
                  </a:lnTo>
                  <a:lnTo>
                    <a:pt x="2315" y="1940"/>
                  </a:lnTo>
                  <a:lnTo>
                    <a:pt x="2296" y="1904"/>
                  </a:lnTo>
                  <a:lnTo>
                    <a:pt x="2274" y="1866"/>
                  </a:lnTo>
                  <a:lnTo>
                    <a:pt x="2249" y="1830"/>
                  </a:lnTo>
                  <a:lnTo>
                    <a:pt x="2223" y="1794"/>
                  </a:lnTo>
                  <a:lnTo>
                    <a:pt x="2223" y="1794"/>
                  </a:lnTo>
                  <a:lnTo>
                    <a:pt x="1888" y="1370"/>
                  </a:lnTo>
                  <a:lnTo>
                    <a:pt x="1714" y="1150"/>
                  </a:lnTo>
                  <a:lnTo>
                    <a:pt x="1648" y="1065"/>
                  </a:lnTo>
                  <a:lnTo>
                    <a:pt x="1604" y="1007"/>
                  </a:lnTo>
                  <a:lnTo>
                    <a:pt x="1604" y="1007"/>
                  </a:lnTo>
                  <a:lnTo>
                    <a:pt x="1588" y="987"/>
                  </a:lnTo>
                  <a:lnTo>
                    <a:pt x="1573" y="968"/>
                  </a:lnTo>
                  <a:lnTo>
                    <a:pt x="1555" y="951"/>
                  </a:lnTo>
                  <a:lnTo>
                    <a:pt x="1536" y="932"/>
                  </a:lnTo>
                  <a:lnTo>
                    <a:pt x="1516" y="914"/>
                  </a:lnTo>
                  <a:lnTo>
                    <a:pt x="1494" y="897"/>
                  </a:lnTo>
                  <a:lnTo>
                    <a:pt x="1470" y="880"/>
                  </a:lnTo>
                  <a:lnTo>
                    <a:pt x="1442" y="862"/>
                  </a:lnTo>
                  <a:lnTo>
                    <a:pt x="1413" y="843"/>
                  </a:lnTo>
                  <a:lnTo>
                    <a:pt x="1380" y="825"/>
                  </a:lnTo>
                  <a:lnTo>
                    <a:pt x="1302" y="781"/>
                  </a:lnTo>
                  <a:lnTo>
                    <a:pt x="1208" y="734"/>
                  </a:lnTo>
                  <a:lnTo>
                    <a:pt x="1095" y="677"/>
                  </a:lnTo>
                  <a:lnTo>
                    <a:pt x="1095" y="677"/>
                  </a:lnTo>
                  <a:lnTo>
                    <a:pt x="1029" y="647"/>
                  </a:lnTo>
                  <a:lnTo>
                    <a:pt x="953" y="615"/>
                  </a:lnTo>
                  <a:lnTo>
                    <a:pt x="871" y="583"/>
                  </a:lnTo>
                  <a:lnTo>
                    <a:pt x="784" y="551"/>
                  </a:lnTo>
                  <a:lnTo>
                    <a:pt x="695" y="519"/>
                  </a:lnTo>
                  <a:lnTo>
                    <a:pt x="603" y="489"/>
                  </a:lnTo>
                  <a:lnTo>
                    <a:pt x="512" y="460"/>
                  </a:lnTo>
                  <a:lnTo>
                    <a:pt x="424" y="431"/>
                  </a:lnTo>
                  <a:lnTo>
                    <a:pt x="259" y="382"/>
                  </a:lnTo>
                  <a:lnTo>
                    <a:pt x="125" y="343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309" y="220"/>
                  </a:lnTo>
                  <a:lnTo>
                    <a:pt x="1293" y="106"/>
                  </a:lnTo>
                  <a:lnTo>
                    <a:pt x="1144" y="0"/>
                  </a:lnTo>
                  <a:lnTo>
                    <a:pt x="1144" y="0"/>
                  </a:lnTo>
                  <a:lnTo>
                    <a:pt x="1189" y="2"/>
                  </a:lnTo>
                  <a:lnTo>
                    <a:pt x="1234" y="4"/>
                  </a:lnTo>
                  <a:lnTo>
                    <a:pt x="1277" y="10"/>
                  </a:lnTo>
                  <a:lnTo>
                    <a:pt x="1321" y="17"/>
                  </a:lnTo>
                  <a:lnTo>
                    <a:pt x="1321" y="17"/>
                  </a:lnTo>
                  <a:lnTo>
                    <a:pt x="1358" y="25"/>
                  </a:lnTo>
                  <a:lnTo>
                    <a:pt x="1413" y="32"/>
                  </a:lnTo>
                  <a:lnTo>
                    <a:pt x="1483" y="39"/>
                  </a:lnTo>
                  <a:lnTo>
                    <a:pt x="1568" y="48"/>
                  </a:lnTo>
                  <a:lnTo>
                    <a:pt x="1768" y="65"/>
                  </a:lnTo>
                  <a:lnTo>
                    <a:pt x="1998" y="84"/>
                  </a:lnTo>
                  <a:lnTo>
                    <a:pt x="2479" y="120"/>
                  </a:lnTo>
                  <a:lnTo>
                    <a:pt x="2886" y="149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01BBE4B-D576-C023-A899-BAC32002E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" y="2311"/>
              <a:ext cx="962" cy="741"/>
            </a:xfrm>
            <a:custGeom>
              <a:avLst/>
              <a:gdLst>
                <a:gd name="T0" fmla="*/ 2886 w 2886"/>
                <a:gd name="T1" fmla="*/ 149 h 2222"/>
                <a:gd name="T2" fmla="*/ 2857 w 2886"/>
                <a:gd name="T3" fmla="*/ 292 h 2222"/>
                <a:gd name="T4" fmla="*/ 2824 w 2886"/>
                <a:gd name="T5" fmla="*/ 485 h 2222"/>
                <a:gd name="T6" fmla="*/ 2800 w 2886"/>
                <a:gd name="T7" fmla="*/ 638 h 2222"/>
                <a:gd name="T8" fmla="*/ 2792 w 2886"/>
                <a:gd name="T9" fmla="*/ 729 h 2222"/>
                <a:gd name="T10" fmla="*/ 2790 w 2886"/>
                <a:gd name="T11" fmla="*/ 770 h 2222"/>
                <a:gd name="T12" fmla="*/ 2793 w 2886"/>
                <a:gd name="T13" fmla="*/ 843 h 2222"/>
                <a:gd name="T14" fmla="*/ 2803 w 2886"/>
                <a:gd name="T15" fmla="*/ 911 h 2222"/>
                <a:gd name="T16" fmla="*/ 2831 w 2886"/>
                <a:gd name="T17" fmla="*/ 1034 h 2222"/>
                <a:gd name="T18" fmla="*/ 2840 w 2886"/>
                <a:gd name="T19" fmla="*/ 1092 h 2222"/>
                <a:gd name="T20" fmla="*/ 2838 w 2886"/>
                <a:gd name="T21" fmla="*/ 1147 h 2222"/>
                <a:gd name="T22" fmla="*/ 2832 w 2886"/>
                <a:gd name="T23" fmla="*/ 1176 h 2222"/>
                <a:gd name="T24" fmla="*/ 2824 w 2886"/>
                <a:gd name="T25" fmla="*/ 1204 h 2222"/>
                <a:gd name="T26" fmla="*/ 2809 w 2886"/>
                <a:gd name="T27" fmla="*/ 1231 h 2222"/>
                <a:gd name="T28" fmla="*/ 2790 w 2886"/>
                <a:gd name="T29" fmla="*/ 1259 h 2222"/>
                <a:gd name="T30" fmla="*/ 2770 w 2886"/>
                <a:gd name="T31" fmla="*/ 1285 h 2222"/>
                <a:gd name="T32" fmla="*/ 2735 w 2886"/>
                <a:gd name="T33" fmla="*/ 1335 h 2222"/>
                <a:gd name="T34" fmla="*/ 2708 w 2886"/>
                <a:gd name="T35" fmla="*/ 1382 h 2222"/>
                <a:gd name="T36" fmla="*/ 2688 w 2886"/>
                <a:gd name="T37" fmla="*/ 1425 h 2222"/>
                <a:gd name="T38" fmla="*/ 2666 w 2886"/>
                <a:gd name="T39" fmla="*/ 1489 h 2222"/>
                <a:gd name="T40" fmla="*/ 2644 w 2886"/>
                <a:gd name="T41" fmla="*/ 1577 h 2222"/>
                <a:gd name="T42" fmla="*/ 2634 w 2886"/>
                <a:gd name="T43" fmla="*/ 1626 h 2222"/>
                <a:gd name="T44" fmla="*/ 2589 w 2886"/>
                <a:gd name="T45" fmla="*/ 1833 h 2222"/>
                <a:gd name="T46" fmla="*/ 2550 w 2886"/>
                <a:gd name="T47" fmla="*/ 1986 h 2222"/>
                <a:gd name="T48" fmla="*/ 2527 w 2886"/>
                <a:gd name="T49" fmla="*/ 2054 h 2222"/>
                <a:gd name="T50" fmla="*/ 2503 w 2886"/>
                <a:gd name="T51" fmla="*/ 2109 h 2222"/>
                <a:gd name="T52" fmla="*/ 2478 w 2886"/>
                <a:gd name="T53" fmla="*/ 2147 h 2222"/>
                <a:gd name="T54" fmla="*/ 2409 w 2886"/>
                <a:gd name="T55" fmla="*/ 2222 h 2222"/>
                <a:gd name="T56" fmla="*/ 2407 w 2886"/>
                <a:gd name="T57" fmla="*/ 2212 h 2222"/>
                <a:gd name="T58" fmla="*/ 2388 w 2886"/>
                <a:gd name="T59" fmla="*/ 2135 h 2222"/>
                <a:gd name="T60" fmla="*/ 2371 w 2886"/>
                <a:gd name="T61" fmla="*/ 2077 h 2222"/>
                <a:gd name="T62" fmla="*/ 2361 w 2886"/>
                <a:gd name="T63" fmla="*/ 2046 h 2222"/>
                <a:gd name="T64" fmla="*/ 2332 w 2886"/>
                <a:gd name="T65" fmla="*/ 1976 h 2222"/>
                <a:gd name="T66" fmla="*/ 2296 w 2886"/>
                <a:gd name="T67" fmla="*/ 1904 h 2222"/>
                <a:gd name="T68" fmla="*/ 2249 w 2886"/>
                <a:gd name="T69" fmla="*/ 1830 h 2222"/>
                <a:gd name="T70" fmla="*/ 2223 w 2886"/>
                <a:gd name="T71" fmla="*/ 1794 h 2222"/>
                <a:gd name="T72" fmla="*/ 1714 w 2886"/>
                <a:gd name="T73" fmla="*/ 1150 h 2222"/>
                <a:gd name="T74" fmla="*/ 1604 w 2886"/>
                <a:gd name="T75" fmla="*/ 1007 h 2222"/>
                <a:gd name="T76" fmla="*/ 1588 w 2886"/>
                <a:gd name="T77" fmla="*/ 987 h 2222"/>
                <a:gd name="T78" fmla="*/ 1555 w 2886"/>
                <a:gd name="T79" fmla="*/ 951 h 2222"/>
                <a:gd name="T80" fmla="*/ 1516 w 2886"/>
                <a:gd name="T81" fmla="*/ 914 h 2222"/>
                <a:gd name="T82" fmla="*/ 1470 w 2886"/>
                <a:gd name="T83" fmla="*/ 880 h 2222"/>
                <a:gd name="T84" fmla="*/ 1413 w 2886"/>
                <a:gd name="T85" fmla="*/ 843 h 2222"/>
                <a:gd name="T86" fmla="*/ 1302 w 2886"/>
                <a:gd name="T87" fmla="*/ 781 h 2222"/>
                <a:gd name="T88" fmla="*/ 1095 w 2886"/>
                <a:gd name="T89" fmla="*/ 677 h 2222"/>
                <a:gd name="T90" fmla="*/ 1029 w 2886"/>
                <a:gd name="T91" fmla="*/ 647 h 2222"/>
                <a:gd name="T92" fmla="*/ 871 w 2886"/>
                <a:gd name="T93" fmla="*/ 583 h 2222"/>
                <a:gd name="T94" fmla="*/ 695 w 2886"/>
                <a:gd name="T95" fmla="*/ 519 h 2222"/>
                <a:gd name="T96" fmla="*/ 512 w 2886"/>
                <a:gd name="T97" fmla="*/ 460 h 2222"/>
                <a:gd name="T98" fmla="*/ 259 w 2886"/>
                <a:gd name="T99" fmla="*/ 382 h 2222"/>
                <a:gd name="T100" fmla="*/ 0 w 2886"/>
                <a:gd name="T101" fmla="*/ 307 h 2222"/>
                <a:gd name="T102" fmla="*/ 1309 w 2886"/>
                <a:gd name="T103" fmla="*/ 220 h 2222"/>
                <a:gd name="T104" fmla="*/ 1144 w 2886"/>
                <a:gd name="T105" fmla="*/ 0 h 2222"/>
                <a:gd name="T106" fmla="*/ 1189 w 2886"/>
                <a:gd name="T107" fmla="*/ 2 h 2222"/>
                <a:gd name="T108" fmla="*/ 1277 w 2886"/>
                <a:gd name="T109" fmla="*/ 10 h 2222"/>
                <a:gd name="T110" fmla="*/ 1321 w 2886"/>
                <a:gd name="T111" fmla="*/ 17 h 2222"/>
                <a:gd name="T112" fmla="*/ 1413 w 2886"/>
                <a:gd name="T113" fmla="*/ 32 h 2222"/>
                <a:gd name="T114" fmla="*/ 1568 w 2886"/>
                <a:gd name="T115" fmla="*/ 48 h 2222"/>
                <a:gd name="T116" fmla="*/ 1998 w 2886"/>
                <a:gd name="T117" fmla="*/ 84 h 2222"/>
                <a:gd name="T118" fmla="*/ 2886 w 2886"/>
                <a:gd name="T119" fmla="*/ 149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6" h="2222">
                  <a:moveTo>
                    <a:pt x="2886" y="149"/>
                  </a:moveTo>
                  <a:lnTo>
                    <a:pt x="2886" y="149"/>
                  </a:lnTo>
                  <a:lnTo>
                    <a:pt x="2871" y="219"/>
                  </a:lnTo>
                  <a:lnTo>
                    <a:pt x="2857" y="292"/>
                  </a:lnTo>
                  <a:lnTo>
                    <a:pt x="2840" y="383"/>
                  </a:lnTo>
                  <a:lnTo>
                    <a:pt x="2824" y="485"/>
                  </a:lnTo>
                  <a:lnTo>
                    <a:pt x="2808" y="587"/>
                  </a:lnTo>
                  <a:lnTo>
                    <a:pt x="2800" y="638"/>
                  </a:lnTo>
                  <a:lnTo>
                    <a:pt x="2796" y="686"/>
                  </a:lnTo>
                  <a:lnTo>
                    <a:pt x="2792" y="729"/>
                  </a:lnTo>
                  <a:lnTo>
                    <a:pt x="2790" y="770"/>
                  </a:lnTo>
                  <a:lnTo>
                    <a:pt x="2790" y="770"/>
                  </a:lnTo>
                  <a:lnTo>
                    <a:pt x="2790" y="807"/>
                  </a:lnTo>
                  <a:lnTo>
                    <a:pt x="2793" y="843"/>
                  </a:lnTo>
                  <a:lnTo>
                    <a:pt x="2798" y="878"/>
                  </a:lnTo>
                  <a:lnTo>
                    <a:pt x="2803" y="911"/>
                  </a:lnTo>
                  <a:lnTo>
                    <a:pt x="2818" y="975"/>
                  </a:lnTo>
                  <a:lnTo>
                    <a:pt x="2831" y="1034"/>
                  </a:lnTo>
                  <a:lnTo>
                    <a:pt x="2837" y="1063"/>
                  </a:lnTo>
                  <a:lnTo>
                    <a:pt x="2840" y="1092"/>
                  </a:lnTo>
                  <a:lnTo>
                    <a:pt x="2840" y="1120"/>
                  </a:lnTo>
                  <a:lnTo>
                    <a:pt x="2838" y="1147"/>
                  </a:lnTo>
                  <a:lnTo>
                    <a:pt x="2835" y="1162"/>
                  </a:lnTo>
                  <a:lnTo>
                    <a:pt x="2832" y="1176"/>
                  </a:lnTo>
                  <a:lnTo>
                    <a:pt x="2828" y="1189"/>
                  </a:lnTo>
                  <a:lnTo>
                    <a:pt x="2824" y="1204"/>
                  </a:lnTo>
                  <a:lnTo>
                    <a:pt x="2816" y="1217"/>
                  </a:lnTo>
                  <a:lnTo>
                    <a:pt x="2809" y="1231"/>
                  </a:lnTo>
                  <a:lnTo>
                    <a:pt x="2800" y="1244"/>
                  </a:lnTo>
                  <a:lnTo>
                    <a:pt x="2790" y="1259"/>
                  </a:lnTo>
                  <a:lnTo>
                    <a:pt x="2790" y="1259"/>
                  </a:lnTo>
                  <a:lnTo>
                    <a:pt x="2770" y="1285"/>
                  </a:lnTo>
                  <a:lnTo>
                    <a:pt x="2751" y="1311"/>
                  </a:lnTo>
                  <a:lnTo>
                    <a:pt x="2735" y="1335"/>
                  </a:lnTo>
                  <a:lnTo>
                    <a:pt x="2721" y="1358"/>
                  </a:lnTo>
                  <a:lnTo>
                    <a:pt x="2708" y="1382"/>
                  </a:lnTo>
                  <a:lnTo>
                    <a:pt x="2698" y="1403"/>
                  </a:lnTo>
                  <a:lnTo>
                    <a:pt x="2688" y="1425"/>
                  </a:lnTo>
                  <a:lnTo>
                    <a:pt x="2679" y="1445"/>
                  </a:lnTo>
                  <a:lnTo>
                    <a:pt x="2666" y="1489"/>
                  </a:lnTo>
                  <a:lnTo>
                    <a:pt x="2654" y="1531"/>
                  </a:lnTo>
                  <a:lnTo>
                    <a:pt x="2644" y="1577"/>
                  </a:lnTo>
                  <a:lnTo>
                    <a:pt x="2634" y="1626"/>
                  </a:lnTo>
                  <a:lnTo>
                    <a:pt x="2634" y="1626"/>
                  </a:lnTo>
                  <a:lnTo>
                    <a:pt x="2607" y="1756"/>
                  </a:lnTo>
                  <a:lnTo>
                    <a:pt x="2589" y="1833"/>
                  </a:lnTo>
                  <a:lnTo>
                    <a:pt x="2571" y="1911"/>
                  </a:lnTo>
                  <a:lnTo>
                    <a:pt x="2550" y="1986"/>
                  </a:lnTo>
                  <a:lnTo>
                    <a:pt x="2539" y="2021"/>
                  </a:lnTo>
                  <a:lnTo>
                    <a:pt x="2527" y="2054"/>
                  </a:lnTo>
                  <a:lnTo>
                    <a:pt x="2516" y="2083"/>
                  </a:lnTo>
                  <a:lnTo>
                    <a:pt x="2503" y="2109"/>
                  </a:lnTo>
                  <a:lnTo>
                    <a:pt x="2491" y="2131"/>
                  </a:lnTo>
                  <a:lnTo>
                    <a:pt x="2478" y="2147"/>
                  </a:lnTo>
                  <a:lnTo>
                    <a:pt x="2478" y="2147"/>
                  </a:lnTo>
                  <a:lnTo>
                    <a:pt x="2409" y="2222"/>
                  </a:lnTo>
                  <a:lnTo>
                    <a:pt x="2409" y="2222"/>
                  </a:lnTo>
                  <a:lnTo>
                    <a:pt x="2407" y="2212"/>
                  </a:lnTo>
                  <a:lnTo>
                    <a:pt x="2400" y="2182"/>
                  </a:lnTo>
                  <a:lnTo>
                    <a:pt x="2388" y="2135"/>
                  </a:lnTo>
                  <a:lnTo>
                    <a:pt x="2381" y="2108"/>
                  </a:lnTo>
                  <a:lnTo>
                    <a:pt x="2371" y="2077"/>
                  </a:lnTo>
                  <a:lnTo>
                    <a:pt x="2371" y="2077"/>
                  </a:lnTo>
                  <a:lnTo>
                    <a:pt x="2361" y="2046"/>
                  </a:lnTo>
                  <a:lnTo>
                    <a:pt x="2348" y="2012"/>
                  </a:lnTo>
                  <a:lnTo>
                    <a:pt x="2332" y="1976"/>
                  </a:lnTo>
                  <a:lnTo>
                    <a:pt x="2315" y="1940"/>
                  </a:lnTo>
                  <a:lnTo>
                    <a:pt x="2296" y="1904"/>
                  </a:lnTo>
                  <a:lnTo>
                    <a:pt x="2274" y="1866"/>
                  </a:lnTo>
                  <a:lnTo>
                    <a:pt x="2249" y="1830"/>
                  </a:lnTo>
                  <a:lnTo>
                    <a:pt x="2223" y="1794"/>
                  </a:lnTo>
                  <a:lnTo>
                    <a:pt x="2223" y="1794"/>
                  </a:lnTo>
                  <a:lnTo>
                    <a:pt x="1888" y="1370"/>
                  </a:lnTo>
                  <a:lnTo>
                    <a:pt x="1714" y="1150"/>
                  </a:lnTo>
                  <a:lnTo>
                    <a:pt x="1648" y="1065"/>
                  </a:lnTo>
                  <a:lnTo>
                    <a:pt x="1604" y="1007"/>
                  </a:lnTo>
                  <a:lnTo>
                    <a:pt x="1604" y="1007"/>
                  </a:lnTo>
                  <a:lnTo>
                    <a:pt x="1588" y="987"/>
                  </a:lnTo>
                  <a:lnTo>
                    <a:pt x="1573" y="968"/>
                  </a:lnTo>
                  <a:lnTo>
                    <a:pt x="1555" y="951"/>
                  </a:lnTo>
                  <a:lnTo>
                    <a:pt x="1536" y="932"/>
                  </a:lnTo>
                  <a:lnTo>
                    <a:pt x="1516" y="914"/>
                  </a:lnTo>
                  <a:lnTo>
                    <a:pt x="1494" y="897"/>
                  </a:lnTo>
                  <a:lnTo>
                    <a:pt x="1470" y="880"/>
                  </a:lnTo>
                  <a:lnTo>
                    <a:pt x="1442" y="862"/>
                  </a:lnTo>
                  <a:lnTo>
                    <a:pt x="1413" y="843"/>
                  </a:lnTo>
                  <a:lnTo>
                    <a:pt x="1380" y="825"/>
                  </a:lnTo>
                  <a:lnTo>
                    <a:pt x="1302" y="781"/>
                  </a:lnTo>
                  <a:lnTo>
                    <a:pt x="1208" y="734"/>
                  </a:lnTo>
                  <a:lnTo>
                    <a:pt x="1095" y="677"/>
                  </a:lnTo>
                  <a:lnTo>
                    <a:pt x="1095" y="677"/>
                  </a:lnTo>
                  <a:lnTo>
                    <a:pt x="1029" y="647"/>
                  </a:lnTo>
                  <a:lnTo>
                    <a:pt x="953" y="615"/>
                  </a:lnTo>
                  <a:lnTo>
                    <a:pt x="871" y="583"/>
                  </a:lnTo>
                  <a:lnTo>
                    <a:pt x="784" y="551"/>
                  </a:lnTo>
                  <a:lnTo>
                    <a:pt x="695" y="519"/>
                  </a:lnTo>
                  <a:lnTo>
                    <a:pt x="603" y="489"/>
                  </a:lnTo>
                  <a:lnTo>
                    <a:pt x="512" y="460"/>
                  </a:lnTo>
                  <a:lnTo>
                    <a:pt x="424" y="431"/>
                  </a:lnTo>
                  <a:lnTo>
                    <a:pt x="259" y="382"/>
                  </a:lnTo>
                  <a:lnTo>
                    <a:pt x="125" y="343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309" y="220"/>
                  </a:lnTo>
                  <a:lnTo>
                    <a:pt x="1293" y="106"/>
                  </a:lnTo>
                  <a:lnTo>
                    <a:pt x="1144" y="0"/>
                  </a:lnTo>
                  <a:lnTo>
                    <a:pt x="1144" y="0"/>
                  </a:lnTo>
                  <a:lnTo>
                    <a:pt x="1189" y="2"/>
                  </a:lnTo>
                  <a:lnTo>
                    <a:pt x="1234" y="4"/>
                  </a:lnTo>
                  <a:lnTo>
                    <a:pt x="1277" y="10"/>
                  </a:lnTo>
                  <a:lnTo>
                    <a:pt x="1321" y="17"/>
                  </a:lnTo>
                  <a:lnTo>
                    <a:pt x="1321" y="17"/>
                  </a:lnTo>
                  <a:lnTo>
                    <a:pt x="1358" y="25"/>
                  </a:lnTo>
                  <a:lnTo>
                    <a:pt x="1413" y="32"/>
                  </a:lnTo>
                  <a:lnTo>
                    <a:pt x="1483" y="39"/>
                  </a:lnTo>
                  <a:lnTo>
                    <a:pt x="1568" y="48"/>
                  </a:lnTo>
                  <a:lnTo>
                    <a:pt x="1768" y="65"/>
                  </a:lnTo>
                  <a:lnTo>
                    <a:pt x="1998" y="84"/>
                  </a:lnTo>
                  <a:lnTo>
                    <a:pt x="2479" y="120"/>
                  </a:lnTo>
                  <a:lnTo>
                    <a:pt x="2886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FC823F5-E8E9-4AEA-2934-E5AFDC60A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13"/>
              <a:ext cx="1935" cy="1471"/>
            </a:xfrm>
            <a:custGeom>
              <a:avLst/>
              <a:gdLst>
                <a:gd name="T0" fmla="*/ 2517 w 5806"/>
                <a:gd name="T1" fmla="*/ 2262 h 4412"/>
                <a:gd name="T2" fmla="*/ 2392 w 5806"/>
                <a:gd name="T3" fmla="*/ 2486 h 4412"/>
                <a:gd name="T4" fmla="*/ 1906 w 5806"/>
                <a:gd name="T5" fmla="*/ 3218 h 4412"/>
                <a:gd name="T6" fmla="*/ 1632 w 5806"/>
                <a:gd name="T7" fmla="*/ 3616 h 4412"/>
                <a:gd name="T8" fmla="*/ 1500 w 5806"/>
                <a:gd name="T9" fmla="*/ 3817 h 4412"/>
                <a:gd name="T10" fmla="*/ 1455 w 5806"/>
                <a:gd name="T11" fmla="*/ 3916 h 4412"/>
                <a:gd name="T12" fmla="*/ 1373 w 5806"/>
                <a:gd name="T13" fmla="*/ 4110 h 4412"/>
                <a:gd name="T14" fmla="*/ 1299 w 5806"/>
                <a:gd name="T15" fmla="*/ 4237 h 4412"/>
                <a:gd name="T16" fmla="*/ 1261 w 5806"/>
                <a:gd name="T17" fmla="*/ 4363 h 4412"/>
                <a:gd name="T18" fmla="*/ 1247 w 5806"/>
                <a:gd name="T19" fmla="*/ 4402 h 4412"/>
                <a:gd name="T20" fmla="*/ 1211 w 5806"/>
                <a:gd name="T21" fmla="*/ 4409 h 4412"/>
                <a:gd name="T22" fmla="*/ 1153 w 5806"/>
                <a:gd name="T23" fmla="*/ 4367 h 4412"/>
                <a:gd name="T24" fmla="*/ 1065 w 5806"/>
                <a:gd name="T25" fmla="*/ 4276 h 4412"/>
                <a:gd name="T26" fmla="*/ 754 w 5806"/>
                <a:gd name="T27" fmla="*/ 4011 h 4412"/>
                <a:gd name="T28" fmla="*/ 573 w 5806"/>
                <a:gd name="T29" fmla="*/ 3893 h 4412"/>
                <a:gd name="T30" fmla="*/ 470 w 5806"/>
                <a:gd name="T31" fmla="*/ 3854 h 4412"/>
                <a:gd name="T32" fmla="*/ 216 w 5806"/>
                <a:gd name="T33" fmla="*/ 3825 h 4412"/>
                <a:gd name="T34" fmla="*/ 0 w 5806"/>
                <a:gd name="T35" fmla="*/ 3825 h 4412"/>
                <a:gd name="T36" fmla="*/ 46 w 5806"/>
                <a:gd name="T37" fmla="*/ 3710 h 4412"/>
                <a:gd name="T38" fmla="*/ 156 w 5806"/>
                <a:gd name="T39" fmla="*/ 3502 h 4412"/>
                <a:gd name="T40" fmla="*/ 405 w 5806"/>
                <a:gd name="T41" fmla="*/ 3003 h 4412"/>
                <a:gd name="T42" fmla="*/ 570 w 5806"/>
                <a:gd name="T43" fmla="*/ 2727 h 4412"/>
                <a:gd name="T44" fmla="*/ 735 w 5806"/>
                <a:gd name="T45" fmla="*/ 2546 h 4412"/>
                <a:gd name="T46" fmla="*/ 788 w 5806"/>
                <a:gd name="T47" fmla="*/ 2481 h 4412"/>
                <a:gd name="T48" fmla="*/ 924 w 5806"/>
                <a:gd name="T49" fmla="*/ 2223 h 4412"/>
                <a:gd name="T50" fmla="*/ 1055 w 5806"/>
                <a:gd name="T51" fmla="*/ 1882 h 4412"/>
                <a:gd name="T52" fmla="*/ 1203 w 5806"/>
                <a:gd name="T53" fmla="*/ 1400 h 4412"/>
                <a:gd name="T54" fmla="*/ 1344 w 5806"/>
                <a:gd name="T55" fmla="*/ 1005 h 4412"/>
                <a:gd name="T56" fmla="*/ 1519 w 5806"/>
                <a:gd name="T57" fmla="*/ 628 h 4412"/>
                <a:gd name="T58" fmla="*/ 1684 w 5806"/>
                <a:gd name="T59" fmla="*/ 337 h 4412"/>
                <a:gd name="T60" fmla="*/ 1757 w 5806"/>
                <a:gd name="T61" fmla="*/ 241 h 4412"/>
                <a:gd name="T62" fmla="*/ 1885 w 5806"/>
                <a:gd name="T63" fmla="*/ 137 h 4412"/>
                <a:gd name="T64" fmla="*/ 2068 w 5806"/>
                <a:gd name="T65" fmla="*/ 42 h 4412"/>
                <a:gd name="T66" fmla="*/ 3435 w 5806"/>
                <a:gd name="T67" fmla="*/ 0 h 4412"/>
                <a:gd name="T68" fmla="*/ 3859 w 5806"/>
                <a:gd name="T69" fmla="*/ 124 h 4412"/>
                <a:gd name="T70" fmla="*/ 4306 w 5806"/>
                <a:gd name="T71" fmla="*/ 276 h 4412"/>
                <a:gd name="T72" fmla="*/ 4643 w 5806"/>
                <a:gd name="T73" fmla="*/ 427 h 4412"/>
                <a:gd name="T74" fmla="*/ 4905 w 5806"/>
                <a:gd name="T75" fmla="*/ 573 h 4412"/>
                <a:gd name="T76" fmla="*/ 5008 w 5806"/>
                <a:gd name="T77" fmla="*/ 661 h 4412"/>
                <a:gd name="T78" fmla="*/ 5149 w 5806"/>
                <a:gd name="T79" fmla="*/ 843 h 4412"/>
                <a:gd name="T80" fmla="*/ 5709 w 5806"/>
                <a:gd name="T81" fmla="*/ 1559 h 4412"/>
                <a:gd name="T82" fmla="*/ 5796 w 5806"/>
                <a:gd name="T83" fmla="*/ 1739 h 4412"/>
                <a:gd name="T84" fmla="*/ 5757 w 5806"/>
                <a:gd name="T85" fmla="*/ 1857 h 4412"/>
                <a:gd name="T86" fmla="*/ 5601 w 5806"/>
                <a:gd name="T87" fmla="*/ 2058 h 4412"/>
                <a:gd name="T88" fmla="*/ 5450 w 5806"/>
                <a:gd name="T89" fmla="*/ 2194 h 4412"/>
                <a:gd name="T90" fmla="*/ 5290 w 5806"/>
                <a:gd name="T91" fmla="*/ 2301 h 4412"/>
                <a:gd name="T92" fmla="*/ 5133 w 5806"/>
                <a:gd name="T93" fmla="*/ 2368 h 4412"/>
                <a:gd name="T94" fmla="*/ 4900 w 5806"/>
                <a:gd name="T95" fmla="*/ 2408 h 4412"/>
                <a:gd name="T96" fmla="*/ 4642 w 5806"/>
                <a:gd name="T97" fmla="*/ 2408 h 4412"/>
                <a:gd name="T98" fmla="*/ 4375 w 5806"/>
                <a:gd name="T99" fmla="*/ 2378 h 4412"/>
                <a:gd name="T100" fmla="*/ 3981 w 5806"/>
                <a:gd name="T101" fmla="*/ 2288 h 4412"/>
                <a:gd name="T102" fmla="*/ 3681 w 5806"/>
                <a:gd name="T103" fmla="*/ 2177 h 4412"/>
                <a:gd name="T104" fmla="*/ 3334 w 5806"/>
                <a:gd name="T105" fmla="*/ 1992 h 4412"/>
                <a:gd name="T106" fmla="*/ 2786 w 5806"/>
                <a:gd name="T107" fmla="*/ 1652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06" h="4412">
                  <a:moveTo>
                    <a:pt x="2786" y="1652"/>
                  </a:moveTo>
                  <a:lnTo>
                    <a:pt x="2786" y="1652"/>
                  </a:lnTo>
                  <a:lnTo>
                    <a:pt x="2685" y="1880"/>
                  </a:lnTo>
                  <a:lnTo>
                    <a:pt x="2685" y="1880"/>
                  </a:lnTo>
                  <a:lnTo>
                    <a:pt x="2517" y="2262"/>
                  </a:lnTo>
                  <a:lnTo>
                    <a:pt x="2517" y="2262"/>
                  </a:lnTo>
                  <a:lnTo>
                    <a:pt x="2502" y="2291"/>
                  </a:lnTo>
                  <a:lnTo>
                    <a:pt x="2486" y="2324"/>
                  </a:lnTo>
                  <a:lnTo>
                    <a:pt x="2444" y="2400"/>
                  </a:lnTo>
                  <a:lnTo>
                    <a:pt x="2392" y="2486"/>
                  </a:lnTo>
                  <a:lnTo>
                    <a:pt x="2333" y="2582"/>
                  </a:lnTo>
                  <a:lnTo>
                    <a:pt x="2268" y="2683"/>
                  </a:lnTo>
                  <a:lnTo>
                    <a:pt x="2197" y="2790"/>
                  </a:lnTo>
                  <a:lnTo>
                    <a:pt x="2050" y="3009"/>
                  </a:lnTo>
                  <a:lnTo>
                    <a:pt x="1906" y="3218"/>
                  </a:lnTo>
                  <a:lnTo>
                    <a:pt x="1779" y="3402"/>
                  </a:lnTo>
                  <a:lnTo>
                    <a:pt x="1682" y="3541"/>
                  </a:lnTo>
                  <a:lnTo>
                    <a:pt x="1650" y="3587"/>
                  </a:lnTo>
                  <a:lnTo>
                    <a:pt x="1632" y="3616"/>
                  </a:lnTo>
                  <a:lnTo>
                    <a:pt x="1632" y="3616"/>
                  </a:lnTo>
                  <a:lnTo>
                    <a:pt x="1607" y="3655"/>
                  </a:lnTo>
                  <a:lnTo>
                    <a:pt x="1584" y="3692"/>
                  </a:lnTo>
                  <a:lnTo>
                    <a:pt x="1538" y="3758"/>
                  </a:lnTo>
                  <a:lnTo>
                    <a:pt x="1517" y="3788"/>
                  </a:lnTo>
                  <a:lnTo>
                    <a:pt x="1500" y="3817"/>
                  </a:lnTo>
                  <a:lnTo>
                    <a:pt x="1484" y="3843"/>
                  </a:lnTo>
                  <a:lnTo>
                    <a:pt x="1473" y="3867"/>
                  </a:lnTo>
                  <a:lnTo>
                    <a:pt x="1473" y="3867"/>
                  </a:lnTo>
                  <a:lnTo>
                    <a:pt x="1464" y="3890"/>
                  </a:lnTo>
                  <a:lnTo>
                    <a:pt x="1455" y="3916"/>
                  </a:lnTo>
                  <a:lnTo>
                    <a:pt x="1435" y="3978"/>
                  </a:lnTo>
                  <a:lnTo>
                    <a:pt x="1422" y="4013"/>
                  </a:lnTo>
                  <a:lnTo>
                    <a:pt x="1406" y="4050"/>
                  </a:lnTo>
                  <a:lnTo>
                    <a:pt x="1384" y="4089"/>
                  </a:lnTo>
                  <a:lnTo>
                    <a:pt x="1373" y="4110"/>
                  </a:lnTo>
                  <a:lnTo>
                    <a:pt x="1360" y="4131"/>
                  </a:lnTo>
                  <a:lnTo>
                    <a:pt x="1360" y="4131"/>
                  </a:lnTo>
                  <a:lnTo>
                    <a:pt x="1334" y="4172"/>
                  </a:lnTo>
                  <a:lnTo>
                    <a:pt x="1313" y="4206"/>
                  </a:lnTo>
                  <a:lnTo>
                    <a:pt x="1299" y="4237"/>
                  </a:lnTo>
                  <a:lnTo>
                    <a:pt x="1286" y="4264"/>
                  </a:lnTo>
                  <a:lnTo>
                    <a:pt x="1277" y="4290"/>
                  </a:lnTo>
                  <a:lnTo>
                    <a:pt x="1270" y="4314"/>
                  </a:lnTo>
                  <a:lnTo>
                    <a:pt x="1266" y="4338"/>
                  </a:lnTo>
                  <a:lnTo>
                    <a:pt x="1261" y="4363"/>
                  </a:lnTo>
                  <a:lnTo>
                    <a:pt x="1261" y="4363"/>
                  </a:lnTo>
                  <a:lnTo>
                    <a:pt x="1258" y="4376"/>
                  </a:lnTo>
                  <a:lnTo>
                    <a:pt x="1256" y="4386"/>
                  </a:lnTo>
                  <a:lnTo>
                    <a:pt x="1251" y="4395"/>
                  </a:lnTo>
                  <a:lnTo>
                    <a:pt x="1247" y="4402"/>
                  </a:lnTo>
                  <a:lnTo>
                    <a:pt x="1241" y="4408"/>
                  </a:lnTo>
                  <a:lnTo>
                    <a:pt x="1235" y="4410"/>
                  </a:lnTo>
                  <a:lnTo>
                    <a:pt x="1228" y="4412"/>
                  </a:lnTo>
                  <a:lnTo>
                    <a:pt x="1219" y="4412"/>
                  </a:lnTo>
                  <a:lnTo>
                    <a:pt x="1211" y="4409"/>
                  </a:lnTo>
                  <a:lnTo>
                    <a:pt x="1201" y="4405"/>
                  </a:lnTo>
                  <a:lnTo>
                    <a:pt x="1190" y="4399"/>
                  </a:lnTo>
                  <a:lnTo>
                    <a:pt x="1179" y="4390"/>
                  </a:lnTo>
                  <a:lnTo>
                    <a:pt x="1166" y="4379"/>
                  </a:lnTo>
                  <a:lnTo>
                    <a:pt x="1153" y="4367"/>
                  </a:lnTo>
                  <a:lnTo>
                    <a:pt x="1122" y="4334"/>
                  </a:lnTo>
                  <a:lnTo>
                    <a:pt x="1122" y="4334"/>
                  </a:lnTo>
                  <a:lnTo>
                    <a:pt x="1098" y="4308"/>
                  </a:lnTo>
                  <a:lnTo>
                    <a:pt x="1065" y="4276"/>
                  </a:lnTo>
                  <a:lnTo>
                    <a:pt x="1065" y="4276"/>
                  </a:lnTo>
                  <a:lnTo>
                    <a:pt x="1008" y="4222"/>
                  </a:lnTo>
                  <a:lnTo>
                    <a:pt x="943" y="4163"/>
                  </a:lnTo>
                  <a:lnTo>
                    <a:pt x="869" y="4102"/>
                  </a:lnTo>
                  <a:lnTo>
                    <a:pt x="793" y="4040"/>
                  </a:lnTo>
                  <a:lnTo>
                    <a:pt x="754" y="4011"/>
                  </a:lnTo>
                  <a:lnTo>
                    <a:pt x="716" y="3982"/>
                  </a:lnTo>
                  <a:lnTo>
                    <a:pt x="677" y="3956"/>
                  </a:lnTo>
                  <a:lnTo>
                    <a:pt x="641" y="3932"/>
                  </a:lnTo>
                  <a:lnTo>
                    <a:pt x="606" y="3911"/>
                  </a:lnTo>
                  <a:lnTo>
                    <a:pt x="573" y="3893"/>
                  </a:lnTo>
                  <a:lnTo>
                    <a:pt x="541" y="3877"/>
                  </a:lnTo>
                  <a:lnTo>
                    <a:pt x="514" y="3867"/>
                  </a:lnTo>
                  <a:lnTo>
                    <a:pt x="514" y="3867"/>
                  </a:lnTo>
                  <a:lnTo>
                    <a:pt x="492" y="3859"/>
                  </a:lnTo>
                  <a:lnTo>
                    <a:pt x="470" y="3854"/>
                  </a:lnTo>
                  <a:lnTo>
                    <a:pt x="424" y="3845"/>
                  </a:lnTo>
                  <a:lnTo>
                    <a:pt x="373" y="3838"/>
                  </a:lnTo>
                  <a:lnTo>
                    <a:pt x="320" y="3832"/>
                  </a:lnTo>
                  <a:lnTo>
                    <a:pt x="268" y="3827"/>
                  </a:lnTo>
                  <a:lnTo>
                    <a:pt x="216" y="3825"/>
                  </a:lnTo>
                  <a:lnTo>
                    <a:pt x="165" y="3823"/>
                  </a:lnTo>
                  <a:lnTo>
                    <a:pt x="120" y="3823"/>
                  </a:lnTo>
                  <a:lnTo>
                    <a:pt x="120" y="3823"/>
                  </a:lnTo>
                  <a:lnTo>
                    <a:pt x="33" y="3825"/>
                  </a:lnTo>
                  <a:lnTo>
                    <a:pt x="0" y="3825"/>
                  </a:lnTo>
                  <a:lnTo>
                    <a:pt x="0" y="3825"/>
                  </a:lnTo>
                  <a:lnTo>
                    <a:pt x="3" y="3812"/>
                  </a:lnTo>
                  <a:lnTo>
                    <a:pt x="17" y="3774"/>
                  </a:lnTo>
                  <a:lnTo>
                    <a:pt x="30" y="3745"/>
                  </a:lnTo>
                  <a:lnTo>
                    <a:pt x="46" y="3710"/>
                  </a:lnTo>
                  <a:lnTo>
                    <a:pt x="67" y="3670"/>
                  </a:lnTo>
                  <a:lnTo>
                    <a:pt x="93" y="3622"/>
                  </a:lnTo>
                  <a:lnTo>
                    <a:pt x="93" y="3622"/>
                  </a:lnTo>
                  <a:lnTo>
                    <a:pt x="123" y="3567"/>
                  </a:lnTo>
                  <a:lnTo>
                    <a:pt x="156" y="3502"/>
                  </a:lnTo>
                  <a:lnTo>
                    <a:pt x="232" y="3347"/>
                  </a:lnTo>
                  <a:lnTo>
                    <a:pt x="315" y="3177"/>
                  </a:lnTo>
                  <a:lnTo>
                    <a:pt x="360" y="3090"/>
                  </a:lnTo>
                  <a:lnTo>
                    <a:pt x="405" y="3003"/>
                  </a:lnTo>
                  <a:lnTo>
                    <a:pt x="405" y="3003"/>
                  </a:lnTo>
                  <a:lnTo>
                    <a:pt x="447" y="2926"/>
                  </a:lnTo>
                  <a:lnTo>
                    <a:pt x="485" y="2860"/>
                  </a:lnTo>
                  <a:lnTo>
                    <a:pt x="518" y="2802"/>
                  </a:lnTo>
                  <a:lnTo>
                    <a:pt x="553" y="2751"/>
                  </a:lnTo>
                  <a:lnTo>
                    <a:pt x="570" y="2727"/>
                  </a:lnTo>
                  <a:lnTo>
                    <a:pt x="589" y="2702"/>
                  </a:lnTo>
                  <a:lnTo>
                    <a:pt x="608" y="2679"/>
                  </a:lnTo>
                  <a:lnTo>
                    <a:pt x="629" y="2654"/>
                  </a:lnTo>
                  <a:lnTo>
                    <a:pt x="677" y="2604"/>
                  </a:lnTo>
                  <a:lnTo>
                    <a:pt x="735" y="2546"/>
                  </a:lnTo>
                  <a:lnTo>
                    <a:pt x="735" y="2546"/>
                  </a:lnTo>
                  <a:lnTo>
                    <a:pt x="748" y="2533"/>
                  </a:lnTo>
                  <a:lnTo>
                    <a:pt x="761" y="2517"/>
                  </a:lnTo>
                  <a:lnTo>
                    <a:pt x="775" y="2500"/>
                  </a:lnTo>
                  <a:lnTo>
                    <a:pt x="788" y="2481"/>
                  </a:lnTo>
                  <a:lnTo>
                    <a:pt x="816" y="2439"/>
                  </a:lnTo>
                  <a:lnTo>
                    <a:pt x="843" y="2392"/>
                  </a:lnTo>
                  <a:lnTo>
                    <a:pt x="871" y="2340"/>
                  </a:lnTo>
                  <a:lnTo>
                    <a:pt x="897" y="2284"/>
                  </a:lnTo>
                  <a:lnTo>
                    <a:pt x="924" y="2223"/>
                  </a:lnTo>
                  <a:lnTo>
                    <a:pt x="952" y="2160"/>
                  </a:lnTo>
                  <a:lnTo>
                    <a:pt x="978" y="2093"/>
                  </a:lnTo>
                  <a:lnTo>
                    <a:pt x="1004" y="2024"/>
                  </a:lnTo>
                  <a:lnTo>
                    <a:pt x="1028" y="1954"/>
                  </a:lnTo>
                  <a:lnTo>
                    <a:pt x="1055" y="1882"/>
                  </a:lnTo>
                  <a:lnTo>
                    <a:pt x="1102" y="1737"/>
                  </a:lnTo>
                  <a:lnTo>
                    <a:pt x="1147" y="1593"/>
                  </a:lnTo>
                  <a:lnTo>
                    <a:pt x="1147" y="1593"/>
                  </a:lnTo>
                  <a:lnTo>
                    <a:pt x="1203" y="1400"/>
                  </a:lnTo>
                  <a:lnTo>
                    <a:pt x="1203" y="1400"/>
                  </a:lnTo>
                  <a:lnTo>
                    <a:pt x="1227" y="1323"/>
                  </a:lnTo>
                  <a:lnTo>
                    <a:pt x="1253" y="1245"/>
                  </a:lnTo>
                  <a:lnTo>
                    <a:pt x="1280" y="1166"/>
                  </a:lnTo>
                  <a:lnTo>
                    <a:pt x="1311" y="1085"/>
                  </a:lnTo>
                  <a:lnTo>
                    <a:pt x="1344" y="1005"/>
                  </a:lnTo>
                  <a:lnTo>
                    <a:pt x="1377" y="926"/>
                  </a:lnTo>
                  <a:lnTo>
                    <a:pt x="1412" y="848"/>
                  </a:lnTo>
                  <a:lnTo>
                    <a:pt x="1446" y="772"/>
                  </a:lnTo>
                  <a:lnTo>
                    <a:pt x="1483" y="699"/>
                  </a:lnTo>
                  <a:lnTo>
                    <a:pt x="1519" y="628"/>
                  </a:lnTo>
                  <a:lnTo>
                    <a:pt x="1554" y="560"/>
                  </a:lnTo>
                  <a:lnTo>
                    <a:pt x="1588" y="496"/>
                  </a:lnTo>
                  <a:lnTo>
                    <a:pt x="1621" y="438"/>
                  </a:lnTo>
                  <a:lnTo>
                    <a:pt x="1653" y="385"/>
                  </a:lnTo>
                  <a:lnTo>
                    <a:pt x="1684" y="337"/>
                  </a:lnTo>
                  <a:lnTo>
                    <a:pt x="1713" y="295"/>
                  </a:lnTo>
                  <a:lnTo>
                    <a:pt x="1713" y="295"/>
                  </a:lnTo>
                  <a:lnTo>
                    <a:pt x="1727" y="276"/>
                  </a:lnTo>
                  <a:lnTo>
                    <a:pt x="1742" y="259"/>
                  </a:lnTo>
                  <a:lnTo>
                    <a:pt x="1757" y="241"/>
                  </a:lnTo>
                  <a:lnTo>
                    <a:pt x="1773" y="224"/>
                  </a:lnTo>
                  <a:lnTo>
                    <a:pt x="1791" y="208"/>
                  </a:lnTo>
                  <a:lnTo>
                    <a:pt x="1810" y="194"/>
                  </a:lnTo>
                  <a:lnTo>
                    <a:pt x="1846" y="165"/>
                  </a:lnTo>
                  <a:lnTo>
                    <a:pt x="1885" y="137"/>
                  </a:lnTo>
                  <a:lnTo>
                    <a:pt x="1924" y="114"/>
                  </a:lnTo>
                  <a:lnTo>
                    <a:pt x="1961" y="92"/>
                  </a:lnTo>
                  <a:lnTo>
                    <a:pt x="1999" y="72"/>
                  </a:lnTo>
                  <a:lnTo>
                    <a:pt x="2035" y="56"/>
                  </a:lnTo>
                  <a:lnTo>
                    <a:pt x="2068" y="42"/>
                  </a:lnTo>
                  <a:lnTo>
                    <a:pt x="2126" y="19"/>
                  </a:lnTo>
                  <a:lnTo>
                    <a:pt x="2164" y="6"/>
                  </a:lnTo>
                  <a:lnTo>
                    <a:pt x="2178" y="1"/>
                  </a:lnTo>
                  <a:lnTo>
                    <a:pt x="2829" y="40"/>
                  </a:lnTo>
                  <a:lnTo>
                    <a:pt x="3435" y="0"/>
                  </a:lnTo>
                  <a:lnTo>
                    <a:pt x="3435" y="0"/>
                  </a:lnTo>
                  <a:lnTo>
                    <a:pt x="3435" y="0"/>
                  </a:lnTo>
                  <a:lnTo>
                    <a:pt x="3560" y="36"/>
                  </a:lnTo>
                  <a:lnTo>
                    <a:pt x="3694" y="75"/>
                  </a:lnTo>
                  <a:lnTo>
                    <a:pt x="3859" y="124"/>
                  </a:lnTo>
                  <a:lnTo>
                    <a:pt x="3947" y="153"/>
                  </a:lnTo>
                  <a:lnTo>
                    <a:pt x="4038" y="182"/>
                  </a:lnTo>
                  <a:lnTo>
                    <a:pt x="4130" y="212"/>
                  </a:lnTo>
                  <a:lnTo>
                    <a:pt x="4219" y="244"/>
                  </a:lnTo>
                  <a:lnTo>
                    <a:pt x="4306" y="276"/>
                  </a:lnTo>
                  <a:lnTo>
                    <a:pt x="4388" y="308"/>
                  </a:lnTo>
                  <a:lnTo>
                    <a:pt x="4464" y="340"/>
                  </a:lnTo>
                  <a:lnTo>
                    <a:pt x="4530" y="370"/>
                  </a:lnTo>
                  <a:lnTo>
                    <a:pt x="4530" y="370"/>
                  </a:lnTo>
                  <a:lnTo>
                    <a:pt x="4643" y="427"/>
                  </a:lnTo>
                  <a:lnTo>
                    <a:pt x="4737" y="474"/>
                  </a:lnTo>
                  <a:lnTo>
                    <a:pt x="4815" y="518"/>
                  </a:lnTo>
                  <a:lnTo>
                    <a:pt x="4848" y="536"/>
                  </a:lnTo>
                  <a:lnTo>
                    <a:pt x="4877" y="555"/>
                  </a:lnTo>
                  <a:lnTo>
                    <a:pt x="4905" y="573"/>
                  </a:lnTo>
                  <a:lnTo>
                    <a:pt x="4929" y="590"/>
                  </a:lnTo>
                  <a:lnTo>
                    <a:pt x="4951" y="607"/>
                  </a:lnTo>
                  <a:lnTo>
                    <a:pt x="4971" y="625"/>
                  </a:lnTo>
                  <a:lnTo>
                    <a:pt x="4990" y="644"/>
                  </a:lnTo>
                  <a:lnTo>
                    <a:pt x="5008" y="661"/>
                  </a:lnTo>
                  <a:lnTo>
                    <a:pt x="5023" y="680"/>
                  </a:lnTo>
                  <a:lnTo>
                    <a:pt x="5039" y="700"/>
                  </a:lnTo>
                  <a:lnTo>
                    <a:pt x="5039" y="700"/>
                  </a:lnTo>
                  <a:lnTo>
                    <a:pt x="5083" y="758"/>
                  </a:lnTo>
                  <a:lnTo>
                    <a:pt x="5149" y="843"/>
                  </a:lnTo>
                  <a:lnTo>
                    <a:pt x="5323" y="1063"/>
                  </a:lnTo>
                  <a:lnTo>
                    <a:pt x="5658" y="1487"/>
                  </a:lnTo>
                  <a:lnTo>
                    <a:pt x="5658" y="1487"/>
                  </a:lnTo>
                  <a:lnTo>
                    <a:pt x="5684" y="1523"/>
                  </a:lnTo>
                  <a:lnTo>
                    <a:pt x="5709" y="1559"/>
                  </a:lnTo>
                  <a:lnTo>
                    <a:pt x="5731" y="1597"/>
                  </a:lnTo>
                  <a:lnTo>
                    <a:pt x="5750" y="1633"/>
                  </a:lnTo>
                  <a:lnTo>
                    <a:pt x="5767" y="1669"/>
                  </a:lnTo>
                  <a:lnTo>
                    <a:pt x="5783" y="1705"/>
                  </a:lnTo>
                  <a:lnTo>
                    <a:pt x="5796" y="1739"/>
                  </a:lnTo>
                  <a:lnTo>
                    <a:pt x="5806" y="1770"/>
                  </a:lnTo>
                  <a:lnTo>
                    <a:pt x="5806" y="1770"/>
                  </a:lnTo>
                  <a:lnTo>
                    <a:pt x="5799" y="1786"/>
                  </a:lnTo>
                  <a:lnTo>
                    <a:pt x="5776" y="1828"/>
                  </a:lnTo>
                  <a:lnTo>
                    <a:pt x="5757" y="1857"/>
                  </a:lnTo>
                  <a:lnTo>
                    <a:pt x="5735" y="1892"/>
                  </a:lnTo>
                  <a:lnTo>
                    <a:pt x="5709" y="1930"/>
                  </a:lnTo>
                  <a:lnTo>
                    <a:pt x="5677" y="1970"/>
                  </a:lnTo>
                  <a:lnTo>
                    <a:pt x="5641" y="2013"/>
                  </a:lnTo>
                  <a:lnTo>
                    <a:pt x="5601" y="2058"/>
                  </a:lnTo>
                  <a:lnTo>
                    <a:pt x="5556" y="2103"/>
                  </a:lnTo>
                  <a:lnTo>
                    <a:pt x="5531" y="2126"/>
                  </a:lnTo>
                  <a:lnTo>
                    <a:pt x="5505" y="2149"/>
                  </a:lnTo>
                  <a:lnTo>
                    <a:pt x="5479" y="2173"/>
                  </a:lnTo>
                  <a:lnTo>
                    <a:pt x="5450" y="2194"/>
                  </a:lnTo>
                  <a:lnTo>
                    <a:pt x="5421" y="2217"/>
                  </a:lnTo>
                  <a:lnTo>
                    <a:pt x="5389" y="2239"/>
                  </a:lnTo>
                  <a:lnTo>
                    <a:pt x="5358" y="2261"/>
                  </a:lnTo>
                  <a:lnTo>
                    <a:pt x="5324" y="2281"/>
                  </a:lnTo>
                  <a:lnTo>
                    <a:pt x="5290" y="2301"/>
                  </a:lnTo>
                  <a:lnTo>
                    <a:pt x="5253" y="2320"/>
                  </a:lnTo>
                  <a:lnTo>
                    <a:pt x="5253" y="2320"/>
                  </a:lnTo>
                  <a:lnTo>
                    <a:pt x="5216" y="2339"/>
                  </a:lnTo>
                  <a:lnTo>
                    <a:pt x="5175" y="2355"/>
                  </a:lnTo>
                  <a:lnTo>
                    <a:pt x="5133" y="2368"/>
                  </a:lnTo>
                  <a:lnTo>
                    <a:pt x="5090" y="2379"/>
                  </a:lnTo>
                  <a:lnTo>
                    <a:pt x="5044" y="2390"/>
                  </a:lnTo>
                  <a:lnTo>
                    <a:pt x="4997" y="2397"/>
                  </a:lnTo>
                  <a:lnTo>
                    <a:pt x="4950" y="2404"/>
                  </a:lnTo>
                  <a:lnTo>
                    <a:pt x="4900" y="2408"/>
                  </a:lnTo>
                  <a:lnTo>
                    <a:pt x="4850" y="2411"/>
                  </a:lnTo>
                  <a:lnTo>
                    <a:pt x="4799" y="2413"/>
                  </a:lnTo>
                  <a:lnTo>
                    <a:pt x="4747" y="2413"/>
                  </a:lnTo>
                  <a:lnTo>
                    <a:pt x="4694" y="2411"/>
                  </a:lnTo>
                  <a:lnTo>
                    <a:pt x="4642" y="2408"/>
                  </a:lnTo>
                  <a:lnTo>
                    <a:pt x="4588" y="2404"/>
                  </a:lnTo>
                  <a:lnTo>
                    <a:pt x="4535" y="2400"/>
                  </a:lnTo>
                  <a:lnTo>
                    <a:pt x="4481" y="2392"/>
                  </a:lnTo>
                  <a:lnTo>
                    <a:pt x="4429" y="2385"/>
                  </a:lnTo>
                  <a:lnTo>
                    <a:pt x="4375" y="2378"/>
                  </a:lnTo>
                  <a:lnTo>
                    <a:pt x="4323" y="2369"/>
                  </a:lnTo>
                  <a:lnTo>
                    <a:pt x="4271" y="2359"/>
                  </a:lnTo>
                  <a:lnTo>
                    <a:pt x="4170" y="2337"/>
                  </a:lnTo>
                  <a:lnTo>
                    <a:pt x="4073" y="2313"/>
                  </a:lnTo>
                  <a:lnTo>
                    <a:pt x="3981" y="2288"/>
                  </a:lnTo>
                  <a:lnTo>
                    <a:pt x="3895" y="2261"/>
                  </a:lnTo>
                  <a:lnTo>
                    <a:pt x="3817" y="2233"/>
                  </a:lnTo>
                  <a:lnTo>
                    <a:pt x="3749" y="2207"/>
                  </a:lnTo>
                  <a:lnTo>
                    <a:pt x="3749" y="2207"/>
                  </a:lnTo>
                  <a:lnTo>
                    <a:pt x="3681" y="2177"/>
                  </a:lnTo>
                  <a:lnTo>
                    <a:pt x="3609" y="2142"/>
                  </a:lnTo>
                  <a:lnTo>
                    <a:pt x="3534" y="2103"/>
                  </a:lnTo>
                  <a:lnTo>
                    <a:pt x="3454" y="2060"/>
                  </a:lnTo>
                  <a:lnTo>
                    <a:pt x="3454" y="2060"/>
                  </a:lnTo>
                  <a:lnTo>
                    <a:pt x="3334" y="1992"/>
                  </a:lnTo>
                  <a:lnTo>
                    <a:pt x="3215" y="1922"/>
                  </a:lnTo>
                  <a:lnTo>
                    <a:pt x="3103" y="1854"/>
                  </a:lnTo>
                  <a:lnTo>
                    <a:pt x="3001" y="1791"/>
                  </a:lnTo>
                  <a:lnTo>
                    <a:pt x="2845" y="1691"/>
                  </a:lnTo>
                  <a:lnTo>
                    <a:pt x="2786" y="16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9825AE0-E681-237D-A328-5CB73C0D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413"/>
              <a:ext cx="1935" cy="1471"/>
            </a:xfrm>
            <a:custGeom>
              <a:avLst/>
              <a:gdLst>
                <a:gd name="T0" fmla="*/ 2517 w 5806"/>
                <a:gd name="T1" fmla="*/ 2262 h 4412"/>
                <a:gd name="T2" fmla="*/ 2392 w 5806"/>
                <a:gd name="T3" fmla="*/ 2486 h 4412"/>
                <a:gd name="T4" fmla="*/ 1906 w 5806"/>
                <a:gd name="T5" fmla="*/ 3218 h 4412"/>
                <a:gd name="T6" fmla="*/ 1632 w 5806"/>
                <a:gd name="T7" fmla="*/ 3616 h 4412"/>
                <a:gd name="T8" fmla="*/ 1500 w 5806"/>
                <a:gd name="T9" fmla="*/ 3817 h 4412"/>
                <a:gd name="T10" fmla="*/ 1455 w 5806"/>
                <a:gd name="T11" fmla="*/ 3916 h 4412"/>
                <a:gd name="T12" fmla="*/ 1373 w 5806"/>
                <a:gd name="T13" fmla="*/ 4110 h 4412"/>
                <a:gd name="T14" fmla="*/ 1299 w 5806"/>
                <a:gd name="T15" fmla="*/ 4237 h 4412"/>
                <a:gd name="T16" fmla="*/ 1261 w 5806"/>
                <a:gd name="T17" fmla="*/ 4363 h 4412"/>
                <a:gd name="T18" fmla="*/ 1247 w 5806"/>
                <a:gd name="T19" fmla="*/ 4402 h 4412"/>
                <a:gd name="T20" fmla="*/ 1211 w 5806"/>
                <a:gd name="T21" fmla="*/ 4409 h 4412"/>
                <a:gd name="T22" fmla="*/ 1153 w 5806"/>
                <a:gd name="T23" fmla="*/ 4367 h 4412"/>
                <a:gd name="T24" fmla="*/ 1065 w 5806"/>
                <a:gd name="T25" fmla="*/ 4276 h 4412"/>
                <a:gd name="T26" fmla="*/ 754 w 5806"/>
                <a:gd name="T27" fmla="*/ 4011 h 4412"/>
                <a:gd name="T28" fmla="*/ 573 w 5806"/>
                <a:gd name="T29" fmla="*/ 3893 h 4412"/>
                <a:gd name="T30" fmla="*/ 470 w 5806"/>
                <a:gd name="T31" fmla="*/ 3854 h 4412"/>
                <a:gd name="T32" fmla="*/ 216 w 5806"/>
                <a:gd name="T33" fmla="*/ 3825 h 4412"/>
                <a:gd name="T34" fmla="*/ 0 w 5806"/>
                <a:gd name="T35" fmla="*/ 3825 h 4412"/>
                <a:gd name="T36" fmla="*/ 46 w 5806"/>
                <a:gd name="T37" fmla="*/ 3710 h 4412"/>
                <a:gd name="T38" fmla="*/ 156 w 5806"/>
                <a:gd name="T39" fmla="*/ 3502 h 4412"/>
                <a:gd name="T40" fmla="*/ 405 w 5806"/>
                <a:gd name="T41" fmla="*/ 3003 h 4412"/>
                <a:gd name="T42" fmla="*/ 570 w 5806"/>
                <a:gd name="T43" fmla="*/ 2727 h 4412"/>
                <a:gd name="T44" fmla="*/ 735 w 5806"/>
                <a:gd name="T45" fmla="*/ 2546 h 4412"/>
                <a:gd name="T46" fmla="*/ 788 w 5806"/>
                <a:gd name="T47" fmla="*/ 2481 h 4412"/>
                <a:gd name="T48" fmla="*/ 924 w 5806"/>
                <a:gd name="T49" fmla="*/ 2223 h 4412"/>
                <a:gd name="T50" fmla="*/ 1055 w 5806"/>
                <a:gd name="T51" fmla="*/ 1882 h 4412"/>
                <a:gd name="T52" fmla="*/ 1203 w 5806"/>
                <a:gd name="T53" fmla="*/ 1400 h 4412"/>
                <a:gd name="T54" fmla="*/ 1344 w 5806"/>
                <a:gd name="T55" fmla="*/ 1005 h 4412"/>
                <a:gd name="T56" fmla="*/ 1519 w 5806"/>
                <a:gd name="T57" fmla="*/ 628 h 4412"/>
                <a:gd name="T58" fmla="*/ 1684 w 5806"/>
                <a:gd name="T59" fmla="*/ 337 h 4412"/>
                <a:gd name="T60" fmla="*/ 1757 w 5806"/>
                <a:gd name="T61" fmla="*/ 241 h 4412"/>
                <a:gd name="T62" fmla="*/ 1885 w 5806"/>
                <a:gd name="T63" fmla="*/ 137 h 4412"/>
                <a:gd name="T64" fmla="*/ 2068 w 5806"/>
                <a:gd name="T65" fmla="*/ 42 h 4412"/>
                <a:gd name="T66" fmla="*/ 3435 w 5806"/>
                <a:gd name="T67" fmla="*/ 0 h 4412"/>
                <a:gd name="T68" fmla="*/ 3859 w 5806"/>
                <a:gd name="T69" fmla="*/ 124 h 4412"/>
                <a:gd name="T70" fmla="*/ 4306 w 5806"/>
                <a:gd name="T71" fmla="*/ 276 h 4412"/>
                <a:gd name="T72" fmla="*/ 4643 w 5806"/>
                <a:gd name="T73" fmla="*/ 427 h 4412"/>
                <a:gd name="T74" fmla="*/ 4905 w 5806"/>
                <a:gd name="T75" fmla="*/ 573 h 4412"/>
                <a:gd name="T76" fmla="*/ 5008 w 5806"/>
                <a:gd name="T77" fmla="*/ 661 h 4412"/>
                <a:gd name="T78" fmla="*/ 5149 w 5806"/>
                <a:gd name="T79" fmla="*/ 843 h 4412"/>
                <a:gd name="T80" fmla="*/ 5709 w 5806"/>
                <a:gd name="T81" fmla="*/ 1559 h 4412"/>
                <a:gd name="T82" fmla="*/ 5796 w 5806"/>
                <a:gd name="T83" fmla="*/ 1739 h 4412"/>
                <a:gd name="T84" fmla="*/ 5757 w 5806"/>
                <a:gd name="T85" fmla="*/ 1857 h 4412"/>
                <a:gd name="T86" fmla="*/ 5601 w 5806"/>
                <a:gd name="T87" fmla="*/ 2058 h 4412"/>
                <a:gd name="T88" fmla="*/ 5450 w 5806"/>
                <a:gd name="T89" fmla="*/ 2194 h 4412"/>
                <a:gd name="T90" fmla="*/ 5290 w 5806"/>
                <a:gd name="T91" fmla="*/ 2301 h 4412"/>
                <a:gd name="T92" fmla="*/ 5133 w 5806"/>
                <a:gd name="T93" fmla="*/ 2368 h 4412"/>
                <a:gd name="T94" fmla="*/ 4900 w 5806"/>
                <a:gd name="T95" fmla="*/ 2408 h 4412"/>
                <a:gd name="T96" fmla="*/ 4642 w 5806"/>
                <a:gd name="T97" fmla="*/ 2408 h 4412"/>
                <a:gd name="T98" fmla="*/ 4375 w 5806"/>
                <a:gd name="T99" fmla="*/ 2378 h 4412"/>
                <a:gd name="T100" fmla="*/ 3981 w 5806"/>
                <a:gd name="T101" fmla="*/ 2288 h 4412"/>
                <a:gd name="T102" fmla="*/ 3681 w 5806"/>
                <a:gd name="T103" fmla="*/ 2177 h 4412"/>
                <a:gd name="T104" fmla="*/ 3334 w 5806"/>
                <a:gd name="T105" fmla="*/ 1992 h 4412"/>
                <a:gd name="T106" fmla="*/ 2786 w 5806"/>
                <a:gd name="T107" fmla="*/ 1652 h 4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06" h="4412">
                  <a:moveTo>
                    <a:pt x="2786" y="1652"/>
                  </a:moveTo>
                  <a:lnTo>
                    <a:pt x="2786" y="1652"/>
                  </a:lnTo>
                  <a:lnTo>
                    <a:pt x="2685" y="1880"/>
                  </a:lnTo>
                  <a:lnTo>
                    <a:pt x="2685" y="1880"/>
                  </a:lnTo>
                  <a:lnTo>
                    <a:pt x="2517" y="2262"/>
                  </a:lnTo>
                  <a:lnTo>
                    <a:pt x="2517" y="2262"/>
                  </a:lnTo>
                  <a:lnTo>
                    <a:pt x="2502" y="2291"/>
                  </a:lnTo>
                  <a:lnTo>
                    <a:pt x="2486" y="2324"/>
                  </a:lnTo>
                  <a:lnTo>
                    <a:pt x="2444" y="2400"/>
                  </a:lnTo>
                  <a:lnTo>
                    <a:pt x="2392" y="2486"/>
                  </a:lnTo>
                  <a:lnTo>
                    <a:pt x="2333" y="2582"/>
                  </a:lnTo>
                  <a:lnTo>
                    <a:pt x="2268" y="2683"/>
                  </a:lnTo>
                  <a:lnTo>
                    <a:pt x="2197" y="2790"/>
                  </a:lnTo>
                  <a:lnTo>
                    <a:pt x="2050" y="3009"/>
                  </a:lnTo>
                  <a:lnTo>
                    <a:pt x="1906" y="3218"/>
                  </a:lnTo>
                  <a:lnTo>
                    <a:pt x="1779" y="3402"/>
                  </a:lnTo>
                  <a:lnTo>
                    <a:pt x="1682" y="3541"/>
                  </a:lnTo>
                  <a:lnTo>
                    <a:pt x="1650" y="3587"/>
                  </a:lnTo>
                  <a:lnTo>
                    <a:pt x="1632" y="3616"/>
                  </a:lnTo>
                  <a:lnTo>
                    <a:pt x="1632" y="3616"/>
                  </a:lnTo>
                  <a:lnTo>
                    <a:pt x="1607" y="3655"/>
                  </a:lnTo>
                  <a:lnTo>
                    <a:pt x="1584" y="3692"/>
                  </a:lnTo>
                  <a:lnTo>
                    <a:pt x="1538" y="3758"/>
                  </a:lnTo>
                  <a:lnTo>
                    <a:pt x="1517" y="3788"/>
                  </a:lnTo>
                  <a:lnTo>
                    <a:pt x="1500" y="3817"/>
                  </a:lnTo>
                  <a:lnTo>
                    <a:pt x="1484" y="3843"/>
                  </a:lnTo>
                  <a:lnTo>
                    <a:pt x="1473" y="3867"/>
                  </a:lnTo>
                  <a:lnTo>
                    <a:pt x="1473" y="3867"/>
                  </a:lnTo>
                  <a:lnTo>
                    <a:pt x="1464" y="3890"/>
                  </a:lnTo>
                  <a:lnTo>
                    <a:pt x="1455" y="3916"/>
                  </a:lnTo>
                  <a:lnTo>
                    <a:pt x="1435" y="3978"/>
                  </a:lnTo>
                  <a:lnTo>
                    <a:pt x="1422" y="4013"/>
                  </a:lnTo>
                  <a:lnTo>
                    <a:pt x="1406" y="4050"/>
                  </a:lnTo>
                  <a:lnTo>
                    <a:pt x="1384" y="4089"/>
                  </a:lnTo>
                  <a:lnTo>
                    <a:pt x="1373" y="4110"/>
                  </a:lnTo>
                  <a:lnTo>
                    <a:pt x="1360" y="4131"/>
                  </a:lnTo>
                  <a:lnTo>
                    <a:pt x="1360" y="4131"/>
                  </a:lnTo>
                  <a:lnTo>
                    <a:pt x="1334" y="4172"/>
                  </a:lnTo>
                  <a:lnTo>
                    <a:pt x="1313" y="4206"/>
                  </a:lnTo>
                  <a:lnTo>
                    <a:pt x="1299" y="4237"/>
                  </a:lnTo>
                  <a:lnTo>
                    <a:pt x="1286" y="4264"/>
                  </a:lnTo>
                  <a:lnTo>
                    <a:pt x="1277" y="4290"/>
                  </a:lnTo>
                  <a:lnTo>
                    <a:pt x="1270" y="4314"/>
                  </a:lnTo>
                  <a:lnTo>
                    <a:pt x="1266" y="4338"/>
                  </a:lnTo>
                  <a:lnTo>
                    <a:pt x="1261" y="4363"/>
                  </a:lnTo>
                  <a:lnTo>
                    <a:pt x="1261" y="4363"/>
                  </a:lnTo>
                  <a:lnTo>
                    <a:pt x="1258" y="4376"/>
                  </a:lnTo>
                  <a:lnTo>
                    <a:pt x="1256" y="4386"/>
                  </a:lnTo>
                  <a:lnTo>
                    <a:pt x="1251" y="4395"/>
                  </a:lnTo>
                  <a:lnTo>
                    <a:pt x="1247" y="4402"/>
                  </a:lnTo>
                  <a:lnTo>
                    <a:pt x="1241" y="4408"/>
                  </a:lnTo>
                  <a:lnTo>
                    <a:pt x="1235" y="4410"/>
                  </a:lnTo>
                  <a:lnTo>
                    <a:pt x="1228" y="4412"/>
                  </a:lnTo>
                  <a:lnTo>
                    <a:pt x="1219" y="4412"/>
                  </a:lnTo>
                  <a:lnTo>
                    <a:pt x="1211" y="4409"/>
                  </a:lnTo>
                  <a:lnTo>
                    <a:pt x="1201" y="4405"/>
                  </a:lnTo>
                  <a:lnTo>
                    <a:pt x="1190" y="4399"/>
                  </a:lnTo>
                  <a:lnTo>
                    <a:pt x="1179" y="4390"/>
                  </a:lnTo>
                  <a:lnTo>
                    <a:pt x="1166" y="4379"/>
                  </a:lnTo>
                  <a:lnTo>
                    <a:pt x="1153" y="4367"/>
                  </a:lnTo>
                  <a:lnTo>
                    <a:pt x="1122" y="4334"/>
                  </a:lnTo>
                  <a:lnTo>
                    <a:pt x="1122" y="4334"/>
                  </a:lnTo>
                  <a:lnTo>
                    <a:pt x="1098" y="4308"/>
                  </a:lnTo>
                  <a:lnTo>
                    <a:pt x="1065" y="4276"/>
                  </a:lnTo>
                  <a:lnTo>
                    <a:pt x="1065" y="4276"/>
                  </a:lnTo>
                  <a:lnTo>
                    <a:pt x="1008" y="4222"/>
                  </a:lnTo>
                  <a:lnTo>
                    <a:pt x="943" y="4163"/>
                  </a:lnTo>
                  <a:lnTo>
                    <a:pt x="869" y="4102"/>
                  </a:lnTo>
                  <a:lnTo>
                    <a:pt x="793" y="4040"/>
                  </a:lnTo>
                  <a:lnTo>
                    <a:pt x="754" y="4011"/>
                  </a:lnTo>
                  <a:lnTo>
                    <a:pt x="716" y="3982"/>
                  </a:lnTo>
                  <a:lnTo>
                    <a:pt x="677" y="3956"/>
                  </a:lnTo>
                  <a:lnTo>
                    <a:pt x="641" y="3932"/>
                  </a:lnTo>
                  <a:lnTo>
                    <a:pt x="606" y="3911"/>
                  </a:lnTo>
                  <a:lnTo>
                    <a:pt x="573" y="3893"/>
                  </a:lnTo>
                  <a:lnTo>
                    <a:pt x="541" y="3877"/>
                  </a:lnTo>
                  <a:lnTo>
                    <a:pt x="514" y="3867"/>
                  </a:lnTo>
                  <a:lnTo>
                    <a:pt x="514" y="3867"/>
                  </a:lnTo>
                  <a:lnTo>
                    <a:pt x="492" y="3859"/>
                  </a:lnTo>
                  <a:lnTo>
                    <a:pt x="470" y="3854"/>
                  </a:lnTo>
                  <a:lnTo>
                    <a:pt x="424" y="3845"/>
                  </a:lnTo>
                  <a:lnTo>
                    <a:pt x="373" y="3838"/>
                  </a:lnTo>
                  <a:lnTo>
                    <a:pt x="320" y="3832"/>
                  </a:lnTo>
                  <a:lnTo>
                    <a:pt x="268" y="3827"/>
                  </a:lnTo>
                  <a:lnTo>
                    <a:pt x="216" y="3825"/>
                  </a:lnTo>
                  <a:lnTo>
                    <a:pt x="165" y="3823"/>
                  </a:lnTo>
                  <a:lnTo>
                    <a:pt x="120" y="3823"/>
                  </a:lnTo>
                  <a:lnTo>
                    <a:pt x="120" y="3823"/>
                  </a:lnTo>
                  <a:lnTo>
                    <a:pt x="33" y="3825"/>
                  </a:lnTo>
                  <a:lnTo>
                    <a:pt x="0" y="3825"/>
                  </a:lnTo>
                  <a:lnTo>
                    <a:pt x="0" y="3825"/>
                  </a:lnTo>
                  <a:lnTo>
                    <a:pt x="3" y="3812"/>
                  </a:lnTo>
                  <a:lnTo>
                    <a:pt x="17" y="3774"/>
                  </a:lnTo>
                  <a:lnTo>
                    <a:pt x="30" y="3745"/>
                  </a:lnTo>
                  <a:lnTo>
                    <a:pt x="46" y="3710"/>
                  </a:lnTo>
                  <a:lnTo>
                    <a:pt x="67" y="3670"/>
                  </a:lnTo>
                  <a:lnTo>
                    <a:pt x="93" y="3622"/>
                  </a:lnTo>
                  <a:lnTo>
                    <a:pt x="93" y="3622"/>
                  </a:lnTo>
                  <a:lnTo>
                    <a:pt x="123" y="3567"/>
                  </a:lnTo>
                  <a:lnTo>
                    <a:pt x="156" y="3502"/>
                  </a:lnTo>
                  <a:lnTo>
                    <a:pt x="232" y="3347"/>
                  </a:lnTo>
                  <a:lnTo>
                    <a:pt x="315" y="3177"/>
                  </a:lnTo>
                  <a:lnTo>
                    <a:pt x="360" y="3090"/>
                  </a:lnTo>
                  <a:lnTo>
                    <a:pt x="405" y="3003"/>
                  </a:lnTo>
                  <a:lnTo>
                    <a:pt x="405" y="3003"/>
                  </a:lnTo>
                  <a:lnTo>
                    <a:pt x="447" y="2926"/>
                  </a:lnTo>
                  <a:lnTo>
                    <a:pt x="485" y="2860"/>
                  </a:lnTo>
                  <a:lnTo>
                    <a:pt x="518" y="2802"/>
                  </a:lnTo>
                  <a:lnTo>
                    <a:pt x="553" y="2751"/>
                  </a:lnTo>
                  <a:lnTo>
                    <a:pt x="570" y="2727"/>
                  </a:lnTo>
                  <a:lnTo>
                    <a:pt x="589" y="2702"/>
                  </a:lnTo>
                  <a:lnTo>
                    <a:pt x="608" y="2679"/>
                  </a:lnTo>
                  <a:lnTo>
                    <a:pt x="629" y="2654"/>
                  </a:lnTo>
                  <a:lnTo>
                    <a:pt x="677" y="2604"/>
                  </a:lnTo>
                  <a:lnTo>
                    <a:pt x="735" y="2546"/>
                  </a:lnTo>
                  <a:lnTo>
                    <a:pt x="735" y="2546"/>
                  </a:lnTo>
                  <a:lnTo>
                    <a:pt x="748" y="2533"/>
                  </a:lnTo>
                  <a:lnTo>
                    <a:pt x="761" y="2517"/>
                  </a:lnTo>
                  <a:lnTo>
                    <a:pt x="775" y="2500"/>
                  </a:lnTo>
                  <a:lnTo>
                    <a:pt x="788" y="2481"/>
                  </a:lnTo>
                  <a:lnTo>
                    <a:pt x="816" y="2439"/>
                  </a:lnTo>
                  <a:lnTo>
                    <a:pt x="843" y="2392"/>
                  </a:lnTo>
                  <a:lnTo>
                    <a:pt x="871" y="2340"/>
                  </a:lnTo>
                  <a:lnTo>
                    <a:pt x="897" y="2284"/>
                  </a:lnTo>
                  <a:lnTo>
                    <a:pt x="924" y="2223"/>
                  </a:lnTo>
                  <a:lnTo>
                    <a:pt x="952" y="2160"/>
                  </a:lnTo>
                  <a:lnTo>
                    <a:pt x="978" y="2093"/>
                  </a:lnTo>
                  <a:lnTo>
                    <a:pt x="1004" y="2024"/>
                  </a:lnTo>
                  <a:lnTo>
                    <a:pt x="1028" y="1954"/>
                  </a:lnTo>
                  <a:lnTo>
                    <a:pt x="1055" y="1882"/>
                  </a:lnTo>
                  <a:lnTo>
                    <a:pt x="1102" y="1737"/>
                  </a:lnTo>
                  <a:lnTo>
                    <a:pt x="1147" y="1593"/>
                  </a:lnTo>
                  <a:lnTo>
                    <a:pt x="1147" y="1593"/>
                  </a:lnTo>
                  <a:lnTo>
                    <a:pt x="1203" y="1400"/>
                  </a:lnTo>
                  <a:lnTo>
                    <a:pt x="1203" y="1400"/>
                  </a:lnTo>
                  <a:lnTo>
                    <a:pt x="1227" y="1323"/>
                  </a:lnTo>
                  <a:lnTo>
                    <a:pt x="1253" y="1245"/>
                  </a:lnTo>
                  <a:lnTo>
                    <a:pt x="1280" y="1166"/>
                  </a:lnTo>
                  <a:lnTo>
                    <a:pt x="1311" y="1085"/>
                  </a:lnTo>
                  <a:lnTo>
                    <a:pt x="1344" y="1005"/>
                  </a:lnTo>
                  <a:lnTo>
                    <a:pt x="1377" y="926"/>
                  </a:lnTo>
                  <a:lnTo>
                    <a:pt x="1412" y="848"/>
                  </a:lnTo>
                  <a:lnTo>
                    <a:pt x="1446" y="772"/>
                  </a:lnTo>
                  <a:lnTo>
                    <a:pt x="1483" y="699"/>
                  </a:lnTo>
                  <a:lnTo>
                    <a:pt x="1519" y="628"/>
                  </a:lnTo>
                  <a:lnTo>
                    <a:pt x="1554" y="560"/>
                  </a:lnTo>
                  <a:lnTo>
                    <a:pt x="1588" y="496"/>
                  </a:lnTo>
                  <a:lnTo>
                    <a:pt x="1621" y="438"/>
                  </a:lnTo>
                  <a:lnTo>
                    <a:pt x="1653" y="385"/>
                  </a:lnTo>
                  <a:lnTo>
                    <a:pt x="1684" y="337"/>
                  </a:lnTo>
                  <a:lnTo>
                    <a:pt x="1713" y="295"/>
                  </a:lnTo>
                  <a:lnTo>
                    <a:pt x="1713" y="295"/>
                  </a:lnTo>
                  <a:lnTo>
                    <a:pt x="1727" y="276"/>
                  </a:lnTo>
                  <a:lnTo>
                    <a:pt x="1742" y="259"/>
                  </a:lnTo>
                  <a:lnTo>
                    <a:pt x="1757" y="241"/>
                  </a:lnTo>
                  <a:lnTo>
                    <a:pt x="1773" y="224"/>
                  </a:lnTo>
                  <a:lnTo>
                    <a:pt x="1791" y="208"/>
                  </a:lnTo>
                  <a:lnTo>
                    <a:pt x="1810" y="194"/>
                  </a:lnTo>
                  <a:lnTo>
                    <a:pt x="1846" y="165"/>
                  </a:lnTo>
                  <a:lnTo>
                    <a:pt x="1885" y="137"/>
                  </a:lnTo>
                  <a:lnTo>
                    <a:pt x="1924" y="114"/>
                  </a:lnTo>
                  <a:lnTo>
                    <a:pt x="1961" y="92"/>
                  </a:lnTo>
                  <a:lnTo>
                    <a:pt x="1999" y="72"/>
                  </a:lnTo>
                  <a:lnTo>
                    <a:pt x="2035" y="56"/>
                  </a:lnTo>
                  <a:lnTo>
                    <a:pt x="2068" y="42"/>
                  </a:lnTo>
                  <a:lnTo>
                    <a:pt x="2126" y="19"/>
                  </a:lnTo>
                  <a:lnTo>
                    <a:pt x="2164" y="6"/>
                  </a:lnTo>
                  <a:lnTo>
                    <a:pt x="2178" y="1"/>
                  </a:lnTo>
                  <a:lnTo>
                    <a:pt x="2829" y="40"/>
                  </a:lnTo>
                  <a:lnTo>
                    <a:pt x="3435" y="0"/>
                  </a:lnTo>
                  <a:lnTo>
                    <a:pt x="3435" y="0"/>
                  </a:lnTo>
                  <a:lnTo>
                    <a:pt x="3435" y="0"/>
                  </a:lnTo>
                  <a:lnTo>
                    <a:pt x="3560" y="36"/>
                  </a:lnTo>
                  <a:lnTo>
                    <a:pt x="3694" y="75"/>
                  </a:lnTo>
                  <a:lnTo>
                    <a:pt x="3859" y="124"/>
                  </a:lnTo>
                  <a:lnTo>
                    <a:pt x="3947" y="153"/>
                  </a:lnTo>
                  <a:lnTo>
                    <a:pt x="4038" y="182"/>
                  </a:lnTo>
                  <a:lnTo>
                    <a:pt x="4130" y="212"/>
                  </a:lnTo>
                  <a:lnTo>
                    <a:pt x="4219" y="244"/>
                  </a:lnTo>
                  <a:lnTo>
                    <a:pt x="4306" y="276"/>
                  </a:lnTo>
                  <a:lnTo>
                    <a:pt x="4388" y="308"/>
                  </a:lnTo>
                  <a:lnTo>
                    <a:pt x="4464" y="340"/>
                  </a:lnTo>
                  <a:lnTo>
                    <a:pt x="4530" y="370"/>
                  </a:lnTo>
                  <a:lnTo>
                    <a:pt x="4530" y="370"/>
                  </a:lnTo>
                  <a:lnTo>
                    <a:pt x="4643" y="427"/>
                  </a:lnTo>
                  <a:lnTo>
                    <a:pt x="4737" y="474"/>
                  </a:lnTo>
                  <a:lnTo>
                    <a:pt x="4815" y="518"/>
                  </a:lnTo>
                  <a:lnTo>
                    <a:pt x="4848" y="536"/>
                  </a:lnTo>
                  <a:lnTo>
                    <a:pt x="4877" y="555"/>
                  </a:lnTo>
                  <a:lnTo>
                    <a:pt x="4905" y="573"/>
                  </a:lnTo>
                  <a:lnTo>
                    <a:pt x="4929" y="590"/>
                  </a:lnTo>
                  <a:lnTo>
                    <a:pt x="4951" y="607"/>
                  </a:lnTo>
                  <a:lnTo>
                    <a:pt x="4971" y="625"/>
                  </a:lnTo>
                  <a:lnTo>
                    <a:pt x="4990" y="644"/>
                  </a:lnTo>
                  <a:lnTo>
                    <a:pt x="5008" y="661"/>
                  </a:lnTo>
                  <a:lnTo>
                    <a:pt x="5023" y="680"/>
                  </a:lnTo>
                  <a:lnTo>
                    <a:pt x="5039" y="700"/>
                  </a:lnTo>
                  <a:lnTo>
                    <a:pt x="5039" y="700"/>
                  </a:lnTo>
                  <a:lnTo>
                    <a:pt x="5083" y="758"/>
                  </a:lnTo>
                  <a:lnTo>
                    <a:pt x="5149" y="843"/>
                  </a:lnTo>
                  <a:lnTo>
                    <a:pt x="5323" y="1063"/>
                  </a:lnTo>
                  <a:lnTo>
                    <a:pt x="5658" y="1487"/>
                  </a:lnTo>
                  <a:lnTo>
                    <a:pt x="5658" y="1487"/>
                  </a:lnTo>
                  <a:lnTo>
                    <a:pt x="5684" y="1523"/>
                  </a:lnTo>
                  <a:lnTo>
                    <a:pt x="5709" y="1559"/>
                  </a:lnTo>
                  <a:lnTo>
                    <a:pt x="5731" y="1597"/>
                  </a:lnTo>
                  <a:lnTo>
                    <a:pt x="5750" y="1633"/>
                  </a:lnTo>
                  <a:lnTo>
                    <a:pt x="5767" y="1669"/>
                  </a:lnTo>
                  <a:lnTo>
                    <a:pt x="5783" y="1705"/>
                  </a:lnTo>
                  <a:lnTo>
                    <a:pt x="5796" y="1739"/>
                  </a:lnTo>
                  <a:lnTo>
                    <a:pt x="5806" y="1770"/>
                  </a:lnTo>
                  <a:lnTo>
                    <a:pt x="5806" y="1770"/>
                  </a:lnTo>
                  <a:lnTo>
                    <a:pt x="5799" y="1786"/>
                  </a:lnTo>
                  <a:lnTo>
                    <a:pt x="5776" y="1828"/>
                  </a:lnTo>
                  <a:lnTo>
                    <a:pt x="5757" y="1857"/>
                  </a:lnTo>
                  <a:lnTo>
                    <a:pt x="5735" y="1892"/>
                  </a:lnTo>
                  <a:lnTo>
                    <a:pt x="5709" y="1930"/>
                  </a:lnTo>
                  <a:lnTo>
                    <a:pt x="5677" y="1970"/>
                  </a:lnTo>
                  <a:lnTo>
                    <a:pt x="5641" y="2013"/>
                  </a:lnTo>
                  <a:lnTo>
                    <a:pt x="5601" y="2058"/>
                  </a:lnTo>
                  <a:lnTo>
                    <a:pt x="5556" y="2103"/>
                  </a:lnTo>
                  <a:lnTo>
                    <a:pt x="5531" y="2126"/>
                  </a:lnTo>
                  <a:lnTo>
                    <a:pt x="5505" y="2149"/>
                  </a:lnTo>
                  <a:lnTo>
                    <a:pt x="5479" y="2173"/>
                  </a:lnTo>
                  <a:lnTo>
                    <a:pt x="5450" y="2194"/>
                  </a:lnTo>
                  <a:lnTo>
                    <a:pt x="5421" y="2217"/>
                  </a:lnTo>
                  <a:lnTo>
                    <a:pt x="5389" y="2239"/>
                  </a:lnTo>
                  <a:lnTo>
                    <a:pt x="5358" y="2261"/>
                  </a:lnTo>
                  <a:lnTo>
                    <a:pt x="5324" y="2281"/>
                  </a:lnTo>
                  <a:lnTo>
                    <a:pt x="5290" y="2301"/>
                  </a:lnTo>
                  <a:lnTo>
                    <a:pt x="5253" y="2320"/>
                  </a:lnTo>
                  <a:lnTo>
                    <a:pt x="5253" y="2320"/>
                  </a:lnTo>
                  <a:lnTo>
                    <a:pt x="5216" y="2339"/>
                  </a:lnTo>
                  <a:lnTo>
                    <a:pt x="5175" y="2355"/>
                  </a:lnTo>
                  <a:lnTo>
                    <a:pt x="5133" y="2368"/>
                  </a:lnTo>
                  <a:lnTo>
                    <a:pt x="5090" y="2379"/>
                  </a:lnTo>
                  <a:lnTo>
                    <a:pt x="5044" y="2390"/>
                  </a:lnTo>
                  <a:lnTo>
                    <a:pt x="4997" y="2397"/>
                  </a:lnTo>
                  <a:lnTo>
                    <a:pt x="4950" y="2404"/>
                  </a:lnTo>
                  <a:lnTo>
                    <a:pt x="4900" y="2408"/>
                  </a:lnTo>
                  <a:lnTo>
                    <a:pt x="4850" y="2411"/>
                  </a:lnTo>
                  <a:lnTo>
                    <a:pt x="4799" y="2413"/>
                  </a:lnTo>
                  <a:lnTo>
                    <a:pt x="4747" y="2413"/>
                  </a:lnTo>
                  <a:lnTo>
                    <a:pt x="4694" y="2411"/>
                  </a:lnTo>
                  <a:lnTo>
                    <a:pt x="4642" y="2408"/>
                  </a:lnTo>
                  <a:lnTo>
                    <a:pt x="4588" y="2404"/>
                  </a:lnTo>
                  <a:lnTo>
                    <a:pt x="4535" y="2400"/>
                  </a:lnTo>
                  <a:lnTo>
                    <a:pt x="4481" y="2392"/>
                  </a:lnTo>
                  <a:lnTo>
                    <a:pt x="4429" y="2385"/>
                  </a:lnTo>
                  <a:lnTo>
                    <a:pt x="4375" y="2378"/>
                  </a:lnTo>
                  <a:lnTo>
                    <a:pt x="4323" y="2369"/>
                  </a:lnTo>
                  <a:lnTo>
                    <a:pt x="4271" y="2359"/>
                  </a:lnTo>
                  <a:lnTo>
                    <a:pt x="4170" y="2337"/>
                  </a:lnTo>
                  <a:lnTo>
                    <a:pt x="4073" y="2313"/>
                  </a:lnTo>
                  <a:lnTo>
                    <a:pt x="3981" y="2288"/>
                  </a:lnTo>
                  <a:lnTo>
                    <a:pt x="3895" y="2261"/>
                  </a:lnTo>
                  <a:lnTo>
                    <a:pt x="3817" y="2233"/>
                  </a:lnTo>
                  <a:lnTo>
                    <a:pt x="3749" y="2207"/>
                  </a:lnTo>
                  <a:lnTo>
                    <a:pt x="3749" y="2207"/>
                  </a:lnTo>
                  <a:lnTo>
                    <a:pt x="3681" y="2177"/>
                  </a:lnTo>
                  <a:lnTo>
                    <a:pt x="3609" y="2142"/>
                  </a:lnTo>
                  <a:lnTo>
                    <a:pt x="3534" y="2103"/>
                  </a:lnTo>
                  <a:lnTo>
                    <a:pt x="3454" y="2060"/>
                  </a:lnTo>
                  <a:lnTo>
                    <a:pt x="3454" y="2060"/>
                  </a:lnTo>
                  <a:lnTo>
                    <a:pt x="3334" y="1992"/>
                  </a:lnTo>
                  <a:lnTo>
                    <a:pt x="3215" y="1922"/>
                  </a:lnTo>
                  <a:lnTo>
                    <a:pt x="3103" y="1854"/>
                  </a:lnTo>
                  <a:lnTo>
                    <a:pt x="3001" y="1791"/>
                  </a:lnTo>
                  <a:lnTo>
                    <a:pt x="2845" y="1691"/>
                  </a:lnTo>
                  <a:lnTo>
                    <a:pt x="2786" y="1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5699660-C229-6A1F-CC9D-042C04135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" y="318"/>
              <a:ext cx="696" cy="809"/>
            </a:xfrm>
            <a:custGeom>
              <a:avLst/>
              <a:gdLst>
                <a:gd name="T0" fmla="*/ 1932 w 2087"/>
                <a:gd name="T1" fmla="*/ 648 h 2426"/>
                <a:gd name="T2" fmla="*/ 1918 w 2087"/>
                <a:gd name="T3" fmla="*/ 774 h 2426"/>
                <a:gd name="T4" fmla="*/ 1857 w 2087"/>
                <a:gd name="T5" fmla="*/ 939 h 2426"/>
                <a:gd name="T6" fmla="*/ 1809 w 2087"/>
                <a:gd name="T7" fmla="*/ 993 h 2426"/>
                <a:gd name="T8" fmla="*/ 1733 w 2087"/>
                <a:gd name="T9" fmla="*/ 1033 h 2426"/>
                <a:gd name="T10" fmla="*/ 1747 w 2087"/>
                <a:gd name="T11" fmla="*/ 1221 h 2426"/>
                <a:gd name="T12" fmla="*/ 1843 w 2087"/>
                <a:gd name="T13" fmla="*/ 1505 h 2426"/>
                <a:gd name="T14" fmla="*/ 1940 w 2087"/>
                <a:gd name="T15" fmla="*/ 1668 h 2426"/>
                <a:gd name="T16" fmla="*/ 2039 w 2087"/>
                <a:gd name="T17" fmla="*/ 1800 h 2426"/>
                <a:gd name="T18" fmla="*/ 2080 w 2087"/>
                <a:gd name="T19" fmla="*/ 1858 h 2426"/>
                <a:gd name="T20" fmla="*/ 2083 w 2087"/>
                <a:gd name="T21" fmla="*/ 1934 h 2426"/>
                <a:gd name="T22" fmla="*/ 2008 w 2087"/>
                <a:gd name="T23" fmla="*/ 2052 h 2426"/>
                <a:gd name="T24" fmla="*/ 1893 w 2087"/>
                <a:gd name="T25" fmla="*/ 2170 h 2426"/>
                <a:gd name="T26" fmla="*/ 1714 w 2087"/>
                <a:gd name="T27" fmla="*/ 2293 h 2426"/>
                <a:gd name="T28" fmla="*/ 1523 w 2087"/>
                <a:gd name="T29" fmla="*/ 2379 h 2426"/>
                <a:gd name="T30" fmla="*/ 1318 w 2087"/>
                <a:gd name="T31" fmla="*/ 2425 h 2426"/>
                <a:gd name="T32" fmla="*/ 1144 w 2087"/>
                <a:gd name="T33" fmla="*/ 2413 h 2426"/>
                <a:gd name="T34" fmla="*/ 1012 w 2087"/>
                <a:gd name="T35" fmla="*/ 2374 h 2426"/>
                <a:gd name="T36" fmla="*/ 947 w 2087"/>
                <a:gd name="T37" fmla="*/ 2340 h 2426"/>
                <a:gd name="T38" fmla="*/ 916 w 2087"/>
                <a:gd name="T39" fmla="*/ 2298 h 2426"/>
                <a:gd name="T40" fmla="*/ 910 w 2087"/>
                <a:gd name="T41" fmla="*/ 2221 h 2426"/>
                <a:gd name="T42" fmla="*/ 937 w 2087"/>
                <a:gd name="T43" fmla="*/ 2085 h 2426"/>
                <a:gd name="T44" fmla="*/ 930 w 2087"/>
                <a:gd name="T45" fmla="*/ 2014 h 2426"/>
                <a:gd name="T46" fmla="*/ 897 w 2087"/>
                <a:gd name="T47" fmla="*/ 1901 h 2426"/>
                <a:gd name="T48" fmla="*/ 803 w 2087"/>
                <a:gd name="T49" fmla="*/ 1924 h 2426"/>
                <a:gd name="T50" fmla="*/ 704 w 2087"/>
                <a:gd name="T51" fmla="*/ 1920 h 2426"/>
                <a:gd name="T52" fmla="*/ 584 w 2087"/>
                <a:gd name="T53" fmla="*/ 1871 h 2426"/>
                <a:gd name="T54" fmla="*/ 508 w 2087"/>
                <a:gd name="T55" fmla="*/ 1803 h 2426"/>
                <a:gd name="T56" fmla="*/ 351 w 2087"/>
                <a:gd name="T57" fmla="*/ 1597 h 2426"/>
                <a:gd name="T58" fmla="*/ 204 w 2087"/>
                <a:gd name="T59" fmla="*/ 1359 h 2426"/>
                <a:gd name="T60" fmla="*/ 159 w 2087"/>
                <a:gd name="T61" fmla="*/ 1221 h 2426"/>
                <a:gd name="T62" fmla="*/ 58 w 2087"/>
                <a:gd name="T63" fmla="*/ 841 h 2426"/>
                <a:gd name="T64" fmla="*/ 19 w 2087"/>
                <a:gd name="T65" fmla="*/ 609 h 2426"/>
                <a:gd name="T66" fmla="*/ 0 w 2087"/>
                <a:gd name="T67" fmla="*/ 308 h 2426"/>
                <a:gd name="T68" fmla="*/ 7 w 2087"/>
                <a:gd name="T69" fmla="*/ 188 h 2426"/>
                <a:gd name="T70" fmla="*/ 42 w 2087"/>
                <a:gd name="T71" fmla="*/ 89 h 2426"/>
                <a:gd name="T72" fmla="*/ 85 w 2087"/>
                <a:gd name="T73" fmla="*/ 35 h 2426"/>
                <a:gd name="T74" fmla="*/ 133 w 2087"/>
                <a:gd name="T75" fmla="*/ 12 h 2426"/>
                <a:gd name="T76" fmla="*/ 200 w 2087"/>
                <a:gd name="T77" fmla="*/ 2 h 2426"/>
                <a:gd name="T78" fmla="*/ 237 w 2087"/>
                <a:gd name="T79" fmla="*/ 25 h 2426"/>
                <a:gd name="T80" fmla="*/ 318 w 2087"/>
                <a:gd name="T81" fmla="*/ 173 h 2426"/>
                <a:gd name="T82" fmla="*/ 405 w 2087"/>
                <a:gd name="T83" fmla="*/ 290 h 2426"/>
                <a:gd name="T84" fmla="*/ 470 w 2087"/>
                <a:gd name="T85" fmla="*/ 339 h 2426"/>
                <a:gd name="T86" fmla="*/ 602 w 2087"/>
                <a:gd name="T87" fmla="*/ 395 h 2426"/>
                <a:gd name="T88" fmla="*/ 697 w 2087"/>
                <a:gd name="T89" fmla="*/ 414 h 2426"/>
                <a:gd name="T90" fmla="*/ 648 w 2087"/>
                <a:gd name="T91" fmla="*/ 372 h 2426"/>
                <a:gd name="T92" fmla="*/ 568 w 2087"/>
                <a:gd name="T93" fmla="*/ 269 h 2426"/>
                <a:gd name="T94" fmla="*/ 486 w 2087"/>
                <a:gd name="T95" fmla="*/ 112 h 2426"/>
                <a:gd name="T96" fmla="*/ 723 w 2087"/>
                <a:gd name="T97" fmla="*/ 330 h 2426"/>
                <a:gd name="T98" fmla="*/ 855 w 2087"/>
                <a:gd name="T99" fmla="*/ 414 h 2426"/>
                <a:gd name="T100" fmla="*/ 939 w 2087"/>
                <a:gd name="T101" fmla="*/ 434 h 2426"/>
                <a:gd name="T102" fmla="*/ 1098 w 2087"/>
                <a:gd name="T103" fmla="*/ 429 h 2426"/>
                <a:gd name="T104" fmla="*/ 1261 w 2087"/>
                <a:gd name="T105" fmla="*/ 405 h 2426"/>
                <a:gd name="T106" fmla="*/ 1345 w 2087"/>
                <a:gd name="T107" fmla="*/ 414 h 2426"/>
                <a:gd name="T108" fmla="*/ 1393 w 2087"/>
                <a:gd name="T109" fmla="*/ 449 h 2426"/>
                <a:gd name="T110" fmla="*/ 1436 w 2087"/>
                <a:gd name="T111" fmla="*/ 530 h 2426"/>
                <a:gd name="T112" fmla="*/ 1568 w 2087"/>
                <a:gd name="T113" fmla="*/ 737 h 2426"/>
                <a:gd name="T114" fmla="*/ 1614 w 2087"/>
                <a:gd name="T115" fmla="*/ 622 h 2426"/>
                <a:gd name="T116" fmla="*/ 1700 w 2087"/>
                <a:gd name="T117" fmla="*/ 484 h 2426"/>
                <a:gd name="T118" fmla="*/ 1749 w 2087"/>
                <a:gd name="T119" fmla="*/ 455 h 2426"/>
                <a:gd name="T120" fmla="*/ 1822 w 2087"/>
                <a:gd name="T121" fmla="*/ 455 h 2426"/>
                <a:gd name="T122" fmla="*/ 1885 w 2087"/>
                <a:gd name="T123" fmla="*/ 491 h 2426"/>
                <a:gd name="T124" fmla="*/ 1922 w 2087"/>
                <a:gd name="T125" fmla="*/ 560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87" h="2426">
                  <a:moveTo>
                    <a:pt x="1927" y="580"/>
                  </a:moveTo>
                  <a:lnTo>
                    <a:pt x="1927" y="580"/>
                  </a:lnTo>
                  <a:lnTo>
                    <a:pt x="1930" y="602"/>
                  </a:lnTo>
                  <a:lnTo>
                    <a:pt x="1932" y="625"/>
                  </a:lnTo>
                  <a:lnTo>
                    <a:pt x="1932" y="648"/>
                  </a:lnTo>
                  <a:lnTo>
                    <a:pt x="1932" y="673"/>
                  </a:lnTo>
                  <a:lnTo>
                    <a:pt x="1930" y="699"/>
                  </a:lnTo>
                  <a:lnTo>
                    <a:pt x="1927" y="724"/>
                  </a:lnTo>
                  <a:lnTo>
                    <a:pt x="1922" y="748"/>
                  </a:lnTo>
                  <a:lnTo>
                    <a:pt x="1918" y="774"/>
                  </a:lnTo>
                  <a:lnTo>
                    <a:pt x="1905" y="822"/>
                  </a:lnTo>
                  <a:lnTo>
                    <a:pt x="1890" y="867"/>
                  </a:lnTo>
                  <a:lnTo>
                    <a:pt x="1875" y="907"/>
                  </a:lnTo>
                  <a:lnTo>
                    <a:pt x="1866" y="925"/>
                  </a:lnTo>
                  <a:lnTo>
                    <a:pt x="1857" y="939"/>
                  </a:lnTo>
                  <a:lnTo>
                    <a:pt x="1857" y="939"/>
                  </a:lnTo>
                  <a:lnTo>
                    <a:pt x="1847" y="955"/>
                  </a:lnTo>
                  <a:lnTo>
                    <a:pt x="1835" y="970"/>
                  </a:lnTo>
                  <a:lnTo>
                    <a:pt x="1822" y="981"/>
                  </a:lnTo>
                  <a:lnTo>
                    <a:pt x="1809" y="993"/>
                  </a:lnTo>
                  <a:lnTo>
                    <a:pt x="1809" y="993"/>
                  </a:lnTo>
                  <a:lnTo>
                    <a:pt x="1789" y="1007"/>
                  </a:lnTo>
                  <a:lnTo>
                    <a:pt x="1769" y="1017"/>
                  </a:lnTo>
                  <a:lnTo>
                    <a:pt x="1750" y="1027"/>
                  </a:lnTo>
                  <a:lnTo>
                    <a:pt x="1733" y="1033"/>
                  </a:lnTo>
                  <a:lnTo>
                    <a:pt x="1705" y="1042"/>
                  </a:lnTo>
                  <a:lnTo>
                    <a:pt x="1695" y="1043"/>
                  </a:lnTo>
                  <a:lnTo>
                    <a:pt x="1695" y="1043"/>
                  </a:lnTo>
                  <a:lnTo>
                    <a:pt x="1747" y="1221"/>
                  </a:lnTo>
                  <a:lnTo>
                    <a:pt x="1747" y="1221"/>
                  </a:lnTo>
                  <a:lnTo>
                    <a:pt x="1799" y="1396"/>
                  </a:lnTo>
                  <a:lnTo>
                    <a:pt x="1799" y="1396"/>
                  </a:lnTo>
                  <a:lnTo>
                    <a:pt x="1811" y="1432"/>
                  </a:lnTo>
                  <a:lnTo>
                    <a:pt x="1825" y="1469"/>
                  </a:lnTo>
                  <a:lnTo>
                    <a:pt x="1843" y="1505"/>
                  </a:lnTo>
                  <a:lnTo>
                    <a:pt x="1860" y="1540"/>
                  </a:lnTo>
                  <a:lnTo>
                    <a:pt x="1880" y="1574"/>
                  </a:lnTo>
                  <a:lnTo>
                    <a:pt x="1899" y="1608"/>
                  </a:lnTo>
                  <a:lnTo>
                    <a:pt x="1919" y="1638"/>
                  </a:lnTo>
                  <a:lnTo>
                    <a:pt x="1940" y="1668"/>
                  </a:lnTo>
                  <a:lnTo>
                    <a:pt x="1976" y="1720"/>
                  </a:lnTo>
                  <a:lnTo>
                    <a:pt x="2008" y="1761"/>
                  </a:lnTo>
                  <a:lnTo>
                    <a:pt x="2037" y="1796"/>
                  </a:lnTo>
                  <a:lnTo>
                    <a:pt x="2037" y="1796"/>
                  </a:lnTo>
                  <a:lnTo>
                    <a:pt x="2039" y="1800"/>
                  </a:lnTo>
                  <a:lnTo>
                    <a:pt x="2050" y="1809"/>
                  </a:lnTo>
                  <a:lnTo>
                    <a:pt x="2063" y="1825"/>
                  </a:lnTo>
                  <a:lnTo>
                    <a:pt x="2068" y="1835"/>
                  </a:lnTo>
                  <a:lnTo>
                    <a:pt x="2074" y="1846"/>
                  </a:lnTo>
                  <a:lnTo>
                    <a:pt x="2080" y="1858"/>
                  </a:lnTo>
                  <a:lnTo>
                    <a:pt x="2084" y="1871"/>
                  </a:lnTo>
                  <a:lnTo>
                    <a:pt x="2087" y="1885"/>
                  </a:lnTo>
                  <a:lnTo>
                    <a:pt x="2087" y="1901"/>
                  </a:lnTo>
                  <a:lnTo>
                    <a:pt x="2086" y="1917"/>
                  </a:lnTo>
                  <a:lnTo>
                    <a:pt x="2083" y="1934"/>
                  </a:lnTo>
                  <a:lnTo>
                    <a:pt x="2076" y="1952"/>
                  </a:lnTo>
                  <a:lnTo>
                    <a:pt x="2065" y="1969"/>
                  </a:lnTo>
                  <a:lnTo>
                    <a:pt x="2065" y="1969"/>
                  </a:lnTo>
                  <a:lnTo>
                    <a:pt x="2039" y="2008"/>
                  </a:lnTo>
                  <a:lnTo>
                    <a:pt x="2008" y="2052"/>
                  </a:lnTo>
                  <a:lnTo>
                    <a:pt x="1989" y="2075"/>
                  </a:lnTo>
                  <a:lnTo>
                    <a:pt x="1969" y="2098"/>
                  </a:lnTo>
                  <a:lnTo>
                    <a:pt x="1945" y="2123"/>
                  </a:lnTo>
                  <a:lnTo>
                    <a:pt x="1921" y="2146"/>
                  </a:lnTo>
                  <a:lnTo>
                    <a:pt x="1893" y="2170"/>
                  </a:lnTo>
                  <a:lnTo>
                    <a:pt x="1863" y="2195"/>
                  </a:lnTo>
                  <a:lnTo>
                    <a:pt x="1831" y="2219"/>
                  </a:lnTo>
                  <a:lnTo>
                    <a:pt x="1795" y="2244"/>
                  </a:lnTo>
                  <a:lnTo>
                    <a:pt x="1756" y="2269"/>
                  </a:lnTo>
                  <a:lnTo>
                    <a:pt x="1714" y="2293"/>
                  </a:lnTo>
                  <a:lnTo>
                    <a:pt x="1669" y="2316"/>
                  </a:lnTo>
                  <a:lnTo>
                    <a:pt x="1620" y="2340"/>
                  </a:lnTo>
                  <a:lnTo>
                    <a:pt x="1620" y="2340"/>
                  </a:lnTo>
                  <a:lnTo>
                    <a:pt x="1569" y="2361"/>
                  </a:lnTo>
                  <a:lnTo>
                    <a:pt x="1523" y="2379"/>
                  </a:lnTo>
                  <a:lnTo>
                    <a:pt x="1478" y="2393"/>
                  </a:lnTo>
                  <a:lnTo>
                    <a:pt x="1435" y="2406"/>
                  </a:lnTo>
                  <a:lnTo>
                    <a:pt x="1394" y="2415"/>
                  </a:lnTo>
                  <a:lnTo>
                    <a:pt x="1355" y="2421"/>
                  </a:lnTo>
                  <a:lnTo>
                    <a:pt x="1318" y="2425"/>
                  </a:lnTo>
                  <a:lnTo>
                    <a:pt x="1282" y="2426"/>
                  </a:lnTo>
                  <a:lnTo>
                    <a:pt x="1245" y="2426"/>
                  </a:lnTo>
                  <a:lnTo>
                    <a:pt x="1212" y="2423"/>
                  </a:lnTo>
                  <a:lnTo>
                    <a:pt x="1177" y="2419"/>
                  </a:lnTo>
                  <a:lnTo>
                    <a:pt x="1144" y="2413"/>
                  </a:lnTo>
                  <a:lnTo>
                    <a:pt x="1111" y="2406"/>
                  </a:lnTo>
                  <a:lnTo>
                    <a:pt x="1079" y="2396"/>
                  </a:lnTo>
                  <a:lnTo>
                    <a:pt x="1046" y="2386"/>
                  </a:lnTo>
                  <a:lnTo>
                    <a:pt x="1012" y="2374"/>
                  </a:lnTo>
                  <a:lnTo>
                    <a:pt x="1012" y="2374"/>
                  </a:lnTo>
                  <a:lnTo>
                    <a:pt x="997" y="2368"/>
                  </a:lnTo>
                  <a:lnTo>
                    <a:pt x="982" y="2361"/>
                  </a:lnTo>
                  <a:lnTo>
                    <a:pt x="969" y="2355"/>
                  </a:lnTo>
                  <a:lnTo>
                    <a:pt x="958" y="2348"/>
                  </a:lnTo>
                  <a:lnTo>
                    <a:pt x="947" y="2340"/>
                  </a:lnTo>
                  <a:lnTo>
                    <a:pt x="939" y="2332"/>
                  </a:lnTo>
                  <a:lnTo>
                    <a:pt x="931" y="2324"/>
                  </a:lnTo>
                  <a:lnTo>
                    <a:pt x="924" y="2315"/>
                  </a:lnTo>
                  <a:lnTo>
                    <a:pt x="920" y="2306"/>
                  </a:lnTo>
                  <a:lnTo>
                    <a:pt x="916" y="2298"/>
                  </a:lnTo>
                  <a:lnTo>
                    <a:pt x="913" y="2289"/>
                  </a:lnTo>
                  <a:lnTo>
                    <a:pt x="910" y="2280"/>
                  </a:lnTo>
                  <a:lnTo>
                    <a:pt x="907" y="2260"/>
                  </a:lnTo>
                  <a:lnTo>
                    <a:pt x="907" y="2241"/>
                  </a:lnTo>
                  <a:lnTo>
                    <a:pt x="910" y="2221"/>
                  </a:lnTo>
                  <a:lnTo>
                    <a:pt x="914" y="2201"/>
                  </a:lnTo>
                  <a:lnTo>
                    <a:pt x="923" y="2160"/>
                  </a:lnTo>
                  <a:lnTo>
                    <a:pt x="933" y="2121"/>
                  </a:lnTo>
                  <a:lnTo>
                    <a:pt x="936" y="2104"/>
                  </a:lnTo>
                  <a:lnTo>
                    <a:pt x="937" y="2085"/>
                  </a:lnTo>
                  <a:lnTo>
                    <a:pt x="937" y="2085"/>
                  </a:lnTo>
                  <a:lnTo>
                    <a:pt x="936" y="2068"/>
                  </a:lnTo>
                  <a:lnTo>
                    <a:pt x="936" y="2049"/>
                  </a:lnTo>
                  <a:lnTo>
                    <a:pt x="930" y="2014"/>
                  </a:lnTo>
                  <a:lnTo>
                    <a:pt x="930" y="2014"/>
                  </a:lnTo>
                  <a:lnTo>
                    <a:pt x="926" y="1991"/>
                  </a:lnTo>
                  <a:lnTo>
                    <a:pt x="920" y="1971"/>
                  </a:lnTo>
                  <a:lnTo>
                    <a:pt x="910" y="1934"/>
                  </a:lnTo>
                  <a:lnTo>
                    <a:pt x="901" y="1910"/>
                  </a:lnTo>
                  <a:lnTo>
                    <a:pt x="897" y="1901"/>
                  </a:lnTo>
                  <a:lnTo>
                    <a:pt x="897" y="1901"/>
                  </a:lnTo>
                  <a:lnTo>
                    <a:pt x="872" y="1910"/>
                  </a:lnTo>
                  <a:lnTo>
                    <a:pt x="848" y="1916"/>
                  </a:lnTo>
                  <a:lnTo>
                    <a:pt x="826" y="1920"/>
                  </a:lnTo>
                  <a:lnTo>
                    <a:pt x="803" y="1924"/>
                  </a:lnTo>
                  <a:lnTo>
                    <a:pt x="783" y="1926"/>
                  </a:lnTo>
                  <a:lnTo>
                    <a:pt x="762" y="1926"/>
                  </a:lnTo>
                  <a:lnTo>
                    <a:pt x="742" y="1926"/>
                  </a:lnTo>
                  <a:lnTo>
                    <a:pt x="723" y="1923"/>
                  </a:lnTo>
                  <a:lnTo>
                    <a:pt x="704" y="1920"/>
                  </a:lnTo>
                  <a:lnTo>
                    <a:pt x="687" y="1916"/>
                  </a:lnTo>
                  <a:lnTo>
                    <a:pt x="670" y="1911"/>
                  </a:lnTo>
                  <a:lnTo>
                    <a:pt x="652" y="1904"/>
                  </a:lnTo>
                  <a:lnTo>
                    <a:pt x="618" y="1890"/>
                  </a:lnTo>
                  <a:lnTo>
                    <a:pt x="584" y="1871"/>
                  </a:lnTo>
                  <a:lnTo>
                    <a:pt x="584" y="1871"/>
                  </a:lnTo>
                  <a:lnTo>
                    <a:pt x="573" y="1864"/>
                  </a:lnTo>
                  <a:lnTo>
                    <a:pt x="561" y="1855"/>
                  </a:lnTo>
                  <a:lnTo>
                    <a:pt x="537" y="1832"/>
                  </a:lnTo>
                  <a:lnTo>
                    <a:pt x="508" y="1803"/>
                  </a:lnTo>
                  <a:lnTo>
                    <a:pt x="479" y="1768"/>
                  </a:lnTo>
                  <a:lnTo>
                    <a:pt x="447" y="1729"/>
                  </a:lnTo>
                  <a:lnTo>
                    <a:pt x="415" y="1687"/>
                  </a:lnTo>
                  <a:lnTo>
                    <a:pt x="383" y="1644"/>
                  </a:lnTo>
                  <a:lnTo>
                    <a:pt x="351" y="1597"/>
                  </a:lnTo>
                  <a:lnTo>
                    <a:pt x="321" y="1553"/>
                  </a:lnTo>
                  <a:lnTo>
                    <a:pt x="292" y="1508"/>
                  </a:lnTo>
                  <a:lnTo>
                    <a:pt x="242" y="1425"/>
                  </a:lnTo>
                  <a:lnTo>
                    <a:pt x="221" y="1389"/>
                  </a:lnTo>
                  <a:lnTo>
                    <a:pt x="204" y="1359"/>
                  </a:lnTo>
                  <a:lnTo>
                    <a:pt x="192" y="1334"/>
                  </a:lnTo>
                  <a:lnTo>
                    <a:pt x="185" y="1315"/>
                  </a:lnTo>
                  <a:lnTo>
                    <a:pt x="185" y="1315"/>
                  </a:lnTo>
                  <a:lnTo>
                    <a:pt x="174" y="1278"/>
                  </a:lnTo>
                  <a:lnTo>
                    <a:pt x="159" y="1221"/>
                  </a:lnTo>
                  <a:lnTo>
                    <a:pt x="123" y="1081"/>
                  </a:lnTo>
                  <a:lnTo>
                    <a:pt x="87" y="939"/>
                  </a:lnTo>
                  <a:lnTo>
                    <a:pt x="71" y="881"/>
                  </a:lnTo>
                  <a:lnTo>
                    <a:pt x="58" y="841"/>
                  </a:lnTo>
                  <a:lnTo>
                    <a:pt x="58" y="841"/>
                  </a:lnTo>
                  <a:lnTo>
                    <a:pt x="52" y="823"/>
                  </a:lnTo>
                  <a:lnTo>
                    <a:pt x="46" y="802"/>
                  </a:lnTo>
                  <a:lnTo>
                    <a:pt x="36" y="748"/>
                  </a:lnTo>
                  <a:lnTo>
                    <a:pt x="27" y="683"/>
                  </a:lnTo>
                  <a:lnTo>
                    <a:pt x="19" y="609"/>
                  </a:lnTo>
                  <a:lnTo>
                    <a:pt x="19" y="609"/>
                  </a:lnTo>
                  <a:lnTo>
                    <a:pt x="13" y="534"/>
                  </a:lnTo>
                  <a:lnTo>
                    <a:pt x="7" y="456"/>
                  </a:lnTo>
                  <a:lnTo>
                    <a:pt x="3" y="381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275"/>
                  </a:lnTo>
                  <a:lnTo>
                    <a:pt x="1" y="245"/>
                  </a:lnTo>
                  <a:lnTo>
                    <a:pt x="4" y="216"/>
                  </a:lnTo>
                  <a:lnTo>
                    <a:pt x="7" y="188"/>
                  </a:lnTo>
                  <a:lnTo>
                    <a:pt x="13" y="165"/>
                  </a:lnTo>
                  <a:lnTo>
                    <a:pt x="19" y="142"/>
                  </a:lnTo>
                  <a:lnTo>
                    <a:pt x="26" y="122"/>
                  </a:lnTo>
                  <a:lnTo>
                    <a:pt x="33" y="105"/>
                  </a:lnTo>
                  <a:lnTo>
                    <a:pt x="42" y="89"/>
                  </a:lnTo>
                  <a:lnTo>
                    <a:pt x="51" y="74"/>
                  </a:lnTo>
                  <a:lnTo>
                    <a:pt x="59" y="61"/>
                  </a:lnTo>
                  <a:lnTo>
                    <a:pt x="68" y="51"/>
                  </a:lnTo>
                  <a:lnTo>
                    <a:pt x="77" y="42"/>
                  </a:lnTo>
                  <a:lnTo>
                    <a:pt x="85" y="35"/>
                  </a:lnTo>
                  <a:lnTo>
                    <a:pt x="93" y="29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14" y="19"/>
                  </a:lnTo>
                  <a:lnTo>
                    <a:pt x="133" y="12"/>
                  </a:lnTo>
                  <a:lnTo>
                    <a:pt x="152" y="6"/>
                  </a:lnTo>
                  <a:lnTo>
                    <a:pt x="171" y="2"/>
                  </a:lnTo>
                  <a:lnTo>
                    <a:pt x="181" y="0"/>
                  </a:lnTo>
                  <a:lnTo>
                    <a:pt x="191" y="0"/>
                  </a:lnTo>
                  <a:lnTo>
                    <a:pt x="200" y="2"/>
                  </a:lnTo>
                  <a:lnTo>
                    <a:pt x="208" y="3"/>
                  </a:lnTo>
                  <a:lnTo>
                    <a:pt x="217" y="6"/>
                  </a:lnTo>
                  <a:lnTo>
                    <a:pt x="224" y="12"/>
                  </a:lnTo>
                  <a:lnTo>
                    <a:pt x="231" y="18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59" y="61"/>
                  </a:lnTo>
                  <a:lnTo>
                    <a:pt x="278" y="99"/>
                  </a:lnTo>
                  <a:lnTo>
                    <a:pt x="298" y="136"/>
                  </a:lnTo>
                  <a:lnTo>
                    <a:pt x="318" y="173"/>
                  </a:lnTo>
                  <a:lnTo>
                    <a:pt x="340" y="209"/>
                  </a:lnTo>
                  <a:lnTo>
                    <a:pt x="363" y="242"/>
                  </a:lnTo>
                  <a:lnTo>
                    <a:pt x="376" y="259"/>
                  </a:lnTo>
                  <a:lnTo>
                    <a:pt x="391" y="275"/>
                  </a:lnTo>
                  <a:lnTo>
                    <a:pt x="405" y="290"/>
                  </a:lnTo>
                  <a:lnTo>
                    <a:pt x="421" y="304"/>
                  </a:lnTo>
                  <a:lnTo>
                    <a:pt x="421" y="304"/>
                  </a:lnTo>
                  <a:lnTo>
                    <a:pt x="437" y="316"/>
                  </a:lnTo>
                  <a:lnTo>
                    <a:pt x="454" y="329"/>
                  </a:lnTo>
                  <a:lnTo>
                    <a:pt x="470" y="339"/>
                  </a:lnTo>
                  <a:lnTo>
                    <a:pt x="489" y="349"/>
                  </a:lnTo>
                  <a:lnTo>
                    <a:pt x="525" y="368"/>
                  </a:lnTo>
                  <a:lnTo>
                    <a:pt x="563" y="384"/>
                  </a:lnTo>
                  <a:lnTo>
                    <a:pt x="563" y="384"/>
                  </a:lnTo>
                  <a:lnTo>
                    <a:pt x="602" y="395"/>
                  </a:lnTo>
                  <a:lnTo>
                    <a:pt x="641" y="405"/>
                  </a:lnTo>
                  <a:lnTo>
                    <a:pt x="641" y="405"/>
                  </a:lnTo>
                  <a:lnTo>
                    <a:pt x="657" y="408"/>
                  </a:lnTo>
                  <a:lnTo>
                    <a:pt x="677" y="410"/>
                  </a:lnTo>
                  <a:lnTo>
                    <a:pt x="697" y="414"/>
                  </a:lnTo>
                  <a:lnTo>
                    <a:pt x="704" y="416"/>
                  </a:lnTo>
                  <a:lnTo>
                    <a:pt x="712" y="418"/>
                  </a:lnTo>
                  <a:lnTo>
                    <a:pt x="712" y="418"/>
                  </a:lnTo>
                  <a:lnTo>
                    <a:pt x="648" y="372"/>
                  </a:lnTo>
                  <a:lnTo>
                    <a:pt x="648" y="372"/>
                  </a:lnTo>
                  <a:lnTo>
                    <a:pt x="635" y="362"/>
                  </a:lnTo>
                  <a:lnTo>
                    <a:pt x="622" y="348"/>
                  </a:lnTo>
                  <a:lnTo>
                    <a:pt x="609" y="332"/>
                  </a:lnTo>
                  <a:lnTo>
                    <a:pt x="596" y="313"/>
                  </a:lnTo>
                  <a:lnTo>
                    <a:pt x="568" y="269"/>
                  </a:lnTo>
                  <a:lnTo>
                    <a:pt x="542" y="225"/>
                  </a:lnTo>
                  <a:lnTo>
                    <a:pt x="521" y="183"/>
                  </a:lnTo>
                  <a:lnTo>
                    <a:pt x="502" y="146"/>
                  </a:lnTo>
                  <a:lnTo>
                    <a:pt x="486" y="112"/>
                  </a:lnTo>
                  <a:lnTo>
                    <a:pt x="486" y="112"/>
                  </a:lnTo>
                  <a:lnTo>
                    <a:pt x="528" y="154"/>
                  </a:lnTo>
                  <a:lnTo>
                    <a:pt x="573" y="199"/>
                  </a:lnTo>
                  <a:lnTo>
                    <a:pt x="629" y="251"/>
                  </a:lnTo>
                  <a:lnTo>
                    <a:pt x="691" y="304"/>
                  </a:lnTo>
                  <a:lnTo>
                    <a:pt x="723" y="330"/>
                  </a:lnTo>
                  <a:lnTo>
                    <a:pt x="754" y="353"/>
                  </a:lnTo>
                  <a:lnTo>
                    <a:pt x="785" y="375"/>
                  </a:lnTo>
                  <a:lnTo>
                    <a:pt x="814" y="394"/>
                  </a:lnTo>
                  <a:lnTo>
                    <a:pt x="842" y="408"/>
                  </a:lnTo>
                  <a:lnTo>
                    <a:pt x="855" y="414"/>
                  </a:lnTo>
                  <a:lnTo>
                    <a:pt x="868" y="418"/>
                  </a:lnTo>
                  <a:lnTo>
                    <a:pt x="868" y="418"/>
                  </a:lnTo>
                  <a:lnTo>
                    <a:pt x="891" y="426"/>
                  </a:lnTo>
                  <a:lnTo>
                    <a:pt x="914" y="430"/>
                  </a:lnTo>
                  <a:lnTo>
                    <a:pt x="939" y="434"/>
                  </a:lnTo>
                  <a:lnTo>
                    <a:pt x="962" y="437"/>
                  </a:lnTo>
                  <a:lnTo>
                    <a:pt x="984" y="437"/>
                  </a:lnTo>
                  <a:lnTo>
                    <a:pt x="1007" y="437"/>
                  </a:lnTo>
                  <a:lnTo>
                    <a:pt x="1053" y="434"/>
                  </a:lnTo>
                  <a:lnTo>
                    <a:pt x="1098" y="429"/>
                  </a:lnTo>
                  <a:lnTo>
                    <a:pt x="1144" y="423"/>
                  </a:lnTo>
                  <a:lnTo>
                    <a:pt x="1190" y="414"/>
                  </a:lnTo>
                  <a:lnTo>
                    <a:pt x="1238" y="407"/>
                  </a:lnTo>
                  <a:lnTo>
                    <a:pt x="1238" y="407"/>
                  </a:lnTo>
                  <a:lnTo>
                    <a:pt x="1261" y="405"/>
                  </a:lnTo>
                  <a:lnTo>
                    <a:pt x="1282" y="404"/>
                  </a:lnTo>
                  <a:lnTo>
                    <a:pt x="1300" y="404"/>
                  </a:lnTo>
                  <a:lnTo>
                    <a:pt x="1316" y="407"/>
                  </a:lnTo>
                  <a:lnTo>
                    <a:pt x="1331" y="410"/>
                  </a:lnTo>
                  <a:lnTo>
                    <a:pt x="1345" y="414"/>
                  </a:lnTo>
                  <a:lnTo>
                    <a:pt x="1357" y="418"/>
                  </a:lnTo>
                  <a:lnTo>
                    <a:pt x="1367" y="426"/>
                  </a:lnTo>
                  <a:lnTo>
                    <a:pt x="1377" y="433"/>
                  </a:lnTo>
                  <a:lnTo>
                    <a:pt x="1386" y="440"/>
                  </a:lnTo>
                  <a:lnTo>
                    <a:pt x="1393" y="449"/>
                  </a:lnTo>
                  <a:lnTo>
                    <a:pt x="1400" y="459"/>
                  </a:lnTo>
                  <a:lnTo>
                    <a:pt x="1412" y="479"/>
                  </a:lnTo>
                  <a:lnTo>
                    <a:pt x="1423" y="499"/>
                  </a:lnTo>
                  <a:lnTo>
                    <a:pt x="1423" y="499"/>
                  </a:lnTo>
                  <a:lnTo>
                    <a:pt x="1436" y="530"/>
                  </a:lnTo>
                  <a:lnTo>
                    <a:pt x="1455" y="572"/>
                  </a:lnTo>
                  <a:lnTo>
                    <a:pt x="1497" y="674"/>
                  </a:lnTo>
                  <a:lnTo>
                    <a:pt x="1551" y="806"/>
                  </a:lnTo>
                  <a:lnTo>
                    <a:pt x="1551" y="806"/>
                  </a:lnTo>
                  <a:lnTo>
                    <a:pt x="1568" y="737"/>
                  </a:lnTo>
                  <a:lnTo>
                    <a:pt x="1568" y="737"/>
                  </a:lnTo>
                  <a:lnTo>
                    <a:pt x="1572" y="722"/>
                  </a:lnTo>
                  <a:lnTo>
                    <a:pt x="1578" y="706"/>
                  </a:lnTo>
                  <a:lnTo>
                    <a:pt x="1594" y="666"/>
                  </a:lnTo>
                  <a:lnTo>
                    <a:pt x="1614" y="622"/>
                  </a:lnTo>
                  <a:lnTo>
                    <a:pt x="1637" y="576"/>
                  </a:lnTo>
                  <a:lnTo>
                    <a:pt x="1662" y="534"/>
                  </a:lnTo>
                  <a:lnTo>
                    <a:pt x="1675" y="515"/>
                  </a:lnTo>
                  <a:lnTo>
                    <a:pt x="1687" y="498"/>
                  </a:lnTo>
                  <a:lnTo>
                    <a:pt x="1700" y="484"/>
                  </a:lnTo>
                  <a:lnTo>
                    <a:pt x="1710" y="472"/>
                  </a:lnTo>
                  <a:lnTo>
                    <a:pt x="1720" y="463"/>
                  </a:lnTo>
                  <a:lnTo>
                    <a:pt x="1730" y="459"/>
                  </a:lnTo>
                  <a:lnTo>
                    <a:pt x="1730" y="459"/>
                  </a:lnTo>
                  <a:lnTo>
                    <a:pt x="1749" y="455"/>
                  </a:lnTo>
                  <a:lnTo>
                    <a:pt x="1772" y="452"/>
                  </a:lnTo>
                  <a:lnTo>
                    <a:pt x="1783" y="450"/>
                  </a:lnTo>
                  <a:lnTo>
                    <a:pt x="1796" y="450"/>
                  </a:lnTo>
                  <a:lnTo>
                    <a:pt x="1809" y="452"/>
                  </a:lnTo>
                  <a:lnTo>
                    <a:pt x="1822" y="455"/>
                  </a:lnTo>
                  <a:lnTo>
                    <a:pt x="1835" y="457"/>
                  </a:lnTo>
                  <a:lnTo>
                    <a:pt x="1849" y="463"/>
                  </a:lnTo>
                  <a:lnTo>
                    <a:pt x="1860" y="471"/>
                  </a:lnTo>
                  <a:lnTo>
                    <a:pt x="1873" y="479"/>
                  </a:lnTo>
                  <a:lnTo>
                    <a:pt x="1885" y="491"/>
                  </a:lnTo>
                  <a:lnTo>
                    <a:pt x="1895" y="505"/>
                  </a:lnTo>
                  <a:lnTo>
                    <a:pt x="1905" y="521"/>
                  </a:lnTo>
                  <a:lnTo>
                    <a:pt x="1915" y="540"/>
                  </a:lnTo>
                  <a:lnTo>
                    <a:pt x="1915" y="540"/>
                  </a:lnTo>
                  <a:lnTo>
                    <a:pt x="1922" y="560"/>
                  </a:lnTo>
                  <a:lnTo>
                    <a:pt x="1927" y="580"/>
                  </a:lnTo>
                  <a:lnTo>
                    <a:pt x="1927" y="58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E54A236-3159-0C28-738B-0AAE391A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16"/>
              <a:ext cx="785" cy="571"/>
            </a:xfrm>
            <a:custGeom>
              <a:avLst/>
              <a:gdLst>
                <a:gd name="T0" fmla="*/ 2354 w 2357"/>
                <a:gd name="T1" fmla="*/ 865 h 1713"/>
                <a:gd name="T2" fmla="*/ 2345 w 2357"/>
                <a:gd name="T3" fmla="*/ 1111 h 1713"/>
                <a:gd name="T4" fmla="*/ 2290 w 2357"/>
                <a:gd name="T5" fmla="*/ 1350 h 1713"/>
                <a:gd name="T6" fmla="*/ 2229 w 2357"/>
                <a:gd name="T7" fmla="*/ 1467 h 1713"/>
                <a:gd name="T8" fmla="*/ 2192 w 2357"/>
                <a:gd name="T9" fmla="*/ 1398 h 1713"/>
                <a:gd name="T10" fmla="*/ 2129 w 2357"/>
                <a:gd name="T11" fmla="*/ 1362 h 1713"/>
                <a:gd name="T12" fmla="*/ 2056 w 2357"/>
                <a:gd name="T13" fmla="*/ 1362 h 1713"/>
                <a:gd name="T14" fmla="*/ 2007 w 2357"/>
                <a:gd name="T15" fmla="*/ 1391 h 1713"/>
                <a:gd name="T16" fmla="*/ 1921 w 2357"/>
                <a:gd name="T17" fmla="*/ 1529 h 1713"/>
                <a:gd name="T18" fmla="*/ 1875 w 2357"/>
                <a:gd name="T19" fmla="*/ 1644 h 1713"/>
                <a:gd name="T20" fmla="*/ 1743 w 2357"/>
                <a:gd name="T21" fmla="*/ 1437 h 1713"/>
                <a:gd name="T22" fmla="*/ 1700 w 2357"/>
                <a:gd name="T23" fmla="*/ 1356 h 1713"/>
                <a:gd name="T24" fmla="*/ 1652 w 2357"/>
                <a:gd name="T25" fmla="*/ 1321 h 1713"/>
                <a:gd name="T26" fmla="*/ 1568 w 2357"/>
                <a:gd name="T27" fmla="*/ 1312 h 1713"/>
                <a:gd name="T28" fmla="*/ 1405 w 2357"/>
                <a:gd name="T29" fmla="*/ 1336 h 1713"/>
                <a:gd name="T30" fmla="*/ 1246 w 2357"/>
                <a:gd name="T31" fmla="*/ 1341 h 1713"/>
                <a:gd name="T32" fmla="*/ 1162 w 2357"/>
                <a:gd name="T33" fmla="*/ 1321 h 1713"/>
                <a:gd name="T34" fmla="*/ 1030 w 2357"/>
                <a:gd name="T35" fmla="*/ 1237 h 1713"/>
                <a:gd name="T36" fmla="*/ 793 w 2357"/>
                <a:gd name="T37" fmla="*/ 1019 h 1713"/>
                <a:gd name="T38" fmla="*/ 875 w 2357"/>
                <a:gd name="T39" fmla="*/ 1176 h 1713"/>
                <a:gd name="T40" fmla="*/ 955 w 2357"/>
                <a:gd name="T41" fmla="*/ 1279 h 1713"/>
                <a:gd name="T42" fmla="*/ 1004 w 2357"/>
                <a:gd name="T43" fmla="*/ 1321 h 1713"/>
                <a:gd name="T44" fmla="*/ 909 w 2357"/>
                <a:gd name="T45" fmla="*/ 1302 h 1713"/>
                <a:gd name="T46" fmla="*/ 777 w 2357"/>
                <a:gd name="T47" fmla="*/ 1246 h 1713"/>
                <a:gd name="T48" fmla="*/ 712 w 2357"/>
                <a:gd name="T49" fmla="*/ 1197 h 1713"/>
                <a:gd name="T50" fmla="*/ 625 w 2357"/>
                <a:gd name="T51" fmla="*/ 1080 h 1713"/>
                <a:gd name="T52" fmla="*/ 544 w 2357"/>
                <a:gd name="T53" fmla="*/ 932 h 1713"/>
                <a:gd name="T54" fmla="*/ 507 w 2357"/>
                <a:gd name="T55" fmla="*/ 909 h 1713"/>
                <a:gd name="T56" fmla="*/ 440 w 2357"/>
                <a:gd name="T57" fmla="*/ 919 h 1713"/>
                <a:gd name="T58" fmla="*/ 392 w 2357"/>
                <a:gd name="T59" fmla="*/ 942 h 1713"/>
                <a:gd name="T60" fmla="*/ 349 w 2357"/>
                <a:gd name="T61" fmla="*/ 996 h 1713"/>
                <a:gd name="T62" fmla="*/ 314 w 2357"/>
                <a:gd name="T63" fmla="*/ 1095 h 1713"/>
                <a:gd name="T64" fmla="*/ 307 w 2357"/>
                <a:gd name="T65" fmla="*/ 1215 h 1713"/>
                <a:gd name="T66" fmla="*/ 324 w 2357"/>
                <a:gd name="T67" fmla="*/ 1516 h 1713"/>
                <a:gd name="T68" fmla="*/ 232 w 2357"/>
                <a:gd name="T69" fmla="*/ 1446 h 1713"/>
                <a:gd name="T70" fmla="*/ 122 w 2357"/>
                <a:gd name="T71" fmla="*/ 1318 h 1713"/>
                <a:gd name="T72" fmla="*/ 41 w 2357"/>
                <a:gd name="T73" fmla="*/ 1194 h 1713"/>
                <a:gd name="T74" fmla="*/ 8 w 2357"/>
                <a:gd name="T75" fmla="*/ 1087 h 1713"/>
                <a:gd name="T76" fmla="*/ 12 w 2357"/>
                <a:gd name="T77" fmla="*/ 917 h 1713"/>
                <a:gd name="T78" fmla="*/ 44 w 2357"/>
                <a:gd name="T79" fmla="*/ 829 h 1713"/>
                <a:gd name="T80" fmla="*/ 162 w 2357"/>
                <a:gd name="T81" fmla="*/ 685 h 1713"/>
                <a:gd name="T82" fmla="*/ 217 w 2357"/>
                <a:gd name="T83" fmla="*/ 651 h 1713"/>
                <a:gd name="T84" fmla="*/ 259 w 2357"/>
                <a:gd name="T85" fmla="*/ 648 h 1713"/>
                <a:gd name="T86" fmla="*/ 264 w 2357"/>
                <a:gd name="T87" fmla="*/ 569 h 1713"/>
                <a:gd name="T88" fmla="*/ 297 w 2357"/>
                <a:gd name="T89" fmla="*/ 475 h 1713"/>
                <a:gd name="T90" fmla="*/ 355 w 2357"/>
                <a:gd name="T91" fmla="*/ 394 h 1713"/>
                <a:gd name="T92" fmla="*/ 418 w 2357"/>
                <a:gd name="T93" fmla="*/ 343 h 1713"/>
                <a:gd name="T94" fmla="*/ 595 w 2357"/>
                <a:gd name="T95" fmla="*/ 243 h 1713"/>
                <a:gd name="T96" fmla="*/ 793 w 2357"/>
                <a:gd name="T97" fmla="*/ 118 h 1713"/>
                <a:gd name="T98" fmla="*/ 929 w 2357"/>
                <a:gd name="T99" fmla="*/ 57 h 1713"/>
                <a:gd name="T100" fmla="*/ 1072 w 2357"/>
                <a:gd name="T101" fmla="*/ 18 h 1713"/>
                <a:gd name="T102" fmla="*/ 1250 w 2357"/>
                <a:gd name="T103" fmla="*/ 0 h 1713"/>
                <a:gd name="T104" fmla="*/ 1547 w 2357"/>
                <a:gd name="T105" fmla="*/ 41 h 1713"/>
                <a:gd name="T106" fmla="*/ 1687 w 2357"/>
                <a:gd name="T107" fmla="*/ 91 h 1713"/>
                <a:gd name="T108" fmla="*/ 1787 w 2357"/>
                <a:gd name="T109" fmla="*/ 136 h 1713"/>
                <a:gd name="T110" fmla="*/ 1859 w 2357"/>
                <a:gd name="T111" fmla="*/ 148 h 1713"/>
                <a:gd name="T112" fmla="*/ 1978 w 2357"/>
                <a:gd name="T113" fmla="*/ 184 h 1713"/>
                <a:gd name="T114" fmla="*/ 2082 w 2357"/>
                <a:gd name="T115" fmla="*/ 249 h 1713"/>
                <a:gd name="T116" fmla="*/ 2171 w 2357"/>
                <a:gd name="T117" fmla="*/ 336 h 1713"/>
                <a:gd name="T118" fmla="*/ 2228 w 2357"/>
                <a:gd name="T119" fmla="*/ 417 h 1713"/>
                <a:gd name="T120" fmla="*/ 2313 w 2357"/>
                <a:gd name="T121" fmla="*/ 622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57" h="1713">
                  <a:moveTo>
                    <a:pt x="2336" y="719"/>
                  </a:moveTo>
                  <a:lnTo>
                    <a:pt x="2336" y="719"/>
                  </a:lnTo>
                  <a:lnTo>
                    <a:pt x="2344" y="767"/>
                  </a:lnTo>
                  <a:lnTo>
                    <a:pt x="2349" y="816"/>
                  </a:lnTo>
                  <a:lnTo>
                    <a:pt x="2354" y="865"/>
                  </a:lnTo>
                  <a:lnTo>
                    <a:pt x="2357" y="915"/>
                  </a:lnTo>
                  <a:lnTo>
                    <a:pt x="2357" y="964"/>
                  </a:lnTo>
                  <a:lnTo>
                    <a:pt x="2355" y="1013"/>
                  </a:lnTo>
                  <a:lnTo>
                    <a:pt x="2351" y="1062"/>
                  </a:lnTo>
                  <a:lnTo>
                    <a:pt x="2345" y="1111"/>
                  </a:lnTo>
                  <a:lnTo>
                    <a:pt x="2338" y="1161"/>
                  </a:lnTo>
                  <a:lnTo>
                    <a:pt x="2329" y="1208"/>
                  </a:lnTo>
                  <a:lnTo>
                    <a:pt x="2318" y="1256"/>
                  </a:lnTo>
                  <a:lnTo>
                    <a:pt x="2304" y="1304"/>
                  </a:lnTo>
                  <a:lnTo>
                    <a:pt x="2290" y="1350"/>
                  </a:lnTo>
                  <a:lnTo>
                    <a:pt x="2273" y="1396"/>
                  </a:lnTo>
                  <a:lnTo>
                    <a:pt x="2254" y="1443"/>
                  </a:lnTo>
                  <a:lnTo>
                    <a:pt x="2234" y="1487"/>
                  </a:lnTo>
                  <a:lnTo>
                    <a:pt x="2234" y="1487"/>
                  </a:lnTo>
                  <a:lnTo>
                    <a:pt x="2229" y="1467"/>
                  </a:lnTo>
                  <a:lnTo>
                    <a:pt x="2222" y="1447"/>
                  </a:lnTo>
                  <a:lnTo>
                    <a:pt x="2222" y="1447"/>
                  </a:lnTo>
                  <a:lnTo>
                    <a:pt x="2212" y="1428"/>
                  </a:lnTo>
                  <a:lnTo>
                    <a:pt x="2202" y="1412"/>
                  </a:lnTo>
                  <a:lnTo>
                    <a:pt x="2192" y="1398"/>
                  </a:lnTo>
                  <a:lnTo>
                    <a:pt x="2180" y="1386"/>
                  </a:lnTo>
                  <a:lnTo>
                    <a:pt x="2167" y="1378"/>
                  </a:lnTo>
                  <a:lnTo>
                    <a:pt x="2156" y="1370"/>
                  </a:lnTo>
                  <a:lnTo>
                    <a:pt x="2142" y="1364"/>
                  </a:lnTo>
                  <a:lnTo>
                    <a:pt x="2129" y="1362"/>
                  </a:lnTo>
                  <a:lnTo>
                    <a:pt x="2116" y="1359"/>
                  </a:lnTo>
                  <a:lnTo>
                    <a:pt x="2103" y="1357"/>
                  </a:lnTo>
                  <a:lnTo>
                    <a:pt x="2090" y="1357"/>
                  </a:lnTo>
                  <a:lnTo>
                    <a:pt x="2079" y="1359"/>
                  </a:lnTo>
                  <a:lnTo>
                    <a:pt x="2056" y="1362"/>
                  </a:lnTo>
                  <a:lnTo>
                    <a:pt x="2037" y="1366"/>
                  </a:lnTo>
                  <a:lnTo>
                    <a:pt x="2037" y="1366"/>
                  </a:lnTo>
                  <a:lnTo>
                    <a:pt x="2027" y="1370"/>
                  </a:lnTo>
                  <a:lnTo>
                    <a:pt x="2017" y="1379"/>
                  </a:lnTo>
                  <a:lnTo>
                    <a:pt x="2007" y="1391"/>
                  </a:lnTo>
                  <a:lnTo>
                    <a:pt x="1994" y="1405"/>
                  </a:lnTo>
                  <a:lnTo>
                    <a:pt x="1982" y="1422"/>
                  </a:lnTo>
                  <a:lnTo>
                    <a:pt x="1969" y="1441"/>
                  </a:lnTo>
                  <a:lnTo>
                    <a:pt x="1944" y="1483"/>
                  </a:lnTo>
                  <a:lnTo>
                    <a:pt x="1921" y="1529"/>
                  </a:lnTo>
                  <a:lnTo>
                    <a:pt x="1901" y="1573"/>
                  </a:lnTo>
                  <a:lnTo>
                    <a:pt x="1885" y="1613"/>
                  </a:lnTo>
                  <a:lnTo>
                    <a:pt x="1879" y="1629"/>
                  </a:lnTo>
                  <a:lnTo>
                    <a:pt x="1875" y="1644"/>
                  </a:lnTo>
                  <a:lnTo>
                    <a:pt x="1875" y="1644"/>
                  </a:lnTo>
                  <a:lnTo>
                    <a:pt x="1858" y="1713"/>
                  </a:lnTo>
                  <a:lnTo>
                    <a:pt x="1858" y="1713"/>
                  </a:lnTo>
                  <a:lnTo>
                    <a:pt x="1804" y="1581"/>
                  </a:lnTo>
                  <a:lnTo>
                    <a:pt x="1762" y="1479"/>
                  </a:lnTo>
                  <a:lnTo>
                    <a:pt x="1743" y="1437"/>
                  </a:lnTo>
                  <a:lnTo>
                    <a:pt x="1730" y="1406"/>
                  </a:lnTo>
                  <a:lnTo>
                    <a:pt x="1730" y="1406"/>
                  </a:lnTo>
                  <a:lnTo>
                    <a:pt x="1719" y="1386"/>
                  </a:lnTo>
                  <a:lnTo>
                    <a:pt x="1707" y="1366"/>
                  </a:lnTo>
                  <a:lnTo>
                    <a:pt x="1700" y="1356"/>
                  </a:lnTo>
                  <a:lnTo>
                    <a:pt x="1693" y="1347"/>
                  </a:lnTo>
                  <a:lnTo>
                    <a:pt x="1684" y="1340"/>
                  </a:lnTo>
                  <a:lnTo>
                    <a:pt x="1674" y="1333"/>
                  </a:lnTo>
                  <a:lnTo>
                    <a:pt x="1664" y="1325"/>
                  </a:lnTo>
                  <a:lnTo>
                    <a:pt x="1652" y="1321"/>
                  </a:lnTo>
                  <a:lnTo>
                    <a:pt x="1638" y="1317"/>
                  </a:lnTo>
                  <a:lnTo>
                    <a:pt x="1623" y="1314"/>
                  </a:lnTo>
                  <a:lnTo>
                    <a:pt x="1607" y="1311"/>
                  </a:lnTo>
                  <a:lnTo>
                    <a:pt x="1589" y="1311"/>
                  </a:lnTo>
                  <a:lnTo>
                    <a:pt x="1568" y="1312"/>
                  </a:lnTo>
                  <a:lnTo>
                    <a:pt x="1545" y="1314"/>
                  </a:lnTo>
                  <a:lnTo>
                    <a:pt x="1545" y="1314"/>
                  </a:lnTo>
                  <a:lnTo>
                    <a:pt x="1497" y="1321"/>
                  </a:lnTo>
                  <a:lnTo>
                    <a:pt x="1451" y="1330"/>
                  </a:lnTo>
                  <a:lnTo>
                    <a:pt x="1405" y="1336"/>
                  </a:lnTo>
                  <a:lnTo>
                    <a:pt x="1360" y="1341"/>
                  </a:lnTo>
                  <a:lnTo>
                    <a:pt x="1314" y="1344"/>
                  </a:lnTo>
                  <a:lnTo>
                    <a:pt x="1291" y="1344"/>
                  </a:lnTo>
                  <a:lnTo>
                    <a:pt x="1269" y="1344"/>
                  </a:lnTo>
                  <a:lnTo>
                    <a:pt x="1246" y="1341"/>
                  </a:lnTo>
                  <a:lnTo>
                    <a:pt x="1221" y="1337"/>
                  </a:lnTo>
                  <a:lnTo>
                    <a:pt x="1198" y="1333"/>
                  </a:lnTo>
                  <a:lnTo>
                    <a:pt x="1175" y="1325"/>
                  </a:lnTo>
                  <a:lnTo>
                    <a:pt x="1175" y="1325"/>
                  </a:lnTo>
                  <a:lnTo>
                    <a:pt x="1162" y="1321"/>
                  </a:lnTo>
                  <a:lnTo>
                    <a:pt x="1149" y="1315"/>
                  </a:lnTo>
                  <a:lnTo>
                    <a:pt x="1121" y="1301"/>
                  </a:lnTo>
                  <a:lnTo>
                    <a:pt x="1092" y="1282"/>
                  </a:lnTo>
                  <a:lnTo>
                    <a:pt x="1061" y="1260"/>
                  </a:lnTo>
                  <a:lnTo>
                    <a:pt x="1030" y="1237"/>
                  </a:lnTo>
                  <a:lnTo>
                    <a:pt x="998" y="1211"/>
                  </a:lnTo>
                  <a:lnTo>
                    <a:pt x="936" y="1158"/>
                  </a:lnTo>
                  <a:lnTo>
                    <a:pt x="880" y="1106"/>
                  </a:lnTo>
                  <a:lnTo>
                    <a:pt x="835" y="1061"/>
                  </a:lnTo>
                  <a:lnTo>
                    <a:pt x="793" y="1019"/>
                  </a:lnTo>
                  <a:lnTo>
                    <a:pt x="793" y="1019"/>
                  </a:lnTo>
                  <a:lnTo>
                    <a:pt x="809" y="1053"/>
                  </a:lnTo>
                  <a:lnTo>
                    <a:pt x="828" y="1090"/>
                  </a:lnTo>
                  <a:lnTo>
                    <a:pt x="849" y="1132"/>
                  </a:lnTo>
                  <a:lnTo>
                    <a:pt x="875" y="1176"/>
                  </a:lnTo>
                  <a:lnTo>
                    <a:pt x="903" y="1220"/>
                  </a:lnTo>
                  <a:lnTo>
                    <a:pt x="916" y="1239"/>
                  </a:lnTo>
                  <a:lnTo>
                    <a:pt x="929" y="1255"/>
                  </a:lnTo>
                  <a:lnTo>
                    <a:pt x="942" y="1269"/>
                  </a:lnTo>
                  <a:lnTo>
                    <a:pt x="955" y="1279"/>
                  </a:lnTo>
                  <a:lnTo>
                    <a:pt x="955" y="1279"/>
                  </a:lnTo>
                  <a:lnTo>
                    <a:pt x="1019" y="1325"/>
                  </a:lnTo>
                  <a:lnTo>
                    <a:pt x="1019" y="1325"/>
                  </a:lnTo>
                  <a:lnTo>
                    <a:pt x="1011" y="1323"/>
                  </a:lnTo>
                  <a:lnTo>
                    <a:pt x="1004" y="1321"/>
                  </a:lnTo>
                  <a:lnTo>
                    <a:pt x="984" y="1317"/>
                  </a:lnTo>
                  <a:lnTo>
                    <a:pt x="964" y="1315"/>
                  </a:lnTo>
                  <a:lnTo>
                    <a:pt x="948" y="1312"/>
                  </a:lnTo>
                  <a:lnTo>
                    <a:pt x="948" y="1312"/>
                  </a:lnTo>
                  <a:lnTo>
                    <a:pt x="909" y="1302"/>
                  </a:lnTo>
                  <a:lnTo>
                    <a:pt x="870" y="1291"/>
                  </a:lnTo>
                  <a:lnTo>
                    <a:pt x="870" y="1291"/>
                  </a:lnTo>
                  <a:lnTo>
                    <a:pt x="832" y="1275"/>
                  </a:lnTo>
                  <a:lnTo>
                    <a:pt x="796" y="1256"/>
                  </a:lnTo>
                  <a:lnTo>
                    <a:pt x="777" y="1246"/>
                  </a:lnTo>
                  <a:lnTo>
                    <a:pt x="761" y="1236"/>
                  </a:lnTo>
                  <a:lnTo>
                    <a:pt x="744" y="1223"/>
                  </a:lnTo>
                  <a:lnTo>
                    <a:pt x="728" y="1211"/>
                  </a:lnTo>
                  <a:lnTo>
                    <a:pt x="728" y="1211"/>
                  </a:lnTo>
                  <a:lnTo>
                    <a:pt x="712" y="1197"/>
                  </a:lnTo>
                  <a:lnTo>
                    <a:pt x="698" y="1182"/>
                  </a:lnTo>
                  <a:lnTo>
                    <a:pt x="683" y="1166"/>
                  </a:lnTo>
                  <a:lnTo>
                    <a:pt x="670" y="1149"/>
                  </a:lnTo>
                  <a:lnTo>
                    <a:pt x="647" y="1116"/>
                  </a:lnTo>
                  <a:lnTo>
                    <a:pt x="625" y="1080"/>
                  </a:lnTo>
                  <a:lnTo>
                    <a:pt x="605" y="1043"/>
                  </a:lnTo>
                  <a:lnTo>
                    <a:pt x="585" y="1006"/>
                  </a:lnTo>
                  <a:lnTo>
                    <a:pt x="566" y="968"/>
                  </a:lnTo>
                  <a:lnTo>
                    <a:pt x="544" y="932"/>
                  </a:lnTo>
                  <a:lnTo>
                    <a:pt x="544" y="932"/>
                  </a:lnTo>
                  <a:lnTo>
                    <a:pt x="538" y="925"/>
                  </a:lnTo>
                  <a:lnTo>
                    <a:pt x="531" y="919"/>
                  </a:lnTo>
                  <a:lnTo>
                    <a:pt x="524" y="913"/>
                  </a:lnTo>
                  <a:lnTo>
                    <a:pt x="515" y="910"/>
                  </a:lnTo>
                  <a:lnTo>
                    <a:pt x="507" y="909"/>
                  </a:lnTo>
                  <a:lnTo>
                    <a:pt x="498" y="907"/>
                  </a:lnTo>
                  <a:lnTo>
                    <a:pt x="488" y="907"/>
                  </a:lnTo>
                  <a:lnTo>
                    <a:pt x="478" y="909"/>
                  </a:lnTo>
                  <a:lnTo>
                    <a:pt x="459" y="913"/>
                  </a:lnTo>
                  <a:lnTo>
                    <a:pt x="440" y="919"/>
                  </a:lnTo>
                  <a:lnTo>
                    <a:pt x="421" y="926"/>
                  </a:lnTo>
                  <a:lnTo>
                    <a:pt x="407" y="932"/>
                  </a:lnTo>
                  <a:lnTo>
                    <a:pt x="407" y="932"/>
                  </a:lnTo>
                  <a:lnTo>
                    <a:pt x="400" y="936"/>
                  </a:lnTo>
                  <a:lnTo>
                    <a:pt x="392" y="942"/>
                  </a:lnTo>
                  <a:lnTo>
                    <a:pt x="384" y="949"/>
                  </a:lnTo>
                  <a:lnTo>
                    <a:pt x="375" y="958"/>
                  </a:lnTo>
                  <a:lnTo>
                    <a:pt x="366" y="968"/>
                  </a:lnTo>
                  <a:lnTo>
                    <a:pt x="358" y="981"/>
                  </a:lnTo>
                  <a:lnTo>
                    <a:pt x="349" y="996"/>
                  </a:lnTo>
                  <a:lnTo>
                    <a:pt x="340" y="1012"/>
                  </a:lnTo>
                  <a:lnTo>
                    <a:pt x="333" y="1029"/>
                  </a:lnTo>
                  <a:lnTo>
                    <a:pt x="326" y="1049"/>
                  </a:lnTo>
                  <a:lnTo>
                    <a:pt x="320" y="1072"/>
                  </a:lnTo>
                  <a:lnTo>
                    <a:pt x="314" y="1095"/>
                  </a:lnTo>
                  <a:lnTo>
                    <a:pt x="311" y="1123"/>
                  </a:lnTo>
                  <a:lnTo>
                    <a:pt x="308" y="1152"/>
                  </a:lnTo>
                  <a:lnTo>
                    <a:pt x="307" y="1182"/>
                  </a:lnTo>
                  <a:lnTo>
                    <a:pt x="307" y="1215"/>
                  </a:lnTo>
                  <a:lnTo>
                    <a:pt x="307" y="1215"/>
                  </a:lnTo>
                  <a:lnTo>
                    <a:pt x="310" y="1288"/>
                  </a:lnTo>
                  <a:lnTo>
                    <a:pt x="314" y="1363"/>
                  </a:lnTo>
                  <a:lnTo>
                    <a:pt x="320" y="1441"/>
                  </a:lnTo>
                  <a:lnTo>
                    <a:pt x="326" y="1516"/>
                  </a:lnTo>
                  <a:lnTo>
                    <a:pt x="324" y="1516"/>
                  </a:lnTo>
                  <a:lnTo>
                    <a:pt x="324" y="1516"/>
                  </a:lnTo>
                  <a:lnTo>
                    <a:pt x="298" y="1502"/>
                  </a:lnTo>
                  <a:lnTo>
                    <a:pt x="275" y="1485"/>
                  </a:lnTo>
                  <a:lnTo>
                    <a:pt x="252" y="1466"/>
                  </a:lnTo>
                  <a:lnTo>
                    <a:pt x="232" y="1446"/>
                  </a:lnTo>
                  <a:lnTo>
                    <a:pt x="210" y="1425"/>
                  </a:lnTo>
                  <a:lnTo>
                    <a:pt x="191" y="1402"/>
                  </a:lnTo>
                  <a:lnTo>
                    <a:pt x="154" y="1357"/>
                  </a:lnTo>
                  <a:lnTo>
                    <a:pt x="154" y="1357"/>
                  </a:lnTo>
                  <a:lnTo>
                    <a:pt x="122" y="1318"/>
                  </a:lnTo>
                  <a:lnTo>
                    <a:pt x="93" y="1279"/>
                  </a:lnTo>
                  <a:lnTo>
                    <a:pt x="78" y="1259"/>
                  </a:lnTo>
                  <a:lnTo>
                    <a:pt x="65" y="1237"/>
                  </a:lnTo>
                  <a:lnTo>
                    <a:pt x="52" y="1217"/>
                  </a:lnTo>
                  <a:lnTo>
                    <a:pt x="41" y="1194"/>
                  </a:lnTo>
                  <a:lnTo>
                    <a:pt x="41" y="1194"/>
                  </a:lnTo>
                  <a:lnTo>
                    <a:pt x="34" y="1178"/>
                  </a:lnTo>
                  <a:lnTo>
                    <a:pt x="26" y="1159"/>
                  </a:lnTo>
                  <a:lnTo>
                    <a:pt x="15" y="1124"/>
                  </a:lnTo>
                  <a:lnTo>
                    <a:pt x="8" y="1087"/>
                  </a:lnTo>
                  <a:lnTo>
                    <a:pt x="2" y="1049"/>
                  </a:lnTo>
                  <a:lnTo>
                    <a:pt x="0" y="1012"/>
                  </a:lnTo>
                  <a:lnTo>
                    <a:pt x="3" y="974"/>
                  </a:lnTo>
                  <a:lnTo>
                    <a:pt x="8" y="936"/>
                  </a:lnTo>
                  <a:lnTo>
                    <a:pt x="12" y="917"/>
                  </a:lnTo>
                  <a:lnTo>
                    <a:pt x="16" y="900"/>
                  </a:lnTo>
                  <a:lnTo>
                    <a:pt x="16" y="900"/>
                  </a:lnTo>
                  <a:lnTo>
                    <a:pt x="22" y="881"/>
                  </a:lnTo>
                  <a:lnTo>
                    <a:pt x="29" y="864"/>
                  </a:lnTo>
                  <a:lnTo>
                    <a:pt x="44" y="829"/>
                  </a:lnTo>
                  <a:lnTo>
                    <a:pt x="63" y="797"/>
                  </a:lnTo>
                  <a:lnTo>
                    <a:pt x="84" y="766"/>
                  </a:lnTo>
                  <a:lnTo>
                    <a:pt x="107" y="737"/>
                  </a:lnTo>
                  <a:lnTo>
                    <a:pt x="133" y="709"/>
                  </a:lnTo>
                  <a:lnTo>
                    <a:pt x="162" y="685"/>
                  </a:lnTo>
                  <a:lnTo>
                    <a:pt x="178" y="673"/>
                  </a:lnTo>
                  <a:lnTo>
                    <a:pt x="193" y="663"/>
                  </a:lnTo>
                  <a:lnTo>
                    <a:pt x="193" y="663"/>
                  </a:lnTo>
                  <a:lnTo>
                    <a:pt x="206" y="657"/>
                  </a:lnTo>
                  <a:lnTo>
                    <a:pt x="217" y="651"/>
                  </a:lnTo>
                  <a:lnTo>
                    <a:pt x="223" y="650"/>
                  </a:lnTo>
                  <a:lnTo>
                    <a:pt x="230" y="650"/>
                  </a:lnTo>
                  <a:lnTo>
                    <a:pt x="236" y="650"/>
                  </a:lnTo>
                  <a:lnTo>
                    <a:pt x="243" y="651"/>
                  </a:lnTo>
                  <a:lnTo>
                    <a:pt x="259" y="648"/>
                  </a:lnTo>
                  <a:lnTo>
                    <a:pt x="259" y="648"/>
                  </a:lnTo>
                  <a:lnTo>
                    <a:pt x="258" y="628"/>
                  </a:lnTo>
                  <a:lnTo>
                    <a:pt x="259" y="608"/>
                  </a:lnTo>
                  <a:lnTo>
                    <a:pt x="261" y="589"/>
                  </a:lnTo>
                  <a:lnTo>
                    <a:pt x="264" y="569"/>
                  </a:lnTo>
                  <a:lnTo>
                    <a:pt x="268" y="549"/>
                  </a:lnTo>
                  <a:lnTo>
                    <a:pt x="274" y="530"/>
                  </a:lnTo>
                  <a:lnTo>
                    <a:pt x="280" y="511"/>
                  </a:lnTo>
                  <a:lnTo>
                    <a:pt x="288" y="492"/>
                  </a:lnTo>
                  <a:lnTo>
                    <a:pt x="297" y="475"/>
                  </a:lnTo>
                  <a:lnTo>
                    <a:pt x="306" y="457"/>
                  </a:lnTo>
                  <a:lnTo>
                    <a:pt x="317" y="440"/>
                  </a:lnTo>
                  <a:lnTo>
                    <a:pt x="329" y="424"/>
                  </a:lnTo>
                  <a:lnTo>
                    <a:pt x="342" y="408"/>
                  </a:lnTo>
                  <a:lnTo>
                    <a:pt x="355" y="394"/>
                  </a:lnTo>
                  <a:lnTo>
                    <a:pt x="369" y="381"/>
                  </a:lnTo>
                  <a:lnTo>
                    <a:pt x="385" y="368"/>
                  </a:lnTo>
                  <a:lnTo>
                    <a:pt x="385" y="368"/>
                  </a:lnTo>
                  <a:lnTo>
                    <a:pt x="401" y="355"/>
                  </a:lnTo>
                  <a:lnTo>
                    <a:pt x="418" y="343"/>
                  </a:lnTo>
                  <a:lnTo>
                    <a:pt x="455" y="323"/>
                  </a:lnTo>
                  <a:lnTo>
                    <a:pt x="528" y="284"/>
                  </a:lnTo>
                  <a:lnTo>
                    <a:pt x="528" y="284"/>
                  </a:lnTo>
                  <a:lnTo>
                    <a:pt x="562" y="264"/>
                  </a:lnTo>
                  <a:lnTo>
                    <a:pt x="595" y="243"/>
                  </a:lnTo>
                  <a:lnTo>
                    <a:pt x="660" y="200"/>
                  </a:lnTo>
                  <a:lnTo>
                    <a:pt x="725" y="157"/>
                  </a:lnTo>
                  <a:lnTo>
                    <a:pt x="758" y="136"/>
                  </a:lnTo>
                  <a:lnTo>
                    <a:pt x="793" y="118"/>
                  </a:lnTo>
                  <a:lnTo>
                    <a:pt x="793" y="118"/>
                  </a:lnTo>
                  <a:lnTo>
                    <a:pt x="819" y="103"/>
                  </a:lnTo>
                  <a:lnTo>
                    <a:pt x="847" y="90"/>
                  </a:lnTo>
                  <a:lnTo>
                    <a:pt x="873" y="78"/>
                  </a:lnTo>
                  <a:lnTo>
                    <a:pt x="901" y="67"/>
                  </a:lnTo>
                  <a:lnTo>
                    <a:pt x="929" y="57"/>
                  </a:lnTo>
                  <a:lnTo>
                    <a:pt x="956" y="47"/>
                  </a:lnTo>
                  <a:lnTo>
                    <a:pt x="985" y="38"/>
                  </a:lnTo>
                  <a:lnTo>
                    <a:pt x="1014" y="31"/>
                  </a:lnTo>
                  <a:lnTo>
                    <a:pt x="1043" y="24"/>
                  </a:lnTo>
                  <a:lnTo>
                    <a:pt x="1072" y="18"/>
                  </a:lnTo>
                  <a:lnTo>
                    <a:pt x="1103" y="13"/>
                  </a:lnTo>
                  <a:lnTo>
                    <a:pt x="1131" y="9"/>
                  </a:lnTo>
                  <a:lnTo>
                    <a:pt x="1162" y="5"/>
                  </a:lnTo>
                  <a:lnTo>
                    <a:pt x="1191" y="3"/>
                  </a:lnTo>
                  <a:lnTo>
                    <a:pt x="1250" y="0"/>
                  </a:lnTo>
                  <a:lnTo>
                    <a:pt x="1311" y="2"/>
                  </a:lnTo>
                  <a:lnTo>
                    <a:pt x="1370" y="6"/>
                  </a:lnTo>
                  <a:lnTo>
                    <a:pt x="1429" y="15"/>
                  </a:lnTo>
                  <a:lnTo>
                    <a:pt x="1489" y="26"/>
                  </a:lnTo>
                  <a:lnTo>
                    <a:pt x="1547" y="41"/>
                  </a:lnTo>
                  <a:lnTo>
                    <a:pt x="1576" y="50"/>
                  </a:lnTo>
                  <a:lnTo>
                    <a:pt x="1603" y="58"/>
                  </a:lnTo>
                  <a:lnTo>
                    <a:pt x="1632" y="70"/>
                  </a:lnTo>
                  <a:lnTo>
                    <a:pt x="1659" y="80"/>
                  </a:lnTo>
                  <a:lnTo>
                    <a:pt x="1687" y="91"/>
                  </a:lnTo>
                  <a:lnTo>
                    <a:pt x="1714" y="105"/>
                  </a:lnTo>
                  <a:lnTo>
                    <a:pt x="1714" y="105"/>
                  </a:lnTo>
                  <a:lnTo>
                    <a:pt x="1749" y="122"/>
                  </a:lnTo>
                  <a:lnTo>
                    <a:pt x="1768" y="129"/>
                  </a:lnTo>
                  <a:lnTo>
                    <a:pt x="1787" y="136"/>
                  </a:lnTo>
                  <a:lnTo>
                    <a:pt x="1787" y="136"/>
                  </a:lnTo>
                  <a:lnTo>
                    <a:pt x="1804" y="141"/>
                  </a:lnTo>
                  <a:lnTo>
                    <a:pt x="1823" y="144"/>
                  </a:lnTo>
                  <a:lnTo>
                    <a:pt x="1859" y="148"/>
                  </a:lnTo>
                  <a:lnTo>
                    <a:pt x="1859" y="148"/>
                  </a:lnTo>
                  <a:lnTo>
                    <a:pt x="1884" y="154"/>
                  </a:lnTo>
                  <a:lnTo>
                    <a:pt x="1908" y="159"/>
                  </a:lnTo>
                  <a:lnTo>
                    <a:pt x="1931" y="167"/>
                  </a:lnTo>
                  <a:lnTo>
                    <a:pt x="1954" y="175"/>
                  </a:lnTo>
                  <a:lnTo>
                    <a:pt x="1978" y="184"/>
                  </a:lnTo>
                  <a:lnTo>
                    <a:pt x="1999" y="196"/>
                  </a:lnTo>
                  <a:lnTo>
                    <a:pt x="2021" y="207"/>
                  </a:lnTo>
                  <a:lnTo>
                    <a:pt x="2041" y="220"/>
                  </a:lnTo>
                  <a:lnTo>
                    <a:pt x="2063" y="235"/>
                  </a:lnTo>
                  <a:lnTo>
                    <a:pt x="2082" y="249"/>
                  </a:lnTo>
                  <a:lnTo>
                    <a:pt x="2102" y="265"/>
                  </a:lnTo>
                  <a:lnTo>
                    <a:pt x="2119" y="282"/>
                  </a:lnTo>
                  <a:lnTo>
                    <a:pt x="2138" y="300"/>
                  </a:lnTo>
                  <a:lnTo>
                    <a:pt x="2154" y="317"/>
                  </a:lnTo>
                  <a:lnTo>
                    <a:pt x="2171" y="336"/>
                  </a:lnTo>
                  <a:lnTo>
                    <a:pt x="2186" y="356"/>
                  </a:lnTo>
                  <a:lnTo>
                    <a:pt x="2186" y="356"/>
                  </a:lnTo>
                  <a:lnTo>
                    <a:pt x="2200" y="376"/>
                  </a:lnTo>
                  <a:lnTo>
                    <a:pt x="2215" y="397"/>
                  </a:lnTo>
                  <a:lnTo>
                    <a:pt x="2228" y="417"/>
                  </a:lnTo>
                  <a:lnTo>
                    <a:pt x="2239" y="439"/>
                  </a:lnTo>
                  <a:lnTo>
                    <a:pt x="2263" y="482"/>
                  </a:lnTo>
                  <a:lnTo>
                    <a:pt x="2281" y="528"/>
                  </a:lnTo>
                  <a:lnTo>
                    <a:pt x="2299" y="575"/>
                  </a:lnTo>
                  <a:lnTo>
                    <a:pt x="2313" y="622"/>
                  </a:lnTo>
                  <a:lnTo>
                    <a:pt x="2326" y="670"/>
                  </a:lnTo>
                  <a:lnTo>
                    <a:pt x="2336" y="719"/>
                  </a:lnTo>
                  <a:lnTo>
                    <a:pt x="2336" y="71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9E0E707-CA25-F35B-0DD7-00C548D8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6" y="649"/>
              <a:ext cx="38" cy="76"/>
            </a:xfrm>
            <a:custGeom>
              <a:avLst/>
              <a:gdLst>
                <a:gd name="T0" fmla="*/ 114 w 114"/>
                <a:gd name="T1" fmla="*/ 0 h 228"/>
                <a:gd name="T2" fmla="*/ 114 w 114"/>
                <a:gd name="T3" fmla="*/ 0 h 228"/>
                <a:gd name="T4" fmla="*/ 97 w 114"/>
                <a:gd name="T5" fmla="*/ 56 h 228"/>
                <a:gd name="T6" fmla="*/ 81 w 114"/>
                <a:gd name="T7" fmla="*/ 113 h 228"/>
                <a:gd name="T8" fmla="*/ 68 w 114"/>
                <a:gd name="T9" fmla="*/ 170 h 228"/>
                <a:gd name="T10" fmla="*/ 55 w 114"/>
                <a:gd name="T11" fmla="*/ 227 h 228"/>
                <a:gd name="T12" fmla="*/ 52 w 114"/>
                <a:gd name="T13" fmla="*/ 228 h 228"/>
                <a:gd name="T14" fmla="*/ 52 w 114"/>
                <a:gd name="T15" fmla="*/ 228 h 228"/>
                <a:gd name="T16" fmla="*/ 0 w 114"/>
                <a:gd name="T17" fmla="*/ 50 h 228"/>
                <a:gd name="T18" fmla="*/ 0 w 114"/>
                <a:gd name="T19" fmla="*/ 50 h 228"/>
                <a:gd name="T20" fmla="*/ 10 w 114"/>
                <a:gd name="T21" fmla="*/ 49 h 228"/>
                <a:gd name="T22" fmla="*/ 38 w 114"/>
                <a:gd name="T23" fmla="*/ 40 h 228"/>
                <a:gd name="T24" fmla="*/ 55 w 114"/>
                <a:gd name="T25" fmla="*/ 34 h 228"/>
                <a:gd name="T26" fmla="*/ 74 w 114"/>
                <a:gd name="T27" fmla="*/ 24 h 228"/>
                <a:gd name="T28" fmla="*/ 94 w 114"/>
                <a:gd name="T29" fmla="*/ 14 h 228"/>
                <a:gd name="T30" fmla="*/ 114 w 114"/>
                <a:gd name="T31" fmla="*/ 0 h 228"/>
                <a:gd name="T32" fmla="*/ 114 w 114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228">
                  <a:moveTo>
                    <a:pt x="114" y="0"/>
                  </a:moveTo>
                  <a:lnTo>
                    <a:pt x="114" y="0"/>
                  </a:lnTo>
                  <a:lnTo>
                    <a:pt x="97" y="56"/>
                  </a:lnTo>
                  <a:lnTo>
                    <a:pt x="81" y="113"/>
                  </a:lnTo>
                  <a:lnTo>
                    <a:pt x="68" y="170"/>
                  </a:lnTo>
                  <a:lnTo>
                    <a:pt x="55" y="227"/>
                  </a:lnTo>
                  <a:lnTo>
                    <a:pt x="52" y="228"/>
                  </a:lnTo>
                  <a:lnTo>
                    <a:pt x="52" y="2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49"/>
                  </a:lnTo>
                  <a:lnTo>
                    <a:pt x="38" y="40"/>
                  </a:lnTo>
                  <a:lnTo>
                    <a:pt x="55" y="34"/>
                  </a:lnTo>
                  <a:lnTo>
                    <a:pt x="74" y="24"/>
                  </a:lnTo>
                  <a:lnTo>
                    <a:pt x="94" y="1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9D9F1EF-F828-C80E-1424-94BFAB94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2222"/>
              <a:ext cx="696" cy="205"/>
            </a:xfrm>
            <a:custGeom>
              <a:avLst/>
              <a:gdLst>
                <a:gd name="T0" fmla="*/ 781 w 2090"/>
                <a:gd name="T1" fmla="*/ 573 h 613"/>
                <a:gd name="T2" fmla="*/ 6 w 2090"/>
                <a:gd name="T3" fmla="*/ 210 h 613"/>
                <a:gd name="T4" fmla="*/ 188 w 2090"/>
                <a:gd name="T5" fmla="*/ 211 h 613"/>
                <a:gd name="T6" fmla="*/ 175 w 2090"/>
                <a:gd name="T7" fmla="*/ 256 h 613"/>
                <a:gd name="T8" fmla="*/ 175 w 2090"/>
                <a:gd name="T9" fmla="*/ 283 h 613"/>
                <a:gd name="T10" fmla="*/ 181 w 2090"/>
                <a:gd name="T11" fmla="*/ 295 h 613"/>
                <a:gd name="T12" fmla="*/ 204 w 2090"/>
                <a:gd name="T13" fmla="*/ 307 h 613"/>
                <a:gd name="T14" fmla="*/ 240 w 2090"/>
                <a:gd name="T15" fmla="*/ 308 h 613"/>
                <a:gd name="T16" fmla="*/ 248 w 2090"/>
                <a:gd name="T17" fmla="*/ 324 h 613"/>
                <a:gd name="T18" fmla="*/ 250 w 2090"/>
                <a:gd name="T19" fmla="*/ 343 h 613"/>
                <a:gd name="T20" fmla="*/ 261 w 2090"/>
                <a:gd name="T21" fmla="*/ 354 h 613"/>
                <a:gd name="T22" fmla="*/ 288 w 2090"/>
                <a:gd name="T23" fmla="*/ 359 h 613"/>
                <a:gd name="T24" fmla="*/ 331 w 2090"/>
                <a:gd name="T25" fmla="*/ 353 h 613"/>
                <a:gd name="T26" fmla="*/ 379 w 2090"/>
                <a:gd name="T27" fmla="*/ 333 h 613"/>
                <a:gd name="T28" fmla="*/ 488 w 2090"/>
                <a:gd name="T29" fmla="*/ 256 h 613"/>
                <a:gd name="T30" fmla="*/ 650 w 2090"/>
                <a:gd name="T31" fmla="*/ 127 h 613"/>
                <a:gd name="T32" fmla="*/ 677 w 2090"/>
                <a:gd name="T33" fmla="*/ 110 h 613"/>
                <a:gd name="T34" fmla="*/ 799 w 2090"/>
                <a:gd name="T35" fmla="*/ 56 h 613"/>
                <a:gd name="T36" fmla="*/ 930 w 2090"/>
                <a:gd name="T37" fmla="*/ 10 h 613"/>
                <a:gd name="T38" fmla="*/ 935 w 2090"/>
                <a:gd name="T39" fmla="*/ 16 h 613"/>
                <a:gd name="T40" fmla="*/ 810 w 2090"/>
                <a:gd name="T41" fmla="*/ 87 h 613"/>
                <a:gd name="T42" fmla="*/ 719 w 2090"/>
                <a:gd name="T43" fmla="*/ 149 h 613"/>
                <a:gd name="T44" fmla="*/ 684 w 2090"/>
                <a:gd name="T45" fmla="*/ 179 h 613"/>
                <a:gd name="T46" fmla="*/ 577 w 2090"/>
                <a:gd name="T47" fmla="*/ 295 h 613"/>
                <a:gd name="T48" fmla="*/ 548 w 2090"/>
                <a:gd name="T49" fmla="*/ 343 h 613"/>
                <a:gd name="T50" fmla="*/ 543 w 2090"/>
                <a:gd name="T51" fmla="*/ 369 h 613"/>
                <a:gd name="T52" fmla="*/ 550 w 2090"/>
                <a:gd name="T53" fmla="*/ 382 h 613"/>
                <a:gd name="T54" fmla="*/ 569 w 2090"/>
                <a:gd name="T55" fmla="*/ 392 h 613"/>
                <a:gd name="T56" fmla="*/ 606 w 2090"/>
                <a:gd name="T57" fmla="*/ 389 h 613"/>
                <a:gd name="T58" fmla="*/ 699 w 2090"/>
                <a:gd name="T59" fmla="*/ 359 h 613"/>
                <a:gd name="T60" fmla="*/ 723 w 2090"/>
                <a:gd name="T61" fmla="*/ 347 h 613"/>
                <a:gd name="T62" fmla="*/ 806 w 2090"/>
                <a:gd name="T63" fmla="*/ 283 h 613"/>
                <a:gd name="T64" fmla="*/ 887 w 2090"/>
                <a:gd name="T65" fmla="*/ 221 h 613"/>
                <a:gd name="T66" fmla="*/ 910 w 2090"/>
                <a:gd name="T67" fmla="*/ 208 h 613"/>
                <a:gd name="T68" fmla="*/ 981 w 2090"/>
                <a:gd name="T69" fmla="*/ 184 h 613"/>
                <a:gd name="T70" fmla="*/ 1040 w 2090"/>
                <a:gd name="T71" fmla="*/ 175 h 613"/>
                <a:gd name="T72" fmla="*/ 1094 w 2090"/>
                <a:gd name="T73" fmla="*/ 179 h 613"/>
                <a:gd name="T74" fmla="*/ 1154 w 2090"/>
                <a:gd name="T75" fmla="*/ 195 h 613"/>
                <a:gd name="T76" fmla="*/ 1248 w 2090"/>
                <a:gd name="T77" fmla="*/ 230 h 613"/>
                <a:gd name="T78" fmla="*/ 1377 w 2090"/>
                <a:gd name="T79" fmla="*/ 272 h 613"/>
                <a:gd name="T80" fmla="*/ 1460 w 2090"/>
                <a:gd name="T81" fmla="*/ 288 h 613"/>
                <a:gd name="T82" fmla="*/ 1549 w 2090"/>
                <a:gd name="T83" fmla="*/ 292 h 613"/>
                <a:gd name="T84" fmla="*/ 1665 w 2090"/>
                <a:gd name="T85" fmla="*/ 281 h 613"/>
                <a:gd name="T86" fmla="*/ 1839 w 2090"/>
                <a:gd name="T87" fmla="*/ 268 h 613"/>
                <a:gd name="T88" fmla="*/ 2074 w 2090"/>
                <a:gd name="T89" fmla="*/ 372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0" h="613">
                  <a:moveTo>
                    <a:pt x="2074" y="372"/>
                  </a:moveTo>
                  <a:lnTo>
                    <a:pt x="2090" y="486"/>
                  </a:lnTo>
                  <a:lnTo>
                    <a:pt x="781" y="573"/>
                  </a:lnTo>
                  <a:lnTo>
                    <a:pt x="175" y="613"/>
                  </a:lnTo>
                  <a:lnTo>
                    <a:pt x="0" y="213"/>
                  </a:lnTo>
                  <a:lnTo>
                    <a:pt x="6" y="210"/>
                  </a:lnTo>
                  <a:lnTo>
                    <a:pt x="6" y="210"/>
                  </a:lnTo>
                  <a:lnTo>
                    <a:pt x="182" y="210"/>
                  </a:lnTo>
                  <a:lnTo>
                    <a:pt x="188" y="211"/>
                  </a:lnTo>
                  <a:lnTo>
                    <a:pt x="188" y="211"/>
                  </a:lnTo>
                  <a:lnTo>
                    <a:pt x="181" y="236"/>
                  </a:lnTo>
                  <a:lnTo>
                    <a:pt x="175" y="256"/>
                  </a:lnTo>
                  <a:lnTo>
                    <a:pt x="174" y="272"/>
                  </a:lnTo>
                  <a:lnTo>
                    <a:pt x="174" y="279"/>
                  </a:lnTo>
                  <a:lnTo>
                    <a:pt x="175" y="283"/>
                  </a:lnTo>
                  <a:lnTo>
                    <a:pt x="175" y="283"/>
                  </a:lnTo>
                  <a:lnTo>
                    <a:pt x="178" y="289"/>
                  </a:lnTo>
                  <a:lnTo>
                    <a:pt x="181" y="295"/>
                  </a:lnTo>
                  <a:lnTo>
                    <a:pt x="187" y="298"/>
                  </a:lnTo>
                  <a:lnTo>
                    <a:pt x="191" y="302"/>
                  </a:lnTo>
                  <a:lnTo>
                    <a:pt x="204" y="307"/>
                  </a:lnTo>
                  <a:lnTo>
                    <a:pt x="217" y="308"/>
                  </a:lnTo>
                  <a:lnTo>
                    <a:pt x="229" y="308"/>
                  </a:lnTo>
                  <a:lnTo>
                    <a:pt x="240" y="308"/>
                  </a:lnTo>
                  <a:lnTo>
                    <a:pt x="250" y="307"/>
                  </a:lnTo>
                  <a:lnTo>
                    <a:pt x="250" y="307"/>
                  </a:lnTo>
                  <a:lnTo>
                    <a:pt x="248" y="324"/>
                  </a:lnTo>
                  <a:lnTo>
                    <a:pt x="248" y="331"/>
                  </a:lnTo>
                  <a:lnTo>
                    <a:pt x="248" y="338"/>
                  </a:lnTo>
                  <a:lnTo>
                    <a:pt x="250" y="343"/>
                  </a:lnTo>
                  <a:lnTo>
                    <a:pt x="252" y="347"/>
                  </a:lnTo>
                  <a:lnTo>
                    <a:pt x="256" y="351"/>
                  </a:lnTo>
                  <a:lnTo>
                    <a:pt x="261" y="354"/>
                  </a:lnTo>
                  <a:lnTo>
                    <a:pt x="266" y="356"/>
                  </a:lnTo>
                  <a:lnTo>
                    <a:pt x="272" y="357"/>
                  </a:lnTo>
                  <a:lnTo>
                    <a:pt x="288" y="359"/>
                  </a:lnTo>
                  <a:lnTo>
                    <a:pt x="307" y="357"/>
                  </a:lnTo>
                  <a:lnTo>
                    <a:pt x="331" y="353"/>
                  </a:lnTo>
                  <a:lnTo>
                    <a:pt x="331" y="353"/>
                  </a:lnTo>
                  <a:lnTo>
                    <a:pt x="346" y="350"/>
                  </a:lnTo>
                  <a:lnTo>
                    <a:pt x="362" y="343"/>
                  </a:lnTo>
                  <a:lnTo>
                    <a:pt x="379" y="333"/>
                  </a:lnTo>
                  <a:lnTo>
                    <a:pt x="399" y="321"/>
                  </a:lnTo>
                  <a:lnTo>
                    <a:pt x="443" y="291"/>
                  </a:lnTo>
                  <a:lnTo>
                    <a:pt x="488" y="256"/>
                  </a:lnTo>
                  <a:lnTo>
                    <a:pt x="577" y="184"/>
                  </a:lnTo>
                  <a:lnTo>
                    <a:pt x="616" y="152"/>
                  </a:lnTo>
                  <a:lnTo>
                    <a:pt x="650" y="127"/>
                  </a:lnTo>
                  <a:lnTo>
                    <a:pt x="650" y="127"/>
                  </a:lnTo>
                  <a:lnTo>
                    <a:pt x="663" y="119"/>
                  </a:lnTo>
                  <a:lnTo>
                    <a:pt x="677" y="110"/>
                  </a:lnTo>
                  <a:lnTo>
                    <a:pt x="713" y="93"/>
                  </a:lnTo>
                  <a:lnTo>
                    <a:pt x="754" y="74"/>
                  </a:lnTo>
                  <a:lnTo>
                    <a:pt x="799" y="56"/>
                  </a:lnTo>
                  <a:lnTo>
                    <a:pt x="843" y="40"/>
                  </a:lnTo>
                  <a:lnTo>
                    <a:pt x="888" y="25"/>
                  </a:lnTo>
                  <a:lnTo>
                    <a:pt x="930" y="10"/>
                  </a:lnTo>
                  <a:lnTo>
                    <a:pt x="968" y="0"/>
                  </a:lnTo>
                  <a:lnTo>
                    <a:pt x="968" y="0"/>
                  </a:lnTo>
                  <a:lnTo>
                    <a:pt x="935" y="16"/>
                  </a:lnTo>
                  <a:lnTo>
                    <a:pt x="900" y="35"/>
                  </a:lnTo>
                  <a:lnTo>
                    <a:pt x="856" y="59"/>
                  </a:lnTo>
                  <a:lnTo>
                    <a:pt x="810" y="87"/>
                  </a:lnTo>
                  <a:lnTo>
                    <a:pt x="762" y="117"/>
                  </a:lnTo>
                  <a:lnTo>
                    <a:pt x="741" y="133"/>
                  </a:lnTo>
                  <a:lnTo>
                    <a:pt x="719" y="149"/>
                  </a:lnTo>
                  <a:lnTo>
                    <a:pt x="700" y="165"/>
                  </a:lnTo>
                  <a:lnTo>
                    <a:pt x="684" y="179"/>
                  </a:lnTo>
                  <a:lnTo>
                    <a:pt x="684" y="179"/>
                  </a:lnTo>
                  <a:lnTo>
                    <a:pt x="625" y="240"/>
                  </a:lnTo>
                  <a:lnTo>
                    <a:pt x="600" y="269"/>
                  </a:lnTo>
                  <a:lnTo>
                    <a:pt x="577" y="295"/>
                  </a:lnTo>
                  <a:lnTo>
                    <a:pt x="560" y="320"/>
                  </a:lnTo>
                  <a:lnTo>
                    <a:pt x="553" y="331"/>
                  </a:lnTo>
                  <a:lnTo>
                    <a:pt x="548" y="343"/>
                  </a:lnTo>
                  <a:lnTo>
                    <a:pt x="544" y="353"/>
                  </a:lnTo>
                  <a:lnTo>
                    <a:pt x="543" y="362"/>
                  </a:lnTo>
                  <a:lnTo>
                    <a:pt x="543" y="369"/>
                  </a:lnTo>
                  <a:lnTo>
                    <a:pt x="546" y="376"/>
                  </a:lnTo>
                  <a:lnTo>
                    <a:pt x="546" y="376"/>
                  </a:lnTo>
                  <a:lnTo>
                    <a:pt x="550" y="382"/>
                  </a:lnTo>
                  <a:lnTo>
                    <a:pt x="554" y="386"/>
                  </a:lnTo>
                  <a:lnTo>
                    <a:pt x="561" y="389"/>
                  </a:lnTo>
                  <a:lnTo>
                    <a:pt x="569" y="392"/>
                  </a:lnTo>
                  <a:lnTo>
                    <a:pt x="576" y="392"/>
                  </a:lnTo>
                  <a:lnTo>
                    <a:pt x="586" y="392"/>
                  </a:lnTo>
                  <a:lnTo>
                    <a:pt x="606" y="389"/>
                  </a:lnTo>
                  <a:lnTo>
                    <a:pt x="629" y="383"/>
                  </a:lnTo>
                  <a:lnTo>
                    <a:pt x="653" y="376"/>
                  </a:lnTo>
                  <a:lnTo>
                    <a:pt x="699" y="359"/>
                  </a:lnTo>
                  <a:lnTo>
                    <a:pt x="699" y="359"/>
                  </a:lnTo>
                  <a:lnTo>
                    <a:pt x="710" y="353"/>
                  </a:lnTo>
                  <a:lnTo>
                    <a:pt x="723" y="347"/>
                  </a:lnTo>
                  <a:lnTo>
                    <a:pt x="749" y="328"/>
                  </a:lnTo>
                  <a:lnTo>
                    <a:pt x="777" y="307"/>
                  </a:lnTo>
                  <a:lnTo>
                    <a:pt x="806" y="283"/>
                  </a:lnTo>
                  <a:lnTo>
                    <a:pt x="833" y="260"/>
                  </a:lnTo>
                  <a:lnTo>
                    <a:pt x="861" y="239"/>
                  </a:lnTo>
                  <a:lnTo>
                    <a:pt x="887" y="221"/>
                  </a:lnTo>
                  <a:lnTo>
                    <a:pt x="898" y="214"/>
                  </a:lnTo>
                  <a:lnTo>
                    <a:pt x="910" y="208"/>
                  </a:lnTo>
                  <a:lnTo>
                    <a:pt x="910" y="208"/>
                  </a:lnTo>
                  <a:lnTo>
                    <a:pt x="932" y="200"/>
                  </a:lnTo>
                  <a:lnTo>
                    <a:pt x="956" y="191"/>
                  </a:lnTo>
                  <a:lnTo>
                    <a:pt x="981" y="184"/>
                  </a:lnTo>
                  <a:lnTo>
                    <a:pt x="1010" y="178"/>
                  </a:lnTo>
                  <a:lnTo>
                    <a:pt x="1024" y="176"/>
                  </a:lnTo>
                  <a:lnTo>
                    <a:pt x="1040" y="175"/>
                  </a:lnTo>
                  <a:lnTo>
                    <a:pt x="1058" y="175"/>
                  </a:lnTo>
                  <a:lnTo>
                    <a:pt x="1075" y="176"/>
                  </a:lnTo>
                  <a:lnTo>
                    <a:pt x="1094" y="179"/>
                  </a:lnTo>
                  <a:lnTo>
                    <a:pt x="1112" y="184"/>
                  </a:lnTo>
                  <a:lnTo>
                    <a:pt x="1133" y="189"/>
                  </a:lnTo>
                  <a:lnTo>
                    <a:pt x="1154" y="195"/>
                  </a:lnTo>
                  <a:lnTo>
                    <a:pt x="1154" y="195"/>
                  </a:lnTo>
                  <a:lnTo>
                    <a:pt x="1201" y="213"/>
                  </a:lnTo>
                  <a:lnTo>
                    <a:pt x="1248" y="230"/>
                  </a:lnTo>
                  <a:lnTo>
                    <a:pt x="1298" y="249"/>
                  </a:lnTo>
                  <a:lnTo>
                    <a:pt x="1350" y="265"/>
                  </a:lnTo>
                  <a:lnTo>
                    <a:pt x="1377" y="272"/>
                  </a:lnTo>
                  <a:lnTo>
                    <a:pt x="1403" y="279"/>
                  </a:lnTo>
                  <a:lnTo>
                    <a:pt x="1432" y="283"/>
                  </a:lnTo>
                  <a:lnTo>
                    <a:pt x="1460" y="288"/>
                  </a:lnTo>
                  <a:lnTo>
                    <a:pt x="1490" y="291"/>
                  </a:lnTo>
                  <a:lnTo>
                    <a:pt x="1519" y="292"/>
                  </a:lnTo>
                  <a:lnTo>
                    <a:pt x="1549" y="292"/>
                  </a:lnTo>
                  <a:lnTo>
                    <a:pt x="1581" y="289"/>
                  </a:lnTo>
                  <a:lnTo>
                    <a:pt x="1581" y="289"/>
                  </a:lnTo>
                  <a:lnTo>
                    <a:pt x="1665" y="281"/>
                  </a:lnTo>
                  <a:lnTo>
                    <a:pt x="1750" y="273"/>
                  </a:lnTo>
                  <a:lnTo>
                    <a:pt x="1794" y="270"/>
                  </a:lnTo>
                  <a:lnTo>
                    <a:pt x="1839" y="268"/>
                  </a:lnTo>
                  <a:lnTo>
                    <a:pt x="1882" y="266"/>
                  </a:lnTo>
                  <a:lnTo>
                    <a:pt x="1925" y="266"/>
                  </a:lnTo>
                  <a:lnTo>
                    <a:pt x="2074" y="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DB66F03-497C-9A61-762F-4FB880ABD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2222"/>
              <a:ext cx="696" cy="205"/>
            </a:xfrm>
            <a:custGeom>
              <a:avLst/>
              <a:gdLst>
                <a:gd name="T0" fmla="*/ 781 w 2090"/>
                <a:gd name="T1" fmla="*/ 573 h 613"/>
                <a:gd name="T2" fmla="*/ 6 w 2090"/>
                <a:gd name="T3" fmla="*/ 210 h 613"/>
                <a:gd name="T4" fmla="*/ 188 w 2090"/>
                <a:gd name="T5" fmla="*/ 211 h 613"/>
                <a:gd name="T6" fmla="*/ 175 w 2090"/>
                <a:gd name="T7" fmla="*/ 256 h 613"/>
                <a:gd name="T8" fmla="*/ 175 w 2090"/>
                <a:gd name="T9" fmla="*/ 283 h 613"/>
                <a:gd name="T10" fmla="*/ 181 w 2090"/>
                <a:gd name="T11" fmla="*/ 295 h 613"/>
                <a:gd name="T12" fmla="*/ 204 w 2090"/>
                <a:gd name="T13" fmla="*/ 307 h 613"/>
                <a:gd name="T14" fmla="*/ 240 w 2090"/>
                <a:gd name="T15" fmla="*/ 308 h 613"/>
                <a:gd name="T16" fmla="*/ 248 w 2090"/>
                <a:gd name="T17" fmla="*/ 324 h 613"/>
                <a:gd name="T18" fmla="*/ 250 w 2090"/>
                <a:gd name="T19" fmla="*/ 343 h 613"/>
                <a:gd name="T20" fmla="*/ 261 w 2090"/>
                <a:gd name="T21" fmla="*/ 354 h 613"/>
                <a:gd name="T22" fmla="*/ 288 w 2090"/>
                <a:gd name="T23" fmla="*/ 359 h 613"/>
                <a:gd name="T24" fmla="*/ 331 w 2090"/>
                <a:gd name="T25" fmla="*/ 353 h 613"/>
                <a:gd name="T26" fmla="*/ 379 w 2090"/>
                <a:gd name="T27" fmla="*/ 333 h 613"/>
                <a:gd name="T28" fmla="*/ 488 w 2090"/>
                <a:gd name="T29" fmla="*/ 256 h 613"/>
                <a:gd name="T30" fmla="*/ 650 w 2090"/>
                <a:gd name="T31" fmla="*/ 127 h 613"/>
                <a:gd name="T32" fmla="*/ 677 w 2090"/>
                <a:gd name="T33" fmla="*/ 110 h 613"/>
                <a:gd name="T34" fmla="*/ 799 w 2090"/>
                <a:gd name="T35" fmla="*/ 56 h 613"/>
                <a:gd name="T36" fmla="*/ 930 w 2090"/>
                <a:gd name="T37" fmla="*/ 10 h 613"/>
                <a:gd name="T38" fmla="*/ 935 w 2090"/>
                <a:gd name="T39" fmla="*/ 16 h 613"/>
                <a:gd name="T40" fmla="*/ 810 w 2090"/>
                <a:gd name="T41" fmla="*/ 87 h 613"/>
                <a:gd name="T42" fmla="*/ 719 w 2090"/>
                <a:gd name="T43" fmla="*/ 149 h 613"/>
                <a:gd name="T44" fmla="*/ 684 w 2090"/>
                <a:gd name="T45" fmla="*/ 179 h 613"/>
                <a:gd name="T46" fmla="*/ 577 w 2090"/>
                <a:gd name="T47" fmla="*/ 295 h 613"/>
                <a:gd name="T48" fmla="*/ 548 w 2090"/>
                <a:gd name="T49" fmla="*/ 343 h 613"/>
                <a:gd name="T50" fmla="*/ 543 w 2090"/>
                <a:gd name="T51" fmla="*/ 369 h 613"/>
                <a:gd name="T52" fmla="*/ 550 w 2090"/>
                <a:gd name="T53" fmla="*/ 382 h 613"/>
                <a:gd name="T54" fmla="*/ 569 w 2090"/>
                <a:gd name="T55" fmla="*/ 392 h 613"/>
                <a:gd name="T56" fmla="*/ 606 w 2090"/>
                <a:gd name="T57" fmla="*/ 389 h 613"/>
                <a:gd name="T58" fmla="*/ 699 w 2090"/>
                <a:gd name="T59" fmla="*/ 359 h 613"/>
                <a:gd name="T60" fmla="*/ 723 w 2090"/>
                <a:gd name="T61" fmla="*/ 347 h 613"/>
                <a:gd name="T62" fmla="*/ 806 w 2090"/>
                <a:gd name="T63" fmla="*/ 283 h 613"/>
                <a:gd name="T64" fmla="*/ 887 w 2090"/>
                <a:gd name="T65" fmla="*/ 221 h 613"/>
                <a:gd name="T66" fmla="*/ 910 w 2090"/>
                <a:gd name="T67" fmla="*/ 208 h 613"/>
                <a:gd name="T68" fmla="*/ 981 w 2090"/>
                <a:gd name="T69" fmla="*/ 184 h 613"/>
                <a:gd name="T70" fmla="*/ 1040 w 2090"/>
                <a:gd name="T71" fmla="*/ 175 h 613"/>
                <a:gd name="T72" fmla="*/ 1094 w 2090"/>
                <a:gd name="T73" fmla="*/ 179 h 613"/>
                <a:gd name="T74" fmla="*/ 1154 w 2090"/>
                <a:gd name="T75" fmla="*/ 195 h 613"/>
                <a:gd name="T76" fmla="*/ 1248 w 2090"/>
                <a:gd name="T77" fmla="*/ 230 h 613"/>
                <a:gd name="T78" fmla="*/ 1377 w 2090"/>
                <a:gd name="T79" fmla="*/ 272 h 613"/>
                <a:gd name="T80" fmla="*/ 1460 w 2090"/>
                <a:gd name="T81" fmla="*/ 288 h 613"/>
                <a:gd name="T82" fmla="*/ 1549 w 2090"/>
                <a:gd name="T83" fmla="*/ 292 h 613"/>
                <a:gd name="T84" fmla="*/ 1665 w 2090"/>
                <a:gd name="T85" fmla="*/ 281 h 613"/>
                <a:gd name="T86" fmla="*/ 1839 w 2090"/>
                <a:gd name="T87" fmla="*/ 268 h 613"/>
                <a:gd name="T88" fmla="*/ 2074 w 2090"/>
                <a:gd name="T89" fmla="*/ 372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0" h="613">
                  <a:moveTo>
                    <a:pt x="2074" y="372"/>
                  </a:moveTo>
                  <a:lnTo>
                    <a:pt x="2090" y="486"/>
                  </a:lnTo>
                  <a:lnTo>
                    <a:pt x="781" y="573"/>
                  </a:lnTo>
                  <a:lnTo>
                    <a:pt x="175" y="613"/>
                  </a:lnTo>
                  <a:lnTo>
                    <a:pt x="0" y="213"/>
                  </a:lnTo>
                  <a:lnTo>
                    <a:pt x="6" y="210"/>
                  </a:lnTo>
                  <a:lnTo>
                    <a:pt x="6" y="210"/>
                  </a:lnTo>
                  <a:lnTo>
                    <a:pt x="182" y="210"/>
                  </a:lnTo>
                  <a:lnTo>
                    <a:pt x="188" y="211"/>
                  </a:lnTo>
                  <a:lnTo>
                    <a:pt x="188" y="211"/>
                  </a:lnTo>
                  <a:lnTo>
                    <a:pt x="181" y="236"/>
                  </a:lnTo>
                  <a:lnTo>
                    <a:pt x="175" y="256"/>
                  </a:lnTo>
                  <a:lnTo>
                    <a:pt x="174" y="272"/>
                  </a:lnTo>
                  <a:lnTo>
                    <a:pt x="174" y="279"/>
                  </a:lnTo>
                  <a:lnTo>
                    <a:pt x="175" y="283"/>
                  </a:lnTo>
                  <a:lnTo>
                    <a:pt x="175" y="283"/>
                  </a:lnTo>
                  <a:lnTo>
                    <a:pt x="178" y="289"/>
                  </a:lnTo>
                  <a:lnTo>
                    <a:pt x="181" y="295"/>
                  </a:lnTo>
                  <a:lnTo>
                    <a:pt x="187" y="298"/>
                  </a:lnTo>
                  <a:lnTo>
                    <a:pt x="191" y="302"/>
                  </a:lnTo>
                  <a:lnTo>
                    <a:pt x="204" y="307"/>
                  </a:lnTo>
                  <a:lnTo>
                    <a:pt x="217" y="308"/>
                  </a:lnTo>
                  <a:lnTo>
                    <a:pt x="229" y="308"/>
                  </a:lnTo>
                  <a:lnTo>
                    <a:pt x="240" y="308"/>
                  </a:lnTo>
                  <a:lnTo>
                    <a:pt x="250" y="307"/>
                  </a:lnTo>
                  <a:lnTo>
                    <a:pt x="250" y="307"/>
                  </a:lnTo>
                  <a:lnTo>
                    <a:pt x="248" y="324"/>
                  </a:lnTo>
                  <a:lnTo>
                    <a:pt x="248" y="331"/>
                  </a:lnTo>
                  <a:lnTo>
                    <a:pt x="248" y="338"/>
                  </a:lnTo>
                  <a:lnTo>
                    <a:pt x="250" y="343"/>
                  </a:lnTo>
                  <a:lnTo>
                    <a:pt x="252" y="347"/>
                  </a:lnTo>
                  <a:lnTo>
                    <a:pt x="256" y="351"/>
                  </a:lnTo>
                  <a:lnTo>
                    <a:pt x="261" y="354"/>
                  </a:lnTo>
                  <a:lnTo>
                    <a:pt x="266" y="356"/>
                  </a:lnTo>
                  <a:lnTo>
                    <a:pt x="272" y="357"/>
                  </a:lnTo>
                  <a:lnTo>
                    <a:pt x="288" y="359"/>
                  </a:lnTo>
                  <a:lnTo>
                    <a:pt x="307" y="357"/>
                  </a:lnTo>
                  <a:lnTo>
                    <a:pt x="331" y="353"/>
                  </a:lnTo>
                  <a:lnTo>
                    <a:pt x="331" y="353"/>
                  </a:lnTo>
                  <a:lnTo>
                    <a:pt x="346" y="350"/>
                  </a:lnTo>
                  <a:lnTo>
                    <a:pt x="362" y="343"/>
                  </a:lnTo>
                  <a:lnTo>
                    <a:pt x="379" y="333"/>
                  </a:lnTo>
                  <a:lnTo>
                    <a:pt x="399" y="321"/>
                  </a:lnTo>
                  <a:lnTo>
                    <a:pt x="443" y="291"/>
                  </a:lnTo>
                  <a:lnTo>
                    <a:pt x="488" y="256"/>
                  </a:lnTo>
                  <a:lnTo>
                    <a:pt x="577" y="184"/>
                  </a:lnTo>
                  <a:lnTo>
                    <a:pt x="616" y="152"/>
                  </a:lnTo>
                  <a:lnTo>
                    <a:pt x="650" y="127"/>
                  </a:lnTo>
                  <a:lnTo>
                    <a:pt x="650" y="127"/>
                  </a:lnTo>
                  <a:lnTo>
                    <a:pt x="663" y="119"/>
                  </a:lnTo>
                  <a:lnTo>
                    <a:pt x="677" y="110"/>
                  </a:lnTo>
                  <a:lnTo>
                    <a:pt x="713" y="93"/>
                  </a:lnTo>
                  <a:lnTo>
                    <a:pt x="754" y="74"/>
                  </a:lnTo>
                  <a:lnTo>
                    <a:pt x="799" y="56"/>
                  </a:lnTo>
                  <a:lnTo>
                    <a:pt x="843" y="40"/>
                  </a:lnTo>
                  <a:lnTo>
                    <a:pt x="888" y="25"/>
                  </a:lnTo>
                  <a:lnTo>
                    <a:pt x="930" y="10"/>
                  </a:lnTo>
                  <a:lnTo>
                    <a:pt x="968" y="0"/>
                  </a:lnTo>
                  <a:lnTo>
                    <a:pt x="968" y="0"/>
                  </a:lnTo>
                  <a:lnTo>
                    <a:pt x="935" y="16"/>
                  </a:lnTo>
                  <a:lnTo>
                    <a:pt x="900" y="35"/>
                  </a:lnTo>
                  <a:lnTo>
                    <a:pt x="856" y="59"/>
                  </a:lnTo>
                  <a:lnTo>
                    <a:pt x="810" y="87"/>
                  </a:lnTo>
                  <a:lnTo>
                    <a:pt x="762" y="117"/>
                  </a:lnTo>
                  <a:lnTo>
                    <a:pt x="741" y="133"/>
                  </a:lnTo>
                  <a:lnTo>
                    <a:pt x="719" y="149"/>
                  </a:lnTo>
                  <a:lnTo>
                    <a:pt x="700" y="165"/>
                  </a:lnTo>
                  <a:lnTo>
                    <a:pt x="684" y="179"/>
                  </a:lnTo>
                  <a:lnTo>
                    <a:pt x="684" y="179"/>
                  </a:lnTo>
                  <a:lnTo>
                    <a:pt x="625" y="240"/>
                  </a:lnTo>
                  <a:lnTo>
                    <a:pt x="600" y="269"/>
                  </a:lnTo>
                  <a:lnTo>
                    <a:pt x="577" y="295"/>
                  </a:lnTo>
                  <a:lnTo>
                    <a:pt x="560" y="320"/>
                  </a:lnTo>
                  <a:lnTo>
                    <a:pt x="553" y="331"/>
                  </a:lnTo>
                  <a:lnTo>
                    <a:pt x="548" y="343"/>
                  </a:lnTo>
                  <a:lnTo>
                    <a:pt x="544" y="353"/>
                  </a:lnTo>
                  <a:lnTo>
                    <a:pt x="543" y="362"/>
                  </a:lnTo>
                  <a:lnTo>
                    <a:pt x="543" y="369"/>
                  </a:lnTo>
                  <a:lnTo>
                    <a:pt x="546" y="376"/>
                  </a:lnTo>
                  <a:lnTo>
                    <a:pt x="546" y="376"/>
                  </a:lnTo>
                  <a:lnTo>
                    <a:pt x="550" y="382"/>
                  </a:lnTo>
                  <a:lnTo>
                    <a:pt x="554" y="386"/>
                  </a:lnTo>
                  <a:lnTo>
                    <a:pt x="561" y="389"/>
                  </a:lnTo>
                  <a:lnTo>
                    <a:pt x="569" y="392"/>
                  </a:lnTo>
                  <a:lnTo>
                    <a:pt x="576" y="392"/>
                  </a:lnTo>
                  <a:lnTo>
                    <a:pt x="586" y="392"/>
                  </a:lnTo>
                  <a:lnTo>
                    <a:pt x="606" y="389"/>
                  </a:lnTo>
                  <a:lnTo>
                    <a:pt x="629" y="383"/>
                  </a:lnTo>
                  <a:lnTo>
                    <a:pt x="653" y="376"/>
                  </a:lnTo>
                  <a:lnTo>
                    <a:pt x="699" y="359"/>
                  </a:lnTo>
                  <a:lnTo>
                    <a:pt x="699" y="359"/>
                  </a:lnTo>
                  <a:lnTo>
                    <a:pt x="710" y="353"/>
                  </a:lnTo>
                  <a:lnTo>
                    <a:pt x="723" y="347"/>
                  </a:lnTo>
                  <a:lnTo>
                    <a:pt x="749" y="328"/>
                  </a:lnTo>
                  <a:lnTo>
                    <a:pt x="777" y="307"/>
                  </a:lnTo>
                  <a:lnTo>
                    <a:pt x="806" y="283"/>
                  </a:lnTo>
                  <a:lnTo>
                    <a:pt x="833" y="260"/>
                  </a:lnTo>
                  <a:lnTo>
                    <a:pt x="861" y="239"/>
                  </a:lnTo>
                  <a:lnTo>
                    <a:pt x="887" y="221"/>
                  </a:lnTo>
                  <a:lnTo>
                    <a:pt x="898" y="214"/>
                  </a:lnTo>
                  <a:lnTo>
                    <a:pt x="910" y="208"/>
                  </a:lnTo>
                  <a:lnTo>
                    <a:pt x="910" y="208"/>
                  </a:lnTo>
                  <a:lnTo>
                    <a:pt x="932" y="200"/>
                  </a:lnTo>
                  <a:lnTo>
                    <a:pt x="956" y="191"/>
                  </a:lnTo>
                  <a:lnTo>
                    <a:pt x="981" y="184"/>
                  </a:lnTo>
                  <a:lnTo>
                    <a:pt x="1010" y="178"/>
                  </a:lnTo>
                  <a:lnTo>
                    <a:pt x="1024" y="176"/>
                  </a:lnTo>
                  <a:lnTo>
                    <a:pt x="1040" y="175"/>
                  </a:lnTo>
                  <a:lnTo>
                    <a:pt x="1058" y="175"/>
                  </a:lnTo>
                  <a:lnTo>
                    <a:pt x="1075" y="176"/>
                  </a:lnTo>
                  <a:lnTo>
                    <a:pt x="1094" y="179"/>
                  </a:lnTo>
                  <a:lnTo>
                    <a:pt x="1112" y="184"/>
                  </a:lnTo>
                  <a:lnTo>
                    <a:pt x="1133" y="189"/>
                  </a:lnTo>
                  <a:lnTo>
                    <a:pt x="1154" y="195"/>
                  </a:lnTo>
                  <a:lnTo>
                    <a:pt x="1154" y="195"/>
                  </a:lnTo>
                  <a:lnTo>
                    <a:pt x="1201" y="213"/>
                  </a:lnTo>
                  <a:lnTo>
                    <a:pt x="1248" y="230"/>
                  </a:lnTo>
                  <a:lnTo>
                    <a:pt x="1298" y="249"/>
                  </a:lnTo>
                  <a:lnTo>
                    <a:pt x="1350" y="265"/>
                  </a:lnTo>
                  <a:lnTo>
                    <a:pt x="1377" y="272"/>
                  </a:lnTo>
                  <a:lnTo>
                    <a:pt x="1403" y="279"/>
                  </a:lnTo>
                  <a:lnTo>
                    <a:pt x="1432" y="283"/>
                  </a:lnTo>
                  <a:lnTo>
                    <a:pt x="1460" y="288"/>
                  </a:lnTo>
                  <a:lnTo>
                    <a:pt x="1490" y="291"/>
                  </a:lnTo>
                  <a:lnTo>
                    <a:pt x="1519" y="292"/>
                  </a:lnTo>
                  <a:lnTo>
                    <a:pt x="1549" y="292"/>
                  </a:lnTo>
                  <a:lnTo>
                    <a:pt x="1581" y="289"/>
                  </a:lnTo>
                  <a:lnTo>
                    <a:pt x="1581" y="289"/>
                  </a:lnTo>
                  <a:lnTo>
                    <a:pt x="1665" y="281"/>
                  </a:lnTo>
                  <a:lnTo>
                    <a:pt x="1750" y="273"/>
                  </a:lnTo>
                  <a:lnTo>
                    <a:pt x="1794" y="270"/>
                  </a:lnTo>
                  <a:lnTo>
                    <a:pt x="1839" y="268"/>
                  </a:lnTo>
                  <a:lnTo>
                    <a:pt x="1882" y="266"/>
                  </a:lnTo>
                  <a:lnTo>
                    <a:pt x="1925" y="266"/>
                  </a:lnTo>
                  <a:lnTo>
                    <a:pt x="2074" y="3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FAAD84F-38E0-AC3D-D32B-30FC54576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2964"/>
              <a:ext cx="256" cy="136"/>
            </a:xfrm>
            <a:custGeom>
              <a:avLst/>
              <a:gdLst>
                <a:gd name="T0" fmla="*/ 769 w 769"/>
                <a:gd name="T1" fmla="*/ 408 h 408"/>
                <a:gd name="T2" fmla="*/ 769 w 769"/>
                <a:gd name="T3" fmla="*/ 408 h 408"/>
                <a:gd name="T4" fmla="*/ 740 w 769"/>
                <a:gd name="T5" fmla="*/ 403 h 408"/>
                <a:gd name="T6" fmla="*/ 655 w 769"/>
                <a:gd name="T7" fmla="*/ 390 h 408"/>
                <a:gd name="T8" fmla="*/ 525 w 769"/>
                <a:gd name="T9" fmla="*/ 367 h 408"/>
                <a:gd name="T10" fmla="*/ 445 w 769"/>
                <a:gd name="T11" fmla="*/ 351 h 408"/>
                <a:gd name="T12" fmla="*/ 358 w 769"/>
                <a:gd name="T13" fmla="*/ 333 h 408"/>
                <a:gd name="T14" fmla="*/ 358 w 769"/>
                <a:gd name="T15" fmla="*/ 333 h 408"/>
                <a:gd name="T16" fmla="*/ 273 w 769"/>
                <a:gd name="T17" fmla="*/ 314 h 408"/>
                <a:gd name="T18" fmla="*/ 199 w 769"/>
                <a:gd name="T19" fmla="*/ 295 h 408"/>
                <a:gd name="T20" fmla="*/ 138 w 769"/>
                <a:gd name="T21" fmla="*/ 278 h 408"/>
                <a:gd name="T22" fmla="*/ 88 w 769"/>
                <a:gd name="T23" fmla="*/ 262 h 408"/>
                <a:gd name="T24" fmla="*/ 49 w 769"/>
                <a:gd name="T25" fmla="*/ 249 h 408"/>
                <a:gd name="T26" fmla="*/ 21 w 769"/>
                <a:gd name="T27" fmla="*/ 237 h 408"/>
                <a:gd name="T28" fmla="*/ 0 w 769"/>
                <a:gd name="T29" fmla="*/ 228 h 408"/>
                <a:gd name="T30" fmla="*/ 0 w 769"/>
                <a:gd name="T31" fmla="*/ 228 h 408"/>
                <a:gd name="T32" fmla="*/ 0 w 769"/>
                <a:gd name="T33" fmla="*/ 228 h 408"/>
                <a:gd name="T34" fmla="*/ 101 w 769"/>
                <a:gd name="T35" fmla="*/ 0 h 408"/>
                <a:gd name="T36" fmla="*/ 101 w 769"/>
                <a:gd name="T37" fmla="*/ 0 h 408"/>
                <a:gd name="T38" fmla="*/ 160 w 769"/>
                <a:gd name="T39" fmla="*/ 39 h 408"/>
                <a:gd name="T40" fmla="*/ 316 w 769"/>
                <a:gd name="T41" fmla="*/ 139 h 408"/>
                <a:gd name="T42" fmla="*/ 418 w 769"/>
                <a:gd name="T43" fmla="*/ 202 h 408"/>
                <a:gd name="T44" fmla="*/ 530 w 769"/>
                <a:gd name="T45" fmla="*/ 270 h 408"/>
                <a:gd name="T46" fmla="*/ 649 w 769"/>
                <a:gd name="T47" fmla="*/ 340 h 408"/>
                <a:gd name="T48" fmla="*/ 769 w 769"/>
                <a:gd name="T4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9" h="408">
                  <a:moveTo>
                    <a:pt x="769" y="408"/>
                  </a:moveTo>
                  <a:lnTo>
                    <a:pt x="769" y="408"/>
                  </a:lnTo>
                  <a:lnTo>
                    <a:pt x="740" y="403"/>
                  </a:lnTo>
                  <a:lnTo>
                    <a:pt x="655" y="390"/>
                  </a:lnTo>
                  <a:lnTo>
                    <a:pt x="525" y="367"/>
                  </a:lnTo>
                  <a:lnTo>
                    <a:pt x="445" y="351"/>
                  </a:lnTo>
                  <a:lnTo>
                    <a:pt x="358" y="333"/>
                  </a:lnTo>
                  <a:lnTo>
                    <a:pt x="358" y="333"/>
                  </a:lnTo>
                  <a:lnTo>
                    <a:pt x="273" y="314"/>
                  </a:lnTo>
                  <a:lnTo>
                    <a:pt x="199" y="295"/>
                  </a:lnTo>
                  <a:lnTo>
                    <a:pt x="138" y="278"/>
                  </a:lnTo>
                  <a:lnTo>
                    <a:pt x="88" y="262"/>
                  </a:lnTo>
                  <a:lnTo>
                    <a:pt x="49" y="249"/>
                  </a:lnTo>
                  <a:lnTo>
                    <a:pt x="21" y="237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60" y="39"/>
                  </a:lnTo>
                  <a:lnTo>
                    <a:pt x="316" y="139"/>
                  </a:lnTo>
                  <a:lnTo>
                    <a:pt x="418" y="202"/>
                  </a:lnTo>
                  <a:lnTo>
                    <a:pt x="530" y="270"/>
                  </a:lnTo>
                  <a:lnTo>
                    <a:pt x="649" y="340"/>
                  </a:lnTo>
                  <a:lnTo>
                    <a:pt x="769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F023E77-77BE-A124-3D67-184F72992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2964"/>
              <a:ext cx="256" cy="136"/>
            </a:xfrm>
            <a:custGeom>
              <a:avLst/>
              <a:gdLst>
                <a:gd name="T0" fmla="*/ 769 w 769"/>
                <a:gd name="T1" fmla="*/ 408 h 408"/>
                <a:gd name="T2" fmla="*/ 769 w 769"/>
                <a:gd name="T3" fmla="*/ 408 h 408"/>
                <a:gd name="T4" fmla="*/ 740 w 769"/>
                <a:gd name="T5" fmla="*/ 403 h 408"/>
                <a:gd name="T6" fmla="*/ 655 w 769"/>
                <a:gd name="T7" fmla="*/ 390 h 408"/>
                <a:gd name="T8" fmla="*/ 525 w 769"/>
                <a:gd name="T9" fmla="*/ 367 h 408"/>
                <a:gd name="T10" fmla="*/ 445 w 769"/>
                <a:gd name="T11" fmla="*/ 351 h 408"/>
                <a:gd name="T12" fmla="*/ 358 w 769"/>
                <a:gd name="T13" fmla="*/ 333 h 408"/>
                <a:gd name="T14" fmla="*/ 358 w 769"/>
                <a:gd name="T15" fmla="*/ 333 h 408"/>
                <a:gd name="T16" fmla="*/ 273 w 769"/>
                <a:gd name="T17" fmla="*/ 314 h 408"/>
                <a:gd name="T18" fmla="*/ 199 w 769"/>
                <a:gd name="T19" fmla="*/ 295 h 408"/>
                <a:gd name="T20" fmla="*/ 138 w 769"/>
                <a:gd name="T21" fmla="*/ 278 h 408"/>
                <a:gd name="T22" fmla="*/ 88 w 769"/>
                <a:gd name="T23" fmla="*/ 262 h 408"/>
                <a:gd name="T24" fmla="*/ 49 w 769"/>
                <a:gd name="T25" fmla="*/ 249 h 408"/>
                <a:gd name="T26" fmla="*/ 21 w 769"/>
                <a:gd name="T27" fmla="*/ 237 h 408"/>
                <a:gd name="T28" fmla="*/ 0 w 769"/>
                <a:gd name="T29" fmla="*/ 228 h 408"/>
                <a:gd name="T30" fmla="*/ 0 w 769"/>
                <a:gd name="T31" fmla="*/ 228 h 408"/>
                <a:gd name="T32" fmla="*/ 0 w 769"/>
                <a:gd name="T33" fmla="*/ 228 h 408"/>
                <a:gd name="T34" fmla="*/ 101 w 769"/>
                <a:gd name="T35" fmla="*/ 0 h 408"/>
                <a:gd name="T36" fmla="*/ 101 w 769"/>
                <a:gd name="T37" fmla="*/ 0 h 408"/>
                <a:gd name="T38" fmla="*/ 160 w 769"/>
                <a:gd name="T39" fmla="*/ 39 h 408"/>
                <a:gd name="T40" fmla="*/ 316 w 769"/>
                <a:gd name="T41" fmla="*/ 139 h 408"/>
                <a:gd name="T42" fmla="*/ 418 w 769"/>
                <a:gd name="T43" fmla="*/ 202 h 408"/>
                <a:gd name="T44" fmla="*/ 530 w 769"/>
                <a:gd name="T45" fmla="*/ 270 h 408"/>
                <a:gd name="T46" fmla="*/ 649 w 769"/>
                <a:gd name="T47" fmla="*/ 340 h 408"/>
                <a:gd name="T48" fmla="*/ 769 w 769"/>
                <a:gd name="T4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9" h="408">
                  <a:moveTo>
                    <a:pt x="769" y="408"/>
                  </a:moveTo>
                  <a:lnTo>
                    <a:pt x="769" y="408"/>
                  </a:lnTo>
                  <a:lnTo>
                    <a:pt x="740" y="403"/>
                  </a:lnTo>
                  <a:lnTo>
                    <a:pt x="655" y="390"/>
                  </a:lnTo>
                  <a:lnTo>
                    <a:pt x="525" y="367"/>
                  </a:lnTo>
                  <a:lnTo>
                    <a:pt x="445" y="351"/>
                  </a:lnTo>
                  <a:lnTo>
                    <a:pt x="358" y="333"/>
                  </a:lnTo>
                  <a:lnTo>
                    <a:pt x="358" y="333"/>
                  </a:lnTo>
                  <a:lnTo>
                    <a:pt x="273" y="314"/>
                  </a:lnTo>
                  <a:lnTo>
                    <a:pt x="199" y="295"/>
                  </a:lnTo>
                  <a:lnTo>
                    <a:pt x="138" y="278"/>
                  </a:lnTo>
                  <a:lnTo>
                    <a:pt x="88" y="262"/>
                  </a:lnTo>
                  <a:lnTo>
                    <a:pt x="49" y="249"/>
                  </a:lnTo>
                  <a:lnTo>
                    <a:pt x="21" y="237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60" y="39"/>
                  </a:lnTo>
                  <a:lnTo>
                    <a:pt x="316" y="139"/>
                  </a:lnTo>
                  <a:lnTo>
                    <a:pt x="418" y="202"/>
                  </a:lnTo>
                  <a:lnTo>
                    <a:pt x="530" y="270"/>
                  </a:lnTo>
                  <a:lnTo>
                    <a:pt x="649" y="340"/>
                  </a:lnTo>
                  <a:lnTo>
                    <a:pt x="769" y="4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4C9D3A4-4DD8-E3AE-8D70-BF9002EC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" y="1911"/>
              <a:ext cx="259" cy="382"/>
            </a:xfrm>
            <a:custGeom>
              <a:avLst/>
              <a:gdLst>
                <a:gd name="T0" fmla="*/ 767 w 777"/>
                <a:gd name="T1" fmla="*/ 210 h 1146"/>
                <a:gd name="T2" fmla="*/ 777 w 777"/>
                <a:gd name="T3" fmla="*/ 512 h 1146"/>
                <a:gd name="T4" fmla="*/ 774 w 777"/>
                <a:gd name="T5" fmla="*/ 684 h 1146"/>
                <a:gd name="T6" fmla="*/ 767 w 777"/>
                <a:gd name="T7" fmla="*/ 761 h 1146"/>
                <a:gd name="T8" fmla="*/ 760 w 777"/>
                <a:gd name="T9" fmla="*/ 783 h 1146"/>
                <a:gd name="T10" fmla="*/ 714 w 777"/>
                <a:gd name="T11" fmla="*/ 816 h 1146"/>
                <a:gd name="T12" fmla="*/ 638 w 777"/>
                <a:gd name="T13" fmla="*/ 881 h 1146"/>
                <a:gd name="T14" fmla="*/ 611 w 777"/>
                <a:gd name="T15" fmla="*/ 910 h 1146"/>
                <a:gd name="T16" fmla="*/ 589 w 777"/>
                <a:gd name="T17" fmla="*/ 937 h 1146"/>
                <a:gd name="T18" fmla="*/ 550 w 777"/>
                <a:gd name="T19" fmla="*/ 997 h 1146"/>
                <a:gd name="T20" fmla="*/ 515 w 777"/>
                <a:gd name="T21" fmla="*/ 1059 h 1146"/>
                <a:gd name="T22" fmla="*/ 489 w 777"/>
                <a:gd name="T23" fmla="*/ 1118 h 1146"/>
                <a:gd name="T24" fmla="*/ 473 w 777"/>
                <a:gd name="T25" fmla="*/ 1143 h 1146"/>
                <a:gd name="T26" fmla="*/ 297 w 777"/>
                <a:gd name="T27" fmla="*/ 1143 h 1146"/>
                <a:gd name="T28" fmla="*/ 0 w 777"/>
                <a:gd name="T29" fmla="*/ 479 h 1146"/>
                <a:gd name="T30" fmla="*/ 6 w 777"/>
                <a:gd name="T31" fmla="*/ 476 h 1146"/>
                <a:gd name="T32" fmla="*/ 42 w 777"/>
                <a:gd name="T33" fmla="*/ 441 h 1146"/>
                <a:gd name="T34" fmla="*/ 84 w 777"/>
                <a:gd name="T35" fmla="*/ 412 h 1146"/>
                <a:gd name="T36" fmla="*/ 173 w 777"/>
                <a:gd name="T37" fmla="*/ 363 h 1146"/>
                <a:gd name="T38" fmla="*/ 186 w 777"/>
                <a:gd name="T39" fmla="*/ 354 h 1146"/>
                <a:gd name="T40" fmla="*/ 209 w 777"/>
                <a:gd name="T41" fmla="*/ 337 h 1146"/>
                <a:gd name="T42" fmla="*/ 219 w 777"/>
                <a:gd name="T43" fmla="*/ 327 h 1146"/>
                <a:gd name="T44" fmla="*/ 235 w 777"/>
                <a:gd name="T45" fmla="*/ 299 h 1146"/>
                <a:gd name="T46" fmla="*/ 243 w 777"/>
                <a:gd name="T47" fmla="*/ 269 h 1146"/>
                <a:gd name="T48" fmla="*/ 245 w 777"/>
                <a:gd name="T49" fmla="*/ 236 h 1146"/>
                <a:gd name="T50" fmla="*/ 245 w 777"/>
                <a:gd name="T51" fmla="*/ 204 h 1146"/>
                <a:gd name="T52" fmla="*/ 238 w 777"/>
                <a:gd name="T53" fmla="*/ 129 h 1146"/>
                <a:gd name="T54" fmla="*/ 225 w 777"/>
                <a:gd name="T55" fmla="*/ 0 h 1146"/>
                <a:gd name="T56" fmla="*/ 225 w 777"/>
                <a:gd name="T57" fmla="*/ 0 h 1146"/>
                <a:gd name="T58" fmla="*/ 316 w 777"/>
                <a:gd name="T59" fmla="*/ 42 h 1146"/>
                <a:gd name="T60" fmla="*/ 504 w 777"/>
                <a:gd name="T61" fmla="*/ 123 h 1146"/>
                <a:gd name="T62" fmla="*/ 646 w 777"/>
                <a:gd name="T63" fmla="*/ 173 h 1146"/>
                <a:gd name="T64" fmla="*/ 735 w 777"/>
                <a:gd name="T65" fmla="*/ 202 h 1146"/>
                <a:gd name="T66" fmla="*/ 767 w 777"/>
                <a:gd name="T67" fmla="*/ 2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7" h="1146">
                  <a:moveTo>
                    <a:pt x="767" y="210"/>
                  </a:moveTo>
                  <a:lnTo>
                    <a:pt x="767" y="210"/>
                  </a:lnTo>
                  <a:lnTo>
                    <a:pt x="774" y="380"/>
                  </a:lnTo>
                  <a:lnTo>
                    <a:pt x="777" y="512"/>
                  </a:lnTo>
                  <a:lnTo>
                    <a:pt x="777" y="612"/>
                  </a:lnTo>
                  <a:lnTo>
                    <a:pt x="774" y="684"/>
                  </a:lnTo>
                  <a:lnTo>
                    <a:pt x="771" y="732"/>
                  </a:lnTo>
                  <a:lnTo>
                    <a:pt x="767" y="761"/>
                  </a:lnTo>
                  <a:lnTo>
                    <a:pt x="763" y="777"/>
                  </a:lnTo>
                  <a:lnTo>
                    <a:pt x="760" y="783"/>
                  </a:lnTo>
                  <a:lnTo>
                    <a:pt x="760" y="783"/>
                  </a:lnTo>
                  <a:lnTo>
                    <a:pt x="714" y="816"/>
                  </a:lnTo>
                  <a:lnTo>
                    <a:pt x="673" y="849"/>
                  </a:lnTo>
                  <a:lnTo>
                    <a:pt x="638" y="881"/>
                  </a:lnTo>
                  <a:lnTo>
                    <a:pt x="624" y="895"/>
                  </a:lnTo>
                  <a:lnTo>
                    <a:pt x="611" y="910"/>
                  </a:lnTo>
                  <a:lnTo>
                    <a:pt x="611" y="910"/>
                  </a:lnTo>
                  <a:lnTo>
                    <a:pt x="589" y="937"/>
                  </a:lnTo>
                  <a:lnTo>
                    <a:pt x="569" y="966"/>
                  </a:lnTo>
                  <a:lnTo>
                    <a:pt x="550" y="997"/>
                  </a:lnTo>
                  <a:lnTo>
                    <a:pt x="531" y="1028"/>
                  </a:lnTo>
                  <a:lnTo>
                    <a:pt x="515" y="1059"/>
                  </a:lnTo>
                  <a:lnTo>
                    <a:pt x="501" y="1089"/>
                  </a:lnTo>
                  <a:lnTo>
                    <a:pt x="489" y="1118"/>
                  </a:lnTo>
                  <a:lnTo>
                    <a:pt x="479" y="1144"/>
                  </a:lnTo>
                  <a:lnTo>
                    <a:pt x="473" y="1143"/>
                  </a:lnTo>
                  <a:lnTo>
                    <a:pt x="473" y="1143"/>
                  </a:lnTo>
                  <a:lnTo>
                    <a:pt x="297" y="1143"/>
                  </a:lnTo>
                  <a:lnTo>
                    <a:pt x="291" y="1146"/>
                  </a:lnTo>
                  <a:lnTo>
                    <a:pt x="0" y="479"/>
                  </a:lnTo>
                  <a:lnTo>
                    <a:pt x="6" y="476"/>
                  </a:lnTo>
                  <a:lnTo>
                    <a:pt x="6" y="476"/>
                  </a:lnTo>
                  <a:lnTo>
                    <a:pt x="24" y="457"/>
                  </a:lnTo>
                  <a:lnTo>
                    <a:pt x="42" y="441"/>
                  </a:lnTo>
                  <a:lnTo>
                    <a:pt x="63" y="427"/>
                  </a:lnTo>
                  <a:lnTo>
                    <a:pt x="84" y="412"/>
                  </a:lnTo>
                  <a:lnTo>
                    <a:pt x="128" y="388"/>
                  </a:lnTo>
                  <a:lnTo>
                    <a:pt x="173" y="363"/>
                  </a:lnTo>
                  <a:lnTo>
                    <a:pt x="173" y="363"/>
                  </a:lnTo>
                  <a:lnTo>
                    <a:pt x="186" y="354"/>
                  </a:lnTo>
                  <a:lnTo>
                    <a:pt x="197" y="346"/>
                  </a:lnTo>
                  <a:lnTo>
                    <a:pt x="209" y="337"/>
                  </a:lnTo>
                  <a:lnTo>
                    <a:pt x="219" y="327"/>
                  </a:lnTo>
                  <a:lnTo>
                    <a:pt x="219" y="327"/>
                  </a:lnTo>
                  <a:lnTo>
                    <a:pt x="228" y="314"/>
                  </a:lnTo>
                  <a:lnTo>
                    <a:pt x="235" y="299"/>
                  </a:lnTo>
                  <a:lnTo>
                    <a:pt x="239" y="285"/>
                  </a:lnTo>
                  <a:lnTo>
                    <a:pt x="243" y="269"/>
                  </a:lnTo>
                  <a:lnTo>
                    <a:pt x="245" y="253"/>
                  </a:lnTo>
                  <a:lnTo>
                    <a:pt x="245" y="236"/>
                  </a:lnTo>
                  <a:lnTo>
                    <a:pt x="245" y="204"/>
                  </a:lnTo>
                  <a:lnTo>
                    <a:pt x="245" y="204"/>
                  </a:lnTo>
                  <a:lnTo>
                    <a:pt x="242" y="166"/>
                  </a:lnTo>
                  <a:lnTo>
                    <a:pt x="238" y="129"/>
                  </a:lnTo>
                  <a:lnTo>
                    <a:pt x="238" y="129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414" y="87"/>
                  </a:lnTo>
                  <a:lnTo>
                    <a:pt x="504" y="123"/>
                  </a:lnTo>
                  <a:lnTo>
                    <a:pt x="581" y="152"/>
                  </a:lnTo>
                  <a:lnTo>
                    <a:pt x="646" y="173"/>
                  </a:lnTo>
                  <a:lnTo>
                    <a:pt x="698" y="191"/>
                  </a:lnTo>
                  <a:lnTo>
                    <a:pt x="735" y="202"/>
                  </a:lnTo>
                  <a:lnTo>
                    <a:pt x="767" y="210"/>
                  </a:lnTo>
                  <a:lnTo>
                    <a:pt x="767" y="21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3FB8A8-17B7-9622-EA35-E68757404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" y="1911"/>
              <a:ext cx="259" cy="382"/>
            </a:xfrm>
            <a:custGeom>
              <a:avLst/>
              <a:gdLst>
                <a:gd name="T0" fmla="*/ 767 w 777"/>
                <a:gd name="T1" fmla="*/ 210 h 1146"/>
                <a:gd name="T2" fmla="*/ 777 w 777"/>
                <a:gd name="T3" fmla="*/ 512 h 1146"/>
                <a:gd name="T4" fmla="*/ 774 w 777"/>
                <a:gd name="T5" fmla="*/ 684 h 1146"/>
                <a:gd name="T6" fmla="*/ 767 w 777"/>
                <a:gd name="T7" fmla="*/ 761 h 1146"/>
                <a:gd name="T8" fmla="*/ 760 w 777"/>
                <a:gd name="T9" fmla="*/ 783 h 1146"/>
                <a:gd name="T10" fmla="*/ 714 w 777"/>
                <a:gd name="T11" fmla="*/ 816 h 1146"/>
                <a:gd name="T12" fmla="*/ 638 w 777"/>
                <a:gd name="T13" fmla="*/ 881 h 1146"/>
                <a:gd name="T14" fmla="*/ 611 w 777"/>
                <a:gd name="T15" fmla="*/ 910 h 1146"/>
                <a:gd name="T16" fmla="*/ 589 w 777"/>
                <a:gd name="T17" fmla="*/ 937 h 1146"/>
                <a:gd name="T18" fmla="*/ 550 w 777"/>
                <a:gd name="T19" fmla="*/ 997 h 1146"/>
                <a:gd name="T20" fmla="*/ 515 w 777"/>
                <a:gd name="T21" fmla="*/ 1059 h 1146"/>
                <a:gd name="T22" fmla="*/ 489 w 777"/>
                <a:gd name="T23" fmla="*/ 1118 h 1146"/>
                <a:gd name="T24" fmla="*/ 473 w 777"/>
                <a:gd name="T25" fmla="*/ 1143 h 1146"/>
                <a:gd name="T26" fmla="*/ 297 w 777"/>
                <a:gd name="T27" fmla="*/ 1143 h 1146"/>
                <a:gd name="T28" fmla="*/ 0 w 777"/>
                <a:gd name="T29" fmla="*/ 479 h 1146"/>
                <a:gd name="T30" fmla="*/ 6 w 777"/>
                <a:gd name="T31" fmla="*/ 476 h 1146"/>
                <a:gd name="T32" fmla="*/ 42 w 777"/>
                <a:gd name="T33" fmla="*/ 441 h 1146"/>
                <a:gd name="T34" fmla="*/ 84 w 777"/>
                <a:gd name="T35" fmla="*/ 412 h 1146"/>
                <a:gd name="T36" fmla="*/ 173 w 777"/>
                <a:gd name="T37" fmla="*/ 363 h 1146"/>
                <a:gd name="T38" fmla="*/ 186 w 777"/>
                <a:gd name="T39" fmla="*/ 354 h 1146"/>
                <a:gd name="T40" fmla="*/ 209 w 777"/>
                <a:gd name="T41" fmla="*/ 337 h 1146"/>
                <a:gd name="T42" fmla="*/ 219 w 777"/>
                <a:gd name="T43" fmla="*/ 327 h 1146"/>
                <a:gd name="T44" fmla="*/ 235 w 777"/>
                <a:gd name="T45" fmla="*/ 299 h 1146"/>
                <a:gd name="T46" fmla="*/ 243 w 777"/>
                <a:gd name="T47" fmla="*/ 269 h 1146"/>
                <a:gd name="T48" fmla="*/ 245 w 777"/>
                <a:gd name="T49" fmla="*/ 236 h 1146"/>
                <a:gd name="T50" fmla="*/ 245 w 777"/>
                <a:gd name="T51" fmla="*/ 204 h 1146"/>
                <a:gd name="T52" fmla="*/ 238 w 777"/>
                <a:gd name="T53" fmla="*/ 129 h 1146"/>
                <a:gd name="T54" fmla="*/ 225 w 777"/>
                <a:gd name="T55" fmla="*/ 0 h 1146"/>
                <a:gd name="T56" fmla="*/ 225 w 777"/>
                <a:gd name="T57" fmla="*/ 0 h 1146"/>
                <a:gd name="T58" fmla="*/ 316 w 777"/>
                <a:gd name="T59" fmla="*/ 42 h 1146"/>
                <a:gd name="T60" fmla="*/ 504 w 777"/>
                <a:gd name="T61" fmla="*/ 123 h 1146"/>
                <a:gd name="T62" fmla="*/ 646 w 777"/>
                <a:gd name="T63" fmla="*/ 173 h 1146"/>
                <a:gd name="T64" fmla="*/ 735 w 777"/>
                <a:gd name="T65" fmla="*/ 202 h 1146"/>
                <a:gd name="T66" fmla="*/ 767 w 777"/>
                <a:gd name="T67" fmla="*/ 2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7" h="1146">
                  <a:moveTo>
                    <a:pt x="767" y="210"/>
                  </a:moveTo>
                  <a:lnTo>
                    <a:pt x="767" y="210"/>
                  </a:lnTo>
                  <a:lnTo>
                    <a:pt x="774" y="380"/>
                  </a:lnTo>
                  <a:lnTo>
                    <a:pt x="777" y="512"/>
                  </a:lnTo>
                  <a:lnTo>
                    <a:pt x="777" y="612"/>
                  </a:lnTo>
                  <a:lnTo>
                    <a:pt x="774" y="684"/>
                  </a:lnTo>
                  <a:lnTo>
                    <a:pt x="771" y="732"/>
                  </a:lnTo>
                  <a:lnTo>
                    <a:pt x="767" y="761"/>
                  </a:lnTo>
                  <a:lnTo>
                    <a:pt x="763" y="777"/>
                  </a:lnTo>
                  <a:lnTo>
                    <a:pt x="760" y="783"/>
                  </a:lnTo>
                  <a:lnTo>
                    <a:pt x="760" y="783"/>
                  </a:lnTo>
                  <a:lnTo>
                    <a:pt x="714" y="816"/>
                  </a:lnTo>
                  <a:lnTo>
                    <a:pt x="673" y="849"/>
                  </a:lnTo>
                  <a:lnTo>
                    <a:pt x="638" y="881"/>
                  </a:lnTo>
                  <a:lnTo>
                    <a:pt x="624" y="895"/>
                  </a:lnTo>
                  <a:lnTo>
                    <a:pt x="611" y="910"/>
                  </a:lnTo>
                  <a:lnTo>
                    <a:pt x="611" y="910"/>
                  </a:lnTo>
                  <a:lnTo>
                    <a:pt x="589" y="937"/>
                  </a:lnTo>
                  <a:lnTo>
                    <a:pt x="569" y="966"/>
                  </a:lnTo>
                  <a:lnTo>
                    <a:pt x="550" y="997"/>
                  </a:lnTo>
                  <a:lnTo>
                    <a:pt x="531" y="1028"/>
                  </a:lnTo>
                  <a:lnTo>
                    <a:pt x="515" y="1059"/>
                  </a:lnTo>
                  <a:lnTo>
                    <a:pt x="501" y="1089"/>
                  </a:lnTo>
                  <a:lnTo>
                    <a:pt x="489" y="1118"/>
                  </a:lnTo>
                  <a:lnTo>
                    <a:pt x="479" y="1144"/>
                  </a:lnTo>
                  <a:lnTo>
                    <a:pt x="473" y="1143"/>
                  </a:lnTo>
                  <a:lnTo>
                    <a:pt x="473" y="1143"/>
                  </a:lnTo>
                  <a:lnTo>
                    <a:pt x="297" y="1143"/>
                  </a:lnTo>
                  <a:lnTo>
                    <a:pt x="291" y="1146"/>
                  </a:lnTo>
                  <a:lnTo>
                    <a:pt x="0" y="479"/>
                  </a:lnTo>
                  <a:lnTo>
                    <a:pt x="6" y="476"/>
                  </a:lnTo>
                  <a:lnTo>
                    <a:pt x="6" y="476"/>
                  </a:lnTo>
                  <a:lnTo>
                    <a:pt x="24" y="457"/>
                  </a:lnTo>
                  <a:lnTo>
                    <a:pt x="42" y="441"/>
                  </a:lnTo>
                  <a:lnTo>
                    <a:pt x="63" y="427"/>
                  </a:lnTo>
                  <a:lnTo>
                    <a:pt x="84" y="412"/>
                  </a:lnTo>
                  <a:lnTo>
                    <a:pt x="128" y="388"/>
                  </a:lnTo>
                  <a:lnTo>
                    <a:pt x="173" y="363"/>
                  </a:lnTo>
                  <a:lnTo>
                    <a:pt x="173" y="363"/>
                  </a:lnTo>
                  <a:lnTo>
                    <a:pt x="186" y="354"/>
                  </a:lnTo>
                  <a:lnTo>
                    <a:pt x="197" y="346"/>
                  </a:lnTo>
                  <a:lnTo>
                    <a:pt x="209" y="337"/>
                  </a:lnTo>
                  <a:lnTo>
                    <a:pt x="219" y="327"/>
                  </a:lnTo>
                  <a:lnTo>
                    <a:pt x="219" y="327"/>
                  </a:lnTo>
                  <a:lnTo>
                    <a:pt x="228" y="314"/>
                  </a:lnTo>
                  <a:lnTo>
                    <a:pt x="235" y="299"/>
                  </a:lnTo>
                  <a:lnTo>
                    <a:pt x="239" y="285"/>
                  </a:lnTo>
                  <a:lnTo>
                    <a:pt x="243" y="269"/>
                  </a:lnTo>
                  <a:lnTo>
                    <a:pt x="245" y="253"/>
                  </a:lnTo>
                  <a:lnTo>
                    <a:pt x="245" y="236"/>
                  </a:lnTo>
                  <a:lnTo>
                    <a:pt x="245" y="204"/>
                  </a:lnTo>
                  <a:lnTo>
                    <a:pt x="245" y="204"/>
                  </a:lnTo>
                  <a:lnTo>
                    <a:pt x="242" y="166"/>
                  </a:lnTo>
                  <a:lnTo>
                    <a:pt x="238" y="129"/>
                  </a:lnTo>
                  <a:lnTo>
                    <a:pt x="238" y="129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414" y="87"/>
                  </a:lnTo>
                  <a:lnTo>
                    <a:pt x="504" y="123"/>
                  </a:lnTo>
                  <a:lnTo>
                    <a:pt x="581" y="152"/>
                  </a:lnTo>
                  <a:lnTo>
                    <a:pt x="646" y="173"/>
                  </a:lnTo>
                  <a:lnTo>
                    <a:pt x="698" y="191"/>
                  </a:lnTo>
                  <a:lnTo>
                    <a:pt x="735" y="202"/>
                  </a:lnTo>
                  <a:lnTo>
                    <a:pt x="767" y="210"/>
                  </a:lnTo>
                  <a:lnTo>
                    <a:pt x="767" y="2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619930C-AB40-85AE-1C4A-F97ECE1F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28"/>
              <a:ext cx="1230" cy="699"/>
            </a:xfrm>
            <a:custGeom>
              <a:avLst/>
              <a:gdLst>
                <a:gd name="T0" fmla="*/ 3515 w 3690"/>
                <a:gd name="T1" fmla="*/ 1697 h 2097"/>
                <a:gd name="T2" fmla="*/ 3690 w 3690"/>
                <a:gd name="T3" fmla="*/ 2097 h 2097"/>
                <a:gd name="T4" fmla="*/ 3039 w 3690"/>
                <a:gd name="T5" fmla="*/ 2058 h 2097"/>
                <a:gd name="T6" fmla="*/ 884 w 3690"/>
                <a:gd name="T7" fmla="*/ 1930 h 2097"/>
                <a:gd name="T8" fmla="*/ 11 w 3690"/>
                <a:gd name="T9" fmla="*/ 152 h 2097"/>
                <a:gd name="T10" fmla="*/ 11 w 3690"/>
                <a:gd name="T11" fmla="*/ 152 h 2097"/>
                <a:gd name="T12" fmla="*/ 6 w 3690"/>
                <a:gd name="T13" fmla="*/ 139 h 2097"/>
                <a:gd name="T14" fmla="*/ 2 w 3690"/>
                <a:gd name="T15" fmla="*/ 126 h 2097"/>
                <a:gd name="T16" fmla="*/ 0 w 3690"/>
                <a:gd name="T17" fmla="*/ 111 h 2097"/>
                <a:gd name="T18" fmla="*/ 0 w 3690"/>
                <a:gd name="T19" fmla="*/ 98 h 2097"/>
                <a:gd name="T20" fmla="*/ 2 w 3690"/>
                <a:gd name="T21" fmla="*/ 85 h 2097"/>
                <a:gd name="T22" fmla="*/ 5 w 3690"/>
                <a:gd name="T23" fmla="*/ 72 h 2097"/>
                <a:gd name="T24" fmla="*/ 11 w 3690"/>
                <a:gd name="T25" fmla="*/ 61 h 2097"/>
                <a:gd name="T26" fmla="*/ 16 w 3690"/>
                <a:gd name="T27" fmla="*/ 49 h 2097"/>
                <a:gd name="T28" fmla="*/ 24 w 3690"/>
                <a:gd name="T29" fmla="*/ 37 h 2097"/>
                <a:gd name="T30" fmla="*/ 34 w 3690"/>
                <a:gd name="T31" fmla="*/ 29 h 2097"/>
                <a:gd name="T32" fmla="*/ 42 w 3690"/>
                <a:gd name="T33" fmla="*/ 20 h 2097"/>
                <a:gd name="T34" fmla="*/ 54 w 3690"/>
                <a:gd name="T35" fmla="*/ 13 h 2097"/>
                <a:gd name="T36" fmla="*/ 66 w 3690"/>
                <a:gd name="T37" fmla="*/ 7 h 2097"/>
                <a:gd name="T38" fmla="*/ 79 w 3690"/>
                <a:gd name="T39" fmla="*/ 3 h 2097"/>
                <a:gd name="T40" fmla="*/ 93 w 3690"/>
                <a:gd name="T41" fmla="*/ 0 h 2097"/>
                <a:gd name="T42" fmla="*/ 108 w 3690"/>
                <a:gd name="T43" fmla="*/ 0 h 2097"/>
                <a:gd name="T44" fmla="*/ 2715 w 3690"/>
                <a:gd name="T45" fmla="*/ 26 h 2097"/>
                <a:gd name="T46" fmla="*/ 2715 w 3690"/>
                <a:gd name="T47" fmla="*/ 26 h 2097"/>
                <a:gd name="T48" fmla="*/ 2731 w 3690"/>
                <a:gd name="T49" fmla="*/ 27 h 2097"/>
                <a:gd name="T50" fmla="*/ 2747 w 3690"/>
                <a:gd name="T51" fmla="*/ 30 h 2097"/>
                <a:gd name="T52" fmla="*/ 2762 w 3690"/>
                <a:gd name="T53" fmla="*/ 36 h 2097"/>
                <a:gd name="T54" fmla="*/ 2776 w 3690"/>
                <a:gd name="T55" fmla="*/ 45 h 2097"/>
                <a:gd name="T56" fmla="*/ 2788 w 3690"/>
                <a:gd name="T57" fmla="*/ 53 h 2097"/>
                <a:gd name="T58" fmla="*/ 2799 w 3690"/>
                <a:gd name="T59" fmla="*/ 65 h 2097"/>
                <a:gd name="T60" fmla="*/ 2808 w 3690"/>
                <a:gd name="T61" fmla="*/ 78 h 2097"/>
                <a:gd name="T62" fmla="*/ 2817 w 3690"/>
                <a:gd name="T63" fmla="*/ 92 h 2097"/>
                <a:gd name="T64" fmla="*/ 3224 w 3690"/>
                <a:gd name="T65" fmla="*/ 1030 h 2097"/>
                <a:gd name="T66" fmla="*/ 3224 w 3690"/>
                <a:gd name="T67" fmla="*/ 1030 h 2097"/>
                <a:gd name="T68" fmla="*/ 3515 w 3690"/>
                <a:gd name="T69" fmla="*/ 16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90" h="2097">
                  <a:moveTo>
                    <a:pt x="3515" y="1697"/>
                  </a:moveTo>
                  <a:lnTo>
                    <a:pt x="3690" y="2097"/>
                  </a:lnTo>
                  <a:lnTo>
                    <a:pt x="3039" y="2058"/>
                  </a:lnTo>
                  <a:lnTo>
                    <a:pt x="884" y="1930"/>
                  </a:lnTo>
                  <a:lnTo>
                    <a:pt x="11" y="152"/>
                  </a:lnTo>
                  <a:lnTo>
                    <a:pt x="11" y="152"/>
                  </a:lnTo>
                  <a:lnTo>
                    <a:pt x="6" y="139"/>
                  </a:lnTo>
                  <a:lnTo>
                    <a:pt x="2" y="126"/>
                  </a:lnTo>
                  <a:lnTo>
                    <a:pt x="0" y="111"/>
                  </a:lnTo>
                  <a:lnTo>
                    <a:pt x="0" y="98"/>
                  </a:lnTo>
                  <a:lnTo>
                    <a:pt x="2" y="85"/>
                  </a:lnTo>
                  <a:lnTo>
                    <a:pt x="5" y="72"/>
                  </a:lnTo>
                  <a:lnTo>
                    <a:pt x="11" y="61"/>
                  </a:lnTo>
                  <a:lnTo>
                    <a:pt x="16" y="49"/>
                  </a:lnTo>
                  <a:lnTo>
                    <a:pt x="24" y="37"/>
                  </a:lnTo>
                  <a:lnTo>
                    <a:pt x="34" y="29"/>
                  </a:lnTo>
                  <a:lnTo>
                    <a:pt x="42" y="20"/>
                  </a:lnTo>
                  <a:lnTo>
                    <a:pt x="54" y="13"/>
                  </a:lnTo>
                  <a:lnTo>
                    <a:pt x="66" y="7"/>
                  </a:lnTo>
                  <a:lnTo>
                    <a:pt x="79" y="3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2715" y="26"/>
                  </a:lnTo>
                  <a:lnTo>
                    <a:pt x="2715" y="26"/>
                  </a:lnTo>
                  <a:lnTo>
                    <a:pt x="2731" y="27"/>
                  </a:lnTo>
                  <a:lnTo>
                    <a:pt x="2747" y="30"/>
                  </a:lnTo>
                  <a:lnTo>
                    <a:pt x="2762" y="36"/>
                  </a:lnTo>
                  <a:lnTo>
                    <a:pt x="2776" y="45"/>
                  </a:lnTo>
                  <a:lnTo>
                    <a:pt x="2788" y="53"/>
                  </a:lnTo>
                  <a:lnTo>
                    <a:pt x="2799" y="65"/>
                  </a:lnTo>
                  <a:lnTo>
                    <a:pt x="2808" y="78"/>
                  </a:lnTo>
                  <a:lnTo>
                    <a:pt x="2817" y="92"/>
                  </a:lnTo>
                  <a:lnTo>
                    <a:pt x="3224" y="1030"/>
                  </a:lnTo>
                  <a:lnTo>
                    <a:pt x="3224" y="1030"/>
                  </a:lnTo>
                  <a:lnTo>
                    <a:pt x="3515" y="1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8D747D5-0984-75E0-BBC7-2D98136F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28"/>
              <a:ext cx="1230" cy="699"/>
            </a:xfrm>
            <a:custGeom>
              <a:avLst/>
              <a:gdLst>
                <a:gd name="T0" fmla="*/ 3515 w 3690"/>
                <a:gd name="T1" fmla="*/ 1697 h 2097"/>
                <a:gd name="T2" fmla="*/ 3690 w 3690"/>
                <a:gd name="T3" fmla="*/ 2097 h 2097"/>
                <a:gd name="T4" fmla="*/ 3039 w 3690"/>
                <a:gd name="T5" fmla="*/ 2058 h 2097"/>
                <a:gd name="T6" fmla="*/ 884 w 3690"/>
                <a:gd name="T7" fmla="*/ 1930 h 2097"/>
                <a:gd name="T8" fmla="*/ 11 w 3690"/>
                <a:gd name="T9" fmla="*/ 152 h 2097"/>
                <a:gd name="T10" fmla="*/ 11 w 3690"/>
                <a:gd name="T11" fmla="*/ 152 h 2097"/>
                <a:gd name="T12" fmla="*/ 6 w 3690"/>
                <a:gd name="T13" fmla="*/ 139 h 2097"/>
                <a:gd name="T14" fmla="*/ 2 w 3690"/>
                <a:gd name="T15" fmla="*/ 126 h 2097"/>
                <a:gd name="T16" fmla="*/ 0 w 3690"/>
                <a:gd name="T17" fmla="*/ 111 h 2097"/>
                <a:gd name="T18" fmla="*/ 0 w 3690"/>
                <a:gd name="T19" fmla="*/ 98 h 2097"/>
                <a:gd name="T20" fmla="*/ 2 w 3690"/>
                <a:gd name="T21" fmla="*/ 85 h 2097"/>
                <a:gd name="T22" fmla="*/ 5 w 3690"/>
                <a:gd name="T23" fmla="*/ 72 h 2097"/>
                <a:gd name="T24" fmla="*/ 11 w 3690"/>
                <a:gd name="T25" fmla="*/ 61 h 2097"/>
                <a:gd name="T26" fmla="*/ 16 w 3690"/>
                <a:gd name="T27" fmla="*/ 49 h 2097"/>
                <a:gd name="T28" fmla="*/ 24 w 3690"/>
                <a:gd name="T29" fmla="*/ 37 h 2097"/>
                <a:gd name="T30" fmla="*/ 34 w 3690"/>
                <a:gd name="T31" fmla="*/ 29 h 2097"/>
                <a:gd name="T32" fmla="*/ 42 w 3690"/>
                <a:gd name="T33" fmla="*/ 20 h 2097"/>
                <a:gd name="T34" fmla="*/ 54 w 3690"/>
                <a:gd name="T35" fmla="*/ 13 h 2097"/>
                <a:gd name="T36" fmla="*/ 66 w 3690"/>
                <a:gd name="T37" fmla="*/ 7 h 2097"/>
                <a:gd name="T38" fmla="*/ 79 w 3690"/>
                <a:gd name="T39" fmla="*/ 3 h 2097"/>
                <a:gd name="T40" fmla="*/ 93 w 3690"/>
                <a:gd name="T41" fmla="*/ 0 h 2097"/>
                <a:gd name="T42" fmla="*/ 108 w 3690"/>
                <a:gd name="T43" fmla="*/ 0 h 2097"/>
                <a:gd name="T44" fmla="*/ 2715 w 3690"/>
                <a:gd name="T45" fmla="*/ 26 h 2097"/>
                <a:gd name="T46" fmla="*/ 2715 w 3690"/>
                <a:gd name="T47" fmla="*/ 26 h 2097"/>
                <a:gd name="T48" fmla="*/ 2731 w 3690"/>
                <a:gd name="T49" fmla="*/ 27 h 2097"/>
                <a:gd name="T50" fmla="*/ 2747 w 3690"/>
                <a:gd name="T51" fmla="*/ 30 h 2097"/>
                <a:gd name="T52" fmla="*/ 2762 w 3690"/>
                <a:gd name="T53" fmla="*/ 36 h 2097"/>
                <a:gd name="T54" fmla="*/ 2776 w 3690"/>
                <a:gd name="T55" fmla="*/ 45 h 2097"/>
                <a:gd name="T56" fmla="*/ 2788 w 3690"/>
                <a:gd name="T57" fmla="*/ 53 h 2097"/>
                <a:gd name="T58" fmla="*/ 2799 w 3690"/>
                <a:gd name="T59" fmla="*/ 65 h 2097"/>
                <a:gd name="T60" fmla="*/ 2808 w 3690"/>
                <a:gd name="T61" fmla="*/ 78 h 2097"/>
                <a:gd name="T62" fmla="*/ 2817 w 3690"/>
                <a:gd name="T63" fmla="*/ 92 h 2097"/>
                <a:gd name="T64" fmla="*/ 3224 w 3690"/>
                <a:gd name="T65" fmla="*/ 1030 h 2097"/>
                <a:gd name="T66" fmla="*/ 3224 w 3690"/>
                <a:gd name="T67" fmla="*/ 1030 h 2097"/>
                <a:gd name="T68" fmla="*/ 3515 w 3690"/>
                <a:gd name="T69" fmla="*/ 16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90" h="2097">
                  <a:moveTo>
                    <a:pt x="3515" y="1697"/>
                  </a:moveTo>
                  <a:lnTo>
                    <a:pt x="3690" y="2097"/>
                  </a:lnTo>
                  <a:lnTo>
                    <a:pt x="3039" y="2058"/>
                  </a:lnTo>
                  <a:lnTo>
                    <a:pt x="884" y="1930"/>
                  </a:lnTo>
                  <a:lnTo>
                    <a:pt x="11" y="152"/>
                  </a:lnTo>
                  <a:lnTo>
                    <a:pt x="11" y="152"/>
                  </a:lnTo>
                  <a:lnTo>
                    <a:pt x="6" y="139"/>
                  </a:lnTo>
                  <a:lnTo>
                    <a:pt x="2" y="126"/>
                  </a:lnTo>
                  <a:lnTo>
                    <a:pt x="0" y="111"/>
                  </a:lnTo>
                  <a:lnTo>
                    <a:pt x="0" y="98"/>
                  </a:lnTo>
                  <a:lnTo>
                    <a:pt x="2" y="85"/>
                  </a:lnTo>
                  <a:lnTo>
                    <a:pt x="5" y="72"/>
                  </a:lnTo>
                  <a:lnTo>
                    <a:pt x="11" y="61"/>
                  </a:lnTo>
                  <a:lnTo>
                    <a:pt x="16" y="49"/>
                  </a:lnTo>
                  <a:lnTo>
                    <a:pt x="24" y="37"/>
                  </a:lnTo>
                  <a:lnTo>
                    <a:pt x="34" y="29"/>
                  </a:lnTo>
                  <a:lnTo>
                    <a:pt x="42" y="20"/>
                  </a:lnTo>
                  <a:lnTo>
                    <a:pt x="54" y="13"/>
                  </a:lnTo>
                  <a:lnTo>
                    <a:pt x="66" y="7"/>
                  </a:lnTo>
                  <a:lnTo>
                    <a:pt x="79" y="3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2715" y="26"/>
                  </a:lnTo>
                  <a:lnTo>
                    <a:pt x="2715" y="26"/>
                  </a:lnTo>
                  <a:lnTo>
                    <a:pt x="2731" y="27"/>
                  </a:lnTo>
                  <a:lnTo>
                    <a:pt x="2747" y="30"/>
                  </a:lnTo>
                  <a:lnTo>
                    <a:pt x="2762" y="36"/>
                  </a:lnTo>
                  <a:lnTo>
                    <a:pt x="2776" y="45"/>
                  </a:lnTo>
                  <a:lnTo>
                    <a:pt x="2788" y="53"/>
                  </a:lnTo>
                  <a:lnTo>
                    <a:pt x="2799" y="65"/>
                  </a:lnTo>
                  <a:lnTo>
                    <a:pt x="2808" y="78"/>
                  </a:lnTo>
                  <a:lnTo>
                    <a:pt x="2817" y="92"/>
                  </a:lnTo>
                  <a:lnTo>
                    <a:pt x="3224" y="1030"/>
                  </a:lnTo>
                  <a:lnTo>
                    <a:pt x="3224" y="1030"/>
                  </a:lnTo>
                  <a:lnTo>
                    <a:pt x="3515" y="16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A938D57-0C6F-2238-C22B-FB8CF9F0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371"/>
              <a:ext cx="1285" cy="1331"/>
            </a:xfrm>
            <a:custGeom>
              <a:avLst/>
              <a:gdLst>
                <a:gd name="T0" fmla="*/ 178 w 3856"/>
                <a:gd name="T1" fmla="*/ 3645 h 3994"/>
                <a:gd name="T2" fmla="*/ 0 w 3856"/>
                <a:gd name="T3" fmla="*/ 3674 h 3994"/>
                <a:gd name="T4" fmla="*/ 68 w 3856"/>
                <a:gd name="T5" fmla="*/ 3571 h 3994"/>
                <a:gd name="T6" fmla="*/ 168 w 3856"/>
                <a:gd name="T7" fmla="*/ 3385 h 3994"/>
                <a:gd name="T8" fmla="*/ 255 w 3856"/>
                <a:gd name="T9" fmla="*/ 3182 h 3994"/>
                <a:gd name="T10" fmla="*/ 509 w 3856"/>
                <a:gd name="T11" fmla="*/ 2661 h 3994"/>
                <a:gd name="T12" fmla="*/ 631 w 3856"/>
                <a:gd name="T13" fmla="*/ 2441 h 3994"/>
                <a:gd name="T14" fmla="*/ 697 w 3856"/>
                <a:gd name="T15" fmla="*/ 2298 h 3994"/>
                <a:gd name="T16" fmla="*/ 761 w 3856"/>
                <a:gd name="T17" fmla="*/ 2083 h 3994"/>
                <a:gd name="T18" fmla="*/ 830 w 3856"/>
                <a:gd name="T19" fmla="*/ 1772 h 3994"/>
                <a:gd name="T20" fmla="*/ 868 w 3856"/>
                <a:gd name="T21" fmla="*/ 1649 h 3994"/>
                <a:gd name="T22" fmla="*/ 1186 w 3856"/>
                <a:gd name="T23" fmla="*/ 791 h 3994"/>
                <a:gd name="T24" fmla="*/ 1302 w 3856"/>
                <a:gd name="T25" fmla="*/ 494 h 3994"/>
                <a:gd name="T26" fmla="*/ 1371 w 3856"/>
                <a:gd name="T27" fmla="*/ 367 h 3994"/>
                <a:gd name="T28" fmla="*/ 1506 w 3856"/>
                <a:gd name="T29" fmla="*/ 190 h 3994"/>
                <a:gd name="T30" fmla="*/ 1653 w 3856"/>
                <a:gd name="T31" fmla="*/ 41 h 3994"/>
                <a:gd name="T32" fmla="*/ 3856 w 3856"/>
                <a:gd name="T33" fmla="*/ 128 h 3994"/>
                <a:gd name="T34" fmla="*/ 3713 w 3856"/>
                <a:gd name="T35" fmla="*/ 183 h 3994"/>
                <a:gd name="T36" fmla="*/ 3563 w 3856"/>
                <a:gd name="T37" fmla="*/ 264 h 3994"/>
                <a:gd name="T38" fmla="*/ 3451 w 3856"/>
                <a:gd name="T39" fmla="*/ 351 h 3994"/>
                <a:gd name="T40" fmla="*/ 3391 w 3856"/>
                <a:gd name="T41" fmla="*/ 422 h 3994"/>
                <a:gd name="T42" fmla="*/ 3299 w 3856"/>
                <a:gd name="T43" fmla="*/ 565 h 3994"/>
                <a:gd name="T44" fmla="*/ 3161 w 3856"/>
                <a:gd name="T45" fmla="*/ 826 h 3994"/>
                <a:gd name="T46" fmla="*/ 3022 w 3856"/>
                <a:gd name="T47" fmla="*/ 1132 h 3994"/>
                <a:gd name="T48" fmla="*/ 2905 w 3856"/>
                <a:gd name="T49" fmla="*/ 1450 h 3994"/>
                <a:gd name="T50" fmla="*/ 2825 w 3856"/>
                <a:gd name="T51" fmla="*/ 1720 h 3994"/>
                <a:gd name="T52" fmla="*/ 2667 w 3856"/>
                <a:gd name="T53" fmla="*/ 1617 h 3994"/>
                <a:gd name="T54" fmla="*/ 2572 w 3856"/>
                <a:gd name="T55" fmla="*/ 1540 h 3994"/>
                <a:gd name="T56" fmla="*/ 2505 w 3856"/>
                <a:gd name="T57" fmla="*/ 1465 h 3994"/>
                <a:gd name="T58" fmla="*/ 2455 w 3856"/>
                <a:gd name="T59" fmla="*/ 1594 h 3994"/>
                <a:gd name="T60" fmla="*/ 2315 w 3856"/>
                <a:gd name="T61" fmla="*/ 1980 h 3994"/>
                <a:gd name="T62" fmla="*/ 2189 w 3856"/>
                <a:gd name="T63" fmla="*/ 2262 h 3994"/>
                <a:gd name="T64" fmla="*/ 2027 w 3856"/>
                <a:gd name="T65" fmla="*/ 2540 h 3994"/>
                <a:gd name="T66" fmla="*/ 1781 w 3856"/>
                <a:gd name="T67" fmla="*/ 2913 h 3994"/>
                <a:gd name="T68" fmla="*/ 1690 w 3856"/>
                <a:gd name="T69" fmla="*/ 3074 h 3994"/>
                <a:gd name="T70" fmla="*/ 1672 w 3856"/>
                <a:gd name="T71" fmla="*/ 3124 h 3994"/>
                <a:gd name="T72" fmla="*/ 1623 w 3856"/>
                <a:gd name="T73" fmla="*/ 3373 h 3994"/>
                <a:gd name="T74" fmla="*/ 1580 w 3856"/>
                <a:gd name="T75" fmla="*/ 3494 h 3994"/>
                <a:gd name="T76" fmla="*/ 1536 w 3856"/>
                <a:gd name="T77" fmla="*/ 3567 h 3994"/>
                <a:gd name="T78" fmla="*/ 1442 w 3856"/>
                <a:gd name="T79" fmla="*/ 3707 h 3994"/>
                <a:gd name="T80" fmla="*/ 1406 w 3856"/>
                <a:gd name="T81" fmla="*/ 3801 h 3994"/>
                <a:gd name="T82" fmla="*/ 1370 w 3856"/>
                <a:gd name="T83" fmla="*/ 3914 h 3994"/>
                <a:gd name="T84" fmla="*/ 1341 w 3856"/>
                <a:gd name="T85" fmla="*/ 3970 h 3994"/>
                <a:gd name="T86" fmla="*/ 1301 w 3856"/>
                <a:gd name="T87" fmla="*/ 3992 h 3994"/>
                <a:gd name="T88" fmla="*/ 1262 w 3856"/>
                <a:gd name="T89" fmla="*/ 3986 h 3994"/>
                <a:gd name="T90" fmla="*/ 979 w 3856"/>
                <a:gd name="T91" fmla="*/ 3853 h 3994"/>
                <a:gd name="T92" fmla="*/ 548 w 3856"/>
                <a:gd name="T93" fmla="*/ 3651 h 3994"/>
                <a:gd name="T94" fmla="*/ 488 w 3856"/>
                <a:gd name="T95" fmla="*/ 3630 h 3994"/>
                <a:gd name="T96" fmla="*/ 375 w 3856"/>
                <a:gd name="T97" fmla="*/ 3626 h 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6" h="3994">
                  <a:moveTo>
                    <a:pt x="320" y="3629"/>
                  </a:moveTo>
                  <a:lnTo>
                    <a:pt x="320" y="3629"/>
                  </a:lnTo>
                  <a:lnTo>
                    <a:pt x="248" y="3636"/>
                  </a:lnTo>
                  <a:lnTo>
                    <a:pt x="178" y="3645"/>
                  </a:lnTo>
                  <a:lnTo>
                    <a:pt x="113" y="3655"/>
                  </a:lnTo>
                  <a:lnTo>
                    <a:pt x="60" y="3664"/>
                  </a:lnTo>
                  <a:lnTo>
                    <a:pt x="60" y="3664"/>
                  </a:lnTo>
                  <a:lnTo>
                    <a:pt x="0" y="3674"/>
                  </a:lnTo>
                  <a:lnTo>
                    <a:pt x="0" y="3674"/>
                  </a:lnTo>
                  <a:lnTo>
                    <a:pt x="21" y="3646"/>
                  </a:lnTo>
                  <a:lnTo>
                    <a:pt x="41" y="3613"/>
                  </a:lnTo>
                  <a:lnTo>
                    <a:pt x="68" y="3571"/>
                  </a:lnTo>
                  <a:lnTo>
                    <a:pt x="97" y="3523"/>
                  </a:lnTo>
                  <a:lnTo>
                    <a:pt x="128" y="3470"/>
                  </a:lnTo>
                  <a:lnTo>
                    <a:pt x="155" y="3413"/>
                  </a:lnTo>
                  <a:lnTo>
                    <a:pt x="168" y="3385"/>
                  </a:lnTo>
                  <a:lnTo>
                    <a:pt x="180" y="3356"/>
                  </a:lnTo>
                  <a:lnTo>
                    <a:pt x="180" y="3356"/>
                  </a:lnTo>
                  <a:lnTo>
                    <a:pt x="210" y="3283"/>
                  </a:lnTo>
                  <a:lnTo>
                    <a:pt x="255" y="3182"/>
                  </a:lnTo>
                  <a:lnTo>
                    <a:pt x="311" y="3062"/>
                  </a:lnTo>
                  <a:lnTo>
                    <a:pt x="375" y="2929"/>
                  </a:lnTo>
                  <a:lnTo>
                    <a:pt x="441" y="2793"/>
                  </a:lnTo>
                  <a:lnTo>
                    <a:pt x="509" y="2661"/>
                  </a:lnTo>
                  <a:lnTo>
                    <a:pt x="573" y="2541"/>
                  </a:lnTo>
                  <a:lnTo>
                    <a:pt x="603" y="2489"/>
                  </a:lnTo>
                  <a:lnTo>
                    <a:pt x="631" y="2441"/>
                  </a:lnTo>
                  <a:lnTo>
                    <a:pt x="631" y="2441"/>
                  </a:lnTo>
                  <a:lnTo>
                    <a:pt x="644" y="2420"/>
                  </a:lnTo>
                  <a:lnTo>
                    <a:pt x="655" y="2397"/>
                  </a:lnTo>
                  <a:lnTo>
                    <a:pt x="677" y="2349"/>
                  </a:lnTo>
                  <a:lnTo>
                    <a:pt x="697" y="2298"/>
                  </a:lnTo>
                  <a:lnTo>
                    <a:pt x="716" y="2246"/>
                  </a:lnTo>
                  <a:lnTo>
                    <a:pt x="732" y="2193"/>
                  </a:lnTo>
                  <a:lnTo>
                    <a:pt x="747" y="2138"/>
                  </a:lnTo>
                  <a:lnTo>
                    <a:pt x="761" y="2083"/>
                  </a:lnTo>
                  <a:lnTo>
                    <a:pt x="773" y="2028"/>
                  </a:lnTo>
                  <a:lnTo>
                    <a:pt x="796" y="1921"/>
                  </a:lnTo>
                  <a:lnTo>
                    <a:pt x="819" y="1818"/>
                  </a:lnTo>
                  <a:lnTo>
                    <a:pt x="830" y="1772"/>
                  </a:lnTo>
                  <a:lnTo>
                    <a:pt x="842" y="1727"/>
                  </a:lnTo>
                  <a:lnTo>
                    <a:pt x="854" y="1686"/>
                  </a:lnTo>
                  <a:lnTo>
                    <a:pt x="868" y="1649"/>
                  </a:lnTo>
                  <a:lnTo>
                    <a:pt x="868" y="1649"/>
                  </a:lnTo>
                  <a:lnTo>
                    <a:pt x="903" y="1559"/>
                  </a:lnTo>
                  <a:lnTo>
                    <a:pt x="949" y="1435"/>
                  </a:lnTo>
                  <a:lnTo>
                    <a:pt x="1063" y="1122"/>
                  </a:lnTo>
                  <a:lnTo>
                    <a:pt x="1186" y="791"/>
                  </a:lnTo>
                  <a:lnTo>
                    <a:pt x="1241" y="643"/>
                  </a:lnTo>
                  <a:lnTo>
                    <a:pt x="1290" y="520"/>
                  </a:lnTo>
                  <a:lnTo>
                    <a:pt x="1290" y="520"/>
                  </a:lnTo>
                  <a:lnTo>
                    <a:pt x="1302" y="494"/>
                  </a:lnTo>
                  <a:lnTo>
                    <a:pt x="1314" y="468"/>
                  </a:lnTo>
                  <a:lnTo>
                    <a:pt x="1327" y="442"/>
                  </a:lnTo>
                  <a:lnTo>
                    <a:pt x="1341" y="418"/>
                  </a:lnTo>
                  <a:lnTo>
                    <a:pt x="1371" y="367"/>
                  </a:lnTo>
                  <a:lnTo>
                    <a:pt x="1403" y="319"/>
                  </a:lnTo>
                  <a:lnTo>
                    <a:pt x="1437" y="274"/>
                  </a:lnTo>
                  <a:lnTo>
                    <a:pt x="1471" y="231"/>
                  </a:lnTo>
                  <a:lnTo>
                    <a:pt x="1506" y="190"/>
                  </a:lnTo>
                  <a:lnTo>
                    <a:pt x="1539" y="154"/>
                  </a:lnTo>
                  <a:lnTo>
                    <a:pt x="1571" y="120"/>
                  </a:lnTo>
                  <a:lnTo>
                    <a:pt x="1601" y="91"/>
                  </a:lnTo>
                  <a:lnTo>
                    <a:pt x="1653" y="41"/>
                  </a:lnTo>
                  <a:lnTo>
                    <a:pt x="1688" y="11"/>
                  </a:lnTo>
                  <a:lnTo>
                    <a:pt x="1701" y="0"/>
                  </a:lnTo>
                  <a:lnTo>
                    <a:pt x="3856" y="128"/>
                  </a:lnTo>
                  <a:lnTo>
                    <a:pt x="3856" y="128"/>
                  </a:lnTo>
                  <a:lnTo>
                    <a:pt x="3842" y="133"/>
                  </a:lnTo>
                  <a:lnTo>
                    <a:pt x="3804" y="146"/>
                  </a:lnTo>
                  <a:lnTo>
                    <a:pt x="3746" y="169"/>
                  </a:lnTo>
                  <a:lnTo>
                    <a:pt x="3713" y="183"/>
                  </a:lnTo>
                  <a:lnTo>
                    <a:pt x="3677" y="199"/>
                  </a:lnTo>
                  <a:lnTo>
                    <a:pt x="3639" y="219"/>
                  </a:lnTo>
                  <a:lnTo>
                    <a:pt x="3602" y="241"/>
                  </a:lnTo>
                  <a:lnTo>
                    <a:pt x="3563" y="264"/>
                  </a:lnTo>
                  <a:lnTo>
                    <a:pt x="3524" y="292"/>
                  </a:lnTo>
                  <a:lnTo>
                    <a:pt x="3488" y="321"/>
                  </a:lnTo>
                  <a:lnTo>
                    <a:pt x="3469" y="335"/>
                  </a:lnTo>
                  <a:lnTo>
                    <a:pt x="3451" y="351"/>
                  </a:lnTo>
                  <a:lnTo>
                    <a:pt x="3435" y="368"/>
                  </a:lnTo>
                  <a:lnTo>
                    <a:pt x="3420" y="386"/>
                  </a:lnTo>
                  <a:lnTo>
                    <a:pt x="3405" y="403"/>
                  </a:lnTo>
                  <a:lnTo>
                    <a:pt x="3391" y="422"/>
                  </a:lnTo>
                  <a:lnTo>
                    <a:pt x="3391" y="422"/>
                  </a:lnTo>
                  <a:lnTo>
                    <a:pt x="3362" y="464"/>
                  </a:lnTo>
                  <a:lnTo>
                    <a:pt x="3331" y="512"/>
                  </a:lnTo>
                  <a:lnTo>
                    <a:pt x="3299" y="565"/>
                  </a:lnTo>
                  <a:lnTo>
                    <a:pt x="3266" y="623"/>
                  </a:lnTo>
                  <a:lnTo>
                    <a:pt x="3232" y="687"/>
                  </a:lnTo>
                  <a:lnTo>
                    <a:pt x="3197" y="755"/>
                  </a:lnTo>
                  <a:lnTo>
                    <a:pt x="3161" y="826"/>
                  </a:lnTo>
                  <a:lnTo>
                    <a:pt x="3124" y="899"/>
                  </a:lnTo>
                  <a:lnTo>
                    <a:pt x="3090" y="975"/>
                  </a:lnTo>
                  <a:lnTo>
                    <a:pt x="3055" y="1053"/>
                  </a:lnTo>
                  <a:lnTo>
                    <a:pt x="3022" y="1132"/>
                  </a:lnTo>
                  <a:lnTo>
                    <a:pt x="2989" y="1212"/>
                  </a:lnTo>
                  <a:lnTo>
                    <a:pt x="2958" y="1293"/>
                  </a:lnTo>
                  <a:lnTo>
                    <a:pt x="2931" y="1372"/>
                  </a:lnTo>
                  <a:lnTo>
                    <a:pt x="2905" y="1450"/>
                  </a:lnTo>
                  <a:lnTo>
                    <a:pt x="2881" y="1527"/>
                  </a:lnTo>
                  <a:lnTo>
                    <a:pt x="2881" y="1527"/>
                  </a:lnTo>
                  <a:lnTo>
                    <a:pt x="2825" y="1720"/>
                  </a:lnTo>
                  <a:lnTo>
                    <a:pt x="2825" y="1720"/>
                  </a:lnTo>
                  <a:lnTo>
                    <a:pt x="2808" y="1709"/>
                  </a:lnTo>
                  <a:lnTo>
                    <a:pt x="2763" y="1682"/>
                  </a:lnTo>
                  <a:lnTo>
                    <a:pt x="2702" y="1640"/>
                  </a:lnTo>
                  <a:lnTo>
                    <a:pt x="2667" y="1617"/>
                  </a:lnTo>
                  <a:lnTo>
                    <a:pt x="2633" y="1591"/>
                  </a:lnTo>
                  <a:lnTo>
                    <a:pt x="2633" y="1591"/>
                  </a:lnTo>
                  <a:lnTo>
                    <a:pt x="2599" y="1565"/>
                  </a:lnTo>
                  <a:lnTo>
                    <a:pt x="2572" y="1540"/>
                  </a:lnTo>
                  <a:lnTo>
                    <a:pt x="2549" y="1517"/>
                  </a:lnTo>
                  <a:lnTo>
                    <a:pt x="2530" y="1495"/>
                  </a:lnTo>
                  <a:lnTo>
                    <a:pt x="2516" y="1478"/>
                  </a:lnTo>
                  <a:lnTo>
                    <a:pt x="2505" y="1465"/>
                  </a:lnTo>
                  <a:lnTo>
                    <a:pt x="2497" y="1453"/>
                  </a:lnTo>
                  <a:lnTo>
                    <a:pt x="2497" y="1453"/>
                  </a:lnTo>
                  <a:lnTo>
                    <a:pt x="2478" y="1517"/>
                  </a:lnTo>
                  <a:lnTo>
                    <a:pt x="2455" y="1594"/>
                  </a:lnTo>
                  <a:lnTo>
                    <a:pt x="2426" y="1680"/>
                  </a:lnTo>
                  <a:lnTo>
                    <a:pt x="2393" y="1774"/>
                  </a:lnTo>
                  <a:lnTo>
                    <a:pt x="2355" y="1874"/>
                  </a:lnTo>
                  <a:lnTo>
                    <a:pt x="2315" y="1980"/>
                  </a:lnTo>
                  <a:lnTo>
                    <a:pt x="2270" y="2085"/>
                  </a:lnTo>
                  <a:lnTo>
                    <a:pt x="2222" y="2193"/>
                  </a:lnTo>
                  <a:lnTo>
                    <a:pt x="2222" y="2193"/>
                  </a:lnTo>
                  <a:lnTo>
                    <a:pt x="2189" y="2262"/>
                  </a:lnTo>
                  <a:lnTo>
                    <a:pt x="2151" y="2331"/>
                  </a:lnTo>
                  <a:lnTo>
                    <a:pt x="2112" y="2401"/>
                  </a:lnTo>
                  <a:lnTo>
                    <a:pt x="2070" y="2470"/>
                  </a:lnTo>
                  <a:lnTo>
                    <a:pt x="2027" y="2540"/>
                  </a:lnTo>
                  <a:lnTo>
                    <a:pt x="1983" y="2606"/>
                  </a:lnTo>
                  <a:lnTo>
                    <a:pt x="1896" y="2736"/>
                  </a:lnTo>
                  <a:lnTo>
                    <a:pt x="1817" y="2857"/>
                  </a:lnTo>
                  <a:lnTo>
                    <a:pt x="1781" y="2913"/>
                  </a:lnTo>
                  <a:lnTo>
                    <a:pt x="1749" y="2965"/>
                  </a:lnTo>
                  <a:lnTo>
                    <a:pt x="1721" y="3011"/>
                  </a:lnTo>
                  <a:lnTo>
                    <a:pt x="1698" y="3055"/>
                  </a:lnTo>
                  <a:lnTo>
                    <a:pt x="1690" y="3074"/>
                  </a:lnTo>
                  <a:lnTo>
                    <a:pt x="1682" y="3092"/>
                  </a:lnTo>
                  <a:lnTo>
                    <a:pt x="1677" y="3110"/>
                  </a:lnTo>
                  <a:lnTo>
                    <a:pt x="1672" y="3124"/>
                  </a:lnTo>
                  <a:lnTo>
                    <a:pt x="1672" y="3124"/>
                  </a:lnTo>
                  <a:lnTo>
                    <a:pt x="1661" y="3181"/>
                  </a:lnTo>
                  <a:lnTo>
                    <a:pt x="1651" y="3234"/>
                  </a:lnTo>
                  <a:lnTo>
                    <a:pt x="1632" y="3330"/>
                  </a:lnTo>
                  <a:lnTo>
                    <a:pt x="1623" y="3373"/>
                  </a:lnTo>
                  <a:lnTo>
                    <a:pt x="1612" y="3415"/>
                  </a:lnTo>
                  <a:lnTo>
                    <a:pt x="1597" y="3455"/>
                  </a:lnTo>
                  <a:lnTo>
                    <a:pt x="1588" y="3476"/>
                  </a:lnTo>
                  <a:lnTo>
                    <a:pt x="1580" y="3494"/>
                  </a:lnTo>
                  <a:lnTo>
                    <a:pt x="1580" y="3494"/>
                  </a:lnTo>
                  <a:lnTo>
                    <a:pt x="1570" y="3513"/>
                  </a:lnTo>
                  <a:lnTo>
                    <a:pt x="1558" y="3532"/>
                  </a:lnTo>
                  <a:lnTo>
                    <a:pt x="1536" y="3567"/>
                  </a:lnTo>
                  <a:lnTo>
                    <a:pt x="1489" y="3633"/>
                  </a:lnTo>
                  <a:lnTo>
                    <a:pt x="1465" y="3668"/>
                  </a:lnTo>
                  <a:lnTo>
                    <a:pt x="1454" y="3687"/>
                  </a:lnTo>
                  <a:lnTo>
                    <a:pt x="1442" y="3707"/>
                  </a:lnTo>
                  <a:lnTo>
                    <a:pt x="1432" y="3729"/>
                  </a:lnTo>
                  <a:lnTo>
                    <a:pt x="1424" y="3751"/>
                  </a:lnTo>
                  <a:lnTo>
                    <a:pt x="1413" y="3775"/>
                  </a:lnTo>
                  <a:lnTo>
                    <a:pt x="1406" y="3801"/>
                  </a:lnTo>
                  <a:lnTo>
                    <a:pt x="1406" y="3801"/>
                  </a:lnTo>
                  <a:lnTo>
                    <a:pt x="1392" y="3852"/>
                  </a:lnTo>
                  <a:lnTo>
                    <a:pt x="1377" y="3895"/>
                  </a:lnTo>
                  <a:lnTo>
                    <a:pt x="1370" y="3914"/>
                  </a:lnTo>
                  <a:lnTo>
                    <a:pt x="1364" y="3931"/>
                  </a:lnTo>
                  <a:lnTo>
                    <a:pt x="1357" y="3946"/>
                  </a:lnTo>
                  <a:lnTo>
                    <a:pt x="1348" y="3959"/>
                  </a:lnTo>
                  <a:lnTo>
                    <a:pt x="1341" y="3970"/>
                  </a:lnTo>
                  <a:lnTo>
                    <a:pt x="1332" y="3979"/>
                  </a:lnTo>
                  <a:lnTo>
                    <a:pt x="1322" y="3986"/>
                  </a:lnTo>
                  <a:lnTo>
                    <a:pt x="1312" y="3991"/>
                  </a:lnTo>
                  <a:lnTo>
                    <a:pt x="1301" y="3992"/>
                  </a:lnTo>
                  <a:lnTo>
                    <a:pt x="1289" y="3994"/>
                  </a:lnTo>
                  <a:lnTo>
                    <a:pt x="1276" y="3991"/>
                  </a:lnTo>
                  <a:lnTo>
                    <a:pt x="1262" y="3986"/>
                  </a:lnTo>
                  <a:lnTo>
                    <a:pt x="1262" y="3986"/>
                  </a:lnTo>
                  <a:lnTo>
                    <a:pt x="1218" y="3969"/>
                  </a:lnTo>
                  <a:lnTo>
                    <a:pt x="1149" y="3936"/>
                  </a:lnTo>
                  <a:lnTo>
                    <a:pt x="1149" y="3936"/>
                  </a:lnTo>
                  <a:lnTo>
                    <a:pt x="979" y="3853"/>
                  </a:lnTo>
                  <a:lnTo>
                    <a:pt x="787" y="3761"/>
                  </a:lnTo>
                  <a:lnTo>
                    <a:pt x="696" y="3717"/>
                  </a:lnTo>
                  <a:lnTo>
                    <a:pt x="615" y="3680"/>
                  </a:lnTo>
                  <a:lnTo>
                    <a:pt x="548" y="3651"/>
                  </a:lnTo>
                  <a:lnTo>
                    <a:pt x="524" y="3641"/>
                  </a:lnTo>
                  <a:lnTo>
                    <a:pt x="504" y="3633"/>
                  </a:lnTo>
                  <a:lnTo>
                    <a:pt x="504" y="3633"/>
                  </a:lnTo>
                  <a:lnTo>
                    <a:pt x="488" y="3630"/>
                  </a:lnTo>
                  <a:lnTo>
                    <a:pt x="469" y="3628"/>
                  </a:lnTo>
                  <a:lnTo>
                    <a:pt x="447" y="3626"/>
                  </a:lnTo>
                  <a:lnTo>
                    <a:pt x="426" y="3625"/>
                  </a:lnTo>
                  <a:lnTo>
                    <a:pt x="375" y="3626"/>
                  </a:lnTo>
                  <a:lnTo>
                    <a:pt x="320" y="36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3345505-C817-D42F-D34D-193791C38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371"/>
              <a:ext cx="1285" cy="1331"/>
            </a:xfrm>
            <a:custGeom>
              <a:avLst/>
              <a:gdLst>
                <a:gd name="T0" fmla="*/ 178 w 3856"/>
                <a:gd name="T1" fmla="*/ 3645 h 3994"/>
                <a:gd name="T2" fmla="*/ 0 w 3856"/>
                <a:gd name="T3" fmla="*/ 3674 h 3994"/>
                <a:gd name="T4" fmla="*/ 68 w 3856"/>
                <a:gd name="T5" fmla="*/ 3571 h 3994"/>
                <a:gd name="T6" fmla="*/ 168 w 3856"/>
                <a:gd name="T7" fmla="*/ 3385 h 3994"/>
                <a:gd name="T8" fmla="*/ 255 w 3856"/>
                <a:gd name="T9" fmla="*/ 3182 h 3994"/>
                <a:gd name="T10" fmla="*/ 509 w 3856"/>
                <a:gd name="T11" fmla="*/ 2661 h 3994"/>
                <a:gd name="T12" fmla="*/ 631 w 3856"/>
                <a:gd name="T13" fmla="*/ 2441 h 3994"/>
                <a:gd name="T14" fmla="*/ 697 w 3856"/>
                <a:gd name="T15" fmla="*/ 2298 h 3994"/>
                <a:gd name="T16" fmla="*/ 761 w 3856"/>
                <a:gd name="T17" fmla="*/ 2083 h 3994"/>
                <a:gd name="T18" fmla="*/ 830 w 3856"/>
                <a:gd name="T19" fmla="*/ 1772 h 3994"/>
                <a:gd name="T20" fmla="*/ 868 w 3856"/>
                <a:gd name="T21" fmla="*/ 1649 h 3994"/>
                <a:gd name="T22" fmla="*/ 1186 w 3856"/>
                <a:gd name="T23" fmla="*/ 791 h 3994"/>
                <a:gd name="T24" fmla="*/ 1302 w 3856"/>
                <a:gd name="T25" fmla="*/ 494 h 3994"/>
                <a:gd name="T26" fmla="*/ 1371 w 3856"/>
                <a:gd name="T27" fmla="*/ 367 h 3994"/>
                <a:gd name="T28" fmla="*/ 1506 w 3856"/>
                <a:gd name="T29" fmla="*/ 190 h 3994"/>
                <a:gd name="T30" fmla="*/ 1653 w 3856"/>
                <a:gd name="T31" fmla="*/ 41 h 3994"/>
                <a:gd name="T32" fmla="*/ 3856 w 3856"/>
                <a:gd name="T33" fmla="*/ 128 h 3994"/>
                <a:gd name="T34" fmla="*/ 3713 w 3856"/>
                <a:gd name="T35" fmla="*/ 183 h 3994"/>
                <a:gd name="T36" fmla="*/ 3563 w 3856"/>
                <a:gd name="T37" fmla="*/ 264 h 3994"/>
                <a:gd name="T38" fmla="*/ 3451 w 3856"/>
                <a:gd name="T39" fmla="*/ 351 h 3994"/>
                <a:gd name="T40" fmla="*/ 3391 w 3856"/>
                <a:gd name="T41" fmla="*/ 422 h 3994"/>
                <a:gd name="T42" fmla="*/ 3299 w 3856"/>
                <a:gd name="T43" fmla="*/ 565 h 3994"/>
                <a:gd name="T44" fmla="*/ 3161 w 3856"/>
                <a:gd name="T45" fmla="*/ 826 h 3994"/>
                <a:gd name="T46" fmla="*/ 3022 w 3856"/>
                <a:gd name="T47" fmla="*/ 1132 h 3994"/>
                <a:gd name="T48" fmla="*/ 2905 w 3856"/>
                <a:gd name="T49" fmla="*/ 1450 h 3994"/>
                <a:gd name="T50" fmla="*/ 2825 w 3856"/>
                <a:gd name="T51" fmla="*/ 1720 h 3994"/>
                <a:gd name="T52" fmla="*/ 2667 w 3856"/>
                <a:gd name="T53" fmla="*/ 1617 h 3994"/>
                <a:gd name="T54" fmla="*/ 2572 w 3856"/>
                <a:gd name="T55" fmla="*/ 1540 h 3994"/>
                <a:gd name="T56" fmla="*/ 2505 w 3856"/>
                <a:gd name="T57" fmla="*/ 1465 h 3994"/>
                <a:gd name="T58" fmla="*/ 2455 w 3856"/>
                <a:gd name="T59" fmla="*/ 1594 h 3994"/>
                <a:gd name="T60" fmla="*/ 2315 w 3856"/>
                <a:gd name="T61" fmla="*/ 1980 h 3994"/>
                <a:gd name="T62" fmla="*/ 2189 w 3856"/>
                <a:gd name="T63" fmla="*/ 2262 h 3994"/>
                <a:gd name="T64" fmla="*/ 2027 w 3856"/>
                <a:gd name="T65" fmla="*/ 2540 h 3994"/>
                <a:gd name="T66" fmla="*/ 1781 w 3856"/>
                <a:gd name="T67" fmla="*/ 2913 h 3994"/>
                <a:gd name="T68" fmla="*/ 1690 w 3856"/>
                <a:gd name="T69" fmla="*/ 3074 h 3994"/>
                <a:gd name="T70" fmla="*/ 1672 w 3856"/>
                <a:gd name="T71" fmla="*/ 3124 h 3994"/>
                <a:gd name="T72" fmla="*/ 1623 w 3856"/>
                <a:gd name="T73" fmla="*/ 3373 h 3994"/>
                <a:gd name="T74" fmla="*/ 1580 w 3856"/>
                <a:gd name="T75" fmla="*/ 3494 h 3994"/>
                <a:gd name="T76" fmla="*/ 1536 w 3856"/>
                <a:gd name="T77" fmla="*/ 3567 h 3994"/>
                <a:gd name="T78" fmla="*/ 1442 w 3856"/>
                <a:gd name="T79" fmla="*/ 3707 h 3994"/>
                <a:gd name="T80" fmla="*/ 1406 w 3856"/>
                <a:gd name="T81" fmla="*/ 3801 h 3994"/>
                <a:gd name="T82" fmla="*/ 1370 w 3856"/>
                <a:gd name="T83" fmla="*/ 3914 h 3994"/>
                <a:gd name="T84" fmla="*/ 1341 w 3856"/>
                <a:gd name="T85" fmla="*/ 3970 h 3994"/>
                <a:gd name="T86" fmla="*/ 1301 w 3856"/>
                <a:gd name="T87" fmla="*/ 3992 h 3994"/>
                <a:gd name="T88" fmla="*/ 1262 w 3856"/>
                <a:gd name="T89" fmla="*/ 3986 h 3994"/>
                <a:gd name="T90" fmla="*/ 979 w 3856"/>
                <a:gd name="T91" fmla="*/ 3853 h 3994"/>
                <a:gd name="T92" fmla="*/ 548 w 3856"/>
                <a:gd name="T93" fmla="*/ 3651 h 3994"/>
                <a:gd name="T94" fmla="*/ 488 w 3856"/>
                <a:gd name="T95" fmla="*/ 3630 h 3994"/>
                <a:gd name="T96" fmla="*/ 375 w 3856"/>
                <a:gd name="T97" fmla="*/ 3626 h 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6" h="3994">
                  <a:moveTo>
                    <a:pt x="320" y="3629"/>
                  </a:moveTo>
                  <a:lnTo>
                    <a:pt x="320" y="3629"/>
                  </a:lnTo>
                  <a:lnTo>
                    <a:pt x="248" y="3636"/>
                  </a:lnTo>
                  <a:lnTo>
                    <a:pt x="178" y="3645"/>
                  </a:lnTo>
                  <a:lnTo>
                    <a:pt x="113" y="3655"/>
                  </a:lnTo>
                  <a:lnTo>
                    <a:pt x="60" y="3664"/>
                  </a:lnTo>
                  <a:lnTo>
                    <a:pt x="60" y="3664"/>
                  </a:lnTo>
                  <a:lnTo>
                    <a:pt x="0" y="3674"/>
                  </a:lnTo>
                  <a:lnTo>
                    <a:pt x="0" y="3674"/>
                  </a:lnTo>
                  <a:lnTo>
                    <a:pt x="21" y="3646"/>
                  </a:lnTo>
                  <a:lnTo>
                    <a:pt x="41" y="3613"/>
                  </a:lnTo>
                  <a:lnTo>
                    <a:pt x="68" y="3571"/>
                  </a:lnTo>
                  <a:lnTo>
                    <a:pt x="97" y="3523"/>
                  </a:lnTo>
                  <a:lnTo>
                    <a:pt x="128" y="3470"/>
                  </a:lnTo>
                  <a:lnTo>
                    <a:pt x="155" y="3413"/>
                  </a:lnTo>
                  <a:lnTo>
                    <a:pt x="168" y="3385"/>
                  </a:lnTo>
                  <a:lnTo>
                    <a:pt x="180" y="3356"/>
                  </a:lnTo>
                  <a:lnTo>
                    <a:pt x="180" y="3356"/>
                  </a:lnTo>
                  <a:lnTo>
                    <a:pt x="210" y="3283"/>
                  </a:lnTo>
                  <a:lnTo>
                    <a:pt x="255" y="3182"/>
                  </a:lnTo>
                  <a:lnTo>
                    <a:pt x="311" y="3062"/>
                  </a:lnTo>
                  <a:lnTo>
                    <a:pt x="375" y="2929"/>
                  </a:lnTo>
                  <a:lnTo>
                    <a:pt x="441" y="2793"/>
                  </a:lnTo>
                  <a:lnTo>
                    <a:pt x="509" y="2661"/>
                  </a:lnTo>
                  <a:lnTo>
                    <a:pt x="573" y="2541"/>
                  </a:lnTo>
                  <a:lnTo>
                    <a:pt x="603" y="2489"/>
                  </a:lnTo>
                  <a:lnTo>
                    <a:pt x="631" y="2441"/>
                  </a:lnTo>
                  <a:lnTo>
                    <a:pt x="631" y="2441"/>
                  </a:lnTo>
                  <a:lnTo>
                    <a:pt x="644" y="2420"/>
                  </a:lnTo>
                  <a:lnTo>
                    <a:pt x="655" y="2397"/>
                  </a:lnTo>
                  <a:lnTo>
                    <a:pt x="677" y="2349"/>
                  </a:lnTo>
                  <a:lnTo>
                    <a:pt x="697" y="2298"/>
                  </a:lnTo>
                  <a:lnTo>
                    <a:pt x="716" y="2246"/>
                  </a:lnTo>
                  <a:lnTo>
                    <a:pt x="732" y="2193"/>
                  </a:lnTo>
                  <a:lnTo>
                    <a:pt x="747" y="2138"/>
                  </a:lnTo>
                  <a:lnTo>
                    <a:pt x="761" y="2083"/>
                  </a:lnTo>
                  <a:lnTo>
                    <a:pt x="773" y="2028"/>
                  </a:lnTo>
                  <a:lnTo>
                    <a:pt x="796" y="1921"/>
                  </a:lnTo>
                  <a:lnTo>
                    <a:pt x="819" y="1818"/>
                  </a:lnTo>
                  <a:lnTo>
                    <a:pt x="830" y="1772"/>
                  </a:lnTo>
                  <a:lnTo>
                    <a:pt x="842" y="1727"/>
                  </a:lnTo>
                  <a:lnTo>
                    <a:pt x="854" y="1686"/>
                  </a:lnTo>
                  <a:lnTo>
                    <a:pt x="868" y="1649"/>
                  </a:lnTo>
                  <a:lnTo>
                    <a:pt x="868" y="1649"/>
                  </a:lnTo>
                  <a:lnTo>
                    <a:pt x="903" y="1559"/>
                  </a:lnTo>
                  <a:lnTo>
                    <a:pt x="949" y="1435"/>
                  </a:lnTo>
                  <a:lnTo>
                    <a:pt x="1063" y="1122"/>
                  </a:lnTo>
                  <a:lnTo>
                    <a:pt x="1186" y="791"/>
                  </a:lnTo>
                  <a:lnTo>
                    <a:pt x="1241" y="643"/>
                  </a:lnTo>
                  <a:lnTo>
                    <a:pt x="1290" y="520"/>
                  </a:lnTo>
                  <a:lnTo>
                    <a:pt x="1290" y="520"/>
                  </a:lnTo>
                  <a:lnTo>
                    <a:pt x="1302" y="494"/>
                  </a:lnTo>
                  <a:lnTo>
                    <a:pt x="1314" y="468"/>
                  </a:lnTo>
                  <a:lnTo>
                    <a:pt x="1327" y="442"/>
                  </a:lnTo>
                  <a:lnTo>
                    <a:pt x="1341" y="418"/>
                  </a:lnTo>
                  <a:lnTo>
                    <a:pt x="1371" y="367"/>
                  </a:lnTo>
                  <a:lnTo>
                    <a:pt x="1403" y="319"/>
                  </a:lnTo>
                  <a:lnTo>
                    <a:pt x="1437" y="274"/>
                  </a:lnTo>
                  <a:lnTo>
                    <a:pt x="1471" y="231"/>
                  </a:lnTo>
                  <a:lnTo>
                    <a:pt x="1506" y="190"/>
                  </a:lnTo>
                  <a:lnTo>
                    <a:pt x="1539" y="154"/>
                  </a:lnTo>
                  <a:lnTo>
                    <a:pt x="1571" y="120"/>
                  </a:lnTo>
                  <a:lnTo>
                    <a:pt x="1601" y="91"/>
                  </a:lnTo>
                  <a:lnTo>
                    <a:pt x="1653" y="41"/>
                  </a:lnTo>
                  <a:lnTo>
                    <a:pt x="1688" y="11"/>
                  </a:lnTo>
                  <a:lnTo>
                    <a:pt x="1701" y="0"/>
                  </a:lnTo>
                  <a:lnTo>
                    <a:pt x="3856" y="128"/>
                  </a:lnTo>
                  <a:lnTo>
                    <a:pt x="3856" y="128"/>
                  </a:lnTo>
                  <a:lnTo>
                    <a:pt x="3842" y="133"/>
                  </a:lnTo>
                  <a:lnTo>
                    <a:pt x="3804" y="146"/>
                  </a:lnTo>
                  <a:lnTo>
                    <a:pt x="3746" y="169"/>
                  </a:lnTo>
                  <a:lnTo>
                    <a:pt x="3713" y="183"/>
                  </a:lnTo>
                  <a:lnTo>
                    <a:pt x="3677" y="199"/>
                  </a:lnTo>
                  <a:lnTo>
                    <a:pt x="3639" y="219"/>
                  </a:lnTo>
                  <a:lnTo>
                    <a:pt x="3602" y="241"/>
                  </a:lnTo>
                  <a:lnTo>
                    <a:pt x="3563" y="264"/>
                  </a:lnTo>
                  <a:lnTo>
                    <a:pt x="3524" y="292"/>
                  </a:lnTo>
                  <a:lnTo>
                    <a:pt x="3488" y="321"/>
                  </a:lnTo>
                  <a:lnTo>
                    <a:pt x="3469" y="335"/>
                  </a:lnTo>
                  <a:lnTo>
                    <a:pt x="3451" y="351"/>
                  </a:lnTo>
                  <a:lnTo>
                    <a:pt x="3435" y="368"/>
                  </a:lnTo>
                  <a:lnTo>
                    <a:pt x="3420" y="386"/>
                  </a:lnTo>
                  <a:lnTo>
                    <a:pt x="3405" y="403"/>
                  </a:lnTo>
                  <a:lnTo>
                    <a:pt x="3391" y="422"/>
                  </a:lnTo>
                  <a:lnTo>
                    <a:pt x="3391" y="422"/>
                  </a:lnTo>
                  <a:lnTo>
                    <a:pt x="3362" y="464"/>
                  </a:lnTo>
                  <a:lnTo>
                    <a:pt x="3331" y="512"/>
                  </a:lnTo>
                  <a:lnTo>
                    <a:pt x="3299" y="565"/>
                  </a:lnTo>
                  <a:lnTo>
                    <a:pt x="3266" y="623"/>
                  </a:lnTo>
                  <a:lnTo>
                    <a:pt x="3232" y="687"/>
                  </a:lnTo>
                  <a:lnTo>
                    <a:pt x="3197" y="755"/>
                  </a:lnTo>
                  <a:lnTo>
                    <a:pt x="3161" y="826"/>
                  </a:lnTo>
                  <a:lnTo>
                    <a:pt x="3124" y="899"/>
                  </a:lnTo>
                  <a:lnTo>
                    <a:pt x="3090" y="975"/>
                  </a:lnTo>
                  <a:lnTo>
                    <a:pt x="3055" y="1053"/>
                  </a:lnTo>
                  <a:lnTo>
                    <a:pt x="3022" y="1132"/>
                  </a:lnTo>
                  <a:lnTo>
                    <a:pt x="2989" y="1212"/>
                  </a:lnTo>
                  <a:lnTo>
                    <a:pt x="2958" y="1293"/>
                  </a:lnTo>
                  <a:lnTo>
                    <a:pt x="2931" y="1372"/>
                  </a:lnTo>
                  <a:lnTo>
                    <a:pt x="2905" y="1450"/>
                  </a:lnTo>
                  <a:lnTo>
                    <a:pt x="2881" y="1527"/>
                  </a:lnTo>
                  <a:lnTo>
                    <a:pt x="2881" y="1527"/>
                  </a:lnTo>
                  <a:lnTo>
                    <a:pt x="2825" y="1720"/>
                  </a:lnTo>
                  <a:lnTo>
                    <a:pt x="2825" y="1720"/>
                  </a:lnTo>
                  <a:lnTo>
                    <a:pt x="2808" y="1709"/>
                  </a:lnTo>
                  <a:lnTo>
                    <a:pt x="2763" y="1682"/>
                  </a:lnTo>
                  <a:lnTo>
                    <a:pt x="2702" y="1640"/>
                  </a:lnTo>
                  <a:lnTo>
                    <a:pt x="2667" y="1617"/>
                  </a:lnTo>
                  <a:lnTo>
                    <a:pt x="2633" y="1591"/>
                  </a:lnTo>
                  <a:lnTo>
                    <a:pt x="2633" y="1591"/>
                  </a:lnTo>
                  <a:lnTo>
                    <a:pt x="2599" y="1565"/>
                  </a:lnTo>
                  <a:lnTo>
                    <a:pt x="2572" y="1540"/>
                  </a:lnTo>
                  <a:lnTo>
                    <a:pt x="2549" y="1517"/>
                  </a:lnTo>
                  <a:lnTo>
                    <a:pt x="2530" y="1495"/>
                  </a:lnTo>
                  <a:lnTo>
                    <a:pt x="2516" y="1478"/>
                  </a:lnTo>
                  <a:lnTo>
                    <a:pt x="2505" y="1465"/>
                  </a:lnTo>
                  <a:lnTo>
                    <a:pt x="2497" y="1453"/>
                  </a:lnTo>
                  <a:lnTo>
                    <a:pt x="2497" y="1453"/>
                  </a:lnTo>
                  <a:lnTo>
                    <a:pt x="2478" y="1517"/>
                  </a:lnTo>
                  <a:lnTo>
                    <a:pt x="2455" y="1594"/>
                  </a:lnTo>
                  <a:lnTo>
                    <a:pt x="2426" y="1680"/>
                  </a:lnTo>
                  <a:lnTo>
                    <a:pt x="2393" y="1774"/>
                  </a:lnTo>
                  <a:lnTo>
                    <a:pt x="2355" y="1874"/>
                  </a:lnTo>
                  <a:lnTo>
                    <a:pt x="2315" y="1980"/>
                  </a:lnTo>
                  <a:lnTo>
                    <a:pt x="2270" y="2085"/>
                  </a:lnTo>
                  <a:lnTo>
                    <a:pt x="2222" y="2193"/>
                  </a:lnTo>
                  <a:lnTo>
                    <a:pt x="2222" y="2193"/>
                  </a:lnTo>
                  <a:lnTo>
                    <a:pt x="2189" y="2262"/>
                  </a:lnTo>
                  <a:lnTo>
                    <a:pt x="2151" y="2331"/>
                  </a:lnTo>
                  <a:lnTo>
                    <a:pt x="2112" y="2401"/>
                  </a:lnTo>
                  <a:lnTo>
                    <a:pt x="2070" y="2470"/>
                  </a:lnTo>
                  <a:lnTo>
                    <a:pt x="2027" y="2540"/>
                  </a:lnTo>
                  <a:lnTo>
                    <a:pt x="1983" y="2606"/>
                  </a:lnTo>
                  <a:lnTo>
                    <a:pt x="1896" y="2736"/>
                  </a:lnTo>
                  <a:lnTo>
                    <a:pt x="1817" y="2857"/>
                  </a:lnTo>
                  <a:lnTo>
                    <a:pt x="1781" y="2913"/>
                  </a:lnTo>
                  <a:lnTo>
                    <a:pt x="1749" y="2965"/>
                  </a:lnTo>
                  <a:lnTo>
                    <a:pt x="1721" y="3011"/>
                  </a:lnTo>
                  <a:lnTo>
                    <a:pt x="1698" y="3055"/>
                  </a:lnTo>
                  <a:lnTo>
                    <a:pt x="1690" y="3074"/>
                  </a:lnTo>
                  <a:lnTo>
                    <a:pt x="1682" y="3092"/>
                  </a:lnTo>
                  <a:lnTo>
                    <a:pt x="1677" y="3110"/>
                  </a:lnTo>
                  <a:lnTo>
                    <a:pt x="1672" y="3124"/>
                  </a:lnTo>
                  <a:lnTo>
                    <a:pt x="1672" y="3124"/>
                  </a:lnTo>
                  <a:lnTo>
                    <a:pt x="1661" y="3181"/>
                  </a:lnTo>
                  <a:lnTo>
                    <a:pt x="1651" y="3234"/>
                  </a:lnTo>
                  <a:lnTo>
                    <a:pt x="1632" y="3330"/>
                  </a:lnTo>
                  <a:lnTo>
                    <a:pt x="1623" y="3373"/>
                  </a:lnTo>
                  <a:lnTo>
                    <a:pt x="1612" y="3415"/>
                  </a:lnTo>
                  <a:lnTo>
                    <a:pt x="1597" y="3455"/>
                  </a:lnTo>
                  <a:lnTo>
                    <a:pt x="1588" y="3476"/>
                  </a:lnTo>
                  <a:lnTo>
                    <a:pt x="1580" y="3494"/>
                  </a:lnTo>
                  <a:lnTo>
                    <a:pt x="1580" y="3494"/>
                  </a:lnTo>
                  <a:lnTo>
                    <a:pt x="1570" y="3513"/>
                  </a:lnTo>
                  <a:lnTo>
                    <a:pt x="1558" y="3532"/>
                  </a:lnTo>
                  <a:lnTo>
                    <a:pt x="1536" y="3567"/>
                  </a:lnTo>
                  <a:lnTo>
                    <a:pt x="1489" y="3633"/>
                  </a:lnTo>
                  <a:lnTo>
                    <a:pt x="1465" y="3668"/>
                  </a:lnTo>
                  <a:lnTo>
                    <a:pt x="1454" y="3687"/>
                  </a:lnTo>
                  <a:lnTo>
                    <a:pt x="1442" y="3707"/>
                  </a:lnTo>
                  <a:lnTo>
                    <a:pt x="1432" y="3729"/>
                  </a:lnTo>
                  <a:lnTo>
                    <a:pt x="1424" y="3751"/>
                  </a:lnTo>
                  <a:lnTo>
                    <a:pt x="1413" y="3775"/>
                  </a:lnTo>
                  <a:lnTo>
                    <a:pt x="1406" y="3801"/>
                  </a:lnTo>
                  <a:lnTo>
                    <a:pt x="1406" y="3801"/>
                  </a:lnTo>
                  <a:lnTo>
                    <a:pt x="1392" y="3852"/>
                  </a:lnTo>
                  <a:lnTo>
                    <a:pt x="1377" y="3895"/>
                  </a:lnTo>
                  <a:lnTo>
                    <a:pt x="1370" y="3914"/>
                  </a:lnTo>
                  <a:lnTo>
                    <a:pt x="1364" y="3931"/>
                  </a:lnTo>
                  <a:lnTo>
                    <a:pt x="1357" y="3946"/>
                  </a:lnTo>
                  <a:lnTo>
                    <a:pt x="1348" y="3959"/>
                  </a:lnTo>
                  <a:lnTo>
                    <a:pt x="1341" y="3970"/>
                  </a:lnTo>
                  <a:lnTo>
                    <a:pt x="1332" y="3979"/>
                  </a:lnTo>
                  <a:lnTo>
                    <a:pt x="1322" y="3986"/>
                  </a:lnTo>
                  <a:lnTo>
                    <a:pt x="1312" y="3991"/>
                  </a:lnTo>
                  <a:lnTo>
                    <a:pt x="1301" y="3992"/>
                  </a:lnTo>
                  <a:lnTo>
                    <a:pt x="1289" y="3994"/>
                  </a:lnTo>
                  <a:lnTo>
                    <a:pt x="1276" y="3991"/>
                  </a:lnTo>
                  <a:lnTo>
                    <a:pt x="1262" y="3986"/>
                  </a:lnTo>
                  <a:lnTo>
                    <a:pt x="1262" y="3986"/>
                  </a:lnTo>
                  <a:lnTo>
                    <a:pt x="1218" y="3969"/>
                  </a:lnTo>
                  <a:lnTo>
                    <a:pt x="1149" y="3936"/>
                  </a:lnTo>
                  <a:lnTo>
                    <a:pt x="1149" y="3936"/>
                  </a:lnTo>
                  <a:lnTo>
                    <a:pt x="979" y="3853"/>
                  </a:lnTo>
                  <a:lnTo>
                    <a:pt x="787" y="3761"/>
                  </a:lnTo>
                  <a:lnTo>
                    <a:pt x="696" y="3717"/>
                  </a:lnTo>
                  <a:lnTo>
                    <a:pt x="615" y="3680"/>
                  </a:lnTo>
                  <a:lnTo>
                    <a:pt x="548" y="3651"/>
                  </a:lnTo>
                  <a:lnTo>
                    <a:pt x="524" y="3641"/>
                  </a:lnTo>
                  <a:lnTo>
                    <a:pt x="504" y="3633"/>
                  </a:lnTo>
                  <a:lnTo>
                    <a:pt x="504" y="3633"/>
                  </a:lnTo>
                  <a:lnTo>
                    <a:pt x="488" y="3630"/>
                  </a:lnTo>
                  <a:lnTo>
                    <a:pt x="469" y="3628"/>
                  </a:lnTo>
                  <a:lnTo>
                    <a:pt x="447" y="3626"/>
                  </a:lnTo>
                  <a:lnTo>
                    <a:pt x="426" y="3625"/>
                  </a:lnTo>
                  <a:lnTo>
                    <a:pt x="375" y="3626"/>
                  </a:lnTo>
                  <a:lnTo>
                    <a:pt x="320" y="3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05DCD0D-1B67-7D41-72B0-7DBCC457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3709"/>
              <a:ext cx="939" cy="526"/>
            </a:xfrm>
            <a:custGeom>
              <a:avLst/>
              <a:gdLst>
                <a:gd name="T0" fmla="*/ 2817 w 2818"/>
                <a:gd name="T1" fmla="*/ 1184 h 1578"/>
                <a:gd name="T2" fmla="*/ 2789 w 2818"/>
                <a:gd name="T3" fmla="*/ 1250 h 1578"/>
                <a:gd name="T4" fmla="*/ 2725 w 2818"/>
                <a:gd name="T5" fmla="*/ 1299 h 1578"/>
                <a:gd name="T6" fmla="*/ 2617 w 2818"/>
                <a:gd name="T7" fmla="*/ 1335 h 1578"/>
                <a:gd name="T8" fmla="*/ 2506 w 2818"/>
                <a:gd name="T9" fmla="*/ 1356 h 1578"/>
                <a:gd name="T10" fmla="*/ 2101 w 2818"/>
                <a:gd name="T11" fmla="*/ 1396 h 1578"/>
                <a:gd name="T12" fmla="*/ 1849 w 2818"/>
                <a:gd name="T13" fmla="*/ 1432 h 1578"/>
                <a:gd name="T14" fmla="*/ 1590 w 2818"/>
                <a:gd name="T15" fmla="*/ 1492 h 1578"/>
                <a:gd name="T16" fmla="*/ 1298 w 2818"/>
                <a:gd name="T17" fmla="*/ 1550 h 1578"/>
                <a:gd name="T18" fmla="*/ 1013 w 2818"/>
                <a:gd name="T19" fmla="*/ 1576 h 1578"/>
                <a:gd name="T20" fmla="*/ 758 w 2818"/>
                <a:gd name="T21" fmla="*/ 1574 h 1578"/>
                <a:gd name="T22" fmla="*/ 586 w 2818"/>
                <a:gd name="T23" fmla="*/ 1560 h 1578"/>
                <a:gd name="T24" fmla="*/ 311 w 2818"/>
                <a:gd name="T25" fmla="*/ 1500 h 1578"/>
                <a:gd name="T26" fmla="*/ 126 w 2818"/>
                <a:gd name="T27" fmla="*/ 1422 h 1578"/>
                <a:gd name="T28" fmla="*/ 27 w 2818"/>
                <a:gd name="T29" fmla="*/ 1347 h 1578"/>
                <a:gd name="T30" fmla="*/ 3 w 2818"/>
                <a:gd name="T31" fmla="*/ 1311 h 1578"/>
                <a:gd name="T32" fmla="*/ 3 w 2818"/>
                <a:gd name="T33" fmla="*/ 1243 h 1578"/>
                <a:gd name="T34" fmla="*/ 40 w 2818"/>
                <a:gd name="T35" fmla="*/ 1091 h 1578"/>
                <a:gd name="T36" fmla="*/ 87 w 2818"/>
                <a:gd name="T37" fmla="*/ 980 h 1578"/>
                <a:gd name="T38" fmla="*/ 194 w 2818"/>
                <a:gd name="T39" fmla="*/ 846 h 1578"/>
                <a:gd name="T40" fmla="*/ 271 w 2818"/>
                <a:gd name="T41" fmla="*/ 784 h 1578"/>
                <a:gd name="T42" fmla="*/ 330 w 2818"/>
                <a:gd name="T43" fmla="*/ 764 h 1578"/>
                <a:gd name="T44" fmla="*/ 630 w 2818"/>
                <a:gd name="T45" fmla="*/ 708 h 1578"/>
                <a:gd name="T46" fmla="*/ 787 w 2818"/>
                <a:gd name="T47" fmla="*/ 660 h 1578"/>
                <a:gd name="T48" fmla="*/ 952 w 2818"/>
                <a:gd name="T49" fmla="*/ 586 h 1578"/>
                <a:gd name="T50" fmla="*/ 1191 w 2818"/>
                <a:gd name="T51" fmla="*/ 447 h 1578"/>
                <a:gd name="T52" fmla="*/ 1383 w 2818"/>
                <a:gd name="T53" fmla="*/ 308 h 1578"/>
                <a:gd name="T54" fmla="*/ 1487 w 2818"/>
                <a:gd name="T55" fmla="*/ 214 h 1578"/>
                <a:gd name="T56" fmla="*/ 1573 w 2818"/>
                <a:gd name="T57" fmla="*/ 119 h 1578"/>
                <a:gd name="T58" fmla="*/ 1646 w 2818"/>
                <a:gd name="T59" fmla="*/ 31 h 1578"/>
                <a:gd name="T60" fmla="*/ 1693 w 2818"/>
                <a:gd name="T61" fmla="*/ 6 h 1578"/>
                <a:gd name="T62" fmla="*/ 1739 w 2818"/>
                <a:gd name="T63" fmla="*/ 0 h 1578"/>
                <a:gd name="T64" fmla="*/ 1791 w 2818"/>
                <a:gd name="T65" fmla="*/ 7 h 1578"/>
                <a:gd name="T66" fmla="*/ 1868 w 2818"/>
                <a:gd name="T67" fmla="*/ 32 h 1578"/>
                <a:gd name="T68" fmla="*/ 1942 w 2818"/>
                <a:gd name="T69" fmla="*/ 73 h 1578"/>
                <a:gd name="T70" fmla="*/ 2002 w 2818"/>
                <a:gd name="T71" fmla="*/ 125 h 1578"/>
                <a:gd name="T72" fmla="*/ 2037 w 2818"/>
                <a:gd name="T73" fmla="*/ 185 h 1578"/>
                <a:gd name="T74" fmla="*/ 2044 w 2818"/>
                <a:gd name="T75" fmla="*/ 248 h 1578"/>
                <a:gd name="T76" fmla="*/ 2033 w 2818"/>
                <a:gd name="T77" fmla="*/ 326 h 1578"/>
                <a:gd name="T78" fmla="*/ 1997 w 2818"/>
                <a:gd name="T79" fmla="*/ 417 h 1578"/>
                <a:gd name="T80" fmla="*/ 2089 w 2818"/>
                <a:gd name="T81" fmla="*/ 470 h 1578"/>
                <a:gd name="T82" fmla="*/ 2211 w 2818"/>
                <a:gd name="T83" fmla="*/ 518 h 1578"/>
                <a:gd name="T84" fmla="*/ 2292 w 2818"/>
                <a:gd name="T85" fmla="*/ 533 h 1578"/>
                <a:gd name="T86" fmla="*/ 2478 w 2818"/>
                <a:gd name="T87" fmla="*/ 531 h 1578"/>
                <a:gd name="T88" fmla="*/ 2574 w 2818"/>
                <a:gd name="T89" fmla="*/ 507 h 1578"/>
                <a:gd name="T90" fmla="*/ 2627 w 2818"/>
                <a:gd name="T91" fmla="*/ 481 h 1578"/>
                <a:gd name="T92" fmla="*/ 2723 w 2818"/>
                <a:gd name="T93" fmla="*/ 414 h 1578"/>
                <a:gd name="T94" fmla="*/ 2749 w 2818"/>
                <a:gd name="T95" fmla="*/ 388 h 1578"/>
                <a:gd name="T96" fmla="*/ 2809 w 2818"/>
                <a:gd name="T97" fmla="*/ 74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8" h="1578">
                  <a:moveTo>
                    <a:pt x="2818" y="1140"/>
                  </a:moveTo>
                  <a:lnTo>
                    <a:pt x="2818" y="1140"/>
                  </a:lnTo>
                  <a:lnTo>
                    <a:pt x="2818" y="1162"/>
                  </a:lnTo>
                  <a:lnTo>
                    <a:pt x="2817" y="1184"/>
                  </a:lnTo>
                  <a:lnTo>
                    <a:pt x="2812" y="1202"/>
                  </a:lnTo>
                  <a:lnTo>
                    <a:pt x="2806" y="1220"/>
                  </a:lnTo>
                  <a:lnTo>
                    <a:pt x="2799" y="1236"/>
                  </a:lnTo>
                  <a:lnTo>
                    <a:pt x="2789" y="1250"/>
                  </a:lnTo>
                  <a:lnTo>
                    <a:pt x="2778" y="1265"/>
                  </a:lnTo>
                  <a:lnTo>
                    <a:pt x="2762" y="1278"/>
                  </a:lnTo>
                  <a:lnTo>
                    <a:pt x="2744" y="1289"/>
                  </a:lnTo>
                  <a:lnTo>
                    <a:pt x="2725" y="1299"/>
                  </a:lnTo>
                  <a:lnTo>
                    <a:pt x="2702" y="1309"/>
                  </a:lnTo>
                  <a:lnTo>
                    <a:pt x="2676" y="1318"/>
                  </a:lnTo>
                  <a:lnTo>
                    <a:pt x="2649" y="1327"/>
                  </a:lnTo>
                  <a:lnTo>
                    <a:pt x="2617" y="1335"/>
                  </a:lnTo>
                  <a:lnTo>
                    <a:pt x="2584" y="1343"/>
                  </a:lnTo>
                  <a:lnTo>
                    <a:pt x="2546" y="1348"/>
                  </a:lnTo>
                  <a:lnTo>
                    <a:pt x="2546" y="1348"/>
                  </a:lnTo>
                  <a:lnTo>
                    <a:pt x="2506" y="1356"/>
                  </a:lnTo>
                  <a:lnTo>
                    <a:pt x="2465" y="1360"/>
                  </a:lnTo>
                  <a:lnTo>
                    <a:pt x="2380" y="1370"/>
                  </a:lnTo>
                  <a:lnTo>
                    <a:pt x="2196" y="1386"/>
                  </a:lnTo>
                  <a:lnTo>
                    <a:pt x="2101" y="1396"/>
                  </a:lnTo>
                  <a:lnTo>
                    <a:pt x="2001" y="1408"/>
                  </a:lnTo>
                  <a:lnTo>
                    <a:pt x="1952" y="1415"/>
                  </a:lnTo>
                  <a:lnTo>
                    <a:pt x="1901" y="1424"/>
                  </a:lnTo>
                  <a:lnTo>
                    <a:pt x="1849" y="1432"/>
                  </a:lnTo>
                  <a:lnTo>
                    <a:pt x="1798" y="1442"/>
                  </a:lnTo>
                  <a:lnTo>
                    <a:pt x="1798" y="1442"/>
                  </a:lnTo>
                  <a:lnTo>
                    <a:pt x="1696" y="1467"/>
                  </a:lnTo>
                  <a:lnTo>
                    <a:pt x="1590" y="1492"/>
                  </a:lnTo>
                  <a:lnTo>
                    <a:pt x="1479" y="1516"/>
                  </a:lnTo>
                  <a:lnTo>
                    <a:pt x="1421" y="1528"/>
                  </a:lnTo>
                  <a:lnTo>
                    <a:pt x="1360" y="1539"/>
                  </a:lnTo>
                  <a:lnTo>
                    <a:pt x="1298" y="1550"/>
                  </a:lnTo>
                  <a:lnTo>
                    <a:pt x="1231" y="1558"/>
                  </a:lnTo>
                  <a:lnTo>
                    <a:pt x="1162" y="1567"/>
                  </a:lnTo>
                  <a:lnTo>
                    <a:pt x="1090" y="1573"/>
                  </a:lnTo>
                  <a:lnTo>
                    <a:pt x="1013" y="1576"/>
                  </a:lnTo>
                  <a:lnTo>
                    <a:pt x="933" y="1578"/>
                  </a:lnTo>
                  <a:lnTo>
                    <a:pt x="848" y="1577"/>
                  </a:lnTo>
                  <a:lnTo>
                    <a:pt x="758" y="1574"/>
                  </a:lnTo>
                  <a:lnTo>
                    <a:pt x="758" y="1574"/>
                  </a:lnTo>
                  <a:lnTo>
                    <a:pt x="712" y="1571"/>
                  </a:lnTo>
                  <a:lnTo>
                    <a:pt x="669" y="1568"/>
                  </a:lnTo>
                  <a:lnTo>
                    <a:pt x="627" y="1564"/>
                  </a:lnTo>
                  <a:lnTo>
                    <a:pt x="586" y="1560"/>
                  </a:lnTo>
                  <a:lnTo>
                    <a:pt x="508" y="1548"/>
                  </a:lnTo>
                  <a:lnTo>
                    <a:pt x="437" y="1534"/>
                  </a:lnTo>
                  <a:lnTo>
                    <a:pt x="372" y="1518"/>
                  </a:lnTo>
                  <a:lnTo>
                    <a:pt x="311" y="1500"/>
                  </a:lnTo>
                  <a:lnTo>
                    <a:pt x="258" y="1482"/>
                  </a:lnTo>
                  <a:lnTo>
                    <a:pt x="209" y="1463"/>
                  </a:lnTo>
                  <a:lnTo>
                    <a:pt x="165" y="1442"/>
                  </a:lnTo>
                  <a:lnTo>
                    <a:pt x="126" y="1422"/>
                  </a:lnTo>
                  <a:lnTo>
                    <a:pt x="94" y="1402"/>
                  </a:lnTo>
                  <a:lnTo>
                    <a:pt x="67" y="1383"/>
                  </a:lnTo>
                  <a:lnTo>
                    <a:pt x="44" y="1364"/>
                  </a:lnTo>
                  <a:lnTo>
                    <a:pt x="27" y="1347"/>
                  </a:lnTo>
                  <a:lnTo>
                    <a:pt x="13" y="1331"/>
                  </a:lnTo>
                  <a:lnTo>
                    <a:pt x="6" y="1318"/>
                  </a:lnTo>
                  <a:lnTo>
                    <a:pt x="6" y="1318"/>
                  </a:lnTo>
                  <a:lnTo>
                    <a:pt x="3" y="1311"/>
                  </a:lnTo>
                  <a:lnTo>
                    <a:pt x="2" y="1304"/>
                  </a:lnTo>
                  <a:lnTo>
                    <a:pt x="0" y="1286"/>
                  </a:lnTo>
                  <a:lnTo>
                    <a:pt x="0" y="1266"/>
                  </a:lnTo>
                  <a:lnTo>
                    <a:pt x="3" y="1243"/>
                  </a:lnTo>
                  <a:lnTo>
                    <a:pt x="6" y="1218"/>
                  </a:lnTo>
                  <a:lnTo>
                    <a:pt x="12" y="1192"/>
                  </a:lnTo>
                  <a:lnTo>
                    <a:pt x="25" y="1140"/>
                  </a:lnTo>
                  <a:lnTo>
                    <a:pt x="40" y="1091"/>
                  </a:lnTo>
                  <a:lnTo>
                    <a:pt x="53" y="1050"/>
                  </a:lnTo>
                  <a:lnTo>
                    <a:pt x="66" y="1013"/>
                  </a:lnTo>
                  <a:lnTo>
                    <a:pt x="66" y="1013"/>
                  </a:lnTo>
                  <a:lnTo>
                    <a:pt x="87" y="980"/>
                  </a:lnTo>
                  <a:lnTo>
                    <a:pt x="110" y="946"/>
                  </a:lnTo>
                  <a:lnTo>
                    <a:pt x="141" y="907"/>
                  </a:lnTo>
                  <a:lnTo>
                    <a:pt x="175" y="865"/>
                  </a:lnTo>
                  <a:lnTo>
                    <a:pt x="194" y="846"/>
                  </a:lnTo>
                  <a:lnTo>
                    <a:pt x="213" y="828"/>
                  </a:lnTo>
                  <a:lnTo>
                    <a:pt x="232" y="810"/>
                  </a:lnTo>
                  <a:lnTo>
                    <a:pt x="252" y="796"/>
                  </a:lnTo>
                  <a:lnTo>
                    <a:pt x="271" y="784"/>
                  </a:lnTo>
                  <a:lnTo>
                    <a:pt x="290" y="776"/>
                  </a:lnTo>
                  <a:lnTo>
                    <a:pt x="290" y="776"/>
                  </a:lnTo>
                  <a:lnTo>
                    <a:pt x="309" y="770"/>
                  </a:lnTo>
                  <a:lnTo>
                    <a:pt x="330" y="764"/>
                  </a:lnTo>
                  <a:lnTo>
                    <a:pt x="378" y="755"/>
                  </a:lnTo>
                  <a:lnTo>
                    <a:pt x="492" y="735"/>
                  </a:lnTo>
                  <a:lnTo>
                    <a:pt x="559" y="724"/>
                  </a:lnTo>
                  <a:lnTo>
                    <a:pt x="630" y="708"/>
                  </a:lnTo>
                  <a:lnTo>
                    <a:pt x="667" y="697"/>
                  </a:lnTo>
                  <a:lnTo>
                    <a:pt x="706" y="687"/>
                  </a:lnTo>
                  <a:lnTo>
                    <a:pt x="747" y="674"/>
                  </a:lnTo>
                  <a:lnTo>
                    <a:pt x="787" y="660"/>
                  </a:lnTo>
                  <a:lnTo>
                    <a:pt x="787" y="660"/>
                  </a:lnTo>
                  <a:lnTo>
                    <a:pt x="839" y="640"/>
                  </a:lnTo>
                  <a:lnTo>
                    <a:pt x="894" y="615"/>
                  </a:lnTo>
                  <a:lnTo>
                    <a:pt x="952" y="586"/>
                  </a:lnTo>
                  <a:lnTo>
                    <a:pt x="1012" y="554"/>
                  </a:lnTo>
                  <a:lnTo>
                    <a:pt x="1072" y="521"/>
                  </a:lnTo>
                  <a:lnTo>
                    <a:pt x="1132" y="485"/>
                  </a:lnTo>
                  <a:lnTo>
                    <a:pt x="1191" y="447"/>
                  </a:lnTo>
                  <a:lnTo>
                    <a:pt x="1249" y="408"/>
                  </a:lnTo>
                  <a:lnTo>
                    <a:pt x="1249" y="408"/>
                  </a:lnTo>
                  <a:lnTo>
                    <a:pt x="1318" y="358"/>
                  </a:lnTo>
                  <a:lnTo>
                    <a:pt x="1383" y="308"/>
                  </a:lnTo>
                  <a:lnTo>
                    <a:pt x="1412" y="284"/>
                  </a:lnTo>
                  <a:lnTo>
                    <a:pt x="1440" y="261"/>
                  </a:lnTo>
                  <a:lnTo>
                    <a:pt x="1464" y="237"/>
                  </a:lnTo>
                  <a:lnTo>
                    <a:pt x="1487" y="214"/>
                  </a:lnTo>
                  <a:lnTo>
                    <a:pt x="1487" y="214"/>
                  </a:lnTo>
                  <a:lnTo>
                    <a:pt x="1512" y="188"/>
                  </a:lnTo>
                  <a:lnTo>
                    <a:pt x="1535" y="162"/>
                  </a:lnTo>
                  <a:lnTo>
                    <a:pt x="1573" y="119"/>
                  </a:lnTo>
                  <a:lnTo>
                    <a:pt x="1602" y="83"/>
                  </a:lnTo>
                  <a:lnTo>
                    <a:pt x="1625" y="54"/>
                  </a:lnTo>
                  <a:lnTo>
                    <a:pt x="1636" y="42"/>
                  </a:lnTo>
                  <a:lnTo>
                    <a:pt x="1646" y="31"/>
                  </a:lnTo>
                  <a:lnTo>
                    <a:pt x="1658" y="22"/>
                  </a:lnTo>
                  <a:lnTo>
                    <a:pt x="1668" y="15"/>
                  </a:lnTo>
                  <a:lnTo>
                    <a:pt x="1680" y="10"/>
                  </a:lnTo>
                  <a:lnTo>
                    <a:pt x="1693" y="6"/>
                  </a:lnTo>
                  <a:lnTo>
                    <a:pt x="1709" y="2"/>
                  </a:lnTo>
                  <a:lnTo>
                    <a:pt x="1725" y="0"/>
                  </a:lnTo>
                  <a:lnTo>
                    <a:pt x="1725" y="0"/>
                  </a:lnTo>
                  <a:lnTo>
                    <a:pt x="1739" y="0"/>
                  </a:lnTo>
                  <a:lnTo>
                    <a:pt x="1756" y="2"/>
                  </a:lnTo>
                  <a:lnTo>
                    <a:pt x="1774" y="5"/>
                  </a:lnTo>
                  <a:lnTo>
                    <a:pt x="1791" y="7"/>
                  </a:lnTo>
                  <a:lnTo>
                    <a:pt x="1791" y="7"/>
                  </a:lnTo>
                  <a:lnTo>
                    <a:pt x="1810" y="12"/>
                  </a:lnTo>
                  <a:lnTo>
                    <a:pt x="1829" y="18"/>
                  </a:lnTo>
                  <a:lnTo>
                    <a:pt x="1849" y="25"/>
                  </a:lnTo>
                  <a:lnTo>
                    <a:pt x="1868" y="32"/>
                  </a:lnTo>
                  <a:lnTo>
                    <a:pt x="1887" y="41"/>
                  </a:lnTo>
                  <a:lnTo>
                    <a:pt x="1905" y="51"/>
                  </a:lnTo>
                  <a:lnTo>
                    <a:pt x="1924" y="61"/>
                  </a:lnTo>
                  <a:lnTo>
                    <a:pt x="1942" y="73"/>
                  </a:lnTo>
                  <a:lnTo>
                    <a:pt x="1959" y="84"/>
                  </a:lnTo>
                  <a:lnTo>
                    <a:pt x="1975" y="97"/>
                  </a:lnTo>
                  <a:lnTo>
                    <a:pt x="1989" y="110"/>
                  </a:lnTo>
                  <a:lnTo>
                    <a:pt x="2002" y="125"/>
                  </a:lnTo>
                  <a:lnTo>
                    <a:pt x="2014" y="139"/>
                  </a:lnTo>
                  <a:lnTo>
                    <a:pt x="2024" y="154"/>
                  </a:lnTo>
                  <a:lnTo>
                    <a:pt x="2031" y="169"/>
                  </a:lnTo>
                  <a:lnTo>
                    <a:pt x="2037" y="185"/>
                  </a:lnTo>
                  <a:lnTo>
                    <a:pt x="2037" y="185"/>
                  </a:lnTo>
                  <a:lnTo>
                    <a:pt x="2041" y="207"/>
                  </a:lnTo>
                  <a:lnTo>
                    <a:pt x="2043" y="227"/>
                  </a:lnTo>
                  <a:lnTo>
                    <a:pt x="2044" y="248"/>
                  </a:lnTo>
                  <a:lnTo>
                    <a:pt x="2043" y="268"/>
                  </a:lnTo>
                  <a:lnTo>
                    <a:pt x="2040" y="288"/>
                  </a:lnTo>
                  <a:lnTo>
                    <a:pt x="2037" y="307"/>
                  </a:lnTo>
                  <a:lnTo>
                    <a:pt x="2033" y="326"/>
                  </a:lnTo>
                  <a:lnTo>
                    <a:pt x="2027" y="343"/>
                  </a:lnTo>
                  <a:lnTo>
                    <a:pt x="2017" y="373"/>
                  </a:lnTo>
                  <a:lnTo>
                    <a:pt x="2007" y="397"/>
                  </a:lnTo>
                  <a:lnTo>
                    <a:pt x="1997" y="417"/>
                  </a:lnTo>
                  <a:lnTo>
                    <a:pt x="1997" y="417"/>
                  </a:lnTo>
                  <a:lnTo>
                    <a:pt x="2023" y="434"/>
                  </a:lnTo>
                  <a:lnTo>
                    <a:pt x="2051" y="450"/>
                  </a:lnTo>
                  <a:lnTo>
                    <a:pt x="2089" y="470"/>
                  </a:lnTo>
                  <a:lnTo>
                    <a:pt x="2134" y="491"/>
                  </a:lnTo>
                  <a:lnTo>
                    <a:pt x="2159" y="501"/>
                  </a:lnTo>
                  <a:lnTo>
                    <a:pt x="2185" y="509"/>
                  </a:lnTo>
                  <a:lnTo>
                    <a:pt x="2211" y="518"/>
                  </a:lnTo>
                  <a:lnTo>
                    <a:pt x="2237" y="525"/>
                  </a:lnTo>
                  <a:lnTo>
                    <a:pt x="2264" y="530"/>
                  </a:lnTo>
                  <a:lnTo>
                    <a:pt x="2292" y="533"/>
                  </a:lnTo>
                  <a:lnTo>
                    <a:pt x="2292" y="533"/>
                  </a:lnTo>
                  <a:lnTo>
                    <a:pt x="2344" y="537"/>
                  </a:lnTo>
                  <a:lnTo>
                    <a:pt x="2391" y="537"/>
                  </a:lnTo>
                  <a:lnTo>
                    <a:pt x="2436" y="535"/>
                  </a:lnTo>
                  <a:lnTo>
                    <a:pt x="2478" y="531"/>
                  </a:lnTo>
                  <a:lnTo>
                    <a:pt x="2519" y="524"/>
                  </a:lnTo>
                  <a:lnTo>
                    <a:pt x="2537" y="518"/>
                  </a:lnTo>
                  <a:lnTo>
                    <a:pt x="2556" y="512"/>
                  </a:lnTo>
                  <a:lnTo>
                    <a:pt x="2574" y="507"/>
                  </a:lnTo>
                  <a:lnTo>
                    <a:pt x="2592" y="498"/>
                  </a:lnTo>
                  <a:lnTo>
                    <a:pt x="2610" y="491"/>
                  </a:lnTo>
                  <a:lnTo>
                    <a:pt x="2627" y="481"/>
                  </a:lnTo>
                  <a:lnTo>
                    <a:pt x="2627" y="481"/>
                  </a:lnTo>
                  <a:lnTo>
                    <a:pt x="2659" y="462"/>
                  </a:lnTo>
                  <a:lnTo>
                    <a:pt x="2685" y="444"/>
                  </a:lnTo>
                  <a:lnTo>
                    <a:pt x="2707" y="428"/>
                  </a:lnTo>
                  <a:lnTo>
                    <a:pt x="2723" y="414"/>
                  </a:lnTo>
                  <a:lnTo>
                    <a:pt x="2734" y="404"/>
                  </a:lnTo>
                  <a:lnTo>
                    <a:pt x="2743" y="395"/>
                  </a:lnTo>
                  <a:lnTo>
                    <a:pt x="2749" y="388"/>
                  </a:lnTo>
                  <a:lnTo>
                    <a:pt x="2749" y="388"/>
                  </a:lnTo>
                  <a:lnTo>
                    <a:pt x="2782" y="420"/>
                  </a:lnTo>
                  <a:lnTo>
                    <a:pt x="2806" y="446"/>
                  </a:lnTo>
                  <a:lnTo>
                    <a:pt x="2806" y="446"/>
                  </a:lnTo>
                  <a:lnTo>
                    <a:pt x="2809" y="748"/>
                  </a:lnTo>
                  <a:lnTo>
                    <a:pt x="2814" y="981"/>
                  </a:lnTo>
                  <a:lnTo>
                    <a:pt x="2815" y="1077"/>
                  </a:lnTo>
                  <a:lnTo>
                    <a:pt x="2818" y="1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F4E068E-0CA6-4066-C42D-27F214D3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3709"/>
              <a:ext cx="939" cy="526"/>
            </a:xfrm>
            <a:custGeom>
              <a:avLst/>
              <a:gdLst>
                <a:gd name="T0" fmla="*/ 2817 w 2818"/>
                <a:gd name="T1" fmla="*/ 1184 h 1578"/>
                <a:gd name="T2" fmla="*/ 2789 w 2818"/>
                <a:gd name="T3" fmla="*/ 1250 h 1578"/>
                <a:gd name="T4" fmla="*/ 2725 w 2818"/>
                <a:gd name="T5" fmla="*/ 1299 h 1578"/>
                <a:gd name="T6" fmla="*/ 2617 w 2818"/>
                <a:gd name="T7" fmla="*/ 1335 h 1578"/>
                <a:gd name="T8" fmla="*/ 2506 w 2818"/>
                <a:gd name="T9" fmla="*/ 1356 h 1578"/>
                <a:gd name="T10" fmla="*/ 2101 w 2818"/>
                <a:gd name="T11" fmla="*/ 1396 h 1578"/>
                <a:gd name="T12" fmla="*/ 1849 w 2818"/>
                <a:gd name="T13" fmla="*/ 1432 h 1578"/>
                <a:gd name="T14" fmla="*/ 1590 w 2818"/>
                <a:gd name="T15" fmla="*/ 1492 h 1578"/>
                <a:gd name="T16" fmla="*/ 1298 w 2818"/>
                <a:gd name="T17" fmla="*/ 1550 h 1578"/>
                <a:gd name="T18" fmla="*/ 1013 w 2818"/>
                <a:gd name="T19" fmla="*/ 1576 h 1578"/>
                <a:gd name="T20" fmla="*/ 758 w 2818"/>
                <a:gd name="T21" fmla="*/ 1574 h 1578"/>
                <a:gd name="T22" fmla="*/ 586 w 2818"/>
                <a:gd name="T23" fmla="*/ 1560 h 1578"/>
                <a:gd name="T24" fmla="*/ 311 w 2818"/>
                <a:gd name="T25" fmla="*/ 1500 h 1578"/>
                <a:gd name="T26" fmla="*/ 126 w 2818"/>
                <a:gd name="T27" fmla="*/ 1422 h 1578"/>
                <a:gd name="T28" fmla="*/ 27 w 2818"/>
                <a:gd name="T29" fmla="*/ 1347 h 1578"/>
                <a:gd name="T30" fmla="*/ 3 w 2818"/>
                <a:gd name="T31" fmla="*/ 1311 h 1578"/>
                <a:gd name="T32" fmla="*/ 3 w 2818"/>
                <a:gd name="T33" fmla="*/ 1243 h 1578"/>
                <a:gd name="T34" fmla="*/ 40 w 2818"/>
                <a:gd name="T35" fmla="*/ 1091 h 1578"/>
                <a:gd name="T36" fmla="*/ 87 w 2818"/>
                <a:gd name="T37" fmla="*/ 980 h 1578"/>
                <a:gd name="T38" fmla="*/ 194 w 2818"/>
                <a:gd name="T39" fmla="*/ 846 h 1578"/>
                <a:gd name="T40" fmla="*/ 271 w 2818"/>
                <a:gd name="T41" fmla="*/ 784 h 1578"/>
                <a:gd name="T42" fmla="*/ 330 w 2818"/>
                <a:gd name="T43" fmla="*/ 764 h 1578"/>
                <a:gd name="T44" fmla="*/ 630 w 2818"/>
                <a:gd name="T45" fmla="*/ 708 h 1578"/>
                <a:gd name="T46" fmla="*/ 787 w 2818"/>
                <a:gd name="T47" fmla="*/ 660 h 1578"/>
                <a:gd name="T48" fmla="*/ 952 w 2818"/>
                <a:gd name="T49" fmla="*/ 586 h 1578"/>
                <a:gd name="T50" fmla="*/ 1191 w 2818"/>
                <a:gd name="T51" fmla="*/ 447 h 1578"/>
                <a:gd name="T52" fmla="*/ 1383 w 2818"/>
                <a:gd name="T53" fmla="*/ 308 h 1578"/>
                <a:gd name="T54" fmla="*/ 1487 w 2818"/>
                <a:gd name="T55" fmla="*/ 214 h 1578"/>
                <a:gd name="T56" fmla="*/ 1573 w 2818"/>
                <a:gd name="T57" fmla="*/ 119 h 1578"/>
                <a:gd name="T58" fmla="*/ 1646 w 2818"/>
                <a:gd name="T59" fmla="*/ 31 h 1578"/>
                <a:gd name="T60" fmla="*/ 1693 w 2818"/>
                <a:gd name="T61" fmla="*/ 6 h 1578"/>
                <a:gd name="T62" fmla="*/ 1739 w 2818"/>
                <a:gd name="T63" fmla="*/ 0 h 1578"/>
                <a:gd name="T64" fmla="*/ 1791 w 2818"/>
                <a:gd name="T65" fmla="*/ 7 h 1578"/>
                <a:gd name="T66" fmla="*/ 1868 w 2818"/>
                <a:gd name="T67" fmla="*/ 32 h 1578"/>
                <a:gd name="T68" fmla="*/ 1942 w 2818"/>
                <a:gd name="T69" fmla="*/ 73 h 1578"/>
                <a:gd name="T70" fmla="*/ 2002 w 2818"/>
                <a:gd name="T71" fmla="*/ 125 h 1578"/>
                <a:gd name="T72" fmla="*/ 2037 w 2818"/>
                <a:gd name="T73" fmla="*/ 185 h 1578"/>
                <a:gd name="T74" fmla="*/ 2044 w 2818"/>
                <a:gd name="T75" fmla="*/ 248 h 1578"/>
                <a:gd name="T76" fmla="*/ 2033 w 2818"/>
                <a:gd name="T77" fmla="*/ 326 h 1578"/>
                <a:gd name="T78" fmla="*/ 1997 w 2818"/>
                <a:gd name="T79" fmla="*/ 417 h 1578"/>
                <a:gd name="T80" fmla="*/ 2089 w 2818"/>
                <a:gd name="T81" fmla="*/ 470 h 1578"/>
                <a:gd name="T82" fmla="*/ 2211 w 2818"/>
                <a:gd name="T83" fmla="*/ 518 h 1578"/>
                <a:gd name="T84" fmla="*/ 2292 w 2818"/>
                <a:gd name="T85" fmla="*/ 533 h 1578"/>
                <a:gd name="T86" fmla="*/ 2478 w 2818"/>
                <a:gd name="T87" fmla="*/ 531 h 1578"/>
                <a:gd name="T88" fmla="*/ 2574 w 2818"/>
                <a:gd name="T89" fmla="*/ 507 h 1578"/>
                <a:gd name="T90" fmla="*/ 2627 w 2818"/>
                <a:gd name="T91" fmla="*/ 481 h 1578"/>
                <a:gd name="T92" fmla="*/ 2723 w 2818"/>
                <a:gd name="T93" fmla="*/ 414 h 1578"/>
                <a:gd name="T94" fmla="*/ 2749 w 2818"/>
                <a:gd name="T95" fmla="*/ 388 h 1578"/>
                <a:gd name="T96" fmla="*/ 2809 w 2818"/>
                <a:gd name="T97" fmla="*/ 74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18" h="1578">
                  <a:moveTo>
                    <a:pt x="2818" y="1140"/>
                  </a:moveTo>
                  <a:lnTo>
                    <a:pt x="2818" y="1140"/>
                  </a:lnTo>
                  <a:lnTo>
                    <a:pt x="2818" y="1162"/>
                  </a:lnTo>
                  <a:lnTo>
                    <a:pt x="2817" y="1184"/>
                  </a:lnTo>
                  <a:lnTo>
                    <a:pt x="2812" y="1202"/>
                  </a:lnTo>
                  <a:lnTo>
                    <a:pt x="2806" y="1220"/>
                  </a:lnTo>
                  <a:lnTo>
                    <a:pt x="2799" y="1236"/>
                  </a:lnTo>
                  <a:lnTo>
                    <a:pt x="2789" y="1250"/>
                  </a:lnTo>
                  <a:lnTo>
                    <a:pt x="2778" y="1265"/>
                  </a:lnTo>
                  <a:lnTo>
                    <a:pt x="2762" y="1278"/>
                  </a:lnTo>
                  <a:lnTo>
                    <a:pt x="2744" y="1289"/>
                  </a:lnTo>
                  <a:lnTo>
                    <a:pt x="2725" y="1299"/>
                  </a:lnTo>
                  <a:lnTo>
                    <a:pt x="2702" y="1309"/>
                  </a:lnTo>
                  <a:lnTo>
                    <a:pt x="2676" y="1318"/>
                  </a:lnTo>
                  <a:lnTo>
                    <a:pt x="2649" y="1327"/>
                  </a:lnTo>
                  <a:lnTo>
                    <a:pt x="2617" y="1335"/>
                  </a:lnTo>
                  <a:lnTo>
                    <a:pt x="2584" y="1343"/>
                  </a:lnTo>
                  <a:lnTo>
                    <a:pt x="2546" y="1348"/>
                  </a:lnTo>
                  <a:lnTo>
                    <a:pt x="2546" y="1348"/>
                  </a:lnTo>
                  <a:lnTo>
                    <a:pt x="2506" y="1356"/>
                  </a:lnTo>
                  <a:lnTo>
                    <a:pt x="2465" y="1360"/>
                  </a:lnTo>
                  <a:lnTo>
                    <a:pt x="2380" y="1370"/>
                  </a:lnTo>
                  <a:lnTo>
                    <a:pt x="2196" y="1386"/>
                  </a:lnTo>
                  <a:lnTo>
                    <a:pt x="2101" y="1396"/>
                  </a:lnTo>
                  <a:lnTo>
                    <a:pt x="2001" y="1408"/>
                  </a:lnTo>
                  <a:lnTo>
                    <a:pt x="1952" y="1415"/>
                  </a:lnTo>
                  <a:lnTo>
                    <a:pt x="1901" y="1424"/>
                  </a:lnTo>
                  <a:lnTo>
                    <a:pt x="1849" y="1432"/>
                  </a:lnTo>
                  <a:lnTo>
                    <a:pt x="1798" y="1442"/>
                  </a:lnTo>
                  <a:lnTo>
                    <a:pt x="1798" y="1442"/>
                  </a:lnTo>
                  <a:lnTo>
                    <a:pt x="1696" y="1467"/>
                  </a:lnTo>
                  <a:lnTo>
                    <a:pt x="1590" y="1492"/>
                  </a:lnTo>
                  <a:lnTo>
                    <a:pt x="1479" y="1516"/>
                  </a:lnTo>
                  <a:lnTo>
                    <a:pt x="1421" y="1528"/>
                  </a:lnTo>
                  <a:lnTo>
                    <a:pt x="1360" y="1539"/>
                  </a:lnTo>
                  <a:lnTo>
                    <a:pt x="1298" y="1550"/>
                  </a:lnTo>
                  <a:lnTo>
                    <a:pt x="1231" y="1558"/>
                  </a:lnTo>
                  <a:lnTo>
                    <a:pt x="1162" y="1567"/>
                  </a:lnTo>
                  <a:lnTo>
                    <a:pt x="1090" y="1573"/>
                  </a:lnTo>
                  <a:lnTo>
                    <a:pt x="1013" y="1576"/>
                  </a:lnTo>
                  <a:lnTo>
                    <a:pt x="933" y="1578"/>
                  </a:lnTo>
                  <a:lnTo>
                    <a:pt x="848" y="1577"/>
                  </a:lnTo>
                  <a:lnTo>
                    <a:pt x="758" y="1574"/>
                  </a:lnTo>
                  <a:lnTo>
                    <a:pt x="758" y="1574"/>
                  </a:lnTo>
                  <a:lnTo>
                    <a:pt x="712" y="1571"/>
                  </a:lnTo>
                  <a:lnTo>
                    <a:pt x="669" y="1568"/>
                  </a:lnTo>
                  <a:lnTo>
                    <a:pt x="627" y="1564"/>
                  </a:lnTo>
                  <a:lnTo>
                    <a:pt x="586" y="1560"/>
                  </a:lnTo>
                  <a:lnTo>
                    <a:pt x="508" y="1548"/>
                  </a:lnTo>
                  <a:lnTo>
                    <a:pt x="437" y="1534"/>
                  </a:lnTo>
                  <a:lnTo>
                    <a:pt x="372" y="1518"/>
                  </a:lnTo>
                  <a:lnTo>
                    <a:pt x="311" y="1500"/>
                  </a:lnTo>
                  <a:lnTo>
                    <a:pt x="258" y="1482"/>
                  </a:lnTo>
                  <a:lnTo>
                    <a:pt x="209" y="1463"/>
                  </a:lnTo>
                  <a:lnTo>
                    <a:pt x="165" y="1442"/>
                  </a:lnTo>
                  <a:lnTo>
                    <a:pt x="126" y="1422"/>
                  </a:lnTo>
                  <a:lnTo>
                    <a:pt x="94" y="1402"/>
                  </a:lnTo>
                  <a:lnTo>
                    <a:pt x="67" y="1383"/>
                  </a:lnTo>
                  <a:lnTo>
                    <a:pt x="44" y="1364"/>
                  </a:lnTo>
                  <a:lnTo>
                    <a:pt x="27" y="1347"/>
                  </a:lnTo>
                  <a:lnTo>
                    <a:pt x="13" y="1331"/>
                  </a:lnTo>
                  <a:lnTo>
                    <a:pt x="6" y="1318"/>
                  </a:lnTo>
                  <a:lnTo>
                    <a:pt x="6" y="1318"/>
                  </a:lnTo>
                  <a:lnTo>
                    <a:pt x="3" y="1311"/>
                  </a:lnTo>
                  <a:lnTo>
                    <a:pt x="2" y="1304"/>
                  </a:lnTo>
                  <a:lnTo>
                    <a:pt x="0" y="1286"/>
                  </a:lnTo>
                  <a:lnTo>
                    <a:pt x="0" y="1266"/>
                  </a:lnTo>
                  <a:lnTo>
                    <a:pt x="3" y="1243"/>
                  </a:lnTo>
                  <a:lnTo>
                    <a:pt x="6" y="1218"/>
                  </a:lnTo>
                  <a:lnTo>
                    <a:pt x="12" y="1192"/>
                  </a:lnTo>
                  <a:lnTo>
                    <a:pt x="25" y="1140"/>
                  </a:lnTo>
                  <a:lnTo>
                    <a:pt x="40" y="1091"/>
                  </a:lnTo>
                  <a:lnTo>
                    <a:pt x="53" y="1050"/>
                  </a:lnTo>
                  <a:lnTo>
                    <a:pt x="66" y="1013"/>
                  </a:lnTo>
                  <a:lnTo>
                    <a:pt x="66" y="1013"/>
                  </a:lnTo>
                  <a:lnTo>
                    <a:pt x="87" y="980"/>
                  </a:lnTo>
                  <a:lnTo>
                    <a:pt x="110" y="946"/>
                  </a:lnTo>
                  <a:lnTo>
                    <a:pt x="141" y="907"/>
                  </a:lnTo>
                  <a:lnTo>
                    <a:pt x="175" y="865"/>
                  </a:lnTo>
                  <a:lnTo>
                    <a:pt x="194" y="846"/>
                  </a:lnTo>
                  <a:lnTo>
                    <a:pt x="213" y="828"/>
                  </a:lnTo>
                  <a:lnTo>
                    <a:pt x="232" y="810"/>
                  </a:lnTo>
                  <a:lnTo>
                    <a:pt x="252" y="796"/>
                  </a:lnTo>
                  <a:lnTo>
                    <a:pt x="271" y="784"/>
                  </a:lnTo>
                  <a:lnTo>
                    <a:pt x="290" y="776"/>
                  </a:lnTo>
                  <a:lnTo>
                    <a:pt x="290" y="776"/>
                  </a:lnTo>
                  <a:lnTo>
                    <a:pt x="309" y="770"/>
                  </a:lnTo>
                  <a:lnTo>
                    <a:pt x="330" y="764"/>
                  </a:lnTo>
                  <a:lnTo>
                    <a:pt x="378" y="755"/>
                  </a:lnTo>
                  <a:lnTo>
                    <a:pt x="492" y="735"/>
                  </a:lnTo>
                  <a:lnTo>
                    <a:pt x="559" y="724"/>
                  </a:lnTo>
                  <a:lnTo>
                    <a:pt x="630" y="708"/>
                  </a:lnTo>
                  <a:lnTo>
                    <a:pt x="667" y="697"/>
                  </a:lnTo>
                  <a:lnTo>
                    <a:pt x="706" y="687"/>
                  </a:lnTo>
                  <a:lnTo>
                    <a:pt x="747" y="674"/>
                  </a:lnTo>
                  <a:lnTo>
                    <a:pt x="787" y="660"/>
                  </a:lnTo>
                  <a:lnTo>
                    <a:pt x="787" y="660"/>
                  </a:lnTo>
                  <a:lnTo>
                    <a:pt x="839" y="640"/>
                  </a:lnTo>
                  <a:lnTo>
                    <a:pt x="894" y="615"/>
                  </a:lnTo>
                  <a:lnTo>
                    <a:pt x="952" y="586"/>
                  </a:lnTo>
                  <a:lnTo>
                    <a:pt x="1012" y="554"/>
                  </a:lnTo>
                  <a:lnTo>
                    <a:pt x="1072" y="521"/>
                  </a:lnTo>
                  <a:lnTo>
                    <a:pt x="1132" y="485"/>
                  </a:lnTo>
                  <a:lnTo>
                    <a:pt x="1191" y="447"/>
                  </a:lnTo>
                  <a:lnTo>
                    <a:pt x="1249" y="408"/>
                  </a:lnTo>
                  <a:lnTo>
                    <a:pt x="1249" y="408"/>
                  </a:lnTo>
                  <a:lnTo>
                    <a:pt x="1318" y="358"/>
                  </a:lnTo>
                  <a:lnTo>
                    <a:pt x="1383" y="308"/>
                  </a:lnTo>
                  <a:lnTo>
                    <a:pt x="1412" y="284"/>
                  </a:lnTo>
                  <a:lnTo>
                    <a:pt x="1440" y="261"/>
                  </a:lnTo>
                  <a:lnTo>
                    <a:pt x="1464" y="237"/>
                  </a:lnTo>
                  <a:lnTo>
                    <a:pt x="1487" y="214"/>
                  </a:lnTo>
                  <a:lnTo>
                    <a:pt x="1487" y="214"/>
                  </a:lnTo>
                  <a:lnTo>
                    <a:pt x="1512" y="188"/>
                  </a:lnTo>
                  <a:lnTo>
                    <a:pt x="1535" y="162"/>
                  </a:lnTo>
                  <a:lnTo>
                    <a:pt x="1573" y="119"/>
                  </a:lnTo>
                  <a:lnTo>
                    <a:pt x="1602" y="83"/>
                  </a:lnTo>
                  <a:lnTo>
                    <a:pt x="1625" y="54"/>
                  </a:lnTo>
                  <a:lnTo>
                    <a:pt x="1636" y="42"/>
                  </a:lnTo>
                  <a:lnTo>
                    <a:pt x="1646" y="31"/>
                  </a:lnTo>
                  <a:lnTo>
                    <a:pt x="1658" y="22"/>
                  </a:lnTo>
                  <a:lnTo>
                    <a:pt x="1668" y="15"/>
                  </a:lnTo>
                  <a:lnTo>
                    <a:pt x="1680" y="10"/>
                  </a:lnTo>
                  <a:lnTo>
                    <a:pt x="1693" y="6"/>
                  </a:lnTo>
                  <a:lnTo>
                    <a:pt x="1709" y="2"/>
                  </a:lnTo>
                  <a:lnTo>
                    <a:pt x="1725" y="0"/>
                  </a:lnTo>
                  <a:lnTo>
                    <a:pt x="1725" y="0"/>
                  </a:lnTo>
                  <a:lnTo>
                    <a:pt x="1739" y="0"/>
                  </a:lnTo>
                  <a:lnTo>
                    <a:pt x="1756" y="2"/>
                  </a:lnTo>
                  <a:lnTo>
                    <a:pt x="1774" y="5"/>
                  </a:lnTo>
                  <a:lnTo>
                    <a:pt x="1791" y="7"/>
                  </a:lnTo>
                  <a:lnTo>
                    <a:pt x="1791" y="7"/>
                  </a:lnTo>
                  <a:lnTo>
                    <a:pt x="1810" y="12"/>
                  </a:lnTo>
                  <a:lnTo>
                    <a:pt x="1829" y="18"/>
                  </a:lnTo>
                  <a:lnTo>
                    <a:pt x="1849" y="25"/>
                  </a:lnTo>
                  <a:lnTo>
                    <a:pt x="1868" y="32"/>
                  </a:lnTo>
                  <a:lnTo>
                    <a:pt x="1887" y="41"/>
                  </a:lnTo>
                  <a:lnTo>
                    <a:pt x="1905" y="51"/>
                  </a:lnTo>
                  <a:lnTo>
                    <a:pt x="1924" y="61"/>
                  </a:lnTo>
                  <a:lnTo>
                    <a:pt x="1942" y="73"/>
                  </a:lnTo>
                  <a:lnTo>
                    <a:pt x="1959" y="84"/>
                  </a:lnTo>
                  <a:lnTo>
                    <a:pt x="1975" y="97"/>
                  </a:lnTo>
                  <a:lnTo>
                    <a:pt x="1989" y="110"/>
                  </a:lnTo>
                  <a:lnTo>
                    <a:pt x="2002" y="125"/>
                  </a:lnTo>
                  <a:lnTo>
                    <a:pt x="2014" y="139"/>
                  </a:lnTo>
                  <a:lnTo>
                    <a:pt x="2024" y="154"/>
                  </a:lnTo>
                  <a:lnTo>
                    <a:pt x="2031" y="169"/>
                  </a:lnTo>
                  <a:lnTo>
                    <a:pt x="2037" y="185"/>
                  </a:lnTo>
                  <a:lnTo>
                    <a:pt x="2037" y="185"/>
                  </a:lnTo>
                  <a:lnTo>
                    <a:pt x="2041" y="207"/>
                  </a:lnTo>
                  <a:lnTo>
                    <a:pt x="2043" y="227"/>
                  </a:lnTo>
                  <a:lnTo>
                    <a:pt x="2044" y="248"/>
                  </a:lnTo>
                  <a:lnTo>
                    <a:pt x="2043" y="268"/>
                  </a:lnTo>
                  <a:lnTo>
                    <a:pt x="2040" y="288"/>
                  </a:lnTo>
                  <a:lnTo>
                    <a:pt x="2037" y="307"/>
                  </a:lnTo>
                  <a:lnTo>
                    <a:pt x="2033" y="326"/>
                  </a:lnTo>
                  <a:lnTo>
                    <a:pt x="2027" y="343"/>
                  </a:lnTo>
                  <a:lnTo>
                    <a:pt x="2017" y="373"/>
                  </a:lnTo>
                  <a:lnTo>
                    <a:pt x="2007" y="397"/>
                  </a:lnTo>
                  <a:lnTo>
                    <a:pt x="1997" y="417"/>
                  </a:lnTo>
                  <a:lnTo>
                    <a:pt x="1997" y="417"/>
                  </a:lnTo>
                  <a:lnTo>
                    <a:pt x="2023" y="434"/>
                  </a:lnTo>
                  <a:lnTo>
                    <a:pt x="2051" y="450"/>
                  </a:lnTo>
                  <a:lnTo>
                    <a:pt x="2089" y="470"/>
                  </a:lnTo>
                  <a:lnTo>
                    <a:pt x="2134" y="491"/>
                  </a:lnTo>
                  <a:lnTo>
                    <a:pt x="2159" y="501"/>
                  </a:lnTo>
                  <a:lnTo>
                    <a:pt x="2185" y="509"/>
                  </a:lnTo>
                  <a:lnTo>
                    <a:pt x="2211" y="518"/>
                  </a:lnTo>
                  <a:lnTo>
                    <a:pt x="2237" y="525"/>
                  </a:lnTo>
                  <a:lnTo>
                    <a:pt x="2264" y="530"/>
                  </a:lnTo>
                  <a:lnTo>
                    <a:pt x="2292" y="533"/>
                  </a:lnTo>
                  <a:lnTo>
                    <a:pt x="2292" y="533"/>
                  </a:lnTo>
                  <a:lnTo>
                    <a:pt x="2344" y="537"/>
                  </a:lnTo>
                  <a:lnTo>
                    <a:pt x="2391" y="537"/>
                  </a:lnTo>
                  <a:lnTo>
                    <a:pt x="2436" y="535"/>
                  </a:lnTo>
                  <a:lnTo>
                    <a:pt x="2478" y="531"/>
                  </a:lnTo>
                  <a:lnTo>
                    <a:pt x="2519" y="524"/>
                  </a:lnTo>
                  <a:lnTo>
                    <a:pt x="2537" y="518"/>
                  </a:lnTo>
                  <a:lnTo>
                    <a:pt x="2556" y="512"/>
                  </a:lnTo>
                  <a:lnTo>
                    <a:pt x="2574" y="507"/>
                  </a:lnTo>
                  <a:lnTo>
                    <a:pt x="2592" y="498"/>
                  </a:lnTo>
                  <a:lnTo>
                    <a:pt x="2610" y="491"/>
                  </a:lnTo>
                  <a:lnTo>
                    <a:pt x="2627" y="481"/>
                  </a:lnTo>
                  <a:lnTo>
                    <a:pt x="2627" y="481"/>
                  </a:lnTo>
                  <a:lnTo>
                    <a:pt x="2659" y="462"/>
                  </a:lnTo>
                  <a:lnTo>
                    <a:pt x="2685" y="444"/>
                  </a:lnTo>
                  <a:lnTo>
                    <a:pt x="2707" y="428"/>
                  </a:lnTo>
                  <a:lnTo>
                    <a:pt x="2723" y="414"/>
                  </a:lnTo>
                  <a:lnTo>
                    <a:pt x="2734" y="404"/>
                  </a:lnTo>
                  <a:lnTo>
                    <a:pt x="2743" y="395"/>
                  </a:lnTo>
                  <a:lnTo>
                    <a:pt x="2749" y="388"/>
                  </a:lnTo>
                  <a:lnTo>
                    <a:pt x="2749" y="388"/>
                  </a:lnTo>
                  <a:lnTo>
                    <a:pt x="2782" y="420"/>
                  </a:lnTo>
                  <a:lnTo>
                    <a:pt x="2806" y="446"/>
                  </a:lnTo>
                  <a:lnTo>
                    <a:pt x="2806" y="446"/>
                  </a:lnTo>
                  <a:lnTo>
                    <a:pt x="2809" y="748"/>
                  </a:lnTo>
                  <a:lnTo>
                    <a:pt x="2814" y="981"/>
                  </a:lnTo>
                  <a:lnTo>
                    <a:pt x="2815" y="1077"/>
                  </a:lnTo>
                  <a:lnTo>
                    <a:pt x="2818" y="1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44B945-EA2D-ED4F-5353-379647222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" y="3688"/>
              <a:ext cx="319" cy="200"/>
            </a:xfrm>
            <a:custGeom>
              <a:avLst/>
              <a:gdLst>
                <a:gd name="T0" fmla="*/ 958 w 958"/>
                <a:gd name="T1" fmla="*/ 453 h 602"/>
                <a:gd name="T2" fmla="*/ 943 w 958"/>
                <a:gd name="T3" fmla="*/ 469 h 602"/>
                <a:gd name="T4" fmla="*/ 916 w 958"/>
                <a:gd name="T5" fmla="*/ 493 h 602"/>
                <a:gd name="T6" fmla="*/ 868 w 958"/>
                <a:gd name="T7" fmla="*/ 527 h 602"/>
                <a:gd name="T8" fmla="*/ 836 w 958"/>
                <a:gd name="T9" fmla="*/ 546 h 602"/>
                <a:gd name="T10" fmla="*/ 801 w 958"/>
                <a:gd name="T11" fmla="*/ 563 h 602"/>
                <a:gd name="T12" fmla="*/ 765 w 958"/>
                <a:gd name="T13" fmla="*/ 577 h 602"/>
                <a:gd name="T14" fmla="*/ 728 w 958"/>
                <a:gd name="T15" fmla="*/ 589 h 602"/>
                <a:gd name="T16" fmla="*/ 645 w 958"/>
                <a:gd name="T17" fmla="*/ 600 h 602"/>
                <a:gd name="T18" fmla="*/ 553 w 958"/>
                <a:gd name="T19" fmla="*/ 602 h 602"/>
                <a:gd name="T20" fmla="*/ 501 w 958"/>
                <a:gd name="T21" fmla="*/ 598 h 602"/>
                <a:gd name="T22" fmla="*/ 446 w 958"/>
                <a:gd name="T23" fmla="*/ 590 h 602"/>
                <a:gd name="T24" fmla="*/ 394 w 958"/>
                <a:gd name="T25" fmla="*/ 574 h 602"/>
                <a:gd name="T26" fmla="*/ 343 w 958"/>
                <a:gd name="T27" fmla="*/ 556 h 602"/>
                <a:gd name="T28" fmla="*/ 260 w 958"/>
                <a:gd name="T29" fmla="*/ 515 h 602"/>
                <a:gd name="T30" fmla="*/ 206 w 958"/>
                <a:gd name="T31" fmla="*/ 482 h 602"/>
                <a:gd name="T32" fmla="*/ 216 w 958"/>
                <a:gd name="T33" fmla="*/ 462 h 602"/>
                <a:gd name="T34" fmla="*/ 236 w 958"/>
                <a:gd name="T35" fmla="*/ 408 h 602"/>
                <a:gd name="T36" fmla="*/ 246 w 958"/>
                <a:gd name="T37" fmla="*/ 372 h 602"/>
                <a:gd name="T38" fmla="*/ 252 w 958"/>
                <a:gd name="T39" fmla="*/ 333 h 602"/>
                <a:gd name="T40" fmla="*/ 252 w 958"/>
                <a:gd name="T41" fmla="*/ 292 h 602"/>
                <a:gd name="T42" fmla="*/ 246 w 958"/>
                <a:gd name="T43" fmla="*/ 250 h 602"/>
                <a:gd name="T44" fmla="*/ 240 w 958"/>
                <a:gd name="T45" fmla="*/ 234 h 602"/>
                <a:gd name="T46" fmla="*/ 223 w 958"/>
                <a:gd name="T47" fmla="*/ 204 h 602"/>
                <a:gd name="T48" fmla="*/ 198 w 958"/>
                <a:gd name="T49" fmla="*/ 175 h 602"/>
                <a:gd name="T50" fmla="*/ 168 w 958"/>
                <a:gd name="T51" fmla="*/ 149 h 602"/>
                <a:gd name="T52" fmla="*/ 133 w 958"/>
                <a:gd name="T53" fmla="*/ 126 h 602"/>
                <a:gd name="T54" fmla="*/ 96 w 958"/>
                <a:gd name="T55" fmla="*/ 106 h 602"/>
                <a:gd name="T56" fmla="*/ 58 w 958"/>
                <a:gd name="T57" fmla="*/ 90 h 602"/>
                <a:gd name="T58" fmla="*/ 19 w 958"/>
                <a:gd name="T59" fmla="*/ 77 h 602"/>
                <a:gd name="T60" fmla="*/ 2 w 958"/>
                <a:gd name="T61" fmla="*/ 67 h 602"/>
                <a:gd name="T62" fmla="*/ 3 w 958"/>
                <a:gd name="T63" fmla="*/ 54 h 602"/>
                <a:gd name="T64" fmla="*/ 6 w 958"/>
                <a:gd name="T65" fmla="*/ 39 h 602"/>
                <a:gd name="T66" fmla="*/ 13 w 958"/>
                <a:gd name="T67" fmla="*/ 0 h 602"/>
                <a:gd name="T68" fmla="*/ 58 w 958"/>
                <a:gd name="T69" fmla="*/ 0 h 602"/>
                <a:gd name="T70" fmla="*/ 161 w 958"/>
                <a:gd name="T71" fmla="*/ 4 h 602"/>
                <a:gd name="T72" fmla="*/ 266 w 958"/>
                <a:gd name="T73" fmla="*/ 15 h 602"/>
                <a:gd name="T74" fmla="*/ 363 w 958"/>
                <a:gd name="T75" fmla="*/ 31 h 602"/>
                <a:gd name="T76" fmla="*/ 407 w 958"/>
                <a:gd name="T77" fmla="*/ 44 h 602"/>
                <a:gd name="T78" fmla="*/ 434 w 958"/>
                <a:gd name="T79" fmla="*/ 54 h 602"/>
                <a:gd name="T80" fmla="*/ 499 w 958"/>
                <a:gd name="T81" fmla="*/ 88 h 602"/>
                <a:gd name="T82" fmla="*/ 570 w 958"/>
                <a:gd name="T83" fmla="*/ 133 h 602"/>
                <a:gd name="T84" fmla="*/ 647 w 958"/>
                <a:gd name="T85" fmla="*/ 188 h 602"/>
                <a:gd name="T86" fmla="*/ 762 w 958"/>
                <a:gd name="T87" fmla="*/ 279 h 602"/>
                <a:gd name="T88" fmla="*/ 901 w 958"/>
                <a:gd name="T89" fmla="*/ 399 h 602"/>
                <a:gd name="T90" fmla="*/ 958 w 958"/>
                <a:gd name="T91" fmla="*/ 45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58" h="602">
                  <a:moveTo>
                    <a:pt x="958" y="453"/>
                  </a:moveTo>
                  <a:lnTo>
                    <a:pt x="958" y="453"/>
                  </a:lnTo>
                  <a:lnTo>
                    <a:pt x="952" y="460"/>
                  </a:lnTo>
                  <a:lnTo>
                    <a:pt x="943" y="469"/>
                  </a:lnTo>
                  <a:lnTo>
                    <a:pt x="932" y="479"/>
                  </a:lnTo>
                  <a:lnTo>
                    <a:pt x="916" y="493"/>
                  </a:lnTo>
                  <a:lnTo>
                    <a:pt x="894" y="509"/>
                  </a:lnTo>
                  <a:lnTo>
                    <a:pt x="868" y="527"/>
                  </a:lnTo>
                  <a:lnTo>
                    <a:pt x="836" y="546"/>
                  </a:lnTo>
                  <a:lnTo>
                    <a:pt x="836" y="546"/>
                  </a:lnTo>
                  <a:lnTo>
                    <a:pt x="819" y="556"/>
                  </a:lnTo>
                  <a:lnTo>
                    <a:pt x="801" y="563"/>
                  </a:lnTo>
                  <a:lnTo>
                    <a:pt x="783" y="572"/>
                  </a:lnTo>
                  <a:lnTo>
                    <a:pt x="765" y="577"/>
                  </a:lnTo>
                  <a:lnTo>
                    <a:pt x="746" y="583"/>
                  </a:lnTo>
                  <a:lnTo>
                    <a:pt x="728" y="589"/>
                  </a:lnTo>
                  <a:lnTo>
                    <a:pt x="687" y="596"/>
                  </a:lnTo>
                  <a:lnTo>
                    <a:pt x="645" y="600"/>
                  </a:lnTo>
                  <a:lnTo>
                    <a:pt x="600" y="602"/>
                  </a:lnTo>
                  <a:lnTo>
                    <a:pt x="553" y="602"/>
                  </a:lnTo>
                  <a:lnTo>
                    <a:pt x="501" y="598"/>
                  </a:lnTo>
                  <a:lnTo>
                    <a:pt x="501" y="598"/>
                  </a:lnTo>
                  <a:lnTo>
                    <a:pt x="473" y="595"/>
                  </a:lnTo>
                  <a:lnTo>
                    <a:pt x="446" y="590"/>
                  </a:lnTo>
                  <a:lnTo>
                    <a:pt x="420" y="583"/>
                  </a:lnTo>
                  <a:lnTo>
                    <a:pt x="394" y="574"/>
                  </a:lnTo>
                  <a:lnTo>
                    <a:pt x="368" y="566"/>
                  </a:lnTo>
                  <a:lnTo>
                    <a:pt x="343" y="556"/>
                  </a:lnTo>
                  <a:lnTo>
                    <a:pt x="298" y="535"/>
                  </a:lnTo>
                  <a:lnTo>
                    <a:pt x="260" y="515"/>
                  </a:lnTo>
                  <a:lnTo>
                    <a:pt x="232" y="499"/>
                  </a:lnTo>
                  <a:lnTo>
                    <a:pt x="206" y="482"/>
                  </a:lnTo>
                  <a:lnTo>
                    <a:pt x="206" y="482"/>
                  </a:lnTo>
                  <a:lnTo>
                    <a:pt x="216" y="462"/>
                  </a:lnTo>
                  <a:lnTo>
                    <a:pt x="226" y="438"/>
                  </a:lnTo>
                  <a:lnTo>
                    <a:pt x="236" y="408"/>
                  </a:lnTo>
                  <a:lnTo>
                    <a:pt x="242" y="391"/>
                  </a:lnTo>
                  <a:lnTo>
                    <a:pt x="246" y="372"/>
                  </a:lnTo>
                  <a:lnTo>
                    <a:pt x="249" y="353"/>
                  </a:lnTo>
                  <a:lnTo>
                    <a:pt x="252" y="333"/>
                  </a:lnTo>
                  <a:lnTo>
                    <a:pt x="253" y="313"/>
                  </a:lnTo>
                  <a:lnTo>
                    <a:pt x="252" y="292"/>
                  </a:lnTo>
                  <a:lnTo>
                    <a:pt x="250" y="272"/>
                  </a:lnTo>
                  <a:lnTo>
                    <a:pt x="246" y="250"/>
                  </a:lnTo>
                  <a:lnTo>
                    <a:pt x="246" y="250"/>
                  </a:lnTo>
                  <a:lnTo>
                    <a:pt x="240" y="234"/>
                  </a:lnTo>
                  <a:lnTo>
                    <a:pt x="233" y="219"/>
                  </a:lnTo>
                  <a:lnTo>
                    <a:pt x="223" y="204"/>
                  </a:lnTo>
                  <a:lnTo>
                    <a:pt x="211" y="190"/>
                  </a:lnTo>
                  <a:lnTo>
                    <a:pt x="198" y="175"/>
                  </a:lnTo>
                  <a:lnTo>
                    <a:pt x="184" y="162"/>
                  </a:lnTo>
                  <a:lnTo>
                    <a:pt x="168" y="149"/>
                  </a:lnTo>
                  <a:lnTo>
                    <a:pt x="151" y="138"/>
                  </a:lnTo>
                  <a:lnTo>
                    <a:pt x="133" y="126"/>
                  </a:lnTo>
                  <a:lnTo>
                    <a:pt x="114" y="116"/>
                  </a:lnTo>
                  <a:lnTo>
                    <a:pt x="96" y="106"/>
                  </a:lnTo>
                  <a:lnTo>
                    <a:pt x="77" y="97"/>
                  </a:lnTo>
                  <a:lnTo>
                    <a:pt x="58" y="90"/>
                  </a:lnTo>
                  <a:lnTo>
                    <a:pt x="38" y="83"/>
                  </a:lnTo>
                  <a:lnTo>
                    <a:pt x="19" y="77"/>
                  </a:lnTo>
                  <a:lnTo>
                    <a:pt x="0" y="72"/>
                  </a:lnTo>
                  <a:lnTo>
                    <a:pt x="2" y="67"/>
                  </a:lnTo>
                  <a:lnTo>
                    <a:pt x="2" y="67"/>
                  </a:lnTo>
                  <a:lnTo>
                    <a:pt x="3" y="54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58" y="0"/>
                  </a:lnTo>
                  <a:lnTo>
                    <a:pt x="109" y="2"/>
                  </a:lnTo>
                  <a:lnTo>
                    <a:pt x="161" y="4"/>
                  </a:lnTo>
                  <a:lnTo>
                    <a:pt x="213" y="9"/>
                  </a:lnTo>
                  <a:lnTo>
                    <a:pt x="266" y="15"/>
                  </a:lnTo>
                  <a:lnTo>
                    <a:pt x="317" y="22"/>
                  </a:lnTo>
                  <a:lnTo>
                    <a:pt x="363" y="31"/>
                  </a:lnTo>
                  <a:lnTo>
                    <a:pt x="385" y="36"/>
                  </a:lnTo>
                  <a:lnTo>
                    <a:pt x="407" y="44"/>
                  </a:lnTo>
                  <a:lnTo>
                    <a:pt x="407" y="44"/>
                  </a:lnTo>
                  <a:lnTo>
                    <a:pt x="434" y="54"/>
                  </a:lnTo>
                  <a:lnTo>
                    <a:pt x="466" y="70"/>
                  </a:lnTo>
                  <a:lnTo>
                    <a:pt x="499" y="88"/>
                  </a:lnTo>
                  <a:lnTo>
                    <a:pt x="534" y="109"/>
                  </a:lnTo>
                  <a:lnTo>
                    <a:pt x="570" y="133"/>
                  </a:lnTo>
                  <a:lnTo>
                    <a:pt x="609" y="159"/>
                  </a:lnTo>
                  <a:lnTo>
                    <a:pt x="647" y="188"/>
                  </a:lnTo>
                  <a:lnTo>
                    <a:pt x="686" y="217"/>
                  </a:lnTo>
                  <a:lnTo>
                    <a:pt x="762" y="279"/>
                  </a:lnTo>
                  <a:lnTo>
                    <a:pt x="836" y="340"/>
                  </a:lnTo>
                  <a:lnTo>
                    <a:pt x="901" y="399"/>
                  </a:lnTo>
                  <a:lnTo>
                    <a:pt x="958" y="453"/>
                  </a:lnTo>
                  <a:lnTo>
                    <a:pt x="958" y="45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7B30E74-BA51-623C-641A-AF029E8F5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" y="3581"/>
              <a:ext cx="858" cy="496"/>
            </a:xfrm>
            <a:custGeom>
              <a:avLst/>
              <a:gdLst>
                <a:gd name="T0" fmla="*/ 2515 w 2573"/>
                <a:gd name="T1" fmla="*/ 833 h 1489"/>
                <a:gd name="T2" fmla="*/ 2276 w 2573"/>
                <a:gd name="T3" fmla="*/ 972 h 1489"/>
                <a:gd name="T4" fmla="*/ 2111 w 2573"/>
                <a:gd name="T5" fmla="*/ 1046 h 1489"/>
                <a:gd name="T6" fmla="*/ 1954 w 2573"/>
                <a:gd name="T7" fmla="*/ 1094 h 1489"/>
                <a:gd name="T8" fmla="*/ 1654 w 2573"/>
                <a:gd name="T9" fmla="*/ 1150 h 1489"/>
                <a:gd name="T10" fmla="*/ 1595 w 2573"/>
                <a:gd name="T11" fmla="*/ 1170 h 1489"/>
                <a:gd name="T12" fmla="*/ 1518 w 2573"/>
                <a:gd name="T13" fmla="*/ 1232 h 1489"/>
                <a:gd name="T14" fmla="*/ 1411 w 2573"/>
                <a:gd name="T15" fmla="*/ 1366 h 1489"/>
                <a:gd name="T16" fmla="*/ 1191 w 2573"/>
                <a:gd name="T17" fmla="*/ 1431 h 1489"/>
                <a:gd name="T18" fmla="*/ 849 w 2573"/>
                <a:gd name="T19" fmla="*/ 1474 h 1489"/>
                <a:gd name="T20" fmla="*/ 569 w 2573"/>
                <a:gd name="T21" fmla="*/ 1489 h 1489"/>
                <a:gd name="T22" fmla="*/ 399 w 2573"/>
                <a:gd name="T23" fmla="*/ 1477 h 1489"/>
                <a:gd name="T24" fmla="*/ 214 w 2573"/>
                <a:gd name="T25" fmla="*/ 1447 h 1489"/>
                <a:gd name="T26" fmla="*/ 82 w 2573"/>
                <a:gd name="T27" fmla="*/ 1396 h 1489"/>
                <a:gd name="T28" fmla="*/ 30 w 2573"/>
                <a:gd name="T29" fmla="*/ 1355 h 1489"/>
                <a:gd name="T30" fmla="*/ 5 w 2573"/>
                <a:gd name="T31" fmla="*/ 1316 h 1489"/>
                <a:gd name="T32" fmla="*/ 0 w 2573"/>
                <a:gd name="T33" fmla="*/ 1283 h 1489"/>
                <a:gd name="T34" fmla="*/ 11 w 2573"/>
                <a:gd name="T35" fmla="*/ 1204 h 1489"/>
                <a:gd name="T36" fmla="*/ 68 w 2573"/>
                <a:gd name="T37" fmla="*/ 1078 h 1489"/>
                <a:gd name="T38" fmla="*/ 150 w 2573"/>
                <a:gd name="T39" fmla="*/ 953 h 1489"/>
                <a:gd name="T40" fmla="*/ 238 w 2573"/>
                <a:gd name="T41" fmla="*/ 855 h 1489"/>
                <a:gd name="T42" fmla="*/ 316 w 2573"/>
                <a:gd name="T43" fmla="*/ 804 h 1489"/>
                <a:gd name="T44" fmla="*/ 611 w 2573"/>
                <a:gd name="T45" fmla="*/ 673 h 1489"/>
                <a:gd name="T46" fmla="*/ 930 w 2573"/>
                <a:gd name="T47" fmla="*/ 532 h 1489"/>
                <a:gd name="T48" fmla="*/ 1022 w 2573"/>
                <a:gd name="T49" fmla="*/ 480 h 1489"/>
                <a:gd name="T50" fmla="*/ 1136 w 2573"/>
                <a:gd name="T51" fmla="*/ 376 h 1489"/>
                <a:gd name="T52" fmla="*/ 1261 w 2573"/>
                <a:gd name="T53" fmla="*/ 224 h 1489"/>
                <a:gd name="T54" fmla="*/ 1390 w 2573"/>
                <a:gd name="T55" fmla="*/ 35 h 1489"/>
                <a:gd name="T56" fmla="*/ 1578 w 2573"/>
                <a:gd name="T57" fmla="*/ 7 h 1489"/>
                <a:gd name="T58" fmla="*/ 1679 w 2573"/>
                <a:gd name="T59" fmla="*/ 13 h 1489"/>
                <a:gd name="T60" fmla="*/ 1732 w 2573"/>
                <a:gd name="T61" fmla="*/ 51 h 1489"/>
                <a:gd name="T62" fmla="*/ 1776 w 2573"/>
                <a:gd name="T63" fmla="*/ 100 h 1489"/>
                <a:gd name="T64" fmla="*/ 1806 w 2573"/>
                <a:gd name="T65" fmla="*/ 156 h 1489"/>
                <a:gd name="T66" fmla="*/ 1819 w 2573"/>
                <a:gd name="T67" fmla="*/ 204 h 1489"/>
                <a:gd name="T68" fmla="*/ 1823 w 2573"/>
                <a:gd name="T69" fmla="*/ 271 h 1489"/>
                <a:gd name="T70" fmla="*/ 1812 w 2573"/>
                <a:gd name="T71" fmla="*/ 337 h 1489"/>
                <a:gd name="T72" fmla="*/ 1784 w 2573"/>
                <a:gd name="T73" fmla="*/ 399 h 1489"/>
                <a:gd name="T74" fmla="*/ 1754 w 2573"/>
                <a:gd name="T75" fmla="*/ 440 h 1489"/>
                <a:gd name="T76" fmla="*/ 1871 w 2573"/>
                <a:gd name="T77" fmla="*/ 441 h 1489"/>
                <a:gd name="T78" fmla="*/ 1907 w 2573"/>
                <a:gd name="T79" fmla="*/ 451 h 1489"/>
                <a:gd name="T80" fmla="*/ 1994 w 2573"/>
                <a:gd name="T81" fmla="*/ 505 h 1489"/>
                <a:gd name="T82" fmla="*/ 2095 w 2573"/>
                <a:gd name="T83" fmla="*/ 535 h 1489"/>
                <a:gd name="T84" fmla="*/ 2176 w 2573"/>
                <a:gd name="T85" fmla="*/ 537 h 1489"/>
                <a:gd name="T86" fmla="*/ 2278 w 2573"/>
                <a:gd name="T87" fmla="*/ 503 h 1489"/>
                <a:gd name="T88" fmla="*/ 2364 w 2573"/>
                <a:gd name="T89" fmla="*/ 440 h 1489"/>
                <a:gd name="T90" fmla="*/ 2409 w 2573"/>
                <a:gd name="T91" fmla="*/ 398 h 1489"/>
                <a:gd name="T92" fmla="*/ 2437 w 2573"/>
                <a:gd name="T93" fmla="*/ 388 h 1489"/>
                <a:gd name="T94" fmla="*/ 2474 w 2573"/>
                <a:gd name="T95" fmla="*/ 392 h 1489"/>
                <a:gd name="T96" fmla="*/ 2506 w 2573"/>
                <a:gd name="T97" fmla="*/ 415 h 1489"/>
                <a:gd name="T98" fmla="*/ 2531 w 2573"/>
                <a:gd name="T99" fmla="*/ 464 h 1489"/>
                <a:gd name="T100" fmla="*/ 2551 w 2573"/>
                <a:gd name="T101" fmla="*/ 561 h 1489"/>
                <a:gd name="T102" fmla="*/ 2568 w 2573"/>
                <a:gd name="T103" fmla="*/ 71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3" h="1489">
                  <a:moveTo>
                    <a:pt x="2570" y="790"/>
                  </a:moveTo>
                  <a:lnTo>
                    <a:pt x="2573" y="794"/>
                  </a:lnTo>
                  <a:lnTo>
                    <a:pt x="2573" y="794"/>
                  </a:lnTo>
                  <a:lnTo>
                    <a:pt x="2515" y="833"/>
                  </a:lnTo>
                  <a:lnTo>
                    <a:pt x="2456" y="871"/>
                  </a:lnTo>
                  <a:lnTo>
                    <a:pt x="2396" y="907"/>
                  </a:lnTo>
                  <a:lnTo>
                    <a:pt x="2336" y="940"/>
                  </a:lnTo>
                  <a:lnTo>
                    <a:pt x="2276" y="972"/>
                  </a:lnTo>
                  <a:lnTo>
                    <a:pt x="2218" y="1001"/>
                  </a:lnTo>
                  <a:lnTo>
                    <a:pt x="2163" y="1026"/>
                  </a:lnTo>
                  <a:lnTo>
                    <a:pt x="2111" y="1046"/>
                  </a:lnTo>
                  <a:lnTo>
                    <a:pt x="2111" y="1046"/>
                  </a:lnTo>
                  <a:lnTo>
                    <a:pt x="2071" y="1060"/>
                  </a:lnTo>
                  <a:lnTo>
                    <a:pt x="2030" y="1073"/>
                  </a:lnTo>
                  <a:lnTo>
                    <a:pt x="1991" y="1083"/>
                  </a:lnTo>
                  <a:lnTo>
                    <a:pt x="1954" y="1094"/>
                  </a:lnTo>
                  <a:lnTo>
                    <a:pt x="1883" y="1110"/>
                  </a:lnTo>
                  <a:lnTo>
                    <a:pt x="1816" y="1121"/>
                  </a:lnTo>
                  <a:lnTo>
                    <a:pt x="1702" y="1141"/>
                  </a:lnTo>
                  <a:lnTo>
                    <a:pt x="1654" y="1150"/>
                  </a:lnTo>
                  <a:lnTo>
                    <a:pt x="1633" y="1156"/>
                  </a:lnTo>
                  <a:lnTo>
                    <a:pt x="1614" y="1162"/>
                  </a:lnTo>
                  <a:lnTo>
                    <a:pt x="1614" y="1162"/>
                  </a:lnTo>
                  <a:lnTo>
                    <a:pt x="1595" y="1170"/>
                  </a:lnTo>
                  <a:lnTo>
                    <a:pt x="1576" y="1182"/>
                  </a:lnTo>
                  <a:lnTo>
                    <a:pt x="1556" y="1196"/>
                  </a:lnTo>
                  <a:lnTo>
                    <a:pt x="1537" y="1214"/>
                  </a:lnTo>
                  <a:lnTo>
                    <a:pt x="1518" y="1232"/>
                  </a:lnTo>
                  <a:lnTo>
                    <a:pt x="1499" y="1251"/>
                  </a:lnTo>
                  <a:lnTo>
                    <a:pt x="1465" y="1293"/>
                  </a:lnTo>
                  <a:lnTo>
                    <a:pt x="1434" y="1332"/>
                  </a:lnTo>
                  <a:lnTo>
                    <a:pt x="1411" y="1366"/>
                  </a:lnTo>
                  <a:lnTo>
                    <a:pt x="1390" y="1399"/>
                  </a:lnTo>
                  <a:lnTo>
                    <a:pt x="1390" y="1399"/>
                  </a:lnTo>
                  <a:lnTo>
                    <a:pt x="1296" y="1415"/>
                  </a:lnTo>
                  <a:lnTo>
                    <a:pt x="1191" y="1431"/>
                  </a:lnTo>
                  <a:lnTo>
                    <a:pt x="1064" y="1448"/>
                  </a:lnTo>
                  <a:lnTo>
                    <a:pt x="995" y="1458"/>
                  </a:lnTo>
                  <a:lnTo>
                    <a:pt x="922" y="1465"/>
                  </a:lnTo>
                  <a:lnTo>
                    <a:pt x="849" y="1474"/>
                  </a:lnTo>
                  <a:lnTo>
                    <a:pt x="775" y="1480"/>
                  </a:lnTo>
                  <a:lnTo>
                    <a:pt x="704" y="1484"/>
                  </a:lnTo>
                  <a:lnTo>
                    <a:pt x="635" y="1487"/>
                  </a:lnTo>
                  <a:lnTo>
                    <a:pt x="569" y="1489"/>
                  </a:lnTo>
                  <a:lnTo>
                    <a:pt x="509" y="1486"/>
                  </a:lnTo>
                  <a:lnTo>
                    <a:pt x="509" y="1486"/>
                  </a:lnTo>
                  <a:lnTo>
                    <a:pt x="452" y="1483"/>
                  </a:lnTo>
                  <a:lnTo>
                    <a:pt x="399" y="1477"/>
                  </a:lnTo>
                  <a:lnTo>
                    <a:pt x="348" y="1471"/>
                  </a:lnTo>
                  <a:lnTo>
                    <a:pt x="300" y="1464"/>
                  </a:lnTo>
                  <a:lnTo>
                    <a:pt x="256" y="1455"/>
                  </a:lnTo>
                  <a:lnTo>
                    <a:pt x="214" y="1447"/>
                  </a:lnTo>
                  <a:lnTo>
                    <a:pt x="176" y="1435"/>
                  </a:lnTo>
                  <a:lnTo>
                    <a:pt x="141" y="1423"/>
                  </a:lnTo>
                  <a:lnTo>
                    <a:pt x="110" y="1410"/>
                  </a:lnTo>
                  <a:lnTo>
                    <a:pt x="82" y="1396"/>
                  </a:lnTo>
                  <a:lnTo>
                    <a:pt x="59" y="1381"/>
                  </a:lnTo>
                  <a:lnTo>
                    <a:pt x="47" y="1373"/>
                  </a:lnTo>
                  <a:lnTo>
                    <a:pt x="39" y="1364"/>
                  </a:lnTo>
                  <a:lnTo>
                    <a:pt x="30" y="1355"/>
                  </a:lnTo>
                  <a:lnTo>
                    <a:pt x="23" y="1345"/>
                  </a:lnTo>
                  <a:lnTo>
                    <a:pt x="15" y="1337"/>
                  </a:lnTo>
                  <a:lnTo>
                    <a:pt x="10" y="1327"/>
                  </a:lnTo>
                  <a:lnTo>
                    <a:pt x="5" y="1316"/>
                  </a:lnTo>
                  <a:lnTo>
                    <a:pt x="2" y="1306"/>
                  </a:lnTo>
                  <a:lnTo>
                    <a:pt x="1" y="1295"/>
                  </a:lnTo>
                  <a:lnTo>
                    <a:pt x="0" y="1283"/>
                  </a:lnTo>
                  <a:lnTo>
                    <a:pt x="0" y="1283"/>
                  </a:lnTo>
                  <a:lnTo>
                    <a:pt x="0" y="1272"/>
                  </a:lnTo>
                  <a:lnTo>
                    <a:pt x="0" y="1260"/>
                  </a:lnTo>
                  <a:lnTo>
                    <a:pt x="4" y="1232"/>
                  </a:lnTo>
                  <a:lnTo>
                    <a:pt x="11" y="1204"/>
                  </a:lnTo>
                  <a:lnTo>
                    <a:pt x="23" y="1175"/>
                  </a:lnTo>
                  <a:lnTo>
                    <a:pt x="34" y="1143"/>
                  </a:lnTo>
                  <a:lnTo>
                    <a:pt x="50" y="1111"/>
                  </a:lnTo>
                  <a:lnTo>
                    <a:pt x="68" y="1078"/>
                  </a:lnTo>
                  <a:lnTo>
                    <a:pt x="86" y="1046"/>
                  </a:lnTo>
                  <a:lnTo>
                    <a:pt x="107" y="1014"/>
                  </a:lnTo>
                  <a:lnTo>
                    <a:pt x="127" y="982"/>
                  </a:lnTo>
                  <a:lnTo>
                    <a:pt x="150" y="953"/>
                  </a:lnTo>
                  <a:lnTo>
                    <a:pt x="172" y="924"/>
                  </a:lnTo>
                  <a:lnTo>
                    <a:pt x="195" y="898"/>
                  </a:lnTo>
                  <a:lnTo>
                    <a:pt x="217" y="875"/>
                  </a:lnTo>
                  <a:lnTo>
                    <a:pt x="238" y="855"/>
                  </a:lnTo>
                  <a:lnTo>
                    <a:pt x="260" y="838"/>
                  </a:lnTo>
                  <a:lnTo>
                    <a:pt x="260" y="838"/>
                  </a:lnTo>
                  <a:lnTo>
                    <a:pt x="285" y="822"/>
                  </a:lnTo>
                  <a:lnTo>
                    <a:pt x="316" y="804"/>
                  </a:lnTo>
                  <a:lnTo>
                    <a:pt x="355" y="785"/>
                  </a:lnTo>
                  <a:lnTo>
                    <a:pt x="399" y="764"/>
                  </a:lnTo>
                  <a:lnTo>
                    <a:pt x="500" y="720"/>
                  </a:lnTo>
                  <a:lnTo>
                    <a:pt x="611" y="673"/>
                  </a:lnTo>
                  <a:lnTo>
                    <a:pt x="726" y="625"/>
                  </a:lnTo>
                  <a:lnTo>
                    <a:pt x="834" y="577"/>
                  </a:lnTo>
                  <a:lnTo>
                    <a:pt x="885" y="554"/>
                  </a:lnTo>
                  <a:lnTo>
                    <a:pt x="930" y="532"/>
                  </a:lnTo>
                  <a:lnTo>
                    <a:pt x="972" y="511"/>
                  </a:lnTo>
                  <a:lnTo>
                    <a:pt x="1006" y="490"/>
                  </a:lnTo>
                  <a:lnTo>
                    <a:pt x="1006" y="490"/>
                  </a:lnTo>
                  <a:lnTo>
                    <a:pt x="1022" y="480"/>
                  </a:lnTo>
                  <a:lnTo>
                    <a:pt x="1038" y="469"/>
                  </a:lnTo>
                  <a:lnTo>
                    <a:pt x="1070" y="441"/>
                  </a:lnTo>
                  <a:lnTo>
                    <a:pt x="1103" y="409"/>
                  </a:lnTo>
                  <a:lnTo>
                    <a:pt x="1136" y="376"/>
                  </a:lnTo>
                  <a:lnTo>
                    <a:pt x="1170" y="339"/>
                  </a:lnTo>
                  <a:lnTo>
                    <a:pt x="1202" y="301"/>
                  </a:lnTo>
                  <a:lnTo>
                    <a:pt x="1232" y="262"/>
                  </a:lnTo>
                  <a:lnTo>
                    <a:pt x="1261" y="224"/>
                  </a:lnTo>
                  <a:lnTo>
                    <a:pt x="1313" y="152"/>
                  </a:lnTo>
                  <a:lnTo>
                    <a:pt x="1353" y="91"/>
                  </a:lnTo>
                  <a:lnTo>
                    <a:pt x="1390" y="35"/>
                  </a:lnTo>
                  <a:lnTo>
                    <a:pt x="1390" y="35"/>
                  </a:lnTo>
                  <a:lnTo>
                    <a:pt x="1390" y="35"/>
                  </a:lnTo>
                  <a:lnTo>
                    <a:pt x="1443" y="26"/>
                  </a:lnTo>
                  <a:lnTo>
                    <a:pt x="1508" y="16"/>
                  </a:lnTo>
                  <a:lnTo>
                    <a:pt x="1578" y="7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1664" y="6"/>
                  </a:lnTo>
                  <a:lnTo>
                    <a:pt x="1679" y="13"/>
                  </a:lnTo>
                  <a:lnTo>
                    <a:pt x="1693" y="22"/>
                  </a:lnTo>
                  <a:lnTo>
                    <a:pt x="1706" y="30"/>
                  </a:lnTo>
                  <a:lnTo>
                    <a:pt x="1719" y="41"/>
                  </a:lnTo>
                  <a:lnTo>
                    <a:pt x="1732" y="51"/>
                  </a:lnTo>
                  <a:lnTo>
                    <a:pt x="1744" y="62"/>
                  </a:lnTo>
                  <a:lnTo>
                    <a:pt x="1756" y="74"/>
                  </a:lnTo>
                  <a:lnTo>
                    <a:pt x="1766" y="87"/>
                  </a:lnTo>
                  <a:lnTo>
                    <a:pt x="1776" y="100"/>
                  </a:lnTo>
                  <a:lnTo>
                    <a:pt x="1784" y="113"/>
                  </a:lnTo>
                  <a:lnTo>
                    <a:pt x="1792" y="127"/>
                  </a:lnTo>
                  <a:lnTo>
                    <a:pt x="1799" y="142"/>
                  </a:lnTo>
                  <a:lnTo>
                    <a:pt x="1806" y="156"/>
                  </a:lnTo>
                  <a:lnTo>
                    <a:pt x="1812" y="172"/>
                  </a:lnTo>
                  <a:lnTo>
                    <a:pt x="1816" y="188"/>
                  </a:lnTo>
                  <a:lnTo>
                    <a:pt x="1816" y="188"/>
                  </a:lnTo>
                  <a:lnTo>
                    <a:pt x="1819" y="204"/>
                  </a:lnTo>
                  <a:lnTo>
                    <a:pt x="1822" y="221"/>
                  </a:lnTo>
                  <a:lnTo>
                    <a:pt x="1823" y="237"/>
                  </a:lnTo>
                  <a:lnTo>
                    <a:pt x="1825" y="255"/>
                  </a:lnTo>
                  <a:lnTo>
                    <a:pt x="1823" y="271"/>
                  </a:lnTo>
                  <a:lnTo>
                    <a:pt x="1822" y="288"/>
                  </a:lnTo>
                  <a:lnTo>
                    <a:pt x="1819" y="305"/>
                  </a:lnTo>
                  <a:lnTo>
                    <a:pt x="1816" y="321"/>
                  </a:lnTo>
                  <a:lnTo>
                    <a:pt x="1812" y="337"/>
                  </a:lnTo>
                  <a:lnTo>
                    <a:pt x="1806" y="353"/>
                  </a:lnTo>
                  <a:lnTo>
                    <a:pt x="1800" y="369"/>
                  </a:lnTo>
                  <a:lnTo>
                    <a:pt x="1793" y="385"/>
                  </a:lnTo>
                  <a:lnTo>
                    <a:pt x="1784" y="399"/>
                  </a:lnTo>
                  <a:lnTo>
                    <a:pt x="1776" y="414"/>
                  </a:lnTo>
                  <a:lnTo>
                    <a:pt x="1766" y="427"/>
                  </a:lnTo>
                  <a:lnTo>
                    <a:pt x="1754" y="440"/>
                  </a:lnTo>
                  <a:lnTo>
                    <a:pt x="1754" y="440"/>
                  </a:lnTo>
                  <a:lnTo>
                    <a:pt x="1831" y="438"/>
                  </a:lnTo>
                  <a:lnTo>
                    <a:pt x="1831" y="438"/>
                  </a:lnTo>
                  <a:lnTo>
                    <a:pt x="1858" y="440"/>
                  </a:lnTo>
                  <a:lnTo>
                    <a:pt x="1871" y="441"/>
                  </a:lnTo>
                  <a:lnTo>
                    <a:pt x="1884" y="443"/>
                  </a:lnTo>
                  <a:lnTo>
                    <a:pt x="1884" y="443"/>
                  </a:lnTo>
                  <a:lnTo>
                    <a:pt x="1896" y="447"/>
                  </a:lnTo>
                  <a:lnTo>
                    <a:pt x="1907" y="451"/>
                  </a:lnTo>
                  <a:lnTo>
                    <a:pt x="1929" y="463"/>
                  </a:lnTo>
                  <a:lnTo>
                    <a:pt x="1970" y="490"/>
                  </a:lnTo>
                  <a:lnTo>
                    <a:pt x="1970" y="490"/>
                  </a:lnTo>
                  <a:lnTo>
                    <a:pt x="1994" y="505"/>
                  </a:lnTo>
                  <a:lnTo>
                    <a:pt x="2017" y="515"/>
                  </a:lnTo>
                  <a:lnTo>
                    <a:pt x="2043" y="524"/>
                  </a:lnTo>
                  <a:lnTo>
                    <a:pt x="2069" y="531"/>
                  </a:lnTo>
                  <a:lnTo>
                    <a:pt x="2095" y="535"/>
                  </a:lnTo>
                  <a:lnTo>
                    <a:pt x="2123" y="538"/>
                  </a:lnTo>
                  <a:lnTo>
                    <a:pt x="2149" y="538"/>
                  </a:lnTo>
                  <a:lnTo>
                    <a:pt x="2176" y="537"/>
                  </a:lnTo>
                  <a:lnTo>
                    <a:pt x="2176" y="537"/>
                  </a:lnTo>
                  <a:lnTo>
                    <a:pt x="2202" y="531"/>
                  </a:lnTo>
                  <a:lnTo>
                    <a:pt x="2228" y="525"/>
                  </a:lnTo>
                  <a:lnTo>
                    <a:pt x="2255" y="515"/>
                  </a:lnTo>
                  <a:lnTo>
                    <a:pt x="2278" y="503"/>
                  </a:lnTo>
                  <a:lnTo>
                    <a:pt x="2302" y="490"/>
                  </a:lnTo>
                  <a:lnTo>
                    <a:pt x="2324" y="476"/>
                  </a:lnTo>
                  <a:lnTo>
                    <a:pt x="2344" y="459"/>
                  </a:lnTo>
                  <a:lnTo>
                    <a:pt x="2364" y="440"/>
                  </a:lnTo>
                  <a:lnTo>
                    <a:pt x="2364" y="440"/>
                  </a:lnTo>
                  <a:lnTo>
                    <a:pt x="2385" y="417"/>
                  </a:lnTo>
                  <a:lnTo>
                    <a:pt x="2396" y="406"/>
                  </a:lnTo>
                  <a:lnTo>
                    <a:pt x="2409" y="398"/>
                  </a:lnTo>
                  <a:lnTo>
                    <a:pt x="2409" y="398"/>
                  </a:lnTo>
                  <a:lnTo>
                    <a:pt x="2418" y="393"/>
                  </a:lnTo>
                  <a:lnTo>
                    <a:pt x="2427" y="391"/>
                  </a:lnTo>
                  <a:lnTo>
                    <a:pt x="2437" y="388"/>
                  </a:lnTo>
                  <a:lnTo>
                    <a:pt x="2445" y="388"/>
                  </a:lnTo>
                  <a:lnTo>
                    <a:pt x="2445" y="388"/>
                  </a:lnTo>
                  <a:lnTo>
                    <a:pt x="2460" y="389"/>
                  </a:lnTo>
                  <a:lnTo>
                    <a:pt x="2474" y="392"/>
                  </a:lnTo>
                  <a:lnTo>
                    <a:pt x="2487" y="399"/>
                  </a:lnTo>
                  <a:lnTo>
                    <a:pt x="2499" y="408"/>
                  </a:lnTo>
                  <a:lnTo>
                    <a:pt x="2499" y="408"/>
                  </a:lnTo>
                  <a:lnTo>
                    <a:pt x="2506" y="415"/>
                  </a:lnTo>
                  <a:lnTo>
                    <a:pt x="2513" y="424"/>
                  </a:lnTo>
                  <a:lnTo>
                    <a:pt x="2519" y="434"/>
                  </a:lnTo>
                  <a:lnTo>
                    <a:pt x="2524" y="444"/>
                  </a:lnTo>
                  <a:lnTo>
                    <a:pt x="2531" y="464"/>
                  </a:lnTo>
                  <a:lnTo>
                    <a:pt x="2537" y="486"/>
                  </a:lnTo>
                  <a:lnTo>
                    <a:pt x="2537" y="486"/>
                  </a:lnTo>
                  <a:lnTo>
                    <a:pt x="2544" y="524"/>
                  </a:lnTo>
                  <a:lnTo>
                    <a:pt x="2551" y="561"/>
                  </a:lnTo>
                  <a:lnTo>
                    <a:pt x="2557" y="599"/>
                  </a:lnTo>
                  <a:lnTo>
                    <a:pt x="2563" y="636"/>
                  </a:lnTo>
                  <a:lnTo>
                    <a:pt x="2565" y="676"/>
                  </a:lnTo>
                  <a:lnTo>
                    <a:pt x="2568" y="713"/>
                  </a:lnTo>
                  <a:lnTo>
                    <a:pt x="2570" y="752"/>
                  </a:lnTo>
                  <a:lnTo>
                    <a:pt x="2570" y="790"/>
                  </a:lnTo>
                  <a:lnTo>
                    <a:pt x="2570" y="7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986D06E-976D-2649-0FAE-5000CE3A8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3579"/>
              <a:ext cx="277" cy="181"/>
            </a:xfrm>
            <a:custGeom>
              <a:avLst/>
              <a:gdLst>
                <a:gd name="T0" fmla="*/ 823 w 829"/>
                <a:gd name="T1" fmla="*/ 321 h 542"/>
                <a:gd name="T2" fmla="*/ 803 w 829"/>
                <a:gd name="T3" fmla="*/ 367 h 542"/>
                <a:gd name="T4" fmla="*/ 798 w 829"/>
                <a:gd name="T5" fmla="*/ 377 h 542"/>
                <a:gd name="T6" fmla="*/ 795 w 829"/>
                <a:gd name="T7" fmla="*/ 389 h 542"/>
                <a:gd name="T8" fmla="*/ 795 w 829"/>
                <a:gd name="T9" fmla="*/ 392 h 542"/>
                <a:gd name="T10" fmla="*/ 777 w 829"/>
                <a:gd name="T11" fmla="*/ 395 h 542"/>
                <a:gd name="T12" fmla="*/ 759 w 829"/>
                <a:gd name="T13" fmla="*/ 402 h 542"/>
                <a:gd name="T14" fmla="*/ 746 w 829"/>
                <a:gd name="T15" fmla="*/ 410 h 542"/>
                <a:gd name="T16" fmla="*/ 714 w 829"/>
                <a:gd name="T17" fmla="*/ 444 h 542"/>
                <a:gd name="T18" fmla="*/ 694 w 829"/>
                <a:gd name="T19" fmla="*/ 463 h 542"/>
                <a:gd name="T20" fmla="*/ 652 w 829"/>
                <a:gd name="T21" fmla="*/ 494 h 542"/>
                <a:gd name="T22" fmla="*/ 605 w 829"/>
                <a:gd name="T23" fmla="*/ 519 h 542"/>
                <a:gd name="T24" fmla="*/ 552 w 829"/>
                <a:gd name="T25" fmla="*/ 535 h 542"/>
                <a:gd name="T26" fmla="*/ 526 w 829"/>
                <a:gd name="T27" fmla="*/ 541 h 542"/>
                <a:gd name="T28" fmla="*/ 473 w 829"/>
                <a:gd name="T29" fmla="*/ 542 h 542"/>
                <a:gd name="T30" fmla="*/ 419 w 829"/>
                <a:gd name="T31" fmla="*/ 535 h 542"/>
                <a:gd name="T32" fmla="*/ 367 w 829"/>
                <a:gd name="T33" fmla="*/ 519 h 542"/>
                <a:gd name="T34" fmla="*/ 320 w 829"/>
                <a:gd name="T35" fmla="*/ 494 h 542"/>
                <a:gd name="T36" fmla="*/ 279 w 829"/>
                <a:gd name="T37" fmla="*/ 467 h 542"/>
                <a:gd name="T38" fmla="*/ 246 w 829"/>
                <a:gd name="T39" fmla="*/ 451 h 542"/>
                <a:gd name="T40" fmla="*/ 234 w 829"/>
                <a:gd name="T41" fmla="*/ 447 h 542"/>
                <a:gd name="T42" fmla="*/ 208 w 829"/>
                <a:gd name="T43" fmla="*/ 444 h 542"/>
                <a:gd name="T44" fmla="*/ 181 w 829"/>
                <a:gd name="T45" fmla="*/ 442 h 542"/>
                <a:gd name="T46" fmla="*/ 104 w 829"/>
                <a:gd name="T47" fmla="*/ 444 h 542"/>
                <a:gd name="T48" fmla="*/ 126 w 829"/>
                <a:gd name="T49" fmla="*/ 418 h 542"/>
                <a:gd name="T50" fmla="*/ 143 w 829"/>
                <a:gd name="T51" fmla="*/ 389 h 542"/>
                <a:gd name="T52" fmla="*/ 156 w 829"/>
                <a:gd name="T53" fmla="*/ 357 h 542"/>
                <a:gd name="T54" fmla="*/ 166 w 829"/>
                <a:gd name="T55" fmla="*/ 325 h 542"/>
                <a:gd name="T56" fmla="*/ 172 w 829"/>
                <a:gd name="T57" fmla="*/ 292 h 542"/>
                <a:gd name="T58" fmla="*/ 175 w 829"/>
                <a:gd name="T59" fmla="*/ 259 h 542"/>
                <a:gd name="T60" fmla="*/ 172 w 829"/>
                <a:gd name="T61" fmla="*/ 225 h 542"/>
                <a:gd name="T62" fmla="*/ 166 w 829"/>
                <a:gd name="T63" fmla="*/ 192 h 542"/>
                <a:gd name="T64" fmla="*/ 162 w 829"/>
                <a:gd name="T65" fmla="*/ 176 h 542"/>
                <a:gd name="T66" fmla="*/ 149 w 829"/>
                <a:gd name="T67" fmla="*/ 146 h 542"/>
                <a:gd name="T68" fmla="*/ 134 w 829"/>
                <a:gd name="T69" fmla="*/ 117 h 542"/>
                <a:gd name="T70" fmla="*/ 116 w 829"/>
                <a:gd name="T71" fmla="*/ 91 h 542"/>
                <a:gd name="T72" fmla="*/ 94 w 829"/>
                <a:gd name="T73" fmla="*/ 66 h 542"/>
                <a:gd name="T74" fmla="*/ 69 w 829"/>
                <a:gd name="T75" fmla="*/ 45 h 542"/>
                <a:gd name="T76" fmla="*/ 43 w 829"/>
                <a:gd name="T77" fmla="*/ 26 h 542"/>
                <a:gd name="T78" fmla="*/ 14 w 829"/>
                <a:gd name="T79" fmla="*/ 10 h 542"/>
                <a:gd name="T80" fmla="*/ 0 w 829"/>
                <a:gd name="T81" fmla="*/ 4 h 542"/>
                <a:gd name="T82" fmla="*/ 106 w 829"/>
                <a:gd name="T83" fmla="*/ 0 h 542"/>
                <a:gd name="T84" fmla="*/ 149 w 829"/>
                <a:gd name="T85" fmla="*/ 3 h 542"/>
                <a:gd name="T86" fmla="*/ 184 w 829"/>
                <a:gd name="T87" fmla="*/ 8 h 542"/>
                <a:gd name="T88" fmla="*/ 204 w 829"/>
                <a:gd name="T89" fmla="*/ 16 h 542"/>
                <a:gd name="T90" fmla="*/ 295 w 829"/>
                <a:gd name="T91" fmla="*/ 55 h 542"/>
                <a:gd name="T92" fmla="*/ 467 w 829"/>
                <a:gd name="T93" fmla="*/ 136 h 542"/>
                <a:gd name="T94" fmla="*/ 829 w 829"/>
                <a:gd name="T95" fmla="*/ 31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9" h="542">
                  <a:moveTo>
                    <a:pt x="829" y="311"/>
                  </a:moveTo>
                  <a:lnTo>
                    <a:pt x="823" y="321"/>
                  </a:lnTo>
                  <a:lnTo>
                    <a:pt x="823" y="321"/>
                  </a:lnTo>
                  <a:lnTo>
                    <a:pt x="803" y="367"/>
                  </a:lnTo>
                  <a:lnTo>
                    <a:pt x="803" y="367"/>
                  </a:lnTo>
                  <a:lnTo>
                    <a:pt x="798" y="377"/>
                  </a:lnTo>
                  <a:lnTo>
                    <a:pt x="797" y="383"/>
                  </a:lnTo>
                  <a:lnTo>
                    <a:pt x="795" y="389"/>
                  </a:lnTo>
                  <a:lnTo>
                    <a:pt x="795" y="392"/>
                  </a:lnTo>
                  <a:lnTo>
                    <a:pt x="795" y="392"/>
                  </a:lnTo>
                  <a:lnTo>
                    <a:pt x="787" y="392"/>
                  </a:lnTo>
                  <a:lnTo>
                    <a:pt x="777" y="395"/>
                  </a:lnTo>
                  <a:lnTo>
                    <a:pt x="768" y="397"/>
                  </a:lnTo>
                  <a:lnTo>
                    <a:pt x="759" y="402"/>
                  </a:lnTo>
                  <a:lnTo>
                    <a:pt x="759" y="402"/>
                  </a:lnTo>
                  <a:lnTo>
                    <a:pt x="746" y="410"/>
                  </a:lnTo>
                  <a:lnTo>
                    <a:pt x="735" y="421"/>
                  </a:lnTo>
                  <a:lnTo>
                    <a:pt x="714" y="444"/>
                  </a:lnTo>
                  <a:lnTo>
                    <a:pt x="714" y="444"/>
                  </a:lnTo>
                  <a:lnTo>
                    <a:pt x="694" y="463"/>
                  </a:lnTo>
                  <a:lnTo>
                    <a:pt x="674" y="480"/>
                  </a:lnTo>
                  <a:lnTo>
                    <a:pt x="652" y="494"/>
                  </a:lnTo>
                  <a:lnTo>
                    <a:pt x="628" y="507"/>
                  </a:lnTo>
                  <a:lnTo>
                    <a:pt x="605" y="519"/>
                  </a:lnTo>
                  <a:lnTo>
                    <a:pt x="578" y="529"/>
                  </a:lnTo>
                  <a:lnTo>
                    <a:pt x="552" y="535"/>
                  </a:lnTo>
                  <a:lnTo>
                    <a:pt x="526" y="541"/>
                  </a:lnTo>
                  <a:lnTo>
                    <a:pt x="526" y="541"/>
                  </a:lnTo>
                  <a:lnTo>
                    <a:pt x="499" y="542"/>
                  </a:lnTo>
                  <a:lnTo>
                    <a:pt x="473" y="542"/>
                  </a:lnTo>
                  <a:lnTo>
                    <a:pt x="445" y="539"/>
                  </a:lnTo>
                  <a:lnTo>
                    <a:pt x="419" y="535"/>
                  </a:lnTo>
                  <a:lnTo>
                    <a:pt x="393" y="528"/>
                  </a:lnTo>
                  <a:lnTo>
                    <a:pt x="367" y="519"/>
                  </a:lnTo>
                  <a:lnTo>
                    <a:pt x="344" y="509"/>
                  </a:lnTo>
                  <a:lnTo>
                    <a:pt x="320" y="494"/>
                  </a:lnTo>
                  <a:lnTo>
                    <a:pt x="320" y="494"/>
                  </a:lnTo>
                  <a:lnTo>
                    <a:pt x="279" y="467"/>
                  </a:lnTo>
                  <a:lnTo>
                    <a:pt x="257" y="455"/>
                  </a:lnTo>
                  <a:lnTo>
                    <a:pt x="246" y="451"/>
                  </a:lnTo>
                  <a:lnTo>
                    <a:pt x="234" y="447"/>
                  </a:lnTo>
                  <a:lnTo>
                    <a:pt x="234" y="447"/>
                  </a:lnTo>
                  <a:lnTo>
                    <a:pt x="221" y="445"/>
                  </a:lnTo>
                  <a:lnTo>
                    <a:pt x="208" y="444"/>
                  </a:lnTo>
                  <a:lnTo>
                    <a:pt x="181" y="442"/>
                  </a:lnTo>
                  <a:lnTo>
                    <a:pt x="181" y="442"/>
                  </a:lnTo>
                  <a:lnTo>
                    <a:pt x="104" y="444"/>
                  </a:lnTo>
                  <a:lnTo>
                    <a:pt x="104" y="444"/>
                  </a:lnTo>
                  <a:lnTo>
                    <a:pt x="116" y="431"/>
                  </a:lnTo>
                  <a:lnTo>
                    <a:pt x="126" y="418"/>
                  </a:lnTo>
                  <a:lnTo>
                    <a:pt x="134" y="403"/>
                  </a:lnTo>
                  <a:lnTo>
                    <a:pt x="143" y="389"/>
                  </a:lnTo>
                  <a:lnTo>
                    <a:pt x="150" y="373"/>
                  </a:lnTo>
                  <a:lnTo>
                    <a:pt x="156" y="357"/>
                  </a:lnTo>
                  <a:lnTo>
                    <a:pt x="162" y="341"/>
                  </a:lnTo>
                  <a:lnTo>
                    <a:pt x="166" y="325"/>
                  </a:lnTo>
                  <a:lnTo>
                    <a:pt x="169" y="309"/>
                  </a:lnTo>
                  <a:lnTo>
                    <a:pt x="172" y="292"/>
                  </a:lnTo>
                  <a:lnTo>
                    <a:pt x="173" y="275"/>
                  </a:lnTo>
                  <a:lnTo>
                    <a:pt x="175" y="259"/>
                  </a:lnTo>
                  <a:lnTo>
                    <a:pt x="173" y="241"/>
                  </a:lnTo>
                  <a:lnTo>
                    <a:pt x="172" y="225"/>
                  </a:lnTo>
                  <a:lnTo>
                    <a:pt x="169" y="208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2" y="176"/>
                  </a:lnTo>
                  <a:lnTo>
                    <a:pt x="156" y="160"/>
                  </a:lnTo>
                  <a:lnTo>
                    <a:pt x="149" y="146"/>
                  </a:lnTo>
                  <a:lnTo>
                    <a:pt x="142" y="131"/>
                  </a:lnTo>
                  <a:lnTo>
                    <a:pt x="134" y="117"/>
                  </a:lnTo>
                  <a:lnTo>
                    <a:pt x="126" y="104"/>
                  </a:lnTo>
                  <a:lnTo>
                    <a:pt x="116" y="91"/>
                  </a:lnTo>
                  <a:lnTo>
                    <a:pt x="106" y="78"/>
                  </a:lnTo>
                  <a:lnTo>
                    <a:pt x="94" y="66"/>
                  </a:lnTo>
                  <a:lnTo>
                    <a:pt x="82" y="55"/>
                  </a:lnTo>
                  <a:lnTo>
                    <a:pt x="69" y="45"/>
                  </a:lnTo>
                  <a:lnTo>
                    <a:pt x="56" y="34"/>
                  </a:lnTo>
                  <a:lnTo>
                    <a:pt x="43" y="26"/>
                  </a:lnTo>
                  <a:lnTo>
                    <a:pt x="29" y="17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4"/>
                  </a:lnTo>
                  <a:lnTo>
                    <a:pt x="55" y="1"/>
                  </a:lnTo>
                  <a:lnTo>
                    <a:pt x="106" y="0"/>
                  </a:lnTo>
                  <a:lnTo>
                    <a:pt x="129" y="1"/>
                  </a:lnTo>
                  <a:lnTo>
                    <a:pt x="149" y="3"/>
                  </a:lnTo>
                  <a:lnTo>
                    <a:pt x="168" y="5"/>
                  </a:lnTo>
                  <a:lnTo>
                    <a:pt x="184" y="8"/>
                  </a:lnTo>
                  <a:lnTo>
                    <a:pt x="184" y="8"/>
                  </a:lnTo>
                  <a:lnTo>
                    <a:pt x="204" y="16"/>
                  </a:lnTo>
                  <a:lnTo>
                    <a:pt x="228" y="26"/>
                  </a:lnTo>
                  <a:lnTo>
                    <a:pt x="295" y="55"/>
                  </a:lnTo>
                  <a:lnTo>
                    <a:pt x="376" y="92"/>
                  </a:lnTo>
                  <a:lnTo>
                    <a:pt x="467" y="136"/>
                  </a:lnTo>
                  <a:lnTo>
                    <a:pt x="659" y="228"/>
                  </a:lnTo>
                  <a:lnTo>
                    <a:pt x="829" y="311"/>
                  </a:lnTo>
                  <a:lnTo>
                    <a:pt x="829" y="31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24F7F5B-BAA8-06D1-ECC6-BACEACFE8F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7" y="2224"/>
              <a:ext cx="262" cy="116"/>
            </a:xfrm>
            <a:custGeom>
              <a:avLst/>
              <a:gdLst>
                <a:gd name="T0" fmla="*/ 3 w 784"/>
                <a:gd name="T1" fmla="*/ 212 h 348"/>
                <a:gd name="T2" fmla="*/ 3 w 784"/>
                <a:gd name="T3" fmla="*/ 212 h 348"/>
                <a:gd name="T4" fmla="*/ 0 w 784"/>
                <a:gd name="T5" fmla="*/ 225 h 348"/>
                <a:gd name="T6" fmla="*/ 0 w 784"/>
                <a:gd name="T7" fmla="*/ 225 h 348"/>
                <a:gd name="T8" fmla="*/ 5 w 784"/>
                <a:gd name="T9" fmla="*/ 212 h 348"/>
                <a:gd name="T10" fmla="*/ 3 w 784"/>
                <a:gd name="T11" fmla="*/ 212 h 348"/>
                <a:gd name="T12" fmla="*/ 784 w 784"/>
                <a:gd name="T13" fmla="*/ 0 h 348"/>
                <a:gd name="T14" fmla="*/ 784 w 784"/>
                <a:gd name="T15" fmla="*/ 0 h 348"/>
                <a:gd name="T16" fmla="*/ 761 w 784"/>
                <a:gd name="T17" fmla="*/ 6 h 348"/>
                <a:gd name="T18" fmla="*/ 761 w 784"/>
                <a:gd name="T19" fmla="*/ 6 h 348"/>
                <a:gd name="T20" fmla="*/ 705 w 784"/>
                <a:gd name="T21" fmla="*/ 36 h 348"/>
                <a:gd name="T22" fmla="*/ 670 w 784"/>
                <a:gd name="T23" fmla="*/ 55 h 348"/>
                <a:gd name="T24" fmla="*/ 634 w 784"/>
                <a:gd name="T25" fmla="*/ 78 h 348"/>
                <a:gd name="T26" fmla="*/ 596 w 784"/>
                <a:gd name="T27" fmla="*/ 101 h 348"/>
                <a:gd name="T28" fmla="*/ 562 w 784"/>
                <a:gd name="T29" fmla="*/ 126 h 348"/>
                <a:gd name="T30" fmla="*/ 528 w 784"/>
                <a:gd name="T31" fmla="*/ 150 h 348"/>
                <a:gd name="T32" fmla="*/ 515 w 784"/>
                <a:gd name="T33" fmla="*/ 162 h 348"/>
                <a:gd name="T34" fmla="*/ 502 w 784"/>
                <a:gd name="T35" fmla="*/ 173 h 348"/>
                <a:gd name="T36" fmla="*/ 502 w 784"/>
                <a:gd name="T37" fmla="*/ 173 h 348"/>
                <a:gd name="T38" fmla="*/ 453 w 784"/>
                <a:gd name="T39" fmla="*/ 223 h 348"/>
                <a:gd name="T40" fmla="*/ 431 w 784"/>
                <a:gd name="T41" fmla="*/ 247 h 348"/>
                <a:gd name="T42" fmla="*/ 411 w 784"/>
                <a:gd name="T43" fmla="*/ 270 h 348"/>
                <a:gd name="T44" fmla="*/ 394 w 784"/>
                <a:gd name="T45" fmla="*/ 292 h 348"/>
                <a:gd name="T46" fmla="*/ 379 w 784"/>
                <a:gd name="T47" fmla="*/ 312 h 348"/>
                <a:gd name="T48" fmla="*/ 369 w 784"/>
                <a:gd name="T49" fmla="*/ 331 h 348"/>
                <a:gd name="T50" fmla="*/ 365 w 784"/>
                <a:gd name="T51" fmla="*/ 340 h 348"/>
                <a:gd name="T52" fmla="*/ 362 w 784"/>
                <a:gd name="T53" fmla="*/ 348 h 348"/>
                <a:gd name="T54" fmla="*/ 362 w 784"/>
                <a:gd name="T55" fmla="*/ 348 h 348"/>
                <a:gd name="T56" fmla="*/ 369 w 784"/>
                <a:gd name="T57" fmla="*/ 331 h 348"/>
                <a:gd name="T58" fmla="*/ 381 w 784"/>
                <a:gd name="T59" fmla="*/ 314 h 348"/>
                <a:gd name="T60" fmla="*/ 395 w 784"/>
                <a:gd name="T61" fmla="*/ 293 h 348"/>
                <a:gd name="T62" fmla="*/ 413 w 784"/>
                <a:gd name="T63" fmla="*/ 272 h 348"/>
                <a:gd name="T64" fmla="*/ 455 w 784"/>
                <a:gd name="T65" fmla="*/ 227 h 348"/>
                <a:gd name="T66" fmla="*/ 501 w 784"/>
                <a:gd name="T67" fmla="*/ 179 h 348"/>
                <a:gd name="T68" fmla="*/ 501 w 784"/>
                <a:gd name="T69" fmla="*/ 179 h 348"/>
                <a:gd name="T70" fmla="*/ 517 w 784"/>
                <a:gd name="T71" fmla="*/ 165 h 348"/>
                <a:gd name="T72" fmla="*/ 534 w 784"/>
                <a:gd name="T73" fmla="*/ 149 h 348"/>
                <a:gd name="T74" fmla="*/ 556 w 784"/>
                <a:gd name="T75" fmla="*/ 134 h 348"/>
                <a:gd name="T76" fmla="*/ 578 w 784"/>
                <a:gd name="T77" fmla="*/ 118 h 348"/>
                <a:gd name="T78" fmla="*/ 622 w 784"/>
                <a:gd name="T79" fmla="*/ 89 h 348"/>
                <a:gd name="T80" fmla="*/ 669 w 784"/>
                <a:gd name="T81" fmla="*/ 60 h 348"/>
                <a:gd name="T82" fmla="*/ 712 w 784"/>
                <a:gd name="T83" fmla="*/ 37 h 348"/>
                <a:gd name="T84" fmla="*/ 748 w 784"/>
                <a:gd name="T85" fmla="*/ 19 h 348"/>
                <a:gd name="T86" fmla="*/ 784 w 784"/>
                <a:gd name="T8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4" h="348">
                  <a:moveTo>
                    <a:pt x="3" y="212"/>
                  </a:moveTo>
                  <a:lnTo>
                    <a:pt x="3" y="212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5" y="212"/>
                  </a:lnTo>
                  <a:lnTo>
                    <a:pt x="3" y="212"/>
                  </a:lnTo>
                  <a:close/>
                  <a:moveTo>
                    <a:pt x="784" y="0"/>
                  </a:moveTo>
                  <a:lnTo>
                    <a:pt x="784" y="0"/>
                  </a:lnTo>
                  <a:lnTo>
                    <a:pt x="761" y="6"/>
                  </a:lnTo>
                  <a:lnTo>
                    <a:pt x="761" y="6"/>
                  </a:lnTo>
                  <a:lnTo>
                    <a:pt x="705" y="36"/>
                  </a:lnTo>
                  <a:lnTo>
                    <a:pt x="670" y="55"/>
                  </a:lnTo>
                  <a:lnTo>
                    <a:pt x="634" y="78"/>
                  </a:lnTo>
                  <a:lnTo>
                    <a:pt x="596" y="101"/>
                  </a:lnTo>
                  <a:lnTo>
                    <a:pt x="562" y="126"/>
                  </a:lnTo>
                  <a:lnTo>
                    <a:pt x="528" y="150"/>
                  </a:lnTo>
                  <a:lnTo>
                    <a:pt x="515" y="162"/>
                  </a:lnTo>
                  <a:lnTo>
                    <a:pt x="502" y="173"/>
                  </a:lnTo>
                  <a:lnTo>
                    <a:pt x="502" y="173"/>
                  </a:lnTo>
                  <a:lnTo>
                    <a:pt x="453" y="223"/>
                  </a:lnTo>
                  <a:lnTo>
                    <a:pt x="431" y="247"/>
                  </a:lnTo>
                  <a:lnTo>
                    <a:pt x="411" y="270"/>
                  </a:lnTo>
                  <a:lnTo>
                    <a:pt x="394" y="292"/>
                  </a:lnTo>
                  <a:lnTo>
                    <a:pt x="379" y="312"/>
                  </a:lnTo>
                  <a:lnTo>
                    <a:pt x="369" y="331"/>
                  </a:lnTo>
                  <a:lnTo>
                    <a:pt x="365" y="340"/>
                  </a:lnTo>
                  <a:lnTo>
                    <a:pt x="362" y="348"/>
                  </a:lnTo>
                  <a:lnTo>
                    <a:pt x="362" y="348"/>
                  </a:lnTo>
                  <a:lnTo>
                    <a:pt x="369" y="331"/>
                  </a:lnTo>
                  <a:lnTo>
                    <a:pt x="381" y="314"/>
                  </a:lnTo>
                  <a:lnTo>
                    <a:pt x="395" y="293"/>
                  </a:lnTo>
                  <a:lnTo>
                    <a:pt x="413" y="272"/>
                  </a:lnTo>
                  <a:lnTo>
                    <a:pt x="455" y="227"/>
                  </a:lnTo>
                  <a:lnTo>
                    <a:pt x="501" y="179"/>
                  </a:lnTo>
                  <a:lnTo>
                    <a:pt x="501" y="179"/>
                  </a:lnTo>
                  <a:lnTo>
                    <a:pt x="517" y="165"/>
                  </a:lnTo>
                  <a:lnTo>
                    <a:pt x="534" y="149"/>
                  </a:lnTo>
                  <a:lnTo>
                    <a:pt x="556" y="134"/>
                  </a:lnTo>
                  <a:lnTo>
                    <a:pt x="578" y="118"/>
                  </a:lnTo>
                  <a:lnTo>
                    <a:pt x="622" y="89"/>
                  </a:lnTo>
                  <a:lnTo>
                    <a:pt x="669" y="60"/>
                  </a:lnTo>
                  <a:lnTo>
                    <a:pt x="712" y="37"/>
                  </a:lnTo>
                  <a:lnTo>
                    <a:pt x="748" y="19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0F4E723-805B-B2AB-5F61-8AB64A261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" y="2295"/>
              <a:ext cx="2" cy="4"/>
            </a:xfrm>
            <a:custGeom>
              <a:avLst/>
              <a:gdLst>
                <a:gd name="T0" fmla="*/ 3 w 5"/>
                <a:gd name="T1" fmla="*/ 0 h 13"/>
                <a:gd name="T2" fmla="*/ 3 w 5"/>
                <a:gd name="T3" fmla="*/ 0 h 13"/>
                <a:gd name="T4" fmla="*/ 0 w 5"/>
                <a:gd name="T5" fmla="*/ 13 h 13"/>
                <a:gd name="T6" fmla="*/ 0 w 5"/>
                <a:gd name="T7" fmla="*/ 13 h 13"/>
                <a:gd name="T8" fmla="*/ 5 w 5"/>
                <a:gd name="T9" fmla="*/ 0 h 13"/>
                <a:gd name="T10" fmla="*/ 3 w 5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3" y="0"/>
                  </a:moveTo>
                  <a:lnTo>
                    <a:pt x="3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5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0726F20-6793-7F45-1D3E-BD741D32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" y="2224"/>
              <a:ext cx="141" cy="116"/>
            </a:xfrm>
            <a:custGeom>
              <a:avLst/>
              <a:gdLst>
                <a:gd name="T0" fmla="*/ 422 w 422"/>
                <a:gd name="T1" fmla="*/ 0 h 348"/>
                <a:gd name="T2" fmla="*/ 422 w 422"/>
                <a:gd name="T3" fmla="*/ 0 h 348"/>
                <a:gd name="T4" fmla="*/ 399 w 422"/>
                <a:gd name="T5" fmla="*/ 6 h 348"/>
                <a:gd name="T6" fmla="*/ 399 w 422"/>
                <a:gd name="T7" fmla="*/ 6 h 348"/>
                <a:gd name="T8" fmla="*/ 343 w 422"/>
                <a:gd name="T9" fmla="*/ 36 h 348"/>
                <a:gd name="T10" fmla="*/ 308 w 422"/>
                <a:gd name="T11" fmla="*/ 55 h 348"/>
                <a:gd name="T12" fmla="*/ 272 w 422"/>
                <a:gd name="T13" fmla="*/ 78 h 348"/>
                <a:gd name="T14" fmla="*/ 234 w 422"/>
                <a:gd name="T15" fmla="*/ 101 h 348"/>
                <a:gd name="T16" fmla="*/ 200 w 422"/>
                <a:gd name="T17" fmla="*/ 126 h 348"/>
                <a:gd name="T18" fmla="*/ 166 w 422"/>
                <a:gd name="T19" fmla="*/ 150 h 348"/>
                <a:gd name="T20" fmla="*/ 153 w 422"/>
                <a:gd name="T21" fmla="*/ 162 h 348"/>
                <a:gd name="T22" fmla="*/ 140 w 422"/>
                <a:gd name="T23" fmla="*/ 173 h 348"/>
                <a:gd name="T24" fmla="*/ 140 w 422"/>
                <a:gd name="T25" fmla="*/ 173 h 348"/>
                <a:gd name="T26" fmla="*/ 91 w 422"/>
                <a:gd name="T27" fmla="*/ 223 h 348"/>
                <a:gd name="T28" fmla="*/ 69 w 422"/>
                <a:gd name="T29" fmla="*/ 247 h 348"/>
                <a:gd name="T30" fmla="*/ 49 w 422"/>
                <a:gd name="T31" fmla="*/ 270 h 348"/>
                <a:gd name="T32" fmla="*/ 32 w 422"/>
                <a:gd name="T33" fmla="*/ 292 h 348"/>
                <a:gd name="T34" fmla="*/ 17 w 422"/>
                <a:gd name="T35" fmla="*/ 312 h 348"/>
                <a:gd name="T36" fmla="*/ 7 w 422"/>
                <a:gd name="T37" fmla="*/ 331 h 348"/>
                <a:gd name="T38" fmla="*/ 3 w 422"/>
                <a:gd name="T39" fmla="*/ 340 h 348"/>
                <a:gd name="T40" fmla="*/ 0 w 422"/>
                <a:gd name="T41" fmla="*/ 348 h 348"/>
                <a:gd name="T42" fmla="*/ 0 w 422"/>
                <a:gd name="T43" fmla="*/ 348 h 348"/>
                <a:gd name="T44" fmla="*/ 7 w 422"/>
                <a:gd name="T45" fmla="*/ 331 h 348"/>
                <a:gd name="T46" fmla="*/ 19 w 422"/>
                <a:gd name="T47" fmla="*/ 314 h 348"/>
                <a:gd name="T48" fmla="*/ 33 w 422"/>
                <a:gd name="T49" fmla="*/ 293 h 348"/>
                <a:gd name="T50" fmla="*/ 51 w 422"/>
                <a:gd name="T51" fmla="*/ 272 h 348"/>
                <a:gd name="T52" fmla="*/ 93 w 422"/>
                <a:gd name="T53" fmla="*/ 227 h 348"/>
                <a:gd name="T54" fmla="*/ 139 w 422"/>
                <a:gd name="T55" fmla="*/ 179 h 348"/>
                <a:gd name="T56" fmla="*/ 139 w 422"/>
                <a:gd name="T57" fmla="*/ 179 h 348"/>
                <a:gd name="T58" fmla="*/ 155 w 422"/>
                <a:gd name="T59" fmla="*/ 165 h 348"/>
                <a:gd name="T60" fmla="*/ 172 w 422"/>
                <a:gd name="T61" fmla="*/ 149 h 348"/>
                <a:gd name="T62" fmla="*/ 194 w 422"/>
                <a:gd name="T63" fmla="*/ 134 h 348"/>
                <a:gd name="T64" fmla="*/ 216 w 422"/>
                <a:gd name="T65" fmla="*/ 118 h 348"/>
                <a:gd name="T66" fmla="*/ 260 w 422"/>
                <a:gd name="T67" fmla="*/ 89 h 348"/>
                <a:gd name="T68" fmla="*/ 307 w 422"/>
                <a:gd name="T69" fmla="*/ 60 h 348"/>
                <a:gd name="T70" fmla="*/ 350 w 422"/>
                <a:gd name="T71" fmla="*/ 37 h 348"/>
                <a:gd name="T72" fmla="*/ 386 w 422"/>
                <a:gd name="T73" fmla="*/ 19 h 348"/>
                <a:gd name="T74" fmla="*/ 422 w 422"/>
                <a:gd name="T7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2" h="348">
                  <a:moveTo>
                    <a:pt x="422" y="0"/>
                  </a:moveTo>
                  <a:lnTo>
                    <a:pt x="422" y="0"/>
                  </a:lnTo>
                  <a:lnTo>
                    <a:pt x="399" y="6"/>
                  </a:lnTo>
                  <a:lnTo>
                    <a:pt x="399" y="6"/>
                  </a:lnTo>
                  <a:lnTo>
                    <a:pt x="343" y="36"/>
                  </a:lnTo>
                  <a:lnTo>
                    <a:pt x="308" y="55"/>
                  </a:lnTo>
                  <a:lnTo>
                    <a:pt x="272" y="78"/>
                  </a:lnTo>
                  <a:lnTo>
                    <a:pt x="234" y="101"/>
                  </a:lnTo>
                  <a:lnTo>
                    <a:pt x="200" y="126"/>
                  </a:lnTo>
                  <a:lnTo>
                    <a:pt x="166" y="150"/>
                  </a:lnTo>
                  <a:lnTo>
                    <a:pt x="153" y="162"/>
                  </a:lnTo>
                  <a:lnTo>
                    <a:pt x="140" y="173"/>
                  </a:lnTo>
                  <a:lnTo>
                    <a:pt x="140" y="173"/>
                  </a:lnTo>
                  <a:lnTo>
                    <a:pt x="91" y="223"/>
                  </a:lnTo>
                  <a:lnTo>
                    <a:pt x="69" y="247"/>
                  </a:lnTo>
                  <a:lnTo>
                    <a:pt x="49" y="270"/>
                  </a:lnTo>
                  <a:lnTo>
                    <a:pt x="32" y="292"/>
                  </a:lnTo>
                  <a:lnTo>
                    <a:pt x="17" y="312"/>
                  </a:lnTo>
                  <a:lnTo>
                    <a:pt x="7" y="331"/>
                  </a:lnTo>
                  <a:lnTo>
                    <a:pt x="3" y="34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7" y="331"/>
                  </a:lnTo>
                  <a:lnTo>
                    <a:pt x="19" y="314"/>
                  </a:lnTo>
                  <a:lnTo>
                    <a:pt x="33" y="293"/>
                  </a:lnTo>
                  <a:lnTo>
                    <a:pt x="51" y="272"/>
                  </a:lnTo>
                  <a:lnTo>
                    <a:pt x="93" y="227"/>
                  </a:lnTo>
                  <a:lnTo>
                    <a:pt x="139" y="179"/>
                  </a:lnTo>
                  <a:lnTo>
                    <a:pt x="139" y="179"/>
                  </a:lnTo>
                  <a:lnTo>
                    <a:pt x="155" y="165"/>
                  </a:lnTo>
                  <a:lnTo>
                    <a:pt x="172" y="149"/>
                  </a:lnTo>
                  <a:lnTo>
                    <a:pt x="194" y="134"/>
                  </a:lnTo>
                  <a:lnTo>
                    <a:pt x="216" y="118"/>
                  </a:lnTo>
                  <a:lnTo>
                    <a:pt x="260" y="89"/>
                  </a:lnTo>
                  <a:lnTo>
                    <a:pt x="307" y="60"/>
                  </a:lnTo>
                  <a:lnTo>
                    <a:pt x="350" y="37"/>
                  </a:lnTo>
                  <a:lnTo>
                    <a:pt x="386" y="19"/>
                  </a:lnTo>
                  <a:lnTo>
                    <a:pt x="4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04672B2-0B8D-ACB8-15CC-EC4E0740E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" y="2384"/>
              <a:ext cx="436" cy="31"/>
            </a:xfrm>
            <a:custGeom>
              <a:avLst/>
              <a:gdLst>
                <a:gd name="T0" fmla="*/ 1306 w 1308"/>
                <a:gd name="T1" fmla="*/ 0 h 93"/>
                <a:gd name="T2" fmla="*/ 0 w 1308"/>
                <a:gd name="T3" fmla="*/ 87 h 93"/>
                <a:gd name="T4" fmla="*/ 0 w 1308"/>
                <a:gd name="T5" fmla="*/ 87 h 93"/>
                <a:gd name="T6" fmla="*/ 0 w 1308"/>
                <a:gd name="T7" fmla="*/ 87 h 93"/>
                <a:gd name="T8" fmla="*/ 16 w 1308"/>
                <a:gd name="T9" fmla="*/ 93 h 93"/>
                <a:gd name="T10" fmla="*/ 1308 w 1308"/>
                <a:gd name="T11" fmla="*/ 6 h 93"/>
                <a:gd name="T12" fmla="*/ 1306 w 1308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93">
                  <a:moveTo>
                    <a:pt x="1306" y="0"/>
                  </a:move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6" y="93"/>
                  </a:lnTo>
                  <a:lnTo>
                    <a:pt x="1308" y="6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F27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461D792-3EB1-C57E-897E-E4EA53885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" y="2384"/>
              <a:ext cx="436" cy="31"/>
            </a:xfrm>
            <a:custGeom>
              <a:avLst/>
              <a:gdLst>
                <a:gd name="T0" fmla="*/ 1306 w 1308"/>
                <a:gd name="T1" fmla="*/ 0 h 93"/>
                <a:gd name="T2" fmla="*/ 0 w 1308"/>
                <a:gd name="T3" fmla="*/ 87 h 93"/>
                <a:gd name="T4" fmla="*/ 0 w 1308"/>
                <a:gd name="T5" fmla="*/ 87 h 93"/>
                <a:gd name="T6" fmla="*/ 0 w 1308"/>
                <a:gd name="T7" fmla="*/ 87 h 93"/>
                <a:gd name="T8" fmla="*/ 16 w 1308"/>
                <a:gd name="T9" fmla="*/ 93 h 93"/>
                <a:gd name="T10" fmla="*/ 1308 w 1308"/>
                <a:gd name="T11" fmla="*/ 6 h 93"/>
                <a:gd name="T12" fmla="*/ 1306 w 1308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93">
                  <a:moveTo>
                    <a:pt x="1306" y="0"/>
                  </a:moveTo>
                  <a:lnTo>
                    <a:pt x="0" y="87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6" y="93"/>
                  </a:lnTo>
                  <a:lnTo>
                    <a:pt x="1308" y="6"/>
                  </a:lnTo>
                  <a:lnTo>
                    <a:pt x="13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5528C70-E123-6E16-B1DD-700A83F82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" y="2413"/>
              <a:ext cx="208" cy="16"/>
            </a:xfrm>
            <a:custGeom>
              <a:avLst/>
              <a:gdLst>
                <a:gd name="T0" fmla="*/ 610 w 626"/>
                <a:gd name="T1" fmla="*/ 0 h 46"/>
                <a:gd name="T2" fmla="*/ 4 w 626"/>
                <a:gd name="T3" fmla="*/ 40 h 46"/>
                <a:gd name="T4" fmla="*/ 0 w 626"/>
                <a:gd name="T5" fmla="*/ 40 h 46"/>
                <a:gd name="T6" fmla="*/ 3 w 626"/>
                <a:gd name="T7" fmla="*/ 46 h 46"/>
                <a:gd name="T8" fmla="*/ 626 w 626"/>
                <a:gd name="T9" fmla="*/ 6 h 46"/>
                <a:gd name="T10" fmla="*/ 626 w 626"/>
                <a:gd name="T11" fmla="*/ 6 h 46"/>
                <a:gd name="T12" fmla="*/ 610 w 626"/>
                <a:gd name="T13" fmla="*/ 0 h 46"/>
                <a:gd name="T14" fmla="*/ 610 w 626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46">
                  <a:moveTo>
                    <a:pt x="610" y="0"/>
                  </a:moveTo>
                  <a:lnTo>
                    <a:pt x="4" y="40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626" y="6"/>
                  </a:lnTo>
                  <a:lnTo>
                    <a:pt x="626" y="6"/>
                  </a:lnTo>
                  <a:lnTo>
                    <a:pt x="610" y="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ED338B-053A-EC02-0E13-49200C99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" y="2413"/>
              <a:ext cx="208" cy="16"/>
            </a:xfrm>
            <a:custGeom>
              <a:avLst/>
              <a:gdLst>
                <a:gd name="T0" fmla="*/ 610 w 626"/>
                <a:gd name="T1" fmla="*/ 0 h 46"/>
                <a:gd name="T2" fmla="*/ 4 w 626"/>
                <a:gd name="T3" fmla="*/ 40 h 46"/>
                <a:gd name="T4" fmla="*/ 0 w 626"/>
                <a:gd name="T5" fmla="*/ 40 h 46"/>
                <a:gd name="T6" fmla="*/ 3 w 626"/>
                <a:gd name="T7" fmla="*/ 46 h 46"/>
                <a:gd name="T8" fmla="*/ 626 w 626"/>
                <a:gd name="T9" fmla="*/ 6 h 46"/>
                <a:gd name="T10" fmla="*/ 626 w 626"/>
                <a:gd name="T11" fmla="*/ 6 h 46"/>
                <a:gd name="T12" fmla="*/ 610 w 626"/>
                <a:gd name="T13" fmla="*/ 0 h 46"/>
                <a:gd name="T14" fmla="*/ 610 w 626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46">
                  <a:moveTo>
                    <a:pt x="610" y="0"/>
                  </a:moveTo>
                  <a:lnTo>
                    <a:pt x="4" y="40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626" y="6"/>
                  </a:lnTo>
                  <a:lnTo>
                    <a:pt x="626" y="6"/>
                  </a:lnTo>
                  <a:lnTo>
                    <a:pt x="610" y="0"/>
                  </a:lnTo>
                  <a:lnTo>
                    <a:pt x="6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A6D254A-1BC2-0F7A-DC19-2D3421AA4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2226"/>
              <a:ext cx="695" cy="201"/>
            </a:xfrm>
            <a:custGeom>
              <a:avLst/>
              <a:gdLst>
                <a:gd name="T0" fmla="*/ 863 w 2085"/>
                <a:gd name="T1" fmla="*/ 26 h 601"/>
                <a:gd name="T2" fmla="*/ 740 w 2085"/>
                <a:gd name="T3" fmla="*/ 73 h 601"/>
                <a:gd name="T4" fmla="*/ 646 w 2085"/>
                <a:gd name="T5" fmla="*/ 121 h 601"/>
                <a:gd name="T6" fmla="*/ 574 w 2085"/>
                <a:gd name="T7" fmla="*/ 177 h 601"/>
                <a:gd name="T8" fmla="*/ 396 w 2085"/>
                <a:gd name="T9" fmla="*/ 315 h 601"/>
                <a:gd name="T10" fmla="*/ 341 w 2085"/>
                <a:gd name="T11" fmla="*/ 344 h 601"/>
                <a:gd name="T12" fmla="*/ 302 w 2085"/>
                <a:gd name="T13" fmla="*/ 351 h 601"/>
                <a:gd name="T14" fmla="*/ 270 w 2085"/>
                <a:gd name="T15" fmla="*/ 351 h 601"/>
                <a:gd name="T16" fmla="*/ 248 w 2085"/>
                <a:gd name="T17" fmla="*/ 341 h 601"/>
                <a:gd name="T18" fmla="*/ 244 w 2085"/>
                <a:gd name="T19" fmla="*/ 313 h 601"/>
                <a:gd name="T20" fmla="*/ 240 w 2085"/>
                <a:gd name="T21" fmla="*/ 302 h 601"/>
                <a:gd name="T22" fmla="*/ 209 w 2085"/>
                <a:gd name="T23" fmla="*/ 302 h 601"/>
                <a:gd name="T24" fmla="*/ 186 w 2085"/>
                <a:gd name="T25" fmla="*/ 295 h 601"/>
                <a:gd name="T26" fmla="*/ 172 w 2085"/>
                <a:gd name="T27" fmla="*/ 277 h 601"/>
                <a:gd name="T28" fmla="*/ 170 w 2085"/>
                <a:gd name="T29" fmla="*/ 256 h 601"/>
                <a:gd name="T30" fmla="*/ 180 w 2085"/>
                <a:gd name="T31" fmla="*/ 219 h 601"/>
                <a:gd name="T32" fmla="*/ 179 w 2085"/>
                <a:gd name="T33" fmla="*/ 205 h 601"/>
                <a:gd name="T34" fmla="*/ 173 w 2085"/>
                <a:gd name="T35" fmla="*/ 601 h 601"/>
                <a:gd name="T36" fmla="*/ 2071 w 2085"/>
                <a:gd name="T37" fmla="*/ 366 h 601"/>
                <a:gd name="T38" fmla="*/ 1920 w 2085"/>
                <a:gd name="T39" fmla="*/ 260 h 601"/>
                <a:gd name="T40" fmla="*/ 1863 w 2085"/>
                <a:gd name="T41" fmla="*/ 260 h 601"/>
                <a:gd name="T42" fmla="*/ 1657 w 2085"/>
                <a:gd name="T43" fmla="*/ 276 h 601"/>
                <a:gd name="T44" fmla="*/ 1550 w 2085"/>
                <a:gd name="T45" fmla="*/ 286 h 601"/>
                <a:gd name="T46" fmla="*/ 1497 w 2085"/>
                <a:gd name="T47" fmla="*/ 286 h 601"/>
                <a:gd name="T48" fmla="*/ 1420 w 2085"/>
                <a:gd name="T49" fmla="*/ 276 h 601"/>
                <a:gd name="T50" fmla="*/ 1323 w 2085"/>
                <a:gd name="T51" fmla="*/ 253 h 601"/>
                <a:gd name="T52" fmla="*/ 1151 w 2085"/>
                <a:gd name="T53" fmla="*/ 189 h 601"/>
                <a:gd name="T54" fmla="*/ 1092 w 2085"/>
                <a:gd name="T55" fmla="*/ 175 h 601"/>
                <a:gd name="T56" fmla="*/ 1041 w 2085"/>
                <a:gd name="T57" fmla="*/ 169 h 601"/>
                <a:gd name="T58" fmla="*/ 983 w 2085"/>
                <a:gd name="T59" fmla="*/ 176 h 601"/>
                <a:gd name="T60" fmla="*/ 907 w 2085"/>
                <a:gd name="T61" fmla="*/ 202 h 601"/>
                <a:gd name="T62" fmla="*/ 882 w 2085"/>
                <a:gd name="T63" fmla="*/ 215 h 601"/>
                <a:gd name="T64" fmla="*/ 801 w 2085"/>
                <a:gd name="T65" fmla="*/ 277 h 601"/>
                <a:gd name="T66" fmla="*/ 720 w 2085"/>
                <a:gd name="T67" fmla="*/ 341 h 601"/>
                <a:gd name="T68" fmla="*/ 695 w 2085"/>
                <a:gd name="T69" fmla="*/ 352 h 601"/>
                <a:gd name="T70" fmla="*/ 601 w 2085"/>
                <a:gd name="T71" fmla="*/ 383 h 601"/>
                <a:gd name="T72" fmla="*/ 575 w 2085"/>
                <a:gd name="T73" fmla="*/ 386 h 601"/>
                <a:gd name="T74" fmla="*/ 546 w 2085"/>
                <a:gd name="T75" fmla="*/ 377 h 601"/>
                <a:gd name="T76" fmla="*/ 539 w 2085"/>
                <a:gd name="T77" fmla="*/ 364 h 601"/>
                <a:gd name="T78" fmla="*/ 542 w 2085"/>
                <a:gd name="T79" fmla="*/ 342 h 601"/>
                <a:gd name="T80" fmla="*/ 549 w 2085"/>
                <a:gd name="T81" fmla="*/ 325 h 601"/>
                <a:gd name="T82" fmla="*/ 591 w 2085"/>
                <a:gd name="T83" fmla="*/ 264 h 601"/>
                <a:gd name="T84" fmla="*/ 682 w 2085"/>
                <a:gd name="T85" fmla="*/ 167 h 601"/>
                <a:gd name="T86" fmla="*/ 708 w 2085"/>
                <a:gd name="T87" fmla="*/ 144 h 601"/>
                <a:gd name="T88" fmla="*/ 814 w 2085"/>
                <a:gd name="T89" fmla="*/ 72 h 601"/>
                <a:gd name="T90" fmla="*/ 941 w 2085"/>
                <a:gd name="T91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5" h="601">
                  <a:moveTo>
                    <a:pt x="941" y="0"/>
                  </a:moveTo>
                  <a:lnTo>
                    <a:pt x="941" y="0"/>
                  </a:lnTo>
                  <a:lnTo>
                    <a:pt x="863" y="26"/>
                  </a:lnTo>
                  <a:lnTo>
                    <a:pt x="821" y="40"/>
                  </a:lnTo>
                  <a:lnTo>
                    <a:pt x="779" y="56"/>
                  </a:lnTo>
                  <a:lnTo>
                    <a:pt x="740" y="73"/>
                  </a:lnTo>
                  <a:lnTo>
                    <a:pt x="704" y="89"/>
                  </a:lnTo>
                  <a:lnTo>
                    <a:pt x="671" y="105"/>
                  </a:lnTo>
                  <a:lnTo>
                    <a:pt x="646" y="121"/>
                  </a:lnTo>
                  <a:lnTo>
                    <a:pt x="646" y="121"/>
                  </a:lnTo>
                  <a:lnTo>
                    <a:pt x="613" y="146"/>
                  </a:lnTo>
                  <a:lnTo>
                    <a:pt x="574" y="177"/>
                  </a:lnTo>
                  <a:lnTo>
                    <a:pt x="484" y="250"/>
                  </a:lnTo>
                  <a:lnTo>
                    <a:pt x="439" y="285"/>
                  </a:lnTo>
                  <a:lnTo>
                    <a:pt x="396" y="315"/>
                  </a:lnTo>
                  <a:lnTo>
                    <a:pt x="376" y="326"/>
                  </a:lnTo>
                  <a:lnTo>
                    <a:pt x="358" y="337"/>
                  </a:lnTo>
                  <a:lnTo>
                    <a:pt x="341" y="344"/>
                  </a:lnTo>
                  <a:lnTo>
                    <a:pt x="328" y="347"/>
                  </a:lnTo>
                  <a:lnTo>
                    <a:pt x="328" y="347"/>
                  </a:lnTo>
                  <a:lnTo>
                    <a:pt x="302" y="351"/>
                  </a:lnTo>
                  <a:lnTo>
                    <a:pt x="280" y="352"/>
                  </a:lnTo>
                  <a:lnTo>
                    <a:pt x="280" y="352"/>
                  </a:lnTo>
                  <a:lnTo>
                    <a:pt x="270" y="351"/>
                  </a:lnTo>
                  <a:lnTo>
                    <a:pt x="260" y="350"/>
                  </a:lnTo>
                  <a:lnTo>
                    <a:pt x="253" y="347"/>
                  </a:lnTo>
                  <a:lnTo>
                    <a:pt x="248" y="341"/>
                  </a:lnTo>
                  <a:lnTo>
                    <a:pt x="244" y="334"/>
                  </a:lnTo>
                  <a:lnTo>
                    <a:pt x="244" y="325"/>
                  </a:lnTo>
                  <a:lnTo>
                    <a:pt x="244" y="313"/>
                  </a:lnTo>
                  <a:lnTo>
                    <a:pt x="247" y="300"/>
                  </a:lnTo>
                  <a:lnTo>
                    <a:pt x="247" y="300"/>
                  </a:lnTo>
                  <a:lnTo>
                    <a:pt x="240" y="302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09" y="302"/>
                  </a:lnTo>
                  <a:lnTo>
                    <a:pt x="201" y="300"/>
                  </a:lnTo>
                  <a:lnTo>
                    <a:pt x="193" y="298"/>
                  </a:lnTo>
                  <a:lnTo>
                    <a:pt x="186" y="295"/>
                  </a:lnTo>
                  <a:lnTo>
                    <a:pt x="179" y="290"/>
                  </a:lnTo>
                  <a:lnTo>
                    <a:pt x="175" y="285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0" y="269"/>
                  </a:lnTo>
                  <a:lnTo>
                    <a:pt x="170" y="256"/>
                  </a:lnTo>
                  <a:lnTo>
                    <a:pt x="175" y="238"/>
                  </a:lnTo>
                  <a:lnTo>
                    <a:pt x="180" y="219"/>
                  </a:lnTo>
                  <a:lnTo>
                    <a:pt x="180" y="219"/>
                  </a:lnTo>
                  <a:lnTo>
                    <a:pt x="183" y="206"/>
                  </a:lnTo>
                  <a:lnTo>
                    <a:pt x="179" y="205"/>
                  </a:lnTo>
                  <a:lnTo>
                    <a:pt x="179" y="205"/>
                  </a:lnTo>
                  <a:lnTo>
                    <a:pt x="3" y="205"/>
                  </a:lnTo>
                  <a:lnTo>
                    <a:pt x="0" y="205"/>
                  </a:lnTo>
                  <a:lnTo>
                    <a:pt x="173" y="601"/>
                  </a:lnTo>
                  <a:lnTo>
                    <a:pt x="779" y="561"/>
                  </a:lnTo>
                  <a:lnTo>
                    <a:pt x="2085" y="474"/>
                  </a:lnTo>
                  <a:lnTo>
                    <a:pt x="2071" y="366"/>
                  </a:lnTo>
                  <a:lnTo>
                    <a:pt x="1920" y="260"/>
                  </a:lnTo>
                  <a:lnTo>
                    <a:pt x="1920" y="260"/>
                  </a:lnTo>
                  <a:lnTo>
                    <a:pt x="1920" y="260"/>
                  </a:lnTo>
                  <a:lnTo>
                    <a:pt x="1905" y="260"/>
                  </a:lnTo>
                  <a:lnTo>
                    <a:pt x="1905" y="260"/>
                  </a:lnTo>
                  <a:lnTo>
                    <a:pt x="1863" y="260"/>
                  </a:lnTo>
                  <a:lnTo>
                    <a:pt x="1822" y="261"/>
                  </a:lnTo>
                  <a:lnTo>
                    <a:pt x="1738" y="267"/>
                  </a:lnTo>
                  <a:lnTo>
                    <a:pt x="1657" y="276"/>
                  </a:lnTo>
                  <a:lnTo>
                    <a:pt x="1578" y="283"/>
                  </a:lnTo>
                  <a:lnTo>
                    <a:pt x="1578" y="283"/>
                  </a:lnTo>
                  <a:lnTo>
                    <a:pt x="1550" y="286"/>
                  </a:lnTo>
                  <a:lnTo>
                    <a:pt x="1524" y="286"/>
                  </a:lnTo>
                  <a:lnTo>
                    <a:pt x="1524" y="286"/>
                  </a:lnTo>
                  <a:lnTo>
                    <a:pt x="1497" y="286"/>
                  </a:lnTo>
                  <a:lnTo>
                    <a:pt x="1471" y="283"/>
                  </a:lnTo>
                  <a:lnTo>
                    <a:pt x="1445" y="280"/>
                  </a:lnTo>
                  <a:lnTo>
                    <a:pt x="1420" y="276"/>
                  </a:lnTo>
                  <a:lnTo>
                    <a:pt x="1395" y="271"/>
                  </a:lnTo>
                  <a:lnTo>
                    <a:pt x="1371" y="266"/>
                  </a:lnTo>
                  <a:lnTo>
                    <a:pt x="1323" y="253"/>
                  </a:lnTo>
                  <a:lnTo>
                    <a:pt x="1278" y="237"/>
                  </a:lnTo>
                  <a:lnTo>
                    <a:pt x="1233" y="221"/>
                  </a:lnTo>
                  <a:lnTo>
                    <a:pt x="1151" y="189"/>
                  </a:lnTo>
                  <a:lnTo>
                    <a:pt x="1151" y="189"/>
                  </a:lnTo>
                  <a:lnTo>
                    <a:pt x="1121" y="180"/>
                  </a:lnTo>
                  <a:lnTo>
                    <a:pt x="1092" y="175"/>
                  </a:lnTo>
                  <a:lnTo>
                    <a:pt x="1066" y="170"/>
                  </a:lnTo>
                  <a:lnTo>
                    <a:pt x="1041" y="169"/>
                  </a:lnTo>
                  <a:lnTo>
                    <a:pt x="1041" y="169"/>
                  </a:lnTo>
                  <a:lnTo>
                    <a:pt x="1021" y="170"/>
                  </a:lnTo>
                  <a:lnTo>
                    <a:pt x="1002" y="172"/>
                  </a:lnTo>
                  <a:lnTo>
                    <a:pt x="983" y="176"/>
                  </a:lnTo>
                  <a:lnTo>
                    <a:pt x="966" y="180"/>
                  </a:lnTo>
                  <a:lnTo>
                    <a:pt x="935" y="190"/>
                  </a:lnTo>
                  <a:lnTo>
                    <a:pt x="907" y="202"/>
                  </a:lnTo>
                  <a:lnTo>
                    <a:pt x="907" y="202"/>
                  </a:lnTo>
                  <a:lnTo>
                    <a:pt x="895" y="208"/>
                  </a:lnTo>
                  <a:lnTo>
                    <a:pt x="882" y="215"/>
                  </a:lnTo>
                  <a:lnTo>
                    <a:pt x="857" y="232"/>
                  </a:lnTo>
                  <a:lnTo>
                    <a:pt x="830" y="254"/>
                  </a:lnTo>
                  <a:lnTo>
                    <a:pt x="801" y="277"/>
                  </a:lnTo>
                  <a:lnTo>
                    <a:pt x="773" y="302"/>
                  </a:lnTo>
                  <a:lnTo>
                    <a:pt x="746" y="322"/>
                  </a:lnTo>
                  <a:lnTo>
                    <a:pt x="720" y="341"/>
                  </a:lnTo>
                  <a:lnTo>
                    <a:pt x="707" y="347"/>
                  </a:lnTo>
                  <a:lnTo>
                    <a:pt x="695" y="352"/>
                  </a:lnTo>
                  <a:lnTo>
                    <a:pt x="695" y="352"/>
                  </a:lnTo>
                  <a:lnTo>
                    <a:pt x="664" y="364"/>
                  </a:lnTo>
                  <a:lnTo>
                    <a:pt x="632" y="374"/>
                  </a:lnTo>
                  <a:lnTo>
                    <a:pt x="601" y="383"/>
                  </a:lnTo>
                  <a:lnTo>
                    <a:pt x="587" y="386"/>
                  </a:lnTo>
                  <a:lnTo>
                    <a:pt x="575" y="386"/>
                  </a:lnTo>
                  <a:lnTo>
                    <a:pt x="575" y="386"/>
                  </a:lnTo>
                  <a:lnTo>
                    <a:pt x="564" y="386"/>
                  </a:lnTo>
                  <a:lnTo>
                    <a:pt x="554" y="383"/>
                  </a:lnTo>
                  <a:lnTo>
                    <a:pt x="546" y="377"/>
                  </a:lnTo>
                  <a:lnTo>
                    <a:pt x="542" y="370"/>
                  </a:lnTo>
                  <a:lnTo>
                    <a:pt x="542" y="370"/>
                  </a:lnTo>
                  <a:lnTo>
                    <a:pt x="539" y="364"/>
                  </a:lnTo>
                  <a:lnTo>
                    <a:pt x="539" y="357"/>
                  </a:lnTo>
                  <a:lnTo>
                    <a:pt x="539" y="350"/>
                  </a:lnTo>
                  <a:lnTo>
                    <a:pt x="542" y="342"/>
                  </a:lnTo>
                  <a:lnTo>
                    <a:pt x="542" y="342"/>
                  </a:lnTo>
                  <a:lnTo>
                    <a:pt x="545" y="334"/>
                  </a:lnTo>
                  <a:lnTo>
                    <a:pt x="549" y="325"/>
                  </a:lnTo>
                  <a:lnTo>
                    <a:pt x="559" y="306"/>
                  </a:lnTo>
                  <a:lnTo>
                    <a:pt x="574" y="286"/>
                  </a:lnTo>
                  <a:lnTo>
                    <a:pt x="591" y="264"/>
                  </a:lnTo>
                  <a:lnTo>
                    <a:pt x="611" y="241"/>
                  </a:lnTo>
                  <a:lnTo>
                    <a:pt x="633" y="217"/>
                  </a:lnTo>
                  <a:lnTo>
                    <a:pt x="682" y="167"/>
                  </a:lnTo>
                  <a:lnTo>
                    <a:pt x="682" y="167"/>
                  </a:lnTo>
                  <a:lnTo>
                    <a:pt x="695" y="156"/>
                  </a:lnTo>
                  <a:lnTo>
                    <a:pt x="708" y="144"/>
                  </a:lnTo>
                  <a:lnTo>
                    <a:pt x="742" y="120"/>
                  </a:lnTo>
                  <a:lnTo>
                    <a:pt x="776" y="95"/>
                  </a:lnTo>
                  <a:lnTo>
                    <a:pt x="814" y="72"/>
                  </a:lnTo>
                  <a:lnTo>
                    <a:pt x="850" y="49"/>
                  </a:lnTo>
                  <a:lnTo>
                    <a:pt x="885" y="30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7A33FCA-4D4C-4BC3-D549-35D7BBAAF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2226"/>
              <a:ext cx="695" cy="201"/>
            </a:xfrm>
            <a:custGeom>
              <a:avLst/>
              <a:gdLst>
                <a:gd name="T0" fmla="*/ 863 w 2085"/>
                <a:gd name="T1" fmla="*/ 26 h 601"/>
                <a:gd name="T2" fmla="*/ 740 w 2085"/>
                <a:gd name="T3" fmla="*/ 73 h 601"/>
                <a:gd name="T4" fmla="*/ 646 w 2085"/>
                <a:gd name="T5" fmla="*/ 121 h 601"/>
                <a:gd name="T6" fmla="*/ 574 w 2085"/>
                <a:gd name="T7" fmla="*/ 177 h 601"/>
                <a:gd name="T8" fmla="*/ 396 w 2085"/>
                <a:gd name="T9" fmla="*/ 315 h 601"/>
                <a:gd name="T10" fmla="*/ 341 w 2085"/>
                <a:gd name="T11" fmla="*/ 344 h 601"/>
                <a:gd name="T12" fmla="*/ 302 w 2085"/>
                <a:gd name="T13" fmla="*/ 351 h 601"/>
                <a:gd name="T14" fmla="*/ 270 w 2085"/>
                <a:gd name="T15" fmla="*/ 351 h 601"/>
                <a:gd name="T16" fmla="*/ 248 w 2085"/>
                <a:gd name="T17" fmla="*/ 341 h 601"/>
                <a:gd name="T18" fmla="*/ 244 w 2085"/>
                <a:gd name="T19" fmla="*/ 313 h 601"/>
                <a:gd name="T20" fmla="*/ 240 w 2085"/>
                <a:gd name="T21" fmla="*/ 302 h 601"/>
                <a:gd name="T22" fmla="*/ 209 w 2085"/>
                <a:gd name="T23" fmla="*/ 302 h 601"/>
                <a:gd name="T24" fmla="*/ 186 w 2085"/>
                <a:gd name="T25" fmla="*/ 295 h 601"/>
                <a:gd name="T26" fmla="*/ 172 w 2085"/>
                <a:gd name="T27" fmla="*/ 277 h 601"/>
                <a:gd name="T28" fmla="*/ 170 w 2085"/>
                <a:gd name="T29" fmla="*/ 256 h 601"/>
                <a:gd name="T30" fmla="*/ 180 w 2085"/>
                <a:gd name="T31" fmla="*/ 219 h 601"/>
                <a:gd name="T32" fmla="*/ 179 w 2085"/>
                <a:gd name="T33" fmla="*/ 205 h 601"/>
                <a:gd name="T34" fmla="*/ 173 w 2085"/>
                <a:gd name="T35" fmla="*/ 601 h 601"/>
                <a:gd name="T36" fmla="*/ 2071 w 2085"/>
                <a:gd name="T37" fmla="*/ 366 h 601"/>
                <a:gd name="T38" fmla="*/ 1920 w 2085"/>
                <a:gd name="T39" fmla="*/ 260 h 601"/>
                <a:gd name="T40" fmla="*/ 1863 w 2085"/>
                <a:gd name="T41" fmla="*/ 260 h 601"/>
                <a:gd name="T42" fmla="*/ 1657 w 2085"/>
                <a:gd name="T43" fmla="*/ 276 h 601"/>
                <a:gd name="T44" fmla="*/ 1550 w 2085"/>
                <a:gd name="T45" fmla="*/ 286 h 601"/>
                <a:gd name="T46" fmla="*/ 1497 w 2085"/>
                <a:gd name="T47" fmla="*/ 286 h 601"/>
                <a:gd name="T48" fmla="*/ 1420 w 2085"/>
                <a:gd name="T49" fmla="*/ 276 h 601"/>
                <a:gd name="T50" fmla="*/ 1323 w 2085"/>
                <a:gd name="T51" fmla="*/ 253 h 601"/>
                <a:gd name="T52" fmla="*/ 1151 w 2085"/>
                <a:gd name="T53" fmla="*/ 189 h 601"/>
                <a:gd name="T54" fmla="*/ 1092 w 2085"/>
                <a:gd name="T55" fmla="*/ 175 h 601"/>
                <a:gd name="T56" fmla="*/ 1041 w 2085"/>
                <a:gd name="T57" fmla="*/ 169 h 601"/>
                <a:gd name="T58" fmla="*/ 983 w 2085"/>
                <a:gd name="T59" fmla="*/ 176 h 601"/>
                <a:gd name="T60" fmla="*/ 907 w 2085"/>
                <a:gd name="T61" fmla="*/ 202 h 601"/>
                <a:gd name="T62" fmla="*/ 882 w 2085"/>
                <a:gd name="T63" fmla="*/ 215 h 601"/>
                <a:gd name="T64" fmla="*/ 801 w 2085"/>
                <a:gd name="T65" fmla="*/ 277 h 601"/>
                <a:gd name="T66" fmla="*/ 720 w 2085"/>
                <a:gd name="T67" fmla="*/ 341 h 601"/>
                <a:gd name="T68" fmla="*/ 695 w 2085"/>
                <a:gd name="T69" fmla="*/ 352 h 601"/>
                <a:gd name="T70" fmla="*/ 601 w 2085"/>
                <a:gd name="T71" fmla="*/ 383 h 601"/>
                <a:gd name="T72" fmla="*/ 575 w 2085"/>
                <a:gd name="T73" fmla="*/ 386 h 601"/>
                <a:gd name="T74" fmla="*/ 546 w 2085"/>
                <a:gd name="T75" fmla="*/ 377 h 601"/>
                <a:gd name="T76" fmla="*/ 539 w 2085"/>
                <a:gd name="T77" fmla="*/ 364 h 601"/>
                <a:gd name="T78" fmla="*/ 542 w 2085"/>
                <a:gd name="T79" fmla="*/ 342 h 601"/>
                <a:gd name="T80" fmla="*/ 549 w 2085"/>
                <a:gd name="T81" fmla="*/ 325 h 601"/>
                <a:gd name="T82" fmla="*/ 591 w 2085"/>
                <a:gd name="T83" fmla="*/ 264 h 601"/>
                <a:gd name="T84" fmla="*/ 682 w 2085"/>
                <a:gd name="T85" fmla="*/ 167 h 601"/>
                <a:gd name="T86" fmla="*/ 708 w 2085"/>
                <a:gd name="T87" fmla="*/ 144 h 601"/>
                <a:gd name="T88" fmla="*/ 814 w 2085"/>
                <a:gd name="T89" fmla="*/ 72 h 601"/>
                <a:gd name="T90" fmla="*/ 941 w 2085"/>
                <a:gd name="T91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85" h="601">
                  <a:moveTo>
                    <a:pt x="941" y="0"/>
                  </a:moveTo>
                  <a:lnTo>
                    <a:pt x="941" y="0"/>
                  </a:lnTo>
                  <a:lnTo>
                    <a:pt x="863" y="26"/>
                  </a:lnTo>
                  <a:lnTo>
                    <a:pt x="821" y="40"/>
                  </a:lnTo>
                  <a:lnTo>
                    <a:pt x="779" y="56"/>
                  </a:lnTo>
                  <a:lnTo>
                    <a:pt x="740" y="73"/>
                  </a:lnTo>
                  <a:lnTo>
                    <a:pt x="704" y="89"/>
                  </a:lnTo>
                  <a:lnTo>
                    <a:pt x="671" y="105"/>
                  </a:lnTo>
                  <a:lnTo>
                    <a:pt x="646" y="121"/>
                  </a:lnTo>
                  <a:lnTo>
                    <a:pt x="646" y="121"/>
                  </a:lnTo>
                  <a:lnTo>
                    <a:pt x="613" y="146"/>
                  </a:lnTo>
                  <a:lnTo>
                    <a:pt x="574" y="177"/>
                  </a:lnTo>
                  <a:lnTo>
                    <a:pt x="484" y="250"/>
                  </a:lnTo>
                  <a:lnTo>
                    <a:pt x="439" y="285"/>
                  </a:lnTo>
                  <a:lnTo>
                    <a:pt x="396" y="315"/>
                  </a:lnTo>
                  <a:lnTo>
                    <a:pt x="376" y="326"/>
                  </a:lnTo>
                  <a:lnTo>
                    <a:pt x="358" y="337"/>
                  </a:lnTo>
                  <a:lnTo>
                    <a:pt x="341" y="344"/>
                  </a:lnTo>
                  <a:lnTo>
                    <a:pt x="328" y="347"/>
                  </a:lnTo>
                  <a:lnTo>
                    <a:pt x="328" y="347"/>
                  </a:lnTo>
                  <a:lnTo>
                    <a:pt x="302" y="351"/>
                  </a:lnTo>
                  <a:lnTo>
                    <a:pt x="280" y="352"/>
                  </a:lnTo>
                  <a:lnTo>
                    <a:pt x="280" y="352"/>
                  </a:lnTo>
                  <a:lnTo>
                    <a:pt x="270" y="351"/>
                  </a:lnTo>
                  <a:lnTo>
                    <a:pt x="260" y="350"/>
                  </a:lnTo>
                  <a:lnTo>
                    <a:pt x="253" y="347"/>
                  </a:lnTo>
                  <a:lnTo>
                    <a:pt x="248" y="341"/>
                  </a:lnTo>
                  <a:lnTo>
                    <a:pt x="244" y="334"/>
                  </a:lnTo>
                  <a:lnTo>
                    <a:pt x="244" y="325"/>
                  </a:lnTo>
                  <a:lnTo>
                    <a:pt x="244" y="313"/>
                  </a:lnTo>
                  <a:lnTo>
                    <a:pt x="247" y="300"/>
                  </a:lnTo>
                  <a:lnTo>
                    <a:pt x="247" y="300"/>
                  </a:lnTo>
                  <a:lnTo>
                    <a:pt x="240" y="302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09" y="302"/>
                  </a:lnTo>
                  <a:lnTo>
                    <a:pt x="201" y="300"/>
                  </a:lnTo>
                  <a:lnTo>
                    <a:pt x="193" y="298"/>
                  </a:lnTo>
                  <a:lnTo>
                    <a:pt x="186" y="295"/>
                  </a:lnTo>
                  <a:lnTo>
                    <a:pt x="179" y="290"/>
                  </a:lnTo>
                  <a:lnTo>
                    <a:pt x="175" y="285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0" y="269"/>
                  </a:lnTo>
                  <a:lnTo>
                    <a:pt x="170" y="256"/>
                  </a:lnTo>
                  <a:lnTo>
                    <a:pt x="175" y="238"/>
                  </a:lnTo>
                  <a:lnTo>
                    <a:pt x="180" y="219"/>
                  </a:lnTo>
                  <a:lnTo>
                    <a:pt x="180" y="219"/>
                  </a:lnTo>
                  <a:lnTo>
                    <a:pt x="183" y="206"/>
                  </a:lnTo>
                  <a:lnTo>
                    <a:pt x="179" y="205"/>
                  </a:lnTo>
                  <a:lnTo>
                    <a:pt x="179" y="205"/>
                  </a:lnTo>
                  <a:lnTo>
                    <a:pt x="3" y="205"/>
                  </a:lnTo>
                  <a:lnTo>
                    <a:pt x="0" y="205"/>
                  </a:lnTo>
                  <a:lnTo>
                    <a:pt x="173" y="601"/>
                  </a:lnTo>
                  <a:lnTo>
                    <a:pt x="779" y="561"/>
                  </a:lnTo>
                  <a:lnTo>
                    <a:pt x="2085" y="474"/>
                  </a:lnTo>
                  <a:lnTo>
                    <a:pt x="2071" y="366"/>
                  </a:lnTo>
                  <a:lnTo>
                    <a:pt x="1920" y="260"/>
                  </a:lnTo>
                  <a:lnTo>
                    <a:pt x="1920" y="260"/>
                  </a:lnTo>
                  <a:lnTo>
                    <a:pt x="1920" y="260"/>
                  </a:lnTo>
                  <a:lnTo>
                    <a:pt x="1905" y="260"/>
                  </a:lnTo>
                  <a:lnTo>
                    <a:pt x="1905" y="260"/>
                  </a:lnTo>
                  <a:lnTo>
                    <a:pt x="1863" y="260"/>
                  </a:lnTo>
                  <a:lnTo>
                    <a:pt x="1822" y="261"/>
                  </a:lnTo>
                  <a:lnTo>
                    <a:pt x="1738" y="267"/>
                  </a:lnTo>
                  <a:lnTo>
                    <a:pt x="1657" y="276"/>
                  </a:lnTo>
                  <a:lnTo>
                    <a:pt x="1578" y="283"/>
                  </a:lnTo>
                  <a:lnTo>
                    <a:pt x="1578" y="283"/>
                  </a:lnTo>
                  <a:lnTo>
                    <a:pt x="1550" y="286"/>
                  </a:lnTo>
                  <a:lnTo>
                    <a:pt x="1524" y="286"/>
                  </a:lnTo>
                  <a:lnTo>
                    <a:pt x="1524" y="286"/>
                  </a:lnTo>
                  <a:lnTo>
                    <a:pt x="1497" y="286"/>
                  </a:lnTo>
                  <a:lnTo>
                    <a:pt x="1471" y="283"/>
                  </a:lnTo>
                  <a:lnTo>
                    <a:pt x="1445" y="280"/>
                  </a:lnTo>
                  <a:lnTo>
                    <a:pt x="1420" y="276"/>
                  </a:lnTo>
                  <a:lnTo>
                    <a:pt x="1395" y="271"/>
                  </a:lnTo>
                  <a:lnTo>
                    <a:pt x="1371" y="266"/>
                  </a:lnTo>
                  <a:lnTo>
                    <a:pt x="1323" y="253"/>
                  </a:lnTo>
                  <a:lnTo>
                    <a:pt x="1278" y="237"/>
                  </a:lnTo>
                  <a:lnTo>
                    <a:pt x="1233" y="221"/>
                  </a:lnTo>
                  <a:lnTo>
                    <a:pt x="1151" y="189"/>
                  </a:lnTo>
                  <a:lnTo>
                    <a:pt x="1151" y="189"/>
                  </a:lnTo>
                  <a:lnTo>
                    <a:pt x="1121" y="180"/>
                  </a:lnTo>
                  <a:lnTo>
                    <a:pt x="1092" y="175"/>
                  </a:lnTo>
                  <a:lnTo>
                    <a:pt x="1066" y="170"/>
                  </a:lnTo>
                  <a:lnTo>
                    <a:pt x="1041" y="169"/>
                  </a:lnTo>
                  <a:lnTo>
                    <a:pt x="1041" y="169"/>
                  </a:lnTo>
                  <a:lnTo>
                    <a:pt x="1021" y="170"/>
                  </a:lnTo>
                  <a:lnTo>
                    <a:pt x="1002" y="172"/>
                  </a:lnTo>
                  <a:lnTo>
                    <a:pt x="983" y="176"/>
                  </a:lnTo>
                  <a:lnTo>
                    <a:pt x="966" y="180"/>
                  </a:lnTo>
                  <a:lnTo>
                    <a:pt x="935" y="190"/>
                  </a:lnTo>
                  <a:lnTo>
                    <a:pt x="907" y="202"/>
                  </a:lnTo>
                  <a:lnTo>
                    <a:pt x="907" y="202"/>
                  </a:lnTo>
                  <a:lnTo>
                    <a:pt x="895" y="208"/>
                  </a:lnTo>
                  <a:lnTo>
                    <a:pt x="882" y="215"/>
                  </a:lnTo>
                  <a:lnTo>
                    <a:pt x="857" y="232"/>
                  </a:lnTo>
                  <a:lnTo>
                    <a:pt x="830" y="254"/>
                  </a:lnTo>
                  <a:lnTo>
                    <a:pt x="801" y="277"/>
                  </a:lnTo>
                  <a:lnTo>
                    <a:pt x="773" y="302"/>
                  </a:lnTo>
                  <a:lnTo>
                    <a:pt x="746" y="322"/>
                  </a:lnTo>
                  <a:lnTo>
                    <a:pt x="720" y="341"/>
                  </a:lnTo>
                  <a:lnTo>
                    <a:pt x="707" y="347"/>
                  </a:lnTo>
                  <a:lnTo>
                    <a:pt x="695" y="352"/>
                  </a:lnTo>
                  <a:lnTo>
                    <a:pt x="695" y="352"/>
                  </a:lnTo>
                  <a:lnTo>
                    <a:pt x="664" y="364"/>
                  </a:lnTo>
                  <a:lnTo>
                    <a:pt x="632" y="374"/>
                  </a:lnTo>
                  <a:lnTo>
                    <a:pt x="601" y="383"/>
                  </a:lnTo>
                  <a:lnTo>
                    <a:pt x="587" y="386"/>
                  </a:lnTo>
                  <a:lnTo>
                    <a:pt x="575" y="386"/>
                  </a:lnTo>
                  <a:lnTo>
                    <a:pt x="575" y="386"/>
                  </a:lnTo>
                  <a:lnTo>
                    <a:pt x="564" y="386"/>
                  </a:lnTo>
                  <a:lnTo>
                    <a:pt x="554" y="383"/>
                  </a:lnTo>
                  <a:lnTo>
                    <a:pt x="546" y="377"/>
                  </a:lnTo>
                  <a:lnTo>
                    <a:pt x="542" y="370"/>
                  </a:lnTo>
                  <a:lnTo>
                    <a:pt x="542" y="370"/>
                  </a:lnTo>
                  <a:lnTo>
                    <a:pt x="539" y="364"/>
                  </a:lnTo>
                  <a:lnTo>
                    <a:pt x="539" y="357"/>
                  </a:lnTo>
                  <a:lnTo>
                    <a:pt x="539" y="350"/>
                  </a:lnTo>
                  <a:lnTo>
                    <a:pt x="542" y="342"/>
                  </a:lnTo>
                  <a:lnTo>
                    <a:pt x="542" y="342"/>
                  </a:lnTo>
                  <a:lnTo>
                    <a:pt x="545" y="334"/>
                  </a:lnTo>
                  <a:lnTo>
                    <a:pt x="549" y="325"/>
                  </a:lnTo>
                  <a:lnTo>
                    <a:pt x="559" y="306"/>
                  </a:lnTo>
                  <a:lnTo>
                    <a:pt x="574" y="286"/>
                  </a:lnTo>
                  <a:lnTo>
                    <a:pt x="591" y="264"/>
                  </a:lnTo>
                  <a:lnTo>
                    <a:pt x="611" y="241"/>
                  </a:lnTo>
                  <a:lnTo>
                    <a:pt x="633" y="217"/>
                  </a:lnTo>
                  <a:lnTo>
                    <a:pt x="682" y="167"/>
                  </a:lnTo>
                  <a:lnTo>
                    <a:pt x="682" y="167"/>
                  </a:lnTo>
                  <a:lnTo>
                    <a:pt x="695" y="156"/>
                  </a:lnTo>
                  <a:lnTo>
                    <a:pt x="708" y="144"/>
                  </a:lnTo>
                  <a:lnTo>
                    <a:pt x="742" y="120"/>
                  </a:lnTo>
                  <a:lnTo>
                    <a:pt x="776" y="95"/>
                  </a:lnTo>
                  <a:lnTo>
                    <a:pt x="814" y="72"/>
                  </a:lnTo>
                  <a:lnTo>
                    <a:pt x="850" y="49"/>
                  </a:lnTo>
                  <a:lnTo>
                    <a:pt x="885" y="30"/>
                  </a:lnTo>
                  <a:lnTo>
                    <a:pt x="9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3CF7639-ACAC-F971-297A-E4D0FE7F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" y="2295"/>
              <a:ext cx="59" cy="132"/>
            </a:xfrm>
            <a:custGeom>
              <a:avLst/>
              <a:gdLst>
                <a:gd name="T0" fmla="*/ 3 w 176"/>
                <a:gd name="T1" fmla="*/ 0 h 396"/>
                <a:gd name="T2" fmla="*/ 0 w 176"/>
                <a:gd name="T3" fmla="*/ 1 h 396"/>
                <a:gd name="T4" fmla="*/ 172 w 176"/>
                <a:gd name="T5" fmla="*/ 396 h 396"/>
                <a:gd name="T6" fmla="*/ 176 w 176"/>
                <a:gd name="T7" fmla="*/ 396 h 396"/>
                <a:gd name="T8" fmla="*/ 3 w 176"/>
                <a:gd name="T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396">
                  <a:moveTo>
                    <a:pt x="3" y="0"/>
                  </a:moveTo>
                  <a:lnTo>
                    <a:pt x="0" y="1"/>
                  </a:lnTo>
                  <a:lnTo>
                    <a:pt x="172" y="396"/>
                  </a:lnTo>
                  <a:lnTo>
                    <a:pt x="176" y="39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4A6B852-CBAE-EFC1-ACF7-72092EB2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" y="2295"/>
              <a:ext cx="59" cy="132"/>
            </a:xfrm>
            <a:custGeom>
              <a:avLst/>
              <a:gdLst>
                <a:gd name="T0" fmla="*/ 3 w 176"/>
                <a:gd name="T1" fmla="*/ 0 h 396"/>
                <a:gd name="T2" fmla="*/ 0 w 176"/>
                <a:gd name="T3" fmla="*/ 1 h 396"/>
                <a:gd name="T4" fmla="*/ 172 w 176"/>
                <a:gd name="T5" fmla="*/ 396 h 396"/>
                <a:gd name="T6" fmla="*/ 176 w 176"/>
                <a:gd name="T7" fmla="*/ 396 h 396"/>
                <a:gd name="T8" fmla="*/ 3 w 176"/>
                <a:gd name="T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396">
                  <a:moveTo>
                    <a:pt x="3" y="0"/>
                  </a:moveTo>
                  <a:lnTo>
                    <a:pt x="0" y="1"/>
                  </a:lnTo>
                  <a:lnTo>
                    <a:pt x="172" y="396"/>
                  </a:lnTo>
                  <a:lnTo>
                    <a:pt x="176" y="39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FD363B5-EE10-B091-E33A-BE56EF4C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53"/>
              <a:ext cx="295" cy="619"/>
            </a:xfrm>
            <a:custGeom>
              <a:avLst/>
              <a:gdLst>
                <a:gd name="T0" fmla="*/ 4 w 885"/>
                <a:gd name="T1" fmla="*/ 0 h 1856"/>
                <a:gd name="T2" fmla="*/ 4 w 885"/>
                <a:gd name="T3" fmla="*/ 0 h 1856"/>
                <a:gd name="T4" fmla="*/ 1 w 885"/>
                <a:gd name="T5" fmla="*/ 11 h 1856"/>
                <a:gd name="T6" fmla="*/ 0 w 885"/>
                <a:gd name="T7" fmla="*/ 21 h 1856"/>
                <a:gd name="T8" fmla="*/ 0 w 885"/>
                <a:gd name="T9" fmla="*/ 31 h 1856"/>
                <a:gd name="T10" fmla="*/ 0 w 885"/>
                <a:gd name="T11" fmla="*/ 41 h 1856"/>
                <a:gd name="T12" fmla="*/ 0 w 885"/>
                <a:gd name="T13" fmla="*/ 51 h 1856"/>
                <a:gd name="T14" fmla="*/ 3 w 885"/>
                <a:gd name="T15" fmla="*/ 61 h 1856"/>
                <a:gd name="T16" fmla="*/ 6 w 885"/>
                <a:gd name="T17" fmla="*/ 71 h 1856"/>
                <a:gd name="T18" fmla="*/ 10 w 885"/>
                <a:gd name="T19" fmla="*/ 81 h 1856"/>
                <a:gd name="T20" fmla="*/ 881 w 885"/>
                <a:gd name="T21" fmla="*/ 1856 h 1856"/>
                <a:gd name="T22" fmla="*/ 881 w 885"/>
                <a:gd name="T23" fmla="*/ 1856 h 1856"/>
                <a:gd name="T24" fmla="*/ 885 w 885"/>
                <a:gd name="T25" fmla="*/ 1854 h 1856"/>
                <a:gd name="T26" fmla="*/ 12 w 885"/>
                <a:gd name="T27" fmla="*/ 76 h 1856"/>
                <a:gd name="T28" fmla="*/ 12 w 885"/>
                <a:gd name="T29" fmla="*/ 76 h 1856"/>
                <a:gd name="T30" fmla="*/ 7 w 885"/>
                <a:gd name="T31" fmla="*/ 67 h 1856"/>
                <a:gd name="T32" fmla="*/ 4 w 885"/>
                <a:gd name="T33" fmla="*/ 57 h 1856"/>
                <a:gd name="T34" fmla="*/ 3 w 885"/>
                <a:gd name="T35" fmla="*/ 48 h 1856"/>
                <a:gd name="T36" fmla="*/ 1 w 885"/>
                <a:gd name="T37" fmla="*/ 38 h 1856"/>
                <a:gd name="T38" fmla="*/ 1 w 885"/>
                <a:gd name="T39" fmla="*/ 28 h 1856"/>
                <a:gd name="T40" fmla="*/ 1 w 885"/>
                <a:gd name="T41" fmla="*/ 19 h 1856"/>
                <a:gd name="T42" fmla="*/ 4 w 885"/>
                <a:gd name="T43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5" h="1856">
                  <a:moveTo>
                    <a:pt x="4" y="0"/>
                  </a:moveTo>
                  <a:lnTo>
                    <a:pt x="4" y="0"/>
                  </a:lnTo>
                  <a:lnTo>
                    <a:pt x="1" y="1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0" y="51"/>
                  </a:lnTo>
                  <a:lnTo>
                    <a:pt x="3" y="61"/>
                  </a:lnTo>
                  <a:lnTo>
                    <a:pt x="6" y="71"/>
                  </a:lnTo>
                  <a:lnTo>
                    <a:pt x="10" y="81"/>
                  </a:lnTo>
                  <a:lnTo>
                    <a:pt x="881" y="1856"/>
                  </a:lnTo>
                  <a:lnTo>
                    <a:pt x="881" y="1856"/>
                  </a:lnTo>
                  <a:lnTo>
                    <a:pt x="885" y="185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7" y="67"/>
                  </a:lnTo>
                  <a:lnTo>
                    <a:pt x="4" y="57"/>
                  </a:lnTo>
                  <a:lnTo>
                    <a:pt x="3" y="48"/>
                  </a:lnTo>
                  <a:lnTo>
                    <a:pt x="1" y="38"/>
                  </a:lnTo>
                  <a:lnTo>
                    <a:pt x="1" y="28"/>
                  </a:lnTo>
                  <a:lnTo>
                    <a:pt x="1" y="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EC4E63A-640B-4AAD-1CFC-D23EE3FB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53"/>
              <a:ext cx="295" cy="619"/>
            </a:xfrm>
            <a:custGeom>
              <a:avLst/>
              <a:gdLst>
                <a:gd name="T0" fmla="*/ 4 w 885"/>
                <a:gd name="T1" fmla="*/ 0 h 1856"/>
                <a:gd name="T2" fmla="*/ 4 w 885"/>
                <a:gd name="T3" fmla="*/ 0 h 1856"/>
                <a:gd name="T4" fmla="*/ 1 w 885"/>
                <a:gd name="T5" fmla="*/ 11 h 1856"/>
                <a:gd name="T6" fmla="*/ 0 w 885"/>
                <a:gd name="T7" fmla="*/ 21 h 1856"/>
                <a:gd name="T8" fmla="*/ 0 w 885"/>
                <a:gd name="T9" fmla="*/ 31 h 1856"/>
                <a:gd name="T10" fmla="*/ 0 w 885"/>
                <a:gd name="T11" fmla="*/ 41 h 1856"/>
                <a:gd name="T12" fmla="*/ 0 w 885"/>
                <a:gd name="T13" fmla="*/ 51 h 1856"/>
                <a:gd name="T14" fmla="*/ 3 w 885"/>
                <a:gd name="T15" fmla="*/ 61 h 1856"/>
                <a:gd name="T16" fmla="*/ 6 w 885"/>
                <a:gd name="T17" fmla="*/ 71 h 1856"/>
                <a:gd name="T18" fmla="*/ 10 w 885"/>
                <a:gd name="T19" fmla="*/ 81 h 1856"/>
                <a:gd name="T20" fmla="*/ 881 w 885"/>
                <a:gd name="T21" fmla="*/ 1856 h 1856"/>
                <a:gd name="T22" fmla="*/ 881 w 885"/>
                <a:gd name="T23" fmla="*/ 1856 h 1856"/>
                <a:gd name="T24" fmla="*/ 885 w 885"/>
                <a:gd name="T25" fmla="*/ 1854 h 1856"/>
                <a:gd name="T26" fmla="*/ 12 w 885"/>
                <a:gd name="T27" fmla="*/ 76 h 1856"/>
                <a:gd name="T28" fmla="*/ 12 w 885"/>
                <a:gd name="T29" fmla="*/ 76 h 1856"/>
                <a:gd name="T30" fmla="*/ 7 w 885"/>
                <a:gd name="T31" fmla="*/ 67 h 1856"/>
                <a:gd name="T32" fmla="*/ 4 w 885"/>
                <a:gd name="T33" fmla="*/ 57 h 1856"/>
                <a:gd name="T34" fmla="*/ 3 w 885"/>
                <a:gd name="T35" fmla="*/ 48 h 1856"/>
                <a:gd name="T36" fmla="*/ 1 w 885"/>
                <a:gd name="T37" fmla="*/ 38 h 1856"/>
                <a:gd name="T38" fmla="*/ 1 w 885"/>
                <a:gd name="T39" fmla="*/ 28 h 1856"/>
                <a:gd name="T40" fmla="*/ 1 w 885"/>
                <a:gd name="T41" fmla="*/ 19 h 1856"/>
                <a:gd name="T42" fmla="*/ 4 w 885"/>
                <a:gd name="T43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5" h="1856">
                  <a:moveTo>
                    <a:pt x="4" y="0"/>
                  </a:moveTo>
                  <a:lnTo>
                    <a:pt x="4" y="0"/>
                  </a:lnTo>
                  <a:lnTo>
                    <a:pt x="1" y="1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0" y="51"/>
                  </a:lnTo>
                  <a:lnTo>
                    <a:pt x="3" y="61"/>
                  </a:lnTo>
                  <a:lnTo>
                    <a:pt x="6" y="71"/>
                  </a:lnTo>
                  <a:lnTo>
                    <a:pt x="10" y="81"/>
                  </a:lnTo>
                  <a:lnTo>
                    <a:pt x="881" y="1856"/>
                  </a:lnTo>
                  <a:lnTo>
                    <a:pt x="881" y="1856"/>
                  </a:lnTo>
                  <a:lnTo>
                    <a:pt x="885" y="185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7" y="67"/>
                  </a:lnTo>
                  <a:lnTo>
                    <a:pt x="4" y="57"/>
                  </a:lnTo>
                  <a:lnTo>
                    <a:pt x="3" y="48"/>
                  </a:lnTo>
                  <a:lnTo>
                    <a:pt x="1" y="38"/>
                  </a:lnTo>
                  <a:lnTo>
                    <a:pt x="1" y="28"/>
                  </a:lnTo>
                  <a:lnTo>
                    <a:pt x="1" y="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170BB53-C1D6-8149-0083-AEDE484A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" y="2414"/>
              <a:ext cx="222" cy="15"/>
            </a:xfrm>
            <a:custGeom>
              <a:avLst/>
              <a:gdLst>
                <a:gd name="T0" fmla="*/ 16 w 666"/>
                <a:gd name="T1" fmla="*/ 0 h 45"/>
                <a:gd name="T2" fmla="*/ 16 w 666"/>
                <a:gd name="T3" fmla="*/ 0 h 45"/>
                <a:gd name="T4" fmla="*/ 0 w 666"/>
                <a:gd name="T5" fmla="*/ 6 h 45"/>
                <a:gd name="T6" fmla="*/ 666 w 666"/>
                <a:gd name="T7" fmla="*/ 45 h 45"/>
                <a:gd name="T8" fmla="*/ 663 w 666"/>
                <a:gd name="T9" fmla="*/ 39 h 45"/>
                <a:gd name="T10" fmla="*/ 16 w 66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45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666" y="45"/>
                  </a:lnTo>
                  <a:lnTo>
                    <a:pt x="663" y="3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31569DE-9D10-F378-8071-603BBD3C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" y="2414"/>
              <a:ext cx="222" cy="15"/>
            </a:xfrm>
            <a:custGeom>
              <a:avLst/>
              <a:gdLst>
                <a:gd name="T0" fmla="*/ 16 w 666"/>
                <a:gd name="T1" fmla="*/ 0 h 45"/>
                <a:gd name="T2" fmla="*/ 16 w 666"/>
                <a:gd name="T3" fmla="*/ 0 h 45"/>
                <a:gd name="T4" fmla="*/ 0 w 666"/>
                <a:gd name="T5" fmla="*/ 6 h 45"/>
                <a:gd name="T6" fmla="*/ 666 w 666"/>
                <a:gd name="T7" fmla="*/ 45 h 45"/>
                <a:gd name="T8" fmla="*/ 663 w 666"/>
                <a:gd name="T9" fmla="*/ 39 h 45"/>
                <a:gd name="T10" fmla="*/ 16 w 66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45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666" y="45"/>
                  </a:lnTo>
                  <a:lnTo>
                    <a:pt x="663" y="3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504D110-8053-8EC2-7BA6-F1BE2D5B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30"/>
              <a:ext cx="1229" cy="697"/>
            </a:xfrm>
            <a:custGeom>
              <a:avLst/>
              <a:gdLst>
                <a:gd name="T0" fmla="*/ 105 w 3686"/>
                <a:gd name="T1" fmla="*/ 0 h 2091"/>
                <a:gd name="T2" fmla="*/ 105 w 3686"/>
                <a:gd name="T3" fmla="*/ 0 h 2091"/>
                <a:gd name="T4" fmla="*/ 87 w 3686"/>
                <a:gd name="T5" fmla="*/ 1 h 2091"/>
                <a:gd name="T6" fmla="*/ 70 w 3686"/>
                <a:gd name="T7" fmla="*/ 4 h 2091"/>
                <a:gd name="T8" fmla="*/ 55 w 3686"/>
                <a:gd name="T9" fmla="*/ 11 h 2091"/>
                <a:gd name="T10" fmla="*/ 41 w 3686"/>
                <a:gd name="T11" fmla="*/ 20 h 2091"/>
                <a:gd name="T12" fmla="*/ 29 w 3686"/>
                <a:gd name="T13" fmla="*/ 30 h 2091"/>
                <a:gd name="T14" fmla="*/ 19 w 3686"/>
                <a:gd name="T15" fmla="*/ 43 h 2091"/>
                <a:gd name="T16" fmla="*/ 11 w 3686"/>
                <a:gd name="T17" fmla="*/ 56 h 2091"/>
                <a:gd name="T18" fmla="*/ 3 w 3686"/>
                <a:gd name="T19" fmla="*/ 70 h 2091"/>
                <a:gd name="T20" fmla="*/ 3 w 3686"/>
                <a:gd name="T21" fmla="*/ 70 h 2091"/>
                <a:gd name="T22" fmla="*/ 0 w 3686"/>
                <a:gd name="T23" fmla="*/ 89 h 2091"/>
                <a:gd name="T24" fmla="*/ 0 w 3686"/>
                <a:gd name="T25" fmla="*/ 98 h 2091"/>
                <a:gd name="T26" fmla="*/ 0 w 3686"/>
                <a:gd name="T27" fmla="*/ 108 h 2091"/>
                <a:gd name="T28" fmla="*/ 2 w 3686"/>
                <a:gd name="T29" fmla="*/ 118 h 2091"/>
                <a:gd name="T30" fmla="*/ 3 w 3686"/>
                <a:gd name="T31" fmla="*/ 127 h 2091"/>
                <a:gd name="T32" fmla="*/ 6 w 3686"/>
                <a:gd name="T33" fmla="*/ 137 h 2091"/>
                <a:gd name="T34" fmla="*/ 11 w 3686"/>
                <a:gd name="T35" fmla="*/ 146 h 2091"/>
                <a:gd name="T36" fmla="*/ 884 w 3686"/>
                <a:gd name="T37" fmla="*/ 1924 h 2091"/>
                <a:gd name="T38" fmla="*/ 884 w 3686"/>
                <a:gd name="T39" fmla="*/ 1924 h 2091"/>
                <a:gd name="T40" fmla="*/ 3039 w 3686"/>
                <a:gd name="T41" fmla="*/ 2052 h 2091"/>
                <a:gd name="T42" fmla="*/ 3039 w 3686"/>
                <a:gd name="T43" fmla="*/ 2052 h 2091"/>
                <a:gd name="T44" fmla="*/ 3686 w 3686"/>
                <a:gd name="T45" fmla="*/ 2091 h 2091"/>
                <a:gd name="T46" fmla="*/ 3514 w 3686"/>
                <a:gd name="T47" fmla="*/ 1696 h 2091"/>
                <a:gd name="T48" fmla="*/ 2814 w 3686"/>
                <a:gd name="T49" fmla="*/ 92 h 2091"/>
                <a:gd name="T50" fmla="*/ 2814 w 3686"/>
                <a:gd name="T51" fmla="*/ 92 h 2091"/>
                <a:gd name="T52" fmla="*/ 2806 w 3686"/>
                <a:gd name="T53" fmla="*/ 78 h 2091"/>
                <a:gd name="T54" fmla="*/ 2798 w 3686"/>
                <a:gd name="T55" fmla="*/ 65 h 2091"/>
                <a:gd name="T56" fmla="*/ 2786 w 3686"/>
                <a:gd name="T57" fmla="*/ 53 h 2091"/>
                <a:gd name="T58" fmla="*/ 2773 w 3686"/>
                <a:gd name="T59" fmla="*/ 44 h 2091"/>
                <a:gd name="T60" fmla="*/ 2760 w 3686"/>
                <a:gd name="T61" fmla="*/ 36 h 2091"/>
                <a:gd name="T62" fmla="*/ 2746 w 3686"/>
                <a:gd name="T63" fmla="*/ 30 h 2091"/>
                <a:gd name="T64" fmla="*/ 2730 w 3686"/>
                <a:gd name="T65" fmla="*/ 27 h 2091"/>
                <a:gd name="T66" fmla="*/ 2714 w 3686"/>
                <a:gd name="T67" fmla="*/ 26 h 2091"/>
                <a:gd name="T68" fmla="*/ 106 w 3686"/>
                <a:gd name="T69" fmla="*/ 0 h 2091"/>
                <a:gd name="T70" fmla="*/ 106 w 3686"/>
                <a:gd name="T71" fmla="*/ 0 h 2091"/>
                <a:gd name="T72" fmla="*/ 105 w 3686"/>
                <a:gd name="T73" fmla="*/ 0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6" h="2091">
                  <a:moveTo>
                    <a:pt x="105" y="0"/>
                  </a:moveTo>
                  <a:lnTo>
                    <a:pt x="105" y="0"/>
                  </a:lnTo>
                  <a:lnTo>
                    <a:pt x="87" y="1"/>
                  </a:lnTo>
                  <a:lnTo>
                    <a:pt x="70" y="4"/>
                  </a:lnTo>
                  <a:lnTo>
                    <a:pt x="55" y="11"/>
                  </a:lnTo>
                  <a:lnTo>
                    <a:pt x="41" y="20"/>
                  </a:lnTo>
                  <a:lnTo>
                    <a:pt x="29" y="30"/>
                  </a:lnTo>
                  <a:lnTo>
                    <a:pt x="19" y="43"/>
                  </a:lnTo>
                  <a:lnTo>
                    <a:pt x="11" y="5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3" y="127"/>
                  </a:lnTo>
                  <a:lnTo>
                    <a:pt x="6" y="137"/>
                  </a:lnTo>
                  <a:lnTo>
                    <a:pt x="11" y="146"/>
                  </a:lnTo>
                  <a:lnTo>
                    <a:pt x="884" y="1924"/>
                  </a:lnTo>
                  <a:lnTo>
                    <a:pt x="884" y="1924"/>
                  </a:lnTo>
                  <a:lnTo>
                    <a:pt x="3039" y="2052"/>
                  </a:lnTo>
                  <a:lnTo>
                    <a:pt x="3039" y="2052"/>
                  </a:lnTo>
                  <a:lnTo>
                    <a:pt x="3686" y="2091"/>
                  </a:lnTo>
                  <a:lnTo>
                    <a:pt x="3514" y="1696"/>
                  </a:lnTo>
                  <a:lnTo>
                    <a:pt x="2814" y="92"/>
                  </a:lnTo>
                  <a:lnTo>
                    <a:pt x="2814" y="92"/>
                  </a:lnTo>
                  <a:lnTo>
                    <a:pt x="2806" y="78"/>
                  </a:lnTo>
                  <a:lnTo>
                    <a:pt x="2798" y="65"/>
                  </a:lnTo>
                  <a:lnTo>
                    <a:pt x="2786" y="53"/>
                  </a:lnTo>
                  <a:lnTo>
                    <a:pt x="2773" y="44"/>
                  </a:lnTo>
                  <a:lnTo>
                    <a:pt x="2760" y="36"/>
                  </a:lnTo>
                  <a:lnTo>
                    <a:pt x="2746" y="30"/>
                  </a:lnTo>
                  <a:lnTo>
                    <a:pt x="2730" y="27"/>
                  </a:lnTo>
                  <a:lnTo>
                    <a:pt x="2714" y="26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E7210ED-328B-D524-4C97-9EDD29767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" y="1730"/>
              <a:ext cx="1229" cy="697"/>
            </a:xfrm>
            <a:custGeom>
              <a:avLst/>
              <a:gdLst>
                <a:gd name="T0" fmla="*/ 105 w 3686"/>
                <a:gd name="T1" fmla="*/ 0 h 2091"/>
                <a:gd name="T2" fmla="*/ 105 w 3686"/>
                <a:gd name="T3" fmla="*/ 0 h 2091"/>
                <a:gd name="T4" fmla="*/ 87 w 3686"/>
                <a:gd name="T5" fmla="*/ 1 h 2091"/>
                <a:gd name="T6" fmla="*/ 70 w 3686"/>
                <a:gd name="T7" fmla="*/ 4 h 2091"/>
                <a:gd name="T8" fmla="*/ 55 w 3686"/>
                <a:gd name="T9" fmla="*/ 11 h 2091"/>
                <a:gd name="T10" fmla="*/ 41 w 3686"/>
                <a:gd name="T11" fmla="*/ 20 h 2091"/>
                <a:gd name="T12" fmla="*/ 29 w 3686"/>
                <a:gd name="T13" fmla="*/ 30 h 2091"/>
                <a:gd name="T14" fmla="*/ 19 w 3686"/>
                <a:gd name="T15" fmla="*/ 43 h 2091"/>
                <a:gd name="T16" fmla="*/ 11 w 3686"/>
                <a:gd name="T17" fmla="*/ 56 h 2091"/>
                <a:gd name="T18" fmla="*/ 3 w 3686"/>
                <a:gd name="T19" fmla="*/ 70 h 2091"/>
                <a:gd name="T20" fmla="*/ 3 w 3686"/>
                <a:gd name="T21" fmla="*/ 70 h 2091"/>
                <a:gd name="T22" fmla="*/ 0 w 3686"/>
                <a:gd name="T23" fmla="*/ 89 h 2091"/>
                <a:gd name="T24" fmla="*/ 0 w 3686"/>
                <a:gd name="T25" fmla="*/ 98 h 2091"/>
                <a:gd name="T26" fmla="*/ 0 w 3686"/>
                <a:gd name="T27" fmla="*/ 108 h 2091"/>
                <a:gd name="T28" fmla="*/ 2 w 3686"/>
                <a:gd name="T29" fmla="*/ 118 h 2091"/>
                <a:gd name="T30" fmla="*/ 3 w 3686"/>
                <a:gd name="T31" fmla="*/ 127 h 2091"/>
                <a:gd name="T32" fmla="*/ 6 w 3686"/>
                <a:gd name="T33" fmla="*/ 137 h 2091"/>
                <a:gd name="T34" fmla="*/ 11 w 3686"/>
                <a:gd name="T35" fmla="*/ 146 h 2091"/>
                <a:gd name="T36" fmla="*/ 884 w 3686"/>
                <a:gd name="T37" fmla="*/ 1924 h 2091"/>
                <a:gd name="T38" fmla="*/ 884 w 3686"/>
                <a:gd name="T39" fmla="*/ 1924 h 2091"/>
                <a:gd name="T40" fmla="*/ 3039 w 3686"/>
                <a:gd name="T41" fmla="*/ 2052 h 2091"/>
                <a:gd name="T42" fmla="*/ 3039 w 3686"/>
                <a:gd name="T43" fmla="*/ 2052 h 2091"/>
                <a:gd name="T44" fmla="*/ 3686 w 3686"/>
                <a:gd name="T45" fmla="*/ 2091 h 2091"/>
                <a:gd name="T46" fmla="*/ 3514 w 3686"/>
                <a:gd name="T47" fmla="*/ 1696 h 2091"/>
                <a:gd name="T48" fmla="*/ 2814 w 3686"/>
                <a:gd name="T49" fmla="*/ 92 h 2091"/>
                <a:gd name="T50" fmla="*/ 2814 w 3686"/>
                <a:gd name="T51" fmla="*/ 92 h 2091"/>
                <a:gd name="T52" fmla="*/ 2806 w 3686"/>
                <a:gd name="T53" fmla="*/ 78 h 2091"/>
                <a:gd name="T54" fmla="*/ 2798 w 3686"/>
                <a:gd name="T55" fmla="*/ 65 h 2091"/>
                <a:gd name="T56" fmla="*/ 2786 w 3686"/>
                <a:gd name="T57" fmla="*/ 53 h 2091"/>
                <a:gd name="T58" fmla="*/ 2773 w 3686"/>
                <a:gd name="T59" fmla="*/ 44 h 2091"/>
                <a:gd name="T60" fmla="*/ 2760 w 3686"/>
                <a:gd name="T61" fmla="*/ 36 h 2091"/>
                <a:gd name="T62" fmla="*/ 2746 w 3686"/>
                <a:gd name="T63" fmla="*/ 30 h 2091"/>
                <a:gd name="T64" fmla="*/ 2730 w 3686"/>
                <a:gd name="T65" fmla="*/ 27 h 2091"/>
                <a:gd name="T66" fmla="*/ 2714 w 3686"/>
                <a:gd name="T67" fmla="*/ 26 h 2091"/>
                <a:gd name="T68" fmla="*/ 106 w 3686"/>
                <a:gd name="T69" fmla="*/ 0 h 2091"/>
                <a:gd name="T70" fmla="*/ 106 w 3686"/>
                <a:gd name="T71" fmla="*/ 0 h 2091"/>
                <a:gd name="T72" fmla="*/ 105 w 3686"/>
                <a:gd name="T73" fmla="*/ 0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6" h="2091">
                  <a:moveTo>
                    <a:pt x="105" y="0"/>
                  </a:moveTo>
                  <a:lnTo>
                    <a:pt x="105" y="0"/>
                  </a:lnTo>
                  <a:lnTo>
                    <a:pt x="87" y="1"/>
                  </a:lnTo>
                  <a:lnTo>
                    <a:pt x="70" y="4"/>
                  </a:lnTo>
                  <a:lnTo>
                    <a:pt x="55" y="11"/>
                  </a:lnTo>
                  <a:lnTo>
                    <a:pt x="41" y="20"/>
                  </a:lnTo>
                  <a:lnTo>
                    <a:pt x="29" y="30"/>
                  </a:lnTo>
                  <a:lnTo>
                    <a:pt x="19" y="43"/>
                  </a:lnTo>
                  <a:lnTo>
                    <a:pt x="11" y="56"/>
                  </a:lnTo>
                  <a:lnTo>
                    <a:pt x="3" y="70"/>
                  </a:lnTo>
                  <a:lnTo>
                    <a:pt x="3" y="70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3" y="127"/>
                  </a:lnTo>
                  <a:lnTo>
                    <a:pt x="6" y="137"/>
                  </a:lnTo>
                  <a:lnTo>
                    <a:pt x="11" y="146"/>
                  </a:lnTo>
                  <a:lnTo>
                    <a:pt x="884" y="1924"/>
                  </a:lnTo>
                  <a:lnTo>
                    <a:pt x="884" y="1924"/>
                  </a:lnTo>
                  <a:lnTo>
                    <a:pt x="3039" y="2052"/>
                  </a:lnTo>
                  <a:lnTo>
                    <a:pt x="3039" y="2052"/>
                  </a:lnTo>
                  <a:lnTo>
                    <a:pt x="3686" y="2091"/>
                  </a:lnTo>
                  <a:lnTo>
                    <a:pt x="3514" y="1696"/>
                  </a:lnTo>
                  <a:lnTo>
                    <a:pt x="2814" y="92"/>
                  </a:lnTo>
                  <a:lnTo>
                    <a:pt x="2814" y="92"/>
                  </a:lnTo>
                  <a:lnTo>
                    <a:pt x="2806" y="78"/>
                  </a:lnTo>
                  <a:lnTo>
                    <a:pt x="2798" y="65"/>
                  </a:lnTo>
                  <a:lnTo>
                    <a:pt x="2786" y="53"/>
                  </a:lnTo>
                  <a:lnTo>
                    <a:pt x="2773" y="44"/>
                  </a:lnTo>
                  <a:lnTo>
                    <a:pt x="2760" y="36"/>
                  </a:lnTo>
                  <a:lnTo>
                    <a:pt x="2746" y="30"/>
                  </a:lnTo>
                  <a:lnTo>
                    <a:pt x="2730" y="27"/>
                  </a:lnTo>
                  <a:lnTo>
                    <a:pt x="2714" y="26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798A232-8D11-58A8-93B5-812865A1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371"/>
              <a:ext cx="720" cy="45"/>
            </a:xfrm>
            <a:custGeom>
              <a:avLst/>
              <a:gdLst>
                <a:gd name="T0" fmla="*/ 4 w 2159"/>
                <a:gd name="T1" fmla="*/ 0 h 134"/>
                <a:gd name="T2" fmla="*/ 4 w 2159"/>
                <a:gd name="T3" fmla="*/ 0 h 134"/>
                <a:gd name="T4" fmla="*/ 4 w 2159"/>
                <a:gd name="T5" fmla="*/ 0 h 134"/>
                <a:gd name="T6" fmla="*/ 0 w 2159"/>
                <a:gd name="T7" fmla="*/ 2 h 134"/>
                <a:gd name="T8" fmla="*/ 3 w 2159"/>
                <a:gd name="T9" fmla="*/ 5 h 134"/>
                <a:gd name="T10" fmla="*/ 2143 w 2159"/>
                <a:gd name="T11" fmla="*/ 134 h 134"/>
                <a:gd name="T12" fmla="*/ 2143 w 2159"/>
                <a:gd name="T13" fmla="*/ 134 h 134"/>
                <a:gd name="T14" fmla="*/ 2159 w 2159"/>
                <a:gd name="T15" fmla="*/ 128 h 134"/>
                <a:gd name="T16" fmla="*/ 2159 w 2159"/>
                <a:gd name="T17" fmla="*/ 128 h 134"/>
                <a:gd name="T18" fmla="*/ 4 w 2159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9" h="13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5"/>
                  </a:lnTo>
                  <a:lnTo>
                    <a:pt x="2143" y="134"/>
                  </a:lnTo>
                  <a:lnTo>
                    <a:pt x="2143" y="134"/>
                  </a:lnTo>
                  <a:lnTo>
                    <a:pt x="2159" y="128"/>
                  </a:lnTo>
                  <a:lnTo>
                    <a:pt x="2159" y="12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76923B0-BDB3-90F6-90FC-D9037E4DC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371"/>
              <a:ext cx="720" cy="45"/>
            </a:xfrm>
            <a:custGeom>
              <a:avLst/>
              <a:gdLst>
                <a:gd name="T0" fmla="*/ 4 w 2159"/>
                <a:gd name="T1" fmla="*/ 0 h 134"/>
                <a:gd name="T2" fmla="*/ 4 w 2159"/>
                <a:gd name="T3" fmla="*/ 0 h 134"/>
                <a:gd name="T4" fmla="*/ 4 w 2159"/>
                <a:gd name="T5" fmla="*/ 0 h 134"/>
                <a:gd name="T6" fmla="*/ 0 w 2159"/>
                <a:gd name="T7" fmla="*/ 2 h 134"/>
                <a:gd name="T8" fmla="*/ 3 w 2159"/>
                <a:gd name="T9" fmla="*/ 5 h 134"/>
                <a:gd name="T10" fmla="*/ 2143 w 2159"/>
                <a:gd name="T11" fmla="*/ 134 h 134"/>
                <a:gd name="T12" fmla="*/ 2143 w 2159"/>
                <a:gd name="T13" fmla="*/ 134 h 134"/>
                <a:gd name="T14" fmla="*/ 2159 w 2159"/>
                <a:gd name="T15" fmla="*/ 128 h 134"/>
                <a:gd name="T16" fmla="*/ 2159 w 2159"/>
                <a:gd name="T17" fmla="*/ 128 h 134"/>
                <a:gd name="T18" fmla="*/ 4 w 2159"/>
                <a:gd name="T1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9" h="13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3" y="5"/>
                  </a:lnTo>
                  <a:lnTo>
                    <a:pt x="2143" y="134"/>
                  </a:lnTo>
                  <a:lnTo>
                    <a:pt x="2143" y="134"/>
                  </a:lnTo>
                  <a:lnTo>
                    <a:pt x="2159" y="128"/>
                  </a:lnTo>
                  <a:lnTo>
                    <a:pt x="2159" y="12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4F247AF-F242-69DE-C6AF-A056F4CAB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1897"/>
              <a:ext cx="2458" cy="2248"/>
            </a:xfrm>
            <a:custGeom>
              <a:avLst/>
              <a:gdLst>
                <a:gd name="T0" fmla="*/ 6227 w 7372"/>
                <a:gd name="T1" fmla="*/ 46 h 6743"/>
                <a:gd name="T2" fmla="*/ 6114 w 7372"/>
                <a:gd name="T3" fmla="*/ 699 h 6743"/>
                <a:gd name="T4" fmla="*/ 6105 w 7372"/>
                <a:gd name="T5" fmla="*/ 1112 h 6743"/>
                <a:gd name="T6" fmla="*/ 6033 w 7372"/>
                <a:gd name="T7" fmla="*/ 1261 h 6743"/>
                <a:gd name="T8" fmla="*/ 5897 w 7372"/>
                <a:gd name="T9" fmla="*/ 1353 h 6743"/>
                <a:gd name="T10" fmla="*/ 5557 w 7372"/>
                <a:gd name="T11" fmla="*/ 1405 h 6743"/>
                <a:gd name="T12" fmla="*/ 5294 w 7372"/>
                <a:gd name="T13" fmla="*/ 1390 h 6743"/>
                <a:gd name="T14" fmla="*/ 5200 w 7372"/>
                <a:gd name="T15" fmla="*/ 1970 h 6743"/>
                <a:gd name="T16" fmla="*/ 5239 w 7372"/>
                <a:gd name="T17" fmla="*/ 2275 h 6743"/>
                <a:gd name="T18" fmla="*/ 5232 w 7372"/>
                <a:gd name="T19" fmla="*/ 2445 h 6743"/>
                <a:gd name="T20" fmla="*/ 5143 w 7372"/>
                <a:gd name="T21" fmla="*/ 2576 h 6743"/>
                <a:gd name="T22" fmla="*/ 5052 w 7372"/>
                <a:gd name="T23" fmla="*/ 2818 h 6743"/>
                <a:gd name="T24" fmla="*/ 4935 w 7372"/>
                <a:gd name="T25" fmla="*/ 3295 h 6743"/>
                <a:gd name="T26" fmla="*/ 4817 w 7372"/>
                <a:gd name="T27" fmla="*/ 3462 h 6743"/>
                <a:gd name="T28" fmla="*/ 4789 w 7372"/>
                <a:gd name="T29" fmla="*/ 3350 h 6743"/>
                <a:gd name="T30" fmla="*/ 4682 w 7372"/>
                <a:gd name="T31" fmla="*/ 3478 h 6743"/>
                <a:gd name="T32" fmla="*/ 4423 w 7372"/>
                <a:gd name="T33" fmla="*/ 3742 h 6743"/>
                <a:gd name="T34" fmla="*/ 4202 w 7372"/>
                <a:gd name="T35" fmla="*/ 3881 h 6743"/>
                <a:gd name="T36" fmla="*/ 3944 w 7372"/>
                <a:gd name="T37" fmla="*/ 3949 h 6743"/>
                <a:gd name="T38" fmla="*/ 3463 w 7372"/>
                <a:gd name="T39" fmla="*/ 3942 h 6743"/>
                <a:gd name="T40" fmla="*/ 2926 w 7372"/>
                <a:gd name="T41" fmla="*/ 3828 h 6743"/>
                <a:gd name="T42" fmla="*/ 2507 w 7372"/>
                <a:gd name="T43" fmla="*/ 3651 h 6743"/>
                <a:gd name="T44" fmla="*/ 2016 w 7372"/>
                <a:gd name="T45" fmla="*/ 3533 h 6743"/>
                <a:gd name="T46" fmla="*/ 1658 w 7372"/>
                <a:gd name="T47" fmla="*/ 3428 h 6743"/>
                <a:gd name="T48" fmla="*/ 1431 w 7372"/>
                <a:gd name="T49" fmla="*/ 3925 h 6743"/>
                <a:gd name="T50" fmla="*/ 667 w 7372"/>
                <a:gd name="T51" fmla="*/ 5072 h 6743"/>
                <a:gd name="T52" fmla="*/ 560 w 7372"/>
                <a:gd name="T53" fmla="*/ 5721 h 6743"/>
                <a:gd name="T54" fmla="*/ 474 w 7372"/>
                <a:gd name="T55" fmla="*/ 5973 h 6743"/>
                <a:gd name="T56" fmla="*/ 382 w 7372"/>
                <a:gd name="T57" fmla="*/ 6057 h 6743"/>
                <a:gd name="T58" fmla="*/ 106 w 7372"/>
                <a:gd name="T59" fmla="*/ 6204 h 6743"/>
                <a:gd name="T60" fmla="*/ 106 w 7372"/>
                <a:gd name="T61" fmla="*/ 6618 h 6743"/>
                <a:gd name="T62" fmla="*/ 62 w 7372"/>
                <a:gd name="T63" fmla="*/ 6705 h 6743"/>
                <a:gd name="T64" fmla="*/ 95 w 7372"/>
                <a:gd name="T65" fmla="*/ 6732 h 6743"/>
                <a:gd name="T66" fmla="*/ 758 w 7372"/>
                <a:gd name="T67" fmla="*/ 6586 h 6743"/>
                <a:gd name="T68" fmla="*/ 1086 w 7372"/>
                <a:gd name="T69" fmla="*/ 6446 h 6743"/>
                <a:gd name="T70" fmla="*/ 1313 w 7372"/>
                <a:gd name="T71" fmla="*/ 6254 h 6743"/>
                <a:gd name="T72" fmla="*/ 1496 w 7372"/>
                <a:gd name="T73" fmla="*/ 5918 h 6743"/>
                <a:gd name="T74" fmla="*/ 1591 w 7372"/>
                <a:gd name="T75" fmla="*/ 5572 h 6743"/>
                <a:gd name="T76" fmla="*/ 1739 w 7372"/>
                <a:gd name="T77" fmla="*/ 4698 h 6743"/>
                <a:gd name="T78" fmla="*/ 1833 w 7372"/>
                <a:gd name="T79" fmla="*/ 4435 h 6743"/>
                <a:gd name="T80" fmla="*/ 1986 w 7372"/>
                <a:gd name="T81" fmla="*/ 4278 h 6743"/>
                <a:gd name="T82" fmla="*/ 2258 w 7372"/>
                <a:gd name="T83" fmla="*/ 4198 h 6743"/>
                <a:gd name="T84" fmla="*/ 3480 w 7372"/>
                <a:gd name="T85" fmla="*/ 4092 h 6743"/>
                <a:gd name="T86" fmla="*/ 4767 w 7372"/>
                <a:gd name="T87" fmla="*/ 4007 h 6743"/>
                <a:gd name="T88" fmla="*/ 5075 w 7372"/>
                <a:gd name="T89" fmla="*/ 3938 h 6743"/>
                <a:gd name="T90" fmla="*/ 5266 w 7372"/>
                <a:gd name="T91" fmla="*/ 3807 h 6743"/>
                <a:gd name="T92" fmla="*/ 5394 w 7372"/>
                <a:gd name="T93" fmla="*/ 3566 h 6743"/>
                <a:gd name="T94" fmla="*/ 5532 w 7372"/>
                <a:gd name="T95" fmla="*/ 3023 h 6743"/>
                <a:gd name="T96" fmla="*/ 5573 w 7372"/>
                <a:gd name="T97" fmla="*/ 2698 h 6743"/>
                <a:gd name="T98" fmla="*/ 5580 w 7372"/>
                <a:gd name="T99" fmla="*/ 2293 h 6743"/>
                <a:gd name="T100" fmla="*/ 5638 w 7372"/>
                <a:gd name="T101" fmla="*/ 2200 h 6743"/>
                <a:gd name="T102" fmla="*/ 5819 w 7372"/>
                <a:gd name="T103" fmla="*/ 2147 h 6743"/>
                <a:gd name="T104" fmla="*/ 6065 w 7372"/>
                <a:gd name="T105" fmla="*/ 2034 h 6743"/>
                <a:gd name="T106" fmla="*/ 6305 w 7372"/>
                <a:gd name="T107" fmla="*/ 1969 h 6743"/>
                <a:gd name="T108" fmla="*/ 6688 w 7372"/>
                <a:gd name="T109" fmla="*/ 1904 h 6743"/>
                <a:gd name="T110" fmla="*/ 7251 w 7372"/>
                <a:gd name="T111" fmla="*/ 1698 h 6743"/>
                <a:gd name="T112" fmla="*/ 7333 w 7372"/>
                <a:gd name="T113" fmla="*/ 1648 h 6743"/>
                <a:gd name="T114" fmla="*/ 7369 w 7372"/>
                <a:gd name="T115" fmla="*/ 1538 h 6743"/>
                <a:gd name="T116" fmla="*/ 7358 w 7372"/>
                <a:gd name="T117" fmla="*/ 1350 h 6743"/>
                <a:gd name="T118" fmla="*/ 7202 w 7372"/>
                <a:gd name="T119" fmla="*/ 1024 h 6743"/>
                <a:gd name="T120" fmla="*/ 6934 w 7372"/>
                <a:gd name="T121" fmla="*/ 742 h 6743"/>
                <a:gd name="T122" fmla="*/ 6562 w 7372"/>
                <a:gd name="T123" fmla="*/ 363 h 6743"/>
                <a:gd name="T124" fmla="*/ 6369 w 7372"/>
                <a:gd name="T125" fmla="*/ 42 h 6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72" h="6743">
                  <a:moveTo>
                    <a:pt x="6350" y="0"/>
                  </a:moveTo>
                  <a:lnTo>
                    <a:pt x="6348" y="0"/>
                  </a:lnTo>
                  <a:lnTo>
                    <a:pt x="6348" y="0"/>
                  </a:lnTo>
                  <a:lnTo>
                    <a:pt x="6350" y="3"/>
                  </a:lnTo>
                  <a:lnTo>
                    <a:pt x="6350" y="3"/>
                  </a:lnTo>
                  <a:lnTo>
                    <a:pt x="6286" y="26"/>
                  </a:lnTo>
                  <a:lnTo>
                    <a:pt x="6286" y="26"/>
                  </a:lnTo>
                  <a:lnTo>
                    <a:pt x="6227" y="46"/>
                  </a:lnTo>
                  <a:lnTo>
                    <a:pt x="6157" y="66"/>
                  </a:lnTo>
                  <a:lnTo>
                    <a:pt x="6078" y="90"/>
                  </a:lnTo>
                  <a:lnTo>
                    <a:pt x="6078" y="90"/>
                  </a:lnTo>
                  <a:lnTo>
                    <a:pt x="6086" y="198"/>
                  </a:lnTo>
                  <a:lnTo>
                    <a:pt x="6095" y="315"/>
                  </a:lnTo>
                  <a:lnTo>
                    <a:pt x="6104" y="460"/>
                  </a:lnTo>
                  <a:lnTo>
                    <a:pt x="6111" y="618"/>
                  </a:lnTo>
                  <a:lnTo>
                    <a:pt x="6114" y="699"/>
                  </a:lnTo>
                  <a:lnTo>
                    <a:pt x="6117" y="780"/>
                  </a:lnTo>
                  <a:lnTo>
                    <a:pt x="6117" y="858"/>
                  </a:lnTo>
                  <a:lnTo>
                    <a:pt x="6117" y="933"/>
                  </a:lnTo>
                  <a:lnTo>
                    <a:pt x="6115" y="1002"/>
                  </a:lnTo>
                  <a:lnTo>
                    <a:pt x="6111" y="1065"/>
                  </a:lnTo>
                  <a:lnTo>
                    <a:pt x="6111" y="1065"/>
                  </a:lnTo>
                  <a:lnTo>
                    <a:pt x="6110" y="1089"/>
                  </a:lnTo>
                  <a:lnTo>
                    <a:pt x="6105" y="1112"/>
                  </a:lnTo>
                  <a:lnTo>
                    <a:pt x="6101" y="1134"/>
                  </a:lnTo>
                  <a:lnTo>
                    <a:pt x="6094" y="1156"/>
                  </a:lnTo>
                  <a:lnTo>
                    <a:pt x="6086" y="1176"/>
                  </a:lnTo>
                  <a:lnTo>
                    <a:pt x="6078" y="1195"/>
                  </a:lnTo>
                  <a:lnTo>
                    <a:pt x="6068" y="1212"/>
                  </a:lnTo>
                  <a:lnTo>
                    <a:pt x="6058" y="1230"/>
                  </a:lnTo>
                  <a:lnTo>
                    <a:pt x="6046" y="1245"/>
                  </a:lnTo>
                  <a:lnTo>
                    <a:pt x="6033" y="1261"/>
                  </a:lnTo>
                  <a:lnTo>
                    <a:pt x="6018" y="1276"/>
                  </a:lnTo>
                  <a:lnTo>
                    <a:pt x="6004" y="1289"/>
                  </a:lnTo>
                  <a:lnTo>
                    <a:pt x="5988" y="1302"/>
                  </a:lnTo>
                  <a:lnTo>
                    <a:pt x="5972" y="1313"/>
                  </a:lnTo>
                  <a:lnTo>
                    <a:pt x="5955" y="1324"/>
                  </a:lnTo>
                  <a:lnTo>
                    <a:pt x="5936" y="1334"/>
                  </a:lnTo>
                  <a:lnTo>
                    <a:pt x="5917" y="1344"/>
                  </a:lnTo>
                  <a:lnTo>
                    <a:pt x="5897" y="1353"/>
                  </a:lnTo>
                  <a:lnTo>
                    <a:pt x="5877" y="1360"/>
                  </a:lnTo>
                  <a:lnTo>
                    <a:pt x="5855" y="1367"/>
                  </a:lnTo>
                  <a:lnTo>
                    <a:pt x="5810" y="1380"/>
                  </a:lnTo>
                  <a:lnTo>
                    <a:pt x="5764" y="1389"/>
                  </a:lnTo>
                  <a:lnTo>
                    <a:pt x="5715" y="1396"/>
                  </a:lnTo>
                  <a:lnTo>
                    <a:pt x="5664" y="1402"/>
                  </a:lnTo>
                  <a:lnTo>
                    <a:pt x="5611" y="1405"/>
                  </a:lnTo>
                  <a:lnTo>
                    <a:pt x="5557" y="1405"/>
                  </a:lnTo>
                  <a:lnTo>
                    <a:pt x="5557" y="1405"/>
                  </a:lnTo>
                  <a:lnTo>
                    <a:pt x="5515" y="1405"/>
                  </a:lnTo>
                  <a:lnTo>
                    <a:pt x="5473" y="1403"/>
                  </a:lnTo>
                  <a:lnTo>
                    <a:pt x="5389" y="1397"/>
                  </a:lnTo>
                  <a:lnTo>
                    <a:pt x="5389" y="1397"/>
                  </a:lnTo>
                  <a:lnTo>
                    <a:pt x="5294" y="1390"/>
                  </a:lnTo>
                  <a:lnTo>
                    <a:pt x="5294" y="1390"/>
                  </a:lnTo>
                  <a:lnTo>
                    <a:pt x="5294" y="1390"/>
                  </a:lnTo>
                  <a:lnTo>
                    <a:pt x="5279" y="1460"/>
                  </a:lnTo>
                  <a:lnTo>
                    <a:pt x="5265" y="1533"/>
                  </a:lnTo>
                  <a:lnTo>
                    <a:pt x="5248" y="1624"/>
                  </a:lnTo>
                  <a:lnTo>
                    <a:pt x="5232" y="1726"/>
                  </a:lnTo>
                  <a:lnTo>
                    <a:pt x="5216" y="1828"/>
                  </a:lnTo>
                  <a:lnTo>
                    <a:pt x="5208" y="1879"/>
                  </a:lnTo>
                  <a:lnTo>
                    <a:pt x="5204" y="1927"/>
                  </a:lnTo>
                  <a:lnTo>
                    <a:pt x="5200" y="1970"/>
                  </a:lnTo>
                  <a:lnTo>
                    <a:pt x="5198" y="2011"/>
                  </a:lnTo>
                  <a:lnTo>
                    <a:pt x="5198" y="2011"/>
                  </a:lnTo>
                  <a:lnTo>
                    <a:pt x="5198" y="2048"/>
                  </a:lnTo>
                  <a:lnTo>
                    <a:pt x="5201" y="2084"/>
                  </a:lnTo>
                  <a:lnTo>
                    <a:pt x="5206" y="2119"/>
                  </a:lnTo>
                  <a:lnTo>
                    <a:pt x="5211" y="2152"/>
                  </a:lnTo>
                  <a:lnTo>
                    <a:pt x="5226" y="2216"/>
                  </a:lnTo>
                  <a:lnTo>
                    <a:pt x="5239" y="2275"/>
                  </a:lnTo>
                  <a:lnTo>
                    <a:pt x="5245" y="2304"/>
                  </a:lnTo>
                  <a:lnTo>
                    <a:pt x="5248" y="2333"/>
                  </a:lnTo>
                  <a:lnTo>
                    <a:pt x="5248" y="2361"/>
                  </a:lnTo>
                  <a:lnTo>
                    <a:pt x="5246" y="2388"/>
                  </a:lnTo>
                  <a:lnTo>
                    <a:pt x="5243" y="2403"/>
                  </a:lnTo>
                  <a:lnTo>
                    <a:pt x="5240" y="2417"/>
                  </a:lnTo>
                  <a:lnTo>
                    <a:pt x="5236" y="2430"/>
                  </a:lnTo>
                  <a:lnTo>
                    <a:pt x="5232" y="2445"/>
                  </a:lnTo>
                  <a:lnTo>
                    <a:pt x="5224" y="2458"/>
                  </a:lnTo>
                  <a:lnTo>
                    <a:pt x="5217" y="2472"/>
                  </a:lnTo>
                  <a:lnTo>
                    <a:pt x="5208" y="2485"/>
                  </a:lnTo>
                  <a:lnTo>
                    <a:pt x="5198" y="2500"/>
                  </a:lnTo>
                  <a:lnTo>
                    <a:pt x="5198" y="2500"/>
                  </a:lnTo>
                  <a:lnTo>
                    <a:pt x="5178" y="2526"/>
                  </a:lnTo>
                  <a:lnTo>
                    <a:pt x="5159" y="2552"/>
                  </a:lnTo>
                  <a:lnTo>
                    <a:pt x="5143" y="2576"/>
                  </a:lnTo>
                  <a:lnTo>
                    <a:pt x="5129" y="2599"/>
                  </a:lnTo>
                  <a:lnTo>
                    <a:pt x="5116" y="2623"/>
                  </a:lnTo>
                  <a:lnTo>
                    <a:pt x="5106" y="2644"/>
                  </a:lnTo>
                  <a:lnTo>
                    <a:pt x="5096" y="2666"/>
                  </a:lnTo>
                  <a:lnTo>
                    <a:pt x="5087" y="2686"/>
                  </a:lnTo>
                  <a:lnTo>
                    <a:pt x="5074" y="2730"/>
                  </a:lnTo>
                  <a:lnTo>
                    <a:pt x="5062" y="2772"/>
                  </a:lnTo>
                  <a:lnTo>
                    <a:pt x="5052" y="2818"/>
                  </a:lnTo>
                  <a:lnTo>
                    <a:pt x="5042" y="2867"/>
                  </a:lnTo>
                  <a:lnTo>
                    <a:pt x="5042" y="2867"/>
                  </a:lnTo>
                  <a:lnTo>
                    <a:pt x="5015" y="2997"/>
                  </a:lnTo>
                  <a:lnTo>
                    <a:pt x="4997" y="3074"/>
                  </a:lnTo>
                  <a:lnTo>
                    <a:pt x="4979" y="3152"/>
                  </a:lnTo>
                  <a:lnTo>
                    <a:pt x="4958" y="3227"/>
                  </a:lnTo>
                  <a:lnTo>
                    <a:pt x="4947" y="3262"/>
                  </a:lnTo>
                  <a:lnTo>
                    <a:pt x="4935" y="3295"/>
                  </a:lnTo>
                  <a:lnTo>
                    <a:pt x="4924" y="3324"/>
                  </a:lnTo>
                  <a:lnTo>
                    <a:pt x="4911" y="3350"/>
                  </a:lnTo>
                  <a:lnTo>
                    <a:pt x="4899" y="3372"/>
                  </a:lnTo>
                  <a:lnTo>
                    <a:pt x="4886" y="3388"/>
                  </a:lnTo>
                  <a:lnTo>
                    <a:pt x="4886" y="3388"/>
                  </a:lnTo>
                  <a:lnTo>
                    <a:pt x="4817" y="3463"/>
                  </a:lnTo>
                  <a:lnTo>
                    <a:pt x="4817" y="3463"/>
                  </a:lnTo>
                  <a:lnTo>
                    <a:pt x="4817" y="3462"/>
                  </a:lnTo>
                  <a:lnTo>
                    <a:pt x="4817" y="3462"/>
                  </a:lnTo>
                  <a:lnTo>
                    <a:pt x="4815" y="3462"/>
                  </a:lnTo>
                  <a:lnTo>
                    <a:pt x="4815" y="3462"/>
                  </a:lnTo>
                  <a:lnTo>
                    <a:pt x="4812" y="3438"/>
                  </a:lnTo>
                  <a:lnTo>
                    <a:pt x="4806" y="3412"/>
                  </a:lnTo>
                  <a:lnTo>
                    <a:pt x="4798" y="3379"/>
                  </a:lnTo>
                  <a:lnTo>
                    <a:pt x="4798" y="3379"/>
                  </a:lnTo>
                  <a:lnTo>
                    <a:pt x="4789" y="3350"/>
                  </a:lnTo>
                  <a:lnTo>
                    <a:pt x="4779" y="3318"/>
                  </a:lnTo>
                  <a:lnTo>
                    <a:pt x="4779" y="3318"/>
                  </a:lnTo>
                  <a:lnTo>
                    <a:pt x="4779" y="3318"/>
                  </a:lnTo>
                  <a:lnTo>
                    <a:pt x="4772" y="3334"/>
                  </a:lnTo>
                  <a:lnTo>
                    <a:pt x="4749" y="3376"/>
                  </a:lnTo>
                  <a:lnTo>
                    <a:pt x="4730" y="3405"/>
                  </a:lnTo>
                  <a:lnTo>
                    <a:pt x="4708" y="3440"/>
                  </a:lnTo>
                  <a:lnTo>
                    <a:pt x="4682" y="3478"/>
                  </a:lnTo>
                  <a:lnTo>
                    <a:pt x="4650" y="3518"/>
                  </a:lnTo>
                  <a:lnTo>
                    <a:pt x="4614" y="3561"/>
                  </a:lnTo>
                  <a:lnTo>
                    <a:pt x="4574" y="3606"/>
                  </a:lnTo>
                  <a:lnTo>
                    <a:pt x="4529" y="3651"/>
                  </a:lnTo>
                  <a:lnTo>
                    <a:pt x="4504" y="3674"/>
                  </a:lnTo>
                  <a:lnTo>
                    <a:pt x="4478" y="3697"/>
                  </a:lnTo>
                  <a:lnTo>
                    <a:pt x="4452" y="3721"/>
                  </a:lnTo>
                  <a:lnTo>
                    <a:pt x="4423" y="3742"/>
                  </a:lnTo>
                  <a:lnTo>
                    <a:pt x="4394" y="3765"/>
                  </a:lnTo>
                  <a:lnTo>
                    <a:pt x="4362" y="3787"/>
                  </a:lnTo>
                  <a:lnTo>
                    <a:pt x="4331" y="3809"/>
                  </a:lnTo>
                  <a:lnTo>
                    <a:pt x="4297" y="3829"/>
                  </a:lnTo>
                  <a:lnTo>
                    <a:pt x="4263" y="3849"/>
                  </a:lnTo>
                  <a:lnTo>
                    <a:pt x="4226" y="3868"/>
                  </a:lnTo>
                  <a:lnTo>
                    <a:pt x="4226" y="3868"/>
                  </a:lnTo>
                  <a:lnTo>
                    <a:pt x="4202" y="3881"/>
                  </a:lnTo>
                  <a:lnTo>
                    <a:pt x="4176" y="3891"/>
                  </a:lnTo>
                  <a:lnTo>
                    <a:pt x="4150" y="3901"/>
                  </a:lnTo>
                  <a:lnTo>
                    <a:pt x="4122" y="3912"/>
                  </a:lnTo>
                  <a:lnTo>
                    <a:pt x="4095" y="3919"/>
                  </a:lnTo>
                  <a:lnTo>
                    <a:pt x="4066" y="3927"/>
                  </a:lnTo>
                  <a:lnTo>
                    <a:pt x="4037" y="3933"/>
                  </a:lnTo>
                  <a:lnTo>
                    <a:pt x="4007" y="3939"/>
                  </a:lnTo>
                  <a:lnTo>
                    <a:pt x="3944" y="3949"/>
                  </a:lnTo>
                  <a:lnTo>
                    <a:pt x="3881" y="3956"/>
                  </a:lnTo>
                  <a:lnTo>
                    <a:pt x="3814" y="3959"/>
                  </a:lnTo>
                  <a:lnTo>
                    <a:pt x="3748" y="3961"/>
                  </a:lnTo>
                  <a:lnTo>
                    <a:pt x="3748" y="3961"/>
                  </a:lnTo>
                  <a:lnTo>
                    <a:pt x="3677" y="3959"/>
                  </a:lnTo>
                  <a:lnTo>
                    <a:pt x="3606" y="3956"/>
                  </a:lnTo>
                  <a:lnTo>
                    <a:pt x="3534" y="3951"/>
                  </a:lnTo>
                  <a:lnTo>
                    <a:pt x="3463" y="3942"/>
                  </a:lnTo>
                  <a:lnTo>
                    <a:pt x="3390" y="3932"/>
                  </a:lnTo>
                  <a:lnTo>
                    <a:pt x="3320" y="3922"/>
                  </a:lnTo>
                  <a:lnTo>
                    <a:pt x="3250" y="3909"/>
                  </a:lnTo>
                  <a:lnTo>
                    <a:pt x="3181" y="3894"/>
                  </a:lnTo>
                  <a:lnTo>
                    <a:pt x="3114" y="3878"/>
                  </a:lnTo>
                  <a:lnTo>
                    <a:pt x="3049" y="3862"/>
                  </a:lnTo>
                  <a:lnTo>
                    <a:pt x="2987" y="3845"/>
                  </a:lnTo>
                  <a:lnTo>
                    <a:pt x="2926" y="3828"/>
                  </a:lnTo>
                  <a:lnTo>
                    <a:pt x="2870" y="3810"/>
                  </a:lnTo>
                  <a:lnTo>
                    <a:pt x="2816" y="3791"/>
                  </a:lnTo>
                  <a:lnTo>
                    <a:pt x="2767" y="3773"/>
                  </a:lnTo>
                  <a:lnTo>
                    <a:pt x="2722" y="3755"/>
                  </a:lnTo>
                  <a:lnTo>
                    <a:pt x="2722" y="3755"/>
                  </a:lnTo>
                  <a:lnTo>
                    <a:pt x="2654" y="3725"/>
                  </a:lnTo>
                  <a:lnTo>
                    <a:pt x="2582" y="3690"/>
                  </a:lnTo>
                  <a:lnTo>
                    <a:pt x="2507" y="3651"/>
                  </a:lnTo>
                  <a:lnTo>
                    <a:pt x="2427" y="3608"/>
                  </a:lnTo>
                  <a:lnTo>
                    <a:pt x="2427" y="3608"/>
                  </a:lnTo>
                  <a:lnTo>
                    <a:pt x="2427" y="3608"/>
                  </a:lnTo>
                  <a:lnTo>
                    <a:pt x="2398" y="3603"/>
                  </a:lnTo>
                  <a:lnTo>
                    <a:pt x="2313" y="3590"/>
                  </a:lnTo>
                  <a:lnTo>
                    <a:pt x="2183" y="3567"/>
                  </a:lnTo>
                  <a:lnTo>
                    <a:pt x="2103" y="3551"/>
                  </a:lnTo>
                  <a:lnTo>
                    <a:pt x="2016" y="3533"/>
                  </a:lnTo>
                  <a:lnTo>
                    <a:pt x="2016" y="3533"/>
                  </a:lnTo>
                  <a:lnTo>
                    <a:pt x="1931" y="3514"/>
                  </a:lnTo>
                  <a:lnTo>
                    <a:pt x="1857" y="3495"/>
                  </a:lnTo>
                  <a:lnTo>
                    <a:pt x="1796" y="3478"/>
                  </a:lnTo>
                  <a:lnTo>
                    <a:pt x="1746" y="3462"/>
                  </a:lnTo>
                  <a:lnTo>
                    <a:pt x="1707" y="3449"/>
                  </a:lnTo>
                  <a:lnTo>
                    <a:pt x="1679" y="3437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490" y="3810"/>
                  </a:lnTo>
                  <a:lnTo>
                    <a:pt x="1490" y="3810"/>
                  </a:lnTo>
                  <a:lnTo>
                    <a:pt x="1478" y="3835"/>
                  </a:lnTo>
                  <a:lnTo>
                    <a:pt x="1464" y="3862"/>
                  </a:lnTo>
                  <a:lnTo>
                    <a:pt x="1431" y="3925"/>
                  </a:lnTo>
                  <a:lnTo>
                    <a:pt x="1390" y="3995"/>
                  </a:lnTo>
                  <a:lnTo>
                    <a:pt x="1342" y="4074"/>
                  </a:lnTo>
                  <a:lnTo>
                    <a:pt x="1289" y="4157"/>
                  </a:lnTo>
                  <a:lnTo>
                    <a:pt x="1231" y="4246"/>
                  </a:lnTo>
                  <a:lnTo>
                    <a:pt x="1108" y="4431"/>
                  </a:lnTo>
                  <a:lnTo>
                    <a:pt x="982" y="4617"/>
                  </a:lnTo>
                  <a:lnTo>
                    <a:pt x="861" y="4794"/>
                  </a:lnTo>
                  <a:lnTo>
                    <a:pt x="667" y="5072"/>
                  </a:lnTo>
                  <a:lnTo>
                    <a:pt x="667" y="5072"/>
                  </a:lnTo>
                  <a:lnTo>
                    <a:pt x="658" y="5164"/>
                  </a:lnTo>
                  <a:lnTo>
                    <a:pt x="645" y="5268"/>
                  </a:lnTo>
                  <a:lnTo>
                    <a:pt x="628" y="5380"/>
                  </a:lnTo>
                  <a:lnTo>
                    <a:pt x="608" y="5496"/>
                  </a:lnTo>
                  <a:lnTo>
                    <a:pt x="584" y="5611"/>
                  </a:lnTo>
                  <a:lnTo>
                    <a:pt x="573" y="5668"/>
                  </a:lnTo>
                  <a:lnTo>
                    <a:pt x="560" y="5721"/>
                  </a:lnTo>
                  <a:lnTo>
                    <a:pt x="545" y="5773"/>
                  </a:lnTo>
                  <a:lnTo>
                    <a:pt x="531" y="5822"/>
                  </a:lnTo>
                  <a:lnTo>
                    <a:pt x="516" y="5869"/>
                  </a:lnTo>
                  <a:lnTo>
                    <a:pt x="502" y="5911"/>
                  </a:lnTo>
                  <a:lnTo>
                    <a:pt x="502" y="5911"/>
                  </a:lnTo>
                  <a:lnTo>
                    <a:pt x="493" y="5932"/>
                  </a:lnTo>
                  <a:lnTo>
                    <a:pt x="485" y="5953"/>
                  </a:lnTo>
                  <a:lnTo>
                    <a:pt x="474" y="5973"/>
                  </a:lnTo>
                  <a:lnTo>
                    <a:pt x="463" y="5993"/>
                  </a:lnTo>
                  <a:lnTo>
                    <a:pt x="448" y="6011"/>
                  </a:lnTo>
                  <a:lnTo>
                    <a:pt x="434" y="6026"/>
                  </a:lnTo>
                  <a:lnTo>
                    <a:pt x="417" y="6041"/>
                  </a:lnTo>
                  <a:lnTo>
                    <a:pt x="406" y="6047"/>
                  </a:lnTo>
                  <a:lnTo>
                    <a:pt x="396" y="6051"/>
                  </a:lnTo>
                  <a:lnTo>
                    <a:pt x="396" y="6051"/>
                  </a:lnTo>
                  <a:lnTo>
                    <a:pt x="382" y="6057"/>
                  </a:lnTo>
                  <a:lnTo>
                    <a:pt x="366" y="6063"/>
                  </a:lnTo>
                  <a:lnTo>
                    <a:pt x="334" y="6071"/>
                  </a:lnTo>
                  <a:lnTo>
                    <a:pt x="334" y="6071"/>
                  </a:lnTo>
                  <a:lnTo>
                    <a:pt x="318" y="6079"/>
                  </a:lnTo>
                  <a:lnTo>
                    <a:pt x="301" y="6086"/>
                  </a:lnTo>
                  <a:lnTo>
                    <a:pt x="271" y="6105"/>
                  </a:lnTo>
                  <a:lnTo>
                    <a:pt x="271" y="6105"/>
                  </a:lnTo>
                  <a:lnTo>
                    <a:pt x="106" y="6204"/>
                  </a:lnTo>
                  <a:lnTo>
                    <a:pt x="98" y="6204"/>
                  </a:lnTo>
                  <a:lnTo>
                    <a:pt x="98" y="6204"/>
                  </a:lnTo>
                  <a:lnTo>
                    <a:pt x="103" y="6426"/>
                  </a:lnTo>
                  <a:lnTo>
                    <a:pt x="104" y="6515"/>
                  </a:lnTo>
                  <a:lnTo>
                    <a:pt x="107" y="6576"/>
                  </a:lnTo>
                  <a:lnTo>
                    <a:pt x="107" y="6576"/>
                  </a:lnTo>
                  <a:lnTo>
                    <a:pt x="107" y="6605"/>
                  </a:lnTo>
                  <a:lnTo>
                    <a:pt x="106" y="6618"/>
                  </a:lnTo>
                  <a:lnTo>
                    <a:pt x="103" y="6631"/>
                  </a:lnTo>
                  <a:lnTo>
                    <a:pt x="100" y="6644"/>
                  </a:lnTo>
                  <a:lnTo>
                    <a:pt x="95" y="6656"/>
                  </a:lnTo>
                  <a:lnTo>
                    <a:pt x="91" y="6666"/>
                  </a:lnTo>
                  <a:lnTo>
                    <a:pt x="85" y="6676"/>
                  </a:lnTo>
                  <a:lnTo>
                    <a:pt x="78" y="6686"/>
                  </a:lnTo>
                  <a:lnTo>
                    <a:pt x="71" y="6696"/>
                  </a:lnTo>
                  <a:lnTo>
                    <a:pt x="62" y="6705"/>
                  </a:lnTo>
                  <a:lnTo>
                    <a:pt x="52" y="6712"/>
                  </a:lnTo>
                  <a:lnTo>
                    <a:pt x="41" y="6721"/>
                  </a:lnTo>
                  <a:lnTo>
                    <a:pt x="29" y="6728"/>
                  </a:lnTo>
                  <a:lnTo>
                    <a:pt x="14" y="6735"/>
                  </a:lnTo>
                  <a:lnTo>
                    <a:pt x="0" y="6743"/>
                  </a:lnTo>
                  <a:lnTo>
                    <a:pt x="0" y="6743"/>
                  </a:lnTo>
                  <a:lnTo>
                    <a:pt x="46" y="6738"/>
                  </a:lnTo>
                  <a:lnTo>
                    <a:pt x="95" y="6732"/>
                  </a:lnTo>
                  <a:lnTo>
                    <a:pt x="146" y="6725"/>
                  </a:lnTo>
                  <a:lnTo>
                    <a:pt x="201" y="6718"/>
                  </a:lnTo>
                  <a:lnTo>
                    <a:pt x="256" y="6708"/>
                  </a:lnTo>
                  <a:lnTo>
                    <a:pt x="314" y="6698"/>
                  </a:lnTo>
                  <a:lnTo>
                    <a:pt x="431" y="6673"/>
                  </a:lnTo>
                  <a:lnTo>
                    <a:pt x="545" y="6646"/>
                  </a:lnTo>
                  <a:lnTo>
                    <a:pt x="657" y="6615"/>
                  </a:lnTo>
                  <a:lnTo>
                    <a:pt x="758" y="6586"/>
                  </a:lnTo>
                  <a:lnTo>
                    <a:pt x="804" y="6570"/>
                  </a:lnTo>
                  <a:lnTo>
                    <a:pt x="846" y="6556"/>
                  </a:lnTo>
                  <a:lnTo>
                    <a:pt x="846" y="6556"/>
                  </a:lnTo>
                  <a:lnTo>
                    <a:pt x="895" y="6537"/>
                  </a:lnTo>
                  <a:lnTo>
                    <a:pt x="945" y="6517"/>
                  </a:lnTo>
                  <a:lnTo>
                    <a:pt x="992" y="6495"/>
                  </a:lnTo>
                  <a:lnTo>
                    <a:pt x="1040" y="6472"/>
                  </a:lnTo>
                  <a:lnTo>
                    <a:pt x="1086" y="6446"/>
                  </a:lnTo>
                  <a:lnTo>
                    <a:pt x="1130" y="6418"/>
                  </a:lnTo>
                  <a:lnTo>
                    <a:pt x="1173" y="6388"/>
                  </a:lnTo>
                  <a:lnTo>
                    <a:pt x="1193" y="6372"/>
                  </a:lnTo>
                  <a:lnTo>
                    <a:pt x="1214" y="6356"/>
                  </a:lnTo>
                  <a:lnTo>
                    <a:pt x="1214" y="6356"/>
                  </a:lnTo>
                  <a:lnTo>
                    <a:pt x="1250" y="6323"/>
                  </a:lnTo>
                  <a:lnTo>
                    <a:pt x="1282" y="6288"/>
                  </a:lnTo>
                  <a:lnTo>
                    <a:pt x="1313" y="6254"/>
                  </a:lnTo>
                  <a:lnTo>
                    <a:pt x="1342" y="6216"/>
                  </a:lnTo>
                  <a:lnTo>
                    <a:pt x="1370" y="6175"/>
                  </a:lnTo>
                  <a:lnTo>
                    <a:pt x="1394" y="6135"/>
                  </a:lnTo>
                  <a:lnTo>
                    <a:pt x="1417" y="6094"/>
                  </a:lnTo>
                  <a:lnTo>
                    <a:pt x="1439" y="6051"/>
                  </a:lnTo>
                  <a:lnTo>
                    <a:pt x="1459" y="6008"/>
                  </a:lnTo>
                  <a:lnTo>
                    <a:pt x="1478" y="5963"/>
                  </a:lnTo>
                  <a:lnTo>
                    <a:pt x="1496" y="5918"/>
                  </a:lnTo>
                  <a:lnTo>
                    <a:pt x="1512" y="5872"/>
                  </a:lnTo>
                  <a:lnTo>
                    <a:pt x="1527" y="5825"/>
                  </a:lnTo>
                  <a:lnTo>
                    <a:pt x="1540" y="5779"/>
                  </a:lnTo>
                  <a:lnTo>
                    <a:pt x="1553" y="5733"/>
                  </a:lnTo>
                  <a:lnTo>
                    <a:pt x="1565" y="5685"/>
                  </a:lnTo>
                  <a:lnTo>
                    <a:pt x="1565" y="5685"/>
                  </a:lnTo>
                  <a:lnTo>
                    <a:pt x="1578" y="5629"/>
                  </a:lnTo>
                  <a:lnTo>
                    <a:pt x="1591" y="5572"/>
                  </a:lnTo>
                  <a:lnTo>
                    <a:pt x="1613" y="5458"/>
                  </a:lnTo>
                  <a:lnTo>
                    <a:pt x="1633" y="5342"/>
                  </a:lnTo>
                  <a:lnTo>
                    <a:pt x="1650" y="5228"/>
                  </a:lnTo>
                  <a:lnTo>
                    <a:pt x="1685" y="4996"/>
                  </a:lnTo>
                  <a:lnTo>
                    <a:pt x="1704" y="4882"/>
                  </a:lnTo>
                  <a:lnTo>
                    <a:pt x="1724" y="4766"/>
                  </a:lnTo>
                  <a:lnTo>
                    <a:pt x="1724" y="4766"/>
                  </a:lnTo>
                  <a:lnTo>
                    <a:pt x="1739" y="4698"/>
                  </a:lnTo>
                  <a:lnTo>
                    <a:pt x="1746" y="4664"/>
                  </a:lnTo>
                  <a:lnTo>
                    <a:pt x="1756" y="4629"/>
                  </a:lnTo>
                  <a:lnTo>
                    <a:pt x="1766" y="4596"/>
                  </a:lnTo>
                  <a:lnTo>
                    <a:pt x="1776" y="4562"/>
                  </a:lnTo>
                  <a:lnTo>
                    <a:pt x="1789" y="4529"/>
                  </a:lnTo>
                  <a:lnTo>
                    <a:pt x="1802" y="4497"/>
                  </a:lnTo>
                  <a:lnTo>
                    <a:pt x="1817" y="4466"/>
                  </a:lnTo>
                  <a:lnTo>
                    <a:pt x="1833" y="4435"/>
                  </a:lnTo>
                  <a:lnTo>
                    <a:pt x="1851" y="4406"/>
                  </a:lnTo>
                  <a:lnTo>
                    <a:pt x="1872" y="4379"/>
                  </a:lnTo>
                  <a:lnTo>
                    <a:pt x="1892" y="4353"/>
                  </a:lnTo>
                  <a:lnTo>
                    <a:pt x="1917" y="4330"/>
                  </a:lnTo>
                  <a:lnTo>
                    <a:pt x="1943" y="4306"/>
                  </a:lnTo>
                  <a:lnTo>
                    <a:pt x="1970" y="4288"/>
                  </a:lnTo>
                  <a:lnTo>
                    <a:pt x="1970" y="4288"/>
                  </a:lnTo>
                  <a:lnTo>
                    <a:pt x="1986" y="4278"/>
                  </a:lnTo>
                  <a:lnTo>
                    <a:pt x="2002" y="4267"/>
                  </a:lnTo>
                  <a:lnTo>
                    <a:pt x="2037" y="4251"/>
                  </a:lnTo>
                  <a:lnTo>
                    <a:pt x="2071" y="4238"/>
                  </a:lnTo>
                  <a:lnTo>
                    <a:pt x="2107" y="4227"/>
                  </a:lnTo>
                  <a:lnTo>
                    <a:pt x="2145" y="4218"/>
                  </a:lnTo>
                  <a:lnTo>
                    <a:pt x="2183" y="4211"/>
                  </a:lnTo>
                  <a:lnTo>
                    <a:pt x="2258" y="4198"/>
                  </a:lnTo>
                  <a:lnTo>
                    <a:pt x="2258" y="4198"/>
                  </a:lnTo>
                  <a:lnTo>
                    <a:pt x="2410" y="4178"/>
                  </a:lnTo>
                  <a:lnTo>
                    <a:pt x="2562" y="4159"/>
                  </a:lnTo>
                  <a:lnTo>
                    <a:pt x="2715" y="4144"/>
                  </a:lnTo>
                  <a:lnTo>
                    <a:pt x="2867" y="4130"/>
                  </a:lnTo>
                  <a:lnTo>
                    <a:pt x="3020" y="4118"/>
                  </a:lnTo>
                  <a:lnTo>
                    <a:pt x="3173" y="4108"/>
                  </a:lnTo>
                  <a:lnTo>
                    <a:pt x="3327" y="4100"/>
                  </a:lnTo>
                  <a:lnTo>
                    <a:pt x="3480" y="4092"/>
                  </a:lnTo>
                  <a:lnTo>
                    <a:pt x="3787" y="4076"/>
                  </a:lnTo>
                  <a:lnTo>
                    <a:pt x="4093" y="4061"/>
                  </a:lnTo>
                  <a:lnTo>
                    <a:pt x="4247" y="4052"/>
                  </a:lnTo>
                  <a:lnTo>
                    <a:pt x="4400" y="4040"/>
                  </a:lnTo>
                  <a:lnTo>
                    <a:pt x="4552" y="4029"/>
                  </a:lnTo>
                  <a:lnTo>
                    <a:pt x="4705" y="4014"/>
                  </a:lnTo>
                  <a:lnTo>
                    <a:pt x="4705" y="4014"/>
                  </a:lnTo>
                  <a:lnTo>
                    <a:pt x="4767" y="4007"/>
                  </a:lnTo>
                  <a:lnTo>
                    <a:pt x="4831" y="4000"/>
                  </a:lnTo>
                  <a:lnTo>
                    <a:pt x="4893" y="3990"/>
                  </a:lnTo>
                  <a:lnTo>
                    <a:pt x="4925" y="3982"/>
                  </a:lnTo>
                  <a:lnTo>
                    <a:pt x="4955" y="3975"/>
                  </a:lnTo>
                  <a:lnTo>
                    <a:pt x="4986" y="3968"/>
                  </a:lnTo>
                  <a:lnTo>
                    <a:pt x="5016" y="3959"/>
                  </a:lnTo>
                  <a:lnTo>
                    <a:pt x="5047" y="3949"/>
                  </a:lnTo>
                  <a:lnTo>
                    <a:pt x="5075" y="3938"/>
                  </a:lnTo>
                  <a:lnTo>
                    <a:pt x="5104" y="3925"/>
                  </a:lnTo>
                  <a:lnTo>
                    <a:pt x="5133" y="3910"/>
                  </a:lnTo>
                  <a:lnTo>
                    <a:pt x="5161" y="3896"/>
                  </a:lnTo>
                  <a:lnTo>
                    <a:pt x="5187" y="3878"/>
                  </a:lnTo>
                  <a:lnTo>
                    <a:pt x="5187" y="3878"/>
                  </a:lnTo>
                  <a:lnTo>
                    <a:pt x="5216" y="3857"/>
                  </a:lnTo>
                  <a:lnTo>
                    <a:pt x="5243" y="3833"/>
                  </a:lnTo>
                  <a:lnTo>
                    <a:pt x="5266" y="3807"/>
                  </a:lnTo>
                  <a:lnTo>
                    <a:pt x="5288" y="3781"/>
                  </a:lnTo>
                  <a:lnTo>
                    <a:pt x="5308" y="3754"/>
                  </a:lnTo>
                  <a:lnTo>
                    <a:pt x="5327" y="3725"/>
                  </a:lnTo>
                  <a:lnTo>
                    <a:pt x="5343" y="3695"/>
                  </a:lnTo>
                  <a:lnTo>
                    <a:pt x="5357" y="3663"/>
                  </a:lnTo>
                  <a:lnTo>
                    <a:pt x="5370" y="3631"/>
                  </a:lnTo>
                  <a:lnTo>
                    <a:pt x="5384" y="3599"/>
                  </a:lnTo>
                  <a:lnTo>
                    <a:pt x="5394" y="3566"/>
                  </a:lnTo>
                  <a:lnTo>
                    <a:pt x="5404" y="3531"/>
                  </a:lnTo>
                  <a:lnTo>
                    <a:pt x="5423" y="3463"/>
                  </a:lnTo>
                  <a:lnTo>
                    <a:pt x="5438" y="3395"/>
                  </a:lnTo>
                  <a:lnTo>
                    <a:pt x="5438" y="3395"/>
                  </a:lnTo>
                  <a:lnTo>
                    <a:pt x="5470" y="3272"/>
                  </a:lnTo>
                  <a:lnTo>
                    <a:pt x="5502" y="3148"/>
                  </a:lnTo>
                  <a:lnTo>
                    <a:pt x="5518" y="3086"/>
                  </a:lnTo>
                  <a:lnTo>
                    <a:pt x="5532" y="3023"/>
                  </a:lnTo>
                  <a:lnTo>
                    <a:pt x="5546" y="2961"/>
                  </a:lnTo>
                  <a:lnTo>
                    <a:pt x="5557" y="2897"/>
                  </a:lnTo>
                  <a:lnTo>
                    <a:pt x="5557" y="2897"/>
                  </a:lnTo>
                  <a:lnTo>
                    <a:pt x="5563" y="2864"/>
                  </a:lnTo>
                  <a:lnTo>
                    <a:pt x="5566" y="2832"/>
                  </a:lnTo>
                  <a:lnTo>
                    <a:pt x="5569" y="2799"/>
                  </a:lnTo>
                  <a:lnTo>
                    <a:pt x="5572" y="2764"/>
                  </a:lnTo>
                  <a:lnTo>
                    <a:pt x="5573" y="2698"/>
                  </a:lnTo>
                  <a:lnTo>
                    <a:pt x="5573" y="2631"/>
                  </a:lnTo>
                  <a:lnTo>
                    <a:pt x="5572" y="2497"/>
                  </a:lnTo>
                  <a:lnTo>
                    <a:pt x="5572" y="2430"/>
                  </a:lnTo>
                  <a:lnTo>
                    <a:pt x="5573" y="2364"/>
                  </a:lnTo>
                  <a:lnTo>
                    <a:pt x="5573" y="2364"/>
                  </a:lnTo>
                  <a:lnTo>
                    <a:pt x="5576" y="2328"/>
                  </a:lnTo>
                  <a:lnTo>
                    <a:pt x="5577" y="2310"/>
                  </a:lnTo>
                  <a:lnTo>
                    <a:pt x="5580" y="2293"/>
                  </a:lnTo>
                  <a:lnTo>
                    <a:pt x="5585" y="2275"/>
                  </a:lnTo>
                  <a:lnTo>
                    <a:pt x="5590" y="2260"/>
                  </a:lnTo>
                  <a:lnTo>
                    <a:pt x="5598" y="2244"/>
                  </a:lnTo>
                  <a:lnTo>
                    <a:pt x="5608" y="2229"/>
                  </a:lnTo>
                  <a:lnTo>
                    <a:pt x="5608" y="2229"/>
                  </a:lnTo>
                  <a:lnTo>
                    <a:pt x="5616" y="2219"/>
                  </a:lnTo>
                  <a:lnTo>
                    <a:pt x="5627" y="2209"/>
                  </a:lnTo>
                  <a:lnTo>
                    <a:pt x="5638" y="2200"/>
                  </a:lnTo>
                  <a:lnTo>
                    <a:pt x="5650" y="2193"/>
                  </a:lnTo>
                  <a:lnTo>
                    <a:pt x="5663" y="2187"/>
                  </a:lnTo>
                  <a:lnTo>
                    <a:pt x="5676" y="2181"/>
                  </a:lnTo>
                  <a:lnTo>
                    <a:pt x="5703" y="2173"/>
                  </a:lnTo>
                  <a:lnTo>
                    <a:pt x="5732" y="2165"/>
                  </a:lnTo>
                  <a:lnTo>
                    <a:pt x="5761" y="2160"/>
                  </a:lnTo>
                  <a:lnTo>
                    <a:pt x="5790" y="2154"/>
                  </a:lnTo>
                  <a:lnTo>
                    <a:pt x="5819" y="2147"/>
                  </a:lnTo>
                  <a:lnTo>
                    <a:pt x="5819" y="2147"/>
                  </a:lnTo>
                  <a:lnTo>
                    <a:pt x="5851" y="2137"/>
                  </a:lnTo>
                  <a:lnTo>
                    <a:pt x="5883" y="2125"/>
                  </a:lnTo>
                  <a:lnTo>
                    <a:pt x="5913" y="2111"/>
                  </a:lnTo>
                  <a:lnTo>
                    <a:pt x="5943" y="2096"/>
                  </a:lnTo>
                  <a:lnTo>
                    <a:pt x="6003" y="2064"/>
                  </a:lnTo>
                  <a:lnTo>
                    <a:pt x="6033" y="2048"/>
                  </a:lnTo>
                  <a:lnTo>
                    <a:pt x="6065" y="2034"/>
                  </a:lnTo>
                  <a:lnTo>
                    <a:pt x="6065" y="2034"/>
                  </a:lnTo>
                  <a:lnTo>
                    <a:pt x="6094" y="2022"/>
                  </a:lnTo>
                  <a:lnTo>
                    <a:pt x="6123" y="2011"/>
                  </a:lnTo>
                  <a:lnTo>
                    <a:pt x="6152" y="2002"/>
                  </a:lnTo>
                  <a:lnTo>
                    <a:pt x="6182" y="1993"/>
                  </a:lnTo>
                  <a:lnTo>
                    <a:pt x="6212" y="1986"/>
                  </a:lnTo>
                  <a:lnTo>
                    <a:pt x="6243" y="1980"/>
                  </a:lnTo>
                  <a:lnTo>
                    <a:pt x="6305" y="1969"/>
                  </a:lnTo>
                  <a:lnTo>
                    <a:pt x="6367" y="1960"/>
                  </a:lnTo>
                  <a:lnTo>
                    <a:pt x="6429" y="1951"/>
                  </a:lnTo>
                  <a:lnTo>
                    <a:pt x="6491" y="1943"/>
                  </a:lnTo>
                  <a:lnTo>
                    <a:pt x="6554" y="1933"/>
                  </a:lnTo>
                  <a:lnTo>
                    <a:pt x="6554" y="1933"/>
                  </a:lnTo>
                  <a:lnTo>
                    <a:pt x="6598" y="1924"/>
                  </a:lnTo>
                  <a:lnTo>
                    <a:pt x="6643" y="1914"/>
                  </a:lnTo>
                  <a:lnTo>
                    <a:pt x="6688" y="1904"/>
                  </a:lnTo>
                  <a:lnTo>
                    <a:pt x="6733" y="1892"/>
                  </a:lnTo>
                  <a:lnTo>
                    <a:pt x="6776" y="1879"/>
                  </a:lnTo>
                  <a:lnTo>
                    <a:pt x="6821" y="1865"/>
                  </a:lnTo>
                  <a:lnTo>
                    <a:pt x="6908" y="1836"/>
                  </a:lnTo>
                  <a:lnTo>
                    <a:pt x="6995" y="1802"/>
                  </a:lnTo>
                  <a:lnTo>
                    <a:pt x="7080" y="1769"/>
                  </a:lnTo>
                  <a:lnTo>
                    <a:pt x="7165" y="1734"/>
                  </a:lnTo>
                  <a:lnTo>
                    <a:pt x="7251" y="1698"/>
                  </a:lnTo>
                  <a:lnTo>
                    <a:pt x="7251" y="1698"/>
                  </a:lnTo>
                  <a:lnTo>
                    <a:pt x="7274" y="1688"/>
                  </a:lnTo>
                  <a:lnTo>
                    <a:pt x="7296" y="1677"/>
                  </a:lnTo>
                  <a:lnTo>
                    <a:pt x="7306" y="1671"/>
                  </a:lnTo>
                  <a:lnTo>
                    <a:pt x="7316" y="1664"/>
                  </a:lnTo>
                  <a:lnTo>
                    <a:pt x="7325" y="1656"/>
                  </a:lnTo>
                  <a:lnTo>
                    <a:pt x="7333" y="1648"/>
                  </a:lnTo>
                  <a:lnTo>
                    <a:pt x="7333" y="1648"/>
                  </a:lnTo>
                  <a:lnTo>
                    <a:pt x="7339" y="1637"/>
                  </a:lnTo>
                  <a:lnTo>
                    <a:pt x="7346" y="1629"/>
                  </a:lnTo>
                  <a:lnTo>
                    <a:pt x="7351" y="1617"/>
                  </a:lnTo>
                  <a:lnTo>
                    <a:pt x="7355" y="1607"/>
                  </a:lnTo>
                  <a:lnTo>
                    <a:pt x="7362" y="1584"/>
                  </a:lnTo>
                  <a:lnTo>
                    <a:pt x="7367" y="1561"/>
                  </a:lnTo>
                  <a:lnTo>
                    <a:pt x="7367" y="1561"/>
                  </a:lnTo>
                  <a:lnTo>
                    <a:pt x="7369" y="1538"/>
                  </a:lnTo>
                  <a:lnTo>
                    <a:pt x="7371" y="1513"/>
                  </a:lnTo>
                  <a:lnTo>
                    <a:pt x="7372" y="1490"/>
                  </a:lnTo>
                  <a:lnTo>
                    <a:pt x="7372" y="1465"/>
                  </a:lnTo>
                  <a:lnTo>
                    <a:pt x="7371" y="1442"/>
                  </a:lnTo>
                  <a:lnTo>
                    <a:pt x="7369" y="1419"/>
                  </a:lnTo>
                  <a:lnTo>
                    <a:pt x="7367" y="1396"/>
                  </a:lnTo>
                  <a:lnTo>
                    <a:pt x="7362" y="1373"/>
                  </a:lnTo>
                  <a:lnTo>
                    <a:pt x="7358" y="1350"/>
                  </a:lnTo>
                  <a:lnTo>
                    <a:pt x="7352" y="1326"/>
                  </a:lnTo>
                  <a:lnTo>
                    <a:pt x="7339" y="1280"/>
                  </a:lnTo>
                  <a:lnTo>
                    <a:pt x="7322" y="1235"/>
                  </a:lnTo>
                  <a:lnTo>
                    <a:pt x="7303" y="1192"/>
                  </a:lnTo>
                  <a:lnTo>
                    <a:pt x="7281" y="1149"/>
                  </a:lnTo>
                  <a:lnTo>
                    <a:pt x="7257" y="1107"/>
                  </a:lnTo>
                  <a:lnTo>
                    <a:pt x="7231" y="1065"/>
                  </a:lnTo>
                  <a:lnTo>
                    <a:pt x="7202" y="1024"/>
                  </a:lnTo>
                  <a:lnTo>
                    <a:pt x="7171" y="985"/>
                  </a:lnTo>
                  <a:lnTo>
                    <a:pt x="7141" y="947"/>
                  </a:lnTo>
                  <a:lnTo>
                    <a:pt x="7108" y="911"/>
                  </a:lnTo>
                  <a:lnTo>
                    <a:pt x="7074" y="875"/>
                  </a:lnTo>
                  <a:lnTo>
                    <a:pt x="7074" y="875"/>
                  </a:lnTo>
                  <a:lnTo>
                    <a:pt x="7040" y="840"/>
                  </a:lnTo>
                  <a:lnTo>
                    <a:pt x="7005" y="807"/>
                  </a:lnTo>
                  <a:lnTo>
                    <a:pt x="6934" y="742"/>
                  </a:lnTo>
                  <a:lnTo>
                    <a:pt x="6862" y="677"/>
                  </a:lnTo>
                  <a:lnTo>
                    <a:pt x="6791" y="610"/>
                  </a:lnTo>
                  <a:lnTo>
                    <a:pt x="6721" y="544"/>
                  </a:lnTo>
                  <a:lnTo>
                    <a:pt x="6687" y="509"/>
                  </a:lnTo>
                  <a:lnTo>
                    <a:pt x="6655" y="474"/>
                  </a:lnTo>
                  <a:lnTo>
                    <a:pt x="6623" y="438"/>
                  </a:lnTo>
                  <a:lnTo>
                    <a:pt x="6591" y="402"/>
                  </a:lnTo>
                  <a:lnTo>
                    <a:pt x="6562" y="363"/>
                  </a:lnTo>
                  <a:lnTo>
                    <a:pt x="6535" y="324"/>
                  </a:lnTo>
                  <a:lnTo>
                    <a:pt x="6535" y="324"/>
                  </a:lnTo>
                  <a:lnTo>
                    <a:pt x="6484" y="246"/>
                  </a:lnTo>
                  <a:lnTo>
                    <a:pt x="6460" y="207"/>
                  </a:lnTo>
                  <a:lnTo>
                    <a:pt x="6435" y="166"/>
                  </a:lnTo>
                  <a:lnTo>
                    <a:pt x="6412" y="124"/>
                  </a:lnTo>
                  <a:lnTo>
                    <a:pt x="6390" y="84"/>
                  </a:lnTo>
                  <a:lnTo>
                    <a:pt x="6369" y="4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26F665E-B2C9-F950-912B-1149A042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1897"/>
              <a:ext cx="2458" cy="2248"/>
            </a:xfrm>
            <a:custGeom>
              <a:avLst/>
              <a:gdLst>
                <a:gd name="T0" fmla="*/ 6227 w 7372"/>
                <a:gd name="T1" fmla="*/ 46 h 6743"/>
                <a:gd name="T2" fmla="*/ 6114 w 7372"/>
                <a:gd name="T3" fmla="*/ 699 h 6743"/>
                <a:gd name="T4" fmla="*/ 6105 w 7372"/>
                <a:gd name="T5" fmla="*/ 1112 h 6743"/>
                <a:gd name="T6" fmla="*/ 6033 w 7372"/>
                <a:gd name="T7" fmla="*/ 1261 h 6743"/>
                <a:gd name="T8" fmla="*/ 5897 w 7372"/>
                <a:gd name="T9" fmla="*/ 1353 h 6743"/>
                <a:gd name="T10" fmla="*/ 5557 w 7372"/>
                <a:gd name="T11" fmla="*/ 1405 h 6743"/>
                <a:gd name="T12" fmla="*/ 5294 w 7372"/>
                <a:gd name="T13" fmla="*/ 1390 h 6743"/>
                <a:gd name="T14" fmla="*/ 5200 w 7372"/>
                <a:gd name="T15" fmla="*/ 1970 h 6743"/>
                <a:gd name="T16" fmla="*/ 5239 w 7372"/>
                <a:gd name="T17" fmla="*/ 2275 h 6743"/>
                <a:gd name="T18" fmla="*/ 5232 w 7372"/>
                <a:gd name="T19" fmla="*/ 2445 h 6743"/>
                <a:gd name="T20" fmla="*/ 5143 w 7372"/>
                <a:gd name="T21" fmla="*/ 2576 h 6743"/>
                <a:gd name="T22" fmla="*/ 5052 w 7372"/>
                <a:gd name="T23" fmla="*/ 2818 h 6743"/>
                <a:gd name="T24" fmla="*/ 4935 w 7372"/>
                <a:gd name="T25" fmla="*/ 3295 h 6743"/>
                <a:gd name="T26" fmla="*/ 4817 w 7372"/>
                <a:gd name="T27" fmla="*/ 3462 h 6743"/>
                <a:gd name="T28" fmla="*/ 4789 w 7372"/>
                <a:gd name="T29" fmla="*/ 3350 h 6743"/>
                <a:gd name="T30" fmla="*/ 4682 w 7372"/>
                <a:gd name="T31" fmla="*/ 3478 h 6743"/>
                <a:gd name="T32" fmla="*/ 4423 w 7372"/>
                <a:gd name="T33" fmla="*/ 3742 h 6743"/>
                <a:gd name="T34" fmla="*/ 4202 w 7372"/>
                <a:gd name="T35" fmla="*/ 3881 h 6743"/>
                <a:gd name="T36" fmla="*/ 3944 w 7372"/>
                <a:gd name="T37" fmla="*/ 3949 h 6743"/>
                <a:gd name="T38" fmla="*/ 3463 w 7372"/>
                <a:gd name="T39" fmla="*/ 3942 h 6743"/>
                <a:gd name="T40" fmla="*/ 2926 w 7372"/>
                <a:gd name="T41" fmla="*/ 3828 h 6743"/>
                <a:gd name="T42" fmla="*/ 2507 w 7372"/>
                <a:gd name="T43" fmla="*/ 3651 h 6743"/>
                <a:gd name="T44" fmla="*/ 2016 w 7372"/>
                <a:gd name="T45" fmla="*/ 3533 h 6743"/>
                <a:gd name="T46" fmla="*/ 1658 w 7372"/>
                <a:gd name="T47" fmla="*/ 3428 h 6743"/>
                <a:gd name="T48" fmla="*/ 1431 w 7372"/>
                <a:gd name="T49" fmla="*/ 3925 h 6743"/>
                <a:gd name="T50" fmla="*/ 667 w 7372"/>
                <a:gd name="T51" fmla="*/ 5072 h 6743"/>
                <a:gd name="T52" fmla="*/ 560 w 7372"/>
                <a:gd name="T53" fmla="*/ 5721 h 6743"/>
                <a:gd name="T54" fmla="*/ 474 w 7372"/>
                <a:gd name="T55" fmla="*/ 5973 h 6743"/>
                <a:gd name="T56" fmla="*/ 382 w 7372"/>
                <a:gd name="T57" fmla="*/ 6057 h 6743"/>
                <a:gd name="T58" fmla="*/ 106 w 7372"/>
                <a:gd name="T59" fmla="*/ 6204 h 6743"/>
                <a:gd name="T60" fmla="*/ 106 w 7372"/>
                <a:gd name="T61" fmla="*/ 6618 h 6743"/>
                <a:gd name="T62" fmla="*/ 62 w 7372"/>
                <a:gd name="T63" fmla="*/ 6705 h 6743"/>
                <a:gd name="T64" fmla="*/ 95 w 7372"/>
                <a:gd name="T65" fmla="*/ 6732 h 6743"/>
                <a:gd name="T66" fmla="*/ 758 w 7372"/>
                <a:gd name="T67" fmla="*/ 6586 h 6743"/>
                <a:gd name="T68" fmla="*/ 1086 w 7372"/>
                <a:gd name="T69" fmla="*/ 6446 h 6743"/>
                <a:gd name="T70" fmla="*/ 1313 w 7372"/>
                <a:gd name="T71" fmla="*/ 6254 h 6743"/>
                <a:gd name="T72" fmla="*/ 1496 w 7372"/>
                <a:gd name="T73" fmla="*/ 5918 h 6743"/>
                <a:gd name="T74" fmla="*/ 1591 w 7372"/>
                <a:gd name="T75" fmla="*/ 5572 h 6743"/>
                <a:gd name="T76" fmla="*/ 1739 w 7372"/>
                <a:gd name="T77" fmla="*/ 4698 h 6743"/>
                <a:gd name="T78" fmla="*/ 1833 w 7372"/>
                <a:gd name="T79" fmla="*/ 4435 h 6743"/>
                <a:gd name="T80" fmla="*/ 1986 w 7372"/>
                <a:gd name="T81" fmla="*/ 4278 h 6743"/>
                <a:gd name="T82" fmla="*/ 2258 w 7372"/>
                <a:gd name="T83" fmla="*/ 4198 h 6743"/>
                <a:gd name="T84" fmla="*/ 3480 w 7372"/>
                <a:gd name="T85" fmla="*/ 4092 h 6743"/>
                <a:gd name="T86" fmla="*/ 4767 w 7372"/>
                <a:gd name="T87" fmla="*/ 4007 h 6743"/>
                <a:gd name="T88" fmla="*/ 5075 w 7372"/>
                <a:gd name="T89" fmla="*/ 3938 h 6743"/>
                <a:gd name="T90" fmla="*/ 5266 w 7372"/>
                <a:gd name="T91" fmla="*/ 3807 h 6743"/>
                <a:gd name="T92" fmla="*/ 5394 w 7372"/>
                <a:gd name="T93" fmla="*/ 3566 h 6743"/>
                <a:gd name="T94" fmla="*/ 5532 w 7372"/>
                <a:gd name="T95" fmla="*/ 3023 h 6743"/>
                <a:gd name="T96" fmla="*/ 5573 w 7372"/>
                <a:gd name="T97" fmla="*/ 2698 h 6743"/>
                <a:gd name="T98" fmla="*/ 5580 w 7372"/>
                <a:gd name="T99" fmla="*/ 2293 h 6743"/>
                <a:gd name="T100" fmla="*/ 5638 w 7372"/>
                <a:gd name="T101" fmla="*/ 2200 h 6743"/>
                <a:gd name="T102" fmla="*/ 5819 w 7372"/>
                <a:gd name="T103" fmla="*/ 2147 h 6743"/>
                <a:gd name="T104" fmla="*/ 6065 w 7372"/>
                <a:gd name="T105" fmla="*/ 2034 h 6743"/>
                <a:gd name="T106" fmla="*/ 6305 w 7372"/>
                <a:gd name="T107" fmla="*/ 1969 h 6743"/>
                <a:gd name="T108" fmla="*/ 6688 w 7372"/>
                <a:gd name="T109" fmla="*/ 1904 h 6743"/>
                <a:gd name="T110" fmla="*/ 7251 w 7372"/>
                <a:gd name="T111" fmla="*/ 1698 h 6743"/>
                <a:gd name="T112" fmla="*/ 7333 w 7372"/>
                <a:gd name="T113" fmla="*/ 1648 h 6743"/>
                <a:gd name="T114" fmla="*/ 7369 w 7372"/>
                <a:gd name="T115" fmla="*/ 1538 h 6743"/>
                <a:gd name="T116" fmla="*/ 7358 w 7372"/>
                <a:gd name="T117" fmla="*/ 1350 h 6743"/>
                <a:gd name="T118" fmla="*/ 7202 w 7372"/>
                <a:gd name="T119" fmla="*/ 1024 h 6743"/>
                <a:gd name="T120" fmla="*/ 6934 w 7372"/>
                <a:gd name="T121" fmla="*/ 742 h 6743"/>
                <a:gd name="T122" fmla="*/ 6562 w 7372"/>
                <a:gd name="T123" fmla="*/ 363 h 6743"/>
                <a:gd name="T124" fmla="*/ 6369 w 7372"/>
                <a:gd name="T125" fmla="*/ 42 h 6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72" h="6743">
                  <a:moveTo>
                    <a:pt x="6350" y="0"/>
                  </a:moveTo>
                  <a:lnTo>
                    <a:pt x="6348" y="0"/>
                  </a:lnTo>
                  <a:lnTo>
                    <a:pt x="6348" y="0"/>
                  </a:lnTo>
                  <a:lnTo>
                    <a:pt x="6350" y="3"/>
                  </a:lnTo>
                  <a:lnTo>
                    <a:pt x="6350" y="3"/>
                  </a:lnTo>
                  <a:lnTo>
                    <a:pt x="6286" y="26"/>
                  </a:lnTo>
                  <a:lnTo>
                    <a:pt x="6286" y="26"/>
                  </a:lnTo>
                  <a:lnTo>
                    <a:pt x="6227" y="46"/>
                  </a:lnTo>
                  <a:lnTo>
                    <a:pt x="6157" y="66"/>
                  </a:lnTo>
                  <a:lnTo>
                    <a:pt x="6078" y="90"/>
                  </a:lnTo>
                  <a:lnTo>
                    <a:pt x="6078" y="90"/>
                  </a:lnTo>
                  <a:lnTo>
                    <a:pt x="6086" y="198"/>
                  </a:lnTo>
                  <a:lnTo>
                    <a:pt x="6095" y="315"/>
                  </a:lnTo>
                  <a:lnTo>
                    <a:pt x="6104" y="460"/>
                  </a:lnTo>
                  <a:lnTo>
                    <a:pt x="6111" y="618"/>
                  </a:lnTo>
                  <a:lnTo>
                    <a:pt x="6114" y="699"/>
                  </a:lnTo>
                  <a:lnTo>
                    <a:pt x="6117" y="780"/>
                  </a:lnTo>
                  <a:lnTo>
                    <a:pt x="6117" y="858"/>
                  </a:lnTo>
                  <a:lnTo>
                    <a:pt x="6117" y="933"/>
                  </a:lnTo>
                  <a:lnTo>
                    <a:pt x="6115" y="1002"/>
                  </a:lnTo>
                  <a:lnTo>
                    <a:pt x="6111" y="1065"/>
                  </a:lnTo>
                  <a:lnTo>
                    <a:pt x="6111" y="1065"/>
                  </a:lnTo>
                  <a:lnTo>
                    <a:pt x="6110" y="1089"/>
                  </a:lnTo>
                  <a:lnTo>
                    <a:pt x="6105" y="1112"/>
                  </a:lnTo>
                  <a:lnTo>
                    <a:pt x="6101" y="1134"/>
                  </a:lnTo>
                  <a:lnTo>
                    <a:pt x="6094" y="1156"/>
                  </a:lnTo>
                  <a:lnTo>
                    <a:pt x="6086" y="1176"/>
                  </a:lnTo>
                  <a:lnTo>
                    <a:pt x="6078" y="1195"/>
                  </a:lnTo>
                  <a:lnTo>
                    <a:pt x="6068" y="1212"/>
                  </a:lnTo>
                  <a:lnTo>
                    <a:pt x="6058" y="1230"/>
                  </a:lnTo>
                  <a:lnTo>
                    <a:pt x="6046" y="1245"/>
                  </a:lnTo>
                  <a:lnTo>
                    <a:pt x="6033" y="1261"/>
                  </a:lnTo>
                  <a:lnTo>
                    <a:pt x="6018" y="1276"/>
                  </a:lnTo>
                  <a:lnTo>
                    <a:pt x="6004" y="1289"/>
                  </a:lnTo>
                  <a:lnTo>
                    <a:pt x="5988" y="1302"/>
                  </a:lnTo>
                  <a:lnTo>
                    <a:pt x="5972" y="1313"/>
                  </a:lnTo>
                  <a:lnTo>
                    <a:pt x="5955" y="1324"/>
                  </a:lnTo>
                  <a:lnTo>
                    <a:pt x="5936" y="1334"/>
                  </a:lnTo>
                  <a:lnTo>
                    <a:pt x="5917" y="1344"/>
                  </a:lnTo>
                  <a:lnTo>
                    <a:pt x="5897" y="1353"/>
                  </a:lnTo>
                  <a:lnTo>
                    <a:pt x="5877" y="1360"/>
                  </a:lnTo>
                  <a:lnTo>
                    <a:pt x="5855" y="1367"/>
                  </a:lnTo>
                  <a:lnTo>
                    <a:pt x="5810" y="1380"/>
                  </a:lnTo>
                  <a:lnTo>
                    <a:pt x="5764" y="1389"/>
                  </a:lnTo>
                  <a:lnTo>
                    <a:pt x="5715" y="1396"/>
                  </a:lnTo>
                  <a:lnTo>
                    <a:pt x="5664" y="1402"/>
                  </a:lnTo>
                  <a:lnTo>
                    <a:pt x="5611" y="1405"/>
                  </a:lnTo>
                  <a:lnTo>
                    <a:pt x="5557" y="1405"/>
                  </a:lnTo>
                  <a:lnTo>
                    <a:pt x="5557" y="1405"/>
                  </a:lnTo>
                  <a:lnTo>
                    <a:pt x="5515" y="1405"/>
                  </a:lnTo>
                  <a:lnTo>
                    <a:pt x="5473" y="1403"/>
                  </a:lnTo>
                  <a:lnTo>
                    <a:pt x="5389" y="1397"/>
                  </a:lnTo>
                  <a:lnTo>
                    <a:pt x="5389" y="1397"/>
                  </a:lnTo>
                  <a:lnTo>
                    <a:pt x="5294" y="1390"/>
                  </a:lnTo>
                  <a:lnTo>
                    <a:pt x="5294" y="1390"/>
                  </a:lnTo>
                  <a:lnTo>
                    <a:pt x="5294" y="1390"/>
                  </a:lnTo>
                  <a:lnTo>
                    <a:pt x="5279" y="1460"/>
                  </a:lnTo>
                  <a:lnTo>
                    <a:pt x="5265" y="1533"/>
                  </a:lnTo>
                  <a:lnTo>
                    <a:pt x="5248" y="1624"/>
                  </a:lnTo>
                  <a:lnTo>
                    <a:pt x="5232" y="1726"/>
                  </a:lnTo>
                  <a:lnTo>
                    <a:pt x="5216" y="1828"/>
                  </a:lnTo>
                  <a:lnTo>
                    <a:pt x="5208" y="1879"/>
                  </a:lnTo>
                  <a:lnTo>
                    <a:pt x="5204" y="1927"/>
                  </a:lnTo>
                  <a:lnTo>
                    <a:pt x="5200" y="1970"/>
                  </a:lnTo>
                  <a:lnTo>
                    <a:pt x="5198" y="2011"/>
                  </a:lnTo>
                  <a:lnTo>
                    <a:pt x="5198" y="2011"/>
                  </a:lnTo>
                  <a:lnTo>
                    <a:pt x="5198" y="2048"/>
                  </a:lnTo>
                  <a:lnTo>
                    <a:pt x="5201" y="2084"/>
                  </a:lnTo>
                  <a:lnTo>
                    <a:pt x="5206" y="2119"/>
                  </a:lnTo>
                  <a:lnTo>
                    <a:pt x="5211" y="2152"/>
                  </a:lnTo>
                  <a:lnTo>
                    <a:pt x="5226" y="2216"/>
                  </a:lnTo>
                  <a:lnTo>
                    <a:pt x="5239" y="2275"/>
                  </a:lnTo>
                  <a:lnTo>
                    <a:pt x="5245" y="2304"/>
                  </a:lnTo>
                  <a:lnTo>
                    <a:pt x="5248" y="2333"/>
                  </a:lnTo>
                  <a:lnTo>
                    <a:pt x="5248" y="2361"/>
                  </a:lnTo>
                  <a:lnTo>
                    <a:pt x="5246" y="2388"/>
                  </a:lnTo>
                  <a:lnTo>
                    <a:pt x="5243" y="2403"/>
                  </a:lnTo>
                  <a:lnTo>
                    <a:pt x="5240" y="2417"/>
                  </a:lnTo>
                  <a:lnTo>
                    <a:pt x="5236" y="2430"/>
                  </a:lnTo>
                  <a:lnTo>
                    <a:pt x="5232" y="2445"/>
                  </a:lnTo>
                  <a:lnTo>
                    <a:pt x="5224" y="2458"/>
                  </a:lnTo>
                  <a:lnTo>
                    <a:pt x="5217" y="2472"/>
                  </a:lnTo>
                  <a:lnTo>
                    <a:pt x="5208" y="2485"/>
                  </a:lnTo>
                  <a:lnTo>
                    <a:pt x="5198" y="2500"/>
                  </a:lnTo>
                  <a:lnTo>
                    <a:pt x="5198" y="2500"/>
                  </a:lnTo>
                  <a:lnTo>
                    <a:pt x="5178" y="2526"/>
                  </a:lnTo>
                  <a:lnTo>
                    <a:pt x="5159" y="2552"/>
                  </a:lnTo>
                  <a:lnTo>
                    <a:pt x="5143" y="2576"/>
                  </a:lnTo>
                  <a:lnTo>
                    <a:pt x="5129" y="2599"/>
                  </a:lnTo>
                  <a:lnTo>
                    <a:pt x="5116" y="2623"/>
                  </a:lnTo>
                  <a:lnTo>
                    <a:pt x="5106" y="2644"/>
                  </a:lnTo>
                  <a:lnTo>
                    <a:pt x="5096" y="2666"/>
                  </a:lnTo>
                  <a:lnTo>
                    <a:pt x="5087" y="2686"/>
                  </a:lnTo>
                  <a:lnTo>
                    <a:pt x="5074" y="2730"/>
                  </a:lnTo>
                  <a:lnTo>
                    <a:pt x="5062" y="2772"/>
                  </a:lnTo>
                  <a:lnTo>
                    <a:pt x="5052" y="2818"/>
                  </a:lnTo>
                  <a:lnTo>
                    <a:pt x="5042" y="2867"/>
                  </a:lnTo>
                  <a:lnTo>
                    <a:pt x="5042" y="2867"/>
                  </a:lnTo>
                  <a:lnTo>
                    <a:pt x="5015" y="2997"/>
                  </a:lnTo>
                  <a:lnTo>
                    <a:pt x="4997" y="3074"/>
                  </a:lnTo>
                  <a:lnTo>
                    <a:pt x="4979" y="3152"/>
                  </a:lnTo>
                  <a:lnTo>
                    <a:pt x="4958" y="3227"/>
                  </a:lnTo>
                  <a:lnTo>
                    <a:pt x="4947" y="3262"/>
                  </a:lnTo>
                  <a:lnTo>
                    <a:pt x="4935" y="3295"/>
                  </a:lnTo>
                  <a:lnTo>
                    <a:pt x="4924" y="3324"/>
                  </a:lnTo>
                  <a:lnTo>
                    <a:pt x="4911" y="3350"/>
                  </a:lnTo>
                  <a:lnTo>
                    <a:pt x="4899" y="3372"/>
                  </a:lnTo>
                  <a:lnTo>
                    <a:pt x="4886" y="3388"/>
                  </a:lnTo>
                  <a:lnTo>
                    <a:pt x="4886" y="3388"/>
                  </a:lnTo>
                  <a:lnTo>
                    <a:pt x="4817" y="3463"/>
                  </a:lnTo>
                  <a:lnTo>
                    <a:pt x="4817" y="3463"/>
                  </a:lnTo>
                  <a:lnTo>
                    <a:pt x="4817" y="3462"/>
                  </a:lnTo>
                  <a:lnTo>
                    <a:pt x="4817" y="3462"/>
                  </a:lnTo>
                  <a:lnTo>
                    <a:pt x="4815" y="3462"/>
                  </a:lnTo>
                  <a:lnTo>
                    <a:pt x="4815" y="3462"/>
                  </a:lnTo>
                  <a:lnTo>
                    <a:pt x="4812" y="3438"/>
                  </a:lnTo>
                  <a:lnTo>
                    <a:pt x="4806" y="3412"/>
                  </a:lnTo>
                  <a:lnTo>
                    <a:pt x="4798" y="3379"/>
                  </a:lnTo>
                  <a:lnTo>
                    <a:pt x="4798" y="3379"/>
                  </a:lnTo>
                  <a:lnTo>
                    <a:pt x="4789" y="3350"/>
                  </a:lnTo>
                  <a:lnTo>
                    <a:pt x="4779" y="3318"/>
                  </a:lnTo>
                  <a:lnTo>
                    <a:pt x="4779" y="3318"/>
                  </a:lnTo>
                  <a:lnTo>
                    <a:pt x="4779" y="3318"/>
                  </a:lnTo>
                  <a:lnTo>
                    <a:pt x="4772" y="3334"/>
                  </a:lnTo>
                  <a:lnTo>
                    <a:pt x="4749" y="3376"/>
                  </a:lnTo>
                  <a:lnTo>
                    <a:pt x="4730" y="3405"/>
                  </a:lnTo>
                  <a:lnTo>
                    <a:pt x="4708" y="3440"/>
                  </a:lnTo>
                  <a:lnTo>
                    <a:pt x="4682" y="3478"/>
                  </a:lnTo>
                  <a:lnTo>
                    <a:pt x="4650" y="3518"/>
                  </a:lnTo>
                  <a:lnTo>
                    <a:pt x="4614" y="3561"/>
                  </a:lnTo>
                  <a:lnTo>
                    <a:pt x="4574" y="3606"/>
                  </a:lnTo>
                  <a:lnTo>
                    <a:pt x="4529" y="3651"/>
                  </a:lnTo>
                  <a:lnTo>
                    <a:pt x="4504" y="3674"/>
                  </a:lnTo>
                  <a:lnTo>
                    <a:pt x="4478" y="3697"/>
                  </a:lnTo>
                  <a:lnTo>
                    <a:pt x="4452" y="3721"/>
                  </a:lnTo>
                  <a:lnTo>
                    <a:pt x="4423" y="3742"/>
                  </a:lnTo>
                  <a:lnTo>
                    <a:pt x="4394" y="3765"/>
                  </a:lnTo>
                  <a:lnTo>
                    <a:pt x="4362" y="3787"/>
                  </a:lnTo>
                  <a:lnTo>
                    <a:pt x="4331" y="3809"/>
                  </a:lnTo>
                  <a:lnTo>
                    <a:pt x="4297" y="3829"/>
                  </a:lnTo>
                  <a:lnTo>
                    <a:pt x="4263" y="3849"/>
                  </a:lnTo>
                  <a:lnTo>
                    <a:pt x="4226" y="3868"/>
                  </a:lnTo>
                  <a:lnTo>
                    <a:pt x="4226" y="3868"/>
                  </a:lnTo>
                  <a:lnTo>
                    <a:pt x="4202" y="3881"/>
                  </a:lnTo>
                  <a:lnTo>
                    <a:pt x="4176" y="3891"/>
                  </a:lnTo>
                  <a:lnTo>
                    <a:pt x="4150" y="3901"/>
                  </a:lnTo>
                  <a:lnTo>
                    <a:pt x="4122" y="3912"/>
                  </a:lnTo>
                  <a:lnTo>
                    <a:pt x="4095" y="3919"/>
                  </a:lnTo>
                  <a:lnTo>
                    <a:pt x="4066" y="3927"/>
                  </a:lnTo>
                  <a:lnTo>
                    <a:pt x="4037" y="3933"/>
                  </a:lnTo>
                  <a:lnTo>
                    <a:pt x="4007" y="3939"/>
                  </a:lnTo>
                  <a:lnTo>
                    <a:pt x="3944" y="3949"/>
                  </a:lnTo>
                  <a:lnTo>
                    <a:pt x="3881" y="3956"/>
                  </a:lnTo>
                  <a:lnTo>
                    <a:pt x="3814" y="3959"/>
                  </a:lnTo>
                  <a:lnTo>
                    <a:pt x="3748" y="3961"/>
                  </a:lnTo>
                  <a:lnTo>
                    <a:pt x="3748" y="3961"/>
                  </a:lnTo>
                  <a:lnTo>
                    <a:pt x="3677" y="3959"/>
                  </a:lnTo>
                  <a:lnTo>
                    <a:pt x="3606" y="3956"/>
                  </a:lnTo>
                  <a:lnTo>
                    <a:pt x="3534" y="3951"/>
                  </a:lnTo>
                  <a:lnTo>
                    <a:pt x="3463" y="3942"/>
                  </a:lnTo>
                  <a:lnTo>
                    <a:pt x="3390" y="3932"/>
                  </a:lnTo>
                  <a:lnTo>
                    <a:pt x="3320" y="3922"/>
                  </a:lnTo>
                  <a:lnTo>
                    <a:pt x="3250" y="3909"/>
                  </a:lnTo>
                  <a:lnTo>
                    <a:pt x="3181" y="3894"/>
                  </a:lnTo>
                  <a:lnTo>
                    <a:pt x="3114" y="3878"/>
                  </a:lnTo>
                  <a:lnTo>
                    <a:pt x="3049" y="3862"/>
                  </a:lnTo>
                  <a:lnTo>
                    <a:pt x="2987" y="3845"/>
                  </a:lnTo>
                  <a:lnTo>
                    <a:pt x="2926" y="3828"/>
                  </a:lnTo>
                  <a:lnTo>
                    <a:pt x="2870" y="3810"/>
                  </a:lnTo>
                  <a:lnTo>
                    <a:pt x="2816" y="3791"/>
                  </a:lnTo>
                  <a:lnTo>
                    <a:pt x="2767" y="3773"/>
                  </a:lnTo>
                  <a:lnTo>
                    <a:pt x="2722" y="3755"/>
                  </a:lnTo>
                  <a:lnTo>
                    <a:pt x="2722" y="3755"/>
                  </a:lnTo>
                  <a:lnTo>
                    <a:pt x="2654" y="3725"/>
                  </a:lnTo>
                  <a:lnTo>
                    <a:pt x="2582" y="3690"/>
                  </a:lnTo>
                  <a:lnTo>
                    <a:pt x="2507" y="3651"/>
                  </a:lnTo>
                  <a:lnTo>
                    <a:pt x="2427" y="3608"/>
                  </a:lnTo>
                  <a:lnTo>
                    <a:pt x="2427" y="3608"/>
                  </a:lnTo>
                  <a:lnTo>
                    <a:pt x="2427" y="3608"/>
                  </a:lnTo>
                  <a:lnTo>
                    <a:pt x="2398" y="3603"/>
                  </a:lnTo>
                  <a:lnTo>
                    <a:pt x="2313" y="3590"/>
                  </a:lnTo>
                  <a:lnTo>
                    <a:pt x="2183" y="3567"/>
                  </a:lnTo>
                  <a:lnTo>
                    <a:pt x="2103" y="3551"/>
                  </a:lnTo>
                  <a:lnTo>
                    <a:pt x="2016" y="3533"/>
                  </a:lnTo>
                  <a:lnTo>
                    <a:pt x="2016" y="3533"/>
                  </a:lnTo>
                  <a:lnTo>
                    <a:pt x="1931" y="3514"/>
                  </a:lnTo>
                  <a:lnTo>
                    <a:pt x="1857" y="3495"/>
                  </a:lnTo>
                  <a:lnTo>
                    <a:pt x="1796" y="3478"/>
                  </a:lnTo>
                  <a:lnTo>
                    <a:pt x="1746" y="3462"/>
                  </a:lnTo>
                  <a:lnTo>
                    <a:pt x="1707" y="3449"/>
                  </a:lnTo>
                  <a:lnTo>
                    <a:pt x="1679" y="3437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658" y="3428"/>
                  </a:lnTo>
                  <a:lnTo>
                    <a:pt x="1490" y="3810"/>
                  </a:lnTo>
                  <a:lnTo>
                    <a:pt x="1490" y="3810"/>
                  </a:lnTo>
                  <a:lnTo>
                    <a:pt x="1478" y="3835"/>
                  </a:lnTo>
                  <a:lnTo>
                    <a:pt x="1464" y="3862"/>
                  </a:lnTo>
                  <a:lnTo>
                    <a:pt x="1431" y="3925"/>
                  </a:lnTo>
                  <a:lnTo>
                    <a:pt x="1390" y="3995"/>
                  </a:lnTo>
                  <a:lnTo>
                    <a:pt x="1342" y="4074"/>
                  </a:lnTo>
                  <a:lnTo>
                    <a:pt x="1289" y="4157"/>
                  </a:lnTo>
                  <a:lnTo>
                    <a:pt x="1231" y="4246"/>
                  </a:lnTo>
                  <a:lnTo>
                    <a:pt x="1108" y="4431"/>
                  </a:lnTo>
                  <a:lnTo>
                    <a:pt x="982" y="4617"/>
                  </a:lnTo>
                  <a:lnTo>
                    <a:pt x="861" y="4794"/>
                  </a:lnTo>
                  <a:lnTo>
                    <a:pt x="667" y="5072"/>
                  </a:lnTo>
                  <a:lnTo>
                    <a:pt x="667" y="5072"/>
                  </a:lnTo>
                  <a:lnTo>
                    <a:pt x="658" y="5164"/>
                  </a:lnTo>
                  <a:lnTo>
                    <a:pt x="645" y="5268"/>
                  </a:lnTo>
                  <a:lnTo>
                    <a:pt x="628" y="5380"/>
                  </a:lnTo>
                  <a:lnTo>
                    <a:pt x="608" y="5496"/>
                  </a:lnTo>
                  <a:lnTo>
                    <a:pt x="584" y="5611"/>
                  </a:lnTo>
                  <a:lnTo>
                    <a:pt x="573" y="5668"/>
                  </a:lnTo>
                  <a:lnTo>
                    <a:pt x="560" y="5721"/>
                  </a:lnTo>
                  <a:lnTo>
                    <a:pt x="545" y="5773"/>
                  </a:lnTo>
                  <a:lnTo>
                    <a:pt x="531" y="5822"/>
                  </a:lnTo>
                  <a:lnTo>
                    <a:pt x="516" y="5869"/>
                  </a:lnTo>
                  <a:lnTo>
                    <a:pt x="502" y="5911"/>
                  </a:lnTo>
                  <a:lnTo>
                    <a:pt x="502" y="5911"/>
                  </a:lnTo>
                  <a:lnTo>
                    <a:pt x="493" y="5932"/>
                  </a:lnTo>
                  <a:lnTo>
                    <a:pt x="485" y="5953"/>
                  </a:lnTo>
                  <a:lnTo>
                    <a:pt x="474" y="5973"/>
                  </a:lnTo>
                  <a:lnTo>
                    <a:pt x="463" y="5993"/>
                  </a:lnTo>
                  <a:lnTo>
                    <a:pt x="448" y="6011"/>
                  </a:lnTo>
                  <a:lnTo>
                    <a:pt x="434" y="6026"/>
                  </a:lnTo>
                  <a:lnTo>
                    <a:pt x="417" y="6041"/>
                  </a:lnTo>
                  <a:lnTo>
                    <a:pt x="406" y="6047"/>
                  </a:lnTo>
                  <a:lnTo>
                    <a:pt x="396" y="6051"/>
                  </a:lnTo>
                  <a:lnTo>
                    <a:pt x="396" y="6051"/>
                  </a:lnTo>
                  <a:lnTo>
                    <a:pt x="382" y="6057"/>
                  </a:lnTo>
                  <a:lnTo>
                    <a:pt x="366" y="6063"/>
                  </a:lnTo>
                  <a:lnTo>
                    <a:pt x="334" y="6071"/>
                  </a:lnTo>
                  <a:lnTo>
                    <a:pt x="334" y="6071"/>
                  </a:lnTo>
                  <a:lnTo>
                    <a:pt x="318" y="6079"/>
                  </a:lnTo>
                  <a:lnTo>
                    <a:pt x="301" y="6086"/>
                  </a:lnTo>
                  <a:lnTo>
                    <a:pt x="271" y="6105"/>
                  </a:lnTo>
                  <a:lnTo>
                    <a:pt x="271" y="6105"/>
                  </a:lnTo>
                  <a:lnTo>
                    <a:pt x="106" y="6204"/>
                  </a:lnTo>
                  <a:lnTo>
                    <a:pt x="98" y="6204"/>
                  </a:lnTo>
                  <a:lnTo>
                    <a:pt x="98" y="6204"/>
                  </a:lnTo>
                  <a:lnTo>
                    <a:pt x="103" y="6426"/>
                  </a:lnTo>
                  <a:lnTo>
                    <a:pt x="104" y="6515"/>
                  </a:lnTo>
                  <a:lnTo>
                    <a:pt x="107" y="6576"/>
                  </a:lnTo>
                  <a:lnTo>
                    <a:pt x="107" y="6576"/>
                  </a:lnTo>
                  <a:lnTo>
                    <a:pt x="107" y="6605"/>
                  </a:lnTo>
                  <a:lnTo>
                    <a:pt x="106" y="6618"/>
                  </a:lnTo>
                  <a:lnTo>
                    <a:pt x="103" y="6631"/>
                  </a:lnTo>
                  <a:lnTo>
                    <a:pt x="100" y="6644"/>
                  </a:lnTo>
                  <a:lnTo>
                    <a:pt x="95" y="6656"/>
                  </a:lnTo>
                  <a:lnTo>
                    <a:pt x="91" y="6666"/>
                  </a:lnTo>
                  <a:lnTo>
                    <a:pt x="85" y="6676"/>
                  </a:lnTo>
                  <a:lnTo>
                    <a:pt x="78" y="6686"/>
                  </a:lnTo>
                  <a:lnTo>
                    <a:pt x="71" y="6696"/>
                  </a:lnTo>
                  <a:lnTo>
                    <a:pt x="62" y="6705"/>
                  </a:lnTo>
                  <a:lnTo>
                    <a:pt x="52" y="6712"/>
                  </a:lnTo>
                  <a:lnTo>
                    <a:pt x="41" y="6721"/>
                  </a:lnTo>
                  <a:lnTo>
                    <a:pt x="29" y="6728"/>
                  </a:lnTo>
                  <a:lnTo>
                    <a:pt x="14" y="6735"/>
                  </a:lnTo>
                  <a:lnTo>
                    <a:pt x="0" y="6743"/>
                  </a:lnTo>
                  <a:lnTo>
                    <a:pt x="0" y="6743"/>
                  </a:lnTo>
                  <a:lnTo>
                    <a:pt x="46" y="6738"/>
                  </a:lnTo>
                  <a:lnTo>
                    <a:pt x="95" y="6732"/>
                  </a:lnTo>
                  <a:lnTo>
                    <a:pt x="146" y="6725"/>
                  </a:lnTo>
                  <a:lnTo>
                    <a:pt x="201" y="6718"/>
                  </a:lnTo>
                  <a:lnTo>
                    <a:pt x="256" y="6708"/>
                  </a:lnTo>
                  <a:lnTo>
                    <a:pt x="314" y="6698"/>
                  </a:lnTo>
                  <a:lnTo>
                    <a:pt x="431" y="6673"/>
                  </a:lnTo>
                  <a:lnTo>
                    <a:pt x="545" y="6646"/>
                  </a:lnTo>
                  <a:lnTo>
                    <a:pt x="657" y="6615"/>
                  </a:lnTo>
                  <a:lnTo>
                    <a:pt x="758" y="6586"/>
                  </a:lnTo>
                  <a:lnTo>
                    <a:pt x="804" y="6570"/>
                  </a:lnTo>
                  <a:lnTo>
                    <a:pt x="846" y="6556"/>
                  </a:lnTo>
                  <a:lnTo>
                    <a:pt x="846" y="6556"/>
                  </a:lnTo>
                  <a:lnTo>
                    <a:pt x="895" y="6537"/>
                  </a:lnTo>
                  <a:lnTo>
                    <a:pt x="945" y="6517"/>
                  </a:lnTo>
                  <a:lnTo>
                    <a:pt x="992" y="6495"/>
                  </a:lnTo>
                  <a:lnTo>
                    <a:pt x="1040" y="6472"/>
                  </a:lnTo>
                  <a:lnTo>
                    <a:pt x="1086" y="6446"/>
                  </a:lnTo>
                  <a:lnTo>
                    <a:pt x="1130" y="6418"/>
                  </a:lnTo>
                  <a:lnTo>
                    <a:pt x="1173" y="6388"/>
                  </a:lnTo>
                  <a:lnTo>
                    <a:pt x="1193" y="6372"/>
                  </a:lnTo>
                  <a:lnTo>
                    <a:pt x="1214" y="6356"/>
                  </a:lnTo>
                  <a:lnTo>
                    <a:pt x="1214" y="6356"/>
                  </a:lnTo>
                  <a:lnTo>
                    <a:pt x="1250" y="6323"/>
                  </a:lnTo>
                  <a:lnTo>
                    <a:pt x="1282" y="6288"/>
                  </a:lnTo>
                  <a:lnTo>
                    <a:pt x="1313" y="6254"/>
                  </a:lnTo>
                  <a:lnTo>
                    <a:pt x="1342" y="6216"/>
                  </a:lnTo>
                  <a:lnTo>
                    <a:pt x="1370" y="6175"/>
                  </a:lnTo>
                  <a:lnTo>
                    <a:pt x="1394" y="6135"/>
                  </a:lnTo>
                  <a:lnTo>
                    <a:pt x="1417" y="6094"/>
                  </a:lnTo>
                  <a:lnTo>
                    <a:pt x="1439" y="6051"/>
                  </a:lnTo>
                  <a:lnTo>
                    <a:pt x="1459" y="6008"/>
                  </a:lnTo>
                  <a:lnTo>
                    <a:pt x="1478" y="5963"/>
                  </a:lnTo>
                  <a:lnTo>
                    <a:pt x="1496" y="5918"/>
                  </a:lnTo>
                  <a:lnTo>
                    <a:pt x="1512" y="5872"/>
                  </a:lnTo>
                  <a:lnTo>
                    <a:pt x="1527" y="5825"/>
                  </a:lnTo>
                  <a:lnTo>
                    <a:pt x="1540" y="5779"/>
                  </a:lnTo>
                  <a:lnTo>
                    <a:pt x="1553" y="5733"/>
                  </a:lnTo>
                  <a:lnTo>
                    <a:pt x="1565" y="5685"/>
                  </a:lnTo>
                  <a:lnTo>
                    <a:pt x="1565" y="5685"/>
                  </a:lnTo>
                  <a:lnTo>
                    <a:pt x="1578" y="5629"/>
                  </a:lnTo>
                  <a:lnTo>
                    <a:pt x="1591" y="5572"/>
                  </a:lnTo>
                  <a:lnTo>
                    <a:pt x="1613" y="5458"/>
                  </a:lnTo>
                  <a:lnTo>
                    <a:pt x="1633" y="5342"/>
                  </a:lnTo>
                  <a:lnTo>
                    <a:pt x="1650" y="5228"/>
                  </a:lnTo>
                  <a:lnTo>
                    <a:pt x="1685" y="4996"/>
                  </a:lnTo>
                  <a:lnTo>
                    <a:pt x="1704" y="4882"/>
                  </a:lnTo>
                  <a:lnTo>
                    <a:pt x="1724" y="4766"/>
                  </a:lnTo>
                  <a:lnTo>
                    <a:pt x="1724" y="4766"/>
                  </a:lnTo>
                  <a:lnTo>
                    <a:pt x="1739" y="4698"/>
                  </a:lnTo>
                  <a:lnTo>
                    <a:pt x="1746" y="4664"/>
                  </a:lnTo>
                  <a:lnTo>
                    <a:pt x="1756" y="4629"/>
                  </a:lnTo>
                  <a:lnTo>
                    <a:pt x="1766" y="4596"/>
                  </a:lnTo>
                  <a:lnTo>
                    <a:pt x="1776" y="4562"/>
                  </a:lnTo>
                  <a:lnTo>
                    <a:pt x="1789" y="4529"/>
                  </a:lnTo>
                  <a:lnTo>
                    <a:pt x="1802" y="4497"/>
                  </a:lnTo>
                  <a:lnTo>
                    <a:pt x="1817" y="4466"/>
                  </a:lnTo>
                  <a:lnTo>
                    <a:pt x="1833" y="4435"/>
                  </a:lnTo>
                  <a:lnTo>
                    <a:pt x="1851" y="4406"/>
                  </a:lnTo>
                  <a:lnTo>
                    <a:pt x="1872" y="4379"/>
                  </a:lnTo>
                  <a:lnTo>
                    <a:pt x="1892" y="4353"/>
                  </a:lnTo>
                  <a:lnTo>
                    <a:pt x="1917" y="4330"/>
                  </a:lnTo>
                  <a:lnTo>
                    <a:pt x="1943" y="4306"/>
                  </a:lnTo>
                  <a:lnTo>
                    <a:pt x="1970" y="4288"/>
                  </a:lnTo>
                  <a:lnTo>
                    <a:pt x="1970" y="4288"/>
                  </a:lnTo>
                  <a:lnTo>
                    <a:pt x="1986" y="4278"/>
                  </a:lnTo>
                  <a:lnTo>
                    <a:pt x="2002" y="4267"/>
                  </a:lnTo>
                  <a:lnTo>
                    <a:pt x="2037" y="4251"/>
                  </a:lnTo>
                  <a:lnTo>
                    <a:pt x="2071" y="4238"/>
                  </a:lnTo>
                  <a:lnTo>
                    <a:pt x="2107" y="4227"/>
                  </a:lnTo>
                  <a:lnTo>
                    <a:pt x="2145" y="4218"/>
                  </a:lnTo>
                  <a:lnTo>
                    <a:pt x="2183" y="4211"/>
                  </a:lnTo>
                  <a:lnTo>
                    <a:pt x="2258" y="4198"/>
                  </a:lnTo>
                  <a:lnTo>
                    <a:pt x="2258" y="4198"/>
                  </a:lnTo>
                  <a:lnTo>
                    <a:pt x="2410" y="4178"/>
                  </a:lnTo>
                  <a:lnTo>
                    <a:pt x="2562" y="4159"/>
                  </a:lnTo>
                  <a:lnTo>
                    <a:pt x="2715" y="4144"/>
                  </a:lnTo>
                  <a:lnTo>
                    <a:pt x="2867" y="4130"/>
                  </a:lnTo>
                  <a:lnTo>
                    <a:pt x="3020" y="4118"/>
                  </a:lnTo>
                  <a:lnTo>
                    <a:pt x="3173" y="4108"/>
                  </a:lnTo>
                  <a:lnTo>
                    <a:pt x="3327" y="4100"/>
                  </a:lnTo>
                  <a:lnTo>
                    <a:pt x="3480" y="4092"/>
                  </a:lnTo>
                  <a:lnTo>
                    <a:pt x="3787" y="4076"/>
                  </a:lnTo>
                  <a:lnTo>
                    <a:pt x="4093" y="4061"/>
                  </a:lnTo>
                  <a:lnTo>
                    <a:pt x="4247" y="4052"/>
                  </a:lnTo>
                  <a:lnTo>
                    <a:pt x="4400" y="4040"/>
                  </a:lnTo>
                  <a:lnTo>
                    <a:pt x="4552" y="4029"/>
                  </a:lnTo>
                  <a:lnTo>
                    <a:pt x="4705" y="4014"/>
                  </a:lnTo>
                  <a:lnTo>
                    <a:pt x="4705" y="4014"/>
                  </a:lnTo>
                  <a:lnTo>
                    <a:pt x="4767" y="4007"/>
                  </a:lnTo>
                  <a:lnTo>
                    <a:pt x="4831" y="4000"/>
                  </a:lnTo>
                  <a:lnTo>
                    <a:pt x="4893" y="3990"/>
                  </a:lnTo>
                  <a:lnTo>
                    <a:pt x="4925" y="3982"/>
                  </a:lnTo>
                  <a:lnTo>
                    <a:pt x="4955" y="3975"/>
                  </a:lnTo>
                  <a:lnTo>
                    <a:pt x="4986" y="3968"/>
                  </a:lnTo>
                  <a:lnTo>
                    <a:pt x="5016" y="3959"/>
                  </a:lnTo>
                  <a:lnTo>
                    <a:pt x="5047" y="3949"/>
                  </a:lnTo>
                  <a:lnTo>
                    <a:pt x="5075" y="3938"/>
                  </a:lnTo>
                  <a:lnTo>
                    <a:pt x="5104" y="3925"/>
                  </a:lnTo>
                  <a:lnTo>
                    <a:pt x="5133" y="3910"/>
                  </a:lnTo>
                  <a:lnTo>
                    <a:pt x="5161" y="3896"/>
                  </a:lnTo>
                  <a:lnTo>
                    <a:pt x="5187" y="3878"/>
                  </a:lnTo>
                  <a:lnTo>
                    <a:pt x="5187" y="3878"/>
                  </a:lnTo>
                  <a:lnTo>
                    <a:pt x="5216" y="3857"/>
                  </a:lnTo>
                  <a:lnTo>
                    <a:pt x="5243" y="3833"/>
                  </a:lnTo>
                  <a:lnTo>
                    <a:pt x="5266" y="3807"/>
                  </a:lnTo>
                  <a:lnTo>
                    <a:pt x="5288" y="3781"/>
                  </a:lnTo>
                  <a:lnTo>
                    <a:pt x="5308" y="3754"/>
                  </a:lnTo>
                  <a:lnTo>
                    <a:pt x="5327" y="3725"/>
                  </a:lnTo>
                  <a:lnTo>
                    <a:pt x="5343" y="3695"/>
                  </a:lnTo>
                  <a:lnTo>
                    <a:pt x="5357" y="3663"/>
                  </a:lnTo>
                  <a:lnTo>
                    <a:pt x="5370" y="3631"/>
                  </a:lnTo>
                  <a:lnTo>
                    <a:pt x="5384" y="3599"/>
                  </a:lnTo>
                  <a:lnTo>
                    <a:pt x="5394" y="3566"/>
                  </a:lnTo>
                  <a:lnTo>
                    <a:pt x="5404" y="3531"/>
                  </a:lnTo>
                  <a:lnTo>
                    <a:pt x="5423" y="3463"/>
                  </a:lnTo>
                  <a:lnTo>
                    <a:pt x="5438" y="3395"/>
                  </a:lnTo>
                  <a:lnTo>
                    <a:pt x="5438" y="3395"/>
                  </a:lnTo>
                  <a:lnTo>
                    <a:pt x="5470" y="3272"/>
                  </a:lnTo>
                  <a:lnTo>
                    <a:pt x="5502" y="3148"/>
                  </a:lnTo>
                  <a:lnTo>
                    <a:pt x="5518" y="3086"/>
                  </a:lnTo>
                  <a:lnTo>
                    <a:pt x="5532" y="3023"/>
                  </a:lnTo>
                  <a:lnTo>
                    <a:pt x="5546" y="2961"/>
                  </a:lnTo>
                  <a:lnTo>
                    <a:pt x="5557" y="2897"/>
                  </a:lnTo>
                  <a:lnTo>
                    <a:pt x="5557" y="2897"/>
                  </a:lnTo>
                  <a:lnTo>
                    <a:pt x="5563" y="2864"/>
                  </a:lnTo>
                  <a:lnTo>
                    <a:pt x="5566" y="2832"/>
                  </a:lnTo>
                  <a:lnTo>
                    <a:pt x="5569" y="2799"/>
                  </a:lnTo>
                  <a:lnTo>
                    <a:pt x="5572" y="2764"/>
                  </a:lnTo>
                  <a:lnTo>
                    <a:pt x="5573" y="2698"/>
                  </a:lnTo>
                  <a:lnTo>
                    <a:pt x="5573" y="2631"/>
                  </a:lnTo>
                  <a:lnTo>
                    <a:pt x="5572" y="2497"/>
                  </a:lnTo>
                  <a:lnTo>
                    <a:pt x="5572" y="2430"/>
                  </a:lnTo>
                  <a:lnTo>
                    <a:pt x="5573" y="2364"/>
                  </a:lnTo>
                  <a:lnTo>
                    <a:pt x="5573" y="2364"/>
                  </a:lnTo>
                  <a:lnTo>
                    <a:pt x="5576" y="2328"/>
                  </a:lnTo>
                  <a:lnTo>
                    <a:pt x="5577" y="2310"/>
                  </a:lnTo>
                  <a:lnTo>
                    <a:pt x="5580" y="2293"/>
                  </a:lnTo>
                  <a:lnTo>
                    <a:pt x="5585" y="2275"/>
                  </a:lnTo>
                  <a:lnTo>
                    <a:pt x="5590" y="2260"/>
                  </a:lnTo>
                  <a:lnTo>
                    <a:pt x="5598" y="2244"/>
                  </a:lnTo>
                  <a:lnTo>
                    <a:pt x="5608" y="2229"/>
                  </a:lnTo>
                  <a:lnTo>
                    <a:pt x="5608" y="2229"/>
                  </a:lnTo>
                  <a:lnTo>
                    <a:pt x="5616" y="2219"/>
                  </a:lnTo>
                  <a:lnTo>
                    <a:pt x="5627" y="2209"/>
                  </a:lnTo>
                  <a:lnTo>
                    <a:pt x="5638" y="2200"/>
                  </a:lnTo>
                  <a:lnTo>
                    <a:pt x="5650" y="2193"/>
                  </a:lnTo>
                  <a:lnTo>
                    <a:pt x="5663" y="2187"/>
                  </a:lnTo>
                  <a:lnTo>
                    <a:pt x="5676" y="2181"/>
                  </a:lnTo>
                  <a:lnTo>
                    <a:pt x="5703" y="2173"/>
                  </a:lnTo>
                  <a:lnTo>
                    <a:pt x="5732" y="2165"/>
                  </a:lnTo>
                  <a:lnTo>
                    <a:pt x="5761" y="2160"/>
                  </a:lnTo>
                  <a:lnTo>
                    <a:pt x="5790" y="2154"/>
                  </a:lnTo>
                  <a:lnTo>
                    <a:pt x="5819" y="2147"/>
                  </a:lnTo>
                  <a:lnTo>
                    <a:pt x="5819" y="2147"/>
                  </a:lnTo>
                  <a:lnTo>
                    <a:pt x="5851" y="2137"/>
                  </a:lnTo>
                  <a:lnTo>
                    <a:pt x="5883" y="2125"/>
                  </a:lnTo>
                  <a:lnTo>
                    <a:pt x="5913" y="2111"/>
                  </a:lnTo>
                  <a:lnTo>
                    <a:pt x="5943" y="2096"/>
                  </a:lnTo>
                  <a:lnTo>
                    <a:pt x="6003" y="2064"/>
                  </a:lnTo>
                  <a:lnTo>
                    <a:pt x="6033" y="2048"/>
                  </a:lnTo>
                  <a:lnTo>
                    <a:pt x="6065" y="2034"/>
                  </a:lnTo>
                  <a:lnTo>
                    <a:pt x="6065" y="2034"/>
                  </a:lnTo>
                  <a:lnTo>
                    <a:pt x="6094" y="2022"/>
                  </a:lnTo>
                  <a:lnTo>
                    <a:pt x="6123" y="2011"/>
                  </a:lnTo>
                  <a:lnTo>
                    <a:pt x="6152" y="2002"/>
                  </a:lnTo>
                  <a:lnTo>
                    <a:pt x="6182" y="1993"/>
                  </a:lnTo>
                  <a:lnTo>
                    <a:pt x="6212" y="1986"/>
                  </a:lnTo>
                  <a:lnTo>
                    <a:pt x="6243" y="1980"/>
                  </a:lnTo>
                  <a:lnTo>
                    <a:pt x="6305" y="1969"/>
                  </a:lnTo>
                  <a:lnTo>
                    <a:pt x="6367" y="1960"/>
                  </a:lnTo>
                  <a:lnTo>
                    <a:pt x="6429" y="1951"/>
                  </a:lnTo>
                  <a:lnTo>
                    <a:pt x="6491" y="1943"/>
                  </a:lnTo>
                  <a:lnTo>
                    <a:pt x="6554" y="1933"/>
                  </a:lnTo>
                  <a:lnTo>
                    <a:pt x="6554" y="1933"/>
                  </a:lnTo>
                  <a:lnTo>
                    <a:pt x="6598" y="1924"/>
                  </a:lnTo>
                  <a:lnTo>
                    <a:pt x="6643" y="1914"/>
                  </a:lnTo>
                  <a:lnTo>
                    <a:pt x="6688" y="1904"/>
                  </a:lnTo>
                  <a:lnTo>
                    <a:pt x="6733" y="1892"/>
                  </a:lnTo>
                  <a:lnTo>
                    <a:pt x="6776" y="1879"/>
                  </a:lnTo>
                  <a:lnTo>
                    <a:pt x="6821" y="1865"/>
                  </a:lnTo>
                  <a:lnTo>
                    <a:pt x="6908" y="1836"/>
                  </a:lnTo>
                  <a:lnTo>
                    <a:pt x="6995" y="1802"/>
                  </a:lnTo>
                  <a:lnTo>
                    <a:pt x="7080" y="1769"/>
                  </a:lnTo>
                  <a:lnTo>
                    <a:pt x="7165" y="1734"/>
                  </a:lnTo>
                  <a:lnTo>
                    <a:pt x="7251" y="1698"/>
                  </a:lnTo>
                  <a:lnTo>
                    <a:pt x="7251" y="1698"/>
                  </a:lnTo>
                  <a:lnTo>
                    <a:pt x="7274" y="1688"/>
                  </a:lnTo>
                  <a:lnTo>
                    <a:pt x="7296" y="1677"/>
                  </a:lnTo>
                  <a:lnTo>
                    <a:pt x="7306" y="1671"/>
                  </a:lnTo>
                  <a:lnTo>
                    <a:pt x="7316" y="1664"/>
                  </a:lnTo>
                  <a:lnTo>
                    <a:pt x="7325" y="1656"/>
                  </a:lnTo>
                  <a:lnTo>
                    <a:pt x="7333" y="1648"/>
                  </a:lnTo>
                  <a:lnTo>
                    <a:pt x="7333" y="1648"/>
                  </a:lnTo>
                  <a:lnTo>
                    <a:pt x="7339" y="1637"/>
                  </a:lnTo>
                  <a:lnTo>
                    <a:pt x="7346" y="1629"/>
                  </a:lnTo>
                  <a:lnTo>
                    <a:pt x="7351" y="1617"/>
                  </a:lnTo>
                  <a:lnTo>
                    <a:pt x="7355" y="1607"/>
                  </a:lnTo>
                  <a:lnTo>
                    <a:pt x="7362" y="1584"/>
                  </a:lnTo>
                  <a:lnTo>
                    <a:pt x="7367" y="1561"/>
                  </a:lnTo>
                  <a:lnTo>
                    <a:pt x="7367" y="1561"/>
                  </a:lnTo>
                  <a:lnTo>
                    <a:pt x="7369" y="1538"/>
                  </a:lnTo>
                  <a:lnTo>
                    <a:pt x="7371" y="1513"/>
                  </a:lnTo>
                  <a:lnTo>
                    <a:pt x="7372" y="1490"/>
                  </a:lnTo>
                  <a:lnTo>
                    <a:pt x="7372" y="1465"/>
                  </a:lnTo>
                  <a:lnTo>
                    <a:pt x="7371" y="1442"/>
                  </a:lnTo>
                  <a:lnTo>
                    <a:pt x="7369" y="1419"/>
                  </a:lnTo>
                  <a:lnTo>
                    <a:pt x="7367" y="1396"/>
                  </a:lnTo>
                  <a:lnTo>
                    <a:pt x="7362" y="1373"/>
                  </a:lnTo>
                  <a:lnTo>
                    <a:pt x="7358" y="1350"/>
                  </a:lnTo>
                  <a:lnTo>
                    <a:pt x="7352" y="1326"/>
                  </a:lnTo>
                  <a:lnTo>
                    <a:pt x="7339" y="1280"/>
                  </a:lnTo>
                  <a:lnTo>
                    <a:pt x="7322" y="1235"/>
                  </a:lnTo>
                  <a:lnTo>
                    <a:pt x="7303" y="1192"/>
                  </a:lnTo>
                  <a:lnTo>
                    <a:pt x="7281" y="1149"/>
                  </a:lnTo>
                  <a:lnTo>
                    <a:pt x="7257" y="1107"/>
                  </a:lnTo>
                  <a:lnTo>
                    <a:pt x="7231" y="1065"/>
                  </a:lnTo>
                  <a:lnTo>
                    <a:pt x="7202" y="1024"/>
                  </a:lnTo>
                  <a:lnTo>
                    <a:pt x="7171" y="985"/>
                  </a:lnTo>
                  <a:lnTo>
                    <a:pt x="7141" y="947"/>
                  </a:lnTo>
                  <a:lnTo>
                    <a:pt x="7108" y="911"/>
                  </a:lnTo>
                  <a:lnTo>
                    <a:pt x="7074" y="875"/>
                  </a:lnTo>
                  <a:lnTo>
                    <a:pt x="7074" y="875"/>
                  </a:lnTo>
                  <a:lnTo>
                    <a:pt x="7040" y="840"/>
                  </a:lnTo>
                  <a:lnTo>
                    <a:pt x="7005" y="807"/>
                  </a:lnTo>
                  <a:lnTo>
                    <a:pt x="6934" y="742"/>
                  </a:lnTo>
                  <a:lnTo>
                    <a:pt x="6862" y="677"/>
                  </a:lnTo>
                  <a:lnTo>
                    <a:pt x="6791" y="610"/>
                  </a:lnTo>
                  <a:lnTo>
                    <a:pt x="6721" y="544"/>
                  </a:lnTo>
                  <a:lnTo>
                    <a:pt x="6687" y="509"/>
                  </a:lnTo>
                  <a:lnTo>
                    <a:pt x="6655" y="474"/>
                  </a:lnTo>
                  <a:lnTo>
                    <a:pt x="6623" y="438"/>
                  </a:lnTo>
                  <a:lnTo>
                    <a:pt x="6591" y="402"/>
                  </a:lnTo>
                  <a:lnTo>
                    <a:pt x="6562" y="363"/>
                  </a:lnTo>
                  <a:lnTo>
                    <a:pt x="6535" y="324"/>
                  </a:lnTo>
                  <a:lnTo>
                    <a:pt x="6535" y="324"/>
                  </a:lnTo>
                  <a:lnTo>
                    <a:pt x="6484" y="246"/>
                  </a:lnTo>
                  <a:lnTo>
                    <a:pt x="6460" y="207"/>
                  </a:lnTo>
                  <a:lnTo>
                    <a:pt x="6435" y="166"/>
                  </a:lnTo>
                  <a:lnTo>
                    <a:pt x="6412" y="124"/>
                  </a:lnTo>
                  <a:lnTo>
                    <a:pt x="6390" y="84"/>
                  </a:lnTo>
                  <a:lnTo>
                    <a:pt x="6369" y="42"/>
                  </a:lnTo>
                  <a:lnTo>
                    <a:pt x="63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23D107-3C7F-6F0C-725A-F62A2268F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" y="1897"/>
              <a:ext cx="91" cy="30"/>
            </a:xfrm>
            <a:custGeom>
              <a:avLst/>
              <a:gdLst>
                <a:gd name="T0" fmla="*/ 272 w 274"/>
                <a:gd name="T1" fmla="*/ 0 h 90"/>
                <a:gd name="T2" fmla="*/ 272 w 274"/>
                <a:gd name="T3" fmla="*/ 0 h 90"/>
                <a:gd name="T4" fmla="*/ 272 w 274"/>
                <a:gd name="T5" fmla="*/ 0 h 90"/>
                <a:gd name="T6" fmla="*/ 272 w 274"/>
                <a:gd name="T7" fmla="*/ 1 h 90"/>
                <a:gd name="T8" fmla="*/ 272 w 274"/>
                <a:gd name="T9" fmla="*/ 1 h 90"/>
                <a:gd name="T10" fmla="*/ 209 w 274"/>
                <a:gd name="T11" fmla="*/ 25 h 90"/>
                <a:gd name="T12" fmla="*/ 209 w 274"/>
                <a:gd name="T13" fmla="*/ 25 h 90"/>
                <a:gd name="T14" fmla="*/ 149 w 274"/>
                <a:gd name="T15" fmla="*/ 45 h 90"/>
                <a:gd name="T16" fmla="*/ 81 w 274"/>
                <a:gd name="T17" fmla="*/ 65 h 90"/>
                <a:gd name="T18" fmla="*/ 0 w 274"/>
                <a:gd name="T19" fmla="*/ 88 h 90"/>
                <a:gd name="T20" fmla="*/ 0 w 274"/>
                <a:gd name="T21" fmla="*/ 88 h 90"/>
                <a:gd name="T22" fmla="*/ 2 w 274"/>
                <a:gd name="T23" fmla="*/ 90 h 90"/>
                <a:gd name="T24" fmla="*/ 2 w 274"/>
                <a:gd name="T25" fmla="*/ 90 h 90"/>
                <a:gd name="T26" fmla="*/ 2 w 274"/>
                <a:gd name="T27" fmla="*/ 90 h 90"/>
                <a:gd name="T28" fmla="*/ 2 w 274"/>
                <a:gd name="T29" fmla="*/ 90 h 90"/>
                <a:gd name="T30" fmla="*/ 2 w 274"/>
                <a:gd name="T31" fmla="*/ 90 h 90"/>
                <a:gd name="T32" fmla="*/ 81 w 274"/>
                <a:gd name="T33" fmla="*/ 66 h 90"/>
                <a:gd name="T34" fmla="*/ 151 w 274"/>
                <a:gd name="T35" fmla="*/ 46 h 90"/>
                <a:gd name="T36" fmla="*/ 210 w 274"/>
                <a:gd name="T37" fmla="*/ 26 h 90"/>
                <a:gd name="T38" fmla="*/ 210 w 274"/>
                <a:gd name="T39" fmla="*/ 26 h 90"/>
                <a:gd name="T40" fmla="*/ 274 w 274"/>
                <a:gd name="T41" fmla="*/ 3 h 90"/>
                <a:gd name="T42" fmla="*/ 274 w 274"/>
                <a:gd name="T43" fmla="*/ 3 h 90"/>
                <a:gd name="T44" fmla="*/ 272 w 274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" h="90">
                  <a:moveTo>
                    <a:pt x="272" y="0"/>
                  </a:moveTo>
                  <a:lnTo>
                    <a:pt x="272" y="0"/>
                  </a:lnTo>
                  <a:lnTo>
                    <a:pt x="272" y="0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09" y="25"/>
                  </a:lnTo>
                  <a:lnTo>
                    <a:pt x="209" y="25"/>
                  </a:lnTo>
                  <a:lnTo>
                    <a:pt x="149" y="45"/>
                  </a:lnTo>
                  <a:lnTo>
                    <a:pt x="81" y="65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81" y="66"/>
                  </a:lnTo>
                  <a:lnTo>
                    <a:pt x="151" y="4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74" y="3"/>
                  </a:lnTo>
                  <a:lnTo>
                    <a:pt x="274" y="3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2A8E7F1-462D-0F5F-1E75-3F67A732E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" y="1897"/>
              <a:ext cx="91" cy="30"/>
            </a:xfrm>
            <a:custGeom>
              <a:avLst/>
              <a:gdLst>
                <a:gd name="T0" fmla="*/ 272 w 274"/>
                <a:gd name="T1" fmla="*/ 0 h 90"/>
                <a:gd name="T2" fmla="*/ 272 w 274"/>
                <a:gd name="T3" fmla="*/ 0 h 90"/>
                <a:gd name="T4" fmla="*/ 272 w 274"/>
                <a:gd name="T5" fmla="*/ 0 h 90"/>
                <a:gd name="T6" fmla="*/ 272 w 274"/>
                <a:gd name="T7" fmla="*/ 1 h 90"/>
                <a:gd name="T8" fmla="*/ 272 w 274"/>
                <a:gd name="T9" fmla="*/ 1 h 90"/>
                <a:gd name="T10" fmla="*/ 209 w 274"/>
                <a:gd name="T11" fmla="*/ 25 h 90"/>
                <a:gd name="T12" fmla="*/ 209 w 274"/>
                <a:gd name="T13" fmla="*/ 25 h 90"/>
                <a:gd name="T14" fmla="*/ 149 w 274"/>
                <a:gd name="T15" fmla="*/ 45 h 90"/>
                <a:gd name="T16" fmla="*/ 81 w 274"/>
                <a:gd name="T17" fmla="*/ 65 h 90"/>
                <a:gd name="T18" fmla="*/ 0 w 274"/>
                <a:gd name="T19" fmla="*/ 88 h 90"/>
                <a:gd name="T20" fmla="*/ 0 w 274"/>
                <a:gd name="T21" fmla="*/ 88 h 90"/>
                <a:gd name="T22" fmla="*/ 2 w 274"/>
                <a:gd name="T23" fmla="*/ 90 h 90"/>
                <a:gd name="T24" fmla="*/ 2 w 274"/>
                <a:gd name="T25" fmla="*/ 90 h 90"/>
                <a:gd name="T26" fmla="*/ 2 w 274"/>
                <a:gd name="T27" fmla="*/ 90 h 90"/>
                <a:gd name="T28" fmla="*/ 2 w 274"/>
                <a:gd name="T29" fmla="*/ 90 h 90"/>
                <a:gd name="T30" fmla="*/ 2 w 274"/>
                <a:gd name="T31" fmla="*/ 90 h 90"/>
                <a:gd name="T32" fmla="*/ 81 w 274"/>
                <a:gd name="T33" fmla="*/ 66 h 90"/>
                <a:gd name="T34" fmla="*/ 151 w 274"/>
                <a:gd name="T35" fmla="*/ 46 h 90"/>
                <a:gd name="T36" fmla="*/ 210 w 274"/>
                <a:gd name="T37" fmla="*/ 26 h 90"/>
                <a:gd name="T38" fmla="*/ 210 w 274"/>
                <a:gd name="T39" fmla="*/ 26 h 90"/>
                <a:gd name="T40" fmla="*/ 274 w 274"/>
                <a:gd name="T41" fmla="*/ 3 h 90"/>
                <a:gd name="T42" fmla="*/ 274 w 274"/>
                <a:gd name="T43" fmla="*/ 3 h 90"/>
                <a:gd name="T44" fmla="*/ 272 w 274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" h="90">
                  <a:moveTo>
                    <a:pt x="272" y="0"/>
                  </a:moveTo>
                  <a:lnTo>
                    <a:pt x="272" y="0"/>
                  </a:lnTo>
                  <a:lnTo>
                    <a:pt x="272" y="0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09" y="25"/>
                  </a:lnTo>
                  <a:lnTo>
                    <a:pt x="209" y="25"/>
                  </a:lnTo>
                  <a:lnTo>
                    <a:pt x="149" y="45"/>
                  </a:lnTo>
                  <a:lnTo>
                    <a:pt x="81" y="65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81" y="66"/>
                  </a:lnTo>
                  <a:lnTo>
                    <a:pt x="151" y="46"/>
                  </a:lnTo>
                  <a:lnTo>
                    <a:pt x="210" y="26"/>
                  </a:lnTo>
                  <a:lnTo>
                    <a:pt x="210" y="26"/>
                  </a:lnTo>
                  <a:lnTo>
                    <a:pt x="274" y="3"/>
                  </a:lnTo>
                  <a:lnTo>
                    <a:pt x="274" y="3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3CBA96F-DCA7-900D-94E7-3190C5BAF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" y="1927"/>
              <a:ext cx="275" cy="439"/>
            </a:xfrm>
            <a:custGeom>
              <a:avLst/>
              <a:gdLst>
                <a:gd name="T0" fmla="*/ 786 w 825"/>
                <a:gd name="T1" fmla="*/ 0 h 1315"/>
                <a:gd name="T2" fmla="*/ 786 w 825"/>
                <a:gd name="T3" fmla="*/ 0 h 1315"/>
                <a:gd name="T4" fmla="*/ 803 w 825"/>
                <a:gd name="T5" fmla="*/ 244 h 1315"/>
                <a:gd name="T6" fmla="*/ 819 w 825"/>
                <a:gd name="T7" fmla="*/ 542 h 1315"/>
                <a:gd name="T8" fmla="*/ 823 w 825"/>
                <a:gd name="T9" fmla="*/ 698 h 1315"/>
                <a:gd name="T10" fmla="*/ 825 w 825"/>
                <a:gd name="T11" fmla="*/ 844 h 1315"/>
                <a:gd name="T12" fmla="*/ 819 w 825"/>
                <a:gd name="T13" fmla="*/ 973 h 1315"/>
                <a:gd name="T14" fmla="*/ 816 w 825"/>
                <a:gd name="T15" fmla="*/ 998 h 1315"/>
                <a:gd name="T16" fmla="*/ 807 w 825"/>
                <a:gd name="T17" fmla="*/ 1043 h 1315"/>
                <a:gd name="T18" fmla="*/ 794 w 825"/>
                <a:gd name="T19" fmla="*/ 1083 h 1315"/>
                <a:gd name="T20" fmla="*/ 776 w 825"/>
                <a:gd name="T21" fmla="*/ 1121 h 1315"/>
                <a:gd name="T22" fmla="*/ 753 w 825"/>
                <a:gd name="T23" fmla="*/ 1154 h 1315"/>
                <a:gd name="T24" fmla="*/ 726 w 825"/>
                <a:gd name="T25" fmla="*/ 1183 h 1315"/>
                <a:gd name="T26" fmla="*/ 696 w 825"/>
                <a:gd name="T27" fmla="*/ 1209 h 1315"/>
                <a:gd name="T28" fmla="*/ 661 w 825"/>
                <a:gd name="T29" fmla="*/ 1232 h 1315"/>
                <a:gd name="T30" fmla="*/ 624 w 825"/>
                <a:gd name="T31" fmla="*/ 1252 h 1315"/>
                <a:gd name="T32" fmla="*/ 583 w 825"/>
                <a:gd name="T33" fmla="*/ 1268 h 1315"/>
                <a:gd name="T34" fmla="*/ 518 w 825"/>
                <a:gd name="T35" fmla="*/ 1287 h 1315"/>
                <a:gd name="T36" fmla="*/ 421 w 825"/>
                <a:gd name="T37" fmla="*/ 1304 h 1315"/>
                <a:gd name="T38" fmla="*/ 319 w 825"/>
                <a:gd name="T39" fmla="*/ 1312 h 1315"/>
                <a:gd name="T40" fmla="*/ 265 w 825"/>
                <a:gd name="T41" fmla="*/ 1313 h 1315"/>
                <a:gd name="T42" fmla="*/ 181 w 825"/>
                <a:gd name="T43" fmla="*/ 1312 h 1315"/>
                <a:gd name="T44" fmla="*/ 96 w 825"/>
                <a:gd name="T45" fmla="*/ 1306 h 1315"/>
                <a:gd name="T46" fmla="*/ 2 w 825"/>
                <a:gd name="T47" fmla="*/ 1299 h 1315"/>
                <a:gd name="T48" fmla="*/ 0 w 825"/>
                <a:gd name="T49" fmla="*/ 1300 h 1315"/>
                <a:gd name="T50" fmla="*/ 2 w 825"/>
                <a:gd name="T51" fmla="*/ 1300 h 1315"/>
                <a:gd name="T52" fmla="*/ 2 w 825"/>
                <a:gd name="T53" fmla="*/ 1300 h 1315"/>
                <a:gd name="T54" fmla="*/ 97 w 825"/>
                <a:gd name="T55" fmla="*/ 1307 h 1315"/>
                <a:gd name="T56" fmla="*/ 223 w 825"/>
                <a:gd name="T57" fmla="*/ 1315 h 1315"/>
                <a:gd name="T58" fmla="*/ 265 w 825"/>
                <a:gd name="T59" fmla="*/ 1315 h 1315"/>
                <a:gd name="T60" fmla="*/ 372 w 825"/>
                <a:gd name="T61" fmla="*/ 1312 h 1315"/>
                <a:gd name="T62" fmla="*/ 472 w 825"/>
                <a:gd name="T63" fmla="*/ 1299 h 1315"/>
                <a:gd name="T64" fmla="*/ 563 w 825"/>
                <a:gd name="T65" fmla="*/ 1277 h 1315"/>
                <a:gd name="T66" fmla="*/ 605 w 825"/>
                <a:gd name="T67" fmla="*/ 1263 h 1315"/>
                <a:gd name="T68" fmla="*/ 644 w 825"/>
                <a:gd name="T69" fmla="*/ 1244 h 1315"/>
                <a:gd name="T70" fmla="*/ 680 w 825"/>
                <a:gd name="T71" fmla="*/ 1223 h 1315"/>
                <a:gd name="T72" fmla="*/ 712 w 825"/>
                <a:gd name="T73" fmla="*/ 1199 h 1315"/>
                <a:gd name="T74" fmla="*/ 741 w 825"/>
                <a:gd name="T75" fmla="*/ 1171 h 1315"/>
                <a:gd name="T76" fmla="*/ 766 w 825"/>
                <a:gd name="T77" fmla="*/ 1140 h 1315"/>
                <a:gd name="T78" fmla="*/ 786 w 825"/>
                <a:gd name="T79" fmla="*/ 1105 h 1315"/>
                <a:gd name="T80" fmla="*/ 802 w 825"/>
                <a:gd name="T81" fmla="*/ 1066 h 1315"/>
                <a:gd name="T82" fmla="*/ 813 w 825"/>
                <a:gd name="T83" fmla="*/ 1022 h 1315"/>
                <a:gd name="T84" fmla="*/ 819 w 825"/>
                <a:gd name="T85" fmla="*/ 975 h 1315"/>
                <a:gd name="T86" fmla="*/ 823 w 825"/>
                <a:gd name="T87" fmla="*/ 912 h 1315"/>
                <a:gd name="T88" fmla="*/ 825 w 825"/>
                <a:gd name="T89" fmla="*/ 768 h 1315"/>
                <a:gd name="T90" fmla="*/ 822 w 825"/>
                <a:gd name="T91" fmla="*/ 609 h 1315"/>
                <a:gd name="T92" fmla="*/ 812 w 825"/>
                <a:gd name="T93" fmla="*/ 370 h 1315"/>
                <a:gd name="T94" fmla="*/ 794 w 825"/>
                <a:gd name="T95" fmla="*/ 108 h 1315"/>
                <a:gd name="T96" fmla="*/ 786 w 825"/>
                <a:gd name="T9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25" h="1315">
                  <a:moveTo>
                    <a:pt x="786" y="0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94" y="125"/>
                  </a:lnTo>
                  <a:lnTo>
                    <a:pt x="803" y="244"/>
                  </a:lnTo>
                  <a:lnTo>
                    <a:pt x="812" y="387"/>
                  </a:lnTo>
                  <a:lnTo>
                    <a:pt x="819" y="542"/>
                  </a:lnTo>
                  <a:lnTo>
                    <a:pt x="822" y="620"/>
                  </a:lnTo>
                  <a:lnTo>
                    <a:pt x="823" y="698"/>
                  </a:lnTo>
                  <a:lnTo>
                    <a:pt x="825" y="774"/>
                  </a:lnTo>
                  <a:lnTo>
                    <a:pt x="825" y="844"/>
                  </a:lnTo>
                  <a:lnTo>
                    <a:pt x="822" y="912"/>
                  </a:lnTo>
                  <a:lnTo>
                    <a:pt x="819" y="973"/>
                  </a:lnTo>
                  <a:lnTo>
                    <a:pt x="819" y="973"/>
                  </a:lnTo>
                  <a:lnTo>
                    <a:pt x="816" y="998"/>
                  </a:lnTo>
                  <a:lnTo>
                    <a:pt x="813" y="1021"/>
                  </a:lnTo>
                  <a:lnTo>
                    <a:pt x="807" y="1043"/>
                  </a:lnTo>
                  <a:lnTo>
                    <a:pt x="802" y="1063"/>
                  </a:lnTo>
                  <a:lnTo>
                    <a:pt x="794" y="1083"/>
                  </a:lnTo>
                  <a:lnTo>
                    <a:pt x="786" y="1102"/>
                  </a:lnTo>
                  <a:lnTo>
                    <a:pt x="776" y="1121"/>
                  </a:lnTo>
                  <a:lnTo>
                    <a:pt x="766" y="1138"/>
                  </a:lnTo>
                  <a:lnTo>
                    <a:pt x="753" y="1154"/>
                  </a:lnTo>
                  <a:lnTo>
                    <a:pt x="739" y="1168"/>
                  </a:lnTo>
                  <a:lnTo>
                    <a:pt x="726" y="1183"/>
                  </a:lnTo>
                  <a:lnTo>
                    <a:pt x="712" y="1197"/>
                  </a:lnTo>
                  <a:lnTo>
                    <a:pt x="696" y="1209"/>
                  </a:lnTo>
                  <a:lnTo>
                    <a:pt x="679" y="1222"/>
                  </a:lnTo>
                  <a:lnTo>
                    <a:pt x="661" y="1232"/>
                  </a:lnTo>
                  <a:lnTo>
                    <a:pt x="644" y="1242"/>
                  </a:lnTo>
                  <a:lnTo>
                    <a:pt x="624" y="1252"/>
                  </a:lnTo>
                  <a:lnTo>
                    <a:pt x="605" y="1260"/>
                  </a:lnTo>
                  <a:lnTo>
                    <a:pt x="583" y="1268"/>
                  </a:lnTo>
                  <a:lnTo>
                    <a:pt x="563" y="1276"/>
                  </a:lnTo>
                  <a:lnTo>
                    <a:pt x="518" y="1287"/>
                  </a:lnTo>
                  <a:lnTo>
                    <a:pt x="470" y="1297"/>
                  </a:lnTo>
                  <a:lnTo>
                    <a:pt x="421" y="1304"/>
                  </a:lnTo>
                  <a:lnTo>
                    <a:pt x="371" y="1309"/>
                  </a:lnTo>
                  <a:lnTo>
                    <a:pt x="319" y="1312"/>
                  </a:lnTo>
                  <a:lnTo>
                    <a:pt x="265" y="1313"/>
                  </a:lnTo>
                  <a:lnTo>
                    <a:pt x="265" y="1313"/>
                  </a:lnTo>
                  <a:lnTo>
                    <a:pt x="223" y="1313"/>
                  </a:lnTo>
                  <a:lnTo>
                    <a:pt x="181" y="1312"/>
                  </a:lnTo>
                  <a:lnTo>
                    <a:pt x="96" y="1306"/>
                  </a:lnTo>
                  <a:lnTo>
                    <a:pt x="96" y="1306"/>
                  </a:lnTo>
                  <a:lnTo>
                    <a:pt x="2" y="1299"/>
                  </a:lnTo>
                  <a:lnTo>
                    <a:pt x="2" y="1299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97" y="1307"/>
                  </a:lnTo>
                  <a:lnTo>
                    <a:pt x="97" y="1307"/>
                  </a:lnTo>
                  <a:lnTo>
                    <a:pt x="181" y="1313"/>
                  </a:lnTo>
                  <a:lnTo>
                    <a:pt x="223" y="1315"/>
                  </a:lnTo>
                  <a:lnTo>
                    <a:pt x="265" y="1315"/>
                  </a:lnTo>
                  <a:lnTo>
                    <a:pt x="265" y="1315"/>
                  </a:lnTo>
                  <a:lnTo>
                    <a:pt x="319" y="1315"/>
                  </a:lnTo>
                  <a:lnTo>
                    <a:pt x="372" y="1312"/>
                  </a:lnTo>
                  <a:lnTo>
                    <a:pt x="423" y="1306"/>
                  </a:lnTo>
                  <a:lnTo>
                    <a:pt x="472" y="1299"/>
                  </a:lnTo>
                  <a:lnTo>
                    <a:pt x="518" y="1290"/>
                  </a:lnTo>
                  <a:lnTo>
                    <a:pt x="563" y="1277"/>
                  </a:lnTo>
                  <a:lnTo>
                    <a:pt x="585" y="1270"/>
                  </a:lnTo>
                  <a:lnTo>
                    <a:pt x="605" y="1263"/>
                  </a:lnTo>
                  <a:lnTo>
                    <a:pt x="625" y="1254"/>
                  </a:lnTo>
                  <a:lnTo>
                    <a:pt x="644" y="1244"/>
                  </a:lnTo>
                  <a:lnTo>
                    <a:pt x="663" y="1234"/>
                  </a:lnTo>
                  <a:lnTo>
                    <a:pt x="680" y="1223"/>
                  </a:lnTo>
                  <a:lnTo>
                    <a:pt x="696" y="1212"/>
                  </a:lnTo>
                  <a:lnTo>
                    <a:pt x="712" y="1199"/>
                  </a:lnTo>
                  <a:lnTo>
                    <a:pt x="726" y="1186"/>
                  </a:lnTo>
                  <a:lnTo>
                    <a:pt x="741" y="1171"/>
                  </a:lnTo>
                  <a:lnTo>
                    <a:pt x="754" y="1155"/>
                  </a:lnTo>
                  <a:lnTo>
                    <a:pt x="766" y="1140"/>
                  </a:lnTo>
                  <a:lnTo>
                    <a:pt x="776" y="1122"/>
                  </a:lnTo>
                  <a:lnTo>
                    <a:pt x="786" y="1105"/>
                  </a:lnTo>
                  <a:lnTo>
                    <a:pt x="794" y="1086"/>
                  </a:lnTo>
                  <a:lnTo>
                    <a:pt x="802" y="1066"/>
                  </a:lnTo>
                  <a:lnTo>
                    <a:pt x="809" y="1044"/>
                  </a:lnTo>
                  <a:lnTo>
                    <a:pt x="813" y="1022"/>
                  </a:lnTo>
                  <a:lnTo>
                    <a:pt x="818" y="999"/>
                  </a:lnTo>
                  <a:lnTo>
                    <a:pt x="819" y="975"/>
                  </a:lnTo>
                  <a:lnTo>
                    <a:pt x="819" y="975"/>
                  </a:lnTo>
                  <a:lnTo>
                    <a:pt x="823" y="912"/>
                  </a:lnTo>
                  <a:lnTo>
                    <a:pt x="825" y="843"/>
                  </a:lnTo>
                  <a:lnTo>
                    <a:pt x="825" y="768"/>
                  </a:lnTo>
                  <a:lnTo>
                    <a:pt x="825" y="690"/>
                  </a:lnTo>
                  <a:lnTo>
                    <a:pt x="822" y="609"/>
                  </a:lnTo>
                  <a:lnTo>
                    <a:pt x="819" y="528"/>
                  </a:lnTo>
                  <a:lnTo>
                    <a:pt x="812" y="370"/>
                  </a:lnTo>
                  <a:lnTo>
                    <a:pt x="803" y="225"/>
                  </a:lnTo>
                  <a:lnTo>
                    <a:pt x="794" y="108"/>
                  </a:lnTo>
                  <a:lnTo>
                    <a:pt x="786" y="0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F8EC0A1-27D2-6F48-9B27-8E9A73C7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" y="1927"/>
              <a:ext cx="275" cy="439"/>
            </a:xfrm>
            <a:custGeom>
              <a:avLst/>
              <a:gdLst>
                <a:gd name="T0" fmla="*/ 786 w 825"/>
                <a:gd name="T1" fmla="*/ 0 h 1315"/>
                <a:gd name="T2" fmla="*/ 786 w 825"/>
                <a:gd name="T3" fmla="*/ 0 h 1315"/>
                <a:gd name="T4" fmla="*/ 803 w 825"/>
                <a:gd name="T5" fmla="*/ 244 h 1315"/>
                <a:gd name="T6" fmla="*/ 819 w 825"/>
                <a:gd name="T7" fmla="*/ 542 h 1315"/>
                <a:gd name="T8" fmla="*/ 823 w 825"/>
                <a:gd name="T9" fmla="*/ 698 h 1315"/>
                <a:gd name="T10" fmla="*/ 825 w 825"/>
                <a:gd name="T11" fmla="*/ 844 h 1315"/>
                <a:gd name="T12" fmla="*/ 819 w 825"/>
                <a:gd name="T13" fmla="*/ 973 h 1315"/>
                <a:gd name="T14" fmla="*/ 816 w 825"/>
                <a:gd name="T15" fmla="*/ 998 h 1315"/>
                <a:gd name="T16" fmla="*/ 807 w 825"/>
                <a:gd name="T17" fmla="*/ 1043 h 1315"/>
                <a:gd name="T18" fmla="*/ 794 w 825"/>
                <a:gd name="T19" fmla="*/ 1083 h 1315"/>
                <a:gd name="T20" fmla="*/ 776 w 825"/>
                <a:gd name="T21" fmla="*/ 1121 h 1315"/>
                <a:gd name="T22" fmla="*/ 753 w 825"/>
                <a:gd name="T23" fmla="*/ 1154 h 1315"/>
                <a:gd name="T24" fmla="*/ 726 w 825"/>
                <a:gd name="T25" fmla="*/ 1183 h 1315"/>
                <a:gd name="T26" fmla="*/ 696 w 825"/>
                <a:gd name="T27" fmla="*/ 1209 h 1315"/>
                <a:gd name="T28" fmla="*/ 661 w 825"/>
                <a:gd name="T29" fmla="*/ 1232 h 1315"/>
                <a:gd name="T30" fmla="*/ 624 w 825"/>
                <a:gd name="T31" fmla="*/ 1252 h 1315"/>
                <a:gd name="T32" fmla="*/ 583 w 825"/>
                <a:gd name="T33" fmla="*/ 1268 h 1315"/>
                <a:gd name="T34" fmla="*/ 518 w 825"/>
                <a:gd name="T35" fmla="*/ 1287 h 1315"/>
                <a:gd name="T36" fmla="*/ 421 w 825"/>
                <a:gd name="T37" fmla="*/ 1304 h 1315"/>
                <a:gd name="T38" fmla="*/ 319 w 825"/>
                <a:gd name="T39" fmla="*/ 1312 h 1315"/>
                <a:gd name="T40" fmla="*/ 265 w 825"/>
                <a:gd name="T41" fmla="*/ 1313 h 1315"/>
                <a:gd name="T42" fmla="*/ 181 w 825"/>
                <a:gd name="T43" fmla="*/ 1312 h 1315"/>
                <a:gd name="T44" fmla="*/ 96 w 825"/>
                <a:gd name="T45" fmla="*/ 1306 h 1315"/>
                <a:gd name="T46" fmla="*/ 2 w 825"/>
                <a:gd name="T47" fmla="*/ 1299 h 1315"/>
                <a:gd name="T48" fmla="*/ 0 w 825"/>
                <a:gd name="T49" fmla="*/ 1300 h 1315"/>
                <a:gd name="T50" fmla="*/ 2 w 825"/>
                <a:gd name="T51" fmla="*/ 1300 h 1315"/>
                <a:gd name="T52" fmla="*/ 2 w 825"/>
                <a:gd name="T53" fmla="*/ 1300 h 1315"/>
                <a:gd name="T54" fmla="*/ 97 w 825"/>
                <a:gd name="T55" fmla="*/ 1307 h 1315"/>
                <a:gd name="T56" fmla="*/ 223 w 825"/>
                <a:gd name="T57" fmla="*/ 1315 h 1315"/>
                <a:gd name="T58" fmla="*/ 265 w 825"/>
                <a:gd name="T59" fmla="*/ 1315 h 1315"/>
                <a:gd name="T60" fmla="*/ 372 w 825"/>
                <a:gd name="T61" fmla="*/ 1312 h 1315"/>
                <a:gd name="T62" fmla="*/ 472 w 825"/>
                <a:gd name="T63" fmla="*/ 1299 h 1315"/>
                <a:gd name="T64" fmla="*/ 563 w 825"/>
                <a:gd name="T65" fmla="*/ 1277 h 1315"/>
                <a:gd name="T66" fmla="*/ 605 w 825"/>
                <a:gd name="T67" fmla="*/ 1263 h 1315"/>
                <a:gd name="T68" fmla="*/ 644 w 825"/>
                <a:gd name="T69" fmla="*/ 1244 h 1315"/>
                <a:gd name="T70" fmla="*/ 680 w 825"/>
                <a:gd name="T71" fmla="*/ 1223 h 1315"/>
                <a:gd name="T72" fmla="*/ 712 w 825"/>
                <a:gd name="T73" fmla="*/ 1199 h 1315"/>
                <a:gd name="T74" fmla="*/ 741 w 825"/>
                <a:gd name="T75" fmla="*/ 1171 h 1315"/>
                <a:gd name="T76" fmla="*/ 766 w 825"/>
                <a:gd name="T77" fmla="*/ 1140 h 1315"/>
                <a:gd name="T78" fmla="*/ 786 w 825"/>
                <a:gd name="T79" fmla="*/ 1105 h 1315"/>
                <a:gd name="T80" fmla="*/ 802 w 825"/>
                <a:gd name="T81" fmla="*/ 1066 h 1315"/>
                <a:gd name="T82" fmla="*/ 813 w 825"/>
                <a:gd name="T83" fmla="*/ 1022 h 1315"/>
                <a:gd name="T84" fmla="*/ 819 w 825"/>
                <a:gd name="T85" fmla="*/ 975 h 1315"/>
                <a:gd name="T86" fmla="*/ 823 w 825"/>
                <a:gd name="T87" fmla="*/ 912 h 1315"/>
                <a:gd name="T88" fmla="*/ 825 w 825"/>
                <a:gd name="T89" fmla="*/ 768 h 1315"/>
                <a:gd name="T90" fmla="*/ 822 w 825"/>
                <a:gd name="T91" fmla="*/ 609 h 1315"/>
                <a:gd name="T92" fmla="*/ 812 w 825"/>
                <a:gd name="T93" fmla="*/ 370 h 1315"/>
                <a:gd name="T94" fmla="*/ 794 w 825"/>
                <a:gd name="T95" fmla="*/ 108 h 1315"/>
                <a:gd name="T96" fmla="*/ 786 w 825"/>
                <a:gd name="T97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25" h="1315">
                  <a:moveTo>
                    <a:pt x="786" y="0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94" y="125"/>
                  </a:lnTo>
                  <a:lnTo>
                    <a:pt x="803" y="244"/>
                  </a:lnTo>
                  <a:lnTo>
                    <a:pt x="812" y="387"/>
                  </a:lnTo>
                  <a:lnTo>
                    <a:pt x="819" y="542"/>
                  </a:lnTo>
                  <a:lnTo>
                    <a:pt x="822" y="620"/>
                  </a:lnTo>
                  <a:lnTo>
                    <a:pt x="823" y="698"/>
                  </a:lnTo>
                  <a:lnTo>
                    <a:pt x="825" y="774"/>
                  </a:lnTo>
                  <a:lnTo>
                    <a:pt x="825" y="844"/>
                  </a:lnTo>
                  <a:lnTo>
                    <a:pt x="822" y="912"/>
                  </a:lnTo>
                  <a:lnTo>
                    <a:pt x="819" y="973"/>
                  </a:lnTo>
                  <a:lnTo>
                    <a:pt x="819" y="973"/>
                  </a:lnTo>
                  <a:lnTo>
                    <a:pt x="816" y="998"/>
                  </a:lnTo>
                  <a:lnTo>
                    <a:pt x="813" y="1021"/>
                  </a:lnTo>
                  <a:lnTo>
                    <a:pt x="807" y="1043"/>
                  </a:lnTo>
                  <a:lnTo>
                    <a:pt x="802" y="1063"/>
                  </a:lnTo>
                  <a:lnTo>
                    <a:pt x="794" y="1083"/>
                  </a:lnTo>
                  <a:lnTo>
                    <a:pt x="786" y="1102"/>
                  </a:lnTo>
                  <a:lnTo>
                    <a:pt x="776" y="1121"/>
                  </a:lnTo>
                  <a:lnTo>
                    <a:pt x="766" y="1138"/>
                  </a:lnTo>
                  <a:lnTo>
                    <a:pt x="753" y="1154"/>
                  </a:lnTo>
                  <a:lnTo>
                    <a:pt x="739" y="1168"/>
                  </a:lnTo>
                  <a:lnTo>
                    <a:pt x="726" y="1183"/>
                  </a:lnTo>
                  <a:lnTo>
                    <a:pt x="712" y="1197"/>
                  </a:lnTo>
                  <a:lnTo>
                    <a:pt x="696" y="1209"/>
                  </a:lnTo>
                  <a:lnTo>
                    <a:pt x="679" y="1222"/>
                  </a:lnTo>
                  <a:lnTo>
                    <a:pt x="661" y="1232"/>
                  </a:lnTo>
                  <a:lnTo>
                    <a:pt x="644" y="1242"/>
                  </a:lnTo>
                  <a:lnTo>
                    <a:pt x="624" y="1252"/>
                  </a:lnTo>
                  <a:lnTo>
                    <a:pt x="605" y="1260"/>
                  </a:lnTo>
                  <a:lnTo>
                    <a:pt x="583" y="1268"/>
                  </a:lnTo>
                  <a:lnTo>
                    <a:pt x="563" y="1276"/>
                  </a:lnTo>
                  <a:lnTo>
                    <a:pt x="518" y="1287"/>
                  </a:lnTo>
                  <a:lnTo>
                    <a:pt x="470" y="1297"/>
                  </a:lnTo>
                  <a:lnTo>
                    <a:pt x="421" y="1304"/>
                  </a:lnTo>
                  <a:lnTo>
                    <a:pt x="371" y="1309"/>
                  </a:lnTo>
                  <a:lnTo>
                    <a:pt x="319" y="1312"/>
                  </a:lnTo>
                  <a:lnTo>
                    <a:pt x="265" y="1313"/>
                  </a:lnTo>
                  <a:lnTo>
                    <a:pt x="265" y="1313"/>
                  </a:lnTo>
                  <a:lnTo>
                    <a:pt x="223" y="1313"/>
                  </a:lnTo>
                  <a:lnTo>
                    <a:pt x="181" y="1312"/>
                  </a:lnTo>
                  <a:lnTo>
                    <a:pt x="96" y="1306"/>
                  </a:lnTo>
                  <a:lnTo>
                    <a:pt x="96" y="1306"/>
                  </a:lnTo>
                  <a:lnTo>
                    <a:pt x="2" y="1299"/>
                  </a:lnTo>
                  <a:lnTo>
                    <a:pt x="2" y="1299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2" y="1300"/>
                  </a:lnTo>
                  <a:lnTo>
                    <a:pt x="97" y="1307"/>
                  </a:lnTo>
                  <a:lnTo>
                    <a:pt x="97" y="1307"/>
                  </a:lnTo>
                  <a:lnTo>
                    <a:pt x="181" y="1313"/>
                  </a:lnTo>
                  <a:lnTo>
                    <a:pt x="223" y="1315"/>
                  </a:lnTo>
                  <a:lnTo>
                    <a:pt x="265" y="1315"/>
                  </a:lnTo>
                  <a:lnTo>
                    <a:pt x="265" y="1315"/>
                  </a:lnTo>
                  <a:lnTo>
                    <a:pt x="319" y="1315"/>
                  </a:lnTo>
                  <a:lnTo>
                    <a:pt x="372" y="1312"/>
                  </a:lnTo>
                  <a:lnTo>
                    <a:pt x="423" y="1306"/>
                  </a:lnTo>
                  <a:lnTo>
                    <a:pt x="472" y="1299"/>
                  </a:lnTo>
                  <a:lnTo>
                    <a:pt x="518" y="1290"/>
                  </a:lnTo>
                  <a:lnTo>
                    <a:pt x="563" y="1277"/>
                  </a:lnTo>
                  <a:lnTo>
                    <a:pt x="585" y="1270"/>
                  </a:lnTo>
                  <a:lnTo>
                    <a:pt x="605" y="1263"/>
                  </a:lnTo>
                  <a:lnTo>
                    <a:pt x="625" y="1254"/>
                  </a:lnTo>
                  <a:lnTo>
                    <a:pt x="644" y="1244"/>
                  </a:lnTo>
                  <a:lnTo>
                    <a:pt x="663" y="1234"/>
                  </a:lnTo>
                  <a:lnTo>
                    <a:pt x="680" y="1223"/>
                  </a:lnTo>
                  <a:lnTo>
                    <a:pt x="696" y="1212"/>
                  </a:lnTo>
                  <a:lnTo>
                    <a:pt x="712" y="1199"/>
                  </a:lnTo>
                  <a:lnTo>
                    <a:pt x="726" y="1186"/>
                  </a:lnTo>
                  <a:lnTo>
                    <a:pt x="741" y="1171"/>
                  </a:lnTo>
                  <a:lnTo>
                    <a:pt x="754" y="1155"/>
                  </a:lnTo>
                  <a:lnTo>
                    <a:pt x="766" y="1140"/>
                  </a:lnTo>
                  <a:lnTo>
                    <a:pt x="776" y="1122"/>
                  </a:lnTo>
                  <a:lnTo>
                    <a:pt x="786" y="1105"/>
                  </a:lnTo>
                  <a:lnTo>
                    <a:pt x="794" y="1086"/>
                  </a:lnTo>
                  <a:lnTo>
                    <a:pt x="802" y="1066"/>
                  </a:lnTo>
                  <a:lnTo>
                    <a:pt x="809" y="1044"/>
                  </a:lnTo>
                  <a:lnTo>
                    <a:pt x="813" y="1022"/>
                  </a:lnTo>
                  <a:lnTo>
                    <a:pt x="818" y="999"/>
                  </a:lnTo>
                  <a:lnTo>
                    <a:pt x="819" y="975"/>
                  </a:lnTo>
                  <a:lnTo>
                    <a:pt x="819" y="975"/>
                  </a:lnTo>
                  <a:lnTo>
                    <a:pt x="823" y="912"/>
                  </a:lnTo>
                  <a:lnTo>
                    <a:pt x="825" y="843"/>
                  </a:lnTo>
                  <a:lnTo>
                    <a:pt x="825" y="768"/>
                  </a:lnTo>
                  <a:lnTo>
                    <a:pt x="825" y="690"/>
                  </a:lnTo>
                  <a:lnTo>
                    <a:pt x="822" y="609"/>
                  </a:lnTo>
                  <a:lnTo>
                    <a:pt x="819" y="528"/>
                  </a:lnTo>
                  <a:lnTo>
                    <a:pt x="812" y="370"/>
                  </a:lnTo>
                  <a:lnTo>
                    <a:pt x="803" y="225"/>
                  </a:lnTo>
                  <a:lnTo>
                    <a:pt x="794" y="108"/>
                  </a:lnTo>
                  <a:lnTo>
                    <a:pt x="786" y="0"/>
                  </a:lnTo>
                  <a:lnTo>
                    <a:pt x="7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BA8D419-E792-6116-5F1A-2C4EC59CD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7" y="2361"/>
              <a:ext cx="172" cy="691"/>
            </a:xfrm>
            <a:custGeom>
              <a:avLst/>
              <a:gdLst>
                <a:gd name="T0" fmla="*/ 0 w 515"/>
                <a:gd name="T1" fmla="*/ 1927 h 2073"/>
                <a:gd name="T2" fmla="*/ 0 w 515"/>
                <a:gd name="T3" fmla="*/ 1928 h 2073"/>
                <a:gd name="T4" fmla="*/ 10 w 515"/>
                <a:gd name="T5" fmla="*/ 1960 h 2073"/>
                <a:gd name="T6" fmla="*/ 10 w 515"/>
                <a:gd name="T7" fmla="*/ 1959 h 2073"/>
                <a:gd name="T8" fmla="*/ 513 w 515"/>
                <a:gd name="T9" fmla="*/ 0 h 2073"/>
                <a:gd name="T10" fmla="*/ 466 w 515"/>
                <a:gd name="T11" fmla="*/ 247 h 2073"/>
                <a:gd name="T12" fmla="*/ 429 w 515"/>
                <a:gd name="T13" fmla="*/ 492 h 2073"/>
                <a:gd name="T14" fmla="*/ 418 w 515"/>
                <a:gd name="T15" fmla="*/ 619 h 2073"/>
                <a:gd name="T16" fmla="*/ 422 w 515"/>
                <a:gd name="T17" fmla="*/ 692 h 2073"/>
                <a:gd name="T18" fmla="*/ 447 w 515"/>
                <a:gd name="T19" fmla="*/ 823 h 2073"/>
                <a:gd name="T20" fmla="*/ 469 w 515"/>
                <a:gd name="T21" fmla="*/ 942 h 2073"/>
                <a:gd name="T22" fmla="*/ 464 w 515"/>
                <a:gd name="T23" fmla="*/ 1011 h 2073"/>
                <a:gd name="T24" fmla="*/ 451 w 515"/>
                <a:gd name="T25" fmla="*/ 1052 h 2073"/>
                <a:gd name="T26" fmla="*/ 429 w 515"/>
                <a:gd name="T27" fmla="*/ 1094 h 2073"/>
                <a:gd name="T28" fmla="*/ 398 w 515"/>
                <a:gd name="T29" fmla="*/ 1134 h 2073"/>
                <a:gd name="T30" fmla="*/ 350 w 515"/>
                <a:gd name="T31" fmla="*/ 1208 h 2073"/>
                <a:gd name="T32" fmla="*/ 317 w 515"/>
                <a:gd name="T33" fmla="*/ 1275 h 2073"/>
                <a:gd name="T34" fmla="*/ 283 w 515"/>
                <a:gd name="T35" fmla="*/ 1380 h 2073"/>
                <a:gd name="T36" fmla="*/ 262 w 515"/>
                <a:gd name="T37" fmla="*/ 1476 h 2073"/>
                <a:gd name="T38" fmla="*/ 200 w 515"/>
                <a:gd name="T39" fmla="*/ 1761 h 2073"/>
                <a:gd name="T40" fmla="*/ 156 w 515"/>
                <a:gd name="T41" fmla="*/ 1902 h 2073"/>
                <a:gd name="T42" fmla="*/ 119 w 515"/>
                <a:gd name="T43" fmla="*/ 1979 h 2073"/>
                <a:gd name="T44" fmla="*/ 38 w 515"/>
                <a:gd name="T45" fmla="*/ 2072 h 2073"/>
                <a:gd name="T46" fmla="*/ 38 w 515"/>
                <a:gd name="T47" fmla="*/ 2073 h 2073"/>
                <a:gd name="T48" fmla="*/ 120 w 515"/>
                <a:gd name="T49" fmla="*/ 1982 h 2073"/>
                <a:gd name="T50" fmla="*/ 156 w 515"/>
                <a:gd name="T51" fmla="*/ 1905 h 2073"/>
                <a:gd name="T52" fmla="*/ 200 w 515"/>
                <a:gd name="T53" fmla="*/ 1762 h 2073"/>
                <a:gd name="T54" fmla="*/ 263 w 515"/>
                <a:gd name="T55" fmla="*/ 1477 h 2073"/>
                <a:gd name="T56" fmla="*/ 283 w 515"/>
                <a:gd name="T57" fmla="*/ 1382 h 2073"/>
                <a:gd name="T58" fmla="*/ 317 w 515"/>
                <a:gd name="T59" fmla="*/ 1276 h 2073"/>
                <a:gd name="T60" fmla="*/ 350 w 515"/>
                <a:gd name="T61" fmla="*/ 1209 h 2073"/>
                <a:gd name="T62" fmla="*/ 399 w 515"/>
                <a:gd name="T63" fmla="*/ 1136 h 2073"/>
                <a:gd name="T64" fmla="*/ 429 w 515"/>
                <a:gd name="T65" fmla="*/ 1095 h 2073"/>
                <a:gd name="T66" fmla="*/ 453 w 515"/>
                <a:gd name="T67" fmla="*/ 1055 h 2073"/>
                <a:gd name="T68" fmla="*/ 464 w 515"/>
                <a:gd name="T69" fmla="*/ 1013 h 2073"/>
                <a:gd name="T70" fmla="*/ 469 w 515"/>
                <a:gd name="T71" fmla="*/ 943 h 2073"/>
                <a:gd name="T72" fmla="*/ 447 w 515"/>
                <a:gd name="T73" fmla="*/ 826 h 2073"/>
                <a:gd name="T74" fmla="*/ 422 w 515"/>
                <a:gd name="T75" fmla="*/ 694 h 2073"/>
                <a:gd name="T76" fmla="*/ 419 w 515"/>
                <a:gd name="T77" fmla="*/ 621 h 2073"/>
                <a:gd name="T78" fmla="*/ 429 w 515"/>
                <a:gd name="T79" fmla="*/ 489 h 2073"/>
                <a:gd name="T80" fmla="*/ 469 w 515"/>
                <a:gd name="T81" fmla="*/ 234 h 2073"/>
                <a:gd name="T82" fmla="*/ 515 w 515"/>
                <a:gd name="T83" fmla="*/ 0 h 2073"/>
                <a:gd name="T84" fmla="*/ 513 w 515"/>
                <a:gd name="T85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5" h="2073">
                  <a:moveTo>
                    <a:pt x="0" y="1927"/>
                  </a:moveTo>
                  <a:lnTo>
                    <a:pt x="0" y="1927"/>
                  </a:lnTo>
                  <a:lnTo>
                    <a:pt x="0" y="1927"/>
                  </a:lnTo>
                  <a:lnTo>
                    <a:pt x="0" y="1927"/>
                  </a:lnTo>
                  <a:lnTo>
                    <a:pt x="0" y="1928"/>
                  </a:lnTo>
                  <a:lnTo>
                    <a:pt x="0" y="1928"/>
                  </a:lnTo>
                  <a:lnTo>
                    <a:pt x="0" y="1928"/>
                  </a:lnTo>
                  <a:lnTo>
                    <a:pt x="0" y="1928"/>
                  </a:lnTo>
                  <a:lnTo>
                    <a:pt x="10" y="1960"/>
                  </a:lnTo>
                  <a:lnTo>
                    <a:pt x="19" y="1989"/>
                  </a:lnTo>
                  <a:lnTo>
                    <a:pt x="19" y="1989"/>
                  </a:lnTo>
                  <a:lnTo>
                    <a:pt x="10" y="1959"/>
                  </a:lnTo>
                  <a:lnTo>
                    <a:pt x="0" y="1927"/>
                  </a:lnTo>
                  <a:close/>
                  <a:moveTo>
                    <a:pt x="513" y="0"/>
                  </a:moveTo>
                  <a:lnTo>
                    <a:pt x="513" y="0"/>
                  </a:lnTo>
                  <a:lnTo>
                    <a:pt x="497" y="83"/>
                  </a:lnTo>
                  <a:lnTo>
                    <a:pt x="483" y="158"/>
                  </a:lnTo>
                  <a:lnTo>
                    <a:pt x="466" y="247"/>
                  </a:lnTo>
                  <a:lnTo>
                    <a:pt x="450" y="346"/>
                  </a:lnTo>
                  <a:lnTo>
                    <a:pt x="435" y="444"/>
                  </a:lnTo>
                  <a:lnTo>
                    <a:pt x="429" y="492"/>
                  </a:lnTo>
                  <a:lnTo>
                    <a:pt x="424" y="538"/>
                  </a:lnTo>
                  <a:lnTo>
                    <a:pt x="421" y="580"/>
                  </a:lnTo>
                  <a:lnTo>
                    <a:pt x="418" y="619"/>
                  </a:lnTo>
                  <a:lnTo>
                    <a:pt x="418" y="619"/>
                  </a:lnTo>
                  <a:lnTo>
                    <a:pt x="419" y="657"/>
                  </a:lnTo>
                  <a:lnTo>
                    <a:pt x="422" y="692"/>
                  </a:lnTo>
                  <a:lnTo>
                    <a:pt x="427" y="726"/>
                  </a:lnTo>
                  <a:lnTo>
                    <a:pt x="432" y="760"/>
                  </a:lnTo>
                  <a:lnTo>
                    <a:pt x="447" y="823"/>
                  </a:lnTo>
                  <a:lnTo>
                    <a:pt x="460" y="884"/>
                  </a:lnTo>
                  <a:lnTo>
                    <a:pt x="464" y="913"/>
                  </a:lnTo>
                  <a:lnTo>
                    <a:pt x="469" y="942"/>
                  </a:lnTo>
                  <a:lnTo>
                    <a:pt x="469" y="969"/>
                  </a:lnTo>
                  <a:lnTo>
                    <a:pt x="467" y="997"/>
                  </a:lnTo>
                  <a:lnTo>
                    <a:pt x="464" y="1011"/>
                  </a:lnTo>
                  <a:lnTo>
                    <a:pt x="461" y="1024"/>
                  </a:lnTo>
                  <a:lnTo>
                    <a:pt x="457" y="1039"/>
                  </a:lnTo>
                  <a:lnTo>
                    <a:pt x="451" y="1052"/>
                  </a:lnTo>
                  <a:lnTo>
                    <a:pt x="445" y="1066"/>
                  </a:lnTo>
                  <a:lnTo>
                    <a:pt x="438" y="1079"/>
                  </a:lnTo>
                  <a:lnTo>
                    <a:pt x="429" y="1094"/>
                  </a:lnTo>
                  <a:lnTo>
                    <a:pt x="418" y="1107"/>
                  </a:lnTo>
                  <a:lnTo>
                    <a:pt x="418" y="1107"/>
                  </a:lnTo>
                  <a:lnTo>
                    <a:pt x="398" y="1134"/>
                  </a:lnTo>
                  <a:lnTo>
                    <a:pt x="380" y="1160"/>
                  </a:lnTo>
                  <a:lnTo>
                    <a:pt x="364" y="1185"/>
                  </a:lnTo>
                  <a:lnTo>
                    <a:pt x="350" y="1208"/>
                  </a:lnTo>
                  <a:lnTo>
                    <a:pt x="337" y="1231"/>
                  </a:lnTo>
                  <a:lnTo>
                    <a:pt x="325" y="1253"/>
                  </a:lnTo>
                  <a:lnTo>
                    <a:pt x="317" y="1275"/>
                  </a:lnTo>
                  <a:lnTo>
                    <a:pt x="308" y="1295"/>
                  </a:lnTo>
                  <a:lnTo>
                    <a:pt x="294" y="1337"/>
                  </a:lnTo>
                  <a:lnTo>
                    <a:pt x="283" y="1380"/>
                  </a:lnTo>
                  <a:lnTo>
                    <a:pt x="273" y="1426"/>
                  </a:lnTo>
                  <a:lnTo>
                    <a:pt x="262" y="1476"/>
                  </a:lnTo>
                  <a:lnTo>
                    <a:pt x="262" y="1476"/>
                  </a:lnTo>
                  <a:lnTo>
                    <a:pt x="236" y="1604"/>
                  </a:lnTo>
                  <a:lnTo>
                    <a:pt x="218" y="1681"/>
                  </a:lnTo>
                  <a:lnTo>
                    <a:pt x="200" y="1761"/>
                  </a:lnTo>
                  <a:lnTo>
                    <a:pt x="178" y="1836"/>
                  </a:lnTo>
                  <a:lnTo>
                    <a:pt x="168" y="1871"/>
                  </a:lnTo>
                  <a:lnTo>
                    <a:pt x="156" y="1902"/>
                  </a:lnTo>
                  <a:lnTo>
                    <a:pt x="145" y="1933"/>
                  </a:lnTo>
                  <a:lnTo>
                    <a:pt x="132" y="1959"/>
                  </a:lnTo>
                  <a:lnTo>
                    <a:pt x="119" y="1979"/>
                  </a:lnTo>
                  <a:lnTo>
                    <a:pt x="106" y="1996"/>
                  </a:lnTo>
                  <a:lnTo>
                    <a:pt x="106" y="1996"/>
                  </a:lnTo>
                  <a:lnTo>
                    <a:pt x="38" y="2072"/>
                  </a:lnTo>
                  <a:lnTo>
                    <a:pt x="38" y="2072"/>
                  </a:lnTo>
                  <a:lnTo>
                    <a:pt x="38" y="2073"/>
                  </a:lnTo>
                  <a:lnTo>
                    <a:pt x="38" y="2073"/>
                  </a:lnTo>
                  <a:lnTo>
                    <a:pt x="107" y="1998"/>
                  </a:lnTo>
                  <a:lnTo>
                    <a:pt x="107" y="1998"/>
                  </a:lnTo>
                  <a:lnTo>
                    <a:pt x="120" y="1982"/>
                  </a:lnTo>
                  <a:lnTo>
                    <a:pt x="132" y="1960"/>
                  </a:lnTo>
                  <a:lnTo>
                    <a:pt x="145" y="1934"/>
                  </a:lnTo>
                  <a:lnTo>
                    <a:pt x="156" y="1905"/>
                  </a:lnTo>
                  <a:lnTo>
                    <a:pt x="168" y="1872"/>
                  </a:lnTo>
                  <a:lnTo>
                    <a:pt x="179" y="1837"/>
                  </a:lnTo>
                  <a:lnTo>
                    <a:pt x="200" y="1762"/>
                  </a:lnTo>
                  <a:lnTo>
                    <a:pt x="218" y="1684"/>
                  </a:lnTo>
                  <a:lnTo>
                    <a:pt x="236" y="1607"/>
                  </a:lnTo>
                  <a:lnTo>
                    <a:pt x="263" y="1477"/>
                  </a:lnTo>
                  <a:lnTo>
                    <a:pt x="263" y="1477"/>
                  </a:lnTo>
                  <a:lnTo>
                    <a:pt x="273" y="1428"/>
                  </a:lnTo>
                  <a:lnTo>
                    <a:pt x="283" y="1382"/>
                  </a:lnTo>
                  <a:lnTo>
                    <a:pt x="295" y="1340"/>
                  </a:lnTo>
                  <a:lnTo>
                    <a:pt x="308" y="1296"/>
                  </a:lnTo>
                  <a:lnTo>
                    <a:pt x="317" y="1276"/>
                  </a:lnTo>
                  <a:lnTo>
                    <a:pt x="327" y="1254"/>
                  </a:lnTo>
                  <a:lnTo>
                    <a:pt x="337" y="1233"/>
                  </a:lnTo>
                  <a:lnTo>
                    <a:pt x="350" y="1209"/>
                  </a:lnTo>
                  <a:lnTo>
                    <a:pt x="364" y="1186"/>
                  </a:lnTo>
                  <a:lnTo>
                    <a:pt x="380" y="1162"/>
                  </a:lnTo>
                  <a:lnTo>
                    <a:pt x="399" y="1136"/>
                  </a:lnTo>
                  <a:lnTo>
                    <a:pt x="419" y="1110"/>
                  </a:lnTo>
                  <a:lnTo>
                    <a:pt x="419" y="1110"/>
                  </a:lnTo>
                  <a:lnTo>
                    <a:pt x="429" y="1095"/>
                  </a:lnTo>
                  <a:lnTo>
                    <a:pt x="438" y="1082"/>
                  </a:lnTo>
                  <a:lnTo>
                    <a:pt x="445" y="1068"/>
                  </a:lnTo>
                  <a:lnTo>
                    <a:pt x="453" y="1055"/>
                  </a:lnTo>
                  <a:lnTo>
                    <a:pt x="457" y="1040"/>
                  </a:lnTo>
                  <a:lnTo>
                    <a:pt x="461" y="1027"/>
                  </a:lnTo>
                  <a:lnTo>
                    <a:pt x="464" y="1013"/>
                  </a:lnTo>
                  <a:lnTo>
                    <a:pt x="467" y="998"/>
                  </a:lnTo>
                  <a:lnTo>
                    <a:pt x="469" y="971"/>
                  </a:lnTo>
                  <a:lnTo>
                    <a:pt x="469" y="943"/>
                  </a:lnTo>
                  <a:lnTo>
                    <a:pt x="466" y="914"/>
                  </a:lnTo>
                  <a:lnTo>
                    <a:pt x="460" y="885"/>
                  </a:lnTo>
                  <a:lnTo>
                    <a:pt x="447" y="826"/>
                  </a:lnTo>
                  <a:lnTo>
                    <a:pt x="432" y="762"/>
                  </a:lnTo>
                  <a:lnTo>
                    <a:pt x="427" y="729"/>
                  </a:lnTo>
                  <a:lnTo>
                    <a:pt x="422" y="694"/>
                  </a:lnTo>
                  <a:lnTo>
                    <a:pt x="419" y="658"/>
                  </a:lnTo>
                  <a:lnTo>
                    <a:pt x="419" y="621"/>
                  </a:lnTo>
                  <a:lnTo>
                    <a:pt x="419" y="621"/>
                  </a:lnTo>
                  <a:lnTo>
                    <a:pt x="421" y="580"/>
                  </a:lnTo>
                  <a:lnTo>
                    <a:pt x="425" y="537"/>
                  </a:lnTo>
                  <a:lnTo>
                    <a:pt x="429" y="489"/>
                  </a:lnTo>
                  <a:lnTo>
                    <a:pt x="437" y="438"/>
                  </a:lnTo>
                  <a:lnTo>
                    <a:pt x="453" y="336"/>
                  </a:lnTo>
                  <a:lnTo>
                    <a:pt x="469" y="234"/>
                  </a:lnTo>
                  <a:lnTo>
                    <a:pt x="486" y="143"/>
                  </a:lnTo>
                  <a:lnTo>
                    <a:pt x="500" y="7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36D2A84-861D-1735-0BC9-90447826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" y="3003"/>
              <a:ext cx="7" cy="21"/>
            </a:xfrm>
            <a:custGeom>
              <a:avLst/>
              <a:gdLst>
                <a:gd name="T0" fmla="*/ 0 w 19"/>
                <a:gd name="T1" fmla="*/ 0 h 62"/>
                <a:gd name="T2" fmla="*/ 0 w 19"/>
                <a:gd name="T3" fmla="*/ 0 h 62"/>
                <a:gd name="T4" fmla="*/ 0 w 19"/>
                <a:gd name="T5" fmla="*/ 0 h 62"/>
                <a:gd name="T6" fmla="*/ 0 w 19"/>
                <a:gd name="T7" fmla="*/ 0 h 62"/>
                <a:gd name="T8" fmla="*/ 0 w 19"/>
                <a:gd name="T9" fmla="*/ 1 h 62"/>
                <a:gd name="T10" fmla="*/ 0 w 19"/>
                <a:gd name="T11" fmla="*/ 1 h 62"/>
                <a:gd name="T12" fmla="*/ 0 w 19"/>
                <a:gd name="T13" fmla="*/ 1 h 62"/>
                <a:gd name="T14" fmla="*/ 0 w 19"/>
                <a:gd name="T15" fmla="*/ 1 h 62"/>
                <a:gd name="T16" fmla="*/ 10 w 19"/>
                <a:gd name="T17" fmla="*/ 33 h 62"/>
                <a:gd name="T18" fmla="*/ 19 w 19"/>
                <a:gd name="T19" fmla="*/ 62 h 62"/>
                <a:gd name="T20" fmla="*/ 19 w 19"/>
                <a:gd name="T21" fmla="*/ 62 h 62"/>
                <a:gd name="T22" fmla="*/ 10 w 19"/>
                <a:gd name="T23" fmla="*/ 32 h 62"/>
                <a:gd name="T24" fmla="*/ 0 w 1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0" y="33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0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FD5C78E-A3F8-20F3-FA23-7C9D4282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" y="2361"/>
              <a:ext cx="159" cy="691"/>
            </a:xfrm>
            <a:custGeom>
              <a:avLst/>
              <a:gdLst>
                <a:gd name="T0" fmla="*/ 475 w 477"/>
                <a:gd name="T1" fmla="*/ 0 h 2073"/>
                <a:gd name="T2" fmla="*/ 445 w 477"/>
                <a:gd name="T3" fmla="*/ 158 h 2073"/>
                <a:gd name="T4" fmla="*/ 412 w 477"/>
                <a:gd name="T5" fmla="*/ 346 h 2073"/>
                <a:gd name="T6" fmla="*/ 391 w 477"/>
                <a:gd name="T7" fmla="*/ 492 h 2073"/>
                <a:gd name="T8" fmla="*/ 383 w 477"/>
                <a:gd name="T9" fmla="*/ 580 h 2073"/>
                <a:gd name="T10" fmla="*/ 380 w 477"/>
                <a:gd name="T11" fmla="*/ 619 h 2073"/>
                <a:gd name="T12" fmla="*/ 384 w 477"/>
                <a:gd name="T13" fmla="*/ 692 h 2073"/>
                <a:gd name="T14" fmla="*/ 394 w 477"/>
                <a:gd name="T15" fmla="*/ 760 h 2073"/>
                <a:gd name="T16" fmla="*/ 422 w 477"/>
                <a:gd name="T17" fmla="*/ 884 h 2073"/>
                <a:gd name="T18" fmla="*/ 431 w 477"/>
                <a:gd name="T19" fmla="*/ 942 h 2073"/>
                <a:gd name="T20" fmla="*/ 429 w 477"/>
                <a:gd name="T21" fmla="*/ 997 h 2073"/>
                <a:gd name="T22" fmla="*/ 423 w 477"/>
                <a:gd name="T23" fmla="*/ 1024 h 2073"/>
                <a:gd name="T24" fmla="*/ 413 w 477"/>
                <a:gd name="T25" fmla="*/ 1052 h 2073"/>
                <a:gd name="T26" fmla="*/ 400 w 477"/>
                <a:gd name="T27" fmla="*/ 1079 h 2073"/>
                <a:gd name="T28" fmla="*/ 380 w 477"/>
                <a:gd name="T29" fmla="*/ 1107 h 2073"/>
                <a:gd name="T30" fmla="*/ 360 w 477"/>
                <a:gd name="T31" fmla="*/ 1134 h 2073"/>
                <a:gd name="T32" fmla="*/ 326 w 477"/>
                <a:gd name="T33" fmla="*/ 1185 h 2073"/>
                <a:gd name="T34" fmla="*/ 299 w 477"/>
                <a:gd name="T35" fmla="*/ 1231 h 2073"/>
                <a:gd name="T36" fmla="*/ 279 w 477"/>
                <a:gd name="T37" fmla="*/ 1275 h 2073"/>
                <a:gd name="T38" fmla="*/ 256 w 477"/>
                <a:gd name="T39" fmla="*/ 1337 h 2073"/>
                <a:gd name="T40" fmla="*/ 235 w 477"/>
                <a:gd name="T41" fmla="*/ 1426 h 2073"/>
                <a:gd name="T42" fmla="*/ 224 w 477"/>
                <a:gd name="T43" fmla="*/ 1476 h 2073"/>
                <a:gd name="T44" fmla="*/ 180 w 477"/>
                <a:gd name="T45" fmla="*/ 1681 h 2073"/>
                <a:gd name="T46" fmla="*/ 140 w 477"/>
                <a:gd name="T47" fmla="*/ 1836 h 2073"/>
                <a:gd name="T48" fmla="*/ 118 w 477"/>
                <a:gd name="T49" fmla="*/ 1902 h 2073"/>
                <a:gd name="T50" fmla="*/ 94 w 477"/>
                <a:gd name="T51" fmla="*/ 1959 h 2073"/>
                <a:gd name="T52" fmla="*/ 68 w 477"/>
                <a:gd name="T53" fmla="*/ 1996 h 2073"/>
                <a:gd name="T54" fmla="*/ 0 w 477"/>
                <a:gd name="T55" fmla="*/ 2072 h 2073"/>
                <a:gd name="T56" fmla="*/ 0 w 477"/>
                <a:gd name="T57" fmla="*/ 2073 h 2073"/>
                <a:gd name="T58" fmla="*/ 69 w 477"/>
                <a:gd name="T59" fmla="*/ 1998 h 2073"/>
                <a:gd name="T60" fmla="*/ 82 w 477"/>
                <a:gd name="T61" fmla="*/ 1982 h 2073"/>
                <a:gd name="T62" fmla="*/ 107 w 477"/>
                <a:gd name="T63" fmla="*/ 1934 h 2073"/>
                <a:gd name="T64" fmla="*/ 130 w 477"/>
                <a:gd name="T65" fmla="*/ 1872 h 2073"/>
                <a:gd name="T66" fmla="*/ 162 w 477"/>
                <a:gd name="T67" fmla="*/ 1762 h 2073"/>
                <a:gd name="T68" fmla="*/ 198 w 477"/>
                <a:gd name="T69" fmla="*/ 1607 h 2073"/>
                <a:gd name="T70" fmla="*/ 225 w 477"/>
                <a:gd name="T71" fmla="*/ 1477 h 2073"/>
                <a:gd name="T72" fmla="*/ 245 w 477"/>
                <a:gd name="T73" fmla="*/ 1382 h 2073"/>
                <a:gd name="T74" fmla="*/ 270 w 477"/>
                <a:gd name="T75" fmla="*/ 1296 h 2073"/>
                <a:gd name="T76" fmla="*/ 289 w 477"/>
                <a:gd name="T77" fmla="*/ 1254 h 2073"/>
                <a:gd name="T78" fmla="*/ 312 w 477"/>
                <a:gd name="T79" fmla="*/ 1209 h 2073"/>
                <a:gd name="T80" fmla="*/ 342 w 477"/>
                <a:gd name="T81" fmla="*/ 1162 h 2073"/>
                <a:gd name="T82" fmla="*/ 381 w 477"/>
                <a:gd name="T83" fmla="*/ 1110 h 2073"/>
                <a:gd name="T84" fmla="*/ 391 w 477"/>
                <a:gd name="T85" fmla="*/ 1095 h 2073"/>
                <a:gd name="T86" fmla="*/ 407 w 477"/>
                <a:gd name="T87" fmla="*/ 1068 h 2073"/>
                <a:gd name="T88" fmla="*/ 419 w 477"/>
                <a:gd name="T89" fmla="*/ 1040 h 2073"/>
                <a:gd name="T90" fmla="*/ 426 w 477"/>
                <a:gd name="T91" fmla="*/ 1013 h 2073"/>
                <a:gd name="T92" fmla="*/ 431 w 477"/>
                <a:gd name="T93" fmla="*/ 971 h 2073"/>
                <a:gd name="T94" fmla="*/ 428 w 477"/>
                <a:gd name="T95" fmla="*/ 914 h 2073"/>
                <a:gd name="T96" fmla="*/ 409 w 477"/>
                <a:gd name="T97" fmla="*/ 826 h 2073"/>
                <a:gd name="T98" fmla="*/ 389 w 477"/>
                <a:gd name="T99" fmla="*/ 729 h 2073"/>
                <a:gd name="T100" fmla="*/ 381 w 477"/>
                <a:gd name="T101" fmla="*/ 658 h 2073"/>
                <a:gd name="T102" fmla="*/ 381 w 477"/>
                <a:gd name="T103" fmla="*/ 621 h 2073"/>
                <a:gd name="T104" fmla="*/ 387 w 477"/>
                <a:gd name="T105" fmla="*/ 537 h 2073"/>
                <a:gd name="T106" fmla="*/ 399 w 477"/>
                <a:gd name="T107" fmla="*/ 438 h 2073"/>
                <a:gd name="T108" fmla="*/ 431 w 477"/>
                <a:gd name="T109" fmla="*/ 234 h 2073"/>
                <a:gd name="T110" fmla="*/ 462 w 477"/>
                <a:gd name="T111" fmla="*/ 70 h 2073"/>
                <a:gd name="T112" fmla="*/ 477 w 477"/>
                <a:gd name="T113" fmla="*/ 0 h 2073"/>
                <a:gd name="T114" fmla="*/ 475 w 477"/>
                <a:gd name="T115" fmla="*/ 0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7" h="2073">
                  <a:moveTo>
                    <a:pt x="475" y="0"/>
                  </a:moveTo>
                  <a:lnTo>
                    <a:pt x="475" y="0"/>
                  </a:lnTo>
                  <a:lnTo>
                    <a:pt x="459" y="83"/>
                  </a:lnTo>
                  <a:lnTo>
                    <a:pt x="445" y="158"/>
                  </a:lnTo>
                  <a:lnTo>
                    <a:pt x="428" y="247"/>
                  </a:lnTo>
                  <a:lnTo>
                    <a:pt x="412" y="346"/>
                  </a:lnTo>
                  <a:lnTo>
                    <a:pt x="397" y="444"/>
                  </a:lnTo>
                  <a:lnTo>
                    <a:pt x="391" y="492"/>
                  </a:lnTo>
                  <a:lnTo>
                    <a:pt x="386" y="538"/>
                  </a:lnTo>
                  <a:lnTo>
                    <a:pt x="383" y="580"/>
                  </a:lnTo>
                  <a:lnTo>
                    <a:pt x="380" y="619"/>
                  </a:lnTo>
                  <a:lnTo>
                    <a:pt x="380" y="619"/>
                  </a:lnTo>
                  <a:lnTo>
                    <a:pt x="381" y="657"/>
                  </a:lnTo>
                  <a:lnTo>
                    <a:pt x="384" y="692"/>
                  </a:lnTo>
                  <a:lnTo>
                    <a:pt x="389" y="726"/>
                  </a:lnTo>
                  <a:lnTo>
                    <a:pt x="394" y="760"/>
                  </a:lnTo>
                  <a:lnTo>
                    <a:pt x="409" y="823"/>
                  </a:lnTo>
                  <a:lnTo>
                    <a:pt x="422" y="884"/>
                  </a:lnTo>
                  <a:lnTo>
                    <a:pt x="426" y="913"/>
                  </a:lnTo>
                  <a:lnTo>
                    <a:pt x="431" y="942"/>
                  </a:lnTo>
                  <a:lnTo>
                    <a:pt x="431" y="969"/>
                  </a:lnTo>
                  <a:lnTo>
                    <a:pt x="429" y="997"/>
                  </a:lnTo>
                  <a:lnTo>
                    <a:pt x="426" y="1011"/>
                  </a:lnTo>
                  <a:lnTo>
                    <a:pt x="423" y="1024"/>
                  </a:lnTo>
                  <a:lnTo>
                    <a:pt x="419" y="1039"/>
                  </a:lnTo>
                  <a:lnTo>
                    <a:pt x="413" y="1052"/>
                  </a:lnTo>
                  <a:lnTo>
                    <a:pt x="407" y="1066"/>
                  </a:lnTo>
                  <a:lnTo>
                    <a:pt x="400" y="1079"/>
                  </a:lnTo>
                  <a:lnTo>
                    <a:pt x="391" y="1094"/>
                  </a:lnTo>
                  <a:lnTo>
                    <a:pt x="380" y="1107"/>
                  </a:lnTo>
                  <a:lnTo>
                    <a:pt x="380" y="1107"/>
                  </a:lnTo>
                  <a:lnTo>
                    <a:pt x="360" y="1134"/>
                  </a:lnTo>
                  <a:lnTo>
                    <a:pt x="342" y="1160"/>
                  </a:lnTo>
                  <a:lnTo>
                    <a:pt x="326" y="1185"/>
                  </a:lnTo>
                  <a:lnTo>
                    <a:pt x="312" y="1208"/>
                  </a:lnTo>
                  <a:lnTo>
                    <a:pt x="299" y="1231"/>
                  </a:lnTo>
                  <a:lnTo>
                    <a:pt x="287" y="1253"/>
                  </a:lnTo>
                  <a:lnTo>
                    <a:pt x="279" y="1275"/>
                  </a:lnTo>
                  <a:lnTo>
                    <a:pt x="270" y="1295"/>
                  </a:lnTo>
                  <a:lnTo>
                    <a:pt x="256" y="1337"/>
                  </a:lnTo>
                  <a:lnTo>
                    <a:pt x="245" y="1380"/>
                  </a:lnTo>
                  <a:lnTo>
                    <a:pt x="235" y="1426"/>
                  </a:lnTo>
                  <a:lnTo>
                    <a:pt x="224" y="1476"/>
                  </a:lnTo>
                  <a:lnTo>
                    <a:pt x="224" y="1476"/>
                  </a:lnTo>
                  <a:lnTo>
                    <a:pt x="198" y="1604"/>
                  </a:lnTo>
                  <a:lnTo>
                    <a:pt x="180" y="1681"/>
                  </a:lnTo>
                  <a:lnTo>
                    <a:pt x="162" y="1761"/>
                  </a:lnTo>
                  <a:lnTo>
                    <a:pt x="140" y="1836"/>
                  </a:lnTo>
                  <a:lnTo>
                    <a:pt x="130" y="1871"/>
                  </a:lnTo>
                  <a:lnTo>
                    <a:pt x="118" y="1902"/>
                  </a:lnTo>
                  <a:lnTo>
                    <a:pt x="107" y="1933"/>
                  </a:lnTo>
                  <a:lnTo>
                    <a:pt x="94" y="1959"/>
                  </a:lnTo>
                  <a:lnTo>
                    <a:pt x="81" y="1979"/>
                  </a:lnTo>
                  <a:lnTo>
                    <a:pt x="68" y="1996"/>
                  </a:lnTo>
                  <a:lnTo>
                    <a:pt x="68" y="1996"/>
                  </a:lnTo>
                  <a:lnTo>
                    <a:pt x="0" y="2072"/>
                  </a:lnTo>
                  <a:lnTo>
                    <a:pt x="0" y="2072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69" y="1998"/>
                  </a:lnTo>
                  <a:lnTo>
                    <a:pt x="69" y="1998"/>
                  </a:lnTo>
                  <a:lnTo>
                    <a:pt x="82" y="1982"/>
                  </a:lnTo>
                  <a:lnTo>
                    <a:pt x="94" y="1960"/>
                  </a:lnTo>
                  <a:lnTo>
                    <a:pt x="107" y="1934"/>
                  </a:lnTo>
                  <a:lnTo>
                    <a:pt x="118" y="1905"/>
                  </a:lnTo>
                  <a:lnTo>
                    <a:pt x="130" y="1872"/>
                  </a:lnTo>
                  <a:lnTo>
                    <a:pt x="141" y="1837"/>
                  </a:lnTo>
                  <a:lnTo>
                    <a:pt x="162" y="1762"/>
                  </a:lnTo>
                  <a:lnTo>
                    <a:pt x="180" y="1684"/>
                  </a:lnTo>
                  <a:lnTo>
                    <a:pt x="198" y="1607"/>
                  </a:lnTo>
                  <a:lnTo>
                    <a:pt x="225" y="1477"/>
                  </a:lnTo>
                  <a:lnTo>
                    <a:pt x="225" y="1477"/>
                  </a:lnTo>
                  <a:lnTo>
                    <a:pt x="235" y="1428"/>
                  </a:lnTo>
                  <a:lnTo>
                    <a:pt x="245" y="1382"/>
                  </a:lnTo>
                  <a:lnTo>
                    <a:pt x="257" y="1340"/>
                  </a:lnTo>
                  <a:lnTo>
                    <a:pt x="270" y="1296"/>
                  </a:lnTo>
                  <a:lnTo>
                    <a:pt x="279" y="1276"/>
                  </a:lnTo>
                  <a:lnTo>
                    <a:pt x="289" y="1254"/>
                  </a:lnTo>
                  <a:lnTo>
                    <a:pt x="299" y="1233"/>
                  </a:lnTo>
                  <a:lnTo>
                    <a:pt x="312" y="1209"/>
                  </a:lnTo>
                  <a:lnTo>
                    <a:pt x="326" y="1186"/>
                  </a:lnTo>
                  <a:lnTo>
                    <a:pt x="342" y="1162"/>
                  </a:lnTo>
                  <a:lnTo>
                    <a:pt x="361" y="1136"/>
                  </a:lnTo>
                  <a:lnTo>
                    <a:pt x="381" y="1110"/>
                  </a:lnTo>
                  <a:lnTo>
                    <a:pt x="381" y="1110"/>
                  </a:lnTo>
                  <a:lnTo>
                    <a:pt x="391" y="1095"/>
                  </a:lnTo>
                  <a:lnTo>
                    <a:pt x="400" y="1082"/>
                  </a:lnTo>
                  <a:lnTo>
                    <a:pt x="407" y="1068"/>
                  </a:lnTo>
                  <a:lnTo>
                    <a:pt x="415" y="1055"/>
                  </a:lnTo>
                  <a:lnTo>
                    <a:pt x="419" y="1040"/>
                  </a:lnTo>
                  <a:lnTo>
                    <a:pt x="423" y="1027"/>
                  </a:lnTo>
                  <a:lnTo>
                    <a:pt x="426" y="1013"/>
                  </a:lnTo>
                  <a:lnTo>
                    <a:pt x="429" y="998"/>
                  </a:lnTo>
                  <a:lnTo>
                    <a:pt x="431" y="971"/>
                  </a:lnTo>
                  <a:lnTo>
                    <a:pt x="431" y="943"/>
                  </a:lnTo>
                  <a:lnTo>
                    <a:pt x="428" y="914"/>
                  </a:lnTo>
                  <a:lnTo>
                    <a:pt x="422" y="885"/>
                  </a:lnTo>
                  <a:lnTo>
                    <a:pt x="409" y="826"/>
                  </a:lnTo>
                  <a:lnTo>
                    <a:pt x="394" y="762"/>
                  </a:lnTo>
                  <a:lnTo>
                    <a:pt x="389" y="729"/>
                  </a:lnTo>
                  <a:lnTo>
                    <a:pt x="384" y="694"/>
                  </a:lnTo>
                  <a:lnTo>
                    <a:pt x="381" y="658"/>
                  </a:lnTo>
                  <a:lnTo>
                    <a:pt x="381" y="621"/>
                  </a:lnTo>
                  <a:lnTo>
                    <a:pt x="381" y="621"/>
                  </a:lnTo>
                  <a:lnTo>
                    <a:pt x="383" y="580"/>
                  </a:lnTo>
                  <a:lnTo>
                    <a:pt x="387" y="537"/>
                  </a:lnTo>
                  <a:lnTo>
                    <a:pt x="391" y="489"/>
                  </a:lnTo>
                  <a:lnTo>
                    <a:pt x="399" y="438"/>
                  </a:lnTo>
                  <a:lnTo>
                    <a:pt x="415" y="336"/>
                  </a:lnTo>
                  <a:lnTo>
                    <a:pt x="431" y="234"/>
                  </a:lnTo>
                  <a:lnTo>
                    <a:pt x="448" y="143"/>
                  </a:lnTo>
                  <a:lnTo>
                    <a:pt x="462" y="7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05D046-0DCD-E53F-17B7-A3E1132A6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7" y="3003"/>
              <a:ext cx="1370" cy="585"/>
            </a:xfrm>
            <a:custGeom>
              <a:avLst/>
              <a:gdLst>
                <a:gd name="T0" fmla="*/ 991 w 4112"/>
                <a:gd name="T1" fmla="*/ 110 h 1755"/>
                <a:gd name="T2" fmla="*/ 811 w 4112"/>
                <a:gd name="T3" fmla="*/ 516 h 1755"/>
                <a:gd name="T4" fmla="*/ 722 w 4112"/>
                <a:gd name="T5" fmla="*/ 677 h 1755"/>
                <a:gd name="T6" fmla="*/ 564 w 4112"/>
                <a:gd name="T7" fmla="*/ 927 h 1755"/>
                <a:gd name="T8" fmla="*/ 192 w 4112"/>
                <a:gd name="T9" fmla="*/ 1476 h 1755"/>
                <a:gd name="T10" fmla="*/ 0 w 4112"/>
                <a:gd name="T11" fmla="*/ 1753 h 1755"/>
                <a:gd name="T12" fmla="*/ 194 w 4112"/>
                <a:gd name="T13" fmla="*/ 1477 h 1755"/>
                <a:gd name="T14" fmla="*/ 564 w 4112"/>
                <a:gd name="T15" fmla="*/ 929 h 1755"/>
                <a:gd name="T16" fmla="*/ 723 w 4112"/>
                <a:gd name="T17" fmla="*/ 678 h 1755"/>
                <a:gd name="T18" fmla="*/ 811 w 4112"/>
                <a:gd name="T19" fmla="*/ 518 h 1755"/>
                <a:gd name="T20" fmla="*/ 991 w 4112"/>
                <a:gd name="T21" fmla="*/ 111 h 1755"/>
                <a:gd name="T22" fmla="*/ 992 w 4112"/>
                <a:gd name="T23" fmla="*/ 110 h 1755"/>
                <a:gd name="T24" fmla="*/ 4112 w 4112"/>
                <a:gd name="T25" fmla="*/ 0 h 1755"/>
                <a:gd name="T26" fmla="*/ 4079 w 4112"/>
                <a:gd name="T27" fmla="*/ 62 h 1755"/>
                <a:gd name="T28" fmla="*/ 4011 w 4112"/>
                <a:gd name="T29" fmla="*/ 162 h 1755"/>
                <a:gd name="T30" fmla="*/ 3904 w 4112"/>
                <a:gd name="T31" fmla="*/ 291 h 1755"/>
                <a:gd name="T32" fmla="*/ 3808 w 4112"/>
                <a:gd name="T33" fmla="*/ 380 h 1755"/>
                <a:gd name="T34" fmla="*/ 3724 w 4112"/>
                <a:gd name="T35" fmla="*/ 447 h 1755"/>
                <a:gd name="T36" fmla="*/ 3629 w 4112"/>
                <a:gd name="T37" fmla="*/ 511 h 1755"/>
                <a:gd name="T38" fmla="*/ 3558 w 4112"/>
                <a:gd name="T39" fmla="*/ 550 h 1755"/>
                <a:gd name="T40" fmla="*/ 3483 w 4112"/>
                <a:gd name="T41" fmla="*/ 583 h 1755"/>
                <a:gd name="T42" fmla="*/ 3399 w 4112"/>
                <a:gd name="T43" fmla="*/ 608 h 1755"/>
                <a:gd name="T44" fmla="*/ 3277 w 4112"/>
                <a:gd name="T45" fmla="*/ 631 h 1755"/>
                <a:gd name="T46" fmla="*/ 3079 w 4112"/>
                <a:gd name="T47" fmla="*/ 642 h 1755"/>
                <a:gd name="T48" fmla="*/ 2939 w 4112"/>
                <a:gd name="T49" fmla="*/ 636 h 1755"/>
                <a:gd name="T50" fmla="*/ 2723 w 4112"/>
                <a:gd name="T51" fmla="*/ 613 h 1755"/>
                <a:gd name="T52" fmla="*/ 2514 w 4112"/>
                <a:gd name="T53" fmla="*/ 574 h 1755"/>
                <a:gd name="T54" fmla="*/ 2318 w 4112"/>
                <a:gd name="T55" fmla="*/ 527 h 1755"/>
                <a:gd name="T56" fmla="*/ 2149 w 4112"/>
                <a:gd name="T57" fmla="*/ 473 h 1755"/>
                <a:gd name="T58" fmla="*/ 2054 w 4112"/>
                <a:gd name="T59" fmla="*/ 435 h 1755"/>
                <a:gd name="T60" fmla="*/ 1840 w 4112"/>
                <a:gd name="T61" fmla="*/ 333 h 1755"/>
                <a:gd name="T62" fmla="*/ 1756 w 4112"/>
                <a:gd name="T63" fmla="*/ 289 h 1755"/>
                <a:gd name="T64" fmla="*/ 1760 w 4112"/>
                <a:gd name="T65" fmla="*/ 291 h 1755"/>
                <a:gd name="T66" fmla="*/ 1840 w 4112"/>
                <a:gd name="T67" fmla="*/ 334 h 1755"/>
                <a:gd name="T68" fmla="*/ 2055 w 4112"/>
                <a:gd name="T69" fmla="*/ 438 h 1755"/>
                <a:gd name="T70" fmla="*/ 2149 w 4112"/>
                <a:gd name="T71" fmla="*/ 474 h 1755"/>
                <a:gd name="T72" fmla="*/ 2320 w 4112"/>
                <a:gd name="T73" fmla="*/ 528 h 1755"/>
                <a:gd name="T74" fmla="*/ 2514 w 4112"/>
                <a:gd name="T75" fmla="*/ 577 h 1755"/>
                <a:gd name="T76" fmla="*/ 2723 w 4112"/>
                <a:gd name="T77" fmla="*/ 615 h 1755"/>
                <a:gd name="T78" fmla="*/ 2939 w 4112"/>
                <a:gd name="T79" fmla="*/ 639 h 1755"/>
                <a:gd name="T80" fmla="*/ 3081 w 4112"/>
                <a:gd name="T81" fmla="*/ 644 h 1755"/>
                <a:gd name="T82" fmla="*/ 3277 w 4112"/>
                <a:gd name="T83" fmla="*/ 632 h 1755"/>
                <a:gd name="T84" fmla="*/ 3399 w 4112"/>
                <a:gd name="T85" fmla="*/ 610 h 1755"/>
                <a:gd name="T86" fmla="*/ 3483 w 4112"/>
                <a:gd name="T87" fmla="*/ 584 h 1755"/>
                <a:gd name="T88" fmla="*/ 3559 w 4112"/>
                <a:gd name="T89" fmla="*/ 551 h 1755"/>
                <a:gd name="T90" fmla="*/ 3630 w 4112"/>
                <a:gd name="T91" fmla="*/ 512 h 1755"/>
                <a:gd name="T92" fmla="*/ 3727 w 4112"/>
                <a:gd name="T93" fmla="*/ 448 h 1755"/>
                <a:gd name="T94" fmla="*/ 3811 w 4112"/>
                <a:gd name="T95" fmla="*/ 380 h 1755"/>
                <a:gd name="T96" fmla="*/ 3907 w 4112"/>
                <a:gd name="T97" fmla="*/ 289 h 1755"/>
                <a:gd name="T98" fmla="*/ 4015 w 4112"/>
                <a:gd name="T99" fmla="*/ 161 h 1755"/>
                <a:gd name="T100" fmla="*/ 4082 w 4112"/>
                <a:gd name="T101" fmla="*/ 59 h 1755"/>
                <a:gd name="T102" fmla="*/ 4112 w 4112"/>
                <a:gd name="T103" fmla="*/ 1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2" h="1755">
                  <a:moveTo>
                    <a:pt x="991" y="110"/>
                  </a:moveTo>
                  <a:lnTo>
                    <a:pt x="991" y="110"/>
                  </a:lnTo>
                  <a:lnTo>
                    <a:pt x="991" y="110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1" y="516"/>
                  </a:lnTo>
                  <a:lnTo>
                    <a:pt x="797" y="544"/>
                  </a:lnTo>
                  <a:lnTo>
                    <a:pt x="764" y="606"/>
                  </a:lnTo>
                  <a:lnTo>
                    <a:pt x="722" y="677"/>
                  </a:lnTo>
                  <a:lnTo>
                    <a:pt x="674" y="755"/>
                  </a:lnTo>
                  <a:lnTo>
                    <a:pt x="620" y="839"/>
                  </a:lnTo>
                  <a:lnTo>
                    <a:pt x="564" y="927"/>
                  </a:lnTo>
                  <a:lnTo>
                    <a:pt x="441" y="1112"/>
                  </a:lnTo>
                  <a:lnTo>
                    <a:pt x="314" y="1299"/>
                  </a:lnTo>
                  <a:lnTo>
                    <a:pt x="192" y="1476"/>
                  </a:lnTo>
                  <a:lnTo>
                    <a:pt x="0" y="1753"/>
                  </a:lnTo>
                  <a:lnTo>
                    <a:pt x="0" y="1753"/>
                  </a:lnTo>
                  <a:lnTo>
                    <a:pt x="0" y="1753"/>
                  </a:lnTo>
                  <a:lnTo>
                    <a:pt x="0" y="1755"/>
                  </a:lnTo>
                  <a:lnTo>
                    <a:pt x="0" y="1755"/>
                  </a:lnTo>
                  <a:lnTo>
                    <a:pt x="194" y="1477"/>
                  </a:lnTo>
                  <a:lnTo>
                    <a:pt x="315" y="1300"/>
                  </a:lnTo>
                  <a:lnTo>
                    <a:pt x="441" y="1114"/>
                  </a:lnTo>
                  <a:lnTo>
                    <a:pt x="564" y="929"/>
                  </a:lnTo>
                  <a:lnTo>
                    <a:pt x="622" y="840"/>
                  </a:lnTo>
                  <a:lnTo>
                    <a:pt x="675" y="757"/>
                  </a:lnTo>
                  <a:lnTo>
                    <a:pt x="723" y="678"/>
                  </a:lnTo>
                  <a:lnTo>
                    <a:pt x="764" y="608"/>
                  </a:lnTo>
                  <a:lnTo>
                    <a:pt x="797" y="545"/>
                  </a:lnTo>
                  <a:lnTo>
                    <a:pt x="811" y="518"/>
                  </a:lnTo>
                  <a:lnTo>
                    <a:pt x="823" y="493"/>
                  </a:lnTo>
                  <a:lnTo>
                    <a:pt x="823" y="493"/>
                  </a:lnTo>
                  <a:lnTo>
                    <a:pt x="991" y="111"/>
                  </a:lnTo>
                  <a:lnTo>
                    <a:pt x="991" y="111"/>
                  </a:lnTo>
                  <a:lnTo>
                    <a:pt x="991" y="111"/>
                  </a:lnTo>
                  <a:lnTo>
                    <a:pt x="992" y="110"/>
                  </a:lnTo>
                  <a:lnTo>
                    <a:pt x="992" y="110"/>
                  </a:lnTo>
                  <a:lnTo>
                    <a:pt x="991" y="110"/>
                  </a:lnTo>
                  <a:close/>
                  <a:moveTo>
                    <a:pt x="4112" y="0"/>
                  </a:moveTo>
                  <a:lnTo>
                    <a:pt x="4112" y="0"/>
                  </a:lnTo>
                  <a:lnTo>
                    <a:pt x="4103" y="17"/>
                  </a:lnTo>
                  <a:lnTo>
                    <a:pt x="4079" y="62"/>
                  </a:lnTo>
                  <a:lnTo>
                    <a:pt x="4060" y="91"/>
                  </a:lnTo>
                  <a:lnTo>
                    <a:pt x="4038" y="124"/>
                  </a:lnTo>
                  <a:lnTo>
                    <a:pt x="4011" y="162"/>
                  </a:lnTo>
                  <a:lnTo>
                    <a:pt x="3979" y="203"/>
                  </a:lnTo>
                  <a:lnTo>
                    <a:pt x="3944" y="246"/>
                  </a:lnTo>
                  <a:lnTo>
                    <a:pt x="3904" y="291"/>
                  </a:lnTo>
                  <a:lnTo>
                    <a:pt x="3859" y="336"/>
                  </a:lnTo>
                  <a:lnTo>
                    <a:pt x="3834" y="359"/>
                  </a:lnTo>
                  <a:lnTo>
                    <a:pt x="3808" y="380"/>
                  </a:lnTo>
                  <a:lnTo>
                    <a:pt x="3782" y="404"/>
                  </a:lnTo>
                  <a:lnTo>
                    <a:pt x="3753" y="425"/>
                  </a:lnTo>
                  <a:lnTo>
                    <a:pt x="3724" y="447"/>
                  </a:lnTo>
                  <a:lnTo>
                    <a:pt x="3694" y="469"/>
                  </a:lnTo>
                  <a:lnTo>
                    <a:pt x="3662" y="490"/>
                  </a:lnTo>
                  <a:lnTo>
                    <a:pt x="3629" y="511"/>
                  </a:lnTo>
                  <a:lnTo>
                    <a:pt x="3594" y="531"/>
                  </a:lnTo>
                  <a:lnTo>
                    <a:pt x="3558" y="550"/>
                  </a:lnTo>
                  <a:lnTo>
                    <a:pt x="3558" y="550"/>
                  </a:lnTo>
                  <a:lnTo>
                    <a:pt x="3533" y="561"/>
                  </a:lnTo>
                  <a:lnTo>
                    <a:pt x="3509" y="573"/>
                  </a:lnTo>
                  <a:lnTo>
                    <a:pt x="3483" y="583"/>
                  </a:lnTo>
                  <a:lnTo>
                    <a:pt x="3455" y="592"/>
                  </a:lnTo>
                  <a:lnTo>
                    <a:pt x="3426" y="600"/>
                  </a:lnTo>
                  <a:lnTo>
                    <a:pt x="3399" y="608"/>
                  </a:lnTo>
                  <a:lnTo>
                    <a:pt x="3368" y="615"/>
                  </a:lnTo>
                  <a:lnTo>
                    <a:pt x="3340" y="621"/>
                  </a:lnTo>
                  <a:lnTo>
                    <a:pt x="3277" y="631"/>
                  </a:lnTo>
                  <a:lnTo>
                    <a:pt x="3214" y="636"/>
                  </a:lnTo>
                  <a:lnTo>
                    <a:pt x="3147" y="641"/>
                  </a:lnTo>
                  <a:lnTo>
                    <a:pt x="3079" y="642"/>
                  </a:lnTo>
                  <a:lnTo>
                    <a:pt x="3079" y="642"/>
                  </a:lnTo>
                  <a:lnTo>
                    <a:pt x="3010" y="641"/>
                  </a:lnTo>
                  <a:lnTo>
                    <a:pt x="2939" y="636"/>
                  </a:lnTo>
                  <a:lnTo>
                    <a:pt x="2867" y="631"/>
                  </a:lnTo>
                  <a:lnTo>
                    <a:pt x="2794" y="623"/>
                  </a:lnTo>
                  <a:lnTo>
                    <a:pt x="2723" y="613"/>
                  </a:lnTo>
                  <a:lnTo>
                    <a:pt x="2653" y="602"/>
                  </a:lnTo>
                  <a:lnTo>
                    <a:pt x="2582" y="589"/>
                  </a:lnTo>
                  <a:lnTo>
                    <a:pt x="2514" y="574"/>
                  </a:lnTo>
                  <a:lnTo>
                    <a:pt x="2447" y="560"/>
                  </a:lnTo>
                  <a:lnTo>
                    <a:pt x="2382" y="544"/>
                  </a:lnTo>
                  <a:lnTo>
                    <a:pt x="2318" y="527"/>
                  </a:lnTo>
                  <a:lnTo>
                    <a:pt x="2259" y="509"/>
                  </a:lnTo>
                  <a:lnTo>
                    <a:pt x="2203" y="490"/>
                  </a:lnTo>
                  <a:lnTo>
                    <a:pt x="2149" y="473"/>
                  </a:lnTo>
                  <a:lnTo>
                    <a:pt x="2100" y="454"/>
                  </a:lnTo>
                  <a:lnTo>
                    <a:pt x="2054" y="435"/>
                  </a:lnTo>
                  <a:lnTo>
                    <a:pt x="2054" y="435"/>
                  </a:lnTo>
                  <a:lnTo>
                    <a:pt x="1987" y="406"/>
                  </a:lnTo>
                  <a:lnTo>
                    <a:pt x="1915" y="372"/>
                  </a:lnTo>
                  <a:lnTo>
                    <a:pt x="1840" y="333"/>
                  </a:lnTo>
                  <a:lnTo>
                    <a:pt x="1760" y="289"/>
                  </a:lnTo>
                  <a:lnTo>
                    <a:pt x="1760" y="289"/>
                  </a:lnTo>
                  <a:lnTo>
                    <a:pt x="1756" y="289"/>
                  </a:lnTo>
                  <a:lnTo>
                    <a:pt x="1756" y="289"/>
                  </a:lnTo>
                  <a:lnTo>
                    <a:pt x="1760" y="291"/>
                  </a:lnTo>
                  <a:lnTo>
                    <a:pt x="1760" y="291"/>
                  </a:lnTo>
                  <a:lnTo>
                    <a:pt x="1760" y="291"/>
                  </a:lnTo>
                  <a:lnTo>
                    <a:pt x="1760" y="291"/>
                  </a:lnTo>
                  <a:lnTo>
                    <a:pt x="1840" y="334"/>
                  </a:lnTo>
                  <a:lnTo>
                    <a:pt x="1915" y="373"/>
                  </a:lnTo>
                  <a:lnTo>
                    <a:pt x="1987" y="408"/>
                  </a:lnTo>
                  <a:lnTo>
                    <a:pt x="2055" y="438"/>
                  </a:lnTo>
                  <a:lnTo>
                    <a:pt x="2055" y="438"/>
                  </a:lnTo>
                  <a:lnTo>
                    <a:pt x="2100" y="456"/>
                  </a:lnTo>
                  <a:lnTo>
                    <a:pt x="2149" y="474"/>
                  </a:lnTo>
                  <a:lnTo>
                    <a:pt x="2203" y="493"/>
                  </a:lnTo>
                  <a:lnTo>
                    <a:pt x="2259" y="511"/>
                  </a:lnTo>
                  <a:lnTo>
                    <a:pt x="2320" y="528"/>
                  </a:lnTo>
                  <a:lnTo>
                    <a:pt x="2382" y="545"/>
                  </a:lnTo>
                  <a:lnTo>
                    <a:pt x="2447" y="561"/>
                  </a:lnTo>
                  <a:lnTo>
                    <a:pt x="2514" y="577"/>
                  </a:lnTo>
                  <a:lnTo>
                    <a:pt x="2583" y="592"/>
                  </a:lnTo>
                  <a:lnTo>
                    <a:pt x="2653" y="605"/>
                  </a:lnTo>
                  <a:lnTo>
                    <a:pt x="2723" y="615"/>
                  </a:lnTo>
                  <a:lnTo>
                    <a:pt x="2796" y="625"/>
                  </a:lnTo>
                  <a:lnTo>
                    <a:pt x="2867" y="634"/>
                  </a:lnTo>
                  <a:lnTo>
                    <a:pt x="2939" y="639"/>
                  </a:lnTo>
                  <a:lnTo>
                    <a:pt x="3010" y="642"/>
                  </a:lnTo>
                  <a:lnTo>
                    <a:pt x="3081" y="644"/>
                  </a:lnTo>
                  <a:lnTo>
                    <a:pt x="3081" y="644"/>
                  </a:lnTo>
                  <a:lnTo>
                    <a:pt x="3147" y="642"/>
                  </a:lnTo>
                  <a:lnTo>
                    <a:pt x="3214" y="639"/>
                  </a:lnTo>
                  <a:lnTo>
                    <a:pt x="3277" y="632"/>
                  </a:lnTo>
                  <a:lnTo>
                    <a:pt x="3340" y="622"/>
                  </a:lnTo>
                  <a:lnTo>
                    <a:pt x="3370" y="616"/>
                  </a:lnTo>
                  <a:lnTo>
                    <a:pt x="3399" y="610"/>
                  </a:lnTo>
                  <a:lnTo>
                    <a:pt x="3428" y="602"/>
                  </a:lnTo>
                  <a:lnTo>
                    <a:pt x="3455" y="595"/>
                  </a:lnTo>
                  <a:lnTo>
                    <a:pt x="3483" y="584"/>
                  </a:lnTo>
                  <a:lnTo>
                    <a:pt x="3509" y="574"/>
                  </a:lnTo>
                  <a:lnTo>
                    <a:pt x="3535" y="564"/>
                  </a:lnTo>
                  <a:lnTo>
                    <a:pt x="3559" y="551"/>
                  </a:lnTo>
                  <a:lnTo>
                    <a:pt x="3559" y="551"/>
                  </a:lnTo>
                  <a:lnTo>
                    <a:pt x="3596" y="532"/>
                  </a:lnTo>
                  <a:lnTo>
                    <a:pt x="3630" y="512"/>
                  </a:lnTo>
                  <a:lnTo>
                    <a:pt x="3664" y="492"/>
                  </a:lnTo>
                  <a:lnTo>
                    <a:pt x="3695" y="470"/>
                  </a:lnTo>
                  <a:lnTo>
                    <a:pt x="3727" y="448"/>
                  </a:lnTo>
                  <a:lnTo>
                    <a:pt x="3756" y="425"/>
                  </a:lnTo>
                  <a:lnTo>
                    <a:pt x="3785" y="404"/>
                  </a:lnTo>
                  <a:lnTo>
                    <a:pt x="3811" y="380"/>
                  </a:lnTo>
                  <a:lnTo>
                    <a:pt x="3837" y="357"/>
                  </a:lnTo>
                  <a:lnTo>
                    <a:pt x="3862" y="334"/>
                  </a:lnTo>
                  <a:lnTo>
                    <a:pt x="3907" y="289"/>
                  </a:lnTo>
                  <a:lnTo>
                    <a:pt x="3947" y="244"/>
                  </a:lnTo>
                  <a:lnTo>
                    <a:pt x="3983" y="201"/>
                  </a:lnTo>
                  <a:lnTo>
                    <a:pt x="4015" y="161"/>
                  </a:lnTo>
                  <a:lnTo>
                    <a:pt x="4041" y="123"/>
                  </a:lnTo>
                  <a:lnTo>
                    <a:pt x="4063" y="88"/>
                  </a:lnTo>
                  <a:lnTo>
                    <a:pt x="4082" y="59"/>
                  </a:lnTo>
                  <a:lnTo>
                    <a:pt x="4105" y="17"/>
                  </a:lnTo>
                  <a:lnTo>
                    <a:pt x="4112" y="1"/>
                  </a:lnTo>
                  <a:lnTo>
                    <a:pt x="4112" y="1"/>
                  </a:lnTo>
                  <a:lnTo>
                    <a:pt x="4112" y="1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7FE1080-0C2C-7D00-DBE1-DFCA2A09C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3040"/>
              <a:ext cx="330" cy="548"/>
            </a:xfrm>
            <a:custGeom>
              <a:avLst/>
              <a:gdLst>
                <a:gd name="T0" fmla="*/ 991 w 992"/>
                <a:gd name="T1" fmla="*/ 0 h 1645"/>
                <a:gd name="T2" fmla="*/ 991 w 992"/>
                <a:gd name="T3" fmla="*/ 0 h 1645"/>
                <a:gd name="T4" fmla="*/ 991 w 992"/>
                <a:gd name="T5" fmla="*/ 0 h 1645"/>
                <a:gd name="T6" fmla="*/ 821 w 992"/>
                <a:gd name="T7" fmla="*/ 382 h 1645"/>
                <a:gd name="T8" fmla="*/ 821 w 992"/>
                <a:gd name="T9" fmla="*/ 382 h 1645"/>
                <a:gd name="T10" fmla="*/ 811 w 992"/>
                <a:gd name="T11" fmla="*/ 406 h 1645"/>
                <a:gd name="T12" fmla="*/ 797 w 992"/>
                <a:gd name="T13" fmla="*/ 434 h 1645"/>
                <a:gd name="T14" fmla="*/ 764 w 992"/>
                <a:gd name="T15" fmla="*/ 496 h 1645"/>
                <a:gd name="T16" fmla="*/ 722 w 992"/>
                <a:gd name="T17" fmla="*/ 567 h 1645"/>
                <a:gd name="T18" fmla="*/ 674 w 992"/>
                <a:gd name="T19" fmla="*/ 645 h 1645"/>
                <a:gd name="T20" fmla="*/ 620 w 992"/>
                <a:gd name="T21" fmla="*/ 729 h 1645"/>
                <a:gd name="T22" fmla="*/ 564 w 992"/>
                <a:gd name="T23" fmla="*/ 817 h 1645"/>
                <a:gd name="T24" fmla="*/ 441 w 992"/>
                <a:gd name="T25" fmla="*/ 1002 h 1645"/>
                <a:gd name="T26" fmla="*/ 314 w 992"/>
                <a:gd name="T27" fmla="*/ 1189 h 1645"/>
                <a:gd name="T28" fmla="*/ 192 w 992"/>
                <a:gd name="T29" fmla="*/ 1366 h 1645"/>
                <a:gd name="T30" fmla="*/ 0 w 992"/>
                <a:gd name="T31" fmla="*/ 1643 h 1645"/>
                <a:gd name="T32" fmla="*/ 0 w 992"/>
                <a:gd name="T33" fmla="*/ 1643 h 1645"/>
                <a:gd name="T34" fmla="*/ 0 w 992"/>
                <a:gd name="T35" fmla="*/ 1643 h 1645"/>
                <a:gd name="T36" fmla="*/ 0 w 992"/>
                <a:gd name="T37" fmla="*/ 1645 h 1645"/>
                <a:gd name="T38" fmla="*/ 0 w 992"/>
                <a:gd name="T39" fmla="*/ 1645 h 1645"/>
                <a:gd name="T40" fmla="*/ 194 w 992"/>
                <a:gd name="T41" fmla="*/ 1367 h 1645"/>
                <a:gd name="T42" fmla="*/ 315 w 992"/>
                <a:gd name="T43" fmla="*/ 1190 h 1645"/>
                <a:gd name="T44" fmla="*/ 441 w 992"/>
                <a:gd name="T45" fmla="*/ 1004 h 1645"/>
                <a:gd name="T46" fmla="*/ 564 w 992"/>
                <a:gd name="T47" fmla="*/ 819 h 1645"/>
                <a:gd name="T48" fmla="*/ 622 w 992"/>
                <a:gd name="T49" fmla="*/ 730 h 1645"/>
                <a:gd name="T50" fmla="*/ 675 w 992"/>
                <a:gd name="T51" fmla="*/ 647 h 1645"/>
                <a:gd name="T52" fmla="*/ 723 w 992"/>
                <a:gd name="T53" fmla="*/ 568 h 1645"/>
                <a:gd name="T54" fmla="*/ 764 w 992"/>
                <a:gd name="T55" fmla="*/ 498 h 1645"/>
                <a:gd name="T56" fmla="*/ 797 w 992"/>
                <a:gd name="T57" fmla="*/ 435 h 1645"/>
                <a:gd name="T58" fmla="*/ 811 w 992"/>
                <a:gd name="T59" fmla="*/ 408 h 1645"/>
                <a:gd name="T60" fmla="*/ 823 w 992"/>
                <a:gd name="T61" fmla="*/ 383 h 1645"/>
                <a:gd name="T62" fmla="*/ 823 w 992"/>
                <a:gd name="T63" fmla="*/ 383 h 1645"/>
                <a:gd name="T64" fmla="*/ 991 w 992"/>
                <a:gd name="T65" fmla="*/ 1 h 1645"/>
                <a:gd name="T66" fmla="*/ 991 w 992"/>
                <a:gd name="T67" fmla="*/ 1 h 1645"/>
                <a:gd name="T68" fmla="*/ 991 w 992"/>
                <a:gd name="T69" fmla="*/ 1 h 1645"/>
                <a:gd name="T70" fmla="*/ 992 w 992"/>
                <a:gd name="T71" fmla="*/ 0 h 1645"/>
                <a:gd name="T72" fmla="*/ 992 w 992"/>
                <a:gd name="T73" fmla="*/ 0 h 1645"/>
                <a:gd name="T74" fmla="*/ 991 w 992"/>
                <a:gd name="T75" fmla="*/ 0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2" h="1645">
                  <a:moveTo>
                    <a:pt x="991" y="0"/>
                  </a:moveTo>
                  <a:lnTo>
                    <a:pt x="991" y="0"/>
                  </a:lnTo>
                  <a:lnTo>
                    <a:pt x="991" y="0"/>
                  </a:lnTo>
                  <a:lnTo>
                    <a:pt x="821" y="382"/>
                  </a:lnTo>
                  <a:lnTo>
                    <a:pt x="821" y="382"/>
                  </a:lnTo>
                  <a:lnTo>
                    <a:pt x="811" y="406"/>
                  </a:lnTo>
                  <a:lnTo>
                    <a:pt x="797" y="434"/>
                  </a:lnTo>
                  <a:lnTo>
                    <a:pt x="764" y="496"/>
                  </a:lnTo>
                  <a:lnTo>
                    <a:pt x="722" y="567"/>
                  </a:lnTo>
                  <a:lnTo>
                    <a:pt x="674" y="645"/>
                  </a:lnTo>
                  <a:lnTo>
                    <a:pt x="620" y="729"/>
                  </a:lnTo>
                  <a:lnTo>
                    <a:pt x="564" y="817"/>
                  </a:lnTo>
                  <a:lnTo>
                    <a:pt x="441" y="1002"/>
                  </a:lnTo>
                  <a:lnTo>
                    <a:pt x="314" y="1189"/>
                  </a:lnTo>
                  <a:lnTo>
                    <a:pt x="192" y="1366"/>
                  </a:lnTo>
                  <a:lnTo>
                    <a:pt x="0" y="1643"/>
                  </a:lnTo>
                  <a:lnTo>
                    <a:pt x="0" y="1643"/>
                  </a:lnTo>
                  <a:lnTo>
                    <a:pt x="0" y="1643"/>
                  </a:lnTo>
                  <a:lnTo>
                    <a:pt x="0" y="1645"/>
                  </a:lnTo>
                  <a:lnTo>
                    <a:pt x="0" y="1645"/>
                  </a:lnTo>
                  <a:lnTo>
                    <a:pt x="194" y="1367"/>
                  </a:lnTo>
                  <a:lnTo>
                    <a:pt x="315" y="1190"/>
                  </a:lnTo>
                  <a:lnTo>
                    <a:pt x="441" y="1004"/>
                  </a:lnTo>
                  <a:lnTo>
                    <a:pt x="564" y="819"/>
                  </a:lnTo>
                  <a:lnTo>
                    <a:pt x="622" y="730"/>
                  </a:lnTo>
                  <a:lnTo>
                    <a:pt x="675" y="647"/>
                  </a:lnTo>
                  <a:lnTo>
                    <a:pt x="723" y="568"/>
                  </a:lnTo>
                  <a:lnTo>
                    <a:pt x="764" y="498"/>
                  </a:lnTo>
                  <a:lnTo>
                    <a:pt x="797" y="435"/>
                  </a:lnTo>
                  <a:lnTo>
                    <a:pt x="811" y="408"/>
                  </a:lnTo>
                  <a:lnTo>
                    <a:pt x="823" y="383"/>
                  </a:lnTo>
                  <a:lnTo>
                    <a:pt x="823" y="383"/>
                  </a:lnTo>
                  <a:lnTo>
                    <a:pt x="991" y="1"/>
                  </a:lnTo>
                  <a:lnTo>
                    <a:pt x="991" y="1"/>
                  </a:lnTo>
                  <a:lnTo>
                    <a:pt x="991" y="1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37AA3BD-D56D-CDC1-AC95-AC076E394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" y="3003"/>
              <a:ext cx="785" cy="215"/>
            </a:xfrm>
            <a:custGeom>
              <a:avLst/>
              <a:gdLst>
                <a:gd name="T0" fmla="*/ 2356 w 2356"/>
                <a:gd name="T1" fmla="*/ 0 h 644"/>
                <a:gd name="T2" fmla="*/ 2323 w 2356"/>
                <a:gd name="T3" fmla="*/ 62 h 644"/>
                <a:gd name="T4" fmla="*/ 2282 w 2356"/>
                <a:gd name="T5" fmla="*/ 124 h 644"/>
                <a:gd name="T6" fmla="*/ 2223 w 2356"/>
                <a:gd name="T7" fmla="*/ 203 h 644"/>
                <a:gd name="T8" fmla="*/ 2148 w 2356"/>
                <a:gd name="T9" fmla="*/ 291 h 644"/>
                <a:gd name="T10" fmla="*/ 2078 w 2356"/>
                <a:gd name="T11" fmla="*/ 359 h 644"/>
                <a:gd name="T12" fmla="*/ 2026 w 2356"/>
                <a:gd name="T13" fmla="*/ 404 h 644"/>
                <a:gd name="T14" fmla="*/ 1968 w 2356"/>
                <a:gd name="T15" fmla="*/ 447 h 644"/>
                <a:gd name="T16" fmla="*/ 1906 w 2356"/>
                <a:gd name="T17" fmla="*/ 490 h 644"/>
                <a:gd name="T18" fmla="*/ 1838 w 2356"/>
                <a:gd name="T19" fmla="*/ 531 h 644"/>
                <a:gd name="T20" fmla="*/ 1802 w 2356"/>
                <a:gd name="T21" fmla="*/ 550 h 644"/>
                <a:gd name="T22" fmla="*/ 1753 w 2356"/>
                <a:gd name="T23" fmla="*/ 573 h 644"/>
                <a:gd name="T24" fmla="*/ 1699 w 2356"/>
                <a:gd name="T25" fmla="*/ 592 h 644"/>
                <a:gd name="T26" fmla="*/ 1643 w 2356"/>
                <a:gd name="T27" fmla="*/ 608 h 644"/>
                <a:gd name="T28" fmla="*/ 1584 w 2356"/>
                <a:gd name="T29" fmla="*/ 621 h 644"/>
                <a:gd name="T30" fmla="*/ 1458 w 2356"/>
                <a:gd name="T31" fmla="*/ 636 h 644"/>
                <a:gd name="T32" fmla="*/ 1323 w 2356"/>
                <a:gd name="T33" fmla="*/ 642 h 644"/>
                <a:gd name="T34" fmla="*/ 1254 w 2356"/>
                <a:gd name="T35" fmla="*/ 641 h 644"/>
                <a:gd name="T36" fmla="*/ 1111 w 2356"/>
                <a:gd name="T37" fmla="*/ 631 h 644"/>
                <a:gd name="T38" fmla="*/ 967 w 2356"/>
                <a:gd name="T39" fmla="*/ 613 h 644"/>
                <a:gd name="T40" fmla="*/ 826 w 2356"/>
                <a:gd name="T41" fmla="*/ 589 h 644"/>
                <a:gd name="T42" fmla="*/ 691 w 2356"/>
                <a:gd name="T43" fmla="*/ 560 h 644"/>
                <a:gd name="T44" fmla="*/ 562 w 2356"/>
                <a:gd name="T45" fmla="*/ 527 h 644"/>
                <a:gd name="T46" fmla="*/ 447 w 2356"/>
                <a:gd name="T47" fmla="*/ 490 h 644"/>
                <a:gd name="T48" fmla="*/ 344 w 2356"/>
                <a:gd name="T49" fmla="*/ 454 h 644"/>
                <a:gd name="T50" fmla="*/ 298 w 2356"/>
                <a:gd name="T51" fmla="*/ 435 h 644"/>
                <a:gd name="T52" fmla="*/ 159 w 2356"/>
                <a:gd name="T53" fmla="*/ 372 h 644"/>
                <a:gd name="T54" fmla="*/ 4 w 2356"/>
                <a:gd name="T55" fmla="*/ 289 h 644"/>
                <a:gd name="T56" fmla="*/ 0 w 2356"/>
                <a:gd name="T57" fmla="*/ 289 h 644"/>
                <a:gd name="T58" fmla="*/ 4 w 2356"/>
                <a:gd name="T59" fmla="*/ 291 h 644"/>
                <a:gd name="T60" fmla="*/ 4 w 2356"/>
                <a:gd name="T61" fmla="*/ 291 h 644"/>
                <a:gd name="T62" fmla="*/ 84 w 2356"/>
                <a:gd name="T63" fmla="*/ 334 h 644"/>
                <a:gd name="T64" fmla="*/ 231 w 2356"/>
                <a:gd name="T65" fmla="*/ 408 h 644"/>
                <a:gd name="T66" fmla="*/ 299 w 2356"/>
                <a:gd name="T67" fmla="*/ 438 h 644"/>
                <a:gd name="T68" fmla="*/ 393 w 2356"/>
                <a:gd name="T69" fmla="*/ 474 h 644"/>
                <a:gd name="T70" fmla="*/ 503 w 2356"/>
                <a:gd name="T71" fmla="*/ 511 h 644"/>
                <a:gd name="T72" fmla="*/ 626 w 2356"/>
                <a:gd name="T73" fmla="*/ 545 h 644"/>
                <a:gd name="T74" fmla="*/ 758 w 2356"/>
                <a:gd name="T75" fmla="*/ 577 h 644"/>
                <a:gd name="T76" fmla="*/ 897 w 2356"/>
                <a:gd name="T77" fmla="*/ 605 h 644"/>
                <a:gd name="T78" fmla="*/ 1040 w 2356"/>
                <a:gd name="T79" fmla="*/ 625 h 644"/>
                <a:gd name="T80" fmla="*/ 1183 w 2356"/>
                <a:gd name="T81" fmla="*/ 639 h 644"/>
                <a:gd name="T82" fmla="*/ 1325 w 2356"/>
                <a:gd name="T83" fmla="*/ 644 h 644"/>
                <a:gd name="T84" fmla="*/ 1391 w 2356"/>
                <a:gd name="T85" fmla="*/ 642 h 644"/>
                <a:gd name="T86" fmla="*/ 1521 w 2356"/>
                <a:gd name="T87" fmla="*/ 632 h 644"/>
                <a:gd name="T88" fmla="*/ 1614 w 2356"/>
                <a:gd name="T89" fmla="*/ 616 h 644"/>
                <a:gd name="T90" fmla="*/ 1672 w 2356"/>
                <a:gd name="T91" fmla="*/ 602 h 644"/>
                <a:gd name="T92" fmla="*/ 1727 w 2356"/>
                <a:gd name="T93" fmla="*/ 584 h 644"/>
                <a:gd name="T94" fmla="*/ 1779 w 2356"/>
                <a:gd name="T95" fmla="*/ 564 h 644"/>
                <a:gd name="T96" fmla="*/ 1803 w 2356"/>
                <a:gd name="T97" fmla="*/ 551 h 644"/>
                <a:gd name="T98" fmla="*/ 1874 w 2356"/>
                <a:gd name="T99" fmla="*/ 512 h 644"/>
                <a:gd name="T100" fmla="*/ 1939 w 2356"/>
                <a:gd name="T101" fmla="*/ 470 h 644"/>
                <a:gd name="T102" fmla="*/ 2000 w 2356"/>
                <a:gd name="T103" fmla="*/ 425 h 644"/>
                <a:gd name="T104" fmla="*/ 2055 w 2356"/>
                <a:gd name="T105" fmla="*/ 380 h 644"/>
                <a:gd name="T106" fmla="*/ 2106 w 2356"/>
                <a:gd name="T107" fmla="*/ 334 h 644"/>
                <a:gd name="T108" fmla="*/ 2191 w 2356"/>
                <a:gd name="T109" fmla="*/ 244 h 644"/>
                <a:gd name="T110" fmla="*/ 2259 w 2356"/>
                <a:gd name="T111" fmla="*/ 161 h 644"/>
                <a:gd name="T112" fmla="*/ 2307 w 2356"/>
                <a:gd name="T113" fmla="*/ 88 h 644"/>
                <a:gd name="T114" fmla="*/ 2349 w 2356"/>
                <a:gd name="T115" fmla="*/ 17 h 644"/>
                <a:gd name="T116" fmla="*/ 2356 w 2356"/>
                <a:gd name="T117" fmla="*/ 1 h 644"/>
                <a:gd name="T118" fmla="*/ 2356 w 2356"/>
                <a:gd name="T1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56" h="644">
                  <a:moveTo>
                    <a:pt x="2356" y="0"/>
                  </a:moveTo>
                  <a:lnTo>
                    <a:pt x="2356" y="0"/>
                  </a:lnTo>
                  <a:lnTo>
                    <a:pt x="2347" y="17"/>
                  </a:lnTo>
                  <a:lnTo>
                    <a:pt x="2323" y="62"/>
                  </a:lnTo>
                  <a:lnTo>
                    <a:pt x="2304" y="91"/>
                  </a:lnTo>
                  <a:lnTo>
                    <a:pt x="2282" y="124"/>
                  </a:lnTo>
                  <a:lnTo>
                    <a:pt x="2255" y="162"/>
                  </a:lnTo>
                  <a:lnTo>
                    <a:pt x="2223" y="203"/>
                  </a:lnTo>
                  <a:lnTo>
                    <a:pt x="2188" y="246"/>
                  </a:lnTo>
                  <a:lnTo>
                    <a:pt x="2148" y="291"/>
                  </a:lnTo>
                  <a:lnTo>
                    <a:pt x="2103" y="336"/>
                  </a:lnTo>
                  <a:lnTo>
                    <a:pt x="2078" y="359"/>
                  </a:lnTo>
                  <a:lnTo>
                    <a:pt x="2052" y="380"/>
                  </a:lnTo>
                  <a:lnTo>
                    <a:pt x="2026" y="404"/>
                  </a:lnTo>
                  <a:lnTo>
                    <a:pt x="1997" y="425"/>
                  </a:lnTo>
                  <a:lnTo>
                    <a:pt x="1968" y="447"/>
                  </a:lnTo>
                  <a:lnTo>
                    <a:pt x="1938" y="469"/>
                  </a:lnTo>
                  <a:lnTo>
                    <a:pt x="1906" y="490"/>
                  </a:lnTo>
                  <a:lnTo>
                    <a:pt x="1873" y="511"/>
                  </a:lnTo>
                  <a:lnTo>
                    <a:pt x="1838" y="531"/>
                  </a:lnTo>
                  <a:lnTo>
                    <a:pt x="1802" y="550"/>
                  </a:lnTo>
                  <a:lnTo>
                    <a:pt x="1802" y="550"/>
                  </a:lnTo>
                  <a:lnTo>
                    <a:pt x="1777" y="561"/>
                  </a:lnTo>
                  <a:lnTo>
                    <a:pt x="1753" y="573"/>
                  </a:lnTo>
                  <a:lnTo>
                    <a:pt x="1727" y="583"/>
                  </a:lnTo>
                  <a:lnTo>
                    <a:pt x="1699" y="592"/>
                  </a:lnTo>
                  <a:lnTo>
                    <a:pt x="1670" y="600"/>
                  </a:lnTo>
                  <a:lnTo>
                    <a:pt x="1643" y="608"/>
                  </a:lnTo>
                  <a:lnTo>
                    <a:pt x="1612" y="615"/>
                  </a:lnTo>
                  <a:lnTo>
                    <a:pt x="1584" y="621"/>
                  </a:lnTo>
                  <a:lnTo>
                    <a:pt x="1521" y="631"/>
                  </a:lnTo>
                  <a:lnTo>
                    <a:pt x="1458" y="636"/>
                  </a:lnTo>
                  <a:lnTo>
                    <a:pt x="1391" y="641"/>
                  </a:lnTo>
                  <a:lnTo>
                    <a:pt x="1323" y="642"/>
                  </a:lnTo>
                  <a:lnTo>
                    <a:pt x="1323" y="642"/>
                  </a:lnTo>
                  <a:lnTo>
                    <a:pt x="1254" y="641"/>
                  </a:lnTo>
                  <a:lnTo>
                    <a:pt x="1183" y="636"/>
                  </a:lnTo>
                  <a:lnTo>
                    <a:pt x="1111" y="631"/>
                  </a:lnTo>
                  <a:lnTo>
                    <a:pt x="1038" y="623"/>
                  </a:lnTo>
                  <a:lnTo>
                    <a:pt x="967" y="613"/>
                  </a:lnTo>
                  <a:lnTo>
                    <a:pt x="897" y="602"/>
                  </a:lnTo>
                  <a:lnTo>
                    <a:pt x="826" y="589"/>
                  </a:lnTo>
                  <a:lnTo>
                    <a:pt x="758" y="574"/>
                  </a:lnTo>
                  <a:lnTo>
                    <a:pt x="691" y="560"/>
                  </a:lnTo>
                  <a:lnTo>
                    <a:pt x="626" y="544"/>
                  </a:lnTo>
                  <a:lnTo>
                    <a:pt x="562" y="527"/>
                  </a:lnTo>
                  <a:lnTo>
                    <a:pt x="503" y="509"/>
                  </a:lnTo>
                  <a:lnTo>
                    <a:pt x="447" y="490"/>
                  </a:lnTo>
                  <a:lnTo>
                    <a:pt x="393" y="473"/>
                  </a:lnTo>
                  <a:lnTo>
                    <a:pt x="344" y="454"/>
                  </a:lnTo>
                  <a:lnTo>
                    <a:pt x="298" y="435"/>
                  </a:lnTo>
                  <a:lnTo>
                    <a:pt x="298" y="435"/>
                  </a:lnTo>
                  <a:lnTo>
                    <a:pt x="231" y="406"/>
                  </a:lnTo>
                  <a:lnTo>
                    <a:pt x="159" y="372"/>
                  </a:lnTo>
                  <a:lnTo>
                    <a:pt x="84" y="333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84" y="334"/>
                  </a:lnTo>
                  <a:lnTo>
                    <a:pt x="159" y="373"/>
                  </a:lnTo>
                  <a:lnTo>
                    <a:pt x="231" y="408"/>
                  </a:lnTo>
                  <a:lnTo>
                    <a:pt x="299" y="438"/>
                  </a:lnTo>
                  <a:lnTo>
                    <a:pt x="299" y="438"/>
                  </a:lnTo>
                  <a:lnTo>
                    <a:pt x="344" y="456"/>
                  </a:lnTo>
                  <a:lnTo>
                    <a:pt x="393" y="474"/>
                  </a:lnTo>
                  <a:lnTo>
                    <a:pt x="447" y="493"/>
                  </a:lnTo>
                  <a:lnTo>
                    <a:pt x="503" y="511"/>
                  </a:lnTo>
                  <a:lnTo>
                    <a:pt x="564" y="528"/>
                  </a:lnTo>
                  <a:lnTo>
                    <a:pt x="626" y="545"/>
                  </a:lnTo>
                  <a:lnTo>
                    <a:pt x="691" y="561"/>
                  </a:lnTo>
                  <a:lnTo>
                    <a:pt x="758" y="577"/>
                  </a:lnTo>
                  <a:lnTo>
                    <a:pt x="827" y="592"/>
                  </a:lnTo>
                  <a:lnTo>
                    <a:pt x="897" y="605"/>
                  </a:lnTo>
                  <a:lnTo>
                    <a:pt x="967" y="615"/>
                  </a:lnTo>
                  <a:lnTo>
                    <a:pt x="1040" y="625"/>
                  </a:lnTo>
                  <a:lnTo>
                    <a:pt x="1111" y="634"/>
                  </a:lnTo>
                  <a:lnTo>
                    <a:pt x="1183" y="639"/>
                  </a:lnTo>
                  <a:lnTo>
                    <a:pt x="1254" y="642"/>
                  </a:lnTo>
                  <a:lnTo>
                    <a:pt x="1325" y="644"/>
                  </a:lnTo>
                  <a:lnTo>
                    <a:pt x="1325" y="644"/>
                  </a:lnTo>
                  <a:lnTo>
                    <a:pt x="1391" y="642"/>
                  </a:lnTo>
                  <a:lnTo>
                    <a:pt x="1458" y="639"/>
                  </a:lnTo>
                  <a:lnTo>
                    <a:pt x="1521" y="632"/>
                  </a:lnTo>
                  <a:lnTo>
                    <a:pt x="1584" y="622"/>
                  </a:lnTo>
                  <a:lnTo>
                    <a:pt x="1614" y="616"/>
                  </a:lnTo>
                  <a:lnTo>
                    <a:pt x="1643" y="610"/>
                  </a:lnTo>
                  <a:lnTo>
                    <a:pt x="1672" y="602"/>
                  </a:lnTo>
                  <a:lnTo>
                    <a:pt x="1699" y="595"/>
                  </a:lnTo>
                  <a:lnTo>
                    <a:pt x="1727" y="584"/>
                  </a:lnTo>
                  <a:lnTo>
                    <a:pt x="1753" y="574"/>
                  </a:lnTo>
                  <a:lnTo>
                    <a:pt x="1779" y="564"/>
                  </a:lnTo>
                  <a:lnTo>
                    <a:pt x="1803" y="551"/>
                  </a:lnTo>
                  <a:lnTo>
                    <a:pt x="1803" y="551"/>
                  </a:lnTo>
                  <a:lnTo>
                    <a:pt x="1840" y="532"/>
                  </a:lnTo>
                  <a:lnTo>
                    <a:pt x="1874" y="512"/>
                  </a:lnTo>
                  <a:lnTo>
                    <a:pt x="1908" y="492"/>
                  </a:lnTo>
                  <a:lnTo>
                    <a:pt x="1939" y="470"/>
                  </a:lnTo>
                  <a:lnTo>
                    <a:pt x="1971" y="448"/>
                  </a:lnTo>
                  <a:lnTo>
                    <a:pt x="2000" y="425"/>
                  </a:lnTo>
                  <a:lnTo>
                    <a:pt x="2029" y="404"/>
                  </a:lnTo>
                  <a:lnTo>
                    <a:pt x="2055" y="380"/>
                  </a:lnTo>
                  <a:lnTo>
                    <a:pt x="2081" y="357"/>
                  </a:lnTo>
                  <a:lnTo>
                    <a:pt x="2106" y="334"/>
                  </a:lnTo>
                  <a:lnTo>
                    <a:pt x="2151" y="289"/>
                  </a:lnTo>
                  <a:lnTo>
                    <a:pt x="2191" y="244"/>
                  </a:lnTo>
                  <a:lnTo>
                    <a:pt x="2227" y="201"/>
                  </a:lnTo>
                  <a:lnTo>
                    <a:pt x="2259" y="161"/>
                  </a:lnTo>
                  <a:lnTo>
                    <a:pt x="2285" y="123"/>
                  </a:lnTo>
                  <a:lnTo>
                    <a:pt x="2307" y="88"/>
                  </a:lnTo>
                  <a:lnTo>
                    <a:pt x="2326" y="59"/>
                  </a:lnTo>
                  <a:lnTo>
                    <a:pt x="2349" y="17"/>
                  </a:lnTo>
                  <a:lnTo>
                    <a:pt x="2356" y="1"/>
                  </a:lnTo>
                  <a:lnTo>
                    <a:pt x="2356" y="1"/>
                  </a:lnTo>
                  <a:lnTo>
                    <a:pt x="2356" y="1"/>
                  </a:lnTo>
                  <a:lnTo>
                    <a:pt x="2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0414FD6-D06C-2A23-5A40-E7472EBD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3040"/>
              <a:ext cx="256" cy="60"/>
            </a:xfrm>
            <a:custGeom>
              <a:avLst/>
              <a:gdLst>
                <a:gd name="T0" fmla="*/ 1 w 769"/>
                <a:gd name="T1" fmla="*/ 0 h 181"/>
                <a:gd name="T2" fmla="*/ 1 w 769"/>
                <a:gd name="T3" fmla="*/ 0 h 181"/>
                <a:gd name="T4" fmla="*/ 0 w 769"/>
                <a:gd name="T5" fmla="*/ 1 h 181"/>
                <a:gd name="T6" fmla="*/ 0 w 769"/>
                <a:gd name="T7" fmla="*/ 1 h 181"/>
                <a:gd name="T8" fmla="*/ 0 w 769"/>
                <a:gd name="T9" fmla="*/ 1 h 181"/>
                <a:gd name="T10" fmla="*/ 0 w 769"/>
                <a:gd name="T11" fmla="*/ 1 h 181"/>
                <a:gd name="T12" fmla="*/ 21 w 769"/>
                <a:gd name="T13" fmla="*/ 10 h 181"/>
                <a:gd name="T14" fmla="*/ 49 w 769"/>
                <a:gd name="T15" fmla="*/ 22 h 181"/>
                <a:gd name="T16" fmla="*/ 88 w 769"/>
                <a:gd name="T17" fmla="*/ 35 h 181"/>
                <a:gd name="T18" fmla="*/ 138 w 769"/>
                <a:gd name="T19" fmla="*/ 51 h 181"/>
                <a:gd name="T20" fmla="*/ 199 w 769"/>
                <a:gd name="T21" fmla="*/ 68 h 181"/>
                <a:gd name="T22" fmla="*/ 273 w 769"/>
                <a:gd name="T23" fmla="*/ 87 h 181"/>
                <a:gd name="T24" fmla="*/ 358 w 769"/>
                <a:gd name="T25" fmla="*/ 106 h 181"/>
                <a:gd name="T26" fmla="*/ 358 w 769"/>
                <a:gd name="T27" fmla="*/ 106 h 181"/>
                <a:gd name="T28" fmla="*/ 445 w 769"/>
                <a:gd name="T29" fmla="*/ 124 h 181"/>
                <a:gd name="T30" fmla="*/ 525 w 769"/>
                <a:gd name="T31" fmla="*/ 140 h 181"/>
                <a:gd name="T32" fmla="*/ 655 w 769"/>
                <a:gd name="T33" fmla="*/ 163 h 181"/>
                <a:gd name="T34" fmla="*/ 740 w 769"/>
                <a:gd name="T35" fmla="*/ 176 h 181"/>
                <a:gd name="T36" fmla="*/ 769 w 769"/>
                <a:gd name="T37" fmla="*/ 181 h 181"/>
                <a:gd name="T38" fmla="*/ 769 w 769"/>
                <a:gd name="T39" fmla="*/ 181 h 181"/>
                <a:gd name="T40" fmla="*/ 769 w 769"/>
                <a:gd name="T41" fmla="*/ 181 h 181"/>
                <a:gd name="T42" fmla="*/ 765 w 769"/>
                <a:gd name="T43" fmla="*/ 179 h 181"/>
                <a:gd name="T44" fmla="*/ 765 w 769"/>
                <a:gd name="T45" fmla="*/ 179 h 181"/>
                <a:gd name="T46" fmla="*/ 721 w 769"/>
                <a:gd name="T47" fmla="*/ 172 h 181"/>
                <a:gd name="T48" fmla="*/ 635 w 769"/>
                <a:gd name="T49" fmla="*/ 158 h 181"/>
                <a:gd name="T50" fmla="*/ 510 w 769"/>
                <a:gd name="T51" fmla="*/ 136 h 181"/>
                <a:gd name="T52" fmla="*/ 438 w 769"/>
                <a:gd name="T53" fmla="*/ 121 h 181"/>
                <a:gd name="T54" fmla="*/ 357 w 769"/>
                <a:gd name="T55" fmla="*/ 104 h 181"/>
                <a:gd name="T56" fmla="*/ 357 w 769"/>
                <a:gd name="T57" fmla="*/ 104 h 181"/>
                <a:gd name="T58" fmla="*/ 277 w 769"/>
                <a:gd name="T59" fmla="*/ 85 h 181"/>
                <a:gd name="T60" fmla="*/ 206 w 769"/>
                <a:gd name="T61" fmla="*/ 68 h 181"/>
                <a:gd name="T62" fmla="*/ 147 w 769"/>
                <a:gd name="T63" fmla="*/ 51 h 181"/>
                <a:gd name="T64" fmla="*/ 98 w 769"/>
                <a:gd name="T65" fmla="*/ 36 h 181"/>
                <a:gd name="T66" fmla="*/ 57 w 769"/>
                <a:gd name="T67" fmla="*/ 23 h 181"/>
                <a:gd name="T68" fmla="*/ 29 w 769"/>
                <a:gd name="T69" fmla="*/ 11 h 181"/>
                <a:gd name="T70" fmla="*/ 1 w 769"/>
                <a:gd name="T7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9" h="18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0"/>
                  </a:lnTo>
                  <a:lnTo>
                    <a:pt x="49" y="22"/>
                  </a:lnTo>
                  <a:lnTo>
                    <a:pt x="88" y="35"/>
                  </a:lnTo>
                  <a:lnTo>
                    <a:pt x="138" y="51"/>
                  </a:lnTo>
                  <a:lnTo>
                    <a:pt x="199" y="68"/>
                  </a:lnTo>
                  <a:lnTo>
                    <a:pt x="273" y="87"/>
                  </a:lnTo>
                  <a:lnTo>
                    <a:pt x="358" y="106"/>
                  </a:lnTo>
                  <a:lnTo>
                    <a:pt x="358" y="106"/>
                  </a:lnTo>
                  <a:lnTo>
                    <a:pt x="445" y="124"/>
                  </a:lnTo>
                  <a:lnTo>
                    <a:pt x="525" y="140"/>
                  </a:lnTo>
                  <a:lnTo>
                    <a:pt x="655" y="163"/>
                  </a:lnTo>
                  <a:lnTo>
                    <a:pt x="740" y="176"/>
                  </a:lnTo>
                  <a:lnTo>
                    <a:pt x="769" y="181"/>
                  </a:lnTo>
                  <a:lnTo>
                    <a:pt x="769" y="181"/>
                  </a:lnTo>
                  <a:lnTo>
                    <a:pt x="769" y="181"/>
                  </a:lnTo>
                  <a:lnTo>
                    <a:pt x="765" y="179"/>
                  </a:lnTo>
                  <a:lnTo>
                    <a:pt x="765" y="179"/>
                  </a:lnTo>
                  <a:lnTo>
                    <a:pt x="721" y="172"/>
                  </a:lnTo>
                  <a:lnTo>
                    <a:pt x="635" y="158"/>
                  </a:lnTo>
                  <a:lnTo>
                    <a:pt x="510" y="136"/>
                  </a:lnTo>
                  <a:lnTo>
                    <a:pt x="438" y="121"/>
                  </a:lnTo>
                  <a:lnTo>
                    <a:pt x="357" y="104"/>
                  </a:lnTo>
                  <a:lnTo>
                    <a:pt x="357" y="104"/>
                  </a:lnTo>
                  <a:lnTo>
                    <a:pt x="277" y="85"/>
                  </a:lnTo>
                  <a:lnTo>
                    <a:pt x="206" y="68"/>
                  </a:lnTo>
                  <a:lnTo>
                    <a:pt x="147" y="51"/>
                  </a:lnTo>
                  <a:lnTo>
                    <a:pt x="98" y="36"/>
                  </a:lnTo>
                  <a:lnTo>
                    <a:pt x="57" y="23"/>
                  </a:lnTo>
                  <a:lnTo>
                    <a:pt x="29" y="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4" name="Freeform 63">
              <a:extLst>
                <a:ext uri="{FF2B5EF4-FFF2-40B4-BE49-F238E27FC236}">
                  <a16:creationId xmlns:a16="http://schemas.microsoft.com/office/drawing/2014/main" id="{6AB7F07E-4899-F077-BAD3-84C8DC4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" y="3040"/>
              <a:ext cx="256" cy="60"/>
            </a:xfrm>
            <a:custGeom>
              <a:avLst/>
              <a:gdLst>
                <a:gd name="T0" fmla="*/ 1 w 769"/>
                <a:gd name="T1" fmla="*/ 0 h 181"/>
                <a:gd name="T2" fmla="*/ 1 w 769"/>
                <a:gd name="T3" fmla="*/ 0 h 181"/>
                <a:gd name="T4" fmla="*/ 0 w 769"/>
                <a:gd name="T5" fmla="*/ 1 h 181"/>
                <a:gd name="T6" fmla="*/ 0 w 769"/>
                <a:gd name="T7" fmla="*/ 1 h 181"/>
                <a:gd name="T8" fmla="*/ 0 w 769"/>
                <a:gd name="T9" fmla="*/ 1 h 181"/>
                <a:gd name="T10" fmla="*/ 0 w 769"/>
                <a:gd name="T11" fmla="*/ 1 h 181"/>
                <a:gd name="T12" fmla="*/ 21 w 769"/>
                <a:gd name="T13" fmla="*/ 10 h 181"/>
                <a:gd name="T14" fmla="*/ 49 w 769"/>
                <a:gd name="T15" fmla="*/ 22 h 181"/>
                <a:gd name="T16" fmla="*/ 88 w 769"/>
                <a:gd name="T17" fmla="*/ 35 h 181"/>
                <a:gd name="T18" fmla="*/ 138 w 769"/>
                <a:gd name="T19" fmla="*/ 51 h 181"/>
                <a:gd name="T20" fmla="*/ 199 w 769"/>
                <a:gd name="T21" fmla="*/ 68 h 181"/>
                <a:gd name="T22" fmla="*/ 273 w 769"/>
                <a:gd name="T23" fmla="*/ 87 h 181"/>
                <a:gd name="T24" fmla="*/ 358 w 769"/>
                <a:gd name="T25" fmla="*/ 106 h 181"/>
                <a:gd name="T26" fmla="*/ 358 w 769"/>
                <a:gd name="T27" fmla="*/ 106 h 181"/>
                <a:gd name="T28" fmla="*/ 445 w 769"/>
                <a:gd name="T29" fmla="*/ 124 h 181"/>
                <a:gd name="T30" fmla="*/ 525 w 769"/>
                <a:gd name="T31" fmla="*/ 140 h 181"/>
                <a:gd name="T32" fmla="*/ 655 w 769"/>
                <a:gd name="T33" fmla="*/ 163 h 181"/>
                <a:gd name="T34" fmla="*/ 740 w 769"/>
                <a:gd name="T35" fmla="*/ 176 h 181"/>
                <a:gd name="T36" fmla="*/ 769 w 769"/>
                <a:gd name="T37" fmla="*/ 181 h 181"/>
                <a:gd name="T38" fmla="*/ 769 w 769"/>
                <a:gd name="T39" fmla="*/ 181 h 181"/>
                <a:gd name="T40" fmla="*/ 769 w 769"/>
                <a:gd name="T41" fmla="*/ 181 h 181"/>
                <a:gd name="T42" fmla="*/ 765 w 769"/>
                <a:gd name="T43" fmla="*/ 179 h 181"/>
                <a:gd name="T44" fmla="*/ 765 w 769"/>
                <a:gd name="T45" fmla="*/ 179 h 181"/>
                <a:gd name="T46" fmla="*/ 721 w 769"/>
                <a:gd name="T47" fmla="*/ 172 h 181"/>
                <a:gd name="T48" fmla="*/ 635 w 769"/>
                <a:gd name="T49" fmla="*/ 158 h 181"/>
                <a:gd name="T50" fmla="*/ 510 w 769"/>
                <a:gd name="T51" fmla="*/ 136 h 181"/>
                <a:gd name="T52" fmla="*/ 438 w 769"/>
                <a:gd name="T53" fmla="*/ 121 h 181"/>
                <a:gd name="T54" fmla="*/ 357 w 769"/>
                <a:gd name="T55" fmla="*/ 104 h 181"/>
                <a:gd name="T56" fmla="*/ 357 w 769"/>
                <a:gd name="T57" fmla="*/ 104 h 181"/>
                <a:gd name="T58" fmla="*/ 277 w 769"/>
                <a:gd name="T59" fmla="*/ 85 h 181"/>
                <a:gd name="T60" fmla="*/ 206 w 769"/>
                <a:gd name="T61" fmla="*/ 68 h 181"/>
                <a:gd name="T62" fmla="*/ 147 w 769"/>
                <a:gd name="T63" fmla="*/ 51 h 181"/>
                <a:gd name="T64" fmla="*/ 98 w 769"/>
                <a:gd name="T65" fmla="*/ 36 h 181"/>
                <a:gd name="T66" fmla="*/ 57 w 769"/>
                <a:gd name="T67" fmla="*/ 23 h 181"/>
                <a:gd name="T68" fmla="*/ 29 w 769"/>
                <a:gd name="T69" fmla="*/ 11 h 181"/>
                <a:gd name="T70" fmla="*/ 1 w 769"/>
                <a:gd name="T7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9" h="18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0"/>
                  </a:lnTo>
                  <a:lnTo>
                    <a:pt x="49" y="22"/>
                  </a:lnTo>
                  <a:lnTo>
                    <a:pt x="88" y="35"/>
                  </a:lnTo>
                  <a:lnTo>
                    <a:pt x="138" y="51"/>
                  </a:lnTo>
                  <a:lnTo>
                    <a:pt x="199" y="68"/>
                  </a:lnTo>
                  <a:lnTo>
                    <a:pt x="273" y="87"/>
                  </a:lnTo>
                  <a:lnTo>
                    <a:pt x="358" y="106"/>
                  </a:lnTo>
                  <a:lnTo>
                    <a:pt x="358" y="106"/>
                  </a:lnTo>
                  <a:lnTo>
                    <a:pt x="445" y="124"/>
                  </a:lnTo>
                  <a:lnTo>
                    <a:pt x="525" y="140"/>
                  </a:lnTo>
                  <a:lnTo>
                    <a:pt x="655" y="163"/>
                  </a:lnTo>
                  <a:lnTo>
                    <a:pt x="740" y="176"/>
                  </a:lnTo>
                  <a:lnTo>
                    <a:pt x="769" y="181"/>
                  </a:lnTo>
                  <a:lnTo>
                    <a:pt x="769" y="181"/>
                  </a:lnTo>
                  <a:lnTo>
                    <a:pt x="769" y="181"/>
                  </a:lnTo>
                  <a:lnTo>
                    <a:pt x="765" y="179"/>
                  </a:lnTo>
                  <a:lnTo>
                    <a:pt x="765" y="179"/>
                  </a:lnTo>
                  <a:lnTo>
                    <a:pt x="721" y="172"/>
                  </a:lnTo>
                  <a:lnTo>
                    <a:pt x="635" y="158"/>
                  </a:lnTo>
                  <a:lnTo>
                    <a:pt x="510" y="136"/>
                  </a:lnTo>
                  <a:lnTo>
                    <a:pt x="438" y="121"/>
                  </a:lnTo>
                  <a:lnTo>
                    <a:pt x="357" y="104"/>
                  </a:lnTo>
                  <a:lnTo>
                    <a:pt x="357" y="104"/>
                  </a:lnTo>
                  <a:lnTo>
                    <a:pt x="277" y="85"/>
                  </a:lnTo>
                  <a:lnTo>
                    <a:pt x="206" y="68"/>
                  </a:lnTo>
                  <a:lnTo>
                    <a:pt x="147" y="51"/>
                  </a:lnTo>
                  <a:lnTo>
                    <a:pt x="98" y="36"/>
                  </a:lnTo>
                  <a:lnTo>
                    <a:pt x="57" y="23"/>
                  </a:lnTo>
                  <a:lnTo>
                    <a:pt x="29" y="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5" name="Freeform 64">
              <a:extLst>
                <a:ext uri="{FF2B5EF4-FFF2-40B4-BE49-F238E27FC236}">
                  <a16:creationId xmlns:a16="http://schemas.microsoft.com/office/drawing/2014/main" id="{30C76DC9-E94D-1EAE-9867-C8D9D603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3965"/>
              <a:ext cx="38" cy="180"/>
            </a:xfrm>
            <a:custGeom>
              <a:avLst/>
              <a:gdLst>
                <a:gd name="T0" fmla="*/ 104 w 113"/>
                <a:gd name="T1" fmla="*/ 0 h 539"/>
                <a:gd name="T2" fmla="*/ 104 w 113"/>
                <a:gd name="T3" fmla="*/ 0 h 539"/>
                <a:gd name="T4" fmla="*/ 104 w 113"/>
                <a:gd name="T5" fmla="*/ 0 h 539"/>
                <a:gd name="T6" fmla="*/ 109 w 113"/>
                <a:gd name="T7" fmla="*/ 220 h 539"/>
                <a:gd name="T8" fmla="*/ 110 w 113"/>
                <a:gd name="T9" fmla="*/ 310 h 539"/>
                <a:gd name="T10" fmla="*/ 112 w 113"/>
                <a:gd name="T11" fmla="*/ 371 h 539"/>
                <a:gd name="T12" fmla="*/ 112 w 113"/>
                <a:gd name="T13" fmla="*/ 371 h 539"/>
                <a:gd name="T14" fmla="*/ 112 w 113"/>
                <a:gd name="T15" fmla="*/ 400 h 539"/>
                <a:gd name="T16" fmla="*/ 110 w 113"/>
                <a:gd name="T17" fmla="*/ 414 h 539"/>
                <a:gd name="T18" fmla="*/ 109 w 113"/>
                <a:gd name="T19" fmla="*/ 427 h 539"/>
                <a:gd name="T20" fmla="*/ 106 w 113"/>
                <a:gd name="T21" fmla="*/ 439 h 539"/>
                <a:gd name="T22" fmla="*/ 101 w 113"/>
                <a:gd name="T23" fmla="*/ 450 h 539"/>
                <a:gd name="T24" fmla="*/ 96 w 113"/>
                <a:gd name="T25" fmla="*/ 462 h 539"/>
                <a:gd name="T26" fmla="*/ 90 w 113"/>
                <a:gd name="T27" fmla="*/ 472 h 539"/>
                <a:gd name="T28" fmla="*/ 83 w 113"/>
                <a:gd name="T29" fmla="*/ 482 h 539"/>
                <a:gd name="T30" fmla="*/ 74 w 113"/>
                <a:gd name="T31" fmla="*/ 492 h 539"/>
                <a:gd name="T32" fmla="*/ 65 w 113"/>
                <a:gd name="T33" fmla="*/ 501 h 539"/>
                <a:gd name="T34" fmla="*/ 55 w 113"/>
                <a:gd name="T35" fmla="*/ 510 h 539"/>
                <a:gd name="T36" fmla="*/ 44 w 113"/>
                <a:gd name="T37" fmla="*/ 517 h 539"/>
                <a:gd name="T38" fmla="*/ 31 w 113"/>
                <a:gd name="T39" fmla="*/ 524 h 539"/>
                <a:gd name="T40" fmla="*/ 16 w 113"/>
                <a:gd name="T41" fmla="*/ 531 h 539"/>
                <a:gd name="T42" fmla="*/ 0 w 113"/>
                <a:gd name="T43" fmla="*/ 539 h 539"/>
                <a:gd name="T44" fmla="*/ 0 w 113"/>
                <a:gd name="T45" fmla="*/ 539 h 539"/>
                <a:gd name="T46" fmla="*/ 6 w 113"/>
                <a:gd name="T47" fmla="*/ 539 h 539"/>
                <a:gd name="T48" fmla="*/ 6 w 113"/>
                <a:gd name="T49" fmla="*/ 539 h 539"/>
                <a:gd name="T50" fmla="*/ 20 w 113"/>
                <a:gd name="T51" fmla="*/ 531 h 539"/>
                <a:gd name="T52" fmla="*/ 35 w 113"/>
                <a:gd name="T53" fmla="*/ 524 h 539"/>
                <a:gd name="T54" fmla="*/ 47 w 113"/>
                <a:gd name="T55" fmla="*/ 517 h 539"/>
                <a:gd name="T56" fmla="*/ 58 w 113"/>
                <a:gd name="T57" fmla="*/ 508 h 539"/>
                <a:gd name="T58" fmla="*/ 68 w 113"/>
                <a:gd name="T59" fmla="*/ 501 h 539"/>
                <a:gd name="T60" fmla="*/ 77 w 113"/>
                <a:gd name="T61" fmla="*/ 492 h 539"/>
                <a:gd name="T62" fmla="*/ 84 w 113"/>
                <a:gd name="T63" fmla="*/ 482 h 539"/>
                <a:gd name="T64" fmla="*/ 91 w 113"/>
                <a:gd name="T65" fmla="*/ 472 h 539"/>
                <a:gd name="T66" fmla="*/ 97 w 113"/>
                <a:gd name="T67" fmla="*/ 462 h 539"/>
                <a:gd name="T68" fmla="*/ 101 w 113"/>
                <a:gd name="T69" fmla="*/ 452 h 539"/>
                <a:gd name="T70" fmla="*/ 106 w 113"/>
                <a:gd name="T71" fmla="*/ 440 h 539"/>
                <a:gd name="T72" fmla="*/ 109 w 113"/>
                <a:gd name="T73" fmla="*/ 427 h 539"/>
                <a:gd name="T74" fmla="*/ 112 w 113"/>
                <a:gd name="T75" fmla="*/ 414 h 539"/>
                <a:gd name="T76" fmla="*/ 113 w 113"/>
                <a:gd name="T77" fmla="*/ 401 h 539"/>
                <a:gd name="T78" fmla="*/ 113 w 113"/>
                <a:gd name="T79" fmla="*/ 372 h 539"/>
                <a:gd name="T80" fmla="*/ 113 w 113"/>
                <a:gd name="T81" fmla="*/ 372 h 539"/>
                <a:gd name="T82" fmla="*/ 110 w 113"/>
                <a:gd name="T83" fmla="*/ 311 h 539"/>
                <a:gd name="T84" fmla="*/ 109 w 113"/>
                <a:gd name="T85" fmla="*/ 222 h 539"/>
                <a:gd name="T86" fmla="*/ 104 w 113"/>
                <a:gd name="T8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539">
                  <a:moveTo>
                    <a:pt x="104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109" y="220"/>
                  </a:lnTo>
                  <a:lnTo>
                    <a:pt x="110" y="310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2" y="400"/>
                  </a:lnTo>
                  <a:lnTo>
                    <a:pt x="110" y="414"/>
                  </a:lnTo>
                  <a:lnTo>
                    <a:pt x="109" y="427"/>
                  </a:lnTo>
                  <a:lnTo>
                    <a:pt x="106" y="439"/>
                  </a:lnTo>
                  <a:lnTo>
                    <a:pt x="101" y="450"/>
                  </a:lnTo>
                  <a:lnTo>
                    <a:pt x="96" y="462"/>
                  </a:lnTo>
                  <a:lnTo>
                    <a:pt x="90" y="472"/>
                  </a:lnTo>
                  <a:lnTo>
                    <a:pt x="83" y="482"/>
                  </a:lnTo>
                  <a:lnTo>
                    <a:pt x="74" y="492"/>
                  </a:lnTo>
                  <a:lnTo>
                    <a:pt x="65" y="501"/>
                  </a:lnTo>
                  <a:lnTo>
                    <a:pt x="55" y="510"/>
                  </a:lnTo>
                  <a:lnTo>
                    <a:pt x="44" y="517"/>
                  </a:lnTo>
                  <a:lnTo>
                    <a:pt x="31" y="524"/>
                  </a:lnTo>
                  <a:lnTo>
                    <a:pt x="16" y="531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6" y="539"/>
                  </a:lnTo>
                  <a:lnTo>
                    <a:pt x="6" y="539"/>
                  </a:lnTo>
                  <a:lnTo>
                    <a:pt x="20" y="531"/>
                  </a:lnTo>
                  <a:lnTo>
                    <a:pt x="35" y="524"/>
                  </a:lnTo>
                  <a:lnTo>
                    <a:pt x="47" y="517"/>
                  </a:lnTo>
                  <a:lnTo>
                    <a:pt x="58" y="508"/>
                  </a:lnTo>
                  <a:lnTo>
                    <a:pt x="68" y="501"/>
                  </a:lnTo>
                  <a:lnTo>
                    <a:pt x="77" y="492"/>
                  </a:lnTo>
                  <a:lnTo>
                    <a:pt x="84" y="482"/>
                  </a:lnTo>
                  <a:lnTo>
                    <a:pt x="91" y="472"/>
                  </a:lnTo>
                  <a:lnTo>
                    <a:pt x="97" y="462"/>
                  </a:lnTo>
                  <a:lnTo>
                    <a:pt x="101" y="452"/>
                  </a:lnTo>
                  <a:lnTo>
                    <a:pt x="106" y="440"/>
                  </a:lnTo>
                  <a:lnTo>
                    <a:pt x="109" y="427"/>
                  </a:lnTo>
                  <a:lnTo>
                    <a:pt x="112" y="414"/>
                  </a:lnTo>
                  <a:lnTo>
                    <a:pt x="113" y="401"/>
                  </a:lnTo>
                  <a:lnTo>
                    <a:pt x="113" y="372"/>
                  </a:lnTo>
                  <a:lnTo>
                    <a:pt x="113" y="372"/>
                  </a:lnTo>
                  <a:lnTo>
                    <a:pt x="110" y="311"/>
                  </a:lnTo>
                  <a:lnTo>
                    <a:pt x="109" y="22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6" name="Freeform 65">
              <a:extLst>
                <a:ext uri="{FF2B5EF4-FFF2-40B4-BE49-F238E27FC236}">
                  <a16:creationId xmlns:a16="http://schemas.microsoft.com/office/drawing/2014/main" id="{5976719E-58F4-E37E-EFFD-7D85A9DA6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3965"/>
              <a:ext cx="38" cy="180"/>
            </a:xfrm>
            <a:custGeom>
              <a:avLst/>
              <a:gdLst>
                <a:gd name="T0" fmla="*/ 104 w 113"/>
                <a:gd name="T1" fmla="*/ 0 h 539"/>
                <a:gd name="T2" fmla="*/ 104 w 113"/>
                <a:gd name="T3" fmla="*/ 0 h 539"/>
                <a:gd name="T4" fmla="*/ 104 w 113"/>
                <a:gd name="T5" fmla="*/ 0 h 539"/>
                <a:gd name="T6" fmla="*/ 109 w 113"/>
                <a:gd name="T7" fmla="*/ 220 h 539"/>
                <a:gd name="T8" fmla="*/ 110 w 113"/>
                <a:gd name="T9" fmla="*/ 310 h 539"/>
                <a:gd name="T10" fmla="*/ 112 w 113"/>
                <a:gd name="T11" fmla="*/ 371 h 539"/>
                <a:gd name="T12" fmla="*/ 112 w 113"/>
                <a:gd name="T13" fmla="*/ 371 h 539"/>
                <a:gd name="T14" fmla="*/ 112 w 113"/>
                <a:gd name="T15" fmla="*/ 400 h 539"/>
                <a:gd name="T16" fmla="*/ 110 w 113"/>
                <a:gd name="T17" fmla="*/ 414 h 539"/>
                <a:gd name="T18" fmla="*/ 109 w 113"/>
                <a:gd name="T19" fmla="*/ 427 h 539"/>
                <a:gd name="T20" fmla="*/ 106 w 113"/>
                <a:gd name="T21" fmla="*/ 439 h 539"/>
                <a:gd name="T22" fmla="*/ 101 w 113"/>
                <a:gd name="T23" fmla="*/ 450 h 539"/>
                <a:gd name="T24" fmla="*/ 96 w 113"/>
                <a:gd name="T25" fmla="*/ 462 h 539"/>
                <a:gd name="T26" fmla="*/ 90 w 113"/>
                <a:gd name="T27" fmla="*/ 472 h 539"/>
                <a:gd name="T28" fmla="*/ 83 w 113"/>
                <a:gd name="T29" fmla="*/ 482 h 539"/>
                <a:gd name="T30" fmla="*/ 74 w 113"/>
                <a:gd name="T31" fmla="*/ 492 h 539"/>
                <a:gd name="T32" fmla="*/ 65 w 113"/>
                <a:gd name="T33" fmla="*/ 501 h 539"/>
                <a:gd name="T34" fmla="*/ 55 w 113"/>
                <a:gd name="T35" fmla="*/ 510 h 539"/>
                <a:gd name="T36" fmla="*/ 44 w 113"/>
                <a:gd name="T37" fmla="*/ 517 h 539"/>
                <a:gd name="T38" fmla="*/ 31 w 113"/>
                <a:gd name="T39" fmla="*/ 524 h 539"/>
                <a:gd name="T40" fmla="*/ 16 w 113"/>
                <a:gd name="T41" fmla="*/ 531 h 539"/>
                <a:gd name="T42" fmla="*/ 0 w 113"/>
                <a:gd name="T43" fmla="*/ 539 h 539"/>
                <a:gd name="T44" fmla="*/ 0 w 113"/>
                <a:gd name="T45" fmla="*/ 539 h 539"/>
                <a:gd name="T46" fmla="*/ 6 w 113"/>
                <a:gd name="T47" fmla="*/ 539 h 539"/>
                <a:gd name="T48" fmla="*/ 6 w 113"/>
                <a:gd name="T49" fmla="*/ 539 h 539"/>
                <a:gd name="T50" fmla="*/ 20 w 113"/>
                <a:gd name="T51" fmla="*/ 531 h 539"/>
                <a:gd name="T52" fmla="*/ 35 w 113"/>
                <a:gd name="T53" fmla="*/ 524 h 539"/>
                <a:gd name="T54" fmla="*/ 47 w 113"/>
                <a:gd name="T55" fmla="*/ 517 h 539"/>
                <a:gd name="T56" fmla="*/ 58 w 113"/>
                <a:gd name="T57" fmla="*/ 508 h 539"/>
                <a:gd name="T58" fmla="*/ 68 w 113"/>
                <a:gd name="T59" fmla="*/ 501 h 539"/>
                <a:gd name="T60" fmla="*/ 77 w 113"/>
                <a:gd name="T61" fmla="*/ 492 h 539"/>
                <a:gd name="T62" fmla="*/ 84 w 113"/>
                <a:gd name="T63" fmla="*/ 482 h 539"/>
                <a:gd name="T64" fmla="*/ 91 w 113"/>
                <a:gd name="T65" fmla="*/ 472 h 539"/>
                <a:gd name="T66" fmla="*/ 97 w 113"/>
                <a:gd name="T67" fmla="*/ 462 h 539"/>
                <a:gd name="T68" fmla="*/ 101 w 113"/>
                <a:gd name="T69" fmla="*/ 452 h 539"/>
                <a:gd name="T70" fmla="*/ 106 w 113"/>
                <a:gd name="T71" fmla="*/ 440 h 539"/>
                <a:gd name="T72" fmla="*/ 109 w 113"/>
                <a:gd name="T73" fmla="*/ 427 h 539"/>
                <a:gd name="T74" fmla="*/ 112 w 113"/>
                <a:gd name="T75" fmla="*/ 414 h 539"/>
                <a:gd name="T76" fmla="*/ 113 w 113"/>
                <a:gd name="T77" fmla="*/ 401 h 539"/>
                <a:gd name="T78" fmla="*/ 113 w 113"/>
                <a:gd name="T79" fmla="*/ 372 h 539"/>
                <a:gd name="T80" fmla="*/ 113 w 113"/>
                <a:gd name="T81" fmla="*/ 372 h 539"/>
                <a:gd name="T82" fmla="*/ 110 w 113"/>
                <a:gd name="T83" fmla="*/ 311 h 539"/>
                <a:gd name="T84" fmla="*/ 109 w 113"/>
                <a:gd name="T85" fmla="*/ 222 h 539"/>
                <a:gd name="T86" fmla="*/ 104 w 113"/>
                <a:gd name="T8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539">
                  <a:moveTo>
                    <a:pt x="104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109" y="220"/>
                  </a:lnTo>
                  <a:lnTo>
                    <a:pt x="110" y="310"/>
                  </a:lnTo>
                  <a:lnTo>
                    <a:pt x="112" y="371"/>
                  </a:lnTo>
                  <a:lnTo>
                    <a:pt x="112" y="371"/>
                  </a:lnTo>
                  <a:lnTo>
                    <a:pt x="112" y="400"/>
                  </a:lnTo>
                  <a:lnTo>
                    <a:pt x="110" y="414"/>
                  </a:lnTo>
                  <a:lnTo>
                    <a:pt x="109" y="427"/>
                  </a:lnTo>
                  <a:lnTo>
                    <a:pt x="106" y="439"/>
                  </a:lnTo>
                  <a:lnTo>
                    <a:pt x="101" y="450"/>
                  </a:lnTo>
                  <a:lnTo>
                    <a:pt x="96" y="462"/>
                  </a:lnTo>
                  <a:lnTo>
                    <a:pt x="90" y="472"/>
                  </a:lnTo>
                  <a:lnTo>
                    <a:pt x="83" y="482"/>
                  </a:lnTo>
                  <a:lnTo>
                    <a:pt x="74" y="492"/>
                  </a:lnTo>
                  <a:lnTo>
                    <a:pt x="65" y="501"/>
                  </a:lnTo>
                  <a:lnTo>
                    <a:pt x="55" y="510"/>
                  </a:lnTo>
                  <a:lnTo>
                    <a:pt x="44" y="517"/>
                  </a:lnTo>
                  <a:lnTo>
                    <a:pt x="31" y="524"/>
                  </a:lnTo>
                  <a:lnTo>
                    <a:pt x="16" y="531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6" y="539"/>
                  </a:lnTo>
                  <a:lnTo>
                    <a:pt x="6" y="539"/>
                  </a:lnTo>
                  <a:lnTo>
                    <a:pt x="20" y="531"/>
                  </a:lnTo>
                  <a:lnTo>
                    <a:pt x="35" y="524"/>
                  </a:lnTo>
                  <a:lnTo>
                    <a:pt x="47" y="517"/>
                  </a:lnTo>
                  <a:lnTo>
                    <a:pt x="58" y="508"/>
                  </a:lnTo>
                  <a:lnTo>
                    <a:pt x="68" y="501"/>
                  </a:lnTo>
                  <a:lnTo>
                    <a:pt x="77" y="492"/>
                  </a:lnTo>
                  <a:lnTo>
                    <a:pt x="84" y="482"/>
                  </a:lnTo>
                  <a:lnTo>
                    <a:pt x="91" y="472"/>
                  </a:lnTo>
                  <a:lnTo>
                    <a:pt x="97" y="462"/>
                  </a:lnTo>
                  <a:lnTo>
                    <a:pt x="101" y="452"/>
                  </a:lnTo>
                  <a:lnTo>
                    <a:pt x="106" y="440"/>
                  </a:lnTo>
                  <a:lnTo>
                    <a:pt x="109" y="427"/>
                  </a:lnTo>
                  <a:lnTo>
                    <a:pt x="112" y="414"/>
                  </a:lnTo>
                  <a:lnTo>
                    <a:pt x="113" y="401"/>
                  </a:lnTo>
                  <a:lnTo>
                    <a:pt x="113" y="372"/>
                  </a:lnTo>
                  <a:lnTo>
                    <a:pt x="113" y="372"/>
                  </a:lnTo>
                  <a:lnTo>
                    <a:pt x="110" y="311"/>
                  </a:lnTo>
                  <a:lnTo>
                    <a:pt x="109" y="22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Freeform 66">
              <a:extLst>
                <a:ext uri="{FF2B5EF4-FFF2-40B4-BE49-F238E27FC236}">
                  <a16:creationId xmlns:a16="http://schemas.microsoft.com/office/drawing/2014/main" id="{E6ED23F5-C498-91A4-0D61-DC082A21A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1721"/>
              <a:ext cx="1242" cy="713"/>
            </a:xfrm>
            <a:custGeom>
              <a:avLst/>
              <a:gdLst>
                <a:gd name="T0" fmla="*/ 99 w 3727"/>
                <a:gd name="T1" fmla="*/ 362 h 2139"/>
                <a:gd name="T2" fmla="*/ 559 w 3727"/>
                <a:gd name="T3" fmla="*/ 1299 h 2139"/>
                <a:gd name="T4" fmla="*/ 849 w 3727"/>
                <a:gd name="T5" fmla="*/ 1889 h 2139"/>
                <a:gd name="T6" fmla="*/ 883 w 3727"/>
                <a:gd name="T7" fmla="*/ 1959 h 2139"/>
                <a:gd name="T8" fmla="*/ 892 w 3727"/>
                <a:gd name="T9" fmla="*/ 1969 h 2139"/>
                <a:gd name="T10" fmla="*/ 1181 w 3727"/>
                <a:gd name="T11" fmla="*/ 1989 h 2139"/>
                <a:gd name="T12" fmla="*/ 2662 w 3727"/>
                <a:gd name="T13" fmla="*/ 2077 h 2139"/>
                <a:gd name="T14" fmla="*/ 3593 w 3727"/>
                <a:gd name="T15" fmla="*/ 2132 h 2139"/>
                <a:gd name="T16" fmla="*/ 3704 w 3727"/>
                <a:gd name="T17" fmla="*/ 2139 h 2139"/>
                <a:gd name="T18" fmla="*/ 3714 w 3727"/>
                <a:gd name="T19" fmla="*/ 2139 h 2139"/>
                <a:gd name="T20" fmla="*/ 3727 w 3727"/>
                <a:gd name="T21" fmla="*/ 2125 h 2139"/>
                <a:gd name="T22" fmla="*/ 3726 w 3727"/>
                <a:gd name="T23" fmla="*/ 2109 h 2139"/>
                <a:gd name="T24" fmla="*/ 3357 w 3727"/>
                <a:gd name="T25" fmla="*/ 1261 h 2139"/>
                <a:gd name="T26" fmla="*/ 2878 w 3727"/>
                <a:gd name="T27" fmla="*/ 163 h 2139"/>
                <a:gd name="T28" fmla="*/ 2835 w 3727"/>
                <a:gd name="T29" fmla="*/ 75 h 2139"/>
                <a:gd name="T30" fmla="*/ 2804 w 3727"/>
                <a:gd name="T31" fmla="*/ 49 h 2139"/>
                <a:gd name="T32" fmla="*/ 2735 w 3727"/>
                <a:gd name="T33" fmla="*/ 27 h 2139"/>
                <a:gd name="T34" fmla="*/ 2301 w 3727"/>
                <a:gd name="T35" fmla="*/ 22 h 2139"/>
                <a:gd name="T36" fmla="*/ 917 w 3727"/>
                <a:gd name="T37" fmla="*/ 9 h 2139"/>
                <a:gd name="T38" fmla="*/ 178 w 3727"/>
                <a:gd name="T39" fmla="*/ 1 h 2139"/>
                <a:gd name="T40" fmla="*/ 114 w 3727"/>
                <a:gd name="T41" fmla="*/ 1 h 2139"/>
                <a:gd name="T42" fmla="*/ 76 w 3727"/>
                <a:gd name="T43" fmla="*/ 10 h 2139"/>
                <a:gd name="T44" fmla="*/ 33 w 3727"/>
                <a:gd name="T45" fmla="*/ 39 h 2139"/>
                <a:gd name="T46" fmla="*/ 7 w 3727"/>
                <a:gd name="T47" fmla="*/ 82 h 2139"/>
                <a:gd name="T48" fmla="*/ 0 w 3727"/>
                <a:gd name="T49" fmla="*/ 133 h 2139"/>
                <a:gd name="T50" fmla="*/ 11 w 3727"/>
                <a:gd name="T51" fmla="*/ 184 h 2139"/>
                <a:gd name="T52" fmla="*/ 20 w 3727"/>
                <a:gd name="T53" fmla="*/ 192 h 2139"/>
                <a:gd name="T54" fmla="*/ 43 w 3727"/>
                <a:gd name="T55" fmla="*/ 187 h 2139"/>
                <a:gd name="T56" fmla="*/ 47 w 3727"/>
                <a:gd name="T57" fmla="*/ 163 h 2139"/>
                <a:gd name="T58" fmla="*/ 39 w 3727"/>
                <a:gd name="T59" fmla="*/ 130 h 2139"/>
                <a:gd name="T60" fmla="*/ 47 w 3727"/>
                <a:gd name="T61" fmla="*/ 90 h 2139"/>
                <a:gd name="T62" fmla="*/ 75 w 3727"/>
                <a:gd name="T63" fmla="*/ 58 h 2139"/>
                <a:gd name="T64" fmla="*/ 115 w 3727"/>
                <a:gd name="T65" fmla="*/ 42 h 2139"/>
                <a:gd name="T66" fmla="*/ 153 w 3727"/>
                <a:gd name="T67" fmla="*/ 40 h 2139"/>
                <a:gd name="T68" fmla="*/ 814 w 3727"/>
                <a:gd name="T69" fmla="*/ 48 h 2139"/>
                <a:gd name="T70" fmla="*/ 2188 w 3727"/>
                <a:gd name="T71" fmla="*/ 62 h 2139"/>
                <a:gd name="T72" fmla="*/ 2732 w 3727"/>
                <a:gd name="T73" fmla="*/ 66 h 2139"/>
                <a:gd name="T74" fmla="*/ 2781 w 3727"/>
                <a:gd name="T75" fmla="*/ 82 h 2139"/>
                <a:gd name="T76" fmla="*/ 2820 w 3727"/>
                <a:gd name="T77" fmla="*/ 133 h 2139"/>
                <a:gd name="T78" fmla="*/ 2991 w 3727"/>
                <a:gd name="T79" fmla="*/ 525 h 2139"/>
                <a:gd name="T80" fmla="*/ 3530 w 3727"/>
                <a:gd name="T81" fmla="*/ 1763 h 2139"/>
                <a:gd name="T82" fmla="*/ 3691 w 3727"/>
                <a:gd name="T83" fmla="*/ 2129 h 2139"/>
                <a:gd name="T84" fmla="*/ 3429 w 3727"/>
                <a:gd name="T85" fmla="*/ 2082 h 2139"/>
                <a:gd name="T86" fmla="*/ 1948 w 3727"/>
                <a:gd name="T87" fmla="*/ 1993 h 2139"/>
                <a:gd name="T88" fmla="*/ 1018 w 3727"/>
                <a:gd name="T89" fmla="*/ 1938 h 2139"/>
                <a:gd name="T90" fmla="*/ 917 w 3727"/>
                <a:gd name="T91" fmla="*/ 1931 h 2139"/>
                <a:gd name="T92" fmla="*/ 902 w 3727"/>
                <a:gd name="T93" fmla="*/ 1931 h 2139"/>
                <a:gd name="T94" fmla="*/ 833 w 3727"/>
                <a:gd name="T95" fmla="*/ 1763 h 2139"/>
                <a:gd name="T96" fmla="*/ 373 w 3727"/>
                <a:gd name="T97" fmla="*/ 826 h 2139"/>
                <a:gd name="T98" fmla="*/ 82 w 3727"/>
                <a:gd name="T99" fmla="*/ 236 h 2139"/>
                <a:gd name="T100" fmla="*/ 49 w 3727"/>
                <a:gd name="T101" fmla="*/ 166 h 2139"/>
                <a:gd name="T102" fmla="*/ 42 w 3727"/>
                <a:gd name="T103" fmla="*/ 156 h 2139"/>
                <a:gd name="T104" fmla="*/ 21 w 3727"/>
                <a:gd name="T105" fmla="*/ 156 h 2139"/>
                <a:gd name="T106" fmla="*/ 10 w 3727"/>
                <a:gd name="T107" fmla="*/ 17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27" h="2139">
                  <a:moveTo>
                    <a:pt x="11" y="184"/>
                  </a:moveTo>
                  <a:lnTo>
                    <a:pt x="11" y="184"/>
                  </a:lnTo>
                  <a:lnTo>
                    <a:pt x="99" y="362"/>
                  </a:lnTo>
                  <a:lnTo>
                    <a:pt x="99" y="362"/>
                  </a:lnTo>
                  <a:lnTo>
                    <a:pt x="306" y="784"/>
                  </a:lnTo>
                  <a:lnTo>
                    <a:pt x="306" y="784"/>
                  </a:lnTo>
                  <a:lnTo>
                    <a:pt x="559" y="1299"/>
                  </a:lnTo>
                  <a:lnTo>
                    <a:pt x="559" y="1299"/>
                  </a:lnTo>
                  <a:lnTo>
                    <a:pt x="776" y="1742"/>
                  </a:lnTo>
                  <a:lnTo>
                    <a:pt x="776" y="1742"/>
                  </a:lnTo>
                  <a:lnTo>
                    <a:pt x="849" y="1889"/>
                  </a:lnTo>
                  <a:lnTo>
                    <a:pt x="849" y="1889"/>
                  </a:lnTo>
                  <a:lnTo>
                    <a:pt x="865" y="1924"/>
                  </a:lnTo>
                  <a:lnTo>
                    <a:pt x="873" y="1941"/>
                  </a:lnTo>
                  <a:lnTo>
                    <a:pt x="883" y="1959"/>
                  </a:lnTo>
                  <a:lnTo>
                    <a:pt x="883" y="1959"/>
                  </a:lnTo>
                  <a:lnTo>
                    <a:pt x="885" y="1962"/>
                  </a:lnTo>
                  <a:lnTo>
                    <a:pt x="885" y="1962"/>
                  </a:lnTo>
                  <a:lnTo>
                    <a:pt x="888" y="1966"/>
                  </a:lnTo>
                  <a:lnTo>
                    <a:pt x="892" y="1969"/>
                  </a:lnTo>
                  <a:lnTo>
                    <a:pt x="896" y="1970"/>
                  </a:lnTo>
                  <a:lnTo>
                    <a:pt x="902" y="1972"/>
                  </a:lnTo>
                  <a:lnTo>
                    <a:pt x="902" y="1972"/>
                  </a:lnTo>
                  <a:lnTo>
                    <a:pt x="1181" y="1989"/>
                  </a:lnTo>
                  <a:lnTo>
                    <a:pt x="1181" y="1989"/>
                  </a:lnTo>
                  <a:lnTo>
                    <a:pt x="1854" y="2028"/>
                  </a:lnTo>
                  <a:lnTo>
                    <a:pt x="1854" y="2028"/>
                  </a:lnTo>
                  <a:lnTo>
                    <a:pt x="2662" y="2077"/>
                  </a:lnTo>
                  <a:lnTo>
                    <a:pt x="2662" y="2077"/>
                  </a:lnTo>
                  <a:lnTo>
                    <a:pt x="3363" y="2119"/>
                  </a:lnTo>
                  <a:lnTo>
                    <a:pt x="3363" y="2119"/>
                  </a:lnTo>
                  <a:lnTo>
                    <a:pt x="3593" y="2132"/>
                  </a:lnTo>
                  <a:lnTo>
                    <a:pt x="3593" y="2132"/>
                  </a:lnTo>
                  <a:lnTo>
                    <a:pt x="3647" y="2137"/>
                  </a:lnTo>
                  <a:lnTo>
                    <a:pt x="3676" y="2139"/>
                  </a:lnTo>
                  <a:lnTo>
                    <a:pt x="3704" y="2139"/>
                  </a:lnTo>
                  <a:lnTo>
                    <a:pt x="3704" y="2139"/>
                  </a:lnTo>
                  <a:lnTo>
                    <a:pt x="3708" y="2139"/>
                  </a:lnTo>
                  <a:lnTo>
                    <a:pt x="3708" y="2139"/>
                  </a:lnTo>
                  <a:lnTo>
                    <a:pt x="3714" y="2139"/>
                  </a:lnTo>
                  <a:lnTo>
                    <a:pt x="3718" y="2137"/>
                  </a:lnTo>
                  <a:lnTo>
                    <a:pt x="3723" y="2134"/>
                  </a:lnTo>
                  <a:lnTo>
                    <a:pt x="3726" y="2129"/>
                  </a:lnTo>
                  <a:lnTo>
                    <a:pt x="3727" y="2125"/>
                  </a:lnTo>
                  <a:lnTo>
                    <a:pt x="3727" y="2119"/>
                  </a:lnTo>
                  <a:lnTo>
                    <a:pt x="3727" y="2113"/>
                  </a:lnTo>
                  <a:lnTo>
                    <a:pt x="3726" y="2109"/>
                  </a:lnTo>
                  <a:lnTo>
                    <a:pt x="3726" y="2109"/>
                  </a:lnTo>
                  <a:lnTo>
                    <a:pt x="3613" y="1852"/>
                  </a:lnTo>
                  <a:lnTo>
                    <a:pt x="3613" y="1852"/>
                  </a:lnTo>
                  <a:lnTo>
                    <a:pt x="3357" y="1261"/>
                  </a:lnTo>
                  <a:lnTo>
                    <a:pt x="3357" y="1261"/>
                  </a:lnTo>
                  <a:lnTo>
                    <a:pt x="3072" y="608"/>
                  </a:lnTo>
                  <a:lnTo>
                    <a:pt x="3072" y="608"/>
                  </a:lnTo>
                  <a:lnTo>
                    <a:pt x="2878" y="163"/>
                  </a:lnTo>
                  <a:lnTo>
                    <a:pt x="2878" y="163"/>
                  </a:lnTo>
                  <a:lnTo>
                    <a:pt x="2859" y="119"/>
                  </a:lnTo>
                  <a:lnTo>
                    <a:pt x="2848" y="95"/>
                  </a:lnTo>
                  <a:lnTo>
                    <a:pt x="2842" y="85"/>
                  </a:lnTo>
                  <a:lnTo>
                    <a:pt x="2835" y="75"/>
                  </a:lnTo>
                  <a:lnTo>
                    <a:pt x="2835" y="75"/>
                  </a:lnTo>
                  <a:lnTo>
                    <a:pt x="2827" y="66"/>
                  </a:lnTo>
                  <a:lnTo>
                    <a:pt x="2820" y="61"/>
                  </a:lnTo>
                  <a:lnTo>
                    <a:pt x="2804" y="49"/>
                  </a:lnTo>
                  <a:lnTo>
                    <a:pt x="2788" y="40"/>
                  </a:lnTo>
                  <a:lnTo>
                    <a:pt x="2771" y="35"/>
                  </a:lnTo>
                  <a:lnTo>
                    <a:pt x="2754" y="30"/>
                  </a:lnTo>
                  <a:lnTo>
                    <a:pt x="2735" y="27"/>
                  </a:lnTo>
                  <a:lnTo>
                    <a:pt x="2716" y="27"/>
                  </a:lnTo>
                  <a:lnTo>
                    <a:pt x="2696" y="26"/>
                  </a:lnTo>
                  <a:lnTo>
                    <a:pt x="2696" y="26"/>
                  </a:lnTo>
                  <a:lnTo>
                    <a:pt x="2301" y="22"/>
                  </a:lnTo>
                  <a:lnTo>
                    <a:pt x="2301" y="22"/>
                  </a:lnTo>
                  <a:lnTo>
                    <a:pt x="1637" y="16"/>
                  </a:lnTo>
                  <a:lnTo>
                    <a:pt x="1637" y="16"/>
                  </a:lnTo>
                  <a:lnTo>
                    <a:pt x="917" y="9"/>
                  </a:lnTo>
                  <a:lnTo>
                    <a:pt x="917" y="9"/>
                  </a:lnTo>
                  <a:lnTo>
                    <a:pt x="342" y="3"/>
                  </a:lnTo>
                  <a:lnTo>
                    <a:pt x="342" y="3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5" y="16"/>
                  </a:lnTo>
                  <a:lnTo>
                    <a:pt x="53" y="23"/>
                  </a:lnTo>
                  <a:lnTo>
                    <a:pt x="42" y="30"/>
                  </a:lnTo>
                  <a:lnTo>
                    <a:pt x="33" y="39"/>
                  </a:lnTo>
                  <a:lnTo>
                    <a:pt x="24" y="49"/>
                  </a:lnTo>
                  <a:lnTo>
                    <a:pt x="17" y="59"/>
                  </a:lnTo>
                  <a:lnTo>
                    <a:pt x="11" y="71"/>
                  </a:lnTo>
                  <a:lnTo>
                    <a:pt x="7" y="82"/>
                  </a:lnTo>
                  <a:lnTo>
                    <a:pt x="4" y="95"/>
                  </a:lnTo>
                  <a:lnTo>
                    <a:pt x="1" y="107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1" y="146"/>
                  </a:lnTo>
                  <a:lnTo>
                    <a:pt x="4" y="159"/>
                  </a:lnTo>
                  <a:lnTo>
                    <a:pt x="7" y="171"/>
                  </a:lnTo>
                  <a:lnTo>
                    <a:pt x="11" y="184"/>
                  </a:lnTo>
                  <a:lnTo>
                    <a:pt x="11" y="184"/>
                  </a:lnTo>
                  <a:lnTo>
                    <a:pt x="14" y="188"/>
                  </a:lnTo>
                  <a:lnTo>
                    <a:pt x="17" y="191"/>
                  </a:lnTo>
                  <a:lnTo>
                    <a:pt x="20" y="192"/>
                  </a:lnTo>
                  <a:lnTo>
                    <a:pt x="23" y="194"/>
                  </a:lnTo>
                  <a:lnTo>
                    <a:pt x="30" y="194"/>
                  </a:lnTo>
                  <a:lnTo>
                    <a:pt x="37" y="191"/>
                  </a:lnTo>
                  <a:lnTo>
                    <a:pt x="43" y="187"/>
                  </a:lnTo>
                  <a:lnTo>
                    <a:pt x="47" y="179"/>
                  </a:lnTo>
                  <a:lnTo>
                    <a:pt x="49" y="172"/>
                  </a:lnTo>
                  <a:lnTo>
                    <a:pt x="49" y="168"/>
                  </a:lnTo>
                  <a:lnTo>
                    <a:pt x="47" y="163"/>
                  </a:lnTo>
                  <a:lnTo>
                    <a:pt x="47" y="163"/>
                  </a:lnTo>
                  <a:lnTo>
                    <a:pt x="43" y="152"/>
                  </a:lnTo>
                  <a:lnTo>
                    <a:pt x="40" y="140"/>
                  </a:lnTo>
                  <a:lnTo>
                    <a:pt x="39" y="130"/>
                  </a:lnTo>
                  <a:lnTo>
                    <a:pt x="39" y="119"/>
                  </a:lnTo>
                  <a:lnTo>
                    <a:pt x="42" y="108"/>
                  </a:lnTo>
                  <a:lnTo>
                    <a:pt x="45" y="98"/>
                  </a:lnTo>
                  <a:lnTo>
                    <a:pt x="47" y="90"/>
                  </a:lnTo>
                  <a:lnTo>
                    <a:pt x="53" y="80"/>
                  </a:lnTo>
                  <a:lnTo>
                    <a:pt x="60" y="72"/>
                  </a:lnTo>
                  <a:lnTo>
                    <a:pt x="68" y="65"/>
                  </a:lnTo>
                  <a:lnTo>
                    <a:pt x="75" y="58"/>
                  </a:lnTo>
                  <a:lnTo>
                    <a:pt x="85" y="52"/>
                  </a:lnTo>
                  <a:lnTo>
                    <a:pt x="94" y="48"/>
                  </a:lnTo>
                  <a:lnTo>
                    <a:pt x="105" y="43"/>
                  </a:lnTo>
                  <a:lnTo>
                    <a:pt x="115" y="42"/>
                  </a:lnTo>
                  <a:lnTo>
                    <a:pt x="127" y="40"/>
                  </a:lnTo>
                  <a:lnTo>
                    <a:pt x="127" y="40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289" y="42"/>
                  </a:lnTo>
                  <a:lnTo>
                    <a:pt x="289" y="42"/>
                  </a:lnTo>
                  <a:lnTo>
                    <a:pt x="814" y="48"/>
                  </a:lnTo>
                  <a:lnTo>
                    <a:pt x="814" y="48"/>
                  </a:lnTo>
                  <a:lnTo>
                    <a:pt x="1511" y="55"/>
                  </a:lnTo>
                  <a:lnTo>
                    <a:pt x="1511" y="55"/>
                  </a:lnTo>
                  <a:lnTo>
                    <a:pt x="2188" y="62"/>
                  </a:lnTo>
                  <a:lnTo>
                    <a:pt x="2188" y="62"/>
                  </a:lnTo>
                  <a:lnTo>
                    <a:pt x="2647" y="66"/>
                  </a:lnTo>
                  <a:lnTo>
                    <a:pt x="2647" y="66"/>
                  </a:lnTo>
                  <a:lnTo>
                    <a:pt x="2689" y="66"/>
                  </a:lnTo>
                  <a:lnTo>
                    <a:pt x="2732" y="66"/>
                  </a:lnTo>
                  <a:lnTo>
                    <a:pt x="2732" y="66"/>
                  </a:lnTo>
                  <a:lnTo>
                    <a:pt x="2751" y="69"/>
                  </a:lnTo>
                  <a:lnTo>
                    <a:pt x="2767" y="75"/>
                  </a:lnTo>
                  <a:lnTo>
                    <a:pt x="2781" y="82"/>
                  </a:lnTo>
                  <a:lnTo>
                    <a:pt x="2793" y="93"/>
                  </a:lnTo>
                  <a:lnTo>
                    <a:pt x="2804" y="106"/>
                  </a:lnTo>
                  <a:lnTo>
                    <a:pt x="2813" y="119"/>
                  </a:lnTo>
                  <a:lnTo>
                    <a:pt x="2820" y="133"/>
                  </a:lnTo>
                  <a:lnTo>
                    <a:pt x="2829" y="149"/>
                  </a:lnTo>
                  <a:lnTo>
                    <a:pt x="2829" y="149"/>
                  </a:lnTo>
                  <a:lnTo>
                    <a:pt x="2991" y="525"/>
                  </a:lnTo>
                  <a:lnTo>
                    <a:pt x="2991" y="525"/>
                  </a:lnTo>
                  <a:lnTo>
                    <a:pt x="3263" y="1147"/>
                  </a:lnTo>
                  <a:lnTo>
                    <a:pt x="3263" y="1147"/>
                  </a:lnTo>
                  <a:lnTo>
                    <a:pt x="3530" y="1763"/>
                  </a:lnTo>
                  <a:lnTo>
                    <a:pt x="3530" y="1763"/>
                  </a:lnTo>
                  <a:lnTo>
                    <a:pt x="3684" y="2112"/>
                  </a:lnTo>
                  <a:lnTo>
                    <a:pt x="3684" y="2112"/>
                  </a:lnTo>
                  <a:lnTo>
                    <a:pt x="3691" y="2129"/>
                  </a:lnTo>
                  <a:lnTo>
                    <a:pt x="3691" y="2129"/>
                  </a:lnTo>
                  <a:lnTo>
                    <a:pt x="3708" y="2099"/>
                  </a:lnTo>
                  <a:lnTo>
                    <a:pt x="3708" y="2099"/>
                  </a:lnTo>
                  <a:lnTo>
                    <a:pt x="3429" y="2082"/>
                  </a:lnTo>
                  <a:lnTo>
                    <a:pt x="3429" y="2082"/>
                  </a:lnTo>
                  <a:lnTo>
                    <a:pt x="2757" y="2043"/>
                  </a:lnTo>
                  <a:lnTo>
                    <a:pt x="2757" y="2043"/>
                  </a:lnTo>
                  <a:lnTo>
                    <a:pt x="1948" y="1993"/>
                  </a:lnTo>
                  <a:lnTo>
                    <a:pt x="1948" y="1993"/>
                  </a:lnTo>
                  <a:lnTo>
                    <a:pt x="1248" y="1951"/>
                  </a:lnTo>
                  <a:lnTo>
                    <a:pt x="1248" y="1951"/>
                  </a:lnTo>
                  <a:lnTo>
                    <a:pt x="1018" y="1938"/>
                  </a:lnTo>
                  <a:lnTo>
                    <a:pt x="1018" y="1938"/>
                  </a:lnTo>
                  <a:lnTo>
                    <a:pt x="944" y="1934"/>
                  </a:lnTo>
                  <a:lnTo>
                    <a:pt x="944" y="1934"/>
                  </a:lnTo>
                  <a:lnTo>
                    <a:pt x="925" y="1931"/>
                  </a:lnTo>
                  <a:lnTo>
                    <a:pt x="917" y="1931"/>
                  </a:lnTo>
                  <a:lnTo>
                    <a:pt x="907" y="1931"/>
                  </a:lnTo>
                  <a:lnTo>
                    <a:pt x="907" y="1931"/>
                  </a:lnTo>
                  <a:lnTo>
                    <a:pt x="902" y="1931"/>
                  </a:lnTo>
                  <a:lnTo>
                    <a:pt x="902" y="1931"/>
                  </a:lnTo>
                  <a:lnTo>
                    <a:pt x="920" y="1941"/>
                  </a:lnTo>
                  <a:lnTo>
                    <a:pt x="920" y="1941"/>
                  </a:lnTo>
                  <a:lnTo>
                    <a:pt x="833" y="1763"/>
                  </a:lnTo>
                  <a:lnTo>
                    <a:pt x="833" y="1763"/>
                  </a:lnTo>
                  <a:lnTo>
                    <a:pt x="625" y="1341"/>
                  </a:lnTo>
                  <a:lnTo>
                    <a:pt x="625" y="1341"/>
                  </a:lnTo>
                  <a:lnTo>
                    <a:pt x="373" y="826"/>
                  </a:lnTo>
                  <a:lnTo>
                    <a:pt x="373" y="826"/>
                  </a:lnTo>
                  <a:lnTo>
                    <a:pt x="154" y="383"/>
                  </a:lnTo>
                  <a:lnTo>
                    <a:pt x="154" y="383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66" y="201"/>
                  </a:lnTo>
                  <a:lnTo>
                    <a:pt x="58" y="184"/>
                  </a:lnTo>
                  <a:lnTo>
                    <a:pt x="49" y="166"/>
                  </a:lnTo>
                  <a:lnTo>
                    <a:pt x="49" y="166"/>
                  </a:lnTo>
                  <a:lnTo>
                    <a:pt x="47" y="163"/>
                  </a:lnTo>
                  <a:lnTo>
                    <a:pt x="47" y="163"/>
                  </a:lnTo>
                  <a:lnTo>
                    <a:pt x="45" y="159"/>
                  </a:lnTo>
                  <a:lnTo>
                    <a:pt x="42" y="156"/>
                  </a:lnTo>
                  <a:lnTo>
                    <a:pt x="39" y="155"/>
                  </a:lnTo>
                  <a:lnTo>
                    <a:pt x="34" y="153"/>
                  </a:lnTo>
                  <a:lnTo>
                    <a:pt x="27" y="153"/>
                  </a:lnTo>
                  <a:lnTo>
                    <a:pt x="21" y="156"/>
                  </a:lnTo>
                  <a:lnTo>
                    <a:pt x="16" y="161"/>
                  </a:lnTo>
                  <a:lnTo>
                    <a:pt x="11" y="168"/>
                  </a:lnTo>
                  <a:lnTo>
                    <a:pt x="10" y="175"/>
                  </a:lnTo>
                  <a:lnTo>
                    <a:pt x="10" y="179"/>
                  </a:lnTo>
                  <a:lnTo>
                    <a:pt x="11" y="184"/>
                  </a:lnTo>
                  <a:lnTo>
                    <a:pt x="11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8" name="Freeform 67">
              <a:extLst>
                <a:ext uri="{FF2B5EF4-FFF2-40B4-BE49-F238E27FC236}">
                  <a16:creationId xmlns:a16="http://schemas.microsoft.com/office/drawing/2014/main" id="{80BC34ED-A5EC-4469-591E-1082FF45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" y="2157"/>
              <a:ext cx="293" cy="193"/>
            </a:xfrm>
            <a:custGeom>
              <a:avLst/>
              <a:gdLst>
                <a:gd name="T0" fmla="*/ 606 w 877"/>
                <a:gd name="T1" fmla="*/ 10 h 579"/>
                <a:gd name="T2" fmla="*/ 481 w 877"/>
                <a:gd name="T3" fmla="*/ 52 h 579"/>
                <a:gd name="T4" fmla="*/ 363 w 877"/>
                <a:gd name="T5" fmla="*/ 114 h 579"/>
                <a:gd name="T6" fmla="*/ 284 w 877"/>
                <a:gd name="T7" fmla="*/ 177 h 579"/>
                <a:gd name="T8" fmla="*/ 159 w 877"/>
                <a:gd name="T9" fmla="*/ 298 h 579"/>
                <a:gd name="T10" fmla="*/ 91 w 877"/>
                <a:gd name="T11" fmla="*/ 373 h 579"/>
                <a:gd name="T12" fmla="*/ 28 w 877"/>
                <a:gd name="T13" fmla="*/ 454 h 579"/>
                <a:gd name="T14" fmla="*/ 13 w 877"/>
                <a:gd name="T15" fmla="*/ 482 h 579"/>
                <a:gd name="T16" fmla="*/ 0 w 877"/>
                <a:gd name="T17" fmla="*/ 522 h 579"/>
                <a:gd name="T18" fmla="*/ 2 w 877"/>
                <a:gd name="T19" fmla="*/ 546 h 579"/>
                <a:gd name="T20" fmla="*/ 15 w 877"/>
                <a:gd name="T21" fmla="*/ 564 h 579"/>
                <a:gd name="T22" fmla="*/ 31 w 877"/>
                <a:gd name="T23" fmla="*/ 575 h 579"/>
                <a:gd name="T24" fmla="*/ 63 w 877"/>
                <a:gd name="T25" fmla="*/ 579 h 579"/>
                <a:gd name="T26" fmla="*/ 106 w 877"/>
                <a:gd name="T27" fmla="*/ 573 h 579"/>
                <a:gd name="T28" fmla="*/ 155 w 877"/>
                <a:gd name="T29" fmla="*/ 554 h 579"/>
                <a:gd name="T30" fmla="*/ 191 w 877"/>
                <a:gd name="T31" fmla="*/ 533 h 579"/>
                <a:gd name="T32" fmla="*/ 288 w 877"/>
                <a:gd name="T33" fmla="*/ 457 h 579"/>
                <a:gd name="T34" fmla="*/ 402 w 877"/>
                <a:gd name="T35" fmla="*/ 365 h 579"/>
                <a:gd name="T36" fmla="*/ 465 w 877"/>
                <a:gd name="T37" fmla="*/ 326 h 579"/>
                <a:gd name="T38" fmla="*/ 531 w 877"/>
                <a:gd name="T39" fmla="*/ 294 h 579"/>
                <a:gd name="T40" fmla="*/ 670 w 877"/>
                <a:gd name="T41" fmla="*/ 242 h 579"/>
                <a:gd name="T42" fmla="*/ 813 w 877"/>
                <a:gd name="T43" fmla="*/ 201 h 579"/>
                <a:gd name="T44" fmla="*/ 867 w 877"/>
                <a:gd name="T45" fmla="*/ 188 h 579"/>
                <a:gd name="T46" fmla="*/ 874 w 877"/>
                <a:gd name="T47" fmla="*/ 181 h 579"/>
                <a:gd name="T48" fmla="*/ 872 w 877"/>
                <a:gd name="T49" fmla="*/ 159 h 579"/>
                <a:gd name="T50" fmla="*/ 855 w 877"/>
                <a:gd name="T51" fmla="*/ 151 h 579"/>
                <a:gd name="T52" fmla="*/ 777 w 877"/>
                <a:gd name="T53" fmla="*/ 169 h 579"/>
                <a:gd name="T54" fmla="*/ 560 w 877"/>
                <a:gd name="T55" fmla="*/ 239 h 579"/>
                <a:gd name="T56" fmla="*/ 479 w 877"/>
                <a:gd name="T57" fmla="*/ 274 h 579"/>
                <a:gd name="T58" fmla="*/ 421 w 877"/>
                <a:gd name="T59" fmla="*/ 304 h 579"/>
                <a:gd name="T60" fmla="*/ 366 w 877"/>
                <a:gd name="T61" fmla="*/ 345 h 579"/>
                <a:gd name="T62" fmla="*/ 259 w 877"/>
                <a:gd name="T63" fmla="*/ 431 h 579"/>
                <a:gd name="T64" fmla="*/ 171 w 877"/>
                <a:gd name="T65" fmla="*/ 499 h 579"/>
                <a:gd name="T66" fmla="*/ 113 w 877"/>
                <a:gd name="T67" fmla="*/ 530 h 579"/>
                <a:gd name="T68" fmla="*/ 77 w 877"/>
                <a:gd name="T69" fmla="*/ 538 h 579"/>
                <a:gd name="T70" fmla="*/ 48 w 877"/>
                <a:gd name="T71" fmla="*/ 538 h 579"/>
                <a:gd name="T72" fmla="*/ 39 w 877"/>
                <a:gd name="T73" fmla="*/ 531 h 579"/>
                <a:gd name="T74" fmla="*/ 42 w 877"/>
                <a:gd name="T75" fmla="*/ 512 h 579"/>
                <a:gd name="T76" fmla="*/ 54 w 877"/>
                <a:gd name="T77" fmla="*/ 491 h 579"/>
                <a:gd name="T78" fmla="*/ 106 w 877"/>
                <a:gd name="T79" fmla="*/ 417 h 579"/>
                <a:gd name="T80" fmla="*/ 167 w 877"/>
                <a:gd name="T81" fmla="*/ 350 h 579"/>
                <a:gd name="T82" fmla="*/ 281 w 877"/>
                <a:gd name="T83" fmla="*/ 235 h 579"/>
                <a:gd name="T84" fmla="*/ 339 w 877"/>
                <a:gd name="T85" fmla="*/ 184 h 579"/>
                <a:gd name="T86" fmla="*/ 397 w 877"/>
                <a:gd name="T87" fmla="*/ 142 h 579"/>
                <a:gd name="T88" fmla="*/ 524 w 877"/>
                <a:gd name="T89" fmla="*/ 80 h 579"/>
                <a:gd name="T90" fmla="*/ 660 w 877"/>
                <a:gd name="T91" fmla="*/ 41 h 579"/>
                <a:gd name="T92" fmla="*/ 667 w 877"/>
                <a:gd name="T93" fmla="*/ 36 h 579"/>
                <a:gd name="T94" fmla="*/ 674 w 877"/>
                <a:gd name="T95" fmla="*/ 23 h 579"/>
                <a:gd name="T96" fmla="*/ 664 w 877"/>
                <a:gd name="T97" fmla="*/ 5 h 579"/>
                <a:gd name="T98" fmla="*/ 648 w 877"/>
                <a:gd name="T99" fmla="*/ 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7" h="579">
                  <a:moveTo>
                    <a:pt x="648" y="2"/>
                  </a:moveTo>
                  <a:lnTo>
                    <a:pt x="648" y="2"/>
                  </a:lnTo>
                  <a:lnTo>
                    <a:pt x="606" y="10"/>
                  </a:lnTo>
                  <a:lnTo>
                    <a:pt x="564" y="22"/>
                  </a:lnTo>
                  <a:lnTo>
                    <a:pt x="522" y="36"/>
                  </a:lnTo>
                  <a:lnTo>
                    <a:pt x="481" y="52"/>
                  </a:lnTo>
                  <a:lnTo>
                    <a:pt x="440" y="71"/>
                  </a:lnTo>
                  <a:lnTo>
                    <a:pt x="401" y="91"/>
                  </a:lnTo>
                  <a:lnTo>
                    <a:pt x="363" y="114"/>
                  </a:lnTo>
                  <a:lnTo>
                    <a:pt x="327" y="141"/>
                  </a:lnTo>
                  <a:lnTo>
                    <a:pt x="327" y="141"/>
                  </a:lnTo>
                  <a:lnTo>
                    <a:pt x="284" y="177"/>
                  </a:lnTo>
                  <a:lnTo>
                    <a:pt x="240" y="216"/>
                  </a:lnTo>
                  <a:lnTo>
                    <a:pt x="200" y="256"/>
                  </a:lnTo>
                  <a:lnTo>
                    <a:pt x="159" y="298"/>
                  </a:lnTo>
                  <a:lnTo>
                    <a:pt x="159" y="298"/>
                  </a:lnTo>
                  <a:lnTo>
                    <a:pt x="125" y="334"/>
                  </a:lnTo>
                  <a:lnTo>
                    <a:pt x="91" y="373"/>
                  </a:lnTo>
                  <a:lnTo>
                    <a:pt x="58" y="412"/>
                  </a:lnTo>
                  <a:lnTo>
                    <a:pt x="42" y="433"/>
                  </a:lnTo>
                  <a:lnTo>
                    <a:pt x="28" y="454"/>
                  </a:lnTo>
                  <a:lnTo>
                    <a:pt x="28" y="454"/>
                  </a:lnTo>
                  <a:lnTo>
                    <a:pt x="21" y="466"/>
                  </a:lnTo>
                  <a:lnTo>
                    <a:pt x="13" y="482"/>
                  </a:lnTo>
                  <a:lnTo>
                    <a:pt x="6" y="498"/>
                  </a:lnTo>
                  <a:lnTo>
                    <a:pt x="2" y="514"/>
                  </a:lnTo>
                  <a:lnTo>
                    <a:pt x="0" y="522"/>
                  </a:lnTo>
                  <a:lnTo>
                    <a:pt x="0" y="530"/>
                  </a:lnTo>
                  <a:lnTo>
                    <a:pt x="0" y="538"/>
                  </a:lnTo>
                  <a:lnTo>
                    <a:pt x="2" y="546"/>
                  </a:lnTo>
                  <a:lnTo>
                    <a:pt x="5" y="553"/>
                  </a:lnTo>
                  <a:lnTo>
                    <a:pt x="9" y="559"/>
                  </a:lnTo>
                  <a:lnTo>
                    <a:pt x="15" y="564"/>
                  </a:lnTo>
                  <a:lnTo>
                    <a:pt x="22" y="570"/>
                  </a:lnTo>
                  <a:lnTo>
                    <a:pt x="22" y="570"/>
                  </a:lnTo>
                  <a:lnTo>
                    <a:pt x="31" y="575"/>
                  </a:lnTo>
                  <a:lnTo>
                    <a:pt x="41" y="577"/>
                  </a:lnTo>
                  <a:lnTo>
                    <a:pt x="52" y="579"/>
                  </a:lnTo>
                  <a:lnTo>
                    <a:pt x="63" y="579"/>
                  </a:lnTo>
                  <a:lnTo>
                    <a:pt x="86" y="576"/>
                  </a:lnTo>
                  <a:lnTo>
                    <a:pt x="106" y="573"/>
                  </a:lnTo>
                  <a:lnTo>
                    <a:pt x="106" y="573"/>
                  </a:lnTo>
                  <a:lnTo>
                    <a:pt x="123" y="569"/>
                  </a:lnTo>
                  <a:lnTo>
                    <a:pt x="139" y="563"/>
                  </a:lnTo>
                  <a:lnTo>
                    <a:pt x="155" y="554"/>
                  </a:lnTo>
                  <a:lnTo>
                    <a:pt x="170" y="546"/>
                  </a:lnTo>
                  <a:lnTo>
                    <a:pt x="170" y="546"/>
                  </a:lnTo>
                  <a:lnTo>
                    <a:pt x="191" y="533"/>
                  </a:lnTo>
                  <a:lnTo>
                    <a:pt x="211" y="518"/>
                  </a:lnTo>
                  <a:lnTo>
                    <a:pt x="251" y="489"/>
                  </a:lnTo>
                  <a:lnTo>
                    <a:pt x="288" y="457"/>
                  </a:lnTo>
                  <a:lnTo>
                    <a:pt x="326" y="427"/>
                  </a:lnTo>
                  <a:lnTo>
                    <a:pt x="365" y="395"/>
                  </a:lnTo>
                  <a:lnTo>
                    <a:pt x="402" y="365"/>
                  </a:lnTo>
                  <a:lnTo>
                    <a:pt x="423" y="352"/>
                  </a:lnTo>
                  <a:lnTo>
                    <a:pt x="443" y="339"/>
                  </a:lnTo>
                  <a:lnTo>
                    <a:pt x="465" y="326"/>
                  </a:lnTo>
                  <a:lnTo>
                    <a:pt x="486" y="314"/>
                  </a:lnTo>
                  <a:lnTo>
                    <a:pt x="486" y="314"/>
                  </a:lnTo>
                  <a:lnTo>
                    <a:pt x="531" y="294"/>
                  </a:lnTo>
                  <a:lnTo>
                    <a:pt x="577" y="275"/>
                  </a:lnTo>
                  <a:lnTo>
                    <a:pt x="624" y="258"/>
                  </a:lnTo>
                  <a:lnTo>
                    <a:pt x="670" y="242"/>
                  </a:lnTo>
                  <a:lnTo>
                    <a:pt x="718" y="227"/>
                  </a:lnTo>
                  <a:lnTo>
                    <a:pt x="765" y="214"/>
                  </a:lnTo>
                  <a:lnTo>
                    <a:pt x="813" y="201"/>
                  </a:lnTo>
                  <a:lnTo>
                    <a:pt x="862" y="191"/>
                  </a:lnTo>
                  <a:lnTo>
                    <a:pt x="862" y="191"/>
                  </a:lnTo>
                  <a:lnTo>
                    <a:pt x="867" y="188"/>
                  </a:lnTo>
                  <a:lnTo>
                    <a:pt x="870" y="187"/>
                  </a:lnTo>
                  <a:lnTo>
                    <a:pt x="872" y="184"/>
                  </a:lnTo>
                  <a:lnTo>
                    <a:pt x="874" y="181"/>
                  </a:lnTo>
                  <a:lnTo>
                    <a:pt x="877" y="174"/>
                  </a:lnTo>
                  <a:lnTo>
                    <a:pt x="875" y="167"/>
                  </a:lnTo>
                  <a:lnTo>
                    <a:pt x="872" y="159"/>
                  </a:lnTo>
                  <a:lnTo>
                    <a:pt x="867" y="154"/>
                  </a:lnTo>
                  <a:lnTo>
                    <a:pt x="859" y="151"/>
                  </a:lnTo>
                  <a:lnTo>
                    <a:pt x="855" y="151"/>
                  </a:lnTo>
                  <a:lnTo>
                    <a:pt x="851" y="152"/>
                  </a:lnTo>
                  <a:lnTo>
                    <a:pt x="851" y="152"/>
                  </a:lnTo>
                  <a:lnTo>
                    <a:pt x="777" y="169"/>
                  </a:lnTo>
                  <a:lnTo>
                    <a:pt x="703" y="190"/>
                  </a:lnTo>
                  <a:lnTo>
                    <a:pt x="631" y="213"/>
                  </a:lnTo>
                  <a:lnTo>
                    <a:pt x="560" y="239"/>
                  </a:lnTo>
                  <a:lnTo>
                    <a:pt x="560" y="239"/>
                  </a:lnTo>
                  <a:lnTo>
                    <a:pt x="520" y="255"/>
                  </a:lnTo>
                  <a:lnTo>
                    <a:pt x="479" y="274"/>
                  </a:lnTo>
                  <a:lnTo>
                    <a:pt x="459" y="282"/>
                  </a:lnTo>
                  <a:lnTo>
                    <a:pt x="440" y="292"/>
                  </a:lnTo>
                  <a:lnTo>
                    <a:pt x="421" y="304"/>
                  </a:lnTo>
                  <a:lnTo>
                    <a:pt x="402" y="317"/>
                  </a:lnTo>
                  <a:lnTo>
                    <a:pt x="402" y="317"/>
                  </a:lnTo>
                  <a:lnTo>
                    <a:pt x="366" y="345"/>
                  </a:lnTo>
                  <a:lnTo>
                    <a:pt x="330" y="373"/>
                  </a:lnTo>
                  <a:lnTo>
                    <a:pt x="259" y="431"/>
                  </a:lnTo>
                  <a:lnTo>
                    <a:pt x="259" y="431"/>
                  </a:lnTo>
                  <a:lnTo>
                    <a:pt x="226" y="459"/>
                  </a:lnTo>
                  <a:lnTo>
                    <a:pt x="190" y="486"/>
                  </a:lnTo>
                  <a:lnTo>
                    <a:pt x="171" y="499"/>
                  </a:lnTo>
                  <a:lnTo>
                    <a:pt x="152" y="511"/>
                  </a:lnTo>
                  <a:lnTo>
                    <a:pt x="133" y="521"/>
                  </a:lnTo>
                  <a:lnTo>
                    <a:pt x="113" y="530"/>
                  </a:lnTo>
                  <a:lnTo>
                    <a:pt x="113" y="530"/>
                  </a:lnTo>
                  <a:lnTo>
                    <a:pt x="99" y="534"/>
                  </a:lnTo>
                  <a:lnTo>
                    <a:pt x="77" y="538"/>
                  </a:lnTo>
                  <a:lnTo>
                    <a:pt x="67" y="540"/>
                  </a:lnTo>
                  <a:lnTo>
                    <a:pt x="57" y="540"/>
                  </a:lnTo>
                  <a:lnTo>
                    <a:pt x="48" y="538"/>
                  </a:lnTo>
                  <a:lnTo>
                    <a:pt x="42" y="535"/>
                  </a:lnTo>
                  <a:lnTo>
                    <a:pt x="42" y="535"/>
                  </a:lnTo>
                  <a:lnTo>
                    <a:pt x="39" y="531"/>
                  </a:lnTo>
                  <a:lnTo>
                    <a:pt x="39" y="525"/>
                  </a:lnTo>
                  <a:lnTo>
                    <a:pt x="41" y="520"/>
                  </a:lnTo>
                  <a:lnTo>
                    <a:pt x="42" y="512"/>
                  </a:lnTo>
                  <a:lnTo>
                    <a:pt x="48" y="499"/>
                  </a:lnTo>
                  <a:lnTo>
                    <a:pt x="54" y="491"/>
                  </a:lnTo>
                  <a:lnTo>
                    <a:pt x="54" y="491"/>
                  </a:lnTo>
                  <a:lnTo>
                    <a:pt x="65" y="470"/>
                  </a:lnTo>
                  <a:lnTo>
                    <a:pt x="78" y="453"/>
                  </a:lnTo>
                  <a:lnTo>
                    <a:pt x="106" y="417"/>
                  </a:lnTo>
                  <a:lnTo>
                    <a:pt x="136" y="384"/>
                  </a:lnTo>
                  <a:lnTo>
                    <a:pt x="167" y="350"/>
                  </a:lnTo>
                  <a:lnTo>
                    <a:pt x="167" y="350"/>
                  </a:lnTo>
                  <a:lnTo>
                    <a:pt x="203" y="311"/>
                  </a:lnTo>
                  <a:lnTo>
                    <a:pt x="242" y="272"/>
                  </a:lnTo>
                  <a:lnTo>
                    <a:pt x="281" y="235"/>
                  </a:lnTo>
                  <a:lnTo>
                    <a:pt x="320" y="198"/>
                  </a:lnTo>
                  <a:lnTo>
                    <a:pt x="320" y="198"/>
                  </a:lnTo>
                  <a:lnTo>
                    <a:pt x="339" y="184"/>
                  </a:lnTo>
                  <a:lnTo>
                    <a:pt x="358" y="169"/>
                  </a:lnTo>
                  <a:lnTo>
                    <a:pt x="376" y="155"/>
                  </a:lnTo>
                  <a:lnTo>
                    <a:pt x="397" y="142"/>
                  </a:lnTo>
                  <a:lnTo>
                    <a:pt x="437" y="119"/>
                  </a:lnTo>
                  <a:lnTo>
                    <a:pt x="479" y="99"/>
                  </a:lnTo>
                  <a:lnTo>
                    <a:pt x="524" y="80"/>
                  </a:lnTo>
                  <a:lnTo>
                    <a:pt x="569" y="64"/>
                  </a:lnTo>
                  <a:lnTo>
                    <a:pt x="614" y="51"/>
                  </a:lnTo>
                  <a:lnTo>
                    <a:pt x="660" y="41"/>
                  </a:lnTo>
                  <a:lnTo>
                    <a:pt x="660" y="41"/>
                  </a:lnTo>
                  <a:lnTo>
                    <a:pt x="664" y="39"/>
                  </a:lnTo>
                  <a:lnTo>
                    <a:pt x="667" y="36"/>
                  </a:lnTo>
                  <a:lnTo>
                    <a:pt x="670" y="33"/>
                  </a:lnTo>
                  <a:lnTo>
                    <a:pt x="671" y="31"/>
                  </a:lnTo>
                  <a:lnTo>
                    <a:pt x="674" y="23"/>
                  </a:lnTo>
                  <a:lnTo>
                    <a:pt x="673" y="16"/>
                  </a:lnTo>
                  <a:lnTo>
                    <a:pt x="670" y="9"/>
                  </a:lnTo>
                  <a:lnTo>
                    <a:pt x="664" y="5"/>
                  </a:lnTo>
                  <a:lnTo>
                    <a:pt x="657" y="0"/>
                  </a:lnTo>
                  <a:lnTo>
                    <a:pt x="653" y="0"/>
                  </a:lnTo>
                  <a:lnTo>
                    <a:pt x="648" y="2"/>
                  </a:lnTo>
                  <a:lnTo>
                    <a:pt x="64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9" name="Freeform 68">
              <a:extLst>
                <a:ext uri="{FF2B5EF4-FFF2-40B4-BE49-F238E27FC236}">
                  <a16:creationId xmlns:a16="http://schemas.microsoft.com/office/drawing/2014/main" id="{3EC19F23-050E-893D-1413-9E41714B3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" y="312"/>
              <a:ext cx="1474" cy="2061"/>
            </a:xfrm>
            <a:custGeom>
              <a:avLst/>
              <a:gdLst>
                <a:gd name="T0" fmla="*/ 222 w 4422"/>
                <a:gd name="T1" fmla="*/ 6040 h 6183"/>
                <a:gd name="T2" fmla="*/ 306 w 4422"/>
                <a:gd name="T3" fmla="*/ 6138 h 6183"/>
                <a:gd name="T4" fmla="*/ 609 w 4422"/>
                <a:gd name="T5" fmla="*/ 5954 h 6183"/>
                <a:gd name="T6" fmla="*/ 1048 w 4422"/>
                <a:gd name="T7" fmla="*/ 6024 h 6183"/>
                <a:gd name="T8" fmla="*/ 1680 w 4422"/>
                <a:gd name="T9" fmla="*/ 6022 h 6183"/>
                <a:gd name="T10" fmla="*/ 3365 w 4422"/>
                <a:gd name="T11" fmla="*/ 6171 h 6183"/>
                <a:gd name="T12" fmla="*/ 4047 w 4422"/>
                <a:gd name="T13" fmla="*/ 6080 h 6183"/>
                <a:gd name="T14" fmla="*/ 4188 w 4422"/>
                <a:gd name="T15" fmla="*/ 5769 h 6183"/>
                <a:gd name="T16" fmla="*/ 4204 w 4422"/>
                <a:gd name="T17" fmla="*/ 4848 h 6183"/>
                <a:gd name="T18" fmla="*/ 4149 w 4422"/>
                <a:gd name="T19" fmla="*/ 3690 h 6183"/>
                <a:gd name="T20" fmla="*/ 3667 w 4422"/>
                <a:gd name="T21" fmla="*/ 2611 h 6183"/>
                <a:gd name="T22" fmla="*/ 3204 w 4422"/>
                <a:gd name="T23" fmla="*/ 2245 h 6183"/>
                <a:gd name="T24" fmla="*/ 2197 w 4422"/>
                <a:gd name="T25" fmla="*/ 1802 h 6183"/>
                <a:gd name="T26" fmla="*/ 2067 w 4422"/>
                <a:gd name="T27" fmla="*/ 1795 h 6183"/>
                <a:gd name="T28" fmla="*/ 1753 w 4422"/>
                <a:gd name="T29" fmla="*/ 1117 h 6183"/>
                <a:gd name="T30" fmla="*/ 1924 w 4422"/>
                <a:gd name="T31" fmla="*/ 916 h 6183"/>
                <a:gd name="T32" fmla="*/ 1923 w 4422"/>
                <a:gd name="T33" fmla="*/ 502 h 6183"/>
                <a:gd name="T34" fmla="*/ 1706 w 4422"/>
                <a:gd name="T35" fmla="*/ 489 h 6183"/>
                <a:gd name="T36" fmla="*/ 1551 w 4422"/>
                <a:gd name="T37" fmla="*/ 718 h 6183"/>
                <a:gd name="T38" fmla="*/ 1322 w 4422"/>
                <a:gd name="T39" fmla="*/ 404 h 6183"/>
                <a:gd name="T40" fmla="*/ 878 w 4422"/>
                <a:gd name="T41" fmla="*/ 411 h 6183"/>
                <a:gd name="T42" fmla="*/ 492 w 4422"/>
                <a:gd name="T43" fmla="*/ 120 h 6183"/>
                <a:gd name="T44" fmla="*/ 724 w 4422"/>
                <a:gd name="T45" fmla="*/ 456 h 6183"/>
                <a:gd name="T46" fmla="*/ 483 w 4422"/>
                <a:gd name="T47" fmla="*/ 328 h 6183"/>
                <a:gd name="T48" fmla="*/ 258 w 4422"/>
                <a:gd name="T49" fmla="*/ 14 h 6183"/>
                <a:gd name="T50" fmla="*/ 60 w 4422"/>
                <a:gd name="T51" fmla="*/ 77 h 6183"/>
                <a:gd name="T52" fmla="*/ 25 w 4422"/>
                <a:gd name="T53" fmla="*/ 661 h 6183"/>
                <a:gd name="T54" fmla="*/ 242 w 4422"/>
                <a:gd name="T55" fmla="*/ 1448 h 6183"/>
                <a:gd name="T56" fmla="*/ 622 w 4422"/>
                <a:gd name="T57" fmla="*/ 1923 h 6183"/>
                <a:gd name="T58" fmla="*/ 1020 w 4422"/>
                <a:gd name="T59" fmla="*/ 1901 h 6183"/>
                <a:gd name="T60" fmla="*/ 1518 w 4422"/>
                <a:gd name="T61" fmla="*/ 1476 h 6183"/>
                <a:gd name="T62" fmla="*/ 1606 w 4422"/>
                <a:gd name="T63" fmla="*/ 1264 h 6183"/>
                <a:gd name="T64" fmla="*/ 1272 w 4422"/>
                <a:gd name="T65" fmla="*/ 1678 h 6183"/>
                <a:gd name="T66" fmla="*/ 815 w 4422"/>
                <a:gd name="T67" fmla="*/ 1923 h 6183"/>
                <a:gd name="T68" fmla="*/ 444 w 4422"/>
                <a:gd name="T69" fmla="*/ 1684 h 6183"/>
                <a:gd name="T70" fmla="*/ 123 w 4422"/>
                <a:gd name="T71" fmla="*/ 937 h 6183"/>
                <a:gd name="T72" fmla="*/ 51 w 4422"/>
                <a:gd name="T73" fmla="*/ 208 h 6183"/>
                <a:gd name="T74" fmla="*/ 214 w 4422"/>
                <a:gd name="T75" fmla="*/ 41 h 6183"/>
                <a:gd name="T76" fmla="*/ 394 w 4422"/>
                <a:gd name="T77" fmla="*/ 304 h 6183"/>
                <a:gd name="T78" fmla="*/ 728 w 4422"/>
                <a:gd name="T79" fmla="*/ 457 h 6183"/>
                <a:gd name="T80" fmla="*/ 645 w 4422"/>
                <a:gd name="T81" fmla="*/ 336 h 6183"/>
                <a:gd name="T82" fmla="*/ 737 w 4422"/>
                <a:gd name="T83" fmla="*/ 370 h 6183"/>
                <a:gd name="T84" fmla="*/ 1176 w 4422"/>
                <a:gd name="T85" fmla="*/ 459 h 6183"/>
                <a:gd name="T86" fmla="*/ 1458 w 4422"/>
                <a:gd name="T87" fmla="*/ 599 h 6183"/>
                <a:gd name="T88" fmla="*/ 1646 w 4422"/>
                <a:gd name="T89" fmla="*/ 667 h 6183"/>
                <a:gd name="T90" fmla="*/ 1836 w 4422"/>
                <a:gd name="T91" fmla="*/ 492 h 6183"/>
                <a:gd name="T92" fmla="*/ 1927 w 4422"/>
                <a:gd name="T93" fmla="*/ 762 h 6183"/>
                <a:gd name="T94" fmla="*/ 1742 w 4422"/>
                <a:gd name="T95" fmla="*/ 1037 h 6183"/>
                <a:gd name="T96" fmla="*/ 1866 w 4422"/>
                <a:gd name="T97" fmla="*/ 1570 h 6183"/>
                <a:gd name="T98" fmla="*/ 2226 w 4422"/>
                <a:gd name="T99" fmla="*/ 1849 h 6183"/>
                <a:gd name="T100" fmla="*/ 3268 w 4422"/>
                <a:gd name="T101" fmla="*/ 2323 h 6183"/>
                <a:gd name="T102" fmla="*/ 3710 w 4422"/>
                <a:gd name="T103" fmla="*/ 2746 h 6183"/>
                <a:gd name="T104" fmla="*/ 4172 w 4422"/>
                <a:gd name="T105" fmla="*/ 3932 h 6183"/>
                <a:gd name="T106" fmla="*/ 4118 w 4422"/>
                <a:gd name="T107" fmla="*/ 4830 h 6183"/>
                <a:gd name="T108" fmla="*/ 4137 w 4422"/>
                <a:gd name="T109" fmla="*/ 5863 h 6183"/>
                <a:gd name="T110" fmla="*/ 3908 w 4422"/>
                <a:gd name="T111" fmla="*/ 6103 h 6183"/>
                <a:gd name="T112" fmla="*/ 2122 w 4422"/>
                <a:gd name="T113" fmla="*/ 6034 h 6183"/>
                <a:gd name="T114" fmla="*/ 1315 w 4422"/>
                <a:gd name="T115" fmla="*/ 5996 h 6183"/>
                <a:gd name="T116" fmla="*/ 781 w 4422"/>
                <a:gd name="T117" fmla="*/ 5895 h 6183"/>
                <a:gd name="T118" fmla="*/ 413 w 4422"/>
                <a:gd name="T119" fmla="*/ 6048 h 6183"/>
                <a:gd name="T120" fmla="*/ 252 w 4422"/>
                <a:gd name="T121" fmla="*/ 6068 h 6183"/>
                <a:gd name="T122" fmla="*/ 657 w 4422"/>
                <a:gd name="T123" fmla="*/ 5749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2" h="6183">
                  <a:moveTo>
                    <a:pt x="637" y="5714"/>
                  </a:moveTo>
                  <a:lnTo>
                    <a:pt x="637" y="5714"/>
                  </a:lnTo>
                  <a:lnTo>
                    <a:pt x="585" y="5740"/>
                  </a:lnTo>
                  <a:lnTo>
                    <a:pt x="534" y="5769"/>
                  </a:lnTo>
                  <a:lnTo>
                    <a:pt x="483" y="5798"/>
                  </a:lnTo>
                  <a:lnTo>
                    <a:pt x="436" y="5830"/>
                  </a:lnTo>
                  <a:lnTo>
                    <a:pt x="436" y="5830"/>
                  </a:lnTo>
                  <a:lnTo>
                    <a:pt x="401" y="5854"/>
                  </a:lnTo>
                  <a:lnTo>
                    <a:pt x="369" y="5882"/>
                  </a:lnTo>
                  <a:lnTo>
                    <a:pt x="337" y="5909"/>
                  </a:lnTo>
                  <a:lnTo>
                    <a:pt x="308" y="5940"/>
                  </a:lnTo>
                  <a:lnTo>
                    <a:pt x="308" y="5940"/>
                  </a:lnTo>
                  <a:lnTo>
                    <a:pt x="278" y="5970"/>
                  </a:lnTo>
                  <a:lnTo>
                    <a:pt x="264" y="5986"/>
                  </a:lnTo>
                  <a:lnTo>
                    <a:pt x="248" y="6003"/>
                  </a:lnTo>
                  <a:lnTo>
                    <a:pt x="235" y="6022"/>
                  </a:lnTo>
                  <a:lnTo>
                    <a:pt x="222" y="6040"/>
                  </a:lnTo>
                  <a:lnTo>
                    <a:pt x="211" y="6060"/>
                  </a:lnTo>
                  <a:lnTo>
                    <a:pt x="204" y="6079"/>
                  </a:lnTo>
                  <a:lnTo>
                    <a:pt x="204" y="6079"/>
                  </a:lnTo>
                  <a:lnTo>
                    <a:pt x="203" y="6087"/>
                  </a:lnTo>
                  <a:lnTo>
                    <a:pt x="203" y="6094"/>
                  </a:lnTo>
                  <a:lnTo>
                    <a:pt x="203" y="6102"/>
                  </a:lnTo>
                  <a:lnTo>
                    <a:pt x="204" y="6108"/>
                  </a:lnTo>
                  <a:lnTo>
                    <a:pt x="206" y="6113"/>
                  </a:lnTo>
                  <a:lnTo>
                    <a:pt x="209" y="6119"/>
                  </a:lnTo>
                  <a:lnTo>
                    <a:pt x="216" y="6129"/>
                  </a:lnTo>
                  <a:lnTo>
                    <a:pt x="226" y="6136"/>
                  </a:lnTo>
                  <a:lnTo>
                    <a:pt x="238" y="6141"/>
                  </a:lnTo>
                  <a:lnTo>
                    <a:pt x="252" y="6144"/>
                  </a:lnTo>
                  <a:lnTo>
                    <a:pt x="266" y="6145"/>
                  </a:lnTo>
                  <a:lnTo>
                    <a:pt x="266" y="6145"/>
                  </a:lnTo>
                  <a:lnTo>
                    <a:pt x="285" y="6142"/>
                  </a:lnTo>
                  <a:lnTo>
                    <a:pt x="306" y="6138"/>
                  </a:lnTo>
                  <a:lnTo>
                    <a:pt x="327" y="6134"/>
                  </a:lnTo>
                  <a:lnTo>
                    <a:pt x="347" y="6126"/>
                  </a:lnTo>
                  <a:lnTo>
                    <a:pt x="368" y="6119"/>
                  </a:lnTo>
                  <a:lnTo>
                    <a:pt x="387" y="6110"/>
                  </a:lnTo>
                  <a:lnTo>
                    <a:pt x="405" y="6100"/>
                  </a:lnTo>
                  <a:lnTo>
                    <a:pt x="423" y="6090"/>
                  </a:lnTo>
                  <a:lnTo>
                    <a:pt x="423" y="6090"/>
                  </a:lnTo>
                  <a:lnTo>
                    <a:pt x="439" y="6079"/>
                  </a:lnTo>
                  <a:lnTo>
                    <a:pt x="454" y="6067"/>
                  </a:lnTo>
                  <a:lnTo>
                    <a:pt x="486" y="6041"/>
                  </a:lnTo>
                  <a:lnTo>
                    <a:pt x="517" y="6015"/>
                  </a:lnTo>
                  <a:lnTo>
                    <a:pt x="549" y="5990"/>
                  </a:lnTo>
                  <a:lnTo>
                    <a:pt x="549" y="5990"/>
                  </a:lnTo>
                  <a:lnTo>
                    <a:pt x="563" y="5980"/>
                  </a:lnTo>
                  <a:lnTo>
                    <a:pt x="577" y="5970"/>
                  </a:lnTo>
                  <a:lnTo>
                    <a:pt x="593" y="5961"/>
                  </a:lnTo>
                  <a:lnTo>
                    <a:pt x="609" y="5954"/>
                  </a:lnTo>
                  <a:lnTo>
                    <a:pt x="625" y="5948"/>
                  </a:lnTo>
                  <a:lnTo>
                    <a:pt x="643" y="5943"/>
                  </a:lnTo>
                  <a:lnTo>
                    <a:pt x="658" y="5937"/>
                  </a:lnTo>
                  <a:lnTo>
                    <a:pt x="676" y="5932"/>
                  </a:lnTo>
                  <a:lnTo>
                    <a:pt x="676" y="5932"/>
                  </a:lnTo>
                  <a:lnTo>
                    <a:pt x="700" y="5930"/>
                  </a:lnTo>
                  <a:lnTo>
                    <a:pt x="724" y="5928"/>
                  </a:lnTo>
                  <a:lnTo>
                    <a:pt x="747" y="5930"/>
                  </a:lnTo>
                  <a:lnTo>
                    <a:pt x="770" y="5932"/>
                  </a:lnTo>
                  <a:lnTo>
                    <a:pt x="793" y="5938"/>
                  </a:lnTo>
                  <a:lnTo>
                    <a:pt x="816" y="5944"/>
                  </a:lnTo>
                  <a:lnTo>
                    <a:pt x="861" y="5960"/>
                  </a:lnTo>
                  <a:lnTo>
                    <a:pt x="861" y="5960"/>
                  </a:lnTo>
                  <a:lnTo>
                    <a:pt x="953" y="5993"/>
                  </a:lnTo>
                  <a:lnTo>
                    <a:pt x="1000" y="6009"/>
                  </a:lnTo>
                  <a:lnTo>
                    <a:pt x="1048" y="6024"/>
                  </a:lnTo>
                  <a:lnTo>
                    <a:pt x="1048" y="6024"/>
                  </a:lnTo>
                  <a:lnTo>
                    <a:pt x="1074" y="6029"/>
                  </a:lnTo>
                  <a:lnTo>
                    <a:pt x="1098" y="6035"/>
                  </a:lnTo>
                  <a:lnTo>
                    <a:pt x="1124" y="6040"/>
                  </a:lnTo>
                  <a:lnTo>
                    <a:pt x="1150" y="6042"/>
                  </a:lnTo>
                  <a:lnTo>
                    <a:pt x="1176" y="6044"/>
                  </a:lnTo>
                  <a:lnTo>
                    <a:pt x="1202" y="6045"/>
                  </a:lnTo>
                  <a:lnTo>
                    <a:pt x="1228" y="6045"/>
                  </a:lnTo>
                  <a:lnTo>
                    <a:pt x="1254" y="6042"/>
                  </a:lnTo>
                  <a:lnTo>
                    <a:pt x="1254" y="6042"/>
                  </a:lnTo>
                  <a:lnTo>
                    <a:pt x="1366" y="6032"/>
                  </a:lnTo>
                  <a:lnTo>
                    <a:pt x="1422" y="6027"/>
                  </a:lnTo>
                  <a:lnTo>
                    <a:pt x="1479" y="6022"/>
                  </a:lnTo>
                  <a:lnTo>
                    <a:pt x="1479" y="6022"/>
                  </a:lnTo>
                  <a:lnTo>
                    <a:pt x="1535" y="6019"/>
                  </a:lnTo>
                  <a:lnTo>
                    <a:pt x="1593" y="6018"/>
                  </a:lnTo>
                  <a:lnTo>
                    <a:pt x="1651" y="6021"/>
                  </a:lnTo>
                  <a:lnTo>
                    <a:pt x="1680" y="6022"/>
                  </a:lnTo>
                  <a:lnTo>
                    <a:pt x="1709" y="6025"/>
                  </a:lnTo>
                  <a:lnTo>
                    <a:pt x="1709" y="6025"/>
                  </a:lnTo>
                  <a:lnTo>
                    <a:pt x="1733" y="6028"/>
                  </a:lnTo>
                  <a:lnTo>
                    <a:pt x="1758" y="6032"/>
                  </a:lnTo>
                  <a:lnTo>
                    <a:pt x="1807" y="6041"/>
                  </a:lnTo>
                  <a:lnTo>
                    <a:pt x="1807" y="6041"/>
                  </a:lnTo>
                  <a:lnTo>
                    <a:pt x="1847" y="6047"/>
                  </a:lnTo>
                  <a:lnTo>
                    <a:pt x="1888" y="6053"/>
                  </a:lnTo>
                  <a:lnTo>
                    <a:pt x="1970" y="6061"/>
                  </a:lnTo>
                  <a:lnTo>
                    <a:pt x="1970" y="6061"/>
                  </a:lnTo>
                  <a:lnTo>
                    <a:pt x="2112" y="6074"/>
                  </a:lnTo>
                  <a:lnTo>
                    <a:pt x="2254" y="6087"/>
                  </a:lnTo>
                  <a:lnTo>
                    <a:pt x="2539" y="6109"/>
                  </a:lnTo>
                  <a:lnTo>
                    <a:pt x="3109" y="6151"/>
                  </a:lnTo>
                  <a:lnTo>
                    <a:pt x="3109" y="6151"/>
                  </a:lnTo>
                  <a:lnTo>
                    <a:pt x="3236" y="6161"/>
                  </a:lnTo>
                  <a:lnTo>
                    <a:pt x="3365" y="6171"/>
                  </a:lnTo>
                  <a:lnTo>
                    <a:pt x="3428" y="6177"/>
                  </a:lnTo>
                  <a:lnTo>
                    <a:pt x="3493" y="6180"/>
                  </a:lnTo>
                  <a:lnTo>
                    <a:pt x="3557" y="6183"/>
                  </a:lnTo>
                  <a:lnTo>
                    <a:pt x="3621" y="6183"/>
                  </a:lnTo>
                  <a:lnTo>
                    <a:pt x="3621" y="6183"/>
                  </a:lnTo>
                  <a:lnTo>
                    <a:pt x="3692" y="6181"/>
                  </a:lnTo>
                  <a:lnTo>
                    <a:pt x="3729" y="6178"/>
                  </a:lnTo>
                  <a:lnTo>
                    <a:pt x="3767" y="6174"/>
                  </a:lnTo>
                  <a:lnTo>
                    <a:pt x="3804" y="6170"/>
                  </a:lnTo>
                  <a:lnTo>
                    <a:pt x="3842" y="6162"/>
                  </a:lnTo>
                  <a:lnTo>
                    <a:pt x="3878" y="6155"/>
                  </a:lnTo>
                  <a:lnTo>
                    <a:pt x="3914" y="6144"/>
                  </a:lnTo>
                  <a:lnTo>
                    <a:pt x="3950" y="6132"/>
                  </a:lnTo>
                  <a:lnTo>
                    <a:pt x="3984" y="6118"/>
                  </a:lnTo>
                  <a:lnTo>
                    <a:pt x="4017" y="6100"/>
                  </a:lnTo>
                  <a:lnTo>
                    <a:pt x="4031" y="6090"/>
                  </a:lnTo>
                  <a:lnTo>
                    <a:pt x="4047" y="6080"/>
                  </a:lnTo>
                  <a:lnTo>
                    <a:pt x="4062" y="6070"/>
                  </a:lnTo>
                  <a:lnTo>
                    <a:pt x="4075" y="6057"/>
                  </a:lnTo>
                  <a:lnTo>
                    <a:pt x="4088" y="6045"/>
                  </a:lnTo>
                  <a:lnTo>
                    <a:pt x="4101" y="6032"/>
                  </a:lnTo>
                  <a:lnTo>
                    <a:pt x="4112" y="6018"/>
                  </a:lnTo>
                  <a:lnTo>
                    <a:pt x="4124" y="6003"/>
                  </a:lnTo>
                  <a:lnTo>
                    <a:pt x="4134" y="5987"/>
                  </a:lnTo>
                  <a:lnTo>
                    <a:pt x="4143" y="5970"/>
                  </a:lnTo>
                  <a:lnTo>
                    <a:pt x="4143" y="5970"/>
                  </a:lnTo>
                  <a:lnTo>
                    <a:pt x="4151" y="5954"/>
                  </a:lnTo>
                  <a:lnTo>
                    <a:pt x="4159" y="5938"/>
                  </a:lnTo>
                  <a:lnTo>
                    <a:pt x="4164" y="5922"/>
                  </a:lnTo>
                  <a:lnTo>
                    <a:pt x="4169" y="5906"/>
                  </a:lnTo>
                  <a:lnTo>
                    <a:pt x="4178" y="5872"/>
                  </a:lnTo>
                  <a:lnTo>
                    <a:pt x="4182" y="5838"/>
                  </a:lnTo>
                  <a:lnTo>
                    <a:pt x="4186" y="5804"/>
                  </a:lnTo>
                  <a:lnTo>
                    <a:pt x="4188" y="5769"/>
                  </a:lnTo>
                  <a:lnTo>
                    <a:pt x="4189" y="5700"/>
                  </a:lnTo>
                  <a:lnTo>
                    <a:pt x="4189" y="5700"/>
                  </a:lnTo>
                  <a:lnTo>
                    <a:pt x="4191" y="5620"/>
                  </a:lnTo>
                  <a:lnTo>
                    <a:pt x="4189" y="5540"/>
                  </a:lnTo>
                  <a:lnTo>
                    <a:pt x="4186" y="5459"/>
                  </a:lnTo>
                  <a:lnTo>
                    <a:pt x="4183" y="5380"/>
                  </a:lnTo>
                  <a:lnTo>
                    <a:pt x="4183" y="5380"/>
                  </a:lnTo>
                  <a:lnTo>
                    <a:pt x="4178" y="5254"/>
                  </a:lnTo>
                  <a:lnTo>
                    <a:pt x="4170" y="5128"/>
                  </a:lnTo>
                  <a:lnTo>
                    <a:pt x="4162" y="5001"/>
                  </a:lnTo>
                  <a:lnTo>
                    <a:pt x="4153" y="4875"/>
                  </a:lnTo>
                  <a:lnTo>
                    <a:pt x="4153" y="4875"/>
                  </a:lnTo>
                  <a:lnTo>
                    <a:pt x="4150" y="4848"/>
                  </a:lnTo>
                  <a:lnTo>
                    <a:pt x="4150" y="4848"/>
                  </a:lnTo>
                  <a:lnTo>
                    <a:pt x="4136" y="4868"/>
                  </a:lnTo>
                  <a:lnTo>
                    <a:pt x="4136" y="4868"/>
                  </a:lnTo>
                  <a:lnTo>
                    <a:pt x="4204" y="4848"/>
                  </a:lnTo>
                  <a:lnTo>
                    <a:pt x="4272" y="4826"/>
                  </a:lnTo>
                  <a:lnTo>
                    <a:pt x="4340" y="4804"/>
                  </a:lnTo>
                  <a:lnTo>
                    <a:pt x="4407" y="4781"/>
                  </a:lnTo>
                  <a:lnTo>
                    <a:pt x="4407" y="4781"/>
                  </a:lnTo>
                  <a:lnTo>
                    <a:pt x="4415" y="4777"/>
                  </a:lnTo>
                  <a:lnTo>
                    <a:pt x="4419" y="4771"/>
                  </a:lnTo>
                  <a:lnTo>
                    <a:pt x="4422" y="4764"/>
                  </a:lnTo>
                  <a:lnTo>
                    <a:pt x="4422" y="4755"/>
                  </a:lnTo>
                  <a:lnTo>
                    <a:pt x="4422" y="4755"/>
                  </a:lnTo>
                  <a:lnTo>
                    <a:pt x="4386" y="4606"/>
                  </a:lnTo>
                  <a:lnTo>
                    <a:pt x="4350" y="4458"/>
                  </a:lnTo>
                  <a:lnTo>
                    <a:pt x="4313" y="4309"/>
                  </a:lnTo>
                  <a:lnTo>
                    <a:pt x="4274" y="4162"/>
                  </a:lnTo>
                  <a:lnTo>
                    <a:pt x="4274" y="4162"/>
                  </a:lnTo>
                  <a:lnTo>
                    <a:pt x="4214" y="3926"/>
                  </a:lnTo>
                  <a:lnTo>
                    <a:pt x="4182" y="3807"/>
                  </a:lnTo>
                  <a:lnTo>
                    <a:pt x="4149" y="3690"/>
                  </a:lnTo>
                  <a:lnTo>
                    <a:pt x="4112" y="3573"/>
                  </a:lnTo>
                  <a:lnTo>
                    <a:pt x="4076" y="3456"/>
                  </a:lnTo>
                  <a:lnTo>
                    <a:pt x="4036" y="3342"/>
                  </a:lnTo>
                  <a:lnTo>
                    <a:pt x="4014" y="3284"/>
                  </a:lnTo>
                  <a:lnTo>
                    <a:pt x="3992" y="3227"/>
                  </a:lnTo>
                  <a:lnTo>
                    <a:pt x="3992" y="3227"/>
                  </a:lnTo>
                  <a:lnTo>
                    <a:pt x="3971" y="3177"/>
                  </a:lnTo>
                  <a:lnTo>
                    <a:pt x="3949" y="3128"/>
                  </a:lnTo>
                  <a:lnTo>
                    <a:pt x="3903" y="3029"/>
                  </a:lnTo>
                  <a:lnTo>
                    <a:pt x="3903" y="3029"/>
                  </a:lnTo>
                  <a:lnTo>
                    <a:pt x="3842" y="2903"/>
                  </a:lnTo>
                  <a:lnTo>
                    <a:pt x="3810" y="2841"/>
                  </a:lnTo>
                  <a:lnTo>
                    <a:pt x="3777" y="2779"/>
                  </a:lnTo>
                  <a:lnTo>
                    <a:pt x="3777" y="2779"/>
                  </a:lnTo>
                  <a:lnTo>
                    <a:pt x="3742" y="2721"/>
                  </a:lnTo>
                  <a:lnTo>
                    <a:pt x="3706" y="2665"/>
                  </a:lnTo>
                  <a:lnTo>
                    <a:pt x="3667" y="2611"/>
                  </a:lnTo>
                  <a:lnTo>
                    <a:pt x="3645" y="2585"/>
                  </a:lnTo>
                  <a:lnTo>
                    <a:pt x="3625" y="2560"/>
                  </a:lnTo>
                  <a:lnTo>
                    <a:pt x="3602" y="2534"/>
                  </a:lnTo>
                  <a:lnTo>
                    <a:pt x="3580" y="2510"/>
                  </a:lnTo>
                  <a:lnTo>
                    <a:pt x="3557" y="2487"/>
                  </a:lnTo>
                  <a:lnTo>
                    <a:pt x="3532" y="2464"/>
                  </a:lnTo>
                  <a:lnTo>
                    <a:pt x="3508" y="2442"/>
                  </a:lnTo>
                  <a:lnTo>
                    <a:pt x="3482" y="2420"/>
                  </a:lnTo>
                  <a:lnTo>
                    <a:pt x="3456" y="2398"/>
                  </a:lnTo>
                  <a:lnTo>
                    <a:pt x="3428" y="2378"/>
                  </a:lnTo>
                  <a:lnTo>
                    <a:pt x="3428" y="2378"/>
                  </a:lnTo>
                  <a:lnTo>
                    <a:pt x="3394" y="2352"/>
                  </a:lnTo>
                  <a:lnTo>
                    <a:pt x="3356" y="2329"/>
                  </a:lnTo>
                  <a:lnTo>
                    <a:pt x="3318" y="2306"/>
                  </a:lnTo>
                  <a:lnTo>
                    <a:pt x="3281" y="2286"/>
                  </a:lnTo>
                  <a:lnTo>
                    <a:pt x="3243" y="2264"/>
                  </a:lnTo>
                  <a:lnTo>
                    <a:pt x="3204" y="2245"/>
                  </a:lnTo>
                  <a:lnTo>
                    <a:pt x="3125" y="2206"/>
                  </a:lnTo>
                  <a:lnTo>
                    <a:pt x="3125" y="2206"/>
                  </a:lnTo>
                  <a:lnTo>
                    <a:pt x="2954" y="2122"/>
                  </a:lnTo>
                  <a:lnTo>
                    <a:pt x="2782" y="2038"/>
                  </a:lnTo>
                  <a:lnTo>
                    <a:pt x="2782" y="2038"/>
                  </a:lnTo>
                  <a:lnTo>
                    <a:pt x="2675" y="1985"/>
                  </a:lnTo>
                  <a:lnTo>
                    <a:pt x="2566" y="1931"/>
                  </a:lnTo>
                  <a:lnTo>
                    <a:pt x="2513" y="1905"/>
                  </a:lnTo>
                  <a:lnTo>
                    <a:pt x="2458" y="1879"/>
                  </a:lnTo>
                  <a:lnTo>
                    <a:pt x="2403" y="1856"/>
                  </a:lnTo>
                  <a:lnTo>
                    <a:pt x="2346" y="1834"/>
                  </a:lnTo>
                  <a:lnTo>
                    <a:pt x="2346" y="1834"/>
                  </a:lnTo>
                  <a:lnTo>
                    <a:pt x="2317" y="1826"/>
                  </a:lnTo>
                  <a:lnTo>
                    <a:pt x="2289" y="1817"/>
                  </a:lnTo>
                  <a:lnTo>
                    <a:pt x="2258" y="1811"/>
                  </a:lnTo>
                  <a:lnTo>
                    <a:pt x="2228" y="1807"/>
                  </a:lnTo>
                  <a:lnTo>
                    <a:pt x="2197" y="1802"/>
                  </a:lnTo>
                  <a:lnTo>
                    <a:pt x="2167" y="1800"/>
                  </a:lnTo>
                  <a:lnTo>
                    <a:pt x="2105" y="1797"/>
                  </a:lnTo>
                  <a:lnTo>
                    <a:pt x="2105" y="1797"/>
                  </a:lnTo>
                  <a:lnTo>
                    <a:pt x="2085" y="1795"/>
                  </a:lnTo>
                  <a:lnTo>
                    <a:pt x="2073" y="1794"/>
                  </a:lnTo>
                  <a:lnTo>
                    <a:pt x="2063" y="1795"/>
                  </a:lnTo>
                  <a:lnTo>
                    <a:pt x="2063" y="1795"/>
                  </a:lnTo>
                  <a:lnTo>
                    <a:pt x="2060" y="1795"/>
                  </a:lnTo>
                  <a:lnTo>
                    <a:pt x="2064" y="1794"/>
                  </a:lnTo>
                  <a:lnTo>
                    <a:pt x="2067" y="1794"/>
                  </a:lnTo>
                  <a:lnTo>
                    <a:pt x="2070" y="1795"/>
                  </a:lnTo>
                  <a:lnTo>
                    <a:pt x="2073" y="1797"/>
                  </a:lnTo>
                  <a:lnTo>
                    <a:pt x="2073" y="1801"/>
                  </a:lnTo>
                  <a:lnTo>
                    <a:pt x="2073" y="1801"/>
                  </a:lnTo>
                  <a:lnTo>
                    <a:pt x="2070" y="1798"/>
                  </a:lnTo>
                  <a:lnTo>
                    <a:pt x="2067" y="1795"/>
                  </a:lnTo>
                  <a:lnTo>
                    <a:pt x="2067" y="1795"/>
                  </a:lnTo>
                  <a:lnTo>
                    <a:pt x="2056" y="1776"/>
                  </a:lnTo>
                  <a:lnTo>
                    <a:pt x="2043" y="1761"/>
                  </a:lnTo>
                  <a:lnTo>
                    <a:pt x="2028" y="1743"/>
                  </a:lnTo>
                  <a:lnTo>
                    <a:pt x="2014" y="1726"/>
                  </a:lnTo>
                  <a:lnTo>
                    <a:pt x="2014" y="1726"/>
                  </a:lnTo>
                  <a:lnTo>
                    <a:pt x="1969" y="1662"/>
                  </a:lnTo>
                  <a:lnTo>
                    <a:pt x="1947" y="1629"/>
                  </a:lnTo>
                  <a:lnTo>
                    <a:pt x="1925" y="1596"/>
                  </a:lnTo>
                  <a:lnTo>
                    <a:pt x="1905" y="1561"/>
                  </a:lnTo>
                  <a:lnTo>
                    <a:pt x="1888" y="1525"/>
                  </a:lnTo>
                  <a:lnTo>
                    <a:pt x="1871" y="1490"/>
                  </a:lnTo>
                  <a:lnTo>
                    <a:pt x="1856" y="1454"/>
                  </a:lnTo>
                  <a:lnTo>
                    <a:pt x="1856" y="1454"/>
                  </a:lnTo>
                  <a:lnTo>
                    <a:pt x="1840" y="1412"/>
                  </a:lnTo>
                  <a:lnTo>
                    <a:pt x="1827" y="1370"/>
                  </a:lnTo>
                  <a:lnTo>
                    <a:pt x="1801" y="1286"/>
                  </a:lnTo>
                  <a:lnTo>
                    <a:pt x="1753" y="1117"/>
                  </a:lnTo>
                  <a:lnTo>
                    <a:pt x="1753" y="1117"/>
                  </a:lnTo>
                  <a:lnTo>
                    <a:pt x="1737" y="1057"/>
                  </a:lnTo>
                  <a:lnTo>
                    <a:pt x="1737" y="1057"/>
                  </a:lnTo>
                  <a:lnTo>
                    <a:pt x="1723" y="1084"/>
                  </a:lnTo>
                  <a:lnTo>
                    <a:pt x="1723" y="1084"/>
                  </a:lnTo>
                  <a:lnTo>
                    <a:pt x="1750" y="1076"/>
                  </a:lnTo>
                  <a:lnTo>
                    <a:pt x="1778" y="1066"/>
                  </a:lnTo>
                  <a:lnTo>
                    <a:pt x="1804" y="1055"/>
                  </a:lnTo>
                  <a:lnTo>
                    <a:pt x="1829" y="1039"/>
                  </a:lnTo>
                  <a:lnTo>
                    <a:pt x="1852" y="1021"/>
                  </a:lnTo>
                  <a:lnTo>
                    <a:pt x="1873" y="1001"/>
                  </a:lnTo>
                  <a:lnTo>
                    <a:pt x="1882" y="989"/>
                  </a:lnTo>
                  <a:lnTo>
                    <a:pt x="1891" y="978"/>
                  </a:lnTo>
                  <a:lnTo>
                    <a:pt x="1898" y="966"/>
                  </a:lnTo>
                  <a:lnTo>
                    <a:pt x="1905" y="953"/>
                  </a:lnTo>
                  <a:lnTo>
                    <a:pt x="1905" y="953"/>
                  </a:lnTo>
                  <a:lnTo>
                    <a:pt x="1924" y="916"/>
                  </a:lnTo>
                  <a:lnTo>
                    <a:pt x="1938" y="877"/>
                  </a:lnTo>
                  <a:lnTo>
                    <a:pt x="1952" y="836"/>
                  </a:lnTo>
                  <a:lnTo>
                    <a:pt x="1962" y="796"/>
                  </a:lnTo>
                  <a:lnTo>
                    <a:pt x="1970" y="754"/>
                  </a:lnTo>
                  <a:lnTo>
                    <a:pt x="1975" y="710"/>
                  </a:lnTo>
                  <a:lnTo>
                    <a:pt x="1976" y="670"/>
                  </a:lnTo>
                  <a:lnTo>
                    <a:pt x="1975" y="648"/>
                  </a:lnTo>
                  <a:lnTo>
                    <a:pt x="1973" y="628"/>
                  </a:lnTo>
                  <a:lnTo>
                    <a:pt x="1973" y="628"/>
                  </a:lnTo>
                  <a:lnTo>
                    <a:pt x="1972" y="610"/>
                  </a:lnTo>
                  <a:lnTo>
                    <a:pt x="1967" y="593"/>
                  </a:lnTo>
                  <a:lnTo>
                    <a:pt x="1963" y="576"/>
                  </a:lnTo>
                  <a:lnTo>
                    <a:pt x="1957" y="560"/>
                  </a:lnTo>
                  <a:lnTo>
                    <a:pt x="1950" y="544"/>
                  </a:lnTo>
                  <a:lnTo>
                    <a:pt x="1943" y="528"/>
                  </a:lnTo>
                  <a:lnTo>
                    <a:pt x="1934" y="515"/>
                  </a:lnTo>
                  <a:lnTo>
                    <a:pt x="1923" y="502"/>
                  </a:lnTo>
                  <a:lnTo>
                    <a:pt x="1912" y="490"/>
                  </a:lnTo>
                  <a:lnTo>
                    <a:pt x="1899" y="479"/>
                  </a:lnTo>
                  <a:lnTo>
                    <a:pt x="1886" y="470"/>
                  </a:lnTo>
                  <a:lnTo>
                    <a:pt x="1872" y="463"/>
                  </a:lnTo>
                  <a:lnTo>
                    <a:pt x="1856" y="457"/>
                  </a:lnTo>
                  <a:lnTo>
                    <a:pt x="1839" y="453"/>
                  </a:lnTo>
                  <a:lnTo>
                    <a:pt x="1821" y="450"/>
                  </a:lnTo>
                  <a:lnTo>
                    <a:pt x="1803" y="450"/>
                  </a:lnTo>
                  <a:lnTo>
                    <a:pt x="1803" y="450"/>
                  </a:lnTo>
                  <a:lnTo>
                    <a:pt x="1779" y="453"/>
                  </a:lnTo>
                  <a:lnTo>
                    <a:pt x="1756" y="457"/>
                  </a:lnTo>
                  <a:lnTo>
                    <a:pt x="1746" y="460"/>
                  </a:lnTo>
                  <a:lnTo>
                    <a:pt x="1736" y="464"/>
                  </a:lnTo>
                  <a:lnTo>
                    <a:pt x="1726" y="470"/>
                  </a:lnTo>
                  <a:lnTo>
                    <a:pt x="1717" y="477"/>
                  </a:lnTo>
                  <a:lnTo>
                    <a:pt x="1717" y="477"/>
                  </a:lnTo>
                  <a:lnTo>
                    <a:pt x="1706" y="489"/>
                  </a:lnTo>
                  <a:lnTo>
                    <a:pt x="1695" y="501"/>
                  </a:lnTo>
                  <a:lnTo>
                    <a:pt x="1677" y="527"/>
                  </a:lnTo>
                  <a:lnTo>
                    <a:pt x="1659" y="556"/>
                  </a:lnTo>
                  <a:lnTo>
                    <a:pt x="1645" y="583"/>
                  </a:lnTo>
                  <a:lnTo>
                    <a:pt x="1645" y="583"/>
                  </a:lnTo>
                  <a:lnTo>
                    <a:pt x="1629" y="612"/>
                  </a:lnTo>
                  <a:lnTo>
                    <a:pt x="1614" y="641"/>
                  </a:lnTo>
                  <a:lnTo>
                    <a:pt x="1603" y="670"/>
                  </a:lnTo>
                  <a:lnTo>
                    <a:pt x="1591" y="699"/>
                  </a:lnTo>
                  <a:lnTo>
                    <a:pt x="1580" y="728"/>
                  </a:lnTo>
                  <a:lnTo>
                    <a:pt x="1570" y="758"/>
                  </a:lnTo>
                  <a:lnTo>
                    <a:pt x="1561" y="790"/>
                  </a:lnTo>
                  <a:lnTo>
                    <a:pt x="1554" y="820"/>
                  </a:lnTo>
                  <a:lnTo>
                    <a:pt x="1554" y="820"/>
                  </a:lnTo>
                  <a:lnTo>
                    <a:pt x="1593" y="820"/>
                  </a:lnTo>
                  <a:lnTo>
                    <a:pt x="1593" y="820"/>
                  </a:lnTo>
                  <a:lnTo>
                    <a:pt x="1551" y="718"/>
                  </a:lnTo>
                  <a:lnTo>
                    <a:pt x="1509" y="616"/>
                  </a:lnTo>
                  <a:lnTo>
                    <a:pt x="1509" y="616"/>
                  </a:lnTo>
                  <a:lnTo>
                    <a:pt x="1489" y="563"/>
                  </a:lnTo>
                  <a:lnTo>
                    <a:pt x="1477" y="534"/>
                  </a:lnTo>
                  <a:lnTo>
                    <a:pt x="1464" y="506"/>
                  </a:lnTo>
                  <a:lnTo>
                    <a:pt x="1448" y="480"/>
                  </a:lnTo>
                  <a:lnTo>
                    <a:pt x="1441" y="467"/>
                  </a:lnTo>
                  <a:lnTo>
                    <a:pt x="1431" y="456"/>
                  </a:lnTo>
                  <a:lnTo>
                    <a:pt x="1422" y="446"/>
                  </a:lnTo>
                  <a:lnTo>
                    <a:pt x="1411" y="435"/>
                  </a:lnTo>
                  <a:lnTo>
                    <a:pt x="1400" y="427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77" y="415"/>
                  </a:lnTo>
                  <a:lnTo>
                    <a:pt x="1367" y="411"/>
                  </a:lnTo>
                  <a:lnTo>
                    <a:pt x="1344" y="407"/>
                  </a:lnTo>
                  <a:lnTo>
                    <a:pt x="1322" y="404"/>
                  </a:lnTo>
                  <a:lnTo>
                    <a:pt x="1299" y="404"/>
                  </a:lnTo>
                  <a:lnTo>
                    <a:pt x="1276" y="405"/>
                  </a:lnTo>
                  <a:lnTo>
                    <a:pt x="1253" y="407"/>
                  </a:lnTo>
                  <a:lnTo>
                    <a:pt x="1210" y="414"/>
                  </a:lnTo>
                  <a:lnTo>
                    <a:pt x="1210" y="414"/>
                  </a:lnTo>
                  <a:lnTo>
                    <a:pt x="1146" y="425"/>
                  </a:lnTo>
                  <a:lnTo>
                    <a:pt x="1113" y="430"/>
                  </a:lnTo>
                  <a:lnTo>
                    <a:pt x="1081" y="434"/>
                  </a:lnTo>
                  <a:lnTo>
                    <a:pt x="1049" y="435"/>
                  </a:lnTo>
                  <a:lnTo>
                    <a:pt x="1017" y="437"/>
                  </a:lnTo>
                  <a:lnTo>
                    <a:pt x="984" y="435"/>
                  </a:lnTo>
                  <a:lnTo>
                    <a:pt x="952" y="433"/>
                  </a:lnTo>
                  <a:lnTo>
                    <a:pt x="952" y="433"/>
                  </a:lnTo>
                  <a:lnTo>
                    <a:pt x="933" y="428"/>
                  </a:lnTo>
                  <a:lnTo>
                    <a:pt x="914" y="424"/>
                  </a:lnTo>
                  <a:lnTo>
                    <a:pt x="896" y="418"/>
                  </a:lnTo>
                  <a:lnTo>
                    <a:pt x="878" y="411"/>
                  </a:lnTo>
                  <a:lnTo>
                    <a:pt x="861" y="402"/>
                  </a:lnTo>
                  <a:lnTo>
                    <a:pt x="844" y="393"/>
                  </a:lnTo>
                  <a:lnTo>
                    <a:pt x="810" y="373"/>
                  </a:lnTo>
                  <a:lnTo>
                    <a:pt x="778" y="352"/>
                  </a:lnTo>
                  <a:lnTo>
                    <a:pt x="748" y="327"/>
                  </a:lnTo>
                  <a:lnTo>
                    <a:pt x="690" y="276"/>
                  </a:lnTo>
                  <a:lnTo>
                    <a:pt x="690" y="276"/>
                  </a:lnTo>
                  <a:lnTo>
                    <a:pt x="647" y="239"/>
                  </a:lnTo>
                  <a:lnTo>
                    <a:pt x="603" y="198"/>
                  </a:lnTo>
                  <a:lnTo>
                    <a:pt x="563" y="159"/>
                  </a:lnTo>
                  <a:lnTo>
                    <a:pt x="522" y="117"/>
                  </a:lnTo>
                  <a:lnTo>
                    <a:pt x="522" y="117"/>
                  </a:lnTo>
                  <a:lnTo>
                    <a:pt x="515" y="113"/>
                  </a:lnTo>
                  <a:lnTo>
                    <a:pt x="509" y="111"/>
                  </a:lnTo>
                  <a:lnTo>
                    <a:pt x="502" y="113"/>
                  </a:lnTo>
                  <a:lnTo>
                    <a:pt x="496" y="116"/>
                  </a:lnTo>
                  <a:lnTo>
                    <a:pt x="492" y="120"/>
                  </a:lnTo>
                  <a:lnTo>
                    <a:pt x="489" y="127"/>
                  </a:lnTo>
                  <a:lnTo>
                    <a:pt x="489" y="135"/>
                  </a:lnTo>
                  <a:lnTo>
                    <a:pt x="491" y="142"/>
                  </a:lnTo>
                  <a:lnTo>
                    <a:pt x="491" y="142"/>
                  </a:lnTo>
                  <a:lnTo>
                    <a:pt x="512" y="187"/>
                  </a:lnTo>
                  <a:lnTo>
                    <a:pt x="535" y="231"/>
                  </a:lnTo>
                  <a:lnTo>
                    <a:pt x="560" y="276"/>
                  </a:lnTo>
                  <a:lnTo>
                    <a:pt x="585" y="320"/>
                  </a:lnTo>
                  <a:lnTo>
                    <a:pt x="585" y="320"/>
                  </a:lnTo>
                  <a:lnTo>
                    <a:pt x="601" y="343"/>
                  </a:lnTo>
                  <a:lnTo>
                    <a:pt x="618" y="366"/>
                  </a:lnTo>
                  <a:lnTo>
                    <a:pt x="635" y="388"/>
                  </a:lnTo>
                  <a:lnTo>
                    <a:pt x="645" y="398"/>
                  </a:lnTo>
                  <a:lnTo>
                    <a:pt x="657" y="407"/>
                  </a:lnTo>
                  <a:lnTo>
                    <a:pt x="657" y="407"/>
                  </a:lnTo>
                  <a:lnTo>
                    <a:pt x="690" y="431"/>
                  </a:lnTo>
                  <a:lnTo>
                    <a:pt x="724" y="456"/>
                  </a:lnTo>
                  <a:lnTo>
                    <a:pt x="724" y="456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32" y="415"/>
                  </a:lnTo>
                  <a:lnTo>
                    <a:pt x="719" y="412"/>
                  </a:lnTo>
                  <a:lnTo>
                    <a:pt x="706" y="409"/>
                  </a:lnTo>
                  <a:lnTo>
                    <a:pt x="693" y="407"/>
                  </a:lnTo>
                  <a:lnTo>
                    <a:pt x="666" y="404"/>
                  </a:lnTo>
                  <a:lnTo>
                    <a:pt x="653" y="402"/>
                  </a:lnTo>
                  <a:lnTo>
                    <a:pt x="641" y="399"/>
                  </a:lnTo>
                  <a:lnTo>
                    <a:pt x="641" y="399"/>
                  </a:lnTo>
                  <a:lnTo>
                    <a:pt x="603" y="388"/>
                  </a:lnTo>
                  <a:lnTo>
                    <a:pt x="567" y="373"/>
                  </a:lnTo>
                  <a:lnTo>
                    <a:pt x="533" y="357"/>
                  </a:lnTo>
                  <a:lnTo>
                    <a:pt x="499" y="339"/>
                  </a:lnTo>
                  <a:lnTo>
                    <a:pt x="499" y="339"/>
                  </a:lnTo>
                  <a:lnTo>
                    <a:pt x="483" y="328"/>
                  </a:lnTo>
                  <a:lnTo>
                    <a:pt x="469" y="317"/>
                  </a:lnTo>
                  <a:lnTo>
                    <a:pt x="456" y="307"/>
                  </a:lnTo>
                  <a:lnTo>
                    <a:pt x="443" y="294"/>
                  </a:lnTo>
                  <a:lnTo>
                    <a:pt x="418" y="268"/>
                  </a:lnTo>
                  <a:lnTo>
                    <a:pt x="397" y="240"/>
                  </a:lnTo>
                  <a:lnTo>
                    <a:pt x="376" y="211"/>
                  </a:lnTo>
                  <a:lnTo>
                    <a:pt x="358" y="181"/>
                  </a:lnTo>
                  <a:lnTo>
                    <a:pt x="340" y="150"/>
                  </a:lnTo>
                  <a:lnTo>
                    <a:pt x="324" y="119"/>
                  </a:lnTo>
                  <a:lnTo>
                    <a:pt x="324" y="119"/>
                  </a:lnTo>
                  <a:lnTo>
                    <a:pt x="310" y="91"/>
                  </a:lnTo>
                  <a:lnTo>
                    <a:pt x="295" y="62"/>
                  </a:lnTo>
                  <a:lnTo>
                    <a:pt x="288" y="48"/>
                  </a:lnTo>
                  <a:lnTo>
                    <a:pt x="278" y="35"/>
                  </a:lnTo>
                  <a:lnTo>
                    <a:pt x="268" y="23"/>
                  </a:lnTo>
                  <a:lnTo>
                    <a:pt x="258" y="14"/>
                  </a:lnTo>
                  <a:lnTo>
                    <a:pt x="258" y="14"/>
                  </a:lnTo>
                  <a:lnTo>
                    <a:pt x="248" y="9"/>
                  </a:lnTo>
                  <a:lnTo>
                    <a:pt x="238" y="4"/>
                  </a:lnTo>
                  <a:lnTo>
                    <a:pt x="226" y="1"/>
                  </a:lnTo>
                  <a:lnTo>
                    <a:pt x="216" y="0"/>
                  </a:lnTo>
                  <a:lnTo>
                    <a:pt x="204" y="0"/>
                  </a:lnTo>
                  <a:lnTo>
                    <a:pt x="193" y="1"/>
                  </a:lnTo>
                  <a:lnTo>
                    <a:pt x="170" y="4"/>
                  </a:lnTo>
                  <a:lnTo>
                    <a:pt x="170" y="4"/>
                  </a:lnTo>
                  <a:lnTo>
                    <a:pt x="154" y="10"/>
                  </a:lnTo>
                  <a:lnTo>
                    <a:pt x="138" y="16"/>
                  </a:lnTo>
                  <a:lnTo>
                    <a:pt x="122" y="23"/>
                  </a:lnTo>
                  <a:lnTo>
                    <a:pt x="107" y="30"/>
                  </a:lnTo>
                  <a:lnTo>
                    <a:pt x="94" y="41"/>
                  </a:lnTo>
                  <a:lnTo>
                    <a:pt x="81" y="51"/>
                  </a:lnTo>
                  <a:lnTo>
                    <a:pt x="70" y="64"/>
                  </a:lnTo>
                  <a:lnTo>
                    <a:pt x="60" y="77"/>
                  </a:lnTo>
                  <a:lnTo>
                    <a:pt x="60" y="77"/>
                  </a:lnTo>
                  <a:lnTo>
                    <a:pt x="47" y="98"/>
                  </a:lnTo>
                  <a:lnTo>
                    <a:pt x="35" y="122"/>
                  </a:lnTo>
                  <a:lnTo>
                    <a:pt x="25" y="145"/>
                  </a:lnTo>
                  <a:lnTo>
                    <a:pt x="18" y="169"/>
                  </a:lnTo>
                  <a:lnTo>
                    <a:pt x="12" y="194"/>
                  </a:lnTo>
                  <a:lnTo>
                    <a:pt x="8" y="220"/>
                  </a:lnTo>
                  <a:lnTo>
                    <a:pt x="5" y="244"/>
                  </a:lnTo>
                  <a:lnTo>
                    <a:pt x="3" y="271"/>
                  </a:lnTo>
                  <a:lnTo>
                    <a:pt x="3" y="271"/>
                  </a:lnTo>
                  <a:lnTo>
                    <a:pt x="2" y="304"/>
                  </a:lnTo>
                  <a:lnTo>
                    <a:pt x="0" y="337"/>
                  </a:lnTo>
                  <a:lnTo>
                    <a:pt x="3" y="405"/>
                  </a:lnTo>
                  <a:lnTo>
                    <a:pt x="8" y="473"/>
                  </a:lnTo>
                  <a:lnTo>
                    <a:pt x="13" y="540"/>
                  </a:lnTo>
                  <a:lnTo>
                    <a:pt x="13" y="540"/>
                  </a:lnTo>
                  <a:lnTo>
                    <a:pt x="19" y="600"/>
                  </a:lnTo>
                  <a:lnTo>
                    <a:pt x="25" y="661"/>
                  </a:lnTo>
                  <a:lnTo>
                    <a:pt x="32" y="722"/>
                  </a:lnTo>
                  <a:lnTo>
                    <a:pt x="41" y="781"/>
                  </a:lnTo>
                  <a:lnTo>
                    <a:pt x="41" y="781"/>
                  </a:lnTo>
                  <a:lnTo>
                    <a:pt x="48" y="817"/>
                  </a:lnTo>
                  <a:lnTo>
                    <a:pt x="57" y="852"/>
                  </a:lnTo>
                  <a:lnTo>
                    <a:pt x="77" y="921"/>
                  </a:lnTo>
                  <a:lnTo>
                    <a:pt x="77" y="921"/>
                  </a:lnTo>
                  <a:lnTo>
                    <a:pt x="103" y="1016"/>
                  </a:lnTo>
                  <a:lnTo>
                    <a:pt x="128" y="1110"/>
                  </a:lnTo>
                  <a:lnTo>
                    <a:pt x="151" y="1204"/>
                  </a:lnTo>
                  <a:lnTo>
                    <a:pt x="175" y="1298"/>
                  </a:lnTo>
                  <a:lnTo>
                    <a:pt x="175" y="1298"/>
                  </a:lnTo>
                  <a:lnTo>
                    <a:pt x="185" y="1329"/>
                  </a:lnTo>
                  <a:lnTo>
                    <a:pt x="197" y="1360"/>
                  </a:lnTo>
                  <a:lnTo>
                    <a:pt x="211" y="1390"/>
                  </a:lnTo>
                  <a:lnTo>
                    <a:pt x="226" y="1419"/>
                  </a:lnTo>
                  <a:lnTo>
                    <a:pt x="242" y="1448"/>
                  </a:lnTo>
                  <a:lnTo>
                    <a:pt x="259" y="1477"/>
                  </a:lnTo>
                  <a:lnTo>
                    <a:pt x="294" y="1533"/>
                  </a:lnTo>
                  <a:lnTo>
                    <a:pt x="294" y="1533"/>
                  </a:lnTo>
                  <a:lnTo>
                    <a:pt x="347" y="1614"/>
                  </a:lnTo>
                  <a:lnTo>
                    <a:pt x="373" y="1655"/>
                  </a:lnTo>
                  <a:lnTo>
                    <a:pt x="402" y="1694"/>
                  </a:lnTo>
                  <a:lnTo>
                    <a:pt x="431" y="1733"/>
                  </a:lnTo>
                  <a:lnTo>
                    <a:pt x="460" y="1771"/>
                  </a:lnTo>
                  <a:lnTo>
                    <a:pt x="492" y="1808"/>
                  </a:lnTo>
                  <a:lnTo>
                    <a:pt x="524" y="1844"/>
                  </a:lnTo>
                  <a:lnTo>
                    <a:pt x="524" y="1844"/>
                  </a:lnTo>
                  <a:lnTo>
                    <a:pt x="538" y="1859"/>
                  </a:lnTo>
                  <a:lnTo>
                    <a:pt x="554" y="1873"/>
                  </a:lnTo>
                  <a:lnTo>
                    <a:pt x="570" y="1888"/>
                  </a:lnTo>
                  <a:lnTo>
                    <a:pt x="586" y="1899"/>
                  </a:lnTo>
                  <a:lnTo>
                    <a:pt x="603" y="1911"/>
                  </a:lnTo>
                  <a:lnTo>
                    <a:pt x="622" y="1923"/>
                  </a:lnTo>
                  <a:lnTo>
                    <a:pt x="641" y="1931"/>
                  </a:lnTo>
                  <a:lnTo>
                    <a:pt x="660" y="1940"/>
                  </a:lnTo>
                  <a:lnTo>
                    <a:pt x="679" y="1947"/>
                  </a:lnTo>
                  <a:lnTo>
                    <a:pt x="699" y="1953"/>
                  </a:lnTo>
                  <a:lnTo>
                    <a:pt x="719" y="1959"/>
                  </a:lnTo>
                  <a:lnTo>
                    <a:pt x="739" y="1962"/>
                  </a:lnTo>
                  <a:lnTo>
                    <a:pt x="760" y="1964"/>
                  </a:lnTo>
                  <a:lnTo>
                    <a:pt x="781" y="1966"/>
                  </a:lnTo>
                  <a:lnTo>
                    <a:pt x="803" y="1966"/>
                  </a:lnTo>
                  <a:lnTo>
                    <a:pt x="823" y="1964"/>
                  </a:lnTo>
                  <a:lnTo>
                    <a:pt x="823" y="1964"/>
                  </a:lnTo>
                  <a:lnTo>
                    <a:pt x="858" y="1959"/>
                  </a:lnTo>
                  <a:lnTo>
                    <a:pt x="891" y="1951"/>
                  </a:lnTo>
                  <a:lnTo>
                    <a:pt x="925" y="1941"/>
                  </a:lnTo>
                  <a:lnTo>
                    <a:pt x="956" y="1930"/>
                  </a:lnTo>
                  <a:lnTo>
                    <a:pt x="988" y="1915"/>
                  </a:lnTo>
                  <a:lnTo>
                    <a:pt x="1020" y="1901"/>
                  </a:lnTo>
                  <a:lnTo>
                    <a:pt x="1050" y="1885"/>
                  </a:lnTo>
                  <a:lnTo>
                    <a:pt x="1079" y="1869"/>
                  </a:lnTo>
                  <a:lnTo>
                    <a:pt x="1079" y="1869"/>
                  </a:lnTo>
                  <a:lnTo>
                    <a:pt x="1111" y="1850"/>
                  </a:lnTo>
                  <a:lnTo>
                    <a:pt x="1140" y="1831"/>
                  </a:lnTo>
                  <a:lnTo>
                    <a:pt x="1170" y="1811"/>
                  </a:lnTo>
                  <a:lnTo>
                    <a:pt x="1199" y="1791"/>
                  </a:lnTo>
                  <a:lnTo>
                    <a:pt x="1227" y="1769"/>
                  </a:lnTo>
                  <a:lnTo>
                    <a:pt x="1254" y="1746"/>
                  </a:lnTo>
                  <a:lnTo>
                    <a:pt x="1282" y="1723"/>
                  </a:lnTo>
                  <a:lnTo>
                    <a:pt x="1308" y="1700"/>
                  </a:lnTo>
                  <a:lnTo>
                    <a:pt x="1308" y="1700"/>
                  </a:lnTo>
                  <a:lnTo>
                    <a:pt x="1353" y="1658"/>
                  </a:lnTo>
                  <a:lnTo>
                    <a:pt x="1396" y="1616"/>
                  </a:lnTo>
                  <a:lnTo>
                    <a:pt x="1438" y="1571"/>
                  </a:lnTo>
                  <a:lnTo>
                    <a:pt x="1480" y="1523"/>
                  </a:lnTo>
                  <a:lnTo>
                    <a:pt x="1518" y="1476"/>
                  </a:lnTo>
                  <a:lnTo>
                    <a:pt x="1536" y="1451"/>
                  </a:lnTo>
                  <a:lnTo>
                    <a:pt x="1554" y="1425"/>
                  </a:lnTo>
                  <a:lnTo>
                    <a:pt x="1570" y="1400"/>
                  </a:lnTo>
                  <a:lnTo>
                    <a:pt x="1586" y="1373"/>
                  </a:lnTo>
                  <a:lnTo>
                    <a:pt x="1600" y="1347"/>
                  </a:lnTo>
                  <a:lnTo>
                    <a:pt x="1613" y="1319"/>
                  </a:lnTo>
                  <a:lnTo>
                    <a:pt x="1613" y="1319"/>
                  </a:lnTo>
                  <a:lnTo>
                    <a:pt x="1620" y="1305"/>
                  </a:lnTo>
                  <a:lnTo>
                    <a:pt x="1628" y="1289"/>
                  </a:lnTo>
                  <a:lnTo>
                    <a:pt x="1628" y="1289"/>
                  </a:lnTo>
                  <a:lnTo>
                    <a:pt x="1628" y="1285"/>
                  </a:lnTo>
                  <a:lnTo>
                    <a:pt x="1628" y="1280"/>
                  </a:lnTo>
                  <a:lnTo>
                    <a:pt x="1628" y="1276"/>
                  </a:lnTo>
                  <a:lnTo>
                    <a:pt x="1626" y="1273"/>
                  </a:lnTo>
                  <a:lnTo>
                    <a:pt x="1620" y="1267"/>
                  </a:lnTo>
                  <a:lnTo>
                    <a:pt x="1614" y="1264"/>
                  </a:lnTo>
                  <a:lnTo>
                    <a:pt x="1606" y="1264"/>
                  </a:lnTo>
                  <a:lnTo>
                    <a:pt x="1599" y="1266"/>
                  </a:lnTo>
                  <a:lnTo>
                    <a:pt x="1593" y="1270"/>
                  </a:lnTo>
                  <a:lnTo>
                    <a:pt x="1590" y="1273"/>
                  </a:lnTo>
                  <a:lnTo>
                    <a:pt x="1588" y="1277"/>
                  </a:lnTo>
                  <a:lnTo>
                    <a:pt x="1588" y="1277"/>
                  </a:lnTo>
                  <a:lnTo>
                    <a:pt x="1580" y="1299"/>
                  </a:lnTo>
                  <a:lnTo>
                    <a:pt x="1570" y="1321"/>
                  </a:lnTo>
                  <a:lnTo>
                    <a:pt x="1560" y="1341"/>
                  </a:lnTo>
                  <a:lnTo>
                    <a:pt x="1548" y="1363"/>
                  </a:lnTo>
                  <a:lnTo>
                    <a:pt x="1522" y="1402"/>
                  </a:lnTo>
                  <a:lnTo>
                    <a:pt x="1494" y="1441"/>
                  </a:lnTo>
                  <a:lnTo>
                    <a:pt x="1464" y="1478"/>
                  </a:lnTo>
                  <a:lnTo>
                    <a:pt x="1432" y="1515"/>
                  </a:lnTo>
                  <a:lnTo>
                    <a:pt x="1370" y="1583"/>
                  </a:lnTo>
                  <a:lnTo>
                    <a:pt x="1370" y="1583"/>
                  </a:lnTo>
                  <a:lnTo>
                    <a:pt x="1322" y="1632"/>
                  </a:lnTo>
                  <a:lnTo>
                    <a:pt x="1272" y="1678"/>
                  </a:lnTo>
                  <a:lnTo>
                    <a:pt x="1220" y="1723"/>
                  </a:lnTo>
                  <a:lnTo>
                    <a:pt x="1192" y="1745"/>
                  </a:lnTo>
                  <a:lnTo>
                    <a:pt x="1165" y="1766"/>
                  </a:lnTo>
                  <a:lnTo>
                    <a:pt x="1137" y="1785"/>
                  </a:lnTo>
                  <a:lnTo>
                    <a:pt x="1108" y="1805"/>
                  </a:lnTo>
                  <a:lnTo>
                    <a:pt x="1079" y="1823"/>
                  </a:lnTo>
                  <a:lnTo>
                    <a:pt x="1050" y="1840"/>
                  </a:lnTo>
                  <a:lnTo>
                    <a:pt x="1020" y="1856"/>
                  </a:lnTo>
                  <a:lnTo>
                    <a:pt x="988" y="1870"/>
                  </a:lnTo>
                  <a:lnTo>
                    <a:pt x="958" y="1885"/>
                  </a:lnTo>
                  <a:lnTo>
                    <a:pt x="926" y="1898"/>
                  </a:lnTo>
                  <a:lnTo>
                    <a:pt x="926" y="1898"/>
                  </a:lnTo>
                  <a:lnTo>
                    <a:pt x="904" y="1905"/>
                  </a:lnTo>
                  <a:lnTo>
                    <a:pt x="881" y="1911"/>
                  </a:lnTo>
                  <a:lnTo>
                    <a:pt x="859" y="1915"/>
                  </a:lnTo>
                  <a:lnTo>
                    <a:pt x="836" y="1920"/>
                  </a:lnTo>
                  <a:lnTo>
                    <a:pt x="815" y="1923"/>
                  </a:lnTo>
                  <a:lnTo>
                    <a:pt x="791" y="1923"/>
                  </a:lnTo>
                  <a:lnTo>
                    <a:pt x="770" y="1923"/>
                  </a:lnTo>
                  <a:lnTo>
                    <a:pt x="747" y="1921"/>
                  </a:lnTo>
                  <a:lnTo>
                    <a:pt x="725" y="1918"/>
                  </a:lnTo>
                  <a:lnTo>
                    <a:pt x="703" y="1912"/>
                  </a:lnTo>
                  <a:lnTo>
                    <a:pt x="682" y="1907"/>
                  </a:lnTo>
                  <a:lnTo>
                    <a:pt x="661" y="1898"/>
                  </a:lnTo>
                  <a:lnTo>
                    <a:pt x="641" y="1888"/>
                  </a:lnTo>
                  <a:lnTo>
                    <a:pt x="621" y="1876"/>
                  </a:lnTo>
                  <a:lnTo>
                    <a:pt x="602" y="1863"/>
                  </a:lnTo>
                  <a:lnTo>
                    <a:pt x="585" y="1847"/>
                  </a:lnTo>
                  <a:lnTo>
                    <a:pt x="585" y="1847"/>
                  </a:lnTo>
                  <a:lnTo>
                    <a:pt x="553" y="1818"/>
                  </a:lnTo>
                  <a:lnTo>
                    <a:pt x="524" y="1787"/>
                  </a:lnTo>
                  <a:lnTo>
                    <a:pt x="496" y="1753"/>
                  </a:lnTo>
                  <a:lnTo>
                    <a:pt x="470" y="1719"/>
                  </a:lnTo>
                  <a:lnTo>
                    <a:pt x="444" y="1684"/>
                  </a:lnTo>
                  <a:lnTo>
                    <a:pt x="420" y="1648"/>
                  </a:lnTo>
                  <a:lnTo>
                    <a:pt x="372" y="1577"/>
                  </a:lnTo>
                  <a:lnTo>
                    <a:pt x="372" y="1577"/>
                  </a:lnTo>
                  <a:lnTo>
                    <a:pt x="323" y="1503"/>
                  </a:lnTo>
                  <a:lnTo>
                    <a:pt x="277" y="1428"/>
                  </a:lnTo>
                  <a:lnTo>
                    <a:pt x="277" y="1428"/>
                  </a:lnTo>
                  <a:lnTo>
                    <a:pt x="251" y="1382"/>
                  </a:lnTo>
                  <a:lnTo>
                    <a:pt x="238" y="1357"/>
                  </a:lnTo>
                  <a:lnTo>
                    <a:pt x="227" y="1332"/>
                  </a:lnTo>
                  <a:lnTo>
                    <a:pt x="227" y="1332"/>
                  </a:lnTo>
                  <a:lnTo>
                    <a:pt x="217" y="1302"/>
                  </a:lnTo>
                  <a:lnTo>
                    <a:pt x="209" y="1269"/>
                  </a:lnTo>
                  <a:lnTo>
                    <a:pt x="193" y="1205"/>
                  </a:lnTo>
                  <a:lnTo>
                    <a:pt x="193" y="1205"/>
                  </a:lnTo>
                  <a:lnTo>
                    <a:pt x="145" y="1016"/>
                  </a:lnTo>
                  <a:lnTo>
                    <a:pt x="145" y="1016"/>
                  </a:lnTo>
                  <a:lnTo>
                    <a:pt x="123" y="937"/>
                  </a:lnTo>
                  <a:lnTo>
                    <a:pt x="103" y="861"/>
                  </a:lnTo>
                  <a:lnTo>
                    <a:pt x="93" y="822"/>
                  </a:lnTo>
                  <a:lnTo>
                    <a:pt x="84" y="783"/>
                  </a:lnTo>
                  <a:lnTo>
                    <a:pt x="77" y="744"/>
                  </a:lnTo>
                  <a:lnTo>
                    <a:pt x="70" y="703"/>
                  </a:lnTo>
                  <a:lnTo>
                    <a:pt x="70" y="703"/>
                  </a:lnTo>
                  <a:lnTo>
                    <a:pt x="64" y="642"/>
                  </a:lnTo>
                  <a:lnTo>
                    <a:pt x="58" y="582"/>
                  </a:lnTo>
                  <a:lnTo>
                    <a:pt x="48" y="460"/>
                  </a:lnTo>
                  <a:lnTo>
                    <a:pt x="48" y="460"/>
                  </a:lnTo>
                  <a:lnTo>
                    <a:pt x="44" y="396"/>
                  </a:lnTo>
                  <a:lnTo>
                    <a:pt x="42" y="333"/>
                  </a:lnTo>
                  <a:lnTo>
                    <a:pt x="41" y="301"/>
                  </a:lnTo>
                  <a:lnTo>
                    <a:pt x="42" y="271"/>
                  </a:lnTo>
                  <a:lnTo>
                    <a:pt x="45" y="239"/>
                  </a:lnTo>
                  <a:lnTo>
                    <a:pt x="51" y="208"/>
                  </a:lnTo>
                  <a:lnTo>
                    <a:pt x="51" y="208"/>
                  </a:lnTo>
                  <a:lnTo>
                    <a:pt x="55" y="190"/>
                  </a:lnTo>
                  <a:lnTo>
                    <a:pt x="60" y="171"/>
                  </a:lnTo>
                  <a:lnTo>
                    <a:pt x="65" y="152"/>
                  </a:lnTo>
                  <a:lnTo>
                    <a:pt x="74" y="133"/>
                  </a:lnTo>
                  <a:lnTo>
                    <a:pt x="83" y="116"/>
                  </a:lnTo>
                  <a:lnTo>
                    <a:pt x="93" y="98"/>
                  </a:lnTo>
                  <a:lnTo>
                    <a:pt x="104" y="84"/>
                  </a:lnTo>
                  <a:lnTo>
                    <a:pt x="119" y="71"/>
                  </a:lnTo>
                  <a:lnTo>
                    <a:pt x="119" y="71"/>
                  </a:lnTo>
                  <a:lnTo>
                    <a:pt x="132" y="62"/>
                  </a:lnTo>
                  <a:lnTo>
                    <a:pt x="146" y="55"/>
                  </a:lnTo>
                  <a:lnTo>
                    <a:pt x="162" y="49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90" y="42"/>
                  </a:lnTo>
                  <a:lnTo>
                    <a:pt x="201" y="41"/>
                  </a:lnTo>
                  <a:lnTo>
                    <a:pt x="214" y="41"/>
                  </a:lnTo>
                  <a:lnTo>
                    <a:pt x="220" y="41"/>
                  </a:lnTo>
                  <a:lnTo>
                    <a:pt x="226" y="43"/>
                  </a:lnTo>
                  <a:lnTo>
                    <a:pt x="226" y="43"/>
                  </a:lnTo>
                  <a:lnTo>
                    <a:pt x="233" y="46"/>
                  </a:lnTo>
                  <a:lnTo>
                    <a:pt x="239" y="51"/>
                  </a:lnTo>
                  <a:lnTo>
                    <a:pt x="243" y="58"/>
                  </a:lnTo>
                  <a:lnTo>
                    <a:pt x="248" y="64"/>
                  </a:lnTo>
                  <a:lnTo>
                    <a:pt x="256" y="78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92" y="148"/>
                  </a:lnTo>
                  <a:lnTo>
                    <a:pt x="323" y="203"/>
                  </a:lnTo>
                  <a:lnTo>
                    <a:pt x="339" y="229"/>
                  </a:lnTo>
                  <a:lnTo>
                    <a:pt x="356" y="255"/>
                  </a:lnTo>
                  <a:lnTo>
                    <a:pt x="373" y="27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417" y="327"/>
                  </a:lnTo>
                  <a:lnTo>
                    <a:pt x="443" y="349"/>
                  </a:lnTo>
                  <a:lnTo>
                    <a:pt x="469" y="367"/>
                  </a:lnTo>
                  <a:lnTo>
                    <a:pt x="496" y="385"/>
                  </a:lnTo>
                  <a:lnTo>
                    <a:pt x="527" y="399"/>
                  </a:lnTo>
                  <a:lnTo>
                    <a:pt x="557" y="414"/>
                  </a:lnTo>
                  <a:lnTo>
                    <a:pt x="588" y="425"/>
                  </a:lnTo>
                  <a:lnTo>
                    <a:pt x="618" y="434"/>
                  </a:lnTo>
                  <a:lnTo>
                    <a:pt x="618" y="434"/>
                  </a:lnTo>
                  <a:lnTo>
                    <a:pt x="647" y="443"/>
                  </a:lnTo>
                  <a:lnTo>
                    <a:pt x="674" y="447"/>
                  </a:lnTo>
                  <a:lnTo>
                    <a:pt x="674" y="447"/>
                  </a:lnTo>
                  <a:lnTo>
                    <a:pt x="699" y="450"/>
                  </a:lnTo>
                  <a:lnTo>
                    <a:pt x="712" y="451"/>
                  </a:lnTo>
                  <a:lnTo>
                    <a:pt x="724" y="456"/>
                  </a:lnTo>
                  <a:lnTo>
                    <a:pt x="724" y="456"/>
                  </a:lnTo>
                  <a:lnTo>
                    <a:pt x="728" y="457"/>
                  </a:lnTo>
                  <a:lnTo>
                    <a:pt x="732" y="459"/>
                  </a:lnTo>
                  <a:lnTo>
                    <a:pt x="739" y="459"/>
                  </a:lnTo>
                  <a:lnTo>
                    <a:pt x="745" y="454"/>
                  </a:lnTo>
                  <a:lnTo>
                    <a:pt x="750" y="448"/>
                  </a:lnTo>
                  <a:lnTo>
                    <a:pt x="752" y="441"/>
                  </a:lnTo>
                  <a:lnTo>
                    <a:pt x="752" y="434"/>
                  </a:lnTo>
                  <a:lnTo>
                    <a:pt x="750" y="427"/>
                  </a:lnTo>
                  <a:lnTo>
                    <a:pt x="747" y="424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15" y="399"/>
                  </a:lnTo>
                  <a:lnTo>
                    <a:pt x="684" y="378"/>
                  </a:lnTo>
                  <a:lnTo>
                    <a:pt x="684" y="378"/>
                  </a:lnTo>
                  <a:lnTo>
                    <a:pt x="674" y="369"/>
                  </a:lnTo>
                  <a:lnTo>
                    <a:pt x="663" y="359"/>
                  </a:lnTo>
                  <a:lnTo>
                    <a:pt x="654" y="347"/>
                  </a:lnTo>
                  <a:lnTo>
                    <a:pt x="645" y="336"/>
                  </a:lnTo>
                  <a:lnTo>
                    <a:pt x="628" y="311"/>
                  </a:lnTo>
                  <a:lnTo>
                    <a:pt x="614" y="286"/>
                  </a:lnTo>
                  <a:lnTo>
                    <a:pt x="614" y="286"/>
                  </a:lnTo>
                  <a:lnTo>
                    <a:pt x="589" y="246"/>
                  </a:lnTo>
                  <a:lnTo>
                    <a:pt x="567" y="205"/>
                  </a:lnTo>
                  <a:lnTo>
                    <a:pt x="546" y="163"/>
                  </a:lnTo>
                  <a:lnTo>
                    <a:pt x="525" y="122"/>
                  </a:lnTo>
                  <a:lnTo>
                    <a:pt x="525" y="122"/>
                  </a:lnTo>
                  <a:lnTo>
                    <a:pt x="494" y="146"/>
                  </a:lnTo>
                  <a:lnTo>
                    <a:pt x="494" y="146"/>
                  </a:lnTo>
                  <a:lnTo>
                    <a:pt x="527" y="179"/>
                  </a:lnTo>
                  <a:lnTo>
                    <a:pt x="560" y="213"/>
                  </a:lnTo>
                  <a:lnTo>
                    <a:pt x="630" y="278"/>
                  </a:lnTo>
                  <a:lnTo>
                    <a:pt x="630" y="278"/>
                  </a:lnTo>
                  <a:lnTo>
                    <a:pt x="682" y="324"/>
                  </a:lnTo>
                  <a:lnTo>
                    <a:pt x="709" y="349"/>
                  </a:lnTo>
                  <a:lnTo>
                    <a:pt x="737" y="370"/>
                  </a:lnTo>
                  <a:lnTo>
                    <a:pt x="765" y="392"/>
                  </a:lnTo>
                  <a:lnTo>
                    <a:pt x="796" y="412"/>
                  </a:lnTo>
                  <a:lnTo>
                    <a:pt x="826" y="431"/>
                  </a:lnTo>
                  <a:lnTo>
                    <a:pt x="858" y="447"/>
                  </a:lnTo>
                  <a:lnTo>
                    <a:pt x="858" y="447"/>
                  </a:lnTo>
                  <a:lnTo>
                    <a:pt x="881" y="457"/>
                  </a:lnTo>
                  <a:lnTo>
                    <a:pt x="906" y="464"/>
                  </a:lnTo>
                  <a:lnTo>
                    <a:pt x="930" y="470"/>
                  </a:lnTo>
                  <a:lnTo>
                    <a:pt x="956" y="474"/>
                  </a:lnTo>
                  <a:lnTo>
                    <a:pt x="982" y="476"/>
                  </a:lnTo>
                  <a:lnTo>
                    <a:pt x="1007" y="477"/>
                  </a:lnTo>
                  <a:lnTo>
                    <a:pt x="1033" y="477"/>
                  </a:lnTo>
                  <a:lnTo>
                    <a:pt x="1059" y="476"/>
                  </a:lnTo>
                  <a:lnTo>
                    <a:pt x="1059" y="476"/>
                  </a:lnTo>
                  <a:lnTo>
                    <a:pt x="1088" y="473"/>
                  </a:lnTo>
                  <a:lnTo>
                    <a:pt x="1118" y="469"/>
                  </a:lnTo>
                  <a:lnTo>
                    <a:pt x="1176" y="459"/>
                  </a:lnTo>
                  <a:lnTo>
                    <a:pt x="1236" y="450"/>
                  </a:lnTo>
                  <a:lnTo>
                    <a:pt x="1266" y="446"/>
                  </a:lnTo>
                  <a:lnTo>
                    <a:pt x="1295" y="444"/>
                  </a:lnTo>
                  <a:lnTo>
                    <a:pt x="1295" y="444"/>
                  </a:lnTo>
                  <a:lnTo>
                    <a:pt x="1314" y="444"/>
                  </a:lnTo>
                  <a:lnTo>
                    <a:pt x="1331" y="446"/>
                  </a:lnTo>
                  <a:lnTo>
                    <a:pt x="1348" y="450"/>
                  </a:lnTo>
                  <a:lnTo>
                    <a:pt x="1363" y="454"/>
                  </a:lnTo>
                  <a:lnTo>
                    <a:pt x="1377" y="463"/>
                  </a:lnTo>
                  <a:lnTo>
                    <a:pt x="1390" y="473"/>
                  </a:lnTo>
                  <a:lnTo>
                    <a:pt x="1402" y="486"/>
                  </a:lnTo>
                  <a:lnTo>
                    <a:pt x="1412" y="501"/>
                  </a:lnTo>
                  <a:lnTo>
                    <a:pt x="1412" y="501"/>
                  </a:lnTo>
                  <a:lnTo>
                    <a:pt x="1425" y="525"/>
                  </a:lnTo>
                  <a:lnTo>
                    <a:pt x="1437" y="550"/>
                  </a:lnTo>
                  <a:lnTo>
                    <a:pt x="1458" y="599"/>
                  </a:lnTo>
                  <a:lnTo>
                    <a:pt x="1458" y="599"/>
                  </a:lnTo>
                  <a:lnTo>
                    <a:pt x="1506" y="715"/>
                  </a:lnTo>
                  <a:lnTo>
                    <a:pt x="1554" y="832"/>
                  </a:lnTo>
                  <a:lnTo>
                    <a:pt x="1554" y="832"/>
                  </a:lnTo>
                  <a:lnTo>
                    <a:pt x="1557" y="838"/>
                  </a:lnTo>
                  <a:lnTo>
                    <a:pt x="1561" y="842"/>
                  </a:lnTo>
                  <a:lnTo>
                    <a:pt x="1567" y="845"/>
                  </a:lnTo>
                  <a:lnTo>
                    <a:pt x="1573" y="846"/>
                  </a:lnTo>
                  <a:lnTo>
                    <a:pt x="1580" y="845"/>
                  </a:lnTo>
                  <a:lnTo>
                    <a:pt x="1584" y="843"/>
                  </a:lnTo>
                  <a:lnTo>
                    <a:pt x="1588" y="838"/>
                  </a:lnTo>
                  <a:lnTo>
                    <a:pt x="1593" y="832"/>
                  </a:lnTo>
                  <a:lnTo>
                    <a:pt x="1593" y="832"/>
                  </a:lnTo>
                  <a:lnTo>
                    <a:pt x="1603" y="788"/>
                  </a:lnTo>
                  <a:lnTo>
                    <a:pt x="1616" y="748"/>
                  </a:lnTo>
                  <a:lnTo>
                    <a:pt x="1629" y="707"/>
                  </a:lnTo>
                  <a:lnTo>
                    <a:pt x="1646" y="667"/>
                  </a:lnTo>
                  <a:lnTo>
                    <a:pt x="1646" y="667"/>
                  </a:lnTo>
                  <a:lnTo>
                    <a:pt x="1661" y="638"/>
                  </a:lnTo>
                  <a:lnTo>
                    <a:pt x="1675" y="609"/>
                  </a:lnTo>
                  <a:lnTo>
                    <a:pt x="1691" y="582"/>
                  </a:lnTo>
                  <a:lnTo>
                    <a:pt x="1709" y="554"/>
                  </a:lnTo>
                  <a:lnTo>
                    <a:pt x="1709" y="554"/>
                  </a:lnTo>
                  <a:lnTo>
                    <a:pt x="1720" y="537"/>
                  </a:lnTo>
                  <a:lnTo>
                    <a:pt x="1733" y="519"/>
                  </a:lnTo>
                  <a:lnTo>
                    <a:pt x="1740" y="512"/>
                  </a:lnTo>
                  <a:lnTo>
                    <a:pt x="1748" y="505"/>
                  </a:lnTo>
                  <a:lnTo>
                    <a:pt x="1756" y="501"/>
                  </a:lnTo>
                  <a:lnTo>
                    <a:pt x="1765" y="496"/>
                  </a:lnTo>
                  <a:lnTo>
                    <a:pt x="1765" y="496"/>
                  </a:lnTo>
                  <a:lnTo>
                    <a:pt x="1788" y="492"/>
                  </a:lnTo>
                  <a:lnTo>
                    <a:pt x="1800" y="490"/>
                  </a:lnTo>
                  <a:lnTo>
                    <a:pt x="1811" y="490"/>
                  </a:lnTo>
                  <a:lnTo>
                    <a:pt x="1824" y="490"/>
                  </a:lnTo>
                  <a:lnTo>
                    <a:pt x="1836" y="492"/>
                  </a:lnTo>
                  <a:lnTo>
                    <a:pt x="1846" y="495"/>
                  </a:lnTo>
                  <a:lnTo>
                    <a:pt x="1857" y="499"/>
                  </a:lnTo>
                  <a:lnTo>
                    <a:pt x="1857" y="499"/>
                  </a:lnTo>
                  <a:lnTo>
                    <a:pt x="1873" y="508"/>
                  </a:lnTo>
                  <a:lnTo>
                    <a:pt x="1886" y="519"/>
                  </a:lnTo>
                  <a:lnTo>
                    <a:pt x="1898" y="532"/>
                  </a:lnTo>
                  <a:lnTo>
                    <a:pt x="1908" y="547"/>
                  </a:lnTo>
                  <a:lnTo>
                    <a:pt x="1917" y="563"/>
                  </a:lnTo>
                  <a:lnTo>
                    <a:pt x="1923" y="580"/>
                  </a:lnTo>
                  <a:lnTo>
                    <a:pt x="1928" y="597"/>
                  </a:lnTo>
                  <a:lnTo>
                    <a:pt x="1931" y="615"/>
                  </a:lnTo>
                  <a:lnTo>
                    <a:pt x="1931" y="615"/>
                  </a:lnTo>
                  <a:lnTo>
                    <a:pt x="1934" y="632"/>
                  </a:lnTo>
                  <a:lnTo>
                    <a:pt x="1936" y="651"/>
                  </a:lnTo>
                  <a:lnTo>
                    <a:pt x="1936" y="687"/>
                  </a:lnTo>
                  <a:lnTo>
                    <a:pt x="1933" y="725"/>
                  </a:lnTo>
                  <a:lnTo>
                    <a:pt x="1927" y="762"/>
                  </a:lnTo>
                  <a:lnTo>
                    <a:pt x="1920" y="799"/>
                  </a:lnTo>
                  <a:lnTo>
                    <a:pt x="1910" y="835"/>
                  </a:lnTo>
                  <a:lnTo>
                    <a:pt x="1898" y="869"/>
                  </a:lnTo>
                  <a:lnTo>
                    <a:pt x="1885" y="904"/>
                  </a:lnTo>
                  <a:lnTo>
                    <a:pt x="1885" y="904"/>
                  </a:lnTo>
                  <a:lnTo>
                    <a:pt x="1871" y="930"/>
                  </a:lnTo>
                  <a:lnTo>
                    <a:pt x="1856" y="955"/>
                  </a:lnTo>
                  <a:lnTo>
                    <a:pt x="1846" y="966"/>
                  </a:lnTo>
                  <a:lnTo>
                    <a:pt x="1837" y="976"/>
                  </a:lnTo>
                  <a:lnTo>
                    <a:pt x="1827" y="987"/>
                  </a:lnTo>
                  <a:lnTo>
                    <a:pt x="1817" y="997"/>
                  </a:lnTo>
                  <a:lnTo>
                    <a:pt x="1805" y="1005"/>
                  </a:lnTo>
                  <a:lnTo>
                    <a:pt x="1794" y="1013"/>
                  </a:lnTo>
                  <a:lnTo>
                    <a:pt x="1781" y="1020"/>
                  </a:lnTo>
                  <a:lnTo>
                    <a:pt x="1768" y="1027"/>
                  </a:lnTo>
                  <a:lnTo>
                    <a:pt x="1755" y="1033"/>
                  </a:lnTo>
                  <a:lnTo>
                    <a:pt x="1742" y="1037"/>
                  </a:lnTo>
                  <a:lnTo>
                    <a:pt x="1727" y="1040"/>
                  </a:lnTo>
                  <a:lnTo>
                    <a:pt x="1711" y="1044"/>
                  </a:lnTo>
                  <a:lnTo>
                    <a:pt x="1711" y="1044"/>
                  </a:lnTo>
                  <a:lnTo>
                    <a:pt x="1709" y="1044"/>
                  </a:lnTo>
                  <a:lnTo>
                    <a:pt x="1704" y="1047"/>
                  </a:lnTo>
                  <a:lnTo>
                    <a:pt x="1700" y="1053"/>
                  </a:lnTo>
                  <a:lnTo>
                    <a:pt x="1697" y="1060"/>
                  </a:lnTo>
                  <a:lnTo>
                    <a:pt x="1698" y="1069"/>
                  </a:lnTo>
                  <a:lnTo>
                    <a:pt x="1698" y="1069"/>
                  </a:lnTo>
                  <a:lnTo>
                    <a:pt x="1759" y="1279"/>
                  </a:lnTo>
                  <a:lnTo>
                    <a:pt x="1759" y="1279"/>
                  </a:lnTo>
                  <a:lnTo>
                    <a:pt x="1785" y="1364"/>
                  </a:lnTo>
                  <a:lnTo>
                    <a:pt x="1798" y="1406"/>
                  </a:lnTo>
                  <a:lnTo>
                    <a:pt x="1813" y="1448"/>
                  </a:lnTo>
                  <a:lnTo>
                    <a:pt x="1829" y="1489"/>
                  </a:lnTo>
                  <a:lnTo>
                    <a:pt x="1847" y="1531"/>
                  </a:lnTo>
                  <a:lnTo>
                    <a:pt x="1866" y="1570"/>
                  </a:lnTo>
                  <a:lnTo>
                    <a:pt x="1888" y="1610"/>
                  </a:lnTo>
                  <a:lnTo>
                    <a:pt x="1888" y="1610"/>
                  </a:lnTo>
                  <a:lnTo>
                    <a:pt x="1921" y="1664"/>
                  </a:lnTo>
                  <a:lnTo>
                    <a:pt x="1956" y="1716"/>
                  </a:lnTo>
                  <a:lnTo>
                    <a:pt x="1993" y="1766"/>
                  </a:lnTo>
                  <a:lnTo>
                    <a:pt x="2033" y="1815"/>
                  </a:lnTo>
                  <a:lnTo>
                    <a:pt x="2033" y="1815"/>
                  </a:lnTo>
                  <a:lnTo>
                    <a:pt x="2040" y="1824"/>
                  </a:lnTo>
                  <a:lnTo>
                    <a:pt x="2047" y="1830"/>
                  </a:lnTo>
                  <a:lnTo>
                    <a:pt x="2054" y="1834"/>
                  </a:lnTo>
                  <a:lnTo>
                    <a:pt x="2066" y="1836"/>
                  </a:lnTo>
                  <a:lnTo>
                    <a:pt x="2066" y="1836"/>
                  </a:lnTo>
                  <a:lnTo>
                    <a:pt x="2132" y="1839"/>
                  </a:lnTo>
                  <a:lnTo>
                    <a:pt x="2166" y="1842"/>
                  </a:lnTo>
                  <a:lnTo>
                    <a:pt x="2200" y="1844"/>
                  </a:lnTo>
                  <a:lnTo>
                    <a:pt x="2200" y="1844"/>
                  </a:lnTo>
                  <a:lnTo>
                    <a:pt x="2226" y="1849"/>
                  </a:lnTo>
                  <a:lnTo>
                    <a:pt x="2252" y="1853"/>
                  </a:lnTo>
                  <a:lnTo>
                    <a:pt x="2277" y="1859"/>
                  </a:lnTo>
                  <a:lnTo>
                    <a:pt x="2303" y="1865"/>
                  </a:lnTo>
                  <a:lnTo>
                    <a:pt x="2352" y="1881"/>
                  </a:lnTo>
                  <a:lnTo>
                    <a:pt x="2400" y="1899"/>
                  </a:lnTo>
                  <a:lnTo>
                    <a:pt x="2448" y="1921"/>
                  </a:lnTo>
                  <a:lnTo>
                    <a:pt x="2495" y="1943"/>
                  </a:lnTo>
                  <a:lnTo>
                    <a:pt x="2589" y="1989"/>
                  </a:lnTo>
                  <a:lnTo>
                    <a:pt x="2589" y="1989"/>
                  </a:lnTo>
                  <a:lnTo>
                    <a:pt x="2880" y="2132"/>
                  </a:lnTo>
                  <a:lnTo>
                    <a:pt x="2880" y="2132"/>
                  </a:lnTo>
                  <a:lnTo>
                    <a:pt x="2970" y="2174"/>
                  </a:lnTo>
                  <a:lnTo>
                    <a:pt x="3059" y="2218"/>
                  </a:lnTo>
                  <a:lnTo>
                    <a:pt x="3148" y="2261"/>
                  </a:lnTo>
                  <a:lnTo>
                    <a:pt x="3236" y="2306"/>
                  </a:lnTo>
                  <a:lnTo>
                    <a:pt x="3236" y="2306"/>
                  </a:lnTo>
                  <a:lnTo>
                    <a:pt x="3268" y="2323"/>
                  </a:lnTo>
                  <a:lnTo>
                    <a:pt x="3300" y="2342"/>
                  </a:lnTo>
                  <a:lnTo>
                    <a:pt x="3331" y="2361"/>
                  </a:lnTo>
                  <a:lnTo>
                    <a:pt x="3362" y="2381"/>
                  </a:lnTo>
                  <a:lnTo>
                    <a:pt x="3392" y="2403"/>
                  </a:lnTo>
                  <a:lnTo>
                    <a:pt x="3421" y="2424"/>
                  </a:lnTo>
                  <a:lnTo>
                    <a:pt x="3450" y="2448"/>
                  </a:lnTo>
                  <a:lnTo>
                    <a:pt x="3479" y="2471"/>
                  </a:lnTo>
                  <a:lnTo>
                    <a:pt x="3505" y="2494"/>
                  </a:lnTo>
                  <a:lnTo>
                    <a:pt x="3532" y="2520"/>
                  </a:lnTo>
                  <a:lnTo>
                    <a:pt x="3558" y="2546"/>
                  </a:lnTo>
                  <a:lnTo>
                    <a:pt x="3583" y="2572"/>
                  </a:lnTo>
                  <a:lnTo>
                    <a:pt x="3606" y="2600"/>
                  </a:lnTo>
                  <a:lnTo>
                    <a:pt x="3629" y="2628"/>
                  </a:lnTo>
                  <a:lnTo>
                    <a:pt x="3652" y="2659"/>
                  </a:lnTo>
                  <a:lnTo>
                    <a:pt x="3674" y="2689"/>
                  </a:lnTo>
                  <a:lnTo>
                    <a:pt x="3674" y="2689"/>
                  </a:lnTo>
                  <a:lnTo>
                    <a:pt x="3710" y="2746"/>
                  </a:lnTo>
                  <a:lnTo>
                    <a:pt x="3745" y="2804"/>
                  </a:lnTo>
                  <a:lnTo>
                    <a:pt x="3777" y="2861"/>
                  </a:lnTo>
                  <a:lnTo>
                    <a:pt x="3807" y="2922"/>
                  </a:lnTo>
                  <a:lnTo>
                    <a:pt x="3838" y="2983"/>
                  </a:lnTo>
                  <a:lnTo>
                    <a:pt x="3867" y="3044"/>
                  </a:lnTo>
                  <a:lnTo>
                    <a:pt x="3923" y="3167"/>
                  </a:lnTo>
                  <a:lnTo>
                    <a:pt x="3923" y="3167"/>
                  </a:lnTo>
                  <a:lnTo>
                    <a:pt x="3943" y="3214"/>
                  </a:lnTo>
                  <a:lnTo>
                    <a:pt x="3963" y="3262"/>
                  </a:lnTo>
                  <a:lnTo>
                    <a:pt x="3982" y="3311"/>
                  </a:lnTo>
                  <a:lnTo>
                    <a:pt x="4000" y="3359"/>
                  </a:lnTo>
                  <a:lnTo>
                    <a:pt x="4033" y="3459"/>
                  </a:lnTo>
                  <a:lnTo>
                    <a:pt x="4063" y="3557"/>
                  </a:lnTo>
                  <a:lnTo>
                    <a:pt x="4063" y="3557"/>
                  </a:lnTo>
                  <a:lnTo>
                    <a:pt x="4101" y="3682"/>
                  </a:lnTo>
                  <a:lnTo>
                    <a:pt x="4137" y="3806"/>
                  </a:lnTo>
                  <a:lnTo>
                    <a:pt x="4172" y="3932"/>
                  </a:lnTo>
                  <a:lnTo>
                    <a:pt x="4205" y="4056"/>
                  </a:lnTo>
                  <a:lnTo>
                    <a:pt x="4205" y="4056"/>
                  </a:lnTo>
                  <a:lnTo>
                    <a:pt x="4251" y="4230"/>
                  </a:lnTo>
                  <a:lnTo>
                    <a:pt x="4295" y="4405"/>
                  </a:lnTo>
                  <a:lnTo>
                    <a:pt x="4338" y="4580"/>
                  </a:lnTo>
                  <a:lnTo>
                    <a:pt x="4380" y="4754"/>
                  </a:lnTo>
                  <a:lnTo>
                    <a:pt x="4380" y="4754"/>
                  </a:lnTo>
                  <a:lnTo>
                    <a:pt x="4383" y="4767"/>
                  </a:lnTo>
                  <a:lnTo>
                    <a:pt x="4383" y="4767"/>
                  </a:lnTo>
                  <a:lnTo>
                    <a:pt x="4396" y="4742"/>
                  </a:lnTo>
                  <a:lnTo>
                    <a:pt x="4396" y="4742"/>
                  </a:lnTo>
                  <a:lnTo>
                    <a:pt x="4329" y="4765"/>
                  </a:lnTo>
                  <a:lnTo>
                    <a:pt x="4261" y="4787"/>
                  </a:lnTo>
                  <a:lnTo>
                    <a:pt x="4193" y="4808"/>
                  </a:lnTo>
                  <a:lnTo>
                    <a:pt x="4124" y="4829"/>
                  </a:lnTo>
                  <a:lnTo>
                    <a:pt x="4124" y="4829"/>
                  </a:lnTo>
                  <a:lnTo>
                    <a:pt x="4118" y="4830"/>
                  </a:lnTo>
                  <a:lnTo>
                    <a:pt x="4114" y="4836"/>
                  </a:lnTo>
                  <a:lnTo>
                    <a:pt x="4111" y="4842"/>
                  </a:lnTo>
                  <a:lnTo>
                    <a:pt x="4110" y="4848"/>
                  </a:lnTo>
                  <a:lnTo>
                    <a:pt x="4110" y="4848"/>
                  </a:lnTo>
                  <a:lnTo>
                    <a:pt x="4124" y="5024"/>
                  </a:lnTo>
                  <a:lnTo>
                    <a:pt x="4134" y="5202"/>
                  </a:lnTo>
                  <a:lnTo>
                    <a:pt x="4134" y="5202"/>
                  </a:lnTo>
                  <a:lnTo>
                    <a:pt x="4143" y="5350"/>
                  </a:lnTo>
                  <a:lnTo>
                    <a:pt x="4146" y="5425"/>
                  </a:lnTo>
                  <a:lnTo>
                    <a:pt x="4149" y="5499"/>
                  </a:lnTo>
                  <a:lnTo>
                    <a:pt x="4150" y="5572"/>
                  </a:lnTo>
                  <a:lnTo>
                    <a:pt x="4150" y="5647"/>
                  </a:lnTo>
                  <a:lnTo>
                    <a:pt x="4149" y="5721"/>
                  </a:lnTo>
                  <a:lnTo>
                    <a:pt x="4146" y="5795"/>
                  </a:lnTo>
                  <a:lnTo>
                    <a:pt x="4146" y="5795"/>
                  </a:lnTo>
                  <a:lnTo>
                    <a:pt x="4143" y="5830"/>
                  </a:lnTo>
                  <a:lnTo>
                    <a:pt x="4137" y="5863"/>
                  </a:lnTo>
                  <a:lnTo>
                    <a:pt x="4128" y="5896"/>
                  </a:lnTo>
                  <a:lnTo>
                    <a:pt x="4118" y="5927"/>
                  </a:lnTo>
                  <a:lnTo>
                    <a:pt x="4111" y="5943"/>
                  </a:lnTo>
                  <a:lnTo>
                    <a:pt x="4104" y="5957"/>
                  </a:lnTo>
                  <a:lnTo>
                    <a:pt x="4095" y="5972"/>
                  </a:lnTo>
                  <a:lnTo>
                    <a:pt x="4085" y="5985"/>
                  </a:lnTo>
                  <a:lnTo>
                    <a:pt x="4075" y="5999"/>
                  </a:lnTo>
                  <a:lnTo>
                    <a:pt x="4063" y="6011"/>
                  </a:lnTo>
                  <a:lnTo>
                    <a:pt x="4052" y="6024"/>
                  </a:lnTo>
                  <a:lnTo>
                    <a:pt x="4039" y="6035"/>
                  </a:lnTo>
                  <a:lnTo>
                    <a:pt x="4039" y="6035"/>
                  </a:lnTo>
                  <a:lnTo>
                    <a:pt x="4024" y="6047"/>
                  </a:lnTo>
                  <a:lnTo>
                    <a:pt x="4008" y="6057"/>
                  </a:lnTo>
                  <a:lnTo>
                    <a:pt x="3992" y="6067"/>
                  </a:lnTo>
                  <a:lnTo>
                    <a:pt x="3976" y="6076"/>
                  </a:lnTo>
                  <a:lnTo>
                    <a:pt x="3943" y="6090"/>
                  </a:lnTo>
                  <a:lnTo>
                    <a:pt x="3908" y="6103"/>
                  </a:lnTo>
                  <a:lnTo>
                    <a:pt x="3872" y="6115"/>
                  </a:lnTo>
                  <a:lnTo>
                    <a:pt x="3836" y="6122"/>
                  </a:lnTo>
                  <a:lnTo>
                    <a:pt x="3800" y="6129"/>
                  </a:lnTo>
                  <a:lnTo>
                    <a:pt x="3764" y="6134"/>
                  </a:lnTo>
                  <a:lnTo>
                    <a:pt x="3764" y="6134"/>
                  </a:lnTo>
                  <a:lnTo>
                    <a:pt x="3731" y="6138"/>
                  </a:lnTo>
                  <a:lnTo>
                    <a:pt x="3697" y="6139"/>
                  </a:lnTo>
                  <a:lnTo>
                    <a:pt x="3632" y="6142"/>
                  </a:lnTo>
                  <a:lnTo>
                    <a:pt x="3566" y="6142"/>
                  </a:lnTo>
                  <a:lnTo>
                    <a:pt x="3499" y="6139"/>
                  </a:lnTo>
                  <a:lnTo>
                    <a:pt x="3433" y="6135"/>
                  </a:lnTo>
                  <a:lnTo>
                    <a:pt x="3366" y="6131"/>
                  </a:lnTo>
                  <a:lnTo>
                    <a:pt x="3234" y="6119"/>
                  </a:lnTo>
                  <a:lnTo>
                    <a:pt x="3234" y="6119"/>
                  </a:lnTo>
                  <a:lnTo>
                    <a:pt x="2678" y="6079"/>
                  </a:lnTo>
                  <a:lnTo>
                    <a:pt x="2400" y="6057"/>
                  </a:lnTo>
                  <a:lnTo>
                    <a:pt x="2122" y="6034"/>
                  </a:lnTo>
                  <a:lnTo>
                    <a:pt x="2122" y="6034"/>
                  </a:lnTo>
                  <a:lnTo>
                    <a:pt x="2038" y="6028"/>
                  </a:lnTo>
                  <a:lnTo>
                    <a:pt x="1954" y="6021"/>
                  </a:lnTo>
                  <a:lnTo>
                    <a:pt x="1871" y="6011"/>
                  </a:lnTo>
                  <a:lnTo>
                    <a:pt x="1830" y="6005"/>
                  </a:lnTo>
                  <a:lnTo>
                    <a:pt x="1788" y="5998"/>
                  </a:lnTo>
                  <a:lnTo>
                    <a:pt x="1788" y="5998"/>
                  </a:lnTo>
                  <a:lnTo>
                    <a:pt x="1736" y="5989"/>
                  </a:lnTo>
                  <a:lnTo>
                    <a:pt x="1684" y="5983"/>
                  </a:lnTo>
                  <a:lnTo>
                    <a:pt x="1630" y="5980"/>
                  </a:lnTo>
                  <a:lnTo>
                    <a:pt x="1578" y="5979"/>
                  </a:lnTo>
                  <a:lnTo>
                    <a:pt x="1526" y="5980"/>
                  </a:lnTo>
                  <a:lnTo>
                    <a:pt x="1473" y="5982"/>
                  </a:lnTo>
                  <a:lnTo>
                    <a:pt x="1421" y="5986"/>
                  </a:lnTo>
                  <a:lnTo>
                    <a:pt x="1367" y="5990"/>
                  </a:lnTo>
                  <a:lnTo>
                    <a:pt x="1367" y="5990"/>
                  </a:lnTo>
                  <a:lnTo>
                    <a:pt x="1315" y="5996"/>
                  </a:lnTo>
                  <a:lnTo>
                    <a:pt x="1263" y="6002"/>
                  </a:lnTo>
                  <a:lnTo>
                    <a:pt x="1237" y="6003"/>
                  </a:lnTo>
                  <a:lnTo>
                    <a:pt x="1211" y="6005"/>
                  </a:lnTo>
                  <a:lnTo>
                    <a:pt x="1183" y="6003"/>
                  </a:lnTo>
                  <a:lnTo>
                    <a:pt x="1157" y="6002"/>
                  </a:lnTo>
                  <a:lnTo>
                    <a:pt x="1157" y="6002"/>
                  </a:lnTo>
                  <a:lnTo>
                    <a:pt x="1133" y="5999"/>
                  </a:lnTo>
                  <a:lnTo>
                    <a:pt x="1108" y="5996"/>
                  </a:lnTo>
                  <a:lnTo>
                    <a:pt x="1084" y="5990"/>
                  </a:lnTo>
                  <a:lnTo>
                    <a:pt x="1061" y="5985"/>
                  </a:lnTo>
                  <a:lnTo>
                    <a:pt x="1013" y="5972"/>
                  </a:lnTo>
                  <a:lnTo>
                    <a:pt x="967" y="5956"/>
                  </a:lnTo>
                  <a:lnTo>
                    <a:pt x="967" y="5956"/>
                  </a:lnTo>
                  <a:lnTo>
                    <a:pt x="884" y="5925"/>
                  </a:lnTo>
                  <a:lnTo>
                    <a:pt x="842" y="5911"/>
                  </a:lnTo>
                  <a:lnTo>
                    <a:pt x="802" y="5899"/>
                  </a:lnTo>
                  <a:lnTo>
                    <a:pt x="781" y="5895"/>
                  </a:lnTo>
                  <a:lnTo>
                    <a:pt x="760" y="5892"/>
                  </a:lnTo>
                  <a:lnTo>
                    <a:pt x="739" y="5891"/>
                  </a:lnTo>
                  <a:lnTo>
                    <a:pt x="718" y="5889"/>
                  </a:lnTo>
                  <a:lnTo>
                    <a:pt x="696" y="5891"/>
                  </a:lnTo>
                  <a:lnTo>
                    <a:pt x="676" y="5893"/>
                  </a:lnTo>
                  <a:lnTo>
                    <a:pt x="653" y="5898"/>
                  </a:lnTo>
                  <a:lnTo>
                    <a:pt x="631" y="5904"/>
                  </a:lnTo>
                  <a:lnTo>
                    <a:pt x="631" y="5904"/>
                  </a:lnTo>
                  <a:lnTo>
                    <a:pt x="601" y="5915"/>
                  </a:lnTo>
                  <a:lnTo>
                    <a:pt x="572" y="5928"/>
                  </a:lnTo>
                  <a:lnTo>
                    <a:pt x="544" y="5944"/>
                  </a:lnTo>
                  <a:lnTo>
                    <a:pt x="518" y="5963"/>
                  </a:lnTo>
                  <a:lnTo>
                    <a:pt x="518" y="5963"/>
                  </a:lnTo>
                  <a:lnTo>
                    <a:pt x="488" y="5987"/>
                  </a:lnTo>
                  <a:lnTo>
                    <a:pt x="459" y="6012"/>
                  </a:lnTo>
                  <a:lnTo>
                    <a:pt x="428" y="6037"/>
                  </a:lnTo>
                  <a:lnTo>
                    <a:pt x="413" y="6048"/>
                  </a:lnTo>
                  <a:lnTo>
                    <a:pt x="395" y="6060"/>
                  </a:lnTo>
                  <a:lnTo>
                    <a:pt x="395" y="6060"/>
                  </a:lnTo>
                  <a:lnTo>
                    <a:pt x="385" y="6066"/>
                  </a:lnTo>
                  <a:lnTo>
                    <a:pt x="366" y="6074"/>
                  </a:lnTo>
                  <a:lnTo>
                    <a:pt x="343" y="6084"/>
                  </a:lnTo>
                  <a:lnTo>
                    <a:pt x="317" y="6094"/>
                  </a:lnTo>
                  <a:lnTo>
                    <a:pt x="292" y="6102"/>
                  </a:lnTo>
                  <a:lnTo>
                    <a:pt x="269" y="6106"/>
                  </a:lnTo>
                  <a:lnTo>
                    <a:pt x="261" y="6108"/>
                  </a:lnTo>
                  <a:lnTo>
                    <a:pt x="252" y="6106"/>
                  </a:lnTo>
                  <a:lnTo>
                    <a:pt x="246" y="6105"/>
                  </a:lnTo>
                  <a:lnTo>
                    <a:pt x="242" y="6100"/>
                  </a:lnTo>
                  <a:lnTo>
                    <a:pt x="242" y="6100"/>
                  </a:lnTo>
                  <a:lnTo>
                    <a:pt x="242" y="6093"/>
                  </a:lnTo>
                  <a:lnTo>
                    <a:pt x="243" y="6086"/>
                  </a:lnTo>
                  <a:lnTo>
                    <a:pt x="246" y="6077"/>
                  </a:lnTo>
                  <a:lnTo>
                    <a:pt x="252" y="6068"/>
                  </a:lnTo>
                  <a:lnTo>
                    <a:pt x="264" y="6053"/>
                  </a:lnTo>
                  <a:lnTo>
                    <a:pt x="272" y="6042"/>
                  </a:lnTo>
                  <a:lnTo>
                    <a:pt x="272" y="6042"/>
                  </a:lnTo>
                  <a:lnTo>
                    <a:pt x="290" y="6021"/>
                  </a:lnTo>
                  <a:lnTo>
                    <a:pt x="307" y="6000"/>
                  </a:lnTo>
                  <a:lnTo>
                    <a:pt x="345" y="5960"/>
                  </a:lnTo>
                  <a:lnTo>
                    <a:pt x="345" y="5960"/>
                  </a:lnTo>
                  <a:lnTo>
                    <a:pt x="373" y="5932"/>
                  </a:lnTo>
                  <a:lnTo>
                    <a:pt x="402" y="5906"/>
                  </a:lnTo>
                  <a:lnTo>
                    <a:pt x="433" y="5883"/>
                  </a:lnTo>
                  <a:lnTo>
                    <a:pt x="465" y="5860"/>
                  </a:lnTo>
                  <a:lnTo>
                    <a:pt x="496" y="5840"/>
                  </a:lnTo>
                  <a:lnTo>
                    <a:pt x="530" y="5818"/>
                  </a:lnTo>
                  <a:lnTo>
                    <a:pt x="563" y="5799"/>
                  </a:lnTo>
                  <a:lnTo>
                    <a:pt x="598" y="5781"/>
                  </a:lnTo>
                  <a:lnTo>
                    <a:pt x="598" y="5781"/>
                  </a:lnTo>
                  <a:lnTo>
                    <a:pt x="657" y="5749"/>
                  </a:lnTo>
                  <a:lnTo>
                    <a:pt x="657" y="5749"/>
                  </a:lnTo>
                  <a:lnTo>
                    <a:pt x="661" y="5747"/>
                  </a:lnTo>
                  <a:lnTo>
                    <a:pt x="664" y="5744"/>
                  </a:lnTo>
                  <a:lnTo>
                    <a:pt x="666" y="5742"/>
                  </a:lnTo>
                  <a:lnTo>
                    <a:pt x="667" y="5737"/>
                  </a:lnTo>
                  <a:lnTo>
                    <a:pt x="667" y="5730"/>
                  </a:lnTo>
                  <a:lnTo>
                    <a:pt x="664" y="5723"/>
                  </a:lnTo>
                  <a:lnTo>
                    <a:pt x="660" y="5717"/>
                  </a:lnTo>
                  <a:lnTo>
                    <a:pt x="654" y="5714"/>
                  </a:lnTo>
                  <a:lnTo>
                    <a:pt x="645" y="5713"/>
                  </a:lnTo>
                  <a:lnTo>
                    <a:pt x="641" y="5713"/>
                  </a:lnTo>
                  <a:lnTo>
                    <a:pt x="637" y="5714"/>
                  </a:lnTo>
                  <a:lnTo>
                    <a:pt x="637" y="5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0" name="Freeform 69">
              <a:extLst>
                <a:ext uri="{FF2B5EF4-FFF2-40B4-BE49-F238E27FC236}">
                  <a16:creationId xmlns:a16="http://schemas.microsoft.com/office/drawing/2014/main" id="{A36A6B90-68B8-39E6-2391-04C2C641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" y="911"/>
              <a:ext cx="409" cy="223"/>
            </a:xfrm>
            <a:custGeom>
              <a:avLst/>
              <a:gdLst>
                <a:gd name="T0" fmla="*/ 13 w 1229"/>
                <a:gd name="T1" fmla="*/ 166 h 669"/>
                <a:gd name="T2" fmla="*/ 32 w 1229"/>
                <a:gd name="T3" fmla="*/ 233 h 669"/>
                <a:gd name="T4" fmla="*/ 39 w 1229"/>
                <a:gd name="T5" fmla="*/ 295 h 669"/>
                <a:gd name="T6" fmla="*/ 38 w 1229"/>
                <a:gd name="T7" fmla="*/ 325 h 669"/>
                <a:gd name="T8" fmla="*/ 20 w 1229"/>
                <a:gd name="T9" fmla="*/ 402 h 669"/>
                <a:gd name="T10" fmla="*/ 10 w 1229"/>
                <a:gd name="T11" fmla="*/ 460 h 669"/>
                <a:gd name="T12" fmla="*/ 10 w 1229"/>
                <a:gd name="T13" fmla="*/ 492 h 669"/>
                <a:gd name="T14" fmla="*/ 17 w 1229"/>
                <a:gd name="T15" fmla="*/ 523 h 669"/>
                <a:gd name="T16" fmla="*/ 40 w 1229"/>
                <a:gd name="T17" fmla="*/ 560 h 669"/>
                <a:gd name="T18" fmla="*/ 91 w 1229"/>
                <a:gd name="T19" fmla="*/ 600 h 669"/>
                <a:gd name="T20" fmla="*/ 159 w 1229"/>
                <a:gd name="T21" fmla="*/ 627 h 669"/>
                <a:gd name="T22" fmla="*/ 308 w 1229"/>
                <a:gd name="T23" fmla="*/ 664 h 669"/>
                <a:gd name="T24" fmla="*/ 369 w 1229"/>
                <a:gd name="T25" fmla="*/ 668 h 669"/>
                <a:gd name="T26" fmla="*/ 460 w 1229"/>
                <a:gd name="T27" fmla="*/ 665 h 669"/>
                <a:gd name="T28" fmla="*/ 550 w 1229"/>
                <a:gd name="T29" fmla="*/ 651 h 669"/>
                <a:gd name="T30" fmla="*/ 636 w 1229"/>
                <a:gd name="T31" fmla="*/ 626 h 669"/>
                <a:gd name="T32" fmla="*/ 777 w 1229"/>
                <a:gd name="T33" fmla="*/ 568 h 669"/>
                <a:gd name="T34" fmla="*/ 876 w 1229"/>
                <a:gd name="T35" fmla="*/ 516 h 669"/>
                <a:gd name="T36" fmla="*/ 1015 w 1229"/>
                <a:gd name="T37" fmla="*/ 419 h 669"/>
                <a:gd name="T38" fmla="*/ 1079 w 1229"/>
                <a:gd name="T39" fmla="*/ 361 h 669"/>
                <a:gd name="T40" fmla="*/ 1135 w 1229"/>
                <a:gd name="T41" fmla="*/ 299 h 669"/>
                <a:gd name="T42" fmla="*/ 1179 w 1229"/>
                <a:gd name="T43" fmla="*/ 244 h 669"/>
                <a:gd name="T44" fmla="*/ 1216 w 1229"/>
                <a:gd name="T45" fmla="*/ 183 h 669"/>
                <a:gd name="T46" fmla="*/ 1228 w 1229"/>
                <a:gd name="T47" fmla="*/ 140 h 669"/>
                <a:gd name="T48" fmla="*/ 1228 w 1229"/>
                <a:gd name="T49" fmla="*/ 102 h 669"/>
                <a:gd name="T50" fmla="*/ 1209 w 1229"/>
                <a:gd name="T51" fmla="*/ 49 h 669"/>
                <a:gd name="T52" fmla="*/ 1173 w 1229"/>
                <a:gd name="T53" fmla="*/ 4 h 669"/>
                <a:gd name="T54" fmla="*/ 1166 w 1229"/>
                <a:gd name="T55" fmla="*/ 0 h 669"/>
                <a:gd name="T56" fmla="*/ 1144 w 1229"/>
                <a:gd name="T57" fmla="*/ 5 h 669"/>
                <a:gd name="T58" fmla="*/ 1138 w 1229"/>
                <a:gd name="T59" fmla="*/ 23 h 669"/>
                <a:gd name="T60" fmla="*/ 1144 w 1229"/>
                <a:gd name="T61" fmla="*/ 33 h 669"/>
                <a:gd name="T62" fmla="*/ 1164 w 1229"/>
                <a:gd name="T63" fmla="*/ 55 h 669"/>
                <a:gd name="T64" fmla="*/ 1186 w 1229"/>
                <a:gd name="T65" fmla="*/ 95 h 669"/>
                <a:gd name="T66" fmla="*/ 1187 w 1229"/>
                <a:gd name="T67" fmla="*/ 140 h 669"/>
                <a:gd name="T68" fmla="*/ 1176 w 1229"/>
                <a:gd name="T69" fmla="*/ 173 h 669"/>
                <a:gd name="T70" fmla="*/ 1133 w 1229"/>
                <a:gd name="T71" fmla="*/ 240 h 669"/>
                <a:gd name="T72" fmla="*/ 1075 w 1229"/>
                <a:gd name="T73" fmla="*/ 306 h 669"/>
                <a:gd name="T74" fmla="*/ 963 w 1229"/>
                <a:gd name="T75" fmla="*/ 409 h 669"/>
                <a:gd name="T76" fmla="*/ 835 w 1229"/>
                <a:gd name="T77" fmla="*/ 493 h 669"/>
                <a:gd name="T78" fmla="*/ 736 w 1229"/>
                <a:gd name="T79" fmla="*/ 542 h 669"/>
                <a:gd name="T80" fmla="*/ 600 w 1229"/>
                <a:gd name="T81" fmla="*/ 596 h 669"/>
                <a:gd name="T82" fmla="*/ 513 w 1229"/>
                <a:gd name="T83" fmla="*/ 617 h 669"/>
                <a:gd name="T84" fmla="*/ 427 w 1229"/>
                <a:gd name="T85" fmla="*/ 627 h 669"/>
                <a:gd name="T86" fmla="*/ 338 w 1229"/>
                <a:gd name="T87" fmla="*/ 626 h 669"/>
                <a:gd name="T88" fmla="*/ 294 w 1229"/>
                <a:gd name="T89" fmla="*/ 620 h 669"/>
                <a:gd name="T90" fmla="*/ 161 w 1229"/>
                <a:gd name="T91" fmla="*/ 584 h 669"/>
                <a:gd name="T92" fmla="*/ 119 w 1229"/>
                <a:gd name="T93" fmla="*/ 568 h 669"/>
                <a:gd name="T94" fmla="*/ 75 w 1229"/>
                <a:gd name="T95" fmla="*/ 538 h 669"/>
                <a:gd name="T96" fmla="*/ 58 w 1229"/>
                <a:gd name="T97" fmla="*/ 513 h 669"/>
                <a:gd name="T98" fmla="*/ 49 w 1229"/>
                <a:gd name="T99" fmla="*/ 481 h 669"/>
                <a:gd name="T100" fmla="*/ 52 w 1229"/>
                <a:gd name="T101" fmla="*/ 448 h 669"/>
                <a:gd name="T102" fmla="*/ 75 w 1229"/>
                <a:gd name="T103" fmla="*/ 350 h 669"/>
                <a:gd name="T104" fmla="*/ 80 w 1229"/>
                <a:gd name="T105" fmla="*/ 311 h 669"/>
                <a:gd name="T106" fmla="*/ 74 w 1229"/>
                <a:gd name="T107" fmla="*/ 235 h 669"/>
                <a:gd name="T108" fmla="*/ 55 w 1229"/>
                <a:gd name="T109" fmla="*/ 160 h 669"/>
                <a:gd name="T110" fmla="*/ 38 w 1229"/>
                <a:gd name="T111" fmla="*/ 114 h 669"/>
                <a:gd name="T112" fmla="*/ 29 w 1229"/>
                <a:gd name="T113" fmla="*/ 105 h 669"/>
                <a:gd name="T114" fmla="*/ 12 w 1229"/>
                <a:gd name="T115" fmla="*/ 107 h 669"/>
                <a:gd name="T116" fmla="*/ 0 w 1229"/>
                <a:gd name="T117" fmla="*/ 126 h 669"/>
                <a:gd name="T118" fmla="*/ 1 w 1229"/>
                <a:gd name="T119" fmla="*/ 134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9" h="669">
                  <a:moveTo>
                    <a:pt x="1" y="134"/>
                  </a:moveTo>
                  <a:lnTo>
                    <a:pt x="1" y="134"/>
                  </a:lnTo>
                  <a:lnTo>
                    <a:pt x="13" y="166"/>
                  </a:lnTo>
                  <a:lnTo>
                    <a:pt x="25" y="202"/>
                  </a:lnTo>
                  <a:lnTo>
                    <a:pt x="25" y="202"/>
                  </a:lnTo>
                  <a:lnTo>
                    <a:pt x="32" y="233"/>
                  </a:lnTo>
                  <a:lnTo>
                    <a:pt x="36" y="263"/>
                  </a:lnTo>
                  <a:lnTo>
                    <a:pt x="39" y="279"/>
                  </a:lnTo>
                  <a:lnTo>
                    <a:pt x="39" y="295"/>
                  </a:lnTo>
                  <a:lnTo>
                    <a:pt x="39" y="309"/>
                  </a:lnTo>
                  <a:lnTo>
                    <a:pt x="38" y="325"/>
                  </a:lnTo>
                  <a:lnTo>
                    <a:pt x="38" y="325"/>
                  </a:lnTo>
                  <a:lnTo>
                    <a:pt x="35" y="344"/>
                  </a:lnTo>
                  <a:lnTo>
                    <a:pt x="30" y="364"/>
                  </a:lnTo>
                  <a:lnTo>
                    <a:pt x="20" y="402"/>
                  </a:lnTo>
                  <a:lnTo>
                    <a:pt x="16" y="421"/>
                  </a:lnTo>
                  <a:lnTo>
                    <a:pt x="12" y="441"/>
                  </a:lnTo>
                  <a:lnTo>
                    <a:pt x="10" y="460"/>
                  </a:lnTo>
                  <a:lnTo>
                    <a:pt x="9" y="480"/>
                  </a:lnTo>
                  <a:lnTo>
                    <a:pt x="9" y="480"/>
                  </a:lnTo>
                  <a:lnTo>
                    <a:pt x="10" y="492"/>
                  </a:lnTo>
                  <a:lnTo>
                    <a:pt x="12" y="503"/>
                  </a:lnTo>
                  <a:lnTo>
                    <a:pt x="14" y="513"/>
                  </a:lnTo>
                  <a:lnTo>
                    <a:pt x="17" y="523"/>
                  </a:lnTo>
                  <a:lnTo>
                    <a:pt x="22" y="533"/>
                  </a:lnTo>
                  <a:lnTo>
                    <a:pt x="27" y="542"/>
                  </a:lnTo>
                  <a:lnTo>
                    <a:pt x="40" y="560"/>
                  </a:lnTo>
                  <a:lnTo>
                    <a:pt x="55" y="575"/>
                  </a:lnTo>
                  <a:lnTo>
                    <a:pt x="72" y="588"/>
                  </a:lnTo>
                  <a:lnTo>
                    <a:pt x="91" y="600"/>
                  </a:lnTo>
                  <a:lnTo>
                    <a:pt x="111" y="610"/>
                  </a:lnTo>
                  <a:lnTo>
                    <a:pt x="111" y="610"/>
                  </a:lnTo>
                  <a:lnTo>
                    <a:pt x="159" y="627"/>
                  </a:lnTo>
                  <a:lnTo>
                    <a:pt x="208" y="643"/>
                  </a:lnTo>
                  <a:lnTo>
                    <a:pt x="259" y="655"/>
                  </a:lnTo>
                  <a:lnTo>
                    <a:pt x="308" y="664"/>
                  </a:lnTo>
                  <a:lnTo>
                    <a:pt x="308" y="664"/>
                  </a:lnTo>
                  <a:lnTo>
                    <a:pt x="338" y="667"/>
                  </a:lnTo>
                  <a:lnTo>
                    <a:pt x="369" y="668"/>
                  </a:lnTo>
                  <a:lnTo>
                    <a:pt x="399" y="669"/>
                  </a:lnTo>
                  <a:lnTo>
                    <a:pt x="430" y="668"/>
                  </a:lnTo>
                  <a:lnTo>
                    <a:pt x="460" y="665"/>
                  </a:lnTo>
                  <a:lnTo>
                    <a:pt x="490" y="661"/>
                  </a:lnTo>
                  <a:lnTo>
                    <a:pt x="519" y="656"/>
                  </a:lnTo>
                  <a:lnTo>
                    <a:pt x="550" y="651"/>
                  </a:lnTo>
                  <a:lnTo>
                    <a:pt x="579" y="643"/>
                  </a:lnTo>
                  <a:lnTo>
                    <a:pt x="607" y="635"/>
                  </a:lnTo>
                  <a:lnTo>
                    <a:pt x="636" y="626"/>
                  </a:lnTo>
                  <a:lnTo>
                    <a:pt x="665" y="616"/>
                  </a:lnTo>
                  <a:lnTo>
                    <a:pt x="722" y="593"/>
                  </a:lnTo>
                  <a:lnTo>
                    <a:pt x="777" y="568"/>
                  </a:lnTo>
                  <a:lnTo>
                    <a:pt x="777" y="568"/>
                  </a:lnTo>
                  <a:lnTo>
                    <a:pt x="827" y="544"/>
                  </a:lnTo>
                  <a:lnTo>
                    <a:pt x="876" y="516"/>
                  </a:lnTo>
                  <a:lnTo>
                    <a:pt x="926" y="486"/>
                  </a:lnTo>
                  <a:lnTo>
                    <a:pt x="972" y="454"/>
                  </a:lnTo>
                  <a:lnTo>
                    <a:pt x="1015" y="419"/>
                  </a:lnTo>
                  <a:lnTo>
                    <a:pt x="1037" y="400"/>
                  </a:lnTo>
                  <a:lnTo>
                    <a:pt x="1059" y="382"/>
                  </a:lnTo>
                  <a:lnTo>
                    <a:pt x="1079" y="361"/>
                  </a:lnTo>
                  <a:lnTo>
                    <a:pt x="1098" y="341"/>
                  </a:lnTo>
                  <a:lnTo>
                    <a:pt x="1117" y="321"/>
                  </a:lnTo>
                  <a:lnTo>
                    <a:pt x="1135" y="299"/>
                  </a:lnTo>
                  <a:lnTo>
                    <a:pt x="1135" y="299"/>
                  </a:lnTo>
                  <a:lnTo>
                    <a:pt x="1164" y="263"/>
                  </a:lnTo>
                  <a:lnTo>
                    <a:pt x="1179" y="244"/>
                  </a:lnTo>
                  <a:lnTo>
                    <a:pt x="1193" y="225"/>
                  </a:lnTo>
                  <a:lnTo>
                    <a:pt x="1205" y="204"/>
                  </a:lnTo>
                  <a:lnTo>
                    <a:pt x="1216" y="183"/>
                  </a:lnTo>
                  <a:lnTo>
                    <a:pt x="1224" y="162"/>
                  </a:lnTo>
                  <a:lnTo>
                    <a:pt x="1227" y="152"/>
                  </a:lnTo>
                  <a:lnTo>
                    <a:pt x="1228" y="140"/>
                  </a:lnTo>
                  <a:lnTo>
                    <a:pt x="1228" y="140"/>
                  </a:lnTo>
                  <a:lnTo>
                    <a:pt x="1229" y="121"/>
                  </a:lnTo>
                  <a:lnTo>
                    <a:pt x="1228" y="102"/>
                  </a:lnTo>
                  <a:lnTo>
                    <a:pt x="1224" y="84"/>
                  </a:lnTo>
                  <a:lnTo>
                    <a:pt x="1218" y="66"/>
                  </a:lnTo>
                  <a:lnTo>
                    <a:pt x="1209" y="49"/>
                  </a:lnTo>
                  <a:lnTo>
                    <a:pt x="1199" y="32"/>
                  </a:lnTo>
                  <a:lnTo>
                    <a:pt x="1186" y="17"/>
                  </a:lnTo>
                  <a:lnTo>
                    <a:pt x="1173" y="4"/>
                  </a:lnTo>
                  <a:lnTo>
                    <a:pt x="1173" y="4"/>
                  </a:lnTo>
                  <a:lnTo>
                    <a:pt x="1169" y="1"/>
                  </a:lnTo>
                  <a:lnTo>
                    <a:pt x="1166" y="0"/>
                  </a:lnTo>
                  <a:lnTo>
                    <a:pt x="1157" y="0"/>
                  </a:lnTo>
                  <a:lnTo>
                    <a:pt x="1150" y="1"/>
                  </a:lnTo>
                  <a:lnTo>
                    <a:pt x="1144" y="5"/>
                  </a:lnTo>
                  <a:lnTo>
                    <a:pt x="1140" y="13"/>
                  </a:lnTo>
                  <a:lnTo>
                    <a:pt x="1137" y="18"/>
                  </a:lnTo>
                  <a:lnTo>
                    <a:pt x="1138" y="23"/>
                  </a:lnTo>
                  <a:lnTo>
                    <a:pt x="1138" y="26"/>
                  </a:lnTo>
                  <a:lnTo>
                    <a:pt x="1141" y="30"/>
                  </a:lnTo>
                  <a:lnTo>
                    <a:pt x="1144" y="33"/>
                  </a:lnTo>
                  <a:lnTo>
                    <a:pt x="1144" y="33"/>
                  </a:lnTo>
                  <a:lnTo>
                    <a:pt x="1156" y="43"/>
                  </a:lnTo>
                  <a:lnTo>
                    <a:pt x="1164" y="55"/>
                  </a:lnTo>
                  <a:lnTo>
                    <a:pt x="1173" y="68"/>
                  </a:lnTo>
                  <a:lnTo>
                    <a:pt x="1180" y="81"/>
                  </a:lnTo>
                  <a:lnTo>
                    <a:pt x="1186" y="95"/>
                  </a:lnTo>
                  <a:lnTo>
                    <a:pt x="1189" y="110"/>
                  </a:lnTo>
                  <a:lnTo>
                    <a:pt x="1189" y="124"/>
                  </a:lnTo>
                  <a:lnTo>
                    <a:pt x="1187" y="140"/>
                  </a:lnTo>
                  <a:lnTo>
                    <a:pt x="1187" y="140"/>
                  </a:lnTo>
                  <a:lnTo>
                    <a:pt x="1183" y="157"/>
                  </a:lnTo>
                  <a:lnTo>
                    <a:pt x="1176" y="173"/>
                  </a:lnTo>
                  <a:lnTo>
                    <a:pt x="1167" y="191"/>
                  </a:lnTo>
                  <a:lnTo>
                    <a:pt x="1156" y="208"/>
                  </a:lnTo>
                  <a:lnTo>
                    <a:pt x="1133" y="240"/>
                  </a:lnTo>
                  <a:lnTo>
                    <a:pt x="1109" y="267"/>
                  </a:lnTo>
                  <a:lnTo>
                    <a:pt x="1109" y="267"/>
                  </a:lnTo>
                  <a:lnTo>
                    <a:pt x="1075" y="306"/>
                  </a:lnTo>
                  <a:lnTo>
                    <a:pt x="1040" y="343"/>
                  </a:lnTo>
                  <a:lnTo>
                    <a:pt x="1002" y="377"/>
                  </a:lnTo>
                  <a:lnTo>
                    <a:pt x="963" y="409"/>
                  </a:lnTo>
                  <a:lnTo>
                    <a:pt x="921" y="439"/>
                  </a:lnTo>
                  <a:lnTo>
                    <a:pt x="879" y="467"/>
                  </a:lnTo>
                  <a:lnTo>
                    <a:pt x="835" y="493"/>
                  </a:lnTo>
                  <a:lnTo>
                    <a:pt x="790" y="518"/>
                  </a:lnTo>
                  <a:lnTo>
                    <a:pt x="790" y="518"/>
                  </a:lnTo>
                  <a:lnTo>
                    <a:pt x="736" y="542"/>
                  </a:lnTo>
                  <a:lnTo>
                    <a:pt x="683" y="567"/>
                  </a:lnTo>
                  <a:lnTo>
                    <a:pt x="628" y="587"/>
                  </a:lnTo>
                  <a:lnTo>
                    <a:pt x="600" y="596"/>
                  </a:lnTo>
                  <a:lnTo>
                    <a:pt x="571" y="604"/>
                  </a:lnTo>
                  <a:lnTo>
                    <a:pt x="542" y="610"/>
                  </a:lnTo>
                  <a:lnTo>
                    <a:pt x="513" y="617"/>
                  </a:lnTo>
                  <a:lnTo>
                    <a:pt x="486" y="622"/>
                  </a:lnTo>
                  <a:lnTo>
                    <a:pt x="456" y="626"/>
                  </a:lnTo>
                  <a:lnTo>
                    <a:pt x="427" y="627"/>
                  </a:lnTo>
                  <a:lnTo>
                    <a:pt x="398" y="629"/>
                  </a:lnTo>
                  <a:lnTo>
                    <a:pt x="369" y="629"/>
                  </a:lnTo>
                  <a:lnTo>
                    <a:pt x="338" y="626"/>
                  </a:lnTo>
                  <a:lnTo>
                    <a:pt x="338" y="626"/>
                  </a:lnTo>
                  <a:lnTo>
                    <a:pt x="317" y="623"/>
                  </a:lnTo>
                  <a:lnTo>
                    <a:pt x="294" y="620"/>
                  </a:lnTo>
                  <a:lnTo>
                    <a:pt x="249" y="610"/>
                  </a:lnTo>
                  <a:lnTo>
                    <a:pt x="204" y="599"/>
                  </a:lnTo>
                  <a:lnTo>
                    <a:pt x="161" y="584"/>
                  </a:lnTo>
                  <a:lnTo>
                    <a:pt x="161" y="584"/>
                  </a:lnTo>
                  <a:lnTo>
                    <a:pt x="139" y="577"/>
                  </a:lnTo>
                  <a:lnTo>
                    <a:pt x="119" y="568"/>
                  </a:lnTo>
                  <a:lnTo>
                    <a:pt x="100" y="558"/>
                  </a:lnTo>
                  <a:lnTo>
                    <a:pt x="82" y="545"/>
                  </a:lnTo>
                  <a:lnTo>
                    <a:pt x="75" y="538"/>
                  </a:lnTo>
                  <a:lnTo>
                    <a:pt x="68" y="531"/>
                  </a:lnTo>
                  <a:lnTo>
                    <a:pt x="62" y="522"/>
                  </a:lnTo>
                  <a:lnTo>
                    <a:pt x="58" y="513"/>
                  </a:lnTo>
                  <a:lnTo>
                    <a:pt x="53" y="503"/>
                  </a:lnTo>
                  <a:lnTo>
                    <a:pt x="51" y="493"/>
                  </a:lnTo>
                  <a:lnTo>
                    <a:pt x="49" y="481"/>
                  </a:lnTo>
                  <a:lnTo>
                    <a:pt x="49" y="468"/>
                  </a:lnTo>
                  <a:lnTo>
                    <a:pt x="49" y="468"/>
                  </a:lnTo>
                  <a:lnTo>
                    <a:pt x="52" y="448"/>
                  </a:lnTo>
                  <a:lnTo>
                    <a:pt x="55" y="429"/>
                  </a:lnTo>
                  <a:lnTo>
                    <a:pt x="65" y="390"/>
                  </a:lnTo>
                  <a:lnTo>
                    <a:pt x="75" y="350"/>
                  </a:lnTo>
                  <a:lnTo>
                    <a:pt x="78" y="331"/>
                  </a:lnTo>
                  <a:lnTo>
                    <a:pt x="80" y="311"/>
                  </a:lnTo>
                  <a:lnTo>
                    <a:pt x="80" y="311"/>
                  </a:lnTo>
                  <a:lnTo>
                    <a:pt x="80" y="285"/>
                  </a:lnTo>
                  <a:lnTo>
                    <a:pt x="77" y="260"/>
                  </a:lnTo>
                  <a:lnTo>
                    <a:pt x="74" y="235"/>
                  </a:lnTo>
                  <a:lnTo>
                    <a:pt x="68" y="209"/>
                  </a:lnTo>
                  <a:lnTo>
                    <a:pt x="62" y="185"/>
                  </a:lnTo>
                  <a:lnTo>
                    <a:pt x="55" y="160"/>
                  </a:lnTo>
                  <a:lnTo>
                    <a:pt x="46" y="137"/>
                  </a:lnTo>
                  <a:lnTo>
                    <a:pt x="38" y="114"/>
                  </a:lnTo>
                  <a:lnTo>
                    <a:pt x="38" y="114"/>
                  </a:lnTo>
                  <a:lnTo>
                    <a:pt x="35" y="110"/>
                  </a:lnTo>
                  <a:lnTo>
                    <a:pt x="32" y="107"/>
                  </a:lnTo>
                  <a:lnTo>
                    <a:pt x="29" y="105"/>
                  </a:lnTo>
                  <a:lnTo>
                    <a:pt x="26" y="104"/>
                  </a:lnTo>
                  <a:lnTo>
                    <a:pt x="19" y="104"/>
                  </a:lnTo>
                  <a:lnTo>
                    <a:pt x="12" y="107"/>
                  </a:lnTo>
                  <a:lnTo>
                    <a:pt x="6" y="111"/>
                  </a:lnTo>
                  <a:lnTo>
                    <a:pt x="1" y="117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1" name="Freeform 70">
              <a:extLst>
                <a:ext uri="{FF2B5EF4-FFF2-40B4-BE49-F238E27FC236}">
                  <a16:creationId xmlns:a16="http://schemas.microsoft.com/office/drawing/2014/main" id="{14C33096-30F6-D4CF-E4CD-D35B57416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" y="1238"/>
              <a:ext cx="446" cy="772"/>
            </a:xfrm>
            <a:custGeom>
              <a:avLst/>
              <a:gdLst>
                <a:gd name="T0" fmla="*/ 1192 w 1337"/>
                <a:gd name="T1" fmla="*/ 2091 h 2315"/>
                <a:gd name="T2" fmla="*/ 884 w 1337"/>
                <a:gd name="T3" fmla="*/ 2182 h 2315"/>
                <a:gd name="T4" fmla="*/ 696 w 1337"/>
                <a:gd name="T5" fmla="*/ 2225 h 2315"/>
                <a:gd name="T6" fmla="*/ 506 w 1337"/>
                <a:gd name="T7" fmla="*/ 2256 h 2315"/>
                <a:gd name="T8" fmla="*/ 315 w 1337"/>
                <a:gd name="T9" fmla="*/ 2272 h 2315"/>
                <a:gd name="T10" fmla="*/ 200 w 1337"/>
                <a:gd name="T11" fmla="*/ 2272 h 2315"/>
                <a:gd name="T12" fmla="*/ 181 w 1337"/>
                <a:gd name="T13" fmla="*/ 2285 h 2315"/>
                <a:gd name="T14" fmla="*/ 120 w 1337"/>
                <a:gd name="T15" fmla="*/ 1898 h 2315"/>
                <a:gd name="T16" fmla="*/ 84 w 1337"/>
                <a:gd name="T17" fmla="*/ 1606 h 2315"/>
                <a:gd name="T18" fmla="*/ 67 w 1337"/>
                <a:gd name="T19" fmla="*/ 1395 h 2315"/>
                <a:gd name="T20" fmla="*/ 49 w 1337"/>
                <a:gd name="T21" fmla="*/ 1054 h 2315"/>
                <a:gd name="T22" fmla="*/ 41 w 1337"/>
                <a:gd name="T23" fmla="*/ 773 h 2315"/>
                <a:gd name="T24" fmla="*/ 48 w 1337"/>
                <a:gd name="T25" fmla="*/ 563 h 2315"/>
                <a:gd name="T26" fmla="*/ 61 w 1337"/>
                <a:gd name="T27" fmla="*/ 453 h 2315"/>
                <a:gd name="T28" fmla="*/ 90 w 1337"/>
                <a:gd name="T29" fmla="*/ 333 h 2315"/>
                <a:gd name="T30" fmla="*/ 133 w 1337"/>
                <a:gd name="T31" fmla="*/ 219 h 2315"/>
                <a:gd name="T32" fmla="*/ 171 w 1337"/>
                <a:gd name="T33" fmla="*/ 144 h 2315"/>
                <a:gd name="T34" fmla="*/ 227 w 1337"/>
                <a:gd name="T35" fmla="*/ 51 h 2315"/>
                <a:gd name="T36" fmla="*/ 242 w 1337"/>
                <a:gd name="T37" fmla="*/ 32 h 2315"/>
                <a:gd name="T38" fmla="*/ 242 w 1337"/>
                <a:gd name="T39" fmla="*/ 13 h 2315"/>
                <a:gd name="T40" fmla="*/ 224 w 1337"/>
                <a:gd name="T41" fmla="*/ 0 h 2315"/>
                <a:gd name="T42" fmla="*/ 213 w 1337"/>
                <a:gd name="T43" fmla="*/ 5 h 2315"/>
                <a:gd name="T44" fmla="*/ 190 w 1337"/>
                <a:gd name="T45" fmla="*/ 35 h 2315"/>
                <a:gd name="T46" fmla="*/ 136 w 1337"/>
                <a:gd name="T47" fmla="*/ 123 h 2315"/>
                <a:gd name="T48" fmla="*/ 100 w 1337"/>
                <a:gd name="T49" fmla="*/ 193 h 2315"/>
                <a:gd name="T50" fmla="*/ 57 w 1337"/>
                <a:gd name="T51" fmla="*/ 304 h 2315"/>
                <a:gd name="T52" fmla="*/ 26 w 1337"/>
                <a:gd name="T53" fmla="*/ 419 h 2315"/>
                <a:gd name="T54" fmla="*/ 15 w 1337"/>
                <a:gd name="T55" fmla="*/ 485 h 2315"/>
                <a:gd name="T56" fmla="*/ 0 w 1337"/>
                <a:gd name="T57" fmla="*/ 688 h 2315"/>
                <a:gd name="T58" fmla="*/ 4 w 1337"/>
                <a:gd name="T59" fmla="*/ 958 h 2315"/>
                <a:gd name="T60" fmla="*/ 16 w 1337"/>
                <a:gd name="T61" fmla="*/ 1210 h 2315"/>
                <a:gd name="T62" fmla="*/ 35 w 1337"/>
                <a:gd name="T63" fmla="*/ 1518 h 2315"/>
                <a:gd name="T64" fmla="*/ 70 w 1337"/>
                <a:gd name="T65" fmla="*/ 1812 h 2315"/>
                <a:gd name="T66" fmla="*/ 113 w 1337"/>
                <a:gd name="T67" fmla="*/ 2112 h 2315"/>
                <a:gd name="T68" fmla="*/ 143 w 1337"/>
                <a:gd name="T69" fmla="*/ 2302 h 2315"/>
                <a:gd name="T70" fmla="*/ 161 w 1337"/>
                <a:gd name="T71" fmla="*/ 2311 h 2315"/>
                <a:gd name="T72" fmla="*/ 291 w 1337"/>
                <a:gd name="T73" fmla="*/ 2315 h 2315"/>
                <a:gd name="T74" fmla="*/ 486 w 1337"/>
                <a:gd name="T75" fmla="*/ 2302 h 2315"/>
                <a:gd name="T76" fmla="*/ 678 w 1337"/>
                <a:gd name="T77" fmla="*/ 2270 h 2315"/>
                <a:gd name="T78" fmla="*/ 871 w 1337"/>
                <a:gd name="T79" fmla="*/ 2227 h 2315"/>
                <a:gd name="T80" fmla="*/ 1183 w 1337"/>
                <a:gd name="T81" fmla="*/ 2136 h 2315"/>
                <a:gd name="T82" fmla="*/ 1324 w 1337"/>
                <a:gd name="T83" fmla="*/ 2091 h 2315"/>
                <a:gd name="T84" fmla="*/ 1331 w 1337"/>
                <a:gd name="T85" fmla="*/ 2085 h 2315"/>
                <a:gd name="T86" fmla="*/ 1337 w 1337"/>
                <a:gd name="T87" fmla="*/ 2065 h 2315"/>
                <a:gd name="T88" fmla="*/ 1325 w 1337"/>
                <a:gd name="T89" fmla="*/ 2050 h 2315"/>
                <a:gd name="T90" fmla="*/ 1312 w 1337"/>
                <a:gd name="T91" fmla="*/ 2052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7" h="2315">
                  <a:moveTo>
                    <a:pt x="1312" y="2052"/>
                  </a:moveTo>
                  <a:lnTo>
                    <a:pt x="1312" y="2052"/>
                  </a:lnTo>
                  <a:lnTo>
                    <a:pt x="1192" y="2091"/>
                  </a:lnTo>
                  <a:lnTo>
                    <a:pt x="1069" y="2130"/>
                  </a:lnTo>
                  <a:lnTo>
                    <a:pt x="946" y="2166"/>
                  </a:lnTo>
                  <a:lnTo>
                    <a:pt x="884" y="2182"/>
                  </a:lnTo>
                  <a:lnTo>
                    <a:pt x="822" y="2198"/>
                  </a:lnTo>
                  <a:lnTo>
                    <a:pt x="759" y="2212"/>
                  </a:lnTo>
                  <a:lnTo>
                    <a:pt x="696" y="2225"/>
                  </a:lnTo>
                  <a:lnTo>
                    <a:pt x="634" y="2237"/>
                  </a:lnTo>
                  <a:lnTo>
                    <a:pt x="570" y="2247"/>
                  </a:lnTo>
                  <a:lnTo>
                    <a:pt x="506" y="2256"/>
                  </a:lnTo>
                  <a:lnTo>
                    <a:pt x="443" y="2263"/>
                  </a:lnTo>
                  <a:lnTo>
                    <a:pt x="379" y="2269"/>
                  </a:lnTo>
                  <a:lnTo>
                    <a:pt x="315" y="2272"/>
                  </a:lnTo>
                  <a:lnTo>
                    <a:pt x="315" y="2272"/>
                  </a:lnTo>
                  <a:lnTo>
                    <a:pt x="239" y="2273"/>
                  </a:lnTo>
                  <a:lnTo>
                    <a:pt x="200" y="2272"/>
                  </a:lnTo>
                  <a:lnTo>
                    <a:pt x="161" y="2270"/>
                  </a:lnTo>
                  <a:lnTo>
                    <a:pt x="161" y="2270"/>
                  </a:lnTo>
                  <a:lnTo>
                    <a:pt x="181" y="2285"/>
                  </a:lnTo>
                  <a:lnTo>
                    <a:pt x="181" y="2285"/>
                  </a:lnTo>
                  <a:lnTo>
                    <a:pt x="149" y="2092"/>
                  </a:lnTo>
                  <a:lnTo>
                    <a:pt x="120" y="1898"/>
                  </a:lnTo>
                  <a:lnTo>
                    <a:pt x="107" y="1800"/>
                  </a:lnTo>
                  <a:lnTo>
                    <a:pt x="96" y="1703"/>
                  </a:lnTo>
                  <a:lnTo>
                    <a:pt x="84" y="1606"/>
                  </a:lnTo>
                  <a:lnTo>
                    <a:pt x="75" y="1509"/>
                  </a:lnTo>
                  <a:lnTo>
                    <a:pt x="75" y="1509"/>
                  </a:lnTo>
                  <a:lnTo>
                    <a:pt x="67" y="1395"/>
                  </a:lnTo>
                  <a:lnTo>
                    <a:pt x="59" y="1281"/>
                  </a:lnTo>
                  <a:lnTo>
                    <a:pt x="49" y="1054"/>
                  </a:lnTo>
                  <a:lnTo>
                    <a:pt x="49" y="1054"/>
                  </a:lnTo>
                  <a:lnTo>
                    <a:pt x="44" y="913"/>
                  </a:lnTo>
                  <a:lnTo>
                    <a:pt x="42" y="844"/>
                  </a:lnTo>
                  <a:lnTo>
                    <a:pt x="41" y="773"/>
                  </a:lnTo>
                  <a:lnTo>
                    <a:pt x="42" y="704"/>
                  </a:lnTo>
                  <a:lnTo>
                    <a:pt x="44" y="633"/>
                  </a:lnTo>
                  <a:lnTo>
                    <a:pt x="48" y="563"/>
                  </a:lnTo>
                  <a:lnTo>
                    <a:pt x="55" y="494"/>
                  </a:lnTo>
                  <a:lnTo>
                    <a:pt x="55" y="494"/>
                  </a:lnTo>
                  <a:lnTo>
                    <a:pt x="61" y="453"/>
                  </a:lnTo>
                  <a:lnTo>
                    <a:pt x="70" y="413"/>
                  </a:lnTo>
                  <a:lnTo>
                    <a:pt x="78" y="374"/>
                  </a:lnTo>
                  <a:lnTo>
                    <a:pt x="90" y="333"/>
                  </a:lnTo>
                  <a:lnTo>
                    <a:pt x="103" y="294"/>
                  </a:lnTo>
                  <a:lnTo>
                    <a:pt x="117" y="257"/>
                  </a:lnTo>
                  <a:lnTo>
                    <a:pt x="133" y="219"/>
                  </a:lnTo>
                  <a:lnTo>
                    <a:pt x="151" y="181"/>
                  </a:lnTo>
                  <a:lnTo>
                    <a:pt x="151" y="181"/>
                  </a:lnTo>
                  <a:lnTo>
                    <a:pt x="171" y="144"/>
                  </a:lnTo>
                  <a:lnTo>
                    <a:pt x="192" y="105"/>
                  </a:lnTo>
                  <a:lnTo>
                    <a:pt x="216" y="68"/>
                  </a:lnTo>
                  <a:lnTo>
                    <a:pt x="227" y="51"/>
                  </a:lnTo>
                  <a:lnTo>
                    <a:pt x="239" y="37"/>
                  </a:lnTo>
                  <a:lnTo>
                    <a:pt x="239" y="37"/>
                  </a:lnTo>
                  <a:lnTo>
                    <a:pt x="242" y="32"/>
                  </a:lnTo>
                  <a:lnTo>
                    <a:pt x="243" y="29"/>
                  </a:lnTo>
                  <a:lnTo>
                    <a:pt x="243" y="21"/>
                  </a:lnTo>
                  <a:lnTo>
                    <a:pt x="242" y="13"/>
                  </a:lnTo>
                  <a:lnTo>
                    <a:pt x="237" y="8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20" y="2"/>
                  </a:lnTo>
                  <a:lnTo>
                    <a:pt x="217" y="2"/>
                  </a:lnTo>
                  <a:lnTo>
                    <a:pt x="213" y="5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190" y="35"/>
                  </a:lnTo>
                  <a:lnTo>
                    <a:pt x="169" y="64"/>
                  </a:lnTo>
                  <a:lnTo>
                    <a:pt x="152" y="93"/>
                  </a:lnTo>
                  <a:lnTo>
                    <a:pt x="136" y="123"/>
                  </a:lnTo>
                  <a:lnTo>
                    <a:pt x="136" y="123"/>
                  </a:lnTo>
                  <a:lnTo>
                    <a:pt x="117" y="158"/>
                  </a:lnTo>
                  <a:lnTo>
                    <a:pt x="100" y="193"/>
                  </a:lnTo>
                  <a:lnTo>
                    <a:pt x="84" y="230"/>
                  </a:lnTo>
                  <a:lnTo>
                    <a:pt x="70" y="267"/>
                  </a:lnTo>
                  <a:lnTo>
                    <a:pt x="57" y="304"/>
                  </a:lnTo>
                  <a:lnTo>
                    <a:pt x="45" y="342"/>
                  </a:lnTo>
                  <a:lnTo>
                    <a:pt x="35" y="381"/>
                  </a:lnTo>
                  <a:lnTo>
                    <a:pt x="26" y="419"/>
                  </a:lnTo>
                  <a:lnTo>
                    <a:pt x="26" y="419"/>
                  </a:lnTo>
                  <a:lnTo>
                    <a:pt x="20" y="452"/>
                  </a:lnTo>
                  <a:lnTo>
                    <a:pt x="15" y="485"/>
                  </a:lnTo>
                  <a:lnTo>
                    <a:pt x="7" y="552"/>
                  </a:lnTo>
                  <a:lnTo>
                    <a:pt x="3" y="620"/>
                  </a:lnTo>
                  <a:lnTo>
                    <a:pt x="0" y="688"/>
                  </a:lnTo>
                  <a:lnTo>
                    <a:pt x="0" y="756"/>
                  </a:lnTo>
                  <a:lnTo>
                    <a:pt x="2" y="824"/>
                  </a:lnTo>
                  <a:lnTo>
                    <a:pt x="4" y="958"/>
                  </a:lnTo>
                  <a:lnTo>
                    <a:pt x="4" y="958"/>
                  </a:lnTo>
                  <a:lnTo>
                    <a:pt x="10" y="1084"/>
                  </a:lnTo>
                  <a:lnTo>
                    <a:pt x="16" y="1210"/>
                  </a:lnTo>
                  <a:lnTo>
                    <a:pt x="30" y="1460"/>
                  </a:lnTo>
                  <a:lnTo>
                    <a:pt x="30" y="1460"/>
                  </a:lnTo>
                  <a:lnTo>
                    <a:pt x="35" y="1518"/>
                  </a:lnTo>
                  <a:lnTo>
                    <a:pt x="41" y="1577"/>
                  </a:lnTo>
                  <a:lnTo>
                    <a:pt x="54" y="1694"/>
                  </a:lnTo>
                  <a:lnTo>
                    <a:pt x="70" y="1812"/>
                  </a:lnTo>
                  <a:lnTo>
                    <a:pt x="87" y="1929"/>
                  </a:lnTo>
                  <a:lnTo>
                    <a:pt x="87" y="1929"/>
                  </a:lnTo>
                  <a:lnTo>
                    <a:pt x="113" y="2112"/>
                  </a:lnTo>
                  <a:lnTo>
                    <a:pt x="142" y="2296"/>
                  </a:lnTo>
                  <a:lnTo>
                    <a:pt x="142" y="2296"/>
                  </a:lnTo>
                  <a:lnTo>
                    <a:pt x="143" y="2302"/>
                  </a:lnTo>
                  <a:lnTo>
                    <a:pt x="148" y="2306"/>
                  </a:lnTo>
                  <a:lnTo>
                    <a:pt x="155" y="2309"/>
                  </a:lnTo>
                  <a:lnTo>
                    <a:pt x="161" y="2311"/>
                  </a:lnTo>
                  <a:lnTo>
                    <a:pt x="161" y="2311"/>
                  </a:lnTo>
                  <a:lnTo>
                    <a:pt x="226" y="2314"/>
                  </a:lnTo>
                  <a:lnTo>
                    <a:pt x="291" y="2315"/>
                  </a:lnTo>
                  <a:lnTo>
                    <a:pt x="356" y="2312"/>
                  </a:lnTo>
                  <a:lnTo>
                    <a:pt x="421" y="2308"/>
                  </a:lnTo>
                  <a:lnTo>
                    <a:pt x="486" y="2302"/>
                  </a:lnTo>
                  <a:lnTo>
                    <a:pt x="550" y="2293"/>
                  </a:lnTo>
                  <a:lnTo>
                    <a:pt x="615" y="2283"/>
                  </a:lnTo>
                  <a:lnTo>
                    <a:pt x="678" y="2270"/>
                  </a:lnTo>
                  <a:lnTo>
                    <a:pt x="744" y="2257"/>
                  </a:lnTo>
                  <a:lnTo>
                    <a:pt x="807" y="2243"/>
                  </a:lnTo>
                  <a:lnTo>
                    <a:pt x="871" y="2227"/>
                  </a:lnTo>
                  <a:lnTo>
                    <a:pt x="933" y="2209"/>
                  </a:lnTo>
                  <a:lnTo>
                    <a:pt x="1059" y="2173"/>
                  </a:lnTo>
                  <a:lnTo>
                    <a:pt x="1183" y="2136"/>
                  </a:lnTo>
                  <a:lnTo>
                    <a:pt x="1183" y="2136"/>
                  </a:lnTo>
                  <a:lnTo>
                    <a:pt x="1253" y="2112"/>
                  </a:lnTo>
                  <a:lnTo>
                    <a:pt x="1324" y="2091"/>
                  </a:lnTo>
                  <a:lnTo>
                    <a:pt x="1324" y="2091"/>
                  </a:lnTo>
                  <a:lnTo>
                    <a:pt x="1328" y="2088"/>
                  </a:lnTo>
                  <a:lnTo>
                    <a:pt x="1331" y="2085"/>
                  </a:lnTo>
                  <a:lnTo>
                    <a:pt x="1335" y="2079"/>
                  </a:lnTo>
                  <a:lnTo>
                    <a:pt x="1337" y="2072"/>
                  </a:lnTo>
                  <a:lnTo>
                    <a:pt x="1337" y="2065"/>
                  </a:lnTo>
                  <a:lnTo>
                    <a:pt x="1334" y="2058"/>
                  </a:lnTo>
                  <a:lnTo>
                    <a:pt x="1328" y="2052"/>
                  </a:lnTo>
                  <a:lnTo>
                    <a:pt x="1325" y="2050"/>
                  </a:lnTo>
                  <a:lnTo>
                    <a:pt x="1321" y="2050"/>
                  </a:lnTo>
                  <a:lnTo>
                    <a:pt x="1316" y="2050"/>
                  </a:lnTo>
                  <a:lnTo>
                    <a:pt x="1312" y="2052"/>
                  </a:lnTo>
                  <a:lnTo>
                    <a:pt x="1312" y="2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Freeform 71">
              <a:extLst>
                <a:ext uri="{FF2B5EF4-FFF2-40B4-BE49-F238E27FC236}">
                  <a16:creationId xmlns:a16="http://schemas.microsoft.com/office/drawing/2014/main" id="{E353D52B-13A7-7931-E277-FF04C9331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" y="984"/>
              <a:ext cx="517" cy="1005"/>
            </a:xfrm>
            <a:custGeom>
              <a:avLst/>
              <a:gdLst>
                <a:gd name="T0" fmla="*/ 1363 w 1549"/>
                <a:gd name="T1" fmla="*/ 82 h 3016"/>
                <a:gd name="T2" fmla="*/ 1130 w 1549"/>
                <a:gd name="T3" fmla="*/ 208 h 3016"/>
                <a:gd name="T4" fmla="*/ 903 w 1549"/>
                <a:gd name="T5" fmla="*/ 343 h 3016"/>
                <a:gd name="T6" fmla="*/ 823 w 1549"/>
                <a:gd name="T7" fmla="*/ 395 h 3016"/>
                <a:gd name="T8" fmla="*/ 748 w 1549"/>
                <a:gd name="T9" fmla="*/ 454 h 3016"/>
                <a:gd name="T10" fmla="*/ 680 w 1549"/>
                <a:gd name="T11" fmla="*/ 523 h 3016"/>
                <a:gd name="T12" fmla="*/ 622 w 1549"/>
                <a:gd name="T13" fmla="*/ 600 h 3016"/>
                <a:gd name="T14" fmla="*/ 587 w 1549"/>
                <a:gd name="T15" fmla="*/ 655 h 3016"/>
                <a:gd name="T16" fmla="*/ 515 w 1549"/>
                <a:gd name="T17" fmla="*/ 794 h 3016"/>
                <a:gd name="T18" fmla="*/ 424 w 1549"/>
                <a:gd name="T19" fmla="*/ 1012 h 3016"/>
                <a:gd name="T20" fmla="*/ 343 w 1549"/>
                <a:gd name="T21" fmla="*/ 1235 h 3016"/>
                <a:gd name="T22" fmla="*/ 245 w 1549"/>
                <a:gd name="T23" fmla="*/ 1546 h 3016"/>
                <a:gd name="T24" fmla="*/ 161 w 1549"/>
                <a:gd name="T25" fmla="*/ 1861 h 3016"/>
                <a:gd name="T26" fmla="*/ 64 w 1549"/>
                <a:gd name="T27" fmla="*/ 2265 h 3016"/>
                <a:gd name="T28" fmla="*/ 23 w 1549"/>
                <a:gd name="T29" fmla="*/ 2457 h 3016"/>
                <a:gd name="T30" fmla="*/ 2 w 1549"/>
                <a:gd name="T31" fmla="*/ 2575 h 3016"/>
                <a:gd name="T32" fmla="*/ 2 w 1549"/>
                <a:gd name="T33" fmla="*/ 2645 h 3016"/>
                <a:gd name="T34" fmla="*/ 6 w 1549"/>
                <a:gd name="T35" fmla="*/ 2670 h 3016"/>
                <a:gd name="T36" fmla="*/ 25 w 1549"/>
                <a:gd name="T37" fmla="*/ 2702 h 3016"/>
                <a:gd name="T38" fmla="*/ 51 w 1549"/>
                <a:gd name="T39" fmla="*/ 2728 h 3016"/>
                <a:gd name="T40" fmla="*/ 100 w 1549"/>
                <a:gd name="T41" fmla="*/ 2761 h 3016"/>
                <a:gd name="T42" fmla="*/ 207 w 1549"/>
                <a:gd name="T43" fmla="*/ 2816 h 3016"/>
                <a:gd name="T44" fmla="*/ 369 w 1549"/>
                <a:gd name="T45" fmla="*/ 2889 h 3016"/>
                <a:gd name="T46" fmla="*/ 535 w 1549"/>
                <a:gd name="T47" fmla="*/ 2955 h 3016"/>
                <a:gd name="T48" fmla="*/ 706 w 1549"/>
                <a:gd name="T49" fmla="*/ 3010 h 3016"/>
                <a:gd name="T50" fmla="*/ 726 w 1549"/>
                <a:gd name="T51" fmla="*/ 3016 h 3016"/>
                <a:gd name="T52" fmla="*/ 742 w 1549"/>
                <a:gd name="T53" fmla="*/ 3013 h 3016"/>
                <a:gd name="T54" fmla="*/ 752 w 1549"/>
                <a:gd name="T55" fmla="*/ 2993 h 3016"/>
                <a:gd name="T56" fmla="*/ 745 w 1549"/>
                <a:gd name="T57" fmla="*/ 2980 h 3016"/>
                <a:gd name="T58" fmla="*/ 738 w 1549"/>
                <a:gd name="T59" fmla="*/ 2977 h 3016"/>
                <a:gd name="T60" fmla="*/ 624 w 1549"/>
                <a:gd name="T61" fmla="*/ 2943 h 3016"/>
                <a:gd name="T62" fmla="*/ 440 w 1549"/>
                <a:gd name="T63" fmla="*/ 2874 h 3016"/>
                <a:gd name="T64" fmla="*/ 294 w 1549"/>
                <a:gd name="T65" fmla="*/ 2812 h 3016"/>
                <a:gd name="T66" fmla="*/ 151 w 1549"/>
                <a:gd name="T67" fmla="*/ 2742 h 3016"/>
                <a:gd name="T68" fmla="*/ 91 w 1549"/>
                <a:gd name="T69" fmla="*/ 2709 h 3016"/>
                <a:gd name="T70" fmla="*/ 54 w 1549"/>
                <a:gd name="T71" fmla="*/ 2676 h 3016"/>
                <a:gd name="T72" fmla="*/ 44 w 1549"/>
                <a:gd name="T73" fmla="*/ 2654 h 3016"/>
                <a:gd name="T74" fmla="*/ 39 w 1549"/>
                <a:gd name="T75" fmla="*/ 2608 h 3016"/>
                <a:gd name="T76" fmla="*/ 44 w 1549"/>
                <a:gd name="T77" fmla="*/ 2570 h 3016"/>
                <a:gd name="T78" fmla="*/ 55 w 1549"/>
                <a:gd name="T79" fmla="*/ 2505 h 3016"/>
                <a:gd name="T80" fmla="*/ 132 w 1549"/>
                <a:gd name="T81" fmla="*/ 2158 h 3016"/>
                <a:gd name="T82" fmla="*/ 207 w 1549"/>
                <a:gd name="T83" fmla="*/ 1843 h 3016"/>
                <a:gd name="T84" fmla="*/ 292 w 1549"/>
                <a:gd name="T85" fmla="*/ 1529 h 3016"/>
                <a:gd name="T86" fmla="*/ 356 w 1549"/>
                <a:gd name="T87" fmla="*/ 1322 h 3016"/>
                <a:gd name="T88" fmla="*/ 451 w 1549"/>
                <a:gd name="T89" fmla="*/ 1051 h 3016"/>
                <a:gd name="T90" fmla="*/ 532 w 1549"/>
                <a:gd name="T91" fmla="*/ 852 h 3016"/>
                <a:gd name="T92" fmla="*/ 595 w 1549"/>
                <a:gd name="T93" fmla="*/ 727 h 3016"/>
                <a:gd name="T94" fmla="*/ 645 w 1549"/>
                <a:gd name="T95" fmla="*/ 639 h 3016"/>
                <a:gd name="T96" fmla="*/ 705 w 1549"/>
                <a:gd name="T97" fmla="*/ 557 h 3016"/>
                <a:gd name="T98" fmla="*/ 741 w 1549"/>
                <a:gd name="T99" fmla="*/ 518 h 3016"/>
                <a:gd name="T100" fmla="*/ 799 w 1549"/>
                <a:gd name="T101" fmla="*/ 465 h 3016"/>
                <a:gd name="T102" fmla="*/ 861 w 1549"/>
                <a:gd name="T103" fmla="*/ 418 h 3016"/>
                <a:gd name="T104" fmla="*/ 1104 w 1549"/>
                <a:gd name="T105" fmla="*/ 267 h 3016"/>
                <a:gd name="T106" fmla="*/ 1354 w 1549"/>
                <a:gd name="T107" fmla="*/ 131 h 3016"/>
                <a:gd name="T108" fmla="*/ 1539 w 1549"/>
                <a:gd name="T109" fmla="*/ 37 h 3016"/>
                <a:gd name="T110" fmla="*/ 1546 w 1549"/>
                <a:gd name="T111" fmla="*/ 31 h 3016"/>
                <a:gd name="T112" fmla="*/ 1549 w 1549"/>
                <a:gd name="T113" fmla="*/ 18 h 3016"/>
                <a:gd name="T114" fmla="*/ 1536 w 1549"/>
                <a:gd name="T115" fmla="*/ 1 h 3016"/>
                <a:gd name="T116" fmla="*/ 1519 w 1549"/>
                <a:gd name="T117" fmla="*/ 3 h 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9" h="3016">
                  <a:moveTo>
                    <a:pt x="1519" y="3"/>
                  </a:moveTo>
                  <a:lnTo>
                    <a:pt x="1519" y="3"/>
                  </a:lnTo>
                  <a:lnTo>
                    <a:pt x="1363" y="82"/>
                  </a:lnTo>
                  <a:lnTo>
                    <a:pt x="1285" y="123"/>
                  </a:lnTo>
                  <a:lnTo>
                    <a:pt x="1207" y="165"/>
                  </a:lnTo>
                  <a:lnTo>
                    <a:pt x="1130" y="208"/>
                  </a:lnTo>
                  <a:lnTo>
                    <a:pt x="1053" y="251"/>
                  </a:lnTo>
                  <a:lnTo>
                    <a:pt x="978" y="296"/>
                  </a:lnTo>
                  <a:lnTo>
                    <a:pt x="903" y="343"/>
                  </a:lnTo>
                  <a:lnTo>
                    <a:pt x="903" y="343"/>
                  </a:lnTo>
                  <a:lnTo>
                    <a:pt x="862" y="369"/>
                  </a:lnTo>
                  <a:lnTo>
                    <a:pt x="823" y="395"/>
                  </a:lnTo>
                  <a:lnTo>
                    <a:pt x="784" y="424"/>
                  </a:lnTo>
                  <a:lnTo>
                    <a:pt x="748" y="454"/>
                  </a:lnTo>
                  <a:lnTo>
                    <a:pt x="748" y="454"/>
                  </a:lnTo>
                  <a:lnTo>
                    <a:pt x="723" y="476"/>
                  </a:lnTo>
                  <a:lnTo>
                    <a:pt x="702" y="499"/>
                  </a:lnTo>
                  <a:lnTo>
                    <a:pt x="680" y="523"/>
                  </a:lnTo>
                  <a:lnTo>
                    <a:pt x="660" y="548"/>
                  </a:lnTo>
                  <a:lnTo>
                    <a:pt x="641" y="574"/>
                  </a:lnTo>
                  <a:lnTo>
                    <a:pt x="622" y="600"/>
                  </a:lnTo>
                  <a:lnTo>
                    <a:pt x="605" y="627"/>
                  </a:lnTo>
                  <a:lnTo>
                    <a:pt x="587" y="655"/>
                  </a:lnTo>
                  <a:lnTo>
                    <a:pt x="587" y="655"/>
                  </a:lnTo>
                  <a:lnTo>
                    <a:pt x="569" y="690"/>
                  </a:lnTo>
                  <a:lnTo>
                    <a:pt x="550" y="723"/>
                  </a:lnTo>
                  <a:lnTo>
                    <a:pt x="515" y="794"/>
                  </a:lnTo>
                  <a:lnTo>
                    <a:pt x="482" y="866"/>
                  </a:lnTo>
                  <a:lnTo>
                    <a:pt x="451" y="939"/>
                  </a:lnTo>
                  <a:lnTo>
                    <a:pt x="424" y="1012"/>
                  </a:lnTo>
                  <a:lnTo>
                    <a:pt x="397" y="1086"/>
                  </a:lnTo>
                  <a:lnTo>
                    <a:pt x="343" y="1235"/>
                  </a:lnTo>
                  <a:lnTo>
                    <a:pt x="343" y="1235"/>
                  </a:lnTo>
                  <a:lnTo>
                    <a:pt x="308" y="1338"/>
                  </a:lnTo>
                  <a:lnTo>
                    <a:pt x="275" y="1440"/>
                  </a:lnTo>
                  <a:lnTo>
                    <a:pt x="245" y="1546"/>
                  </a:lnTo>
                  <a:lnTo>
                    <a:pt x="216" y="1650"/>
                  </a:lnTo>
                  <a:lnTo>
                    <a:pt x="188" y="1756"/>
                  </a:lnTo>
                  <a:lnTo>
                    <a:pt x="161" y="1861"/>
                  </a:lnTo>
                  <a:lnTo>
                    <a:pt x="110" y="2073"/>
                  </a:lnTo>
                  <a:lnTo>
                    <a:pt x="110" y="2073"/>
                  </a:lnTo>
                  <a:lnTo>
                    <a:pt x="64" y="2265"/>
                  </a:lnTo>
                  <a:lnTo>
                    <a:pt x="44" y="2361"/>
                  </a:lnTo>
                  <a:lnTo>
                    <a:pt x="23" y="2457"/>
                  </a:lnTo>
                  <a:lnTo>
                    <a:pt x="23" y="2457"/>
                  </a:lnTo>
                  <a:lnTo>
                    <a:pt x="13" y="2504"/>
                  </a:lnTo>
                  <a:lnTo>
                    <a:pt x="5" y="2550"/>
                  </a:lnTo>
                  <a:lnTo>
                    <a:pt x="2" y="2575"/>
                  </a:lnTo>
                  <a:lnTo>
                    <a:pt x="0" y="2598"/>
                  </a:lnTo>
                  <a:lnTo>
                    <a:pt x="0" y="2621"/>
                  </a:lnTo>
                  <a:lnTo>
                    <a:pt x="2" y="2645"/>
                  </a:lnTo>
                  <a:lnTo>
                    <a:pt x="2" y="2645"/>
                  </a:lnTo>
                  <a:lnTo>
                    <a:pt x="3" y="2658"/>
                  </a:lnTo>
                  <a:lnTo>
                    <a:pt x="6" y="2670"/>
                  </a:lnTo>
                  <a:lnTo>
                    <a:pt x="12" y="2682"/>
                  </a:lnTo>
                  <a:lnTo>
                    <a:pt x="18" y="2692"/>
                  </a:lnTo>
                  <a:lnTo>
                    <a:pt x="25" y="2702"/>
                  </a:lnTo>
                  <a:lnTo>
                    <a:pt x="32" y="2711"/>
                  </a:lnTo>
                  <a:lnTo>
                    <a:pt x="42" y="2719"/>
                  </a:lnTo>
                  <a:lnTo>
                    <a:pt x="51" y="2728"/>
                  </a:lnTo>
                  <a:lnTo>
                    <a:pt x="51" y="2728"/>
                  </a:lnTo>
                  <a:lnTo>
                    <a:pt x="75" y="2745"/>
                  </a:lnTo>
                  <a:lnTo>
                    <a:pt x="100" y="2761"/>
                  </a:lnTo>
                  <a:lnTo>
                    <a:pt x="126" y="2776"/>
                  </a:lnTo>
                  <a:lnTo>
                    <a:pt x="152" y="2790"/>
                  </a:lnTo>
                  <a:lnTo>
                    <a:pt x="207" y="2816"/>
                  </a:lnTo>
                  <a:lnTo>
                    <a:pt x="261" y="2841"/>
                  </a:lnTo>
                  <a:lnTo>
                    <a:pt x="261" y="2841"/>
                  </a:lnTo>
                  <a:lnTo>
                    <a:pt x="369" y="2889"/>
                  </a:lnTo>
                  <a:lnTo>
                    <a:pt x="424" y="2912"/>
                  </a:lnTo>
                  <a:lnTo>
                    <a:pt x="480" y="2935"/>
                  </a:lnTo>
                  <a:lnTo>
                    <a:pt x="535" y="2955"/>
                  </a:lnTo>
                  <a:lnTo>
                    <a:pt x="592" y="2975"/>
                  </a:lnTo>
                  <a:lnTo>
                    <a:pt x="650" y="2994"/>
                  </a:lnTo>
                  <a:lnTo>
                    <a:pt x="706" y="3010"/>
                  </a:lnTo>
                  <a:lnTo>
                    <a:pt x="706" y="3010"/>
                  </a:lnTo>
                  <a:lnTo>
                    <a:pt x="726" y="3016"/>
                  </a:lnTo>
                  <a:lnTo>
                    <a:pt x="726" y="3016"/>
                  </a:lnTo>
                  <a:lnTo>
                    <a:pt x="731" y="3016"/>
                  </a:lnTo>
                  <a:lnTo>
                    <a:pt x="735" y="3016"/>
                  </a:lnTo>
                  <a:lnTo>
                    <a:pt x="742" y="3013"/>
                  </a:lnTo>
                  <a:lnTo>
                    <a:pt x="748" y="3007"/>
                  </a:lnTo>
                  <a:lnTo>
                    <a:pt x="751" y="3000"/>
                  </a:lnTo>
                  <a:lnTo>
                    <a:pt x="752" y="2993"/>
                  </a:lnTo>
                  <a:lnTo>
                    <a:pt x="749" y="2985"/>
                  </a:lnTo>
                  <a:lnTo>
                    <a:pt x="748" y="2983"/>
                  </a:lnTo>
                  <a:lnTo>
                    <a:pt x="745" y="2980"/>
                  </a:lnTo>
                  <a:lnTo>
                    <a:pt x="742" y="2978"/>
                  </a:lnTo>
                  <a:lnTo>
                    <a:pt x="738" y="2977"/>
                  </a:lnTo>
                  <a:lnTo>
                    <a:pt x="738" y="2977"/>
                  </a:lnTo>
                  <a:lnTo>
                    <a:pt x="699" y="2967"/>
                  </a:lnTo>
                  <a:lnTo>
                    <a:pt x="661" y="2955"/>
                  </a:lnTo>
                  <a:lnTo>
                    <a:pt x="624" y="2943"/>
                  </a:lnTo>
                  <a:lnTo>
                    <a:pt x="586" y="2930"/>
                  </a:lnTo>
                  <a:lnTo>
                    <a:pt x="512" y="2903"/>
                  </a:lnTo>
                  <a:lnTo>
                    <a:pt x="440" y="2874"/>
                  </a:lnTo>
                  <a:lnTo>
                    <a:pt x="440" y="2874"/>
                  </a:lnTo>
                  <a:lnTo>
                    <a:pt x="366" y="2844"/>
                  </a:lnTo>
                  <a:lnTo>
                    <a:pt x="294" y="2812"/>
                  </a:lnTo>
                  <a:lnTo>
                    <a:pt x="222" y="2779"/>
                  </a:lnTo>
                  <a:lnTo>
                    <a:pt x="151" y="2742"/>
                  </a:lnTo>
                  <a:lnTo>
                    <a:pt x="151" y="2742"/>
                  </a:lnTo>
                  <a:lnTo>
                    <a:pt x="122" y="2728"/>
                  </a:lnTo>
                  <a:lnTo>
                    <a:pt x="107" y="2719"/>
                  </a:lnTo>
                  <a:lnTo>
                    <a:pt x="91" y="2709"/>
                  </a:lnTo>
                  <a:lnTo>
                    <a:pt x="77" y="2699"/>
                  </a:lnTo>
                  <a:lnTo>
                    <a:pt x="65" y="2687"/>
                  </a:lnTo>
                  <a:lnTo>
                    <a:pt x="54" y="2676"/>
                  </a:lnTo>
                  <a:lnTo>
                    <a:pt x="46" y="2661"/>
                  </a:lnTo>
                  <a:lnTo>
                    <a:pt x="46" y="2661"/>
                  </a:lnTo>
                  <a:lnTo>
                    <a:pt x="44" y="2654"/>
                  </a:lnTo>
                  <a:lnTo>
                    <a:pt x="41" y="2645"/>
                  </a:lnTo>
                  <a:lnTo>
                    <a:pt x="39" y="2627"/>
                  </a:lnTo>
                  <a:lnTo>
                    <a:pt x="39" y="2608"/>
                  </a:lnTo>
                  <a:lnTo>
                    <a:pt x="41" y="2591"/>
                  </a:lnTo>
                  <a:lnTo>
                    <a:pt x="41" y="2591"/>
                  </a:lnTo>
                  <a:lnTo>
                    <a:pt x="44" y="2570"/>
                  </a:lnTo>
                  <a:lnTo>
                    <a:pt x="46" y="2549"/>
                  </a:lnTo>
                  <a:lnTo>
                    <a:pt x="55" y="2505"/>
                  </a:lnTo>
                  <a:lnTo>
                    <a:pt x="55" y="2505"/>
                  </a:lnTo>
                  <a:lnTo>
                    <a:pt x="73" y="2418"/>
                  </a:lnTo>
                  <a:lnTo>
                    <a:pt x="91" y="2332"/>
                  </a:lnTo>
                  <a:lnTo>
                    <a:pt x="132" y="2158"/>
                  </a:lnTo>
                  <a:lnTo>
                    <a:pt x="132" y="2158"/>
                  </a:lnTo>
                  <a:lnTo>
                    <a:pt x="181" y="1948"/>
                  </a:lnTo>
                  <a:lnTo>
                    <a:pt x="207" y="1843"/>
                  </a:lnTo>
                  <a:lnTo>
                    <a:pt x="235" y="1737"/>
                  </a:lnTo>
                  <a:lnTo>
                    <a:pt x="263" y="1633"/>
                  </a:lnTo>
                  <a:lnTo>
                    <a:pt x="292" y="1529"/>
                  </a:lnTo>
                  <a:lnTo>
                    <a:pt x="323" y="1426"/>
                  </a:lnTo>
                  <a:lnTo>
                    <a:pt x="356" y="1322"/>
                  </a:lnTo>
                  <a:lnTo>
                    <a:pt x="356" y="1322"/>
                  </a:lnTo>
                  <a:lnTo>
                    <a:pt x="402" y="1186"/>
                  </a:lnTo>
                  <a:lnTo>
                    <a:pt x="425" y="1119"/>
                  </a:lnTo>
                  <a:lnTo>
                    <a:pt x="451" y="1051"/>
                  </a:lnTo>
                  <a:lnTo>
                    <a:pt x="478" y="985"/>
                  </a:lnTo>
                  <a:lnTo>
                    <a:pt x="504" y="918"/>
                  </a:lnTo>
                  <a:lnTo>
                    <a:pt x="532" y="852"/>
                  </a:lnTo>
                  <a:lnTo>
                    <a:pt x="563" y="787"/>
                  </a:lnTo>
                  <a:lnTo>
                    <a:pt x="563" y="787"/>
                  </a:lnTo>
                  <a:lnTo>
                    <a:pt x="595" y="727"/>
                  </a:lnTo>
                  <a:lnTo>
                    <a:pt x="611" y="697"/>
                  </a:lnTo>
                  <a:lnTo>
                    <a:pt x="628" y="668"/>
                  </a:lnTo>
                  <a:lnTo>
                    <a:pt x="645" y="639"/>
                  </a:lnTo>
                  <a:lnTo>
                    <a:pt x="664" y="610"/>
                  </a:lnTo>
                  <a:lnTo>
                    <a:pt x="684" y="583"/>
                  </a:lnTo>
                  <a:lnTo>
                    <a:pt x="705" y="557"/>
                  </a:lnTo>
                  <a:lnTo>
                    <a:pt x="705" y="557"/>
                  </a:lnTo>
                  <a:lnTo>
                    <a:pt x="722" y="536"/>
                  </a:lnTo>
                  <a:lnTo>
                    <a:pt x="741" y="518"/>
                  </a:lnTo>
                  <a:lnTo>
                    <a:pt x="760" y="499"/>
                  </a:lnTo>
                  <a:lnTo>
                    <a:pt x="778" y="481"/>
                  </a:lnTo>
                  <a:lnTo>
                    <a:pt x="799" y="465"/>
                  </a:lnTo>
                  <a:lnTo>
                    <a:pt x="819" y="450"/>
                  </a:lnTo>
                  <a:lnTo>
                    <a:pt x="861" y="418"/>
                  </a:lnTo>
                  <a:lnTo>
                    <a:pt x="861" y="418"/>
                  </a:lnTo>
                  <a:lnTo>
                    <a:pt x="940" y="366"/>
                  </a:lnTo>
                  <a:lnTo>
                    <a:pt x="1021" y="316"/>
                  </a:lnTo>
                  <a:lnTo>
                    <a:pt x="1104" y="267"/>
                  </a:lnTo>
                  <a:lnTo>
                    <a:pt x="1186" y="221"/>
                  </a:lnTo>
                  <a:lnTo>
                    <a:pt x="1270" y="176"/>
                  </a:lnTo>
                  <a:lnTo>
                    <a:pt x="1354" y="131"/>
                  </a:lnTo>
                  <a:lnTo>
                    <a:pt x="1523" y="46"/>
                  </a:lnTo>
                  <a:lnTo>
                    <a:pt x="1523" y="46"/>
                  </a:lnTo>
                  <a:lnTo>
                    <a:pt x="1539" y="37"/>
                  </a:lnTo>
                  <a:lnTo>
                    <a:pt x="1539" y="37"/>
                  </a:lnTo>
                  <a:lnTo>
                    <a:pt x="1544" y="34"/>
                  </a:lnTo>
                  <a:lnTo>
                    <a:pt x="1546" y="31"/>
                  </a:lnTo>
                  <a:lnTo>
                    <a:pt x="1548" y="29"/>
                  </a:lnTo>
                  <a:lnTo>
                    <a:pt x="1549" y="26"/>
                  </a:lnTo>
                  <a:lnTo>
                    <a:pt x="1549" y="18"/>
                  </a:lnTo>
                  <a:lnTo>
                    <a:pt x="1546" y="11"/>
                  </a:lnTo>
                  <a:lnTo>
                    <a:pt x="1542" y="5"/>
                  </a:lnTo>
                  <a:lnTo>
                    <a:pt x="1536" y="1"/>
                  </a:lnTo>
                  <a:lnTo>
                    <a:pt x="1528" y="0"/>
                  </a:lnTo>
                  <a:lnTo>
                    <a:pt x="1523" y="1"/>
                  </a:lnTo>
                  <a:lnTo>
                    <a:pt x="1519" y="3"/>
                  </a:lnTo>
                  <a:lnTo>
                    <a:pt x="15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Freeform 72">
              <a:extLst>
                <a:ext uri="{FF2B5EF4-FFF2-40B4-BE49-F238E27FC236}">
                  <a16:creationId xmlns:a16="http://schemas.microsoft.com/office/drawing/2014/main" id="{9017596B-758A-1C3C-9702-199B2A96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2063"/>
              <a:ext cx="1281" cy="270"/>
            </a:xfrm>
            <a:custGeom>
              <a:avLst/>
              <a:gdLst>
                <a:gd name="T0" fmla="*/ 65 w 3842"/>
                <a:gd name="T1" fmla="*/ 770 h 810"/>
                <a:gd name="T2" fmla="*/ 39 w 3842"/>
                <a:gd name="T3" fmla="*/ 758 h 810"/>
                <a:gd name="T4" fmla="*/ 42 w 3842"/>
                <a:gd name="T5" fmla="*/ 731 h 810"/>
                <a:gd name="T6" fmla="*/ 71 w 3842"/>
                <a:gd name="T7" fmla="*/ 653 h 810"/>
                <a:gd name="T8" fmla="*/ 123 w 3842"/>
                <a:gd name="T9" fmla="*/ 553 h 810"/>
                <a:gd name="T10" fmla="*/ 168 w 3842"/>
                <a:gd name="T11" fmla="*/ 486 h 810"/>
                <a:gd name="T12" fmla="*/ 236 w 3842"/>
                <a:gd name="T13" fmla="*/ 415 h 810"/>
                <a:gd name="T14" fmla="*/ 376 w 3842"/>
                <a:gd name="T15" fmla="*/ 311 h 810"/>
                <a:gd name="T16" fmla="*/ 502 w 3842"/>
                <a:gd name="T17" fmla="*/ 243 h 810"/>
                <a:gd name="T18" fmla="*/ 606 w 3842"/>
                <a:gd name="T19" fmla="*/ 206 h 810"/>
                <a:gd name="T20" fmla="*/ 664 w 3842"/>
                <a:gd name="T21" fmla="*/ 200 h 810"/>
                <a:gd name="T22" fmla="*/ 772 w 3842"/>
                <a:gd name="T23" fmla="*/ 207 h 810"/>
                <a:gd name="T24" fmla="*/ 1274 w 3842"/>
                <a:gd name="T25" fmla="*/ 255 h 810"/>
                <a:gd name="T26" fmla="*/ 1468 w 3842"/>
                <a:gd name="T27" fmla="*/ 263 h 810"/>
                <a:gd name="T28" fmla="*/ 1726 w 3842"/>
                <a:gd name="T29" fmla="*/ 259 h 810"/>
                <a:gd name="T30" fmla="*/ 2051 w 3842"/>
                <a:gd name="T31" fmla="*/ 229 h 810"/>
                <a:gd name="T32" fmla="*/ 2854 w 3842"/>
                <a:gd name="T33" fmla="*/ 122 h 810"/>
                <a:gd name="T34" fmla="*/ 3170 w 3842"/>
                <a:gd name="T35" fmla="*/ 71 h 810"/>
                <a:gd name="T36" fmla="*/ 3345 w 3842"/>
                <a:gd name="T37" fmla="*/ 45 h 810"/>
                <a:gd name="T38" fmla="*/ 3486 w 3842"/>
                <a:gd name="T39" fmla="*/ 41 h 810"/>
                <a:gd name="T40" fmla="*/ 3622 w 3842"/>
                <a:gd name="T41" fmla="*/ 57 h 810"/>
                <a:gd name="T42" fmla="*/ 3814 w 3842"/>
                <a:gd name="T43" fmla="*/ 84 h 810"/>
                <a:gd name="T44" fmla="*/ 3820 w 3842"/>
                <a:gd name="T45" fmla="*/ 85 h 810"/>
                <a:gd name="T46" fmla="*/ 3840 w 3842"/>
                <a:gd name="T47" fmla="*/ 68 h 810"/>
                <a:gd name="T48" fmla="*/ 3834 w 3842"/>
                <a:gd name="T49" fmla="*/ 49 h 810"/>
                <a:gd name="T50" fmla="*/ 3703 w 3842"/>
                <a:gd name="T51" fmla="*/ 26 h 810"/>
                <a:gd name="T52" fmla="*/ 3454 w 3842"/>
                <a:gd name="T53" fmla="*/ 0 h 810"/>
                <a:gd name="T54" fmla="*/ 3330 w 3842"/>
                <a:gd name="T55" fmla="*/ 6 h 810"/>
                <a:gd name="T56" fmla="*/ 3133 w 3842"/>
                <a:gd name="T57" fmla="*/ 36 h 810"/>
                <a:gd name="T58" fmla="*/ 2794 w 3842"/>
                <a:gd name="T59" fmla="*/ 90 h 810"/>
                <a:gd name="T60" fmla="*/ 2227 w 3842"/>
                <a:gd name="T61" fmla="*/ 166 h 810"/>
                <a:gd name="T62" fmla="*/ 1804 w 3842"/>
                <a:gd name="T63" fmla="*/ 213 h 810"/>
                <a:gd name="T64" fmla="*/ 1533 w 3842"/>
                <a:gd name="T65" fmla="*/ 223 h 810"/>
                <a:gd name="T66" fmla="*/ 1263 w 3842"/>
                <a:gd name="T67" fmla="*/ 214 h 810"/>
                <a:gd name="T68" fmla="*/ 875 w 3842"/>
                <a:gd name="T69" fmla="*/ 177 h 810"/>
                <a:gd name="T70" fmla="*/ 671 w 3842"/>
                <a:gd name="T71" fmla="*/ 161 h 810"/>
                <a:gd name="T72" fmla="*/ 599 w 3842"/>
                <a:gd name="T73" fmla="*/ 166 h 810"/>
                <a:gd name="T74" fmla="*/ 529 w 3842"/>
                <a:gd name="T75" fmla="*/ 187 h 810"/>
                <a:gd name="T76" fmla="*/ 421 w 3842"/>
                <a:gd name="T77" fmla="*/ 240 h 810"/>
                <a:gd name="T78" fmla="*/ 252 w 3842"/>
                <a:gd name="T79" fmla="*/ 350 h 810"/>
                <a:gd name="T80" fmla="*/ 158 w 3842"/>
                <a:gd name="T81" fmla="*/ 437 h 810"/>
                <a:gd name="T82" fmla="*/ 111 w 3842"/>
                <a:gd name="T83" fmla="*/ 496 h 810"/>
                <a:gd name="T84" fmla="*/ 42 w 3842"/>
                <a:gd name="T85" fmla="*/ 618 h 810"/>
                <a:gd name="T86" fmla="*/ 12 w 3842"/>
                <a:gd name="T87" fmla="*/ 696 h 810"/>
                <a:gd name="T88" fmla="*/ 1 w 3842"/>
                <a:gd name="T89" fmla="*/ 762 h 810"/>
                <a:gd name="T90" fmla="*/ 13 w 3842"/>
                <a:gd name="T91" fmla="*/ 790 h 810"/>
                <a:gd name="T92" fmla="*/ 43 w 3842"/>
                <a:gd name="T93" fmla="*/ 807 h 810"/>
                <a:gd name="T94" fmla="*/ 87 w 3842"/>
                <a:gd name="T95" fmla="*/ 810 h 810"/>
                <a:gd name="T96" fmla="*/ 108 w 3842"/>
                <a:gd name="T97" fmla="*/ 804 h 810"/>
                <a:gd name="T98" fmla="*/ 114 w 3842"/>
                <a:gd name="T99" fmla="*/ 786 h 810"/>
                <a:gd name="T100" fmla="*/ 94 w 3842"/>
                <a:gd name="T101" fmla="*/ 76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2" h="810">
                  <a:moveTo>
                    <a:pt x="90" y="770"/>
                  </a:moveTo>
                  <a:lnTo>
                    <a:pt x="90" y="770"/>
                  </a:lnTo>
                  <a:lnTo>
                    <a:pt x="80" y="770"/>
                  </a:lnTo>
                  <a:lnTo>
                    <a:pt x="65" y="770"/>
                  </a:lnTo>
                  <a:lnTo>
                    <a:pt x="56" y="768"/>
                  </a:lnTo>
                  <a:lnTo>
                    <a:pt x="49" y="767"/>
                  </a:lnTo>
                  <a:lnTo>
                    <a:pt x="43" y="764"/>
                  </a:lnTo>
                  <a:lnTo>
                    <a:pt x="39" y="758"/>
                  </a:lnTo>
                  <a:lnTo>
                    <a:pt x="39" y="758"/>
                  </a:lnTo>
                  <a:lnTo>
                    <a:pt x="38" y="752"/>
                  </a:lnTo>
                  <a:lnTo>
                    <a:pt x="38" y="747"/>
                  </a:lnTo>
                  <a:lnTo>
                    <a:pt x="42" y="731"/>
                  </a:lnTo>
                  <a:lnTo>
                    <a:pt x="51" y="705"/>
                  </a:lnTo>
                  <a:lnTo>
                    <a:pt x="51" y="705"/>
                  </a:lnTo>
                  <a:lnTo>
                    <a:pt x="61" y="677"/>
                  </a:lnTo>
                  <a:lnTo>
                    <a:pt x="71" y="653"/>
                  </a:lnTo>
                  <a:lnTo>
                    <a:pt x="82" y="627"/>
                  </a:lnTo>
                  <a:lnTo>
                    <a:pt x="95" y="602"/>
                  </a:lnTo>
                  <a:lnTo>
                    <a:pt x="108" y="577"/>
                  </a:lnTo>
                  <a:lnTo>
                    <a:pt x="123" y="553"/>
                  </a:lnTo>
                  <a:lnTo>
                    <a:pt x="139" y="530"/>
                  </a:lnTo>
                  <a:lnTo>
                    <a:pt x="153" y="506"/>
                  </a:lnTo>
                  <a:lnTo>
                    <a:pt x="153" y="506"/>
                  </a:lnTo>
                  <a:lnTo>
                    <a:pt x="168" y="486"/>
                  </a:lnTo>
                  <a:lnTo>
                    <a:pt x="184" y="467"/>
                  </a:lnTo>
                  <a:lnTo>
                    <a:pt x="201" y="450"/>
                  </a:lnTo>
                  <a:lnTo>
                    <a:pt x="218" y="431"/>
                  </a:lnTo>
                  <a:lnTo>
                    <a:pt x="236" y="415"/>
                  </a:lnTo>
                  <a:lnTo>
                    <a:pt x="255" y="398"/>
                  </a:lnTo>
                  <a:lnTo>
                    <a:pt x="294" y="368"/>
                  </a:lnTo>
                  <a:lnTo>
                    <a:pt x="334" y="339"/>
                  </a:lnTo>
                  <a:lnTo>
                    <a:pt x="376" y="311"/>
                  </a:lnTo>
                  <a:lnTo>
                    <a:pt x="419" y="287"/>
                  </a:lnTo>
                  <a:lnTo>
                    <a:pt x="461" y="263"/>
                  </a:lnTo>
                  <a:lnTo>
                    <a:pt x="461" y="263"/>
                  </a:lnTo>
                  <a:lnTo>
                    <a:pt x="502" y="243"/>
                  </a:lnTo>
                  <a:lnTo>
                    <a:pt x="542" y="226"/>
                  </a:lnTo>
                  <a:lnTo>
                    <a:pt x="563" y="217"/>
                  </a:lnTo>
                  <a:lnTo>
                    <a:pt x="584" y="211"/>
                  </a:lnTo>
                  <a:lnTo>
                    <a:pt x="606" y="206"/>
                  </a:lnTo>
                  <a:lnTo>
                    <a:pt x="628" y="203"/>
                  </a:lnTo>
                  <a:lnTo>
                    <a:pt x="628" y="203"/>
                  </a:lnTo>
                  <a:lnTo>
                    <a:pt x="645" y="201"/>
                  </a:lnTo>
                  <a:lnTo>
                    <a:pt x="664" y="200"/>
                  </a:lnTo>
                  <a:lnTo>
                    <a:pt x="700" y="201"/>
                  </a:lnTo>
                  <a:lnTo>
                    <a:pt x="736" y="204"/>
                  </a:lnTo>
                  <a:lnTo>
                    <a:pt x="772" y="207"/>
                  </a:lnTo>
                  <a:lnTo>
                    <a:pt x="772" y="207"/>
                  </a:lnTo>
                  <a:lnTo>
                    <a:pt x="898" y="220"/>
                  </a:lnTo>
                  <a:lnTo>
                    <a:pt x="1024" y="233"/>
                  </a:lnTo>
                  <a:lnTo>
                    <a:pt x="1148" y="245"/>
                  </a:lnTo>
                  <a:lnTo>
                    <a:pt x="1274" y="255"/>
                  </a:lnTo>
                  <a:lnTo>
                    <a:pt x="1274" y="255"/>
                  </a:lnTo>
                  <a:lnTo>
                    <a:pt x="1339" y="259"/>
                  </a:lnTo>
                  <a:lnTo>
                    <a:pt x="1403" y="262"/>
                  </a:lnTo>
                  <a:lnTo>
                    <a:pt x="1468" y="263"/>
                  </a:lnTo>
                  <a:lnTo>
                    <a:pt x="1532" y="263"/>
                  </a:lnTo>
                  <a:lnTo>
                    <a:pt x="1597" y="263"/>
                  </a:lnTo>
                  <a:lnTo>
                    <a:pt x="1660" y="262"/>
                  </a:lnTo>
                  <a:lnTo>
                    <a:pt x="1726" y="259"/>
                  </a:lnTo>
                  <a:lnTo>
                    <a:pt x="1791" y="255"/>
                  </a:lnTo>
                  <a:lnTo>
                    <a:pt x="1791" y="255"/>
                  </a:lnTo>
                  <a:lnTo>
                    <a:pt x="1921" y="243"/>
                  </a:lnTo>
                  <a:lnTo>
                    <a:pt x="2051" y="229"/>
                  </a:lnTo>
                  <a:lnTo>
                    <a:pt x="2181" y="213"/>
                  </a:lnTo>
                  <a:lnTo>
                    <a:pt x="2311" y="197"/>
                  </a:lnTo>
                  <a:lnTo>
                    <a:pt x="2311" y="197"/>
                  </a:lnTo>
                  <a:lnTo>
                    <a:pt x="2854" y="122"/>
                  </a:lnTo>
                  <a:lnTo>
                    <a:pt x="2854" y="122"/>
                  </a:lnTo>
                  <a:lnTo>
                    <a:pt x="2959" y="106"/>
                  </a:lnTo>
                  <a:lnTo>
                    <a:pt x="3065" y="88"/>
                  </a:lnTo>
                  <a:lnTo>
                    <a:pt x="3170" y="71"/>
                  </a:lnTo>
                  <a:lnTo>
                    <a:pt x="3275" y="54"/>
                  </a:lnTo>
                  <a:lnTo>
                    <a:pt x="3275" y="54"/>
                  </a:lnTo>
                  <a:lnTo>
                    <a:pt x="3311" y="49"/>
                  </a:lnTo>
                  <a:lnTo>
                    <a:pt x="3345" y="45"/>
                  </a:lnTo>
                  <a:lnTo>
                    <a:pt x="3380" y="42"/>
                  </a:lnTo>
                  <a:lnTo>
                    <a:pt x="3416" y="41"/>
                  </a:lnTo>
                  <a:lnTo>
                    <a:pt x="3451" y="41"/>
                  </a:lnTo>
                  <a:lnTo>
                    <a:pt x="3486" y="41"/>
                  </a:lnTo>
                  <a:lnTo>
                    <a:pt x="3522" y="44"/>
                  </a:lnTo>
                  <a:lnTo>
                    <a:pt x="3557" y="46"/>
                  </a:lnTo>
                  <a:lnTo>
                    <a:pt x="3557" y="46"/>
                  </a:lnTo>
                  <a:lnTo>
                    <a:pt x="3622" y="57"/>
                  </a:lnTo>
                  <a:lnTo>
                    <a:pt x="3685" y="67"/>
                  </a:lnTo>
                  <a:lnTo>
                    <a:pt x="3749" y="77"/>
                  </a:lnTo>
                  <a:lnTo>
                    <a:pt x="3781" y="81"/>
                  </a:lnTo>
                  <a:lnTo>
                    <a:pt x="3814" y="84"/>
                  </a:lnTo>
                  <a:lnTo>
                    <a:pt x="3814" y="84"/>
                  </a:lnTo>
                  <a:lnTo>
                    <a:pt x="3816" y="85"/>
                  </a:lnTo>
                  <a:lnTo>
                    <a:pt x="3816" y="85"/>
                  </a:lnTo>
                  <a:lnTo>
                    <a:pt x="3820" y="85"/>
                  </a:lnTo>
                  <a:lnTo>
                    <a:pt x="3824" y="84"/>
                  </a:lnTo>
                  <a:lnTo>
                    <a:pt x="3831" y="81"/>
                  </a:lnTo>
                  <a:lnTo>
                    <a:pt x="3837" y="75"/>
                  </a:lnTo>
                  <a:lnTo>
                    <a:pt x="3840" y="68"/>
                  </a:lnTo>
                  <a:lnTo>
                    <a:pt x="3842" y="61"/>
                  </a:lnTo>
                  <a:lnTo>
                    <a:pt x="3840" y="54"/>
                  </a:lnTo>
                  <a:lnTo>
                    <a:pt x="3837" y="51"/>
                  </a:lnTo>
                  <a:lnTo>
                    <a:pt x="3834" y="49"/>
                  </a:lnTo>
                  <a:lnTo>
                    <a:pt x="3831" y="46"/>
                  </a:lnTo>
                  <a:lnTo>
                    <a:pt x="3827" y="46"/>
                  </a:lnTo>
                  <a:lnTo>
                    <a:pt x="3827" y="46"/>
                  </a:lnTo>
                  <a:lnTo>
                    <a:pt x="3703" y="26"/>
                  </a:lnTo>
                  <a:lnTo>
                    <a:pt x="3641" y="17"/>
                  </a:lnTo>
                  <a:lnTo>
                    <a:pt x="3578" y="9"/>
                  </a:lnTo>
                  <a:lnTo>
                    <a:pt x="3516" y="3"/>
                  </a:lnTo>
                  <a:lnTo>
                    <a:pt x="3454" y="0"/>
                  </a:lnTo>
                  <a:lnTo>
                    <a:pt x="3424" y="0"/>
                  </a:lnTo>
                  <a:lnTo>
                    <a:pt x="3392" y="2"/>
                  </a:lnTo>
                  <a:lnTo>
                    <a:pt x="3360" y="3"/>
                  </a:lnTo>
                  <a:lnTo>
                    <a:pt x="3330" y="6"/>
                  </a:lnTo>
                  <a:lnTo>
                    <a:pt x="3330" y="6"/>
                  </a:lnTo>
                  <a:lnTo>
                    <a:pt x="3280" y="13"/>
                  </a:lnTo>
                  <a:lnTo>
                    <a:pt x="3231" y="20"/>
                  </a:lnTo>
                  <a:lnTo>
                    <a:pt x="3133" y="36"/>
                  </a:lnTo>
                  <a:lnTo>
                    <a:pt x="3035" y="54"/>
                  </a:lnTo>
                  <a:lnTo>
                    <a:pt x="2936" y="70"/>
                  </a:lnTo>
                  <a:lnTo>
                    <a:pt x="2936" y="70"/>
                  </a:lnTo>
                  <a:lnTo>
                    <a:pt x="2794" y="90"/>
                  </a:lnTo>
                  <a:lnTo>
                    <a:pt x="2653" y="110"/>
                  </a:lnTo>
                  <a:lnTo>
                    <a:pt x="2368" y="148"/>
                  </a:lnTo>
                  <a:lnTo>
                    <a:pt x="2368" y="148"/>
                  </a:lnTo>
                  <a:lnTo>
                    <a:pt x="2227" y="166"/>
                  </a:lnTo>
                  <a:lnTo>
                    <a:pt x="2086" y="184"/>
                  </a:lnTo>
                  <a:lnTo>
                    <a:pt x="1945" y="200"/>
                  </a:lnTo>
                  <a:lnTo>
                    <a:pt x="1804" y="213"/>
                  </a:lnTo>
                  <a:lnTo>
                    <a:pt x="1804" y="213"/>
                  </a:lnTo>
                  <a:lnTo>
                    <a:pt x="1737" y="217"/>
                  </a:lnTo>
                  <a:lnTo>
                    <a:pt x="1669" y="220"/>
                  </a:lnTo>
                  <a:lnTo>
                    <a:pt x="1601" y="223"/>
                  </a:lnTo>
                  <a:lnTo>
                    <a:pt x="1533" y="223"/>
                  </a:lnTo>
                  <a:lnTo>
                    <a:pt x="1467" y="223"/>
                  </a:lnTo>
                  <a:lnTo>
                    <a:pt x="1399" y="221"/>
                  </a:lnTo>
                  <a:lnTo>
                    <a:pt x="1331" y="217"/>
                  </a:lnTo>
                  <a:lnTo>
                    <a:pt x="1263" y="214"/>
                  </a:lnTo>
                  <a:lnTo>
                    <a:pt x="1263" y="214"/>
                  </a:lnTo>
                  <a:lnTo>
                    <a:pt x="1134" y="203"/>
                  </a:lnTo>
                  <a:lnTo>
                    <a:pt x="1004" y="190"/>
                  </a:lnTo>
                  <a:lnTo>
                    <a:pt x="875" y="177"/>
                  </a:lnTo>
                  <a:lnTo>
                    <a:pt x="745" y="165"/>
                  </a:lnTo>
                  <a:lnTo>
                    <a:pt x="745" y="165"/>
                  </a:lnTo>
                  <a:lnTo>
                    <a:pt x="709" y="162"/>
                  </a:lnTo>
                  <a:lnTo>
                    <a:pt x="671" y="161"/>
                  </a:lnTo>
                  <a:lnTo>
                    <a:pt x="654" y="161"/>
                  </a:lnTo>
                  <a:lnTo>
                    <a:pt x="635" y="161"/>
                  </a:lnTo>
                  <a:lnTo>
                    <a:pt x="616" y="164"/>
                  </a:lnTo>
                  <a:lnTo>
                    <a:pt x="599" y="166"/>
                  </a:lnTo>
                  <a:lnTo>
                    <a:pt x="599" y="166"/>
                  </a:lnTo>
                  <a:lnTo>
                    <a:pt x="576" y="172"/>
                  </a:lnTo>
                  <a:lnTo>
                    <a:pt x="553" y="180"/>
                  </a:lnTo>
                  <a:lnTo>
                    <a:pt x="529" y="187"/>
                  </a:lnTo>
                  <a:lnTo>
                    <a:pt x="508" y="197"/>
                  </a:lnTo>
                  <a:lnTo>
                    <a:pt x="463" y="217"/>
                  </a:lnTo>
                  <a:lnTo>
                    <a:pt x="421" y="240"/>
                  </a:lnTo>
                  <a:lnTo>
                    <a:pt x="421" y="240"/>
                  </a:lnTo>
                  <a:lnTo>
                    <a:pt x="377" y="265"/>
                  </a:lnTo>
                  <a:lnTo>
                    <a:pt x="334" y="291"/>
                  </a:lnTo>
                  <a:lnTo>
                    <a:pt x="292" y="320"/>
                  </a:lnTo>
                  <a:lnTo>
                    <a:pt x="252" y="350"/>
                  </a:lnTo>
                  <a:lnTo>
                    <a:pt x="213" y="383"/>
                  </a:lnTo>
                  <a:lnTo>
                    <a:pt x="194" y="401"/>
                  </a:lnTo>
                  <a:lnTo>
                    <a:pt x="175" y="418"/>
                  </a:lnTo>
                  <a:lnTo>
                    <a:pt x="158" y="437"/>
                  </a:lnTo>
                  <a:lnTo>
                    <a:pt x="142" y="456"/>
                  </a:lnTo>
                  <a:lnTo>
                    <a:pt x="126" y="476"/>
                  </a:lnTo>
                  <a:lnTo>
                    <a:pt x="111" y="496"/>
                  </a:lnTo>
                  <a:lnTo>
                    <a:pt x="111" y="496"/>
                  </a:lnTo>
                  <a:lnTo>
                    <a:pt x="81" y="544"/>
                  </a:lnTo>
                  <a:lnTo>
                    <a:pt x="68" y="569"/>
                  </a:lnTo>
                  <a:lnTo>
                    <a:pt x="55" y="593"/>
                  </a:lnTo>
                  <a:lnTo>
                    <a:pt x="42" y="618"/>
                  </a:lnTo>
                  <a:lnTo>
                    <a:pt x="30" y="644"/>
                  </a:lnTo>
                  <a:lnTo>
                    <a:pt x="20" y="670"/>
                  </a:lnTo>
                  <a:lnTo>
                    <a:pt x="12" y="696"/>
                  </a:lnTo>
                  <a:lnTo>
                    <a:pt x="12" y="696"/>
                  </a:lnTo>
                  <a:lnTo>
                    <a:pt x="6" y="713"/>
                  </a:lnTo>
                  <a:lnTo>
                    <a:pt x="3" y="729"/>
                  </a:lnTo>
                  <a:lnTo>
                    <a:pt x="0" y="747"/>
                  </a:lnTo>
                  <a:lnTo>
                    <a:pt x="1" y="762"/>
                  </a:lnTo>
                  <a:lnTo>
                    <a:pt x="3" y="770"/>
                  </a:lnTo>
                  <a:lnTo>
                    <a:pt x="4" y="777"/>
                  </a:lnTo>
                  <a:lnTo>
                    <a:pt x="9" y="783"/>
                  </a:lnTo>
                  <a:lnTo>
                    <a:pt x="13" y="790"/>
                  </a:lnTo>
                  <a:lnTo>
                    <a:pt x="17" y="794"/>
                  </a:lnTo>
                  <a:lnTo>
                    <a:pt x="25" y="800"/>
                  </a:lnTo>
                  <a:lnTo>
                    <a:pt x="33" y="803"/>
                  </a:lnTo>
                  <a:lnTo>
                    <a:pt x="43" y="807"/>
                  </a:lnTo>
                  <a:lnTo>
                    <a:pt x="43" y="807"/>
                  </a:lnTo>
                  <a:lnTo>
                    <a:pt x="58" y="810"/>
                  </a:lnTo>
                  <a:lnTo>
                    <a:pt x="72" y="810"/>
                  </a:lnTo>
                  <a:lnTo>
                    <a:pt x="87" y="810"/>
                  </a:lnTo>
                  <a:lnTo>
                    <a:pt x="101" y="809"/>
                  </a:lnTo>
                  <a:lnTo>
                    <a:pt x="101" y="809"/>
                  </a:lnTo>
                  <a:lnTo>
                    <a:pt x="106" y="807"/>
                  </a:lnTo>
                  <a:lnTo>
                    <a:pt x="108" y="804"/>
                  </a:lnTo>
                  <a:lnTo>
                    <a:pt x="111" y="803"/>
                  </a:lnTo>
                  <a:lnTo>
                    <a:pt x="114" y="800"/>
                  </a:lnTo>
                  <a:lnTo>
                    <a:pt x="116" y="793"/>
                  </a:lnTo>
                  <a:lnTo>
                    <a:pt x="114" y="786"/>
                  </a:lnTo>
                  <a:lnTo>
                    <a:pt x="111" y="778"/>
                  </a:lnTo>
                  <a:lnTo>
                    <a:pt x="106" y="773"/>
                  </a:lnTo>
                  <a:lnTo>
                    <a:pt x="98" y="770"/>
                  </a:lnTo>
                  <a:lnTo>
                    <a:pt x="94" y="768"/>
                  </a:lnTo>
                  <a:lnTo>
                    <a:pt x="90" y="770"/>
                  </a:lnTo>
                  <a:lnTo>
                    <a:pt x="90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4" name="Freeform 73">
              <a:extLst>
                <a:ext uri="{FF2B5EF4-FFF2-40B4-BE49-F238E27FC236}">
                  <a16:creationId xmlns:a16="http://schemas.microsoft.com/office/drawing/2014/main" id="{F0696B57-ABAB-586D-88FA-C52ED0912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" y="1995"/>
              <a:ext cx="22" cy="81"/>
            </a:xfrm>
            <a:custGeom>
              <a:avLst/>
              <a:gdLst>
                <a:gd name="T0" fmla="*/ 0 w 65"/>
                <a:gd name="T1" fmla="*/ 19 h 245"/>
                <a:gd name="T2" fmla="*/ 0 w 65"/>
                <a:gd name="T3" fmla="*/ 19 h 245"/>
                <a:gd name="T4" fmla="*/ 24 w 65"/>
                <a:gd name="T5" fmla="*/ 226 h 245"/>
                <a:gd name="T6" fmla="*/ 24 w 65"/>
                <a:gd name="T7" fmla="*/ 226 h 245"/>
                <a:gd name="T8" fmla="*/ 26 w 65"/>
                <a:gd name="T9" fmla="*/ 230 h 245"/>
                <a:gd name="T10" fmla="*/ 27 w 65"/>
                <a:gd name="T11" fmla="*/ 235 h 245"/>
                <a:gd name="T12" fmla="*/ 33 w 65"/>
                <a:gd name="T13" fmla="*/ 240 h 245"/>
                <a:gd name="T14" fmla="*/ 40 w 65"/>
                <a:gd name="T15" fmla="*/ 245 h 245"/>
                <a:gd name="T16" fmla="*/ 47 w 65"/>
                <a:gd name="T17" fmla="*/ 245 h 245"/>
                <a:gd name="T18" fmla="*/ 55 w 65"/>
                <a:gd name="T19" fmla="*/ 245 h 245"/>
                <a:gd name="T20" fmla="*/ 60 w 65"/>
                <a:gd name="T21" fmla="*/ 240 h 245"/>
                <a:gd name="T22" fmla="*/ 63 w 65"/>
                <a:gd name="T23" fmla="*/ 237 h 245"/>
                <a:gd name="T24" fmla="*/ 65 w 65"/>
                <a:gd name="T25" fmla="*/ 235 h 245"/>
                <a:gd name="T26" fmla="*/ 65 w 65"/>
                <a:gd name="T27" fmla="*/ 230 h 245"/>
                <a:gd name="T28" fmla="*/ 65 w 65"/>
                <a:gd name="T29" fmla="*/ 226 h 245"/>
                <a:gd name="T30" fmla="*/ 65 w 65"/>
                <a:gd name="T31" fmla="*/ 226 h 245"/>
                <a:gd name="T32" fmla="*/ 40 w 65"/>
                <a:gd name="T33" fmla="*/ 19 h 245"/>
                <a:gd name="T34" fmla="*/ 40 w 65"/>
                <a:gd name="T35" fmla="*/ 19 h 245"/>
                <a:gd name="T36" fmla="*/ 39 w 65"/>
                <a:gd name="T37" fmla="*/ 15 h 245"/>
                <a:gd name="T38" fmla="*/ 37 w 65"/>
                <a:gd name="T39" fmla="*/ 10 h 245"/>
                <a:gd name="T40" fmla="*/ 31 w 65"/>
                <a:gd name="T41" fmla="*/ 5 h 245"/>
                <a:gd name="T42" fmla="*/ 26 w 65"/>
                <a:gd name="T43" fmla="*/ 2 h 245"/>
                <a:gd name="T44" fmla="*/ 17 w 65"/>
                <a:gd name="T45" fmla="*/ 0 h 245"/>
                <a:gd name="T46" fmla="*/ 10 w 65"/>
                <a:gd name="T47" fmla="*/ 2 h 245"/>
                <a:gd name="T48" fmla="*/ 4 w 65"/>
                <a:gd name="T49" fmla="*/ 5 h 245"/>
                <a:gd name="T50" fmla="*/ 2 w 65"/>
                <a:gd name="T51" fmla="*/ 7 h 245"/>
                <a:gd name="T52" fmla="*/ 0 w 65"/>
                <a:gd name="T53" fmla="*/ 10 h 245"/>
                <a:gd name="T54" fmla="*/ 0 w 65"/>
                <a:gd name="T55" fmla="*/ 15 h 245"/>
                <a:gd name="T56" fmla="*/ 0 w 65"/>
                <a:gd name="T57" fmla="*/ 19 h 245"/>
                <a:gd name="T58" fmla="*/ 0 w 65"/>
                <a:gd name="T59" fmla="*/ 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245">
                  <a:moveTo>
                    <a:pt x="0" y="19"/>
                  </a:moveTo>
                  <a:lnTo>
                    <a:pt x="0" y="19"/>
                  </a:lnTo>
                  <a:lnTo>
                    <a:pt x="24" y="226"/>
                  </a:lnTo>
                  <a:lnTo>
                    <a:pt x="24" y="226"/>
                  </a:lnTo>
                  <a:lnTo>
                    <a:pt x="26" y="230"/>
                  </a:lnTo>
                  <a:lnTo>
                    <a:pt x="27" y="235"/>
                  </a:lnTo>
                  <a:lnTo>
                    <a:pt x="33" y="240"/>
                  </a:lnTo>
                  <a:lnTo>
                    <a:pt x="40" y="245"/>
                  </a:lnTo>
                  <a:lnTo>
                    <a:pt x="47" y="245"/>
                  </a:lnTo>
                  <a:lnTo>
                    <a:pt x="55" y="245"/>
                  </a:lnTo>
                  <a:lnTo>
                    <a:pt x="60" y="240"/>
                  </a:lnTo>
                  <a:lnTo>
                    <a:pt x="63" y="237"/>
                  </a:lnTo>
                  <a:lnTo>
                    <a:pt x="65" y="235"/>
                  </a:lnTo>
                  <a:lnTo>
                    <a:pt x="65" y="230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9" y="15"/>
                  </a:lnTo>
                  <a:lnTo>
                    <a:pt x="37" y="10"/>
                  </a:lnTo>
                  <a:lnTo>
                    <a:pt x="31" y="5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5" name="Freeform 74">
              <a:extLst>
                <a:ext uri="{FF2B5EF4-FFF2-40B4-BE49-F238E27FC236}">
                  <a16:creationId xmlns:a16="http://schemas.microsoft.com/office/drawing/2014/main" id="{9F1B21DD-845D-E0E3-BAC1-665023627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" y="1519"/>
              <a:ext cx="50" cy="661"/>
            </a:xfrm>
            <a:custGeom>
              <a:avLst/>
              <a:gdLst>
                <a:gd name="T0" fmla="*/ 116 w 151"/>
                <a:gd name="T1" fmla="*/ 1984 h 1984"/>
                <a:gd name="T2" fmla="*/ 128 w 151"/>
                <a:gd name="T3" fmla="*/ 1975 h 1984"/>
                <a:gd name="T4" fmla="*/ 135 w 151"/>
                <a:gd name="T5" fmla="*/ 1961 h 1984"/>
                <a:gd name="T6" fmla="*/ 141 w 151"/>
                <a:gd name="T7" fmla="*/ 1929 h 1984"/>
                <a:gd name="T8" fmla="*/ 145 w 151"/>
                <a:gd name="T9" fmla="*/ 1891 h 1984"/>
                <a:gd name="T10" fmla="*/ 151 w 151"/>
                <a:gd name="T11" fmla="*/ 1816 h 1984"/>
                <a:gd name="T12" fmla="*/ 151 w 151"/>
                <a:gd name="T13" fmla="*/ 1702 h 1984"/>
                <a:gd name="T14" fmla="*/ 148 w 151"/>
                <a:gd name="T15" fmla="*/ 1626 h 1984"/>
                <a:gd name="T16" fmla="*/ 136 w 151"/>
                <a:gd name="T17" fmla="*/ 1289 h 1984"/>
                <a:gd name="T18" fmla="*/ 116 w 151"/>
                <a:gd name="T19" fmla="*/ 952 h 1984"/>
                <a:gd name="T20" fmla="*/ 92 w 151"/>
                <a:gd name="T21" fmla="*/ 615 h 1984"/>
                <a:gd name="T22" fmla="*/ 64 w 151"/>
                <a:gd name="T23" fmla="*/ 278 h 1984"/>
                <a:gd name="T24" fmla="*/ 41 w 151"/>
                <a:gd name="T25" fmla="*/ 19 h 1984"/>
                <a:gd name="T26" fmla="*/ 40 w 151"/>
                <a:gd name="T27" fmla="*/ 15 h 1984"/>
                <a:gd name="T28" fmla="*/ 34 w 151"/>
                <a:gd name="T29" fmla="*/ 5 h 1984"/>
                <a:gd name="T30" fmla="*/ 19 w 151"/>
                <a:gd name="T31" fmla="*/ 0 h 1984"/>
                <a:gd name="T32" fmla="*/ 5 w 151"/>
                <a:gd name="T33" fmla="*/ 5 h 1984"/>
                <a:gd name="T34" fmla="*/ 2 w 151"/>
                <a:gd name="T35" fmla="*/ 11 h 1984"/>
                <a:gd name="T36" fmla="*/ 0 w 151"/>
                <a:gd name="T37" fmla="*/ 19 h 1984"/>
                <a:gd name="T38" fmla="*/ 18 w 151"/>
                <a:gd name="T39" fmla="*/ 204 h 1984"/>
                <a:gd name="T40" fmla="*/ 47 w 151"/>
                <a:gd name="T41" fmla="*/ 573 h 1984"/>
                <a:gd name="T42" fmla="*/ 60 w 151"/>
                <a:gd name="T43" fmla="*/ 758 h 1984"/>
                <a:gd name="T44" fmla="*/ 86 w 151"/>
                <a:gd name="T45" fmla="*/ 1136 h 1984"/>
                <a:gd name="T46" fmla="*/ 105 w 151"/>
                <a:gd name="T47" fmla="*/ 1515 h 1984"/>
                <a:gd name="T48" fmla="*/ 108 w 151"/>
                <a:gd name="T49" fmla="*/ 1608 h 1984"/>
                <a:gd name="T50" fmla="*/ 110 w 151"/>
                <a:gd name="T51" fmla="*/ 1749 h 1984"/>
                <a:gd name="T52" fmla="*/ 108 w 151"/>
                <a:gd name="T53" fmla="*/ 1843 h 1984"/>
                <a:gd name="T54" fmla="*/ 105 w 151"/>
                <a:gd name="T55" fmla="*/ 1890 h 1984"/>
                <a:gd name="T56" fmla="*/ 100 w 151"/>
                <a:gd name="T57" fmla="*/ 1932 h 1984"/>
                <a:gd name="T58" fmla="*/ 96 w 151"/>
                <a:gd name="T59" fmla="*/ 1947 h 1984"/>
                <a:gd name="T60" fmla="*/ 96 w 151"/>
                <a:gd name="T61" fmla="*/ 1949 h 1984"/>
                <a:gd name="T62" fmla="*/ 94 w 151"/>
                <a:gd name="T63" fmla="*/ 1952 h 1984"/>
                <a:gd name="T64" fmla="*/ 99 w 151"/>
                <a:gd name="T65" fmla="*/ 1947 h 1984"/>
                <a:gd name="T66" fmla="*/ 105 w 151"/>
                <a:gd name="T67" fmla="*/ 1945 h 1984"/>
                <a:gd name="T68" fmla="*/ 100 w 151"/>
                <a:gd name="T69" fmla="*/ 1945 h 1984"/>
                <a:gd name="T70" fmla="*/ 94 w 151"/>
                <a:gd name="T71" fmla="*/ 1950 h 1984"/>
                <a:gd name="T72" fmla="*/ 90 w 151"/>
                <a:gd name="T73" fmla="*/ 1959 h 1984"/>
                <a:gd name="T74" fmla="*/ 94 w 151"/>
                <a:gd name="T75" fmla="*/ 1974 h 1984"/>
                <a:gd name="T76" fmla="*/ 108 w 151"/>
                <a:gd name="T77" fmla="*/ 1982 h 1984"/>
                <a:gd name="T78" fmla="*/ 116 w 151"/>
                <a:gd name="T79" fmla="*/ 1984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" h="1984">
                  <a:moveTo>
                    <a:pt x="116" y="1984"/>
                  </a:moveTo>
                  <a:lnTo>
                    <a:pt x="116" y="1984"/>
                  </a:lnTo>
                  <a:lnTo>
                    <a:pt x="123" y="1981"/>
                  </a:lnTo>
                  <a:lnTo>
                    <a:pt x="128" y="1975"/>
                  </a:lnTo>
                  <a:lnTo>
                    <a:pt x="132" y="1968"/>
                  </a:lnTo>
                  <a:lnTo>
                    <a:pt x="135" y="1961"/>
                  </a:lnTo>
                  <a:lnTo>
                    <a:pt x="139" y="1943"/>
                  </a:lnTo>
                  <a:lnTo>
                    <a:pt x="141" y="1929"/>
                  </a:lnTo>
                  <a:lnTo>
                    <a:pt x="141" y="1929"/>
                  </a:lnTo>
                  <a:lnTo>
                    <a:pt x="145" y="1891"/>
                  </a:lnTo>
                  <a:lnTo>
                    <a:pt x="148" y="1853"/>
                  </a:lnTo>
                  <a:lnTo>
                    <a:pt x="151" y="1816"/>
                  </a:lnTo>
                  <a:lnTo>
                    <a:pt x="151" y="1778"/>
                  </a:lnTo>
                  <a:lnTo>
                    <a:pt x="151" y="1702"/>
                  </a:lnTo>
                  <a:lnTo>
                    <a:pt x="148" y="1626"/>
                  </a:lnTo>
                  <a:lnTo>
                    <a:pt x="148" y="1626"/>
                  </a:lnTo>
                  <a:lnTo>
                    <a:pt x="144" y="1459"/>
                  </a:lnTo>
                  <a:lnTo>
                    <a:pt x="136" y="1289"/>
                  </a:lnTo>
                  <a:lnTo>
                    <a:pt x="128" y="1120"/>
                  </a:lnTo>
                  <a:lnTo>
                    <a:pt x="116" y="952"/>
                  </a:lnTo>
                  <a:lnTo>
                    <a:pt x="105" y="783"/>
                  </a:lnTo>
                  <a:lnTo>
                    <a:pt x="92" y="615"/>
                  </a:lnTo>
                  <a:lnTo>
                    <a:pt x="64" y="278"/>
                  </a:lnTo>
                  <a:lnTo>
                    <a:pt x="64" y="278"/>
                  </a:lnTo>
                  <a:lnTo>
                    <a:pt x="53" y="148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40" y="15"/>
                  </a:lnTo>
                  <a:lnTo>
                    <a:pt x="38" y="11"/>
                  </a:lnTo>
                  <a:lnTo>
                    <a:pt x="34" y="5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8" y="204"/>
                  </a:lnTo>
                  <a:lnTo>
                    <a:pt x="34" y="388"/>
                  </a:lnTo>
                  <a:lnTo>
                    <a:pt x="47" y="573"/>
                  </a:lnTo>
                  <a:lnTo>
                    <a:pt x="60" y="758"/>
                  </a:lnTo>
                  <a:lnTo>
                    <a:pt x="60" y="758"/>
                  </a:lnTo>
                  <a:lnTo>
                    <a:pt x="73" y="946"/>
                  </a:lnTo>
                  <a:lnTo>
                    <a:pt x="86" y="1136"/>
                  </a:lnTo>
                  <a:lnTo>
                    <a:pt x="96" y="1325"/>
                  </a:lnTo>
                  <a:lnTo>
                    <a:pt x="105" y="1515"/>
                  </a:lnTo>
                  <a:lnTo>
                    <a:pt x="105" y="1515"/>
                  </a:lnTo>
                  <a:lnTo>
                    <a:pt x="108" y="1608"/>
                  </a:lnTo>
                  <a:lnTo>
                    <a:pt x="110" y="1702"/>
                  </a:lnTo>
                  <a:lnTo>
                    <a:pt x="110" y="1749"/>
                  </a:lnTo>
                  <a:lnTo>
                    <a:pt x="110" y="1796"/>
                  </a:lnTo>
                  <a:lnTo>
                    <a:pt x="108" y="1843"/>
                  </a:lnTo>
                  <a:lnTo>
                    <a:pt x="105" y="1890"/>
                  </a:lnTo>
                  <a:lnTo>
                    <a:pt x="105" y="1890"/>
                  </a:lnTo>
                  <a:lnTo>
                    <a:pt x="102" y="1919"/>
                  </a:lnTo>
                  <a:lnTo>
                    <a:pt x="100" y="1932"/>
                  </a:lnTo>
                  <a:lnTo>
                    <a:pt x="96" y="1947"/>
                  </a:lnTo>
                  <a:lnTo>
                    <a:pt x="96" y="1947"/>
                  </a:lnTo>
                  <a:lnTo>
                    <a:pt x="96" y="1950"/>
                  </a:lnTo>
                  <a:lnTo>
                    <a:pt x="96" y="1949"/>
                  </a:lnTo>
                  <a:lnTo>
                    <a:pt x="94" y="1952"/>
                  </a:lnTo>
                  <a:lnTo>
                    <a:pt x="94" y="1952"/>
                  </a:lnTo>
                  <a:lnTo>
                    <a:pt x="97" y="1950"/>
                  </a:lnTo>
                  <a:lnTo>
                    <a:pt x="99" y="1947"/>
                  </a:lnTo>
                  <a:lnTo>
                    <a:pt x="102" y="1946"/>
                  </a:lnTo>
                  <a:lnTo>
                    <a:pt x="105" y="1945"/>
                  </a:lnTo>
                  <a:lnTo>
                    <a:pt x="105" y="1945"/>
                  </a:lnTo>
                  <a:lnTo>
                    <a:pt x="100" y="1945"/>
                  </a:lnTo>
                  <a:lnTo>
                    <a:pt x="97" y="1947"/>
                  </a:lnTo>
                  <a:lnTo>
                    <a:pt x="94" y="1950"/>
                  </a:lnTo>
                  <a:lnTo>
                    <a:pt x="93" y="1953"/>
                  </a:lnTo>
                  <a:lnTo>
                    <a:pt x="90" y="1959"/>
                  </a:lnTo>
                  <a:lnTo>
                    <a:pt x="92" y="1966"/>
                  </a:lnTo>
                  <a:lnTo>
                    <a:pt x="94" y="1974"/>
                  </a:lnTo>
                  <a:lnTo>
                    <a:pt x="100" y="1979"/>
                  </a:lnTo>
                  <a:lnTo>
                    <a:pt x="108" y="1982"/>
                  </a:lnTo>
                  <a:lnTo>
                    <a:pt x="112" y="1984"/>
                  </a:lnTo>
                  <a:lnTo>
                    <a:pt x="116" y="1984"/>
                  </a:lnTo>
                  <a:lnTo>
                    <a:pt x="116" y="19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6" name="Freeform 75">
              <a:extLst>
                <a:ext uri="{FF2B5EF4-FFF2-40B4-BE49-F238E27FC236}">
                  <a16:creationId xmlns:a16="http://schemas.microsoft.com/office/drawing/2014/main" id="{A7DAD75C-C556-6972-2108-592E0227B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" y="1906"/>
              <a:ext cx="94" cy="172"/>
            </a:xfrm>
            <a:custGeom>
              <a:avLst/>
              <a:gdLst>
                <a:gd name="T0" fmla="*/ 217 w 280"/>
                <a:gd name="T1" fmla="*/ 20 h 516"/>
                <a:gd name="T2" fmla="*/ 233 w 280"/>
                <a:gd name="T3" fmla="*/ 180 h 516"/>
                <a:gd name="T4" fmla="*/ 239 w 280"/>
                <a:gd name="T5" fmla="*/ 234 h 516"/>
                <a:gd name="T6" fmla="*/ 239 w 280"/>
                <a:gd name="T7" fmla="*/ 270 h 516"/>
                <a:gd name="T8" fmla="*/ 232 w 280"/>
                <a:gd name="T9" fmla="*/ 305 h 516"/>
                <a:gd name="T10" fmla="*/ 225 w 280"/>
                <a:gd name="T11" fmla="*/ 321 h 516"/>
                <a:gd name="T12" fmla="*/ 203 w 280"/>
                <a:gd name="T13" fmla="*/ 347 h 516"/>
                <a:gd name="T14" fmla="*/ 174 w 280"/>
                <a:gd name="T15" fmla="*/ 367 h 516"/>
                <a:gd name="T16" fmla="*/ 110 w 280"/>
                <a:gd name="T17" fmla="*/ 400 h 516"/>
                <a:gd name="T18" fmla="*/ 83 w 280"/>
                <a:gd name="T19" fmla="*/ 418 h 516"/>
                <a:gd name="T20" fmla="*/ 29 w 280"/>
                <a:gd name="T21" fmla="*/ 457 h 516"/>
                <a:gd name="T22" fmla="*/ 6 w 280"/>
                <a:gd name="T23" fmla="*/ 481 h 516"/>
                <a:gd name="T24" fmla="*/ 3 w 280"/>
                <a:gd name="T25" fmla="*/ 486 h 516"/>
                <a:gd name="T26" fmla="*/ 0 w 280"/>
                <a:gd name="T27" fmla="*/ 497 h 516"/>
                <a:gd name="T28" fmla="*/ 8 w 280"/>
                <a:gd name="T29" fmla="*/ 510 h 516"/>
                <a:gd name="T30" fmla="*/ 21 w 280"/>
                <a:gd name="T31" fmla="*/ 516 h 516"/>
                <a:gd name="T32" fmla="*/ 28 w 280"/>
                <a:gd name="T33" fmla="*/ 515 h 516"/>
                <a:gd name="T34" fmla="*/ 34 w 280"/>
                <a:gd name="T35" fmla="*/ 510 h 516"/>
                <a:gd name="T36" fmla="*/ 47 w 280"/>
                <a:gd name="T37" fmla="*/ 496 h 516"/>
                <a:gd name="T38" fmla="*/ 76 w 280"/>
                <a:gd name="T39" fmla="*/ 471 h 516"/>
                <a:gd name="T40" fmla="*/ 123 w 280"/>
                <a:gd name="T41" fmla="*/ 441 h 516"/>
                <a:gd name="T42" fmla="*/ 155 w 280"/>
                <a:gd name="T43" fmla="*/ 422 h 516"/>
                <a:gd name="T44" fmla="*/ 203 w 280"/>
                <a:gd name="T45" fmla="*/ 396 h 516"/>
                <a:gd name="T46" fmla="*/ 232 w 280"/>
                <a:gd name="T47" fmla="*/ 374 h 516"/>
                <a:gd name="T48" fmla="*/ 255 w 280"/>
                <a:gd name="T49" fmla="*/ 348 h 516"/>
                <a:gd name="T50" fmla="*/ 264 w 280"/>
                <a:gd name="T51" fmla="*/ 334 h 516"/>
                <a:gd name="T52" fmla="*/ 275 w 280"/>
                <a:gd name="T53" fmla="*/ 299 h 516"/>
                <a:gd name="T54" fmla="*/ 278 w 280"/>
                <a:gd name="T55" fmla="*/ 263 h 516"/>
                <a:gd name="T56" fmla="*/ 278 w 280"/>
                <a:gd name="T57" fmla="*/ 227 h 516"/>
                <a:gd name="T58" fmla="*/ 275 w 280"/>
                <a:gd name="T59" fmla="*/ 192 h 516"/>
                <a:gd name="T60" fmla="*/ 258 w 280"/>
                <a:gd name="T61" fmla="*/ 20 h 516"/>
                <a:gd name="T62" fmla="*/ 258 w 280"/>
                <a:gd name="T63" fmla="*/ 15 h 516"/>
                <a:gd name="T64" fmla="*/ 251 w 280"/>
                <a:gd name="T65" fmla="*/ 5 h 516"/>
                <a:gd name="T66" fmla="*/ 236 w 280"/>
                <a:gd name="T67" fmla="*/ 0 h 516"/>
                <a:gd name="T68" fmla="*/ 223 w 280"/>
                <a:gd name="T69" fmla="*/ 5 h 516"/>
                <a:gd name="T70" fmla="*/ 219 w 280"/>
                <a:gd name="T71" fmla="*/ 11 h 516"/>
                <a:gd name="T72" fmla="*/ 217 w 280"/>
                <a:gd name="T73" fmla="*/ 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" h="516">
                  <a:moveTo>
                    <a:pt x="217" y="20"/>
                  </a:moveTo>
                  <a:lnTo>
                    <a:pt x="217" y="20"/>
                  </a:lnTo>
                  <a:lnTo>
                    <a:pt x="233" y="180"/>
                  </a:lnTo>
                  <a:lnTo>
                    <a:pt x="233" y="180"/>
                  </a:lnTo>
                  <a:lnTo>
                    <a:pt x="238" y="215"/>
                  </a:lnTo>
                  <a:lnTo>
                    <a:pt x="239" y="234"/>
                  </a:lnTo>
                  <a:lnTo>
                    <a:pt x="239" y="251"/>
                  </a:lnTo>
                  <a:lnTo>
                    <a:pt x="239" y="270"/>
                  </a:lnTo>
                  <a:lnTo>
                    <a:pt x="236" y="287"/>
                  </a:lnTo>
                  <a:lnTo>
                    <a:pt x="232" y="305"/>
                  </a:lnTo>
                  <a:lnTo>
                    <a:pt x="225" y="321"/>
                  </a:lnTo>
                  <a:lnTo>
                    <a:pt x="225" y="321"/>
                  </a:lnTo>
                  <a:lnTo>
                    <a:pt x="216" y="335"/>
                  </a:lnTo>
                  <a:lnTo>
                    <a:pt x="203" y="347"/>
                  </a:lnTo>
                  <a:lnTo>
                    <a:pt x="190" y="358"/>
                  </a:lnTo>
                  <a:lnTo>
                    <a:pt x="174" y="367"/>
                  </a:lnTo>
                  <a:lnTo>
                    <a:pt x="142" y="384"/>
                  </a:lnTo>
                  <a:lnTo>
                    <a:pt x="110" y="400"/>
                  </a:lnTo>
                  <a:lnTo>
                    <a:pt x="110" y="400"/>
                  </a:lnTo>
                  <a:lnTo>
                    <a:pt x="83" y="418"/>
                  </a:lnTo>
                  <a:lnTo>
                    <a:pt x="55" y="436"/>
                  </a:lnTo>
                  <a:lnTo>
                    <a:pt x="29" y="457"/>
                  </a:lnTo>
                  <a:lnTo>
                    <a:pt x="16" y="468"/>
                  </a:lnTo>
                  <a:lnTo>
                    <a:pt x="6" y="481"/>
                  </a:lnTo>
                  <a:lnTo>
                    <a:pt x="6" y="481"/>
                  </a:lnTo>
                  <a:lnTo>
                    <a:pt x="3" y="486"/>
                  </a:lnTo>
                  <a:lnTo>
                    <a:pt x="2" y="488"/>
                  </a:lnTo>
                  <a:lnTo>
                    <a:pt x="0" y="497"/>
                  </a:lnTo>
                  <a:lnTo>
                    <a:pt x="3" y="504"/>
                  </a:lnTo>
                  <a:lnTo>
                    <a:pt x="8" y="510"/>
                  </a:lnTo>
                  <a:lnTo>
                    <a:pt x="13" y="515"/>
                  </a:lnTo>
                  <a:lnTo>
                    <a:pt x="21" y="516"/>
                  </a:lnTo>
                  <a:lnTo>
                    <a:pt x="24" y="516"/>
                  </a:lnTo>
                  <a:lnTo>
                    <a:pt x="28" y="515"/>
                  </a:lnTo>
                  <a:lnTo>
                    <a:pt x="31" y="513"/>
                  </a:lnTo>
                  <a:lnTo>
                    <a:pt x="34" y="510"/>
                  </a:lnTo>
                  <a:lnTo>
                    <a:pt x="34" y="510"/>
                  </a:lnTo>
                  <a:lnTo>
                    <a:pt x="47" y="496"/>
                  </a:lnTo>
                  <a:lnTo>
                    <a:pt x="61" y="483"/>
                  </a:lnTo>
                  <a:lnTo>
                    <a:pt x="76" y="471"/>
                  </a:lnTo>
                  <a:lnTo>
                    <a:pt x="92" y="461"/>
                  </a:lnTo>
                  <a:lnTo>
                    <a:pt x="123" y="441"/>
                  </a:lnTo>
                  <a:lnTo>
                    <a:pt x="155" y="422"/>
                  </a:lnTo>
                  <a:lnTo>
                    <a:pt x="155" y="422"/>
                  </a:lnTo>
                  <a:lnTo>
                    <a:pt x="187" y="405"/>
                  </a:lnTo>
                  <a:lnTo>
                    <a:pt x="203" y="396"/>
                  </a:lnTo>
                  <a:lnTo>
                    <a:pt x="217" y="386"/>
                  </a:lnTo>
                  <a:lnTo>
                    <a:pt x="232" y="374"/>
                  </a:lnTo>
                  <a:lnTo>
                    <a:pt x="243" y="363"/>
                  </a:lnTo>
                  <a:lnTo>
                    <a:pt x="255" y="348"/>
                  </a:lnTo>
                  <a:lnTo>
                    <a:pt x="264" y="334"/>
                  </a:lnTo>
                  <a:lnTo>
                    <a:pt x="264" y="334"/>
                  </a:lnTo>
                  <a:lnTo>
                    <a:pt x="271" y="316"/>
                  </a:lnTo>
                  <a:lnTo>
                    <a:pt x="275" y="299"/>
                  </a:lnTo>
                  <a:lnTo>
                    <a:pt x="278" y="282"/>
                  </a:lnTo>
                  <a:lnTo>
                    <a:pt x="278" y="263"/>
                  </a:lnTo>
                  <a:lnTo>
                    <a:pt x="280" y="245"/>
                  </a:lnTo>
                  <a:lnTo>
                    <a:pt x="278" y="227"/>
                  </a:lnTo>
                  <a:lnTo>
                    <a:pt x="275" y="192"/>
                  </a:lnTo>
                  <a:lnTo>
                    <a:pt x="275" y="192"/>
                  </a:lnTo>
                  <a:lnTo>
                    <a:pt x="267" y="105"/>
                  </a:lnTo>
                  <a:lnTo>
                    <a:pt x="258" y="20"/>
                  </a:lnTo>
                  <a:lnTo>
                    <a:pt x="258" y="20"/>
                  </a:lnTo>
                  <a:lnTo>
                    <a:pt x="258" y="15"/>
                  </a:lnTo>
                  <a:lnTo>
                    <a:pt x="256" y="11"/>
                  </a:lnTo>
                  <a:lnTo>
                    <a:pt x="251" y="5"/>
                  </a:lnTo>
                  <a:lnTo>
                    <a:pt x="243" y="1"/>
                  </a:lnTo>
                  <a:lnTo>
                    <a:pt x="236" y="0"/>
                  </a:lnTo>
                  <a:lnTo>
                    <a:pt x="229" y="1"/>
                  </a:lnTo>
                  <a:lnTo>
                    <a:pt x="223" y="5"/>
                  </a:lnTo>
                  <a:lnTo>
                    <a:pt x="220" y="8"/>
                  </a:lnTo>
                  <a:lnTo>
                    <a:pt x="219" y="11"/>
                  </a:lnTo>
                  <a:lnTo>
                    <a:pt x="217" y="15"/>
                  </a:lnTo>
                  <a:lnTo>
                    <a:pt x="217" y="20"/>
                  </a:lnTo>
                  <a:lnTo>
                    <a:pt x="21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7" name="Freeform 76">
              <a:extLst>
                <a:ext uri="{FF2B5EF4-FFF2-40B4-BE49-F238E27FC236}">
                  <a16:creationId xmlns:a16="http://schemas.microsoft.com/office/drawing/2014/main" id="{E7593E4E-768D-9901-5DB3-D501DC41F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" y="2013"/>
              <a:ext cx="127" cy="74"/>
            </a:xfrm>
            <a:custGeom>
              <a:avLst/>
              <a:gdLst>
                <a:gd name="T0" fmla="*/ 19 w 382"/>
                <a:gd name="T1" fmla="*/ 42 h 223"/>
                <a:gd name="T2" fmla="*/ 19 w 382"/>
                <a:gd name="T3" fmla="*/ 42 h 223"/>
                <a:gd name="T4" fmla="*/ 31 w 382"/>
                <a:gd name="T5" fmla="*/ 41 h 223"/>
                <a:gd name="T6" fmla="*/ 44 w 382"/>
                <a:gd name="T7" fmla="*/ 41 h 223"/>
                <a:gd name="T8" fmla="*/ 68 w 382"/>
                <a:gd name="T9" fmla="*/ 44 h 223"/>
                <a:gd name="T10" fmla="*/ 92 w 382"/>
                <a:gd name="T11" fmla="*/ 49 h 223"/>
                <a:gd name="T12" fmla="*/ 115 w 382"/>
                <a:gd name="T13" fmla="*/ 57 h 223"/>
                <a:gd name="T14" fmla="*/ 138 w 382"/>
                <a:gd name="T15" fmla="*/ 67 h 223"/>
                <a:gd name="T16" fmla="*/ 160 w 382"/>
                <a:gd name="T17" fmla="*/ 78 h 223"/>
                <a:gd name="T18" fmla="*/ 203 w 382"/>
                <a:gd name="T19" fmla="*/ 103 h 223"/>
                <a:gd name="T20" fmla="*/ 203 w 382"/>
                <a:gd name="T21" fmla="*/ 103 h 223"/>
                <a:gd name="T22" fmla="*/ 242 w 382"/>
                <a:gd name="T23" fmla="*/ 126 h 223"/>
                <a:gd name="T24" fmla="*/ 262 w 382"/>
                <a:gd name="T25" fmla="*/ 139 h 223"/>
                <a:gd name="T26" fmla="*/ 281 w 382"/>
                <a:gd name="T27" fmla="*/ 153 h 223"/>
                <a:gd name="T28" fmla="*/ 298 w 382"/>
                <a:gd name="T29" fmla="*/ 168 h 223"/>
                <a:gd name="T30" fmla="*/ 316 w 382"/>
                <a:gd name="T31" fmla="*/ 182 h 223"/>
                <a:gd name="T32" fmla="*/ 333 w 382"/>
                <a:gd name="T33" fmla="*/ 198 h 223"/>
                <a:gd name="T34" fmla="*/ 349 w 382"/>
                <a:gd name="T35" fmla="*/ 216 h 223"/>
                <a:gd name="T36" fmla="*/ 349 w 382"/>
                <a:gd name="T37" fmla="*/ 216 h 223"/>
                <a:gd name="T38" fmla="*/ 352 w 382"/>
                <a:gd name="T39" fmla="*/ 220 h 223"/>
                <a:gd name="T40" fmla="*/ 355 w 382"/>
                <a:gd name="T41" fmla="*/ 221 h 223"/>
                <a:gd name="T42" fmla="*/ 359 w 382"/>
                <a:gd name="T43" fmla="*/ 223 h 223"/>
                <a:gd name="T44" fmla="*/ 362 w 382"/>
                <a:gd name="T45" fmla="*/ 223 h 223"/>
                <a:gd name="T46" fmla="*/ 369 w 382"/>
                <a:gd name="T47" fmla="*/ 221 h 223"/>
                <a:gd name="T48" fmla="*/ 375 w 382"/>
                <a:gd name="T49" fmla="*/ 217 h 223"/>
                <a:gd name="T50" fmla="*/ 379 w 382"/>
                <a:gd name="T51" fmla="*/ 210 h 223"/>
                <a:gd name="T52" fmla="*/ 382 w 382"/>
                <a:gd name="T53" fmla="*/ 203 h 223"/>
                <a:gd name="T54" fmla="*/ 381 w 382"/>
                <a:gd name="T55" fmla="*/ 195 h 223"/>
                <a:gd name="T56" fmla="*/ 379 w 382"/>
                <a:gd name="T57" fmla="*/ 191 h 223"/>
                <a:gd name="T58" fmla="*/ 377 w 382"/>
                <a:gd name="T59" fmla="*/ 188 h 223"/>
                <a:gd name="T60" fmla="*/ 377 w 382"/>
                <a:gd name="T61" fmla="*/ 188 h 223"/>
                <a:gd name="T62" fmla="*/ 359 w 382"/>
                <a:gd name="T63" fmla="*/ 168 h 223"/>
                <a:gd name="T64" fmla="*/ 340 w 382"/>
                <a:gd name="T65" fmla="*/ 151 h 223"/>
                <a:gd name="T66" fmla="*/ 322 w 382"/>
                <a:gd name="T67" fmla="*/ 135 h 223"/>
                <a:gd name="T68" fmla="*/ 301 w 382"/>
                <a:gd name="T69" fmla="*/ 119 h 223"/>
                <a:gd name="T70" fmla="*/ 281 w 382"/>
                <a:gd name="T71" fmla="*/ 103 h 223"/>
                <a:gd name="T72" fmla="*/ 259 w 382"/>
                <a:gd name="T73" fmla="*/ 88 h 223"/>
                <a:gd name="T74" fmla="*/ 215 w 382"/>
                <a:gd name="T75" fmla="*/ 62 h 223"/>
                <a:gd name="T76" fmla="*/ 215 w 382"/>
                <a:gd name="T77" fmla="*/ 62 h 223"/>
                <a:gd name="T78" fmla="*/ 168 w 382"/>
                <a:gd name="T79" fmla="*/ 38 h 223"/>
                <a:gd name="T80" fmla="*/ 145 w 382"/>
                <a:gd name="T81" fmla="*/ 26 h 223"/>
                <a:gd name="T82" fmla="*/ 121 w 382"/>
                <a:gd name="T83" fmla="*/ 16 h 223"/>
                <a:gd name="T84" fmla="*/ 96 w 382"/>
                <a:gd name="T85" fmla="*/ 9 h 223"/>
                <a:gd name="T86" fmla="*/ 71 w 382"/>
                <a:gd name="T87" fmla="*/ 3 h 223"/>
                <a:gd name="T88" fmla="*/ 58 w 382"/>
                <a:gd name="T89" fmla="*/ 2 h 223"/>
                <a:gd name="T90" fmla="*/ 45 w 382"/>
                <a:gd name="T91" fmla="*/ 0 h 223"/>
                <a:gd name="T92" fmla="*/ 32 w 382"/>
                <a:gd name="T93" fmla="*/ 0 h 223"/>
                <a:gd name="T94" fmla="*/ 19 w 382"/>
                <a:gd name="T95" fmla="*/ 2 h 223"/>
                <a:gd name="T96" fmla="*/ 19 w 382"/>
                <a:gd name="T97" fmla="*/ 2 h 223"/>
                <a:gd name="T98" fmla="*/ 15 w 382"/>
                <a:gd name="T99" fmla="*/ 3 h 223"/>
                <a:gd name="T100" fmla="*/ 11 w 382"/>
                <a:gd name="T101" fmla="*/ 4 h 223"/>
                <a:gd name="T102" fmla="*/ 5 w 382"/>
                <a:gd name="T103" fmla="*/ 10 h 223"/>
                <a:gd name="T104" fmla="*/ 0 w 382"/>
                <a:gd name="T105" fmla="*/ 16 h 223"/>
                <a:gd name="T106" fmla="*/ 0 w 382"/>
                <a:gd name="T107" fmla="*/ 25 h 223"/>
                <a:gd name="T108" fmla="*/ 0 w 382"/>
                <a:gd name="T109" fmla="*/ 32 h 223"/>
                <a:gd name="T110" fmla="*/ 5 w 382"/>
                <a:gd name="T111" fmla="*/ 38 h 223"/>
                <a:gd name="T112" fmla="*/ 8 w 382"/>
                <a:gd name="T113" fmla="*/ 39 h 223"/>
                <a:gd name="T114" fmla="*/ 11 w 382"/>
                <a:gd name="T115" fmla="*/ 41 h 223"/>
                <a:gd name="T116" fmla="*/ 15 w 382"/>
                <a:gd name="T117" fmla="*/ 42 h 223"/>
                <a:gd name="T118" fmla="*/ 19 w 382"/>
                <a:gd name="T119" fmla="*/ 42 h 223"/>
                <a:gd name="T120" fmla="*/ 19 w 382"/>
                <a:gd name="T12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2" h="223">
                  <a:moveTo>
                    <a:pt x="19" y="42"/>
                  </a:moveTo>
                  <a:lnTo>
                    <a:pt x="19" y="42"/>
                  </a:lnTo>
                  <a:lnTo>
                    <a:pt x="31" y="41"/>
                  </a:lnTo>
                  <a:lnTo>
                    <a:pt x="44" y="41"/>
                  </a:lnTo>
                  <a:lnTo>
                    <a:pt x="68" y="44"/>
                  </a:lnTo>
                  <a:lnTo>
                    <a:pt x="92" y="49"/>
                  </a:lnTo>
                  <a:lnTo>
                    <a:pt x="115" y="57"/>
                  </a:lnTo>
                  <a:lnTo>
                    <a:pt x="138" y="67"/>
                  </a:lnTo>
                  <a:lnTo>
                    <a:pt x="160" y="78"/>
                  </a:lnTo>
                  <a:lnTo>
                    <a:pt x="203" y="103"/>
                  </a:lnTo>
                  <a:lnTo>
                    <a:pt x="203" y="103"/>
                  </a:lnTo>
                  <a:lnTo>
                    <a:pt x="242" y="126"/>
                  </a:lnTo>
                  <a:lnTo>
                    <a:pt x="262" y="139"/>
                  </a:lnTo>
                  <a:lnTo>
                    <a:pt x="281" y="153"/>
                  </a:lnTo>
                  <a:lnTo>
                    <a:pt x="298" y="168"/>
                  </a:lnTo>
                  <a:lnTo>
                    <a:pt x="316" y="182"/>
                  </a:lnTo>
                  <a:lnTo>
                    <a:pt x="333" y="198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52" y="220"/>
                  </a:lnTo>
                  <a:lnTo>
                    <a:pt x="355" y="221"/>
                  </a:lnTo>
                  <a:lnTo>
                    <a:pt x="359" y="223"/>
                  </a:lnTo>
                  <a:lnTo>
                    <a:pt x="362" y="223"/>
                  </a:lnTo>
                  <a:lnTo>
                    <a:pt x="369" y="221"/>
                  </a:lnTo>
                  <a:lnTo>
                    <a:pt x="375" y="217"/>
                  </a:lnTo>
                  <a:lnTo>
                    <a:pt x="379" y="210"/>
                  </a:lnTo>
                  <a:lnTo>
                    <a:pt x="382" y="203"/>
                  </a:lnTo>
                  <a:lnTo>
                    <a:pt x="381" y="195"/>
                  </a:lnTo>
                  <a:lnTo>
                    <a:pt x="379" y="191"/>
                  </a:lnTo>
                  <a:lnTo>
                    <a:pt x="377" y="188"/>
                  </a:lnTo>
                  <a:lnTo>
                    <a:pt x="377" y="188"/>
                  </a:lnTo>
                  <a:lnTo>
                    <a:pt x="359" y="168"/>
                  </a:lnTo>
                  <a:lnTo>
                    <a:pt x="340" y="151"/>
                  </a:lnTo>
                  <a:lnTo>
                    <a:pt x="322" y="135"/>
                  </a:lnTo>
                  <a:lnTo>
                    <a:pt x="301" y="119"/>
                  </a:lnTo>
                  <a:lnTo>
                    <a:pt x="281" y="103"/>
                  </a:lnTo>
                  <a:lnTo>
                    <a:pt x="259" y="88"/>
                  </a:lnTo>
                  <a:lnTo>
                    <a:pt x="215" y="62"/>
                  </a:lnTo>
                  <a:lnTo>
                    <a:pt x="215" y="62"/>
                  </a:lnTo>
                  <a:lnTo>
                    <a:pt x="168" y="38"/>
                  </a:lnTo>
                  <a:lnTo>
                    <a:pt x="145" y="26"/>
                  </a:lnTo>
                  <a:lnTo>
                    <a:pt x="121" y="16"/>
                  </a:lnTo>
                  <a:lnTo>
                    <a:pt x="96" y="9"/>
                  </a:lnTo>
                  <a:lnTo>
                    <a:pt x="71" y="3"/>
                  </a:lnTo>
                  <a:lnTo>
                    <a:pt x="58" y="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5" y="38"/>
                  </a:lnTo>
                  <a:lnTo>
                    <a:pt x="8" y="39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8" name="Freeform 77">
              <a:extLst>
                <a:ext uri="{FF2B5EF4-FFF2-40B4-BE49-F238E27FC236}">
                  <a16:creationId xmlns:a16="http://schemas.microsoft.com/office/drawing/2014/main" id="{42FC5069-4919-8D10-478B-1470D0C9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" y="2071"/>
              <a:ext cx="154" cy="203"/>
            </a:xfrm>
            <a:custGeom>
              <a:avLst/>
              <a:gdLst>
                <a:gd name="T0" fmla="*/ 47 w 462"/>
                <a:gd name="T1" fmla="*/ 45 h 609"/>
                <a:gd name="T2" fmla="*/ 104 w 462"/>
                <a:gd name="T3" fmla="*/ 44 h 609"/>
                <a:gd name="T4" fmla="*/ 118 w 462"/>
                <a:gd name="T5" fmla="*/ 49 h 609"/>
                <a:gd name="T6" fmla="*/ 163 w 462"/>
                <a:gd name="T7" fmla="*/ 71 h 609"/>
                <a:gd name="T8" fmla="*/ 198 w 462"/>
                <a:gd name="T9" fmla="*/ 78 h 609"/>
                <a:gd name="T10" fmla="*/ 232 w 462"/>
                <a:gd name="T11" fmla="*/ 81 h 609"/>
                <a:gd name="T12" fmla="*/ 305 w 462"/>
                <a:gd name="T13" fmla="*/ 96 h 609"/>
                <a:gd name="T14" fmla="*/ 345 w 462"/>
                <a:gd name="T15" fmla="*/ 110 h 609"/>
                <a:gd name="T16" fmla="*/ 364 w 462"/>
                <a:gd name="T17" fmla="*/ 129 h 609"/>
                <a:gd name="T18" fmla="*/ 380 w 462"/>
                <a:gd name="T19" fmla="*/ 155 h 609"/>
                <a:gd name="T20" fmla="*/ 399 w 462"/>
                <a:gd name="T21" fmla="*/ 200 h 609"/>
                <a:gd name="T22" fmla="*/ 415 w 462"/>
                <a:gd name="T23" fmla="*/ 252 h 609"/>
                <a:gd name="T24" fmla="*/ 422 w 462"/>
                <a:gd name="T25" fmla="*/ 305 h 609"/>
                <a:gd name="T26" fmla="*/ 420 w 462"/>
                <a:gd name="T27" fmla="*/ 342 h 609"/>
                <a:gd name="T28" fmla="*/ 412 w 462"/>
                <a:gd name="T29" fmla="*/ 395 h 609"/>
                <a:gd name="T30" fmla="*/ 392 w 462"/>
                <a:gd name="T31" fmla="*/ 444 h 609"/>
                <a:gd name="T32" fmla="*/ 365 w 462"/>
                <a:gd name="T33" fmla="*/ 486 h 609"/>
                <a:gd name="T34" fmla="*/ 322 w 462"/>
                <a:gd name="T35" fmla="*/ 540 h 609"/>
                <a:gd name="T36" fmla="*/ 296 w 462"/>
                <a:gd name="T37" fmla="*/ 559 h 609"/>
                <a:gd name="T38" fmla="*/ 269 w 462"/>
                <a:gd name="T39" fmla="*/ 567 h 609"/>
                <a:gd name="T40" fmla="*/ 256 w 462"/>
                <a:gd name="T41" fmla="*/ 557 h 609"/>
                <a:gd name="T42" fmla="*/ 256 w 462"/>
                <a:gd name="T43" fmla="*/ 541 h 609"/>
                <a:gd name="T44" fmla="*/ 266 w 462"/>
                <a:gd name="T45" fmla="*/ 492 h 609"/>
                <a:gd name="T46" fmla="*/ 270 w 462"/>
                <a:gd name="T47" fmla="*/ 460 h 609"/>
                <a:gd name="T48" fmla="*/ 266 w 462"/>
                <a:gd name="T49" fmla="*/ 421 h 609"/>
                <a:gd name="T50" fmla="*/ 251 w 462"/>
                <a:gd name="T51" fmla="*/ 385 h 609"/>
                <a:gd name="T52" fmla="*/ 235 w 462"/>
                <a:gd name="T53" fmla="*/ 363 h 609"/>
                <a:gd name="T54" fmla="*/ 219 w 462"/>
                <a:gd name="T55" fmla="*/ 357 h 609"/>
                <a:gd name="T56" fmla="*/ 202 w 462"/>
                <a:gd name="T57" fmla="*/ 370 h 609"/>
                <a:gd name="T58" fmla="*/ 201 w 462"/>
                <a:gd name="T59" fmla="*/ 385 h 609"/>
                <a:gd name="T60" fmla="*/ 206 w 462"/>
                <a:gd name="T61" fmla="*/ 392 h 609"/>
                <a:gd name="T62" fmla="*/ 222 w 462"/>
                <a:gd name="T63" fmla="*/ 414 h 609"/>
                <a:gd name="T64" fmla="*/ 230 w 462"/>
                <a:gd name="T65" fmla="*/ 454 h 609"/>
                <a:gd name="T66" fmla="*/ 219 w 462"/>
                <a:gd name="T67" fmla="*/ 524 h 609"/>
                <a:gd name="T68" fmla="*/ 217 w 462"/>
                <a:gd name="T69" fmla="*/ 560 h 609"/>
                <a:gd name="T70" fmla="*/ 227 w 462"/>
                <a:gd name="T71" fmla="*/ 593 h 609"/>
                <a:gd name="T72" fmla="*/ 240 w 462"/>
                <a:gd name="T73" fmla="*/ 605 h 609"/>
                <a:gd name="T74" fmla="*/ 261 w 462"/>
                <a:gd name="T75" fmla="*/ 609 h 609"/>
                <a:gd name="T76" fmla="*/ 302 w 462"/>
                <a:gd name="T77" fmla="*/ 603 h 609"/>
                <a:gd name="T78" fmla="*/ 338 w 462"/>
                <a:gd name="T79" fmla="*/ 579 h 609"/>
                <a:gd name="T80" fmla="*/ 371 w 462"/>
                <a:gd name="T81" fmla="*/ 546 h 609"/>
                <a:gd name="T82" fmla="*/ 420 w 462"/>
                <a:gd name="T83" fmla="*/ 475 h 609"/>
                <a:gd name="T84" fmla="*/ 435 w 462"/>
                <a:gd name="T85" fmla="*/ 446 h 609"/>
                <a:gd name="T86" fmla="*/ 451 w 462"/>
                <a:gd name="T87" fmla="*/ 399 h 609"/>
                <a:gd name="T88" fmla="*/ 462 w 462"/>
                <a:gd name="T89" fmla="*/ 320 h 609"/>
                <a:gd name="T90" fmla="*/ 449 w 462"/>
                <a:gd name="T91" fmla="*/ 222 h 609"/>
                <a:gd name="T92" fmla="*/ 428 w 462"/>
                <a:gd name="T93" fmla="*/ 161 h 609"/>
                <a:gd name="T94" fmla="*/ 396 w 462"/>
                <a:gd name="T95" fmla="*/ 104 h 609"/>
                <a:gd name="T96" fmla="*/ 376 w 462"/>
                <a:gd name="T97" fmla="*/ 83 h 609"/>
                <a:gd name="T98" fmla="*/ 338 w 462"/>
                <a:gd name="T99" fmla="*/ 64 h 609"/>
                <a:gd name="T100" fmla="*/ 295 w 462"/>
                <a:gd name="T101" fmla="*/ 52 h 609"/>
                <a:gd name="T102" fmla="*/ 217 w 462"/>
                <a:gd name="T103" fmla="*/ 38 h 609"/>
                <a:gd name="T104" fmla="*/ 170 w 462"/>
                <a:gd name="T105" fmla="*/ 31 h 609"/>
                <a:gd name="T106" fmla="*/ 136 w 462"/>
                <a:gd name="T107" fmla="*/ 12 h 609"/>
                <a:gd name="T108" fmla="*/ 105 w 462"/>
                <a:gd name="T109" fmla="*/ 3 h 609"/>
                <a:gd name="T110" fmla="*/ 56 w 462"/>
                <a:gd name="T111" fmla="*/ 2 h 609"/>
                <a:gd name="T112" fmla="*/ 10 w 462"/>
                <a:gd name="T113" fmla="*/ 16 h 609"/>
                <a:gd name="T114" fmla="*/ 2 w 462"/>
                <a:gd name="T115" fmla="*/ 20 h 609"/>
                <a:gd name="T116" fmla="*/ 0 w 462"/>
                <a:gd name="T117" fmla="*/ 33 h 609"/>
                <a:gd name="T118" fmla="*/ 14 w 462"/>
                <a:gd name="T119" fmla="*/ 51 h 609"/>
                <a:gd name="T120" fmla="*/ 30 w 462"/>
                <a:gd name="T121" fmla="*/ 5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" h="609">
                  <a:moveTo>
                    <a:pt x="30" y="51"/>
                  </a:moveTo>
                  <a:lnTo>
                    <a:pt x="30" y="51"/>
                  </a:lnTo>
                  <a:lnTo>
                    <a:pt x="47" y="45"/>
                  </a:lnTo>
                  <a:lnTo>
                    <a:pt x="66" y="41"/>
                  </a:lnTo>
                  <a:lnTo>
                    <a:pt x="85" y="41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111" y="46"/>
                  </a:lnTo>
                  <a:lnTo>
                    <a:pt x="118" y="49"/>
                  </a:lnTo>
                  <a:lnTo>
                    <a:pt x="134" y="57"/>
                  </a:lnTo>
                  <a:lnTo>
                    <a:pt x="147" y="65"/>
                  </a:lnTo>
                  <a:lnTo>
                    <a:pt x="163" y="71"/>
                  </a:lnTo>
                  <a:lnTo>
                    <a:pt x="163" y="71"/>
                  </a:lnTo>
                  <a:lnTo>
                    <a:pt x="180" y="75"/>
                  </a:lnTo>
                  <a:lnTo>
                    <a:pt x="198" y="78"/>
                  </a:lnTo>
                  <a:lnTo>
                    <a:pt x="215" y="78"/>
                  </a:lnTo>
                  <a:lnTo>
                    <a:pt x="232" y="81"/>
                  </a:lnTo>
                  <a:lnTo>
                    <a:pt x="232" y="81"/>
                  </a:lnTo>
                  <a:lnTo>
                    <a:pt x="269" y="8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322" y="101"/>
                  </a:lnTo>
                  <a:lnTo>
                    <a:pt x="338" y="107"/>
                  </a:lnTo>
                  <a:lnTo>
                    <a:pt x="345" y="110"/>
                  </a:lnTo>
                  <a:lnTo>
                    <a:pt x="351" y="116"/>
                  </a:lnTo>
                  <a:lnTo>
                    <a:pt x="358" y="122"/>
                  </a:lnTo>
                  <a:lnTo>
                    <a:pt x="364" y="129"/>
                  </a:lnTo>
                  <a:lnTo>
                    <a:pt x="364" y="129"/>
                  </a:lnTo>
                  <a:lnTo>
                    <a:pt x="371" y="140"/>
                  </a:lnTo>
                  <a:lnTo>
                    <a:pt x="380" y="155"/>
                  </a:lnTo>
                  <a:lnTo>
                    <a:pt x="393" y="182"/>
                  </a:lnTo>
                  <a:lnTo>
                    <a:pt x="393" y="182"/>
                  </a:lnTo>
                  <a:lnTo>
                    <a:pt x="399" y="200"/>
                  </a:lnTo>
                  <a:lnTo>
                    <a:pt x="406" y="217"/>
                  </a:lnTo>
                  <a:lnTo>
                    <a:pt x="410" y="235"/>
                  </a:lnTo>
                  <a:lnTo>
                    <a:pt x="415" y="252"/>
                  </a:lnTo>
                  <a:lnTo>
                    <a:pt x="418" y="269"/>
                  </a:lnTo>
                  <a:lnTo>
                    <a:pt x="420" y="288"/>
                  </a:lnTo>
                  <a:lnTo>
                    <a:pt x="422" y="305"/>
                  </a:lnTo>
                  <a:lnTo>
                    <a:pt x="422" y="324"/>
                  </a:lnTo>
                  <a:lnTo>
                    <a:pt x="422" y="324"/>
                  </a:lnTo>
                  <a:lnTo>
                    <a:pt x="420" y="342"/>
                  </a:lnTo>
                  <a:lnTo>
                    <a:pt x="419" y="360"/>
                  </a:lnTo>
                  <a:lnTo>
                    <a:pt x="416" y="378"/>
                  </a:lnTo>
                  <a:lnTo>
                    <a:pt x="412" y="395"/>
                  </a:lnTo>
                  <a:lnTo>
                    <a:pt x="406" y="411"/>
                  </a:lnTo>
                  <a:lnTo>
                    <a:pt x="399" y="428"/>
                  </a:lnTo>
                  <a:lnTo>
                    <a:pt x="392" y="444"/>
                  </a:lnTo>
                  <a:lnTo>
                    <a:pt x="383" y="459"/>
                  </a:lnTo>
                  <a:lnTo>
                    <a:pt x="383" y="459"/>
                  </a:lnTo>
                  <a:lnTo>
                    <a:pt x="365" y="486"/>
                  </a:lnTo>
                  <a:lnTo>
                    <a:pt x="345" y="514"/>
                  </a:lnTo>
                  <a:lnTo>
                    <a:pt x="334" y="527"/>
                  </a:lnTo>
                  <a:lnTo>
                    <a:pt x="322" y="540"/>
                  </a:lnTo>
                  <a:lnTo>
                    <a:pt x="309" y="550"/>
                  </a:lnTo>
                  <a:lnTo>
                    <a:pt x="296" y="559"/>
                  </a:lnTo>
                  <a:lnTo>
                    <a:pt x="296" y="559"/>
                  </a:lnTo>
                  <a:lnTo>
                    <a:pt x="284" y="563"/>
                  </a:lnTo>
                  <a:lnTo>
                    <a:pt x="274" y="567"/>
                  </a:lnTo>
                  <a:lnTo>
                    <a:pt x="269" y="567"/>
                  </a:lnTo>
                  <a:lnTo>
                    <a:pt x="263" y="566"/>
                  </a:lnTo>
                  <a:lnTo>
                    <a:pt x="258" y="563"/>
                  </a:lnTo>
                  <a:lnTo>
                    <a:pt x="256" y="557"/>
                  </a:lnTo>
                  <a:lnTo>
                    <a:pt x="256" y="557"/>
                  </a:lnTo>
                  <a:lnTo>
                    <a:pt x="256" y="550"/>
                  </a:lnTo>
                  <a:lnTo>
                    <a:pt x="256" y="541"/>
                  </a:lnTo>
                  <a:lnTo>
                    <a:pt x="260" y="525"/>
                  </a:lnTo>
                  <a:lnTo>
                    <a:pt x="260" y="525"/>
                  </a:lnTo>
                  <a:lnTo>
                    <a:pt x="266" y="492"/>
                  </a:lnTo>
                  <a:lnTo>
                    <a:pt x="269" y="476"/>
                  </a:lnTo>
                  <a:lnTo>
                    <a:pt x="270" y="460"/>
                  </a:lnTo>
                  <a:lnTo>
                    <a:pt x="270" y="460"/>
                  </a:lnTo>
                  <a:lnTo>
                    <a:pt x="270" y="447"/>
                  </a:lnTo>
                  <a:lnTo>
                    <a:pt x="269" y="433"/>
                  </a:lnTo>
                  <a:lnTo>
                    <a:pt x="266" y="421"/>
                  </a:lnTo>
                  <a:lnTo>
                    <a:pt x="263" y="408"/>
                  </a:lnTo>
                  <a:lnTo>
                    <a:pt x="258" y="397"/>
                  </a:lnTo>
                  <a:lnTo>
                    <a:pt x="251" y="385"/>
                  </a:lnTo>
                  <a:lnTo>
                    <a:pt x="244" y="373"/>
                  </a:lnTo>
                  <a:lnTo>
                    <a:pt x="235" y="363"/>
                  </a:lnTo>
                  <a:lnTo>
                    <a:pt x="235" y="363"/>
                  </a:lnTo>
                  <a:lnTo>
                    <a:pt x="231" y="360"/>
                  </a:lnTo>
                  <a:lnTo>
                    <a:pt x="227" y="359"/>
                  </a:lnTo>
                  <a:lnTo>
                    <a:pt x="219" y="357"/>
                  </a:lnTo>
                  <a:lnTo>
                    <a:pt x="212" y="360"/>
                  </a:lnTo>
                  <a:lnTo>
                    <a:pt x="206" y="365"/>
                  </a:lnTo>
                  <a:lnTo>
                    <a:pt x="202" y="370"/>
                  </a:lnTo>
                  <a:lnTo>
                    <a:pt x="201" y="378"/>
                  </a:lnTo>
                  <a:lnTo>
                    <a:pt x="201" y="382"/>
                  </a:lnTo>
                  <a:lnTo>
                    <a:pt x="201" y="385"/>
                  </a:lnTo>
                  <a:lnTo>
                    <a:pt x="203" y="389"/>
                  </a:lnTo>
                  <a:lnTo>
                    <a:pt x="206" y="392"/>
                  </a:lnTo>
                  <a:lnTo>
                    <a:pt x="206" y="392"/>
                  </a:lnTo>
                  <a:lnTo>
                    <a:pt x="212" y="399"/>
                  </a:lnTo>
                  <a:lnTo>
                    <a:pt x="218" y="407"/>
                  </a:lnTo>
                  <a:lnTo>
                    <a:pt x="222" y="414"/>
                  </a:lnTo>
                  <a:lnTo>
                    <a:pt x="225" y="421"/>
                  </a:lnTo>
                  <a:lnTo>
                    <a:pt x="228" y="438"/>
                  </a:lnTo>
                  <a:lnTo>
                    <a:pt x="230" y="454"/>
                  </a:lnTo>
                  <a:lnTo>
                    <a:pt x="228" y="472"/>
                  </a:lnTo>
                  <a:lnTo>
                    <a:pt x="225" y="491"/>
                  </a:lnTo>
                  <a:lnTo>
                    <a:pt x="219" y="524"/>
                  </a:lnTo>
                  <a:lnTo>
                    <a:pt x="219" y="524"/>
                  </a:lnTo>
                  <a:lnTo>
                    <a:pt x="217" y="548"/>
                  </a:lnTo>
                  <a:lnTo>
                    <a:pt x="217" y="560"/>
                  </a:lnTo>
                  <a:lnTo>
                    <a:pt x="218" y="572"/>
                  </a:lnTo>
                  <a:lnTo>
                    <a:pt x="221" y="583"/>
                  </a:lnTo>
                  <a:lnTo>
                    <a:pt x="227" y="593"/>
                  </a:lnTo>
                  <a:lnTo>
                    <a:pt x="230" y="598"/>
                  </a:lnTo>
                  <a:lnTo>
                    <a:pt x="235" y="601"/>
                  </a:lnTo>
                  <a:lnTo>
                    <a:pt x="240" y="605"/>
                  </a:lnTo>
                  <a:lnTo>
                    <a:pt x="247" y="606"/>
                  </a:lnTo>
                  <a:lnTo>
                    <a:pt x="247" y="606"/>
                  </a:lnTo>
                  <a:lnTo>
                    <a:pt x="261" y="609"/>
                  </a:lnTo>
                  <a:lnTo>
                    <a:pt x="274" y="609"/>
                  </a:lnTo>
                  <a:lnTo>
                    <a:pt x="287" y="608"/>
                  </a:lnTo>
                  <a:lnTo>
                    <a:pt x="302" y="603"/>
                  </a:lnTo>
                  <a:lnTo>
                    <a:pt x="313" y="596"/>
                  </a:lnTo>
                  <a:lnTo>
                    <a:pt x="326" y="589"/>
                  </a:lnTo>
                  <a:lnTo>
                    <a:pt x="338" y="579"/>
                  </a:lnTo>
                  <a:lnTo>
                    <a:pt x="350" y="569"/>
                  </a:lnTo>
                  <a:lnTo>
                    <a:pt x="361" y="557"/>
                  </a:lnTo>
                  <a:lnTo>
                    <a:pt x="371" y="546"/>
                  </a:lnTo>
                  <a:lnTo>
                    <a:pt x="390" y="521"/>
                  </a:lnTo>
                  <a:lnTo>
                    <a:pt x="407" y="496"/>
                  </a:lnTo>
                  <a:lnTo>
                    <a:pt x="420" y="475"/>
                  </a:lnTo>
                  <a:lnTo>
                    <a:pt x="420" y="475"/>
                  </a:lnTo>
                  <a:lnTo>
                    <a:pt x="428" y="460"/>
                  </a:lnTo>
                  <a:lnTo>
                    <a:pt x="435" y="446"/>
                  </a:lnTo>
                  <a:lnTo>
                    <a:pt x="442" y="431"/>
                  </a:lnTo>
                  <a:lnTo>
                    <a:pt x="446" y="415"/>
                  </a:lnTo>
                  <a:lnTo>
                    <a:pt x="451" y="399"/>
                  </a:lnTo>
                  <a:lnTo>
                    <a:pt x="455" y="384"/>
                  </a:lnTo>
                  <a:lnTo>
                    <a:pt x="460" y="352"/>
                  </a:lnTo>
                  <a:lnTo>
                    <a:pt x="462" y="320"/>
                  </a:lnTo>
                  <a:lnTo>
                    <a:pt x="461" y="287"/>
                  </a:lnTo>
                  <a:lnTo>
                    <a:pt x="457" y="255"/>
                  </a:lnTo>
                  <a:lnTo>
                    <a:pt x="449" y="222"/>
                  </a:lnTo>
                  <a:lnTo>
                    <a:pt x="449" y="222"/>
                  </a:lnTo>
                  <a:lnTo>
                    <a:pt x="439" y="191"/>
                  </a:lnTo>
                  <a:lnTo>
                    <a:pt x="428" y="161"/>
                  </a:lnTo>
                  <a:lnTo>
                    <a:pt x="413" y="132"/>
                  </a:lnTo>
                  <a:lnTo>
                    <a:pt x="405" y="117"/>
                  </a:lnTo>
                  <a:lnTo>
                    <a:pt x="396" y="104"/>
                  </a:lnTo>
                  <a:lnTo>
                    <a:pt x="396" y="104"/>
                  </a:lnTo>
                  <a:lnTo>
                    <a:pt x="387" y="93"/>
                  </a:lnTo>
                  <a:lnTo>
                    <a:pt x="376" y="83"/>
                  </a:lnTo>
                  <a:lnTo>
                    <a:pt x="364" y="75"/>
                  </a:lnTo>
                  <a:lnTo>
                    <a:pt x="351" y="68"/>
                  </a:lnTo>
                  <a:lnTo>
                    <a:pt x="338" y="64"/>
                  </a:lnTo>
                  <a:lnTo>
                    <a:pt x="324" y="59"/>
                  </a:lnTo>
                  <a:lnTo>
                    <a:pt x="295" y="52"/>
                  </a:lnTo>
                  <a:lnTo>
                    <a:pt x="295" y="52"/>
                  </a:lnTo>
                  <a:lnTo>
                    <a:pt x="256" y="44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192" y="36"/>
                  </a:lnTo>
                  <a:lnTo>
                    <a:pt x="180" y="35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53" y="22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20" y="7"/>
                  </a:lnTo>
                  <a:lnTo>
                    <a:pt x="105" y="3"/>
                  </a:lnTo>
                  <a:lnTo>
                    <a:pt x="88" y="2"/>
                  </a:lnTo>
                  <a:lnTo>
                    <a:pt x="72" y="0"/>
                  </a:lnTo>
                  <a:lnTo>
                    <a:pt x="56" y="2"/>
                  </a:lnTo>
                  <a:lnTo>
                    <a:pt x="40" y="5"/>
                  </a:lnTo>
                  <a:lnTo>
                    <a:pt x="24" y="10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5" y="18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7" y="46"/>
                  </a:lnTo>
                  <a:lnTo>
                    <a:pt x="14" y="51"/>
                  </a:lnTo>
                  <a:lnTo>
                    <a:pt x="21" y="52"/>
                  </a:lnTo>
                  <a:lnTo>
                    <a:pt x="26" y="52"/>
                  </a:lnTo>
                  <a:lnTo>
                    <a:pt x="30" y="51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9" name="Freeform 78">
              <a:extLst>
                <a:ext uri="{FF2B5EF4-FFF2-40B4-BE49-F238E27FC236}">
                  <a16:creationId xmlns:a16="http://schemas.microsoft.com/office/drawing/2014/main" id="{11A22604-F0D4-B8CB-C5CA-80E3EA4CA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120"/>
              <a:ext cx="21" cy="47"/>
            </a:xfrm>
            <a:custGeom>
              <a:avLst/>
              <a:gdLst>
                <a:gd name="T0" fmla="*/ 23 w 64"/>
                <a:gd name="T1" fmla="*/ 21 h 142"/>
                <a:gd name="T2" fmla="*/ 23 w 64"/>
                <a:gd name="T3" fmla="*/ 21 h 142"/>
                <a:gd name="T4" fmla="*/ 22 w 64"/>
                <a:gd name="T5" fmla="*/ 45 h 142"/>
                <a:gd name="T6" fmla="*/ 17 w 64"/>
                <a:gd name="T7" fmla="*/ 70 h 142"/>
                <a:gd name="T8" fmla="*/ 10 w 64"/>
                <a:gd name="T9" fmla="*/ 94 h 142"/>
                <a:gd name="T10" fmla="*/ 1 w 64"/>
                <a:gd name="T11" fmla="*/ 117 h 142"/>
                <a:gd name="T12" fmla="*/ 1 w 64"/>
                <a:gd name="T13" fmla="*/ 117 h 142"/>
                <a:gd name="T14" fmla="*/ 0 w 64"/>
                <a:gd name="T15" fmla="*/ 122 h 142"/>
                <a:gd name="T16" fmla="*/ 0 w 64"/>
                <a:gd name="T17" fmla="*/ 126 h 142"/>
                <a:gd name="T18" fmla="*/ 1 w 64"/>
                <a:gd name="T19" fmla="*/ 129 h 142"/>
                <a:gd name="T20" fmla="*/ 3 w 64"/>
                <a:gd name="T21" fmla="*/ 133 h 142"/>
                <a:gd name="T22" fmla="*/ 7 w 64"/>
                <a:gd name="T23" fmla="*/ 138 h 142"/>
                <a:gd name="T24" fmla="*/ 14 w 64"/>
                <a:gd name="T25" fmla="*/ 141 h 142"/>
                <a:gd name="T26" fmla="*/ 22 w 64"/>
                <a:gd name="T27" fmla="*/ 142 h 142"/>
                <a:gd name="T28" fmla="*/ 29 w 64"/>
                <a:gd name="T29" fmla="*/ 141 h 142"/>
                <a:gd name="T30" fmla="*/ 36 w 64"/>
                <a:gd name="T31" fmla="*/ 136 h 142"/>
                <a:gd name="T32" fmla="*/ 39 w 64"/>
                <a:gd name="T33" fmla="*/ 132 h 142"/>
                <a:gd name="T34" fmla="*/ 40 w 64"/>
                <a:gd name="T35" fmla="*/ 129 h 142"/>
                <a:gd name="T36" fmla="*/ 40 w 64"/>
                <a:gd name="T37" fmla="*/ 129 h 142"/>
                <a:gd name="T38" fmla="*/ 51 w 64"/>
                <a:gd name="T39" fmla="*/ 102 h 142"/>
                <a:gd name="T40" fmla="*/ 58 w 64"/>
                <a:gd name="T41" fmla="*/ 76 h 142"/>
                <a:gd name="T42" fmla="*/ 62 w 64"/>
                <a:gd name="T43" fmla="*/ 48 h 142"/>
                <a:gd name="T44" fmla="*/ 64 w 64"/>
                <a:gd name="T45" fmla="*/ 21 h 142"/>
                <a:gd name="T46" fmla="*/ 64 w 64"/>
                <a:gd name="T47" fmla="*/ 21 h 142"/>
                <a:gd name="T48" fmla="*/ 64 w 64"/>
                <a:gd name="T49" fmla="*/ 16 h 142"/>
                <a:gd name="T50" fmla="*/ 62 w 64"/>
                <a:gd name="T51" fmla="*/ 12 h 142"/>
                <a:gd name="T52" fmla="*/ 61 w 64"/>
                <a:gd name="T53" fmla="*/ 9 h 142"/>
                <a:gd name="T54" fmla="*/ 58 w 64"/>
                <a:gd name="T55" fmla="*/ 6 h 142"/>
                <a:gd name="T56" fmla="*/ 52 w 64"/>
                <a:gd name="T57" fmla="*/ 2 h 142"/>
                <a:gd name="T58" fmla="*/ 45 w 64"/>
                <a:gd name="T59" fmla="*/ 0 h 142"/>
                <a:gd name="T60" fmla="*/ 38 w 64"/>
                <a:gd name="T61" fmla="*/ 2 h 142"/>
                <a:gd name="T62" fmla="*/ 30 w 64"/>
                <a:gd name="T63" fmla="*/ 6 h 142"/>
                <a:gd name="T64" fmla="*/ 26 w 64"/>
                <a:gd name="T65" fmla="*/ 12 h 142"/>
                <a:gd name="T66" fmla="*/ 25 w 64"/>
                <a:gd name="T67" fmla="*/ 16 h 142"/>
                <a:gd name="T68" fmla="*/ 23 w 64"/>
                <a:gd name="T69" fmla="*/ 21 h 142"/>
                <a:gd name="T70" fmla="*/ 23 w 64"/>
                <a:gd name="T71" fmla="*/ 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142">
                  <a:moveTo>
                    <a:pt x="23" y="21"/>
                  </a:moveTo>
                  <a:lnTo>
                    <a:pt x="23" y="21"/>
                  </a:lnTo>
                  <a:lnTo>
                    <a:pt x="22" y="45"/>
                  </a:lnTo>
                  <a:lnTo>
                    <a:pt x="17" y="70"/>
                  </a:lnTo>
                  <a:lnTo>
                    <a:pt x="10" y="94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3" y="133"/>
                  </a:lnTo>
                  <a:lnTo>
                    <a:pt x="7" y="138"/>
                  </a:lnTo>
                  <a:lnTo>
                    <a:pt x="14" y="141"/>
                  </a:lnTo>
                  <a:lnTo>
                    <a:pt x="22" y="142"/>
                  </a:lnTo>
                  <a:lnTo>
                    <a:pt x="29" y="141"/>
                  </a:lnTo>
                  <a:lnTo>
                    <a:pt x="36" y="136"/>
                  </a:lnTo>
                  <a:lnTo>
                    <a:pt x="39" y="132"/>
                  </a:lnTo>
                  <a:lnTo>
                    <a:pt x="40" y="129"/>
                  </a:lnTo>
                  <a:lnTo>
                    <a:pt x="40" y="129"/>
                  </a:lnTo>
                  <a:lnTo>
                    <a:pt x="51" y="102"/>
                  </a:lnTo>
                  <a:lnTo>
                    <a:pt x="58" y="76"/>
                  </a:lnTo>
                  <a:lnTo>
                    <a:pt x="62" y="48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61" y="9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0" y="6"/>
                  </a:lnTo>
                  <a:lnTo>
                    <a:pt x="26" y="12"/>
                  </a:lnTo>
                  <a:lnTo>
                    <a:pt x="25" y="16"/>
                  </a:lnTo>
                  <a:lnTo>
                    <a:pt x="23" y="21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0" name="Freeform 79">
              <a:extLst>
                <a:ext uri="{FF2B5EF4-FFF2-40B4-BE49-F238E27FC236}">
                  <a16:creationId xmlns:a16="http://schemas.microsoft.com/office/drawing/2014/main" id="{0F9B70A2-4DE4-425C-78B8-584C682C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6" y="2251"/>
              <a:ext cx="62" cy="13"/>
            </a:xfrm>
            <a:custGeom>
              <a:avLst/>
              <a:gdLst>
                <a:gd name="T0" fmla="*/ 20 w 186"/>
                <a:gd name="T1" fmla="*/ 41 h 41"/>
                <a:gd name="T2" fmla="*/ 20 w 186"/>
                <a:gd name="T3" fmla="*/ 41 h 41"/>
                <a:gd name="T4" fmla="*/ 167 w 186"/>
                <a:gd name="T5" fmla="*/ 41 h 41"/>
                <a:gd name="T6" fmla="*/ 167 w 186"/>
                <a:gd name="T7" fmla="*/ 41 h 41"/>
                <a:gd name="T8" fmla="*/ 172 w 186"/>
                <a:gd name="T9" fmla="*/ 39 h 41"/>
                <a:gd name="T10" fmla="*/ 176 w 186"/>
                <a:gd name="T11" fmla="*/ 38 h 41"/>
                <a:gd name="T12" fmla="*/ 179 w 186"/>
                <a:gd name="T13" fmla="*/ 36 h 41"/>
                <a:gd name="T14" fmla="*/ 182 w 186"/>
                <a:gd name="T15" fmla="*/ 34 h 41"/>
                <a:gd name="T16" fmla="*/ 186 w 186"/>
                <a:gd name="T17" fmla="*/ 28 h 41"/>
                <a:gd name="T18" fmla="*/ 186 w 186"/>
                <a:gd name="T19" fmla="*/ 21 h 41"/>
                <a:gd name="T20" fmla="*/ 186 w 186"/>
                <a:gd name="T21" fmla="*/ 12 h 41"/>
                <a:gd name="T22" fmla="*/ 182 w 186"/>
                <a:gd name="T23" fmla="*/ 6 h 41"/>
                <a:gd name="T24" fmla="*/ 179 w 186"/>
                <a:gd name="T25" fmla="*/ 3 h 41"/>
                <a:gd name="T26" fmla="*/ 176 w 186"/>
                <a:gd name="T27" fmla="*/ 2 h 41"/>
                <a:gd name="T28" fmla="*/ 172 w 186"/>
                <a:gd name="T29" fmla="*/ 0 h 41"/>
                <a:gd name="T30" fmla="*/ 167 w 186"/>
                <a:gd name="T31" fmla="*/ 0 h 41"/>
                <a:gd name="T32" fmla="*/ 167 w 186"/>
                <a:gd name="T33" fmla="*/ 0 h 41"/>
                <a:gd name="T34" fmla="*/ 20 w 186"/>
                <a:gd name="T35" fmla="*/ 0 h 41"/>
                <a:gd name="T36" fmla="*/ 20 w 186"/>
                <a:gd name="T37" fmla="*/ 0 h 41"/>
                <a:gd name="T38" fmla="*/ 14 w 186"/>
                <a:gd name="T39" fmla="*/ 0 h 41"/>
                <a:gd name="T40" fmla="*/ 11 w 186"/>
                <a:gd name="T41" fmla="*/ 2 h 41"/>
                <a:gd name="T42" fmla="*/ 7 w 186"/>
                <a:gd name="T43" fmla="*/ 3 h 41"/>
                <a:gd name="T44" fmla="*/ 4 w 186"/>
                <a:gd name="T45" fmla="*/ 6 h 41"/>
                <a:gd name="T46" fmla="*/ 1 w 186"/>
                <a:gd name="T47" fmla="*/ 12 h 41"/>
                <a:gd name="T48" fmla="*/ 0 w 186"/>
                <a:gd name="T49" fmla="*/ 21 h 41"/>
                <a:gd name="T50" fmla="*/ 1 w 186"/>
                <a:gd name="T51" fmla="*/ 28 h 41"/>
                <a:gd name="T52" fmla="*/ 4 w 186"/>
                <a:gd name="T53" fmla="*/ 34 h 41"/>
                <a:gd name="T54" fmla="*/ 7 w 186"/>
                <a:gd name="T55" fmla="*/ 36 h 41"/>
                <a:gd name="T56" fmla="*/ 11 w 186"/>
                <a:gd name="T57" fmla="*/ 38 h 41"/>
                <a:gd name="T58" fmla="*/ 14 w 186"/>
                <a:gd name="T59" fmla="*/ 39 h 41"/>
                <a:gd name="T60" fmla="*/ 20 w 186"/>
                <a:gd name="T61" fmla="*/ 41 h 41"/>
                <a:gd name="T62" fmla="*/ 20 w 186"/>
                <a:gd name="T6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41">
                  <a:moveTo>
                    <a:pt x="20" y="41"/>
                  </a:moveTo>
                  <a:lnTo>
                    <a:pt x="20" y="41"/>
                  </a:lnTo>
                  <a:lnTo>
                    <a:pt x="167" y="41"/>
                  </a:lnTo>
                  <a:lnTo>
                    <a:pt x="167" y="41"/>
                  </a:lnTo>
                  <a:lnTo>
                    <a:pt x="172" y="39"/>
                  </a:lnTo>
                  <a:lnTo>
                    <a:pt x="176" y="38"/>
                  </a:lnTo>
                  <a:lnTo>
                    <a:pt x="179" y="36"/>
                  </a:lnTo>
                  <a:lnTo>
                    <a:pt x="182" y="34"/>
                  </a:lnTo>
                  <a:lnTo>
                    <a:pt x="186" y="28"/>
                  </a:lnTo>
                  <a:lnTo>
                    <a:pt x="186" y="21"/>
                  </a:lnTo>
                  <a:lnTo>
                    <a:pt x="186" y="12"/>
                  </a:lnTo>
                  <a:lnTo>
                    <a:pt x="182" y="6"/>
                  </a:lnTo>
                  <a:lnTo>
                    <a:pt x="179" y="3"/>
                  </a:lnTo>
                  <a:lnTo>
                    <a:pt x="176" y="2"/>
                  </a:lnTo>
                  <a:lnTo>
                    <a:pt x="172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4" y="34"/>
                  </a:lnTo>
                  <a:lnTo>
                    <a:pt x="7" y="36"/>
                  </a:lnTo>
                  <a:lnTo>
                    <a:pt x="11" y="38"/>
                  </a:lnTo>
                  <a:lnTo>
                    <a:pt x="14" y="39"/>
                  </a:lnTo>
                  <a:lnTo>
                    <a:pt x="20" y="41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1" name="Freeform 80">
              <a:extLst>
                <a:ext uri="{FF2B5EF4-FFF2-40B4-BE49-F238E27FC236}">
                  <a16:creationId xmlns:a16="http://schemas.microsoft.com/office/drawing/2014/main" id="{4135935A-C7E5-A6A9-CD11-53571837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2286"/>
              <a:ext cx="72" cy="14"/>
            </a:xfrm>
            <a:custGeom>
              <a:avLst/>
              <a:gdLst>
                <a:gd name="T0" fmla="*/ 19 w 216"/>
                <a:gd name="T1" fmla="*/ 41 h 41"/>
                <a:gd name="T2" fmla="*/ 19 w 216"/>
                <a:gd name="T3" fmla="*/ 41 h 41"/>
                <a:gd name="T4" fmla="*/ 197 w 216"/>
                <a:gd name="T5" fmla="*/ 41 h 41"/>
                <a:gd name="T6" fmla="*/ 197 w 216"/>
                <a:gd name="T7" fmla="*/ 41 h 41"/>
                <a:gd name="T8" fmla="*/ 201 w 216"/>
                <a:gd name="T9" fmla="*/ 41 h 41"/>
                <a:gd name="T10" fmla="*/ 206 w 216"/>
                <a:gd name="T11" fmla="*/ 39 h 41"/>
                <a:gd name="T12" fmla="*/ 208 w 216"/>
                <a:gd name="T13" fmla="*/ 38 h 41"/>
                <a:gd name="T14" fmla="*/ 211 w 216"/>
                <a:gd name="T15" fmla="*/ 35 h 41"/>
                <a:gd name="T16" fmla="*/ 214 w 216"/>
                <a:gd name="T17" fmla="*/ 28 h 41"/>
                <a:gd name="T18" fmla="*/ 216 w 216"/>
                <a:gd name="T19" fmla="*/ 21 h 41"/>
                <a:gd name="T20" fmla="*/ 214 w 216"/>
                <a:gd name="T21" fmla="*/ 13 h 41"/>
                <a:gd name="T22" fmla="*/ 211 w 216"/>
                <a:gd name="T23" fmla="*/ 8 h 41"/>
                <a:gd name="T24" fmla="*/ 208 w 216"/>
                <a:gd name="T25" fmla="*/ 5 h 41"/>
                <a:gd name="T26" fmla="*/ 206 w 216"/>
                <a:gd name="T27" fmla="*/ 2 h 41"/>
                <a:gd name="T28" fmla="*/ 201 w 216"/>
                <a:gd name="T29" fmla="*/ 0 h 41"/>
                <a:gd name="T30" fmla="*/ 197 w 216"/>
                <a:gd name="T31" fmla="*/ 0 h 41"/>
                <a:gd name="T32" fmla="*/ 197 w 216"/>
                <a:gd name="T33" fmla="*/ 0 h 41"/>
                <a:gd name="T34" fmla="*/ 19 w 216"/>
                <a:gd name="T35" fmla="*/ 0 h 41"/>
                <a:gd name="T36" fmla="*/ 19 w 216"/>
                <a:gd name="T37" fmla="*/ 0 h 41"/>
                <a:gd name="T38" fmla="*/ 15 w 216"/>
                <a:gd name="T39" fmla="*/ 0 h 41"/>
                <a:gd name="T40" fmla="*/ 10 w 216"/>
                <a:gd name="T41" fmla="*/ 2 h 41"/>
                <a:gd name="T42" fmla="*/ 7 w 216"/>
                <a:gd name="T43" fmla="*/ 5 h 41"/>
                <a:gd name="T44" fmla="*/ 5 w 216"/>
                <a:gd name="T45" fmla="*/ 8 h 41"/>
                <a:gd name="T46" fmla="*/ 0 w 216"/>
                <a:gd name="T47" fmla="*/ 13 h 41"/>
                <a:gd name="T48" fmla="*/ 0 w 216"/>
                <a:gd name="T49" fmla="*/ 21 h 41"/>
                <a:gd name="T50" fmla="*/ 0 w 216"/>
                <a:gd name="T51" fmla="*/ 28 h 41"/>
                <a:gd name="T52" fmla="*/ 5 w 216"/>
                <a:gd name="T53" fmla="*/ 35 h 41"/>
                <a:gd name="T54" fmla="*/ 7 w 216"/>
                <a:gd name="T55" fmla="*/ 38 h 41"/>
                <a:gd name="T56" fmla="*/ 10 w 216"/>
                <a:gd name="T57" fmla="*/ 39 h 41"/>
                <a:gd name="T58" fmla="*/ 15 w 216"/>
                <a:gd name="T59" fmla="*/ 41 h 41"/>
                <a:gd name="T60" fmla="*/ 19 w 216"/>
                <a:gd name="T61" fmla="*/ 41 h 41"/>
                <a:gd name="T62" fmla="*/ 19 w 216"/>
                <a:gd name="T6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">
                  <a:moveTo>
                    <a:pt x="19" y="41"/>
                  </a:moveTo>
                  <a:lnTo>
                    <a:pt x="19" y="4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201" y="41"/>
                  </a:lnTo>
                  <a:lnTo>
                    <a:pt x="206" y="39"/>
                  </a:lnTo>
                  <a:lnTo>
                    <a:pt x="208" y="38"/>
                  </a:lnTo>
                  <a:lnTo>
                    <a:pt x="211" y="35"/>
                  </a:lnTo>
                  <a:lnTo>
                    <a:pt x="214" y="28"/>
                  </a:lnTo>
                  <a:lnTo>
                    <a:pt x="216" y="21"/>
                  </a:lnTo>
                  <a:lnTo>
                    <a:pt x="214" y="13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6" y="2"/>
                  </a:lnTo>
                  <a:lnTo>
                    <a:pt x="201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5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10" y="39"/>
                  </a:lnTo>
                  <a:lnTo>
                    <a:pt x="15" y="41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2" name="Freeform 81">
              <a:extLst>
                <a:ext uri="{FF2B5EF4-FFF2-40B4-BE49-F238E27FC236}">
                  <a16:creationId xmlns:a16="http://schemas.microsoft.com/office/drawing/2014/main" id="{6DBA43DA-C3B6-DE87-FDDD-A044D87C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" y="2305"/>
              <a:ext cx="651" cy="129"/>
            </a:xfrm>
            <a:custGeom>
              <a:avLst/>
              <a:gdLst>
                <a:gd name="T0" fmla="*/ 1759 w 1955"/>
                <a:gd name="T1" fmla="*/ 39 h 389"/>
                <a:gd name="T2" fmla="*/ 1908 w 1955"/>
                <a:gd name="T3" fmla="*/ 144 h 389"/>
                <a:gd name="T4" fmla="*/ 1900 w 1955"/>
                <a:gd name="T5" fmla="*/ 126 h 389"/>
                <a:gd name="T6" fmla="*/ 1914 w 1955"/>
                <a:gd name="T7" fmla="*/ 242 h 389"/>
                <a:gd name="T8" fmla="*/ 1934 w 1955"/>
                <a:gd name="T9" fmla="*/ 222 h 389"/>
                <a:gd name="T10" fmla="*/ 1283 w 1955"/>
                <a:gd name="T11" fmla="*/ 265 h 389"/>
                <a:gd name="T12" fmla="*/ 255 w 1955"/>
                <a:gd name="T13" fmla="*/ 333 h 389"/>
                <a:gd name="T14" fmla="*/ 19 w 1955"/>
                <a:gd name="T15" fmla="*/ 349 h 389"/>
                <a:gd name="T16" fmla="*/ 11 w 1955"/>
                <a:gd name="T17" fmla="*/ 352 h 389"/>
                <a:gd name="T18" fmla="*/ 0 w 1955"/>
                <a:gd name="T19" fmla="*/ 363 h 389"/>
                <a:gd name="T20" fmla="*/ 0 w 1955"/>
                <a:gd name="T21" fmla="*/ 378 h 389"/>
                <a:gd name="T22" fmla="*/ 8 w 1955"/>
                <a:gd name="T23" fmla="*/ 387 h 389"/>
                <a:gd name="T24" fmla="*/ 15 w 1955"/>
                <a:gd name="T25" fmla="*/ 389 h 389"/>
                <a:gd name="T26" fmla="*/ 19 w 1955"/>
                <a:gd name="T27" fmla="*/ 389 h 389"/>
                <a:gd name="T28" fmla="*/ 670 w 1955"/>
                <a:gd name="T29" fmla="*/ 346 h 389"/>
                <a:gd name="T30" fmla="*/ 1699 w 1955"/>
                <a:gd name="T31" fmla="*/ 278 h 389"/>
                <a:gd name="T32" fmla="*/ 1934 w 1955"/>
                <a:gd name="T33" fmla="*/ 262 h 389"/>
                <a:gd name="T34" fmla="*/ 1949 w 1955"/>
                <a:gd name="T35" fmla="*/ 256 h 389"/>
                <a:gd name="T36" fmla="*/ 1953 w 1955"/>
                <a:gd name="T37" fmla="*/ 249 h 389"/>
                <a:gd name="T38" fmla="*/ 1955 w 1955"/>
                <a:gd name="T39" fmla="*/ 242 h 389"/>
                <a:gd name="T40" fmla="*/ 1943 w 1955"/>
                <a:gd name="T41" fmla="*/ 155 h 389"/>
                <a:gd name="T42" fmla="*/ 1941 w 1955"/>
                <a:gd name="T43" fmla="*/ 139 h 389"/>
                <a:gd name="T44" fmla="*/ 1936 w 1955"/>
                <a:gd name="T45" fmla="*/ 120 h 389"/>
                <a:gd name="T46" fmla="*/ 1928 w 1955"/>
                <a:gd name="T47" fmla="*/ 109 h 389"/>
                <a:gd name="T48" fmla="*/ 1921 w 1955"/>
                <a:gd name="T49" fmla="*/ 104 h 389"/>
                <a:gd name="T50" fmla="*/ 1779 w 1955"/>
                <a:gd name="T51" fmla="*/ 5 h 389"/>
                <a:gd name="T52" fmla="*/ 1771 w 1955"/>
                <a:gd name="T53" fmla="*/ 0 h 389"/>
                <a:gd name="T54" fmla="*/ 1764 w 1955"/>
                <a:gd name="T55" fmla="*/ 2 h 389"/>
                <a:gd name="T56" fmla="*/ 1753 w 1955"/>
                <a:gd name="T57" fmla="*/ 10 h 389"/>
                <a:gd name="T58" fmla="*/ 1751 w 1955"/>
                <a:gd name="T59" fmla="*/ 25 h 389"/>
                <a:gd name="T60" fmla="*/ 1755 w 1955"/>
                <a:gd name="T61" fmla="*/ 36 h 389"/>
                <a:gd name="T62" fmla="*/ 1759 w 1955"/>
                <a:gd name="T63" fmla="*/ 3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5" h="389">
                  <a:moveTo>
                    <a:pt x="1759" y="39"/>
                  </a:moveTo>
                  <a:lnTo>
                    <a:pt x="1759" y="39"/>
                  </a:lnTo>
                  <a:lnTo>
                    <a:pt x="1908" y="144"/>
                  </a:lnTo>
                  <a:lnTo>
                    <a:pt x="1908" y="144"/>
                  </a:lnTo>
                  <a:lnTo>
                    <a:pt x="1900" y="126"/>
                  </a:lnTo>
                  <a:lnTo>
                    <a:pt x="1900" y="126"/>
                  </a:lnTo>
                  <a:lnTo>
                    <a:pt x="1914" y="242"/>
                  </a:lnTo>
                  <a:lnTo>
                    <a:pt x="1914" y="242"/>
                  </a:lnTo>
                  <a:lnTo>
                    <a:pt x="1934" y="222"/>
                  </a:lnTo>
                  <a:lnTo>
                    <a:pt x="1934" y="222"/>
                  </a:lnTo>
                  <a:lnTo>
                    <a:pt x="1283" y="265"/>
                  </a:lnTo>
                  <a:lnTo>
                    <a:pt x="1283" y="265"/>
                  </a:lnTo>
                  <a:lnTo>
                    <a:pt x="255" y="333"/>
                  </a:lnTo>
                  <a:lnTo>
                    <a:pt x="255" y="333"/>
                  </a:lnTo>
                  <a:lnTo>
                    <a:pt x="19" y="349"/>
                  </a:lnTo>
                  <a:lnTo>
                    <a:pt x="19" y="349"/>
                  </a:lnTo>
                  <a:lnTo>
                    <a:pt x="15" y="350"/>
                  </a:lnTo>
                  <a:lnTo>
                    <a:pt x="11" y="352"/>
                  </a:lnTo>
                  <a:lnTo>
                    <a:pt x="5" y="356"/>
                  </a:lnTo>
                  <a:lnTo>
                    <a:pt x="0" y="363"/>
                  </a:lnTo>
                  <a:lnTo>
                    <a:pt x="0" y="371"/>
                  </a:lnTo>
                  <a:lnTo>
                    <a:pt x="0" y="378"/>
                  </a:lnTo>
                  <a:lnTo>
                    <a:pt x="5" y="384"/>
                  </a:lnTo>
                  <a:lnTo>
                    <a:pt x="8" y="387"/>
                  </a:lnTo>
                  <a:lnTo>
                    <a:pt x="11" y="388"/>
                  </a:lnTo>
                  <a:lnTo>
                    <a:pt x="15" y="389"/>
                  </a:lnTo>
                  <a:lnTo>
                    <a:pt x="19" y="389"/>
                  </a:lnTo>
                  <a:lnTo>
                    <a:pt x="19" y="389"/>
                  </a:lnTo>
                  <a:lnTo>
                    <a:pt x="670" y="346"/>
                  </a:lnTo>
                  <a:lnTo>
                    <a:pt x="670" y="346"/>
                  </a:lnTo>
                  <a:lnTo>
                    <a:pt x="1699" y="278"/>
                  </a:lnTo>
                  <a:lnTo>
                    <a:pt x="1699" y="278"/>
                  </a:lnTo>
                  <a:lnTo>
                    <a:pt x="1934" y="262"/>
                  </a:lnTo>
                  <a:lnTo>
                    <a:pt x="1934" y="262"/>
                  </a:lnTo>
                  <a:lnTo>
                    <a:pt x="1941" y="261"/>
                  </a:lnTo>
                  <a:lnTo>
                    <a:pt x="1949" y="256"/>
                  </a:lnTo>
                  <a:lnTo>
                    <a:pt x="1952" y="253"/>
                  </a:lnTo>
                  <a:lnTo>
                    <a:pt x="1953" y="249"/>
                  </a:lnTo>
                  <a:lnTo>
                    <a:pt x="1955" y="246"/>
                  </a:lnTo>
                  <a:lnTo>
                    <a:pt x="1955" y="242"/>
                  </a:lnTo>
                  <a:lnTo>
                    <a:pt x="1955" y="242"/>
                  </a:lnTo>
                  <a:lnTo>
                    <a:pt x="1943" y="155"/>
                  </a:lnTo>
                  <a:lnTo>
                    <a:pt x="1943" y="155"/>
                  </a:lnTo>
                  <a:lnTo>
                    <a:pt x="1941" y="139"/>
                  </a:lnTo>
                  <a:lnTo>
                    <a:pt x="1939" y="126"/>
                  </a:lnTo>
                  <a:lnTo>
                    <a:pt x="1936" y="120"/>
                  </a:lnTo>
                  <a:lnTo>
                    <a:pt x="1933" y="115"/>
                  </a:lnTo>
                  <a:lnTo>
                    <a:pt x="1928" y="109"/>
                  </a:lnTo>
                  <a:lnTo>
                    <a:pt x="1921" y="104"/>
                  </a:lnTo>
                  <a:lnTo>
                    <a:pt x="1921" y="104"/>
                  </a:lnTo>
                  <a:lnTo>
                    <a:pt x="1779" y="5"/>
                  </a:lnTo>
                  <a:lnTo>
                    <a:pt x="1779" y="5"/>
                  </a:lnTo>
                  <a:lnTo>
                    <a:pt x="1775" y="2"/>
                  </a:lnTo>
                  <a:lnTo>
                    <a:pt x="1771" y="0"/>
                  </a:lnTo>
                  <a:lnTo>
                    <a:pt x="1768" y="0"/>
                  </a:lnTo>
                  <a:lnTo>
                    <a:pt x="1764" y="2"/>
                  </a:lnTo>
                  <a:lnTo>
                    <a:pt x="1758" y="5"/>
                  </a:lnTo>
                  <a:lnTo>
                    <a:pt x="1753" y="10"/>
                  </a:lnTo>
                  <a:lnTo>
                    <a:pt x="1751" y="18"/>
                  </a:lnTo>
                  <a:lnTo>
                    <a:pt x="1751" y="25"/>
                  </a:lnTo>
                  <a:lnTo>
                    <a:pt x="1753" y="32"/>
                  </a:lnTo>
                  <a:lnTo>
                    <a:pt x="1755" y="36"/>
                  </a:lnTo>
                  <a:lnTo>
                    <a:pt x="1759" y="39"/>
                  </a:lnTo>
                  <a:lnTo>
                    <a:pt x="1759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3" name="Freeform 82">
              <a:extLst>
                <a:ext uri="{FF2B5EF4-FFF2-40B4-BE49-F238E27FC236}">
                  <a16:creationId xmlns:a16="http://schemas.microsoft.com/office/drawing/2014/main" id="{0B248FCD-8C57-CB4E-15D0-DBD22626F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2346"/>
              <a:ext cx="603" cy="50"/>
            </a:xfrm>
            <a:custGeom>
              <a:avLst/>
              <a:gdLst>
                <a:gd name="T0" fmla="*/ 19 w 1808"/>
                <a:gd name="T1" fmla="*/ 151 h 151"/>
                <a:gd name="T2" fmla="*/ 19 w 1808"/>
                <a:gd name="T3" fmla="*/ 151 h 151"/>
                <a:gd name="T4" fmla="*/ 621 w 1808"/>
                <a:gd name="T5" fmla="*/ 113 h 151"/>
                <a:gd name="T6" fmla="*/ 621 w 1808"/>
                <a:gd name="T7" fmla="*/ 113 h 151"/>
                <a:gd name="T8" fmla="*/ 1571 w 1808"/>
                <a:gd name="T9" fmla="*/ 54 h 151"/>
                <a:gd name="T10" fmla="*/ 1571 w 1808"/>
                <a:gd name="T11" fmla="*/ 54 h 151"/>
                <a:gd name="T12" fmla="*/ 1789 w 1808"/>
                <a:gd name="T13" fmla="*/ 41 h 151"/>
                <a:gd name="T14" fmla="*/ 1789 w 1808"/>
                <a:gd name="T15" fmla="*/ 41 h 151"/>
                <a:gd name="T16" fmla="*/ 1794 w 1808"/>
                <a:gd name="T17" fmla="*/ 39 h 151"/>
                <a:gd name="T18" fmla="*/ 1798 w 1808"/>
                <a:gd name="T19" fmla="*/ 38 h 151"/>
                <a:gd name="T20" fmla="*/ 1804 w 1808"/>
                <a:gd name="T21" fmla="*/ 34 h 151"/>
                <a:gd name="T22" fmla="*/ 1808 w 1808"/>
                <a:gd name="T23" fmla="*/ 26 h 151"/>
                <a:gd name="T24" fmla="*/ 1808 w 1808"/>
                <a:gd name="T25" fmla="*/ 19 h 151"/>
                <a:gd name="T26" fmla="*/ 1808 w 1808"/>
                <a:gd name="T27" fmla="*/ 12 h 151"/>
                <a:gd name="T28" fmla="*/ 1804 w 1808"/>
                <a:gd name="T29" fmla="*/ 6 h 151"/>
                <a:gd name="T30" fmla="*/ 1801 w 1808"/>
                <a:gd name="T31" fmla="*/ 3 h 151"/>
                <a:gd name="T32" fmla="*/ 1798 w 1808"/>
                <a:gd name="T33" fmla="*/ 2 h 151"/>
                <a:gd name="T34" fmla="*/ 1794 w 1808"/>
                <a:gd name="T35" fmla="*/ 0 h 151"/>
                <a:gd name="T36" fmla="*/ 1789 w 1808"/>
                <a:gd name="T37" fmla="*/ 0 h 151"/>
                <a:gd name="T38" fmla="*/ 1789 w 1808"/>
                <a:gd name="T39" fmla="*/ 0 h 151"/>
                <a:gd name="T40" fmla="*/ 1188 w 1808"/>
                <a:gd name="T41" fmla="*/ 38 h 151"/>
                <a:gd name="T42" fmla="*/ 1188 w 1808"/>
                <a:gd name="T43" fmla="*/ 38 h 151"/>
                <a:gd name="T44" fmla="*/ 237 w 1808"/>
                <a:gd name="T45" fmla="*/ 97 h 151"/>
                <a:gd name="T46" fmla="*/ 237 w 1808"/>
                <a:gd name="T47" fmla="*/ 97 h 151"/>
                <a:gd name="T48" fmla="*/ 19 w 1808"/>
                <a:gd name="T49" fmla="*/ 110 h 151"/>
                <a:gd name="T50" fmla="*/ 19 w 1808"/>
                <a:gd name="T51" fmla="*/ 110 h 151"/>
                <a:gd name="T52" fmla="*/ 15 w 1808"/>
                <a:gd name="T53" fmla="*/ 112 h 151"/>
                <a:gd name="T54" fmla="*/ 10 w 1808"/>
                <a:gd name="T55" fmla="*/ 113 h 151"/>
                <a:gd name="T56" fmla="*/ 4 w 1808"/>
                <a:gd name="T57" fmla="*/ 117 h 151"/>
                <a:gd name="T58" fmla="*/ 0 w 1808"/>
                <a:gd name="T59" fmla="*/ 125 h 151"/>
                <a:gd name="T60" fmla="*/ 0 w 1808"/>
                <a:gd name="T61" fmla="*/ 132 h 151"/>
                <a:gd name="T62" fmla="*/ 0 w 1808"/>
                <a:gd name="T63" fmla="*/ 139 h 151"/>
                <a:gd name="T64" fmla="*/ 4 w 1808"/>
                <a:gd name="T65" fmla="*/ 145 h 151"/>
                <a:gd name="T66" fmla="*/ 7 w 1808"/>
                <a:gd name="T67" fmla="*/ 148 h 151"/>
                <a:gd name="T68" fmla="*/ 10 w 1808"/>
                <a:gd name="T69" fmla="*/ 149 h 151"/>
                <a:gd name="T70" fmla="*/ 15 w 1808"/>
                <a:gd name="T71" fmla="*/ 151 h 151"/>
                <a:gd name="T72" fmla="*/ 19 w 1808"/>
                <a:gd name="T73" fmla="*/ 151 h 151"/>
                <a:gd name="T74" fmla="*/ 19 w 1808"/>
                <a:gd name="T7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08" h="151">
                  <a:moveTo>
                    <a:pt x="19" y="151"/>
                  </a:moveTo>
                  <a:lnTo>
                    <a:pt x="19" y="151"/>
                  </a:lnTo>
                  <a:lnTo>
                    <a:pt x="621" y="113"/>
                  </a:lnTo>
                  <a:lnTo>
                    <a:pt x="621" y="113"/>
                  </a:lnTo>
                  <a:lnTo>
                    <a:pt x="1571" y="54"/>
                  </a:lnTo>
                  <a:lnTo>
                    <a:pt x="1571" y="54"/>
                  </a:lnTo>
                  <a:lnTo>
                    <a:pt x="1789" y="41"/>
                  </a:lnTo>
                  <a:lnTo>
                    <a:pt x="1789" y="41"/>
                  </a:lnTo>
                  <a:lnTo>
                    <a:pt x="1794" y="39"/>
                  </a:lnTo>
                  <a:lnTo>
                    <a:pt x="1798" y="38"/>
                  </a:lnTo>
                  <a:lnTo>
                    <a:pt x="1804" y="34"/>
                  </a:lnTo>
                  <a:lnTo>
                    <a:pt x="1808" y="26"/>
                  </a:lnTo>
                  <a:lnTo>
                    <a:pt x="1808" y="19"/>
                  </a:lnTo>
                  <a:lnTo>
                    <a:pt x="1808" y="12"/>
                  </a:lnTo>
                  <a:lnTo>
                    <a:pt x="1804" y="6"/>
                  </a:lnTo>
                  <a:lnTo>
                    <a:pt x="1801" y="3"/>
                  </a:lnTo>
                  <a:lnTo>
                    <a:pt x="1798" y="2"/>
                  </a:lnTo>
                  <a:lnTo>
                    <a:pt x="1794" y="0"/>
                  </a:lnTo>
                  <a:lnTo>
                    <a:pt x="1789" y="0"/>
                  </a:lnTo>
                  <a:lnTo>
                    <a:pt x="1789" y="0"/>
                  </a:lnTo>
                  <a:lnTo>
                    <a:pt x="1188" y="38"/>
                  </a:lnTo>
                  <a:lnTo>
                    <a:pt x="1188" y="38"/>
                  </a:lnTo>
                  <a:lnTo>
                    <a:pt x="237" y="97"/>
                  </a:lnTo>
                  <a:lnTo>
                    <a:pt x="237" y="97"/>
                  </a:lnTo>
                  <a:lnTo>
                    <a:pt x="19" y="110"/>
                  </a:lnTo>
                  <a:lnTo>
                    <a:pt x="19" y="110"/>
                  </a:lnTo>
                  <a:lnTo>
                    <a:pt x="15" y="112"/>
                  </a:lnTo>
                  <a:lnTo>
                    <a:pt x="10" y="113"/>
                  </a:lnTo>
                  <a:lnTo>
                    <a:pt x="4" y="117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0" y="139"/>
                  </a:lnTo>
                  <a:lnTo>
                    <a:pt x="4" y="145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5" y="151"/>
                  </a:lnTo>
                  <a:lnTo>
                    <a:pt x="19" y="151"/>
                  </a:lnTo>
                  <a:lnTo>
                    <a:pt x="19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4" name="Freeform 83">
              <a:extLst>
                <a:ext uri="{FF2B5EF4-FFF2-40B4-BE49-F238E27FC236}">
                  <a16:creationId xmlns:a16="http://schemas.microsoft.com/office/drawing/2014/main" id="{895E5C55-D658-99C8-E65F-4867B8224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" y="2355"/>
              <a:ext cx="976" cy="704"/>
            </a:xfrm>
            <a:custGeom>
              <a:avLst/>
              <a:gdLst>
                <a:gd name="T0" fmla="*/ 2831 w 2926"/>
                <a:gd name="T1" fmla="*/ 311 h 2113"/>
                <a:gd name="T2" fmla="*/ 2792 w 2926"/>
                <a:gd name="T3" fmla="*/ 607 h 2113"/>
                <a:gd name="T4" fmla="*/ 2799 w 2926"/>
                <a:gd name="T5" fmla="*/ 758 h 2113"/>
                <a:gd name="T6" fmla="*/ 2826 w 2926"/>
                <a:gd name="T7" fmla="*/ 879 h 2113"/>
                <a:gd name="T8" fmla="*/ 2839 w 2926"/>
                <a:gd name="T9" fmla="*/ 1004 h 2113"/>
                <a:gd name="T10" fmla="*/ 2823 w 2926"/>
                <a:gd name="T11" fmla="*/ 1069 h 2113"/>
                <a:gd name="T12" fmla="*/ 2764 w 2926"/>
                <a:gd name="T13" fmla="*/ 1158 h 2113"/>
                <a:gd name="T14" fmla="*/ 2693 w 2926"/>
                <a:gd name="T15" fmla="*/ 1279 h 2113"/>
                <a:gd name="T16" fmla="*/ 2644 w 2926"/>
                <a:gd name="T17" fmla="*/ 1448 h 2113"/>
                <a:gd name="T18" fmla="*/ 2585 w 2926"/>
                <a:gd name="T19" fmla="*/ 1726 h 2113"/>
                <a:gd name="T20" fmla="*/ 2520 w 2926"/>
                <a:gd name="T21" fmla="*/ 1940 h 2113"/>
                <a:gd name="T22" fmla="*/ 2476 w 2926"/>
                <a:gd name="T23" fmla="*/ 2012 h 2113"/>
                <a:gd name="T24" fmla="*/ 2449 w 2926"/>
                <a:gd name="T25" fmla="*/ 2087 h 2113"/>
                <a:gd name="T26" fmla="*/ 2416 w 2926"/>
                <a:gd name="T27" fmla="*/ 1953 h 2113"/>
                <a:gd name="T28" fmla="*/ 2363 w 2926"/>
                <a:gd name="T29" fmla="*/ 1824 h 2113"/>
                <a:gd name="T30" fmla="*/ 2239 w 2926"/>
                <a:gd name="T31" fmla="*/ 1626 h 2113"/>
                <a:gd name="T32" fmla="*/ 1811 w 2926"/>
                <a:gd name="T33" fmla="*/ 1086 h 2113"/>
                <a:gd name="T34" fmla="*/ 1617 w 2926"/>
                <a:gd name="T35" fmla="*/ 837 h 2113"/>
                <a:gd name="T36" fmla="*/ 1530 w 2926"/>
                <a:gd name="T37" fmla="*/ 753 h 2113"/>
                <a:gd name="T38" fmla="*/ 1357 w 2926"/>
                <a:gd name="T39" fmla="*/ 646 h 2113"/>
                <a:gd name="T40" fmla="*/ 1015 w 2926"/>
                <a:gd name="T41" fmla="*/ 481 h 2113"/>
                <a:gd name="T42" fmla="*/ 741 w 2926"/>
                <a:gd name="T43" fmla="*/ 377 h 2113"/>
                <a:gd name="T44" fmla="*/ 297 w 2926"/>
                <a:gd name="T45" fmla="*/ 234 h 2113"/>
                <a:gd name="T46" fmla="*/ 25 w 2926"/>
                <a:gd name="T47" fmla="*/ 159 h 2113"/>
                <a:gd name="T48" fmla="*/ 10 w 2926"/>
                <a:gd name="T49" fmla="*/ 160 h 2113"/>
                <a:gd name="T50" fmla="*/ 4 w 2926"/>
                <a:gd name="T51" fmla="*/ 191 h 2113"/>
                <a:gd name="T52" fmla="*/ 123 w 2926"/>
                <a:gd name="T53" fmla="*/ 227 h 2113"/>
                <a:gd name="T54" fmla="*/ 621 w 2926"/>
                <a:gd name="T55" fmla="*/ 379 h 2113"/>
                <a:gd name="T56" fmla="*/ 1052 w 2926"/>
                <a:gd name="T57" fmla="*/ 541 h 2113"/>
                <a:gd name="T58" fmla="*/ 1357 w 2926"/>
                <a:gd name="T59" fmla="*/ 693 h 2113"/>
                <a:gd name="T60" fmla="*/ 1506 w 2926"/>
                <a:gd name="T61" fmla="*/ 787 h 2113"/>
                <a:gd name="T62" fmla="*/ 1598 w 2926"/>
                <a:gd name="T63" fmla="*/ 879 h 2113"/>
                <a:gd name="T64" fmla="*/ 2055 w 2926"/>
                <a:gd name="T65" fmla="*/ 1461 h 2113"/>
                <a:gd name="T66" fmla="*/ 2242 w 2926"/>
                <a:gd name="T67" fmla="*/ 1695 h 2113"/>
                <a:gd name="T68" fmla="*/ 2333 w 2926"/>
                <a:gd name="T69" fmla="*/ 1854 h 2113"/>
                <a:gd name="T70" fmla="*/ 2405 w 2926"/>
                <a:gd name="T71" fmla="*/ 2077 h 2113"/>
                <a:gd name="T72" fmla="*/ 2414 w 2926"/>
                <a:gd name="T73" fmla="*/ 2107 h 2113"/>
                <a:gd name="T74" fmla="*/ 2439 w 2926"/>
                <a:gd name="T75" fmla="*/ 2110 h 2113"/>
                <a:gd name="T76" fmla="*/ 2527 w 2926"/>
                <a:gd name="T77" fmla="*/ 2013 h 2113"/>
                <a:gd name="T78" fmla="*/ 2572 w 2926"/>
                <a:gd name="T79" fmla="*/ 1922 h 2113"/>
                <a:gd name="T80" fmla="*/ 2631 w 2926"/>
                <a:gd name="T81" fmla="*/ 1704 h 2113"/>
                <a:gd name="T82" fmla="*/ 2706 w 2926"/>
                <a:gd name="T83" fmla="*/ 1360 h 2113"/>
                <a:gd name="T84" fmla="*/ 2755 w 2926"/>
                <a:gd name="T85" fmla="*/ 1245 h 2113"/>
                <a:gd name="T86" fmla="*/ 2823 w 2926"/>
                <a:gd name="T87" fmla="*/ 1147 h 2113"/>
                <a:gd name="T88" fmla="*/ 2865 w 2926"/>
                <a:gd name="T89" fmla="*/ 1073 h 2113"/>
                <a:gd name="T90" fmla="*/ 2880 w 2926"/>
                <a:gd name="T91" fmla="*/ 973 h 2113"/>
                <a:gd name="T92" fmla="*/ 2854 w 2926"/>
                <a:gd name="T93" fmla="*/ 817 h 2113"/>
                <a:gd name="T94" fmla="*/ 2831 w 2926"/>
                <a:gd name="T95" fmla="*/ 649 h 2113"/>
                <a:gd name="T96" fmla="*/ 2849 w 2926"/>
                <a:gd name="T97" fmla="*/ 444 h 2113"/>
                <a:gd name="T98" fmla="*/ 2907 w 2926"/>
                <a:gd name="T99" fmla="*/ 115 h 2113"/>
                <a:gd name="T100" fmla="*/ 2923 w 2926"/>
                <a:gd name="T101" fmla="*/ 10 h 2113"/>
                <a:gd name="T102" fmla="*/ 2893 w 2926"/>
                <a:gd name="T103" fmla="*/ 4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6" h="2113">
                  <a:moveTo>
                    <a:pt x="2887" y="14"/>
                  </a:moveTo>
                  <a:lnTo>
                    <a:pt x="2887" y="14"/>
                  </a:lnTo>
                  <a:lnTo>
                    <a:pt x="2871" y="88"/>
                  </a:lnTo>
                  <a:lnTo>
                    <a:pt x="2857" y="162"/>
                  </a:lnTo>
                  <a:lnTo>
                    <a:pt x="2831" y="311"/>
                  </a:lnTo>
                  <a:lnTo>
                    <a:pt x="2831" y="311"/>
                  </a:lnTo>
                  <a:lnTo>
                    <a:pt x="2810" y="428"/>
                  </a:lnTo>
                  <a:lnTo>
                    <a:pt x="2802" y="489"/>
                  </a:lnTo>
                  <a:lnTo>
                    <a:pt x="2796" y="548"/>
                  </a:lnTo>
                  <a:lnTo>
                    <a:pt x="2792" y="607"/>
                  </a:lnTo>
                  <a:lnTo>
                    <a:pt x="2792" y="638"/>
                  </a:lnTo>
                  <a:lnTo>
                    <a:pt x="2792" y="668"/>
                  </a:lnTo>
                  <a:lnTo>
                    <a:pt x="2793" y="697"/>
                  </a:lnTo>
                  <a:lnTo>
                    <a:pt x="2796" y="727"/>
                  </a:lnTo>
                  <a:lnTo>
                    <a:pt x="2799" y="758"/>
                  </a:lnTo>
                  <a:lnTo>
                    <a:pt x="2805" y="787"/>
                  </a:lnTo>
                  <a:lnTo>
                    <a:pt x="2805" y="787"/>
                  </a:lnTo>
                  <a:lnTo>
                    <a:pt x="2812" y="817"/>
                  </a:lnTo>
                  <a:lnTo>
                    <a:pt x="2819" y="847"/>
                  </a:lnTo>
                  <a:lnTo>
                    <a:pt x="2826" y="879"/>
                  </a:lnTo>
                  <a:lnTo>
                    <a:pt x="2834" y="910"/>
                  </a:lnTo>
                  <a:lnTo>
                    <a:pt x="2838" y="941"/>
                  </a:lnTo>
                  <a:lnTo>
                    <a:pt x="2841" y="972"/>
                  </a:lnTo>
                  <a:lnTo>
                    <a:pt x="2841" y="988"/>
                  </a:lnTo>
                  <a:lnTo>
                    <a:pt x="2839" y="1004"/>
                  </a:lnTo>
                  <a:lnTo>
                    <a:pt x="2838" y="1020"/>
                  </a:lnTo>
                  <a:lnTo>
                    <a:pt x="2835" y="1034"/>
                  </a:lnTo>
                  <a:lnTo>
                    <a:pt x="2835" y="1034"/>
                  </a:lnTo>
                  <a:lnTo>
                    <a:pt x="2829" y="1051"/>
                  </a:lnTo>
                  <a:lnTo>
                    <a:pt x="2823" y="1069"/>
                  </a:lnTo>
                  <a:lnTo>
                    <a:pt x="2815" y="1085"/>
                  </a:lnTo>
                  <a:lnTo>
                    <a:pt x="2806" y="1099"/>
                  </a:lnTo>
                  <a:lnTo>
                    <a:pt x="2784" y="1128"/>
                  </a:lnTo>
                  <a:lnTo>
                    <a:pt x="2764" y="1158"/>
                  </a:lnTo>
                  <a:lnTo>
                    <a:pt x="2764" y="1158"/>
                  </a:lnTo>
                  <a:lnTo>
                    <a:pt x="2744" y="1186"/>
                  </a:lnTo>
                  <a:lnTo>
                    <a:pt x="2725" y="1216"/>
                  </a:lnTo>
                  <a:lnTo>
                    <a:pt x="2709" y="1247"/>
                  </a:lnTo>
                  <a:lnTo>
                    <a:pt x="2693" y="1279"/>
                  </a:lnTo>
                  <a:lnTo>
                    <a:pt x="2693" y="1279"/>
                  </a:lnTo>
                  <a:lnTo>
                    <a:pt x="2683" y="1306"/>
                  </a:lnTo>
                  <a:lnTo>
                    <a:pt x="2673" y="1334"/>
                  </a:lnTo>
                  <a:lnTo>
                    <a:pt x="2664" y="1361"/>
                  </a:lnTo>
                  <a:lnTo>
                    <a:pt x="2657" y="1390"/>
                  </a:lnTo>
                  <a:lnTo>
                    <a:pt x="2644" y="1448"/>
                  </a:lnTo>
                  <a:lnTo>
                    <a:pt x="2632" y="1504"/>
                  </a:lnTo>
                  <a:lnTo>
                    <a:pt x="2632" y="1504"/>
                  </a:lnTo>
                  <a:lnTo>
                    <a:pt x="2609" y="1616"/>
                  </a:lnTo>
                  <a:lnTo>
                    <a:pt x="2585" y="1726"/>
                  </a:lnTo>
                  <a:lnTo>
                    <a:pt x="2585" y="1726"/>
                  </a:lnTo>
                  <a:lnTo>
                    <a:pt x="2569" y="1788"/>
                  </a:lnTo>
                  <a:lnTo>
                    <a:pt x="2553" y="1850"/>
                  </a:lnTo>
                  <a:lnTo>
                    <a:pt x="2543" y="1880"/>
                  </a:lnTo>
                  <a:lnTo>
                    <a:pt x="2533" y="1911"/>
                  </a:lnTo>
                  <a:lnTo>
                    <a:pt x="2520" y="1940"/>
                  </a:lnTo>
                  <a:lnTo>
                    <a:pt x="2507" y="1969"/>
                  </a:lnTo>
                  <a:lnTo>
                    <a:pt x="2507" y="1969"/>
                  </a:lnTo>
                  <a:lnTo>
                    <a:pt x="2498" y="1983"/>
                  </a:lnTo>
                  <a:lnTo>
                    <a:pt x="2488" y="1999"/>
                  </a:lnTo>
                  <a:lnTo>
                    <a:pt x="2476" y="2012"/>
                  </a:lnTo>
                  <a:lnTo>
                    <a:pt x="2465" y="2026"/>
                  </a:lnTo>
                  <a:lnTo>
                    <a:pt x="2439" y="2052"/>
                  </a:lnTo>
                  <a:lnTo>
                    <a:pt x="2414" y="2079"/>
                  </a:lnTo>
                  <a:lnTo>
                    <a:pt x="2414" y="2079"/>
                  </a:lnTo>
                  <a:lnTo>
                    <a:pt x="2449" y="2087"/>
                  </a:lnTo>
                  <a:lnTo>
                    <a:pt x="2449" y="2087"/>
                  </a:lnTo>
                  <a:lnTo>
                    <a:pt x="2442" y="2054"/>
                  </a:lnTo>
                  <a:lnTo>
                    <a:pt x="2434" y="2019"/>
                  </a:lnTo>
                  <a:lnTo>
                    <a:pt x="2426" y="1986"/>
                  </a:lnTo>
                  <a:lnTo>
                    <a:pt x="2416" y="1953"/>
                  </a:lnTo>
                  <a:lnTo>
                    <a:pt x="2404" y="1919"/>
                  </a:lnTo>
                  <a:lnTo>
                    <a:pt x="2391" y="1888"/>
                  </a:lnTo>
                  <a:lnTo>
                    <a:pt x="2378" y="1856"/>
                  </a:lnTo>
                  <a:lnTo>
                    <a:pt x="2363" y="1824"/>
                  </a:lnTo>
                  <a:lnTo>
                    <a:pt x="2363" y="1824"/>
                  </a:lnTo>
                  <a:lnTo>
                    <a:pt x="2343" y="1782"/>
                  </a:lnTo>
                  <a:lnTo>
                    <a:pt x="2319" y="1741"/>
                  </a:lnTo>
                  <a:lnTo>
                    <a:pt x="2294" y="1702"/>
                  </a:lnTo>
                  <a:lnTo>
                    <a:pt x="2267" y="1663"/>
                  </a:lnTo>
                  <a:lnTo>
                    <a:pt x="2239" y="1626"/>
                  </a:lnTo>
                  <a:lnTo>
                    <a:pt x="2210" y="1590"/>
                  </a:lnTo>
                  <a:lnTo>
                    <a:pt x="2151" y="1516"/>
                  </a:lnTo>
                  <a:lnTo>
                    <a:pt x="2151" y="1516"/>
                  </a:lnTo>
                  <a:lnTo>
                    <a:pt x="1924" y="1229"/>
                  </a:lnTo>
                  <a:lnTo>
                    <a:pt x="1811" y="1086"/>
                  </a:lnTo>
                  <a:lnTo>
                    <a:pt x="1700" y="943"/>
                  </a:lnTo>
                  <a:lnTo>
                    <a:pt x="1700" y="943"/>
                  </a:lnTo>
                  <a:lnTo>
                    <a:pt x="1666" y="900"/>
                  </a:lnTo>
                  <a:lnTo>
                    <a:pt x="1634" y="858"/>
                  </a:lnTo>
                  <a:lnTo>
                    <a:pt x="1617" y="837"/>
                  </a:lnTo>
                  <a:lnTo>
                    <a:pt x="1600" y="817"/>
                  </a:lnTo>
                  <a:lnTo>
                    <a:pt x="1581" y="798"/>
                  </a:lnTo>
                  <a:lnTo>
                    <a:pt x="1562" y="779"/>
                  </a:lnTo>
                  <a:lnTo>
                    <a:pt x="1562" y="779"/>
                  </a:lnTo>
                  <a:lnTo>
                    <a:pt x="1530" y="753"/>
                  </a:lnTo>
                  <a:lnTo>
                    <a:pt x="1497" y="730"/>
                  </a:lnTo>
                  <a:lnTo>
                    <a:pt x="1462" y="707"/>
                  </a:lnTo>
                  <a:lnTo>
                    <a:pt x="1428" y="687"/>
                  </a:lnTo>
                  <a:lnTo>
                    <a:pt x="1393" y="667"/>
                  </a:lnTo>
                  <a:lnTo>
                    <a:pt x="1357" y="646"/>
                  </a:lnTo>
                  <a:lnTo>
                    <a:pt x="1284" y="610"/>
                  </a:lnTo>
                  <a:lnTo>
                    <a:pt x="1284" y="610"/>
                  </a:lnTo>
                  <a:lnTo>
                    <a:pt x="1195" y="565"/>
                  </a:lnTo>
                  <a:lnTo>
                    <a:pt x="1107" y="522"/>
                  </a:lnTo>
                  <a:lnTo>
                    <a:pt x="1015" y="481"/>
                  </a:lnTo>
                  <a:lnTo>
                    <a:pt x="971" y="463"/>
                  </a:lnTo>
                  <a:lnTo>
                    <a:pt x="924" y="444"/>
                  </a:lnTo>
                  <a:lnTo>
                    <a:pt x="924" y="444"/>
                  </a:lnTo>
                  <a:lnTo>
                    <a:pt x="833" y="411"/>
                  </a:lnTo>
                  <a:lnTo>
                    <a:pt x="741" y="377"/>
                  </a:lnTo>
                  <a:lnTo>
                    <a:pt x="649" y="347"/>
                  </a:lnTo>
                  <a:lnTo>
                    <a:pt x="557" y="317"/>
                  </a:lnTo>
                  <a:lnTo>
                    <a:pt x="557" y="317"/>
                  </a:lnTo>
                  <a:lnTo>
                    <a:pt x="427" y="275"/>
                  </a:lnTo>
                  <a:lnTo>
                    <a:pt x="297" y="234"/>
                  </a:lnTo>
                  <a:lnTo>
                    <a:pt x="166" y="197"/>
                  </a:lnTo>
                  <a:lnTo>
                    <a:pt x="100" y="178"/>
                  </a:lnTo>
                  <a:lnTo>
                    <a:pt x="35" y="160"/>
                  </a:lnTo>
                  <a:lnTo>
                    <a:pt x="35" y="160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20" y="157"/>
                  </a:lnTo>
                  <a:lnTo>
                    <a:pt x="16" y="157"/>
                  </a:lnTo>
                  <a:lnTo>
                    <a:pt x="13" y="159"/>
                  </a:lnTo>
                  <a:lnTo>
                    <a:pt x="10" y="160"/>
                  </a:lnTo>
                  <a:lnTo>
                    <a:pt x="4" y="166"/>
                  </a:lnTo>
                  <a:lnTo>
                    <a:pt x="1" y="173"/>
                  </a:lnTo>
                  <a:lnTo>
                    <a:pt x="0" y="181"/>
                  </a:lnTo>
                  <a:lnTo>
                    <a:pt x="1" y="188"/>
                  </a:lnTo>
                  <a:lnTo>
                    <a:pt x="4" y="191"/>
                  </a:lnTo>
                  <a:lnTo>
                    <a:pt x="7" y="194"/>
                  </a:lnTo>
                  <a:lnTo>
                    <a:pt x="10" y="197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23" y="227"/>
                  </a:lnTo>
                  <a:lnTo>
                    <a:pt x="230" y="259"/>
                  </a:lnTo>
                  <a:lnTo>
                    <a:pt x="338" y="291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621" y="379"/>
                  </a:lnTo>
                  <a:lnTo>
                    <a:pt x="709" y="408"/>
                  </a:lnTo>
                  <a:lnTo>
                    <a:pt x="796" y="438"/>
                  </a:lnTo>
                  <a:lnTo>
                    <a:pt x="882" y="471"/>
                  </a:lnTo>
                  <a:lnTo>
                    <a:pt x="968" y="505"/>
                  </a:lnTo>
                  <a:lnTo>
                    <a:pt x="1052" y="541"/>
                  </a:lnTo>
                  <a:lnTo>
                    <a:pt x="1135" y="580"/>
                  </a:lnTo>
                  <a:lnTo>
                    <a:pt x="1135" y="580"/>
                  </a:lnTo>
                  <a:lnTo>
                    <a:pt x="1224" y="625"/>
                  </a:lnTo>
                  <a:lnTo>
                    <a:pt x="1313" y="670"/>
                  </a:lnTo>
                  <a:lnTo>
                    <a:pt x="1357" y="693"/>
                  </a:lnTo>
                  <a:lnTo>
                    <a:pt x="1400" y="717"/>
                  </a:lnTo>
                  <a:lnTo>
                    <a:pt x="1444" y="743"/>
                  </a:lnTo>
                  <a:lnTo>
                    <a:pt x="1484" y="771"/>
                  </a:lnTo>
                  <a:lnTo>
                    <a:pt x="1484" y="771"/>
                  </a:lnTo>
                  <a:lnTo>
                    <a:pt x="1506" y="787"/>
                  </a:lnTo>
                  <a:lnTo>
                    <a:pt x="1526" y="804"/>
                  </a:lnTo>
                  <a:lnTo>
                    <a:pt x="1546" y="821"/>
                  </a:lnTo>
                  <a:lnTo>
                    <a:pt x="1564" y="840"/>
                  </a:lnTo>
                  <a:lnTo>
                    <a:pt x="1582" y="859"/>
                  </a:lnTo>
                  <a:lnTo>
                    <a:pt x="1598" y="879"/>
                  </a:lnTo>
                  <a:lnTo>
                    <a:pt x="1632" y="921"/>
                  </a:lnTo>
                  <a:lnTo>
                    <a:pt x="1632" y="921"/>
                  </a:lnTo>
                  <a:lnTo>
                    <a:pt x="1737" y="1057"/>
                  </a:lnTo>
                  <a:lnTo>
                    <a:pt x="1843" y="1192"/>
                  </a:lnTo>
                  <a:lnTo>
                    <a:pt x="2055" y="1461"/>
                  </a:lnTo>
                  <a:lnTo>
                    <a:pt x="2055" y="1461"/>
                  </a:lnTo>
                  <a:lnTo>
                    <a:pt x="2110" y="1527"/>
                  </a:lnTo>
                  <a:lnTo>
                    <a:pt x="2164" y="1594"/>
                  </a:lnTo>
                  <a:lnTo>
                    <a:pt x="2217" y="1660"/>
                  </a:lnTo>
                  <a:lnTo>
                    <a:pt x="2242" y="1695"/>
                  </a:lnTo>
                  <a:lnTo>
                    <a:pt x="2267" y="1731"/>
                  </a:lnTo>
                  <a:lnTo>
                    <a:pt x="2267" y="1731"/>
                  </a:lnTo>
                  <a:lnTo>
                    <a:pt x="2291" y="1770"/>
                  </a:lnTo>
                  <a:lnTo>
                    <a:pt x="2313" y="1812"/>
                  </a:lnTo>
                  <a:lnTo>
                    <a:pt x="2333" y="1854"/>
                  </a:lnTo>
                  <a:lnTo>
                    <a:pt x="2352" y="1898"/>
                  </a:lnTo>
                  <a:lnTo>
                    <a:pt x="2369" y="1941"/>
                  </a:lnTo>
                  <a:lnTo>
                    <a:pt x="2382" y="1986"/>
                  </a:lnTo>
                  <a:lnTo>
                    <a:pt x="2395" y="2032"/>
                  </a:lnTo>
                  <a:lnTo>
                    <a:pt x="2405" y="2077"/>
                  </a:lnTo>
                  <a:lnTo>
                    <a:pt x="2405" y="2077"/>
                  </a:lnTo>
                  <a:lnTo>
                    <a:pt x="2410" y="2099"/>
                  </a:lnTo>
                  <a:lnTo>
                    <a:pt x="2410" y="2099"/>
                  </a:lnTo>
                  <a:lnTo>
                    <a:pt x="2411" y="2103"/>
                  </a:lnTo>
                  <a:lnTo>
                    <a:pt x="2414" y="2107"/>
                  </a:lnTo>
                  <a:lnTo>
                    <a:pt x="2418" y="2110"/>
                  </a:lnTo>
                  <a:lnTo>
                    <a:pt x="2423" y="2112"/>
                  </a:lnTo>
                  <a:lnTo>
                    <a:pt x="2429" y="2113"/>
                  </a:lnTo>
                  <a:lnTo>
                    <a:pt x="2434" y="2112"/>
                  </a:lnTo>
                  <a:lnTo>
                    <a:pt x="2439" y="2110"/>
                  </a:lnTo>
                  <a:lnTo>
                    <a:pt x="2443" y="2107"/>
                  </a:lnTo>
                  <a:lnTo>
                    <a:pt x="2443" y="2107"/>
                  </a:lnTo>
                  <a:lnTo>
                    <a:pt x="2486" y="2061"/>
                  </a:lnTo>
                  <a:lnTo>
                    <a:pt x="2508" y="2038"/>
                  </a:lnTo>
                  <a:lnTo>
                    <a:pt x="2527" y="2013"/>
                  </a:lnTo>
                  <a:lnTo>
                    <a:pt x="2527" y="2013"/>
                  </a:lnTo>
                  <a:lnTo>
                    <a:pt x="2540" y="1992"/>
                  </a:lnTo>
                  <a:lnTo>
                    <a:pt x="2551" y="1970"/>
                  </a:lnTo>
                  <a:lnTo>
                    <a:pt x="2562" y="1945"/>
                  </a:lnTo>
                  <a:lnTo>
                    <a:pt x="2572" y="1922"/>
                  </a:lnTo>
                  <a:lnTo>
                    <a:pt x="2588" y="1873"/>
                  </a:lnTo>
                  <a:lnTo>
                    <a:pt x="2601" y="1824"/>
                  </a:lnTo>
                  <a:lnTo>
                    <a:pt x="2601" y="1824"/>
                  </a:lnTo>
                  <a:lnTo>
                    <a:pt x="2617" y="1765"/>
                  </a:lnTo>
                  <a:lnTo>
                    <a:pt x="2631" y="1704"/>
                  </a:lnTo>
                  <a:lnTo>
                    <a:pt x="2657" y="1582"/>
                  </a:lnTo>
                  <a:lnTo>
                    <a:pt x="2657" y="1582"/>
                  </a:lnTo>
                  <a:lnTo>
                    <a:pt x="2679" y="1471"/>
                  </a:lnTo>
                  <a:lnTo>
                    <a:pt x="2692" y="1415"/>
                  </a:lnTo>
                  <a:lnTo>
                    <a:pt x="2706" y="1360"/>
                  </a:lnTo>
                  <a:lnTo>
                    <a:pt x="2706" y="1360"/>
                  </a:lnTo>
                  <a:lnTo>
                    <a:pt x="2716" y="1331"/>
                  </a:lnTo>
                  <a:lnTo>
                    <a:pt x="2728" y="1302"/>
                  </a:lnTo>
                  <a:lnTo>
                    <a:pt x="2741" y="1273"/>
                  </a:lnTo>
                  <a:lnTo>
                    <a:pt x="2755" y="1245"/>
                  </a:lnTo>
                  <a:lnTo>
                    <a:pt x="2755" y="1245"/>
                  </a:lnTo>
                  <a:lnTo>
                    <a:pt x="2766" y="1228"/>
                  </a:lnTo>
                  <a:lnTo>
                    <a:pt x="2777" y="1212"/>
                  </a:lnTo>
                  <a:lnTo>
                    <a:pt x="2800" y="1179"/>
                  </a:lnTo>
                  <a:lnTo>
                    <a:pt x="2823" y="1147"/>
                  </a:lnTo>
                  <a:lnTo>
                    <a:pt x="2845" y="1114"/>
                  </a:lnTo>
                  <a:lnTo>
                    <a:pt x="2845" y="1114"/>
                  </a:lnTo>
                  <a:lnTo>
                    <a:pt x="2852" y="1101"/>
                  </a:lnTo>
                  <a:lnTo>
                    <a:pt x="2860" y="1088"/>
                  </a:lnTo>
                  <a:lnTo>
                    <a:pt x="2865" y="1073"/>
                  </a:lnTo>
                  <a:lnTo>
                    <a:pt x="2870" y="1059"/>
                  </a:lnTo>
                  <a:lnTo>
                    <a:pt x="2873" y="1046"/>
                  </a:lnTo>
                  <a:lnTo>
                    <a:pt x="2875" y="1031"/>
                  </a:lnTo>
                  <a:lnTo>
                    <a:pt x="2880" y="1002"/>
                  </a:lnTo>
                  <a:lnTo>
                    <a:pt x="2880" y="973"/>
                  </a:lnTo>
                  <a:lnTo>
                    <a:pt x="2877" y="943"/>
                  </a:lnTo>
                  <a:lnTo>
                    <a:pt x="2874" y="914"/>
                  </a:lnTo>
                  <a:lnTo>
                    <a:pt x="2868" y="885"/>
                  </a:lnTo>
                  <a:lnTo>
                    <a:pt x="2868" y="885"/>
                  </a:lnTo>
                  <a:lnTo>
                    <a:pt x="2854" y="817"/>
                  </a:lnTo>
                  <a:lnTo>
                    <a:pt x="2847" y="784"/>
                  </a:lnTo>
                  <a:lnTo>
                    <a:pt x="2841" y="751"/>
                  </a:lnTo>
                  <a:lnTo>
                    <a:pt x="2836" y="717"/>
                  </a:lnTo>
                  <a:lnTo>
                    <a:pt x="2832" y="684"/>
                  </a:lnTo>
                  <a:lnTo>
                    <a:pt x="2831" y="649"/>
                  </a:lnTo>
                  <a:lnTo>
                    <a:pt x="2832" y="615"/>
                  </a:lnTo>
                  <a:lnTo>
                    <a:pt x="2832" y="615"/>
                  </a:lnTo>
                  <a:lnTo>
                    <a:pt x="2836" y="558"/>
                  </a:lnTo>
                  <a:lnTo>
                    <a:pt x="2842" y="500"/>
                  </a:lnTo>
                  <a:lnTo>
                    <a:pt x="2849" y="444"/>
                  </a:lnTo>
                  <a:lnTo>
                    <a:pt x="2858" y="387"/>
                  </a:lnTo>
                  <a:lnTo>
                    <a:pt x="2858" y="387"/>
                  </a:lnTo>
                  <a:lnTo>
                    <a:pt x="2874" y="296"/>
                  </a:lnTo>
                  <a:lnTo>
                    <a:pt x="2890" y="207"/>
                  </a:lnTo>
                  <a:lnTo>
                    <a:pt x="2907" y="115"/>
                  </a:lnTo>
                  <a:lnTo>
                    <a:pt x="2926" y="26"/>
                  </a:lnTo>
                  <a:lnTo>
                    <a:pt x="2926" y="26"/>
                  </a:lnTo>
                  <a:lnTo>
                    <a:pt x="2926" y="20"/>
                  </a:lnTo>
                  <a:lnTo>
                    <a:pt x="2926" y="17"/>
                  </a:lnTo>
                  <a:lnTo>
                    <a:pt x="2923" y="10"/>
                  </a:lnTo>
                  <a:lnTo>
                    <a:pt x="2917" y="4"/>
                  </a:lnTo>
                  <a:lnTo>
                    <a:pt x="2910" y="1"/>
                  </a:lnTo>
                  <a:lnTo>
                    <a:pt x="2903" y="0"/>
                  </a:lnTo>
                  <a:lnTo>
                    <a:pt x="2896" y="1"/>
                  </a:lnTo>
                  <a:lnTo>
                    <a:pt x="2893" y="4"/>
                  </a:lnTo>
                  <a:lnTo>
                    <a:pt x="2890" y="7"/>
                  </a:lnTo>
                  <a:lnTo>
                    <a:pt x="2888" y="10"/>
                  </a:lnTo>
                  <a:lnTo>
                    <a:pt x="2887" y="14"/>
                  </a:lnTo>
                  <a:lnTo>
                    <a:pt x="288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5" name="Freeform 84">
              <a:extLst>
                <a:ext uri="{FF2B5EF4-FFF2-40B4-BE49-F238E27FC236}">
                  <a16:creationId xmlns:a16="http://schemas.microsoft.com/office/drawing/2014/main" id="{320A23FA-8BC6-2AEA-3CC1-3BD7798F6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366"/>
              <a:ext cx="854" cy="1343"/>
            </a:xfrm>
            <a:custGeom>
              <a:avLst/>
              <a:gdLst>
                <a:gd name="T0" fmla="*/ 1572 w 2563"/>
                <a:gd name="T1" fmla="*/ 125 h 4031"/>
                <a:gd name="T2" fmla="*/ 1400 w 2563"/>
                <a:gd name="T3" fmla="*/ 337 h 4031"/>
                <a:gd name="T4" fmla="*/ 1274 w 2563"/>
                <a:gd name="T5" fmla="*/ 575 h 4031"/>
                <a:gd name="T6" fmla="*/ 976 w 2563"/>
                <a:gd name="T7" fmla="*/ 1378 h 4031"/>
                <a:gd name="T8" fmla="*/ 816 w 2563"/>
                <a:gd name="T9" fmla="*/ 1837 h 4031"/>
                <a:gd name="T10" fmla="*/ 741 w 2563"/>
                <a:gd name="T11" fmla="*/ 2178 h 4031"/>
                <a:gd name="T12" fmla="*/ 670 w 2563"/>
                <a:gd name="T13" fmla="*/ 2381 h 4031"/>
                <a:gd name="T14" fmla="*/ 482 w 2563"/>
                <a:gd name="T15" fmla="*/ 2729 h 4031"/>
                <a:gd name="T16" fmla="*/ 253 w 2563"/>
                <a:gd name="T17" fmla="*/ 3199 h 4031"/>
                <a:gd name="T18" fmla="*/ 145 w 2563"/>
                <a:gd name="T19" fmla="*/ 3448 h 4031"/>
                <a:gd name="T20" fmla="*/ 3 w 2563"/>
                <a:gd name="T21" fmla="*/ 3683 h 4031"/>
                <a:gd name="T22" fmla="*/ 9 w 2563"/>
                <a:gd name="T23" fmla="*/ 3709 h 4031"/>
                <a:gd name="T24" fmla="*/ 178 w 2563"/>
                <a:gd name="T25" fmla="*/ 3687 h 4031"/>
                <a:gd name="T26" fmla="*/ 443 w 2563"/>
                <a:gd name="T27" fmla="*/ 3662 h 4031"/>
                <a:gd name="T28" fmla="*/ 566 w 2563"/>
                <a:gd name="T29" fmla="*/ 3688 h 4031"/>
                <a:gd name="T30" fmla="*/ 995 w 2563"/>
                <a:gd name="T31" fmla="*/ 3892 h 4031"/>
                <a:gd name="T32" fmla="*/ 1271 w 2563"/>
                <a:gd name="T33" fmla="*/ 4023 h 4031"/>
                <a:gd name="T34" fmla="*/ 1329 w 2563"/>
                <a:gd name="T35" fmla="*/ 4028 h 4031"/>
                <a:gd name="T36" fmla="*/ 1386 w 2563"/>
                <a:gd name="T37" fmla="*/ 3988 h 4031"/>
                <a:gd name="T38" fmla="*/ 1445 w 2563"/>
                <a:gd name="T39" fmla="*/ 3837 h 4031"/>
                <a:gd name="T40" fmla="*/ 1498 w 2563"/>
                <a:gd name="T41" fmla="*/ 3704 h 4031"/>
                <a:gd name="T42" fmla="*/ 1619 w 2563"/>
                <a:gd name="T43" fmla="*/ 3519 h 4031"/>
                <a:gd name="T44" fmla="*/ 1672 w 2563"/>
                <a:gd name="T45" fmla="*/ 3354 h 4031"/>
                <a:gd name="T46" fmla="*/ 1721 w 2563"/>
                <a:gd name="T47" fmla="*/ 3124 h 4031"/>
                <a:gd name="T48" fmla="*/ 1791 w 2563"/>
                <a:gd name="T49" fmla="*/ 2985 h 4031"/>
                <a:gd name="T50" fmla="*/ 2090 w 2563"/>
                <a:gd name="T51" fmla="*/ 2527 h 4031"/>
                <a:gd name="T52" fmla="*/ 2275 w 2563"/>
                <a:gd name="T53" fmla="*/ 2191 h 4031"/>
                <a:gd name="T54" fmla="*/ 2453 w 2563"/>
                <a:gd name="T55" fmla="*/ 1738 h 4031"/>
                <a:gd name="T56" fmla="*/ 2546 w 2563"/>
                <a:gd name="T57" fmla="*/ 1443 h 4031"/>
                <a:gd name="T58" fmla="*/ 2563 w 2563"/>
                <a:gd name="T59" fmla="*/ 1303 h 4031"/>
                <a:gd name="T60" fmla="*/ 2544 w 2563"/>
                <a:gd name="T61" fmla="*/ 1284 h 4031"/>
                <a:gd name="T62" fmla="*/ 2523 w 2563"/>
                <a:gd name="T63" fmla="*/ 1303 h 4031"/>
                <a:gd name="T64" fmla="*/ 2485 w 2563"/>
                <a:gd name="T65" fmla="*/ 1510 h 4031"/>
                <a:gd name="T66" fmla="*/ 2349 w 2563"/>
                <a:gd name="T67" fmla="*/ 1908 h 4031"/>
                <a:gd name="T68" fmla="*/ 2193 w 2563"/>
                <a:gd name="T69" fmla="*/ 2268 h 4031"/>
                <a:gd name="T70" fmla="*/ 1924 w 2563"/>
                <a:gd name="T71" fmla="*/ 2709 h 4031"/>
                <a:gd name="T72" fmla="*/ 1731 w 2563"/>
                <a:gd name="T73" fmla="*/ 3007 h 4031"/>
                <a:gd name="T74" fmla="*/ 1668 w 2563"/>
                <a:gd name="T75" fmla="*/ 3153 h 4031"/>
                <a:gd name="T76" fmla="*/ 1627 w 2563"/>
                <a:gd name="T77" fmla="*/ 3370 h 4031"/>
                <a:gd name="T78" fmla="*/ 1556 w 2563"/>
                <a:gd name="T79" fmla="*/ 3548 h 4031"/>
                <a:gd name="T80" fmla="*/ 1446 w 2563"/>
                <a:gd name="T81" fmla="*/ 3716 h 4031"/>
                <a:gd name="T82" fmla="*/ 1378 w 2563"/>
                <a:gd name="T83" fmla="*/ 3910 h 4031"/>
                <a:gd name="T84" fmla="*/ 1339 w 2563"/>
                <a:gd name="T85" fmla="*/ 3981 h 4031"/>
                <a:gd name="T86" fmla="*/ 1289 w 2563"/>
                <a:gd name="T87" fmla="*/ 3988 h 4031"/>
                <a:gd name="T88" fmla="*/ 1056 w 2563"/>
                <a:gd name="T89" fmla="*/ 3876 h 4031"/>
                <a:gd name="T90" fmla="*/ 615 w 2563"/>
                <a:gd name="T91" fmla="*/ 3667 h 4031"/>
                <a:gd name="T92" fmla="*/ 498 w 2563"/>
                <a:gd name="T93" fmla="*/ 3626 h 4031"/>
                <a:gd name="T94" fmla="*/ 317 w 2563"/>
                <a:gd name="T95" fmla="*/ 3629 h 4031"/>
                <a:gd name="T96" fmla="*/ 14 w 2563"/>
                <a:gd name="T97" fmla="*/ 3674 h 4031"/>
                <a:gd name="T98" fmla="*/ 117 w 2563"/>
                <a:gd name="T99" fmla="*/ 3583 h 4031"/>
                <a:gd name="T100" fmla="*/ 223 w 2563"/>
                <a:gd name="T101" fmla="*/ 3369 h 4031"/>
                <a:gd name="T102" fmla="*/ 417 w 2563"/>
                <a:gd name="T103" fmla="*/ 2949 h 4031"/>
                <a:gd name="T104" fmla="*/ 671 w 2563"/>
                <a:gd name="T105" fmla="*/ 2462 h 4031"/>
                <a:gd name="T106" fmla="*/ 772 w 2563"/>
                <a:gd name="T107" fmla="*/ 2211 h 4031"/>
                <a:gd name="T108" fmla="*/ 869 w 2563"/>
                <a:gd name="T109" fmla="*/ 1799 h 4031"/>
                <a:gd name="T110" fmla="*/ 975 w 2563"/>
                <a:gd name="T111" fmla="*/ 1497 h 4031"/>
                <a:gd name="T112" fmla="*/ 1273 w 2563"/>
                <a:gd name="T113" fmla="*/ 690 h 4031"/>
                <a:gd name="T114" fmla="*/ 1370 w 2563"/>
                <a:gd name="T115" fmla="*/ 463 h 4031"/>
                <a:gd name="T116" fmla="*/ 1500 w 2563"/>
                <a:gd name="T117" fmla="*/ 270 h 4031"/>
                <a:gd name="T118" fmla="*/ 1687 w 2563"/>
                <a:gd name="T119" fmla="*/ 75 h 4031"/>
                <a:gd name="T120" fmla="*/ 1741 w 2563"/>
                <a:gd name="T121" fmla="*/ 26 h 4031"/>
                <a:gd name="T122" fmla="*/ 1723 w 2563"/>
                <a:gd name="T123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3" h="4031">
                  <a:moveTo>
                    <a:pt x="1707" y="4"/>
                  </a:moveTo>
                  <a:lnTo>
                    <a:pt x="1707" y="4"/>
                  </a:lnTo>
                  <a:lnTo>
                    <a:pt x="1672" y="33"/>
                  </a:lnTo>
                  <a:lnTo>
                    <a:pt x="1639" y="63"/>
                  </a:lnTo>
                  <a:lnTo>
                    <a:pt x="1606" y="94"/>
                  </a:lnTo>
                  <a:lnTo>
                    <a:pt x="1572" y="125"/>
                  </a:lnTo>
                  <a:lnTo>
                    <a:pt x="1542" y="159"/>
                  </a:lnTo>
                  <a:lnTo>
                    <a:pt x="1512" y="192"/>
                  </a:lnTo>
                  <a:lnTo>
                    <a:pt x="1481" y="227"/>
                  </a:lnTo>
                  <a:lnTo>
                    <a:pt x="1454" y="263"/>
                  </a:lnTo>
                  <a:lnTo>
                    <a:pt x="1426" y="299"/>
                  </a:lnTo>
                  <a:lnTo>
                    <a:pt x="1400" y="337"/>
                  </a:lnTo>
                  <a:lnTo>
                    <a:pt x="1376" y="374"/>
                  </a:lnTo>
                  <a:lnTo>
                    <a:pt x="1352" y="413"/>
                  </a:lnTo>
                  <a:lnTo>
                    <a:pt x="1331" y="454"/>
                  </a:lnTo>
                  <a:lnTo>
                    <a:pt x="1310" y="493"/>
                  </a:lnTo>
                  <a:lnTo>
                    <a:pt x="1292" y="535"/>
                  </a:lnTo>
                  <a:lnTo>
                    <a:pt x="1274" y="575"/>
                  </a:lnTo>
                  <a:lnTo>
                    <a:pt x="1274" y="575"/>
                  </a:lnTo>
                  <a:lnTo>
                    <a:pt x="1235" y="675"/>
                  </a:lnTo>
                  <a:lnTo>
                    <a:pt x="1196" y="775"/>
                  </a:lnTo>
                  <a:lnTo>
                    <a:pt x="1122" y="976"/>
                  </a:lnTo>
                  <a:lnTo>
                    <a:pt x="976" y="1378"/>
                  </a:lnTo>
                  <a:lnTo>
                    <a:pt x="976" y="1378"/>
                  </a:lnTo>
                  <a:lnTo>
                    <a:pt x="920" y="1526"/>
                  </a:lnTo>
                  <a:lnTo>
                    <a:pt x="865" y="1673"/>
                  </a:lnTo>
                  <a:lnTo>
                    <a:pt x="865" y="1673"/>
                  </a:lnTo>
                  <a:lnTo>
                    <a:pt x="846" y="1727"/>
                  </a:lnTo>
                  <a:lnTo>
                    <a:pt x="830" y="1782"/>
                  </a:lnTo>
                  <a:lnTo>
                    <a:pt x="816" y="1837"/>
                  </a:lnTo>
                  <a:lnTo>
                    <a:pt x="803" y="1893"/>
                  </a:lnTo>
                  <a:lnTo>
                    <a:pt x="781" y="2006"/>
                  </a:lnTo>
                  <a:lnTo>
                    <a:pt x="770" y="2062"/>
                  </a:lnTo>
                  <a:lnTo>
                    <a:pt x="756" y="2117"/>
                  </a:lnTo>
                  <a:lnTo>
                    <a:pt x="756" y="2117"/>
                  </a:lnTo>
                  <a:lnTo>
                    <a:pt x="741" y="2178"/>
                  </a:lnTo>
                  <a:lnTo>
                    <a:pt x="723" y="2239"/>
                  </a:lnTo>
                  <a:lnTo>
                    <a:pt x="703" y="2298"/>
                  </a:lnTo>
                  <a:lnTo>
                    <a:pt x="693" y="2329"/>
                  </a:lnTo>
                  <a:lnTo>
                    <a:pt x="680" y="2358"/>
                  </a:lnTo>
                  <a:lnTo>
                    <a:pt x="680" y="2358"/>
                  </a:lnTo>
                  <a:lnTo>
                    <a:pt x="670" y="2381"/>
                  </a:lnTo>
                  <a:lnTo>
                    <a:pt x="660" y="2402"/>
                  </a:lnTo>
                  <a:lnTo>
                    <a:pt x="635" y="2447"/>
                  </a:lnTo>
                  <a:lnTo>
                    <a:pt x="584" y="2534"/>
                  </a:lnTo>
                  <a:lnTo>
                    <a:pt x="584" y="2534"/>
                  </a:lnTo>
                  <a:lnTo>
                    <a:pt x="532" y="2631"/>
                  </a:lnTo>
                  <a:lnTo>
                    <a:pt x="482" y="2729"/>
                  </a:lnTo>
                  <a:lnTo>
                    <a:pt x="431" y="2828"/>
                  </a:lnTo>
                  <a:lnTo>
                    <a:pt x="383" y="2927"/>
                  </a:lnTo>
                  <a:lnTo>
                    <a:pt x="383" y="2927"/>
                  </a:lnTo>
                  <a:lnTo>
                    <a:pt x="338" y="3017"/>
                  </a:lnTo>
                  <a:lnTo>
                    <a:pt x="295" y="3108"/>
                  </a:lnTo>
                  <a:lnTo>
                    <a:pt x="253" y="3199"/>
                  </a:lnTo>
                  <a:lnTo>
                    <a:pt x="213" y="3292"/>
                  </a:lnTo>
                  <a:lnTo>
                    <a:pt x="213" y="3292"/>
                  </a:lnTo>
                  <a:lnTo>
                    <a:pt x="179" y="3370"/>
                  </a:lnTo>
                  <a:lnTo>
                    <a:pt x="162" y="3409"/>
                  </a:lnTo>
                  <a:lnTo>
                    <a:pt x="145" y="3448"/>
                  </a:lnTo>
                  <a:lnTo>
                    <a:pt x="145" y="3448"/>
                  </a:lnTo>
                  <a:lnTo>
                    <a:pt x="117" y="3500"/>
                  </a:lnTo>
                  <a:lnTo>
                    <a:pt x="88" y="3551"/>
                  </a:lnTo>
                  <a:lnTo>
                    <a:pt x="58" y="3602"/>
                  </a:lnTo>
                  <a:lnTo>
                    <a:pt x="26" y="3649"/>
                  </a:lnTo>
                  <a:lnTo>
                    <a:pt x="26" y="3649"/>
                  </a:lnTo>
                  <a:lnTo>
                    <a:pt x="3" y="3683"/>
                  </a:lnTo>
                  <a:lnTo>
                    <a:pt x="3" y="3683"/>
                  </a:lnTo>
                  <a:lnTo>
                    <a:pt x="0" y="3688"/>
                  </a:lnTo>
                  <a:lnTo>
                    <a:pt x="0" y="3694"/>
                  </a:lnTo>
                  <a:lnTo>
                    <a:pt x="1" y="3700"/>
                  </a:lnTo>
                  <a:lnTo>
                    <a:pt x="4" y="3704"/>
                  </a:lnTo>
                  <a:lnTo>
                    <a:pt x="9" y="3709"/>
                  </a:lnTo>
                  <a:lnTo>
                    <a:pt x="14" y="3712"/>
                  </a:lnTo>
                  <a:lnTo>
                    <a:pt x="20" y="3713"/>
                  </a:lnTo>
                  <a:lnTo>
                    <a:pt x="26" y="3713"/>
                  </a:lnTo>
                  <a:lnTo>
                    <a:pt x="26" y="3713"/>
                  </a:lnTo>
                  <a:lnTo>
                    <a:pt x="101" y="3699"/>
                  </a:lnTo>
                  <a:lnTo>
                    <a:pt x="178" y="3687"/>
                  </a:lnTo>
                  <a:lnTo>
                    <a:pt x="255" y="3677"/>
                  </a:lnTo>
                  <a:lnTo>
                    <a:pt x="331" y="3668"/>
                  </a:lnTo>
                  <a:lnTo>
                    <a:pt x="331" y="3668"/>
                  </a:lnTo>
                  <a:lnTo>
                    <a:pt x="375" y="3665"/>
                  </a:lnTo>
                  <a:lnTo>
                    <a:pt x="421" y="3662"/>
                  </a:lnTo>
                  <a:lnTo>
                    <a:pt x="443" y="3662"/>
                  </a:lnTo>
                  <a:lnTo>
                    <a:pt x="466" y="3662"/>
                  </a:lnTo>
                  <a:lnTo>
                    <a:pt x="487" y="3665"/>
                  </a:lnTo>
                  <a:lnTo>
                    <a:pt x="509" y="3670"/>
                  </a:lnTo>
                  <a:lnTo>
                    <a:pt x="509" y="3670"/>
                  </a:lnTo>
                  <a:lnTo>
                    <a:pt x="538" y="3678"/>
                  </a:lnTo>
                  <a:lnTo>
                    <a:pt x="566" y="3688"/>
                  </a:lnTo>
                  <a:lnTo>
                    <a:pt x="621" y="3713"/>
                  </a:lnTo>
                  <a:lnTo>
                    <a:pt x="621" y="3713"/>
                  </a:lnTo>
                  <a:lnTo>
                    <a:pt x="715" y="3756"/>
                  </a:lnTo>
                  <a:lnTo>
                    <a:pt x="809" y="3801"/>
                  </a:lnTo>
                  <a:lnTo>
                    <a:pt x="995" y="3892"/>
                  </a:lnTo>
                  <a:lnTo>
                    <a:pt x="995" y="3892"/>
                  </a:lnTo>
                  <a:lnTo>
                    <a:pt x="1063" y="3926"/>
                  </a:lnTo>
                  <a:lnTo>
                    <a:pt x="1133" y="3960"/>
                  </a:lnTo>
                  <a:lnTo>
                    <a:pt x="1202" y="3994"/>
                  </a:lnTo>
                  <a:lnTo>
                    <a:pt x="1237" y="4010"/>
                  </a:lnTo>
                  <a:lnTo>
                    <a:pt x="1271" y="4023"/>
                  </a:lnTo>
                  <a:lnTo>
                    <a:pt x="1271" y="4023"/>
                  </a:lnTo>
                  <a:lnTo>
                    <a:pt x="1282" y="4027"/>
                  </a:lnTo>
                  <a:lnTo>
                    <a:pt x="1292" y="4028"/>
                  </a:lnTo>
                  <a:lnTo>
                    <a:pt x="1302" y="4030"/>
                  </a:lnTo>
                  <a:lnTo>
                    <a:pt x="1310" y="4031"/>
                  </a:lnTo>
                  <a:lnTo>
                    <a:pt x="1321" y="4030"/>
                  </a:lnTo>
                  <a:lnTo>
                    <a:pt x="1329" y="4028"/>
                  </a:lnTo>
                  <a:lnTo>
                    <a:pt x="1336" y="4027"/>
                  </a:lnTo>
                  <a:lnTo>
                    <a:pt x="1345" y="4024"/>
                  </a:lnTo>
                  <a:lnTo>
                    <a:pt x="1352" y="4020"/>
                  </a:lnTo>
                  <a:lnTo>
                    <a:pt x="1360" y="4015"/>
                  </a:lnTo>
                  <a:lnTo>
                    <a:pt x="1374" y="4004"/>
                  </a:lnTo>
                  <a:lnTo>
                    <a:pt x="1386" y="3988"/>
                  </a:lnTo>
                  <a:lnTo>
                    <a:pt x="1396" y="3970"/>
                  </a:lnTo>
                  <a:lnTo>
                    <a:pt x="1396" y="3970"/>
                  </a:lnTo>
                  <a:lnTo>
                    <a:pt x="1412" y="3939"/>
                  </a:lnTo>
                  <a:lnTo>
                    <a:pt x="1423" y="3905"/>
                  </a:lnTo>
                  <a:lnTo>
                    <a:pt x="1435" y="3871"/>
                  </a:lnTo>
                  <a:lnTo>
                    <a:pt x="1445" y="3837"/>
                  </a:lnTo>
                  <a:lnTo>
                    <a:pt x="1455" y="3803"/>
                  </a:lnTo>
                  <a:lnTo>
                    <a:pt x="1467" y="3769"/>
                  </a:lnTo>
                  <a:lnTo>
                    <a:pt x="1481" y="3736"/>
                  </a:lnTo>
                  <a:lnTo>
                    <a:pt x="1488" y="3720"/>
                  </a:lnTo>
                  <a:lnTo>
                    <a:pt x="1498" y="3704"/>
                  </a:lnTo>
                  <a:lnTo>
                    <a:pt x="1498" y="3704"/>
                  </a:lnTo>
                  <a:lnTo>
                    <a:pt x="1514" y="3678"/>
                  </a:lnTo>
                  <a:lnTo>
                    <a:pt x="1533" y="3652"/>
                  </a:lnTo>
                  <a:lnTo>
                    <a:pt x="1569" y="3600"/>
                  </a:lnTo>
                  <a:lnTo>
                    <a:pt x="1587" y="3573"/>
                  </a:lnTo>
                  <a:lnTo>
                    <a:pt x="1604" y="3547"/>
                  </a:lnTo>
                  <a:lnTo>
                    <a:pt x="1619" y="3519"/>
                  </a:lnTo>
                  <a:lnTo>
                    <a:pt x="1633" y="3490"/>
                  </a:lnTo>
                  <a:lnTo>
                    <a:pt x="1633" y="3490"/>
                  </a:lnTo>
                  <a:lnTo>
                    <a:pt x="1645" y="3457"/>
                  </a:lnTo>
                  <a:lnTo>
                    <a:pt x="1656" y="3424"/>
                  </a:lnTo>
                  <a:lnTo>
                    <a:pt x="1665" y="3389"/>
                  </a:lnTo>
                  <a:lnTo>
                    <a:pt x="1672" y="3354"/>
                  </a:lnTo>
                  <a:lnTo>
                    <a:pt x="1685" y="3285"/>
                  </a:lnTo>
                  <a:lnTo>
                    <a:pt x="1698" y="3217"/>
                  </a:lnTo>
                  <a:lnTo>
                    <a:pt x="1698" y="3217"/>
                  </a:lnTo>
                  <a:lnTo>
                    <a:pt x="1708" y="3169"/>
                  </a:lnTo>
                  <a:lnTo>
                    <a:pt x="1715" y="3146"/>
                  </a:lnTo>
                  <a:lnTo>
                    <a:pt x="1721" y="3124"/>
                  </a:lnTo>
                  <a:lnTo>
                    <a:pt x="1730" y="3103"/>
                  </a:lnTo>
                  <a:lnTo>
                    <a:pt x="1739" y="3081"/>
                  </a:lnTo>
                  <a:lnTo>
                    <a:pt x="1750" y="3059"/>
                  </a:lnTo>
                  <a:lnTo>
                    <a:pt x="1762" y="3036"/>
                  </a:lnTo>
                  <a:lnTo>
                    <a:pt x="1762" y="3036"/>
                  </a:lnTo>
                  <a:lnTo>
                    <a:pt x="1791" y="2985"/>
                  </a:lnTo>
                  <a:lnTo>
                    <a:pt x="1822" y="2935"/>
                  </a:lnTo>
                  <a:lnTo>
                    <a:pt x="1888" y="2836"/>
                  </a:lnTo>
                  <a:lnTo>
                    <a:pt x="1888" y="2836"/>
                  </a:lnTo>
                  <a:lnTo>
                    <a:pt x="1970" y="2713"/>
                  </a:lnTo>
                  <a:lnTo>
                    <a:pt x="2051" y="2589"/>
                  </a:lnTo>
                  <a:lnTo>
                    <a:pt x="2090" y="2527"/>
                  </a:lnTo>
                  <a:lnTo>
                    <a:pt x="2129" y="2465"/>
                  </a:lnTo>
                  <a:lnTo>
                    <a:pt x="2167" y="2401"/>
                  </a:lnTo>
                  <a:lnTo>
                    <a:pt x="2201" y="2336"/>
                  </a:lnTo>
                  <a:lnTo>
                    <a:pt x="2201" y="2336"/>
                  </a:lnTo>
                  <a:lnTo>
                    <a:pt x="2239" y="2264"/>
                  </a:lnTo>
                  <a:lnTo>
                    <a:pt x="2275" y="2191"/>
                  </a:lnTo>
                  <a:lnTo>
                    <a:pt x="2308" y="2117"/>
                  </a:lnTo>
                  <a:lnTo>
                    <a:pt x="2339" y="2042"/>
                  </a:lnTo>
                  <a:lnTo>
                    <a:pt x="2369" y="1967"/>
                  </a:lnTo>
                  <a:lnTo>
                    <a:pt x="2398" y="1890"/>
                  </a:lnTo>
                  <a:lnTo>
                    <a:pt x="2427" y="1815"/>
                  </a:lnTo>
                  <a:lnTo>
                    <a:pt x="2453" y="1738"/>
                  </a:lnTo>
                  <a:lnTo>
                    <a:pt x="2453" y="1738"/>
                  </a:lnTo>
                  <a:lnTo>
                    <a:pt x="2488" y="1641"/>
                  </a:lnTo>
                  <a:lnTo>
                    <a:pt x="2504" y="1592"/>
                  </a:lnTo>
                  <a:lnTo>
                    <a:pt x="2520" y="1543"/>
                  </a:lnTo>
                  <a:lnTo>
                    <a:pt x="2534" y="1492"/>
                  </a:lnTo>
                  <a:lnTo>
                    <a:pt x="2546" y="1443"/>
                  </a:lnTo>
                  <a:lnTo>
                    <a:pt x="2554" y="1393"/>
                  </a:lnTo>
                  <a:lnTo>
                    <a:pt x="2557" y="1367"/>
                  </a:lnTo>
                  <a:lnTo>
                    <a:pt x="2560" y="1342"/>
                  </a:lnTo>
                  <a:lnTo>
                    <a:pt x="2560" y="1342"/>
                  </a:lnTo>
                  <a:lnTo>
                    <a:pt x="2563" y="1303"/>
                  </a:lnTo>
                  <a:lnTo>
                    <a:pt x="2563" y="1303"/>
                  </a:lnTo>
                  <a:lnTo>
                    <a:pt x="2563" y="1299"/>
                  </a:lnTo>
                  <a:lnTo>
                    <a:pt x="2562" y="1294"/>
                  </a:lnTo>
                  <a:lnTo>
                    <a:pt x="2560" y="1291"/>
                  </a:lnTo>
                  <a:lnTo>
                    <a:pt x="2557" y="1289"/>
                  </a:lnTo>
                  <a:lnTo>
                    <a:pt x="2551" y="1284"/>
                  </a:lnTo>
                  <a:lnTo>
                    <a:pt x="2544" y="1284"/>
                  </a:lnTo>
                  <a:lnTo>
                    <a:pt x="2537" y="1284"/>
                  </a:lnTo>
                  <a:lnTo>
                    <a:pt x="2530" y="1289"/>
                  </a:lnTo>
                  <a:lnTo>
                    <a:pt x="2525" y="1294"/>
                  </a:lnTo>
                  <a:lnTo>
                    <a:pt x="2524" y="1299"/>
                  </a:lnTo>
                  <a:lnTo>
                    <a:pt x="2523" y="1303"/>
                  </a:lnTo>
                  <a:lnTo>
                    <a:pt x="2523" y="1303"/>
                  </a:lnTo>
                  <a:lnTo>
                    <a:pt x="2518" y="1359"/>
                  </a:lnTo>
                  <a:lnTo>
                    <a:pt x="2515" y="1387"/>
                  </a:lnTo>
                  <a:lnTo>
                    <a:pt x="2511" y="1414"/>
                  </a:lnTo>
                  <a:lnTo>
                    <a:pt x="2511" y="1414"/>
                  </a:lnTo>
                  <a:lnTo>
                    <a:pt x="2498" y="1462"/>
                  </a:lnTo>
                  <a:lnTo>
                    <a:pt x="2485" y="1510"/>
                  </a:lnTo>
                  <a:lnTo>
                    <a:pt x="2456" y="1605"/>
                  </a:lnTo>
                  <a:lnTo>
                    <a:pt x="2456" y="1605"/>
                  </a:lnTo>
                  <a:lnTo>
                    <a:pt x="2430" y="1682"/>
                  </a:lnTo>
                  <a:lnTo>
                    <a:pt x="2404" y="1757"/>
                  </a:lnTo>
                  <a:lnTo>
                    <a:pt x="2378" y="1832"/>
                  </a:lnTo>
                  <a:lnTo>
                    <a:pt x="2349" y="1908"/>
                  </a:lnTo>
                  <a:lnTo>
                    <a:pt x="2320" y="1981"/>
                  </a:lnTo>
                  <a:lnTo>
                    <a:pt x="2290" y="2055"/>
                  </a:lnTo>
                  <a:lnTo>
                    <a:pt x="2258" y="2129"/>
                  </a:lnTo>
                  <a:lnTo>
                    <a:pt x="2225" y="2201"/>
                  </a:lnTo>
                  <a:lnTo>
                    <a:pt x="2225" y="2201"/>
                  </a:lnTo>
                  <a:lnTo>
                    <a:pt x="2193" y="2268"/>
                  </a:lnTo>
                  <a:lnTo>
                    <a:pt x="2158" y="2333"/>
                  </a:lnTo>
                  <a:lnTo>
                    <a:pt x="2122" y="2397"/>
                  </a:lnTo>
                  <a:lnTo>
                    <a:pt x="2084" y="2460"/>
                  </a:lnTo>
                  <a:lnTo>
                    <a:pt x="2045" y="2524"/>
                  </a:lnTo>
                  <a:lnTo>
                    <a:pt x="2005" y="2586"/>
                  </a:lnTo>
                  <a:lnTo>
                    <a:pt x="1924" y="2709"/>
                  </a:lnTo>
                  <a:lnTo>
                    <a:pt x="1924" y="2709"/>
                  </a:lnTo>
                  <a:lnTo>
                    <a:pt x="1851" y="2816"/>
                  </a:lnTo>
                  <a:lnTo>
                    <a:pt x="1781" y="2926"/>
                  </a:lnTo>
                  <a:lnTo>
                    <a:pt x="1781" y="2926"/>
                  </a:lnTo>
                  <a:lnTo>
                    <a:pt x="1756" y="2967"/>
                  </a:lnTo>
                  <a:lnTo>
                    <a:pt x="1731" y="3007"/>
                  </a:lnTo>
                  <a:lnTo>
                    <a:pt x="1708" y="3050"/>
                  </a:lnTo>
                  <a:lnTo>
                    <a:pt x="1697" y="3072"/>
                  </a:lnTo>
                  <a:lnTo>
                    <a:pt x="1688" y="3094"/>
                  </a:lnTo>
                  <a:lnTo>
                    <a:pt x="1688" y="3094"/>
                  </a:lnTo>
                  <a:lnTo>
                    <a:pt x="1676" y="3123"/>
                  </a:lnTo>
                  <a:lnTo>
                    <a:pt x="1668" y="3153"/>
                  </a:lnTo>
                  <a:lnTo>
                    <a:pt x="1660" y="3184"/>
                  </a:lnTo>
                  <a:lnTo>
                    <a:pt x="1655" y="3214"/>
                  </a:lnTo>
                  <a:lnTo>
                    <a:pt x="1645" y="3276"/>
                  </a:lnTo>
                  <a:lnTo>
                    <a:pt x="1634" y="3338"/>
                  </a:lnTo>
                  <a:lnTo>
                    <a:pt x="1634" y="3338"/>
                  </a:lnTo>
                  <a:lnTo>
                    <a:pt x="1627" y="3370"/>
                  </a:lnTo>
                  <a:lnTo>
                    <a:pt x="1619" y="3402"/>
                  </a:lnTo>
                  <a:lnTo>
                    <a:pt x="1610" y="3432"/>
                  </a:lnTo>
                  <a:lnTo>
                    <a:pt x="1598" y="3463"/>
                  </a:lnTo>
                  <a:lnTo>
                    <a:pt x="1585" y="3492"/>
                  </a:lnTo>
                  <a:lnTo>
                    <a:pt x="1572" y="3521"/>
                  </a:lnTo>
                  <a:lnTo>
                    <a:pt x="1556" y="3548"/>
                  </a:lnTo>
                  <a:lnTo>
                    <a:pt x="1538" y="3576"/>
                  </a:lnTo>
                  <a:lnTo>
                    <a:pt x="1538" y="3576"/>
                  </a:lnTo>
                  <a:lnTo>
                    <a:pt x="1498" y="3632"/>
                  </a:lnTo>
                  <a:lnTo>
                    <a:pt x="1481" y="3659"/>
                  </a:lnTo>
                  <a:lnTo>
                    <a:pt x="1464" y="3687"/>
                  </a:lnTo>
                  <a:lnTo>
                    <a:pt x="1446" y="3716"/>
                  </a:lnTo>
                  <a:lnTo>
                    <a:pt x="1432" y="3746"/>
                  </a:lnTo>
                  <a:lnTo>
                    <a:pt x="1419" y="3777"/>
                  </a:lnTo>
                  <a:lnTo>
                    <a:pt x="1407" y="3810"/>
                  </a:lnTo>
                  <a:lnTo>
                    <a:pt x="1407" y="3810"/>
                  </a:lnTo>
                  <a:lnTo>
                    <a:pt x="1389" y="3876"/>
                  </a:lnTo>
                  <a:lnTo>
                    <a:pt x="1378" y="3910"/>
                  </a:lnTo>
                  <a:lnTo>
                    <a:pt x="1365" y="3942"/>
                  </a:lnTo>
                  <a:lnTo>
                    <a:pt x="1365" y="3942"/>
                  </a:lnTo>
                  <a:lnTo>
                    <a:pt x="1357" y="3959"/>
                  </a:lnTo>
                  <a:lnTo>
                    <a:pt x="1352" y="3966"/>
                  </a:lnTo>
                  <a:lnTo>
                    <a:pt x="1347" y="3975"/>
                  </a:lnTo>
                  <a:lnTo>
                    <a:pt x="1339" y="3981"/>
                  </a:lnTo>
                  <a:lnTo>
                    <a:pt x="1332" y="3986"/>
                  </a:lnTo>
                  <a:lnTo>
                    <a:pt x="1323" y="3989"/>
                  </a:lnTo>
                  <a:lnTo>
                    <a:pt x="1315" y="3991"/>
                  </a:lnTo>
                  <a:lnTo>
                    <a:pt x="1315" y="3991"/>
                  </a:lnTo>
                  <a:lnTo>
                    <a:pt x="1302" y="3991"/>
                  </a:lnTo>
                  <a:lnTo>
                    <a:pt x="1289" y="3988"/>
                  </a:lnTo>
                  <a:lnTo>
                    <a:pt x="1276" y="3984"/>
                  </a:lnTo>
                  <a:lnTo>
                    <a:pt x="1263" y="3978"/>
                  </a:lnTo>
                  <a:lnTo>
                    <a:pt x="1237" y="3965"/>
                  </a:lnTo>
                  <a:lnTo>
                    <a:pt x="1214" y="3953"/>
                  </a:lnTo>
                  <a:lnTo>
                    <a:pt x="1214" y="3953"/>
                  </a:lnTo>
                  <a:lnTo>
                    <a:pt x="1056" y="3876"/>
                  </a:lnTo>
                  <a:lnTo>
                    <a:pt x="1056" y="3876"/>
                  </a:lnTo>
                  <a:lnTo>
                    <a:pt x="868" y="3785"/>
                  </a:lnTo>
                  <a:lnTo>
                    <a:pt x="774" y="3740"/>
                  </a:lnTo>
                  <a:lnTo>
                    <a:pt x="680" y="3696"/>
                  </a:lnTo>
                  <a:lnTo>
                    <a:pt x="680" y="3696"/>
                  </a:lnTo>
                  <a:lnTo>
                    <a:pt x="615" y="3667"/>
                  </a:lnTo>
                  <a:lnTo>
                    <a:pt x="581" y="3652"/>
                  </a:lnTo>
                  <a:lnTo>
                    <a:pt x="550" y="3639"/>
                  </a:lnTo>
                  <a:lnTo>
                    <a:pt x="550" y="3639"/>
                  </a:lnTo>
                  <a:lnTo>
                    <a:pt x="532" y="3633"/>
                  </a:lnTo>
                  <a:lnTo>
                    <a:pt x="515" y="3631"/>
                  </a:lnTo>
                  <a:lnTo>
                    <a:pt x="498" y="3626"/>
                  </a:lnTo>
                  <a:lnTo>
                    <a:pt x="480" y="3625"/>
                  </a:lnTo>
                  <a:lnTo>
                    <a:pt x="446" y="3623"/>
                  </a:lnTo>
                  <a:lnTo>
                    <a:pt x="409" y="3623"/>
                  </a:lnTo>
                  <a:lnTo>
                    <a:pt x="409" y="3623"/>
                  </a:lnTo>
                  <a:lnTo>
                    <a:pt x="363" y="3625"/>
                  </a:lnTo>
                  <a:lnTo>
                    <a:pt x="317" y="3629"/>
                  </a:lnTo>
                  <a:lnTo>
                    <a:pt x="270" y="3633"/>
                  </a:lnTo>
                  <a:lnTo>
                    <a:pt x="224" y="3639"/>
                  </a:lnTo>
                  <a:lnTo>
                    <a:pt x="132" y="3652"/>
                  </a:lnTo>
                  <a:lnTo>
                    <a:pt x="41" y="3668"/>
                  </a:lnTo>
                  <a:lnTo>
                    <a:pt x="41" y="3668"/>
                  </a:lnTo>
                  <a:lnTo>
                    <a:pt x="14" y="3674"/>
                  </a:lnTo>
                  <a:lnTo>
                    <a:pt x="14" y="3674"/>
                  </a:lnTo>
                  <a:lnTo>
                    <a:pt x="38" y="3703"/>
                  </a:lnTo>
                  <a:lnTo>
                    <a:pt x="38" y="3703"/>
                  </a:lnTo>
                  <a:lnTo>
                    <a:pt x="65" y="3664"/>
                  </a:lnTo>
                  <a:lnTo>
                    <a:pt x="91" y="3623"/>
                  </a:lnTo>
                  <a:lnTo>
                    <a:pt x="117" y="3583"/>
                  </a:lnTo>
                  <a:lnTo>
                    <a:pt x="140" y="3542"/>
                  </a:lnTo>
                  <a:lnTo>
                    <a:pt x="163" y="3499"/>
                  </a:lnTo>
                  <a:lnTo>
                    <a:pt x="185" y="3457"/>
                  </a:lnTo>
                  <a:lnTo>
                    <a:pt x="205" y="3414"/>
                  </a:lnTo>
                  <a:lnTo>
                    <a:pt x="223" y="3369"/>
                  </a:lnTo>
                  <a:lnTo>
                    <a:pt x="223" y="3369"/>
                  </a:lnTo>
                  <a:lnTo>
                    <a:pt x="257" y="3289"/>
                  </a:lnTo>
                  <a:lnTo>
                    <a:pt x="292" y="3210"/>
                  </a:lnTo>
                  <a:lnTo>
                    <a:pt x="330" y="3130"/>
                  </a:lnTo>
                  <a:lnTo>
                    <a:pt x="367" y="3052"/>
                  </a:lnTo>
                  <a:lnTo>
                    <a:pt x="367" y="3052"/>
                  </a:lnTo>
                  <a:lnTo>
                    <a:pt x="417" y="2949"/>
                  </a:lnTo>
                  <a:lnTo>
                    <a:pt x="467" y="2848"/>
                  </a:lnTo>
                  <a:lnTo>
                    <a:pt x="518" y="2747"/>
                  </a:lnTo>
                  <a:lnTo>
                    <a:pt x="571" y="2645"/>
                  </a:lnTo>
                  <a:lnTo>
                    <a:pt x="571" y="2645"/>
                  </a:lnTo>
                  <a:lnTo>
                    <a:pt x="621" y="2554"/>
                  </a:lnTo>
                  <a:lnTo>
                    <a:pt x="671" y="2462"/>
                  </a:lnTo>
                  <a:lnTo>
                    <a:pt x="696" y="2415"/>
                  </a:lnTo>
                  <a:lnTo>
                    <a:pt x="717" y="2368"/>
                  </a:lnTo>
                  <a:lnTo>
                    <a:pt x="738" y="2320"/>
                  </a:lnTo>
                  <a:lnTo>
                    <a:pt x="755" y="2271"/>
                  </a:lnTo>
                  <a:lnTo>
                    <a:pt x="755" y="2271"/>
                  </a:lnTo>
                  <a:lnTo>
                    <a:pt x="772" y="2211"/>
                  </a:lnTo>
                  <a:lnTo>
                    <a:pt x="788" y="2154"/>
                  </a:lnTo>
                  <a:lnTo>
                    <a:pt x="803" y="2094"/>
                  </a:lnTo>
                  <a:lnTo>
                    <a:pt x="816" y="2035"/>
                  </a:lnTo>
                  <a:lnTo>
                    <a:pt x="842" y="1916"/>
                  </a:lnTo>
                  <a:lnTo>
                    <a:pt x="855" y="1857"/>
                  </a:lnTo>
                  <a:lnTo>
                    <a:pt x="869" y="1799"/>
                  </a:lnTo>
                  <a:lnTo>
                    <a:pt x="869" y="1799"/>
                  </a:lnTo>
                  <a:lnTo>
                    <a:pt x="879" y="1760"/>
                  </a:lnTo>
                  <a:lnTo>
                    <a:pt x="891" y="1721"/>
                  </a:lnTo>
                  <a:lnTo>
                    <a:pt x="904" y="1683"/>
                  </a:lnTo>
                  <a:lnTo>
                    <a:pt x="917" y="1646"/>
                  </a:lnTo>
                  <a:lnTo>
                    <a:pt x="975" y="1497"/>
                  </a:lnTo>
                  <a:lnTo>
                    <a:pt x="975" y="1497"/>
                  </a:lnTo>
                  <a:lnTo>
                    <a:pt x="1049" y="1294"/>
                  </a:lnTo>
                  <a:lnTo>
                    <a:pt x="1122" y="1093"/>
                  </a:lnTo>
                  <a:lnTo>
                    <a:pt x="1198" y="891"/>
                  </a:lnTo>
                  <a:lnTo>
                    <a:pt x="1273" y="690"/>
                  </a:lnTo>
                  <a:lnTo>
                    <a:pt x="1273" y="690"/>
                  </a:lnTo>
                  <a:lnTo>
                    <a:pt x="1306" y="603"/>
                  </a:lnTo>
                  <a:lnTo>
                    <a:pt x="1323" y="561"/>
                  </a:lnTo>
                  <a:lnTo>
                    <a:pt x="1342" y="517"/>
                  </a:lnTo>
                  <a:lnTo>
                    <a:pt x="1342" y="517"/>
                  </a:lnTo>
                  <a:lnTo>
                    <a:pt x="1355" y="490"/>
                  </a:lnTo>
                  <a:lnTo>
                    <a:pt x="1370" y="463"/>
                  </a:lnTo>
                  <a:lnTo>
                    <a:pt x="1384" y="435"/>
                  </a:lnTo>
                  <a:lnTo>
                    <a:pt x="1402" y="408"/>
                  </a:lnTo>
                  <a:lnTo>
                    <a:pt x="1435" y="355"/>
                  </a:lnTo>
                  <a:lnTo>
                    <a:pt x="1472" y="306"/>
                  </a:lnTo>
                  <a:lnTo>
                    <a:pt x="1472" y="306"/>
                  </a:lnTo>
                  <a:lnTo>
                    <a:pt x="1500" y="270"/>
                  </a:lnTo>
                  <a:lnTo>
                    <a:pt x="1529" y="235"/>
                  </a:lnTo>
                  <a:lnTo>
                    <a:pt x="1559" y="202"/>
                  </a:lnTo>
                  <a:lnTo>
                    <a:pt x="1590" y="169"/>
                  </a:lnTo>
                  <a:lnTo>
                    <a:pt x="1621" y="137"/>
                  </a:lnTo>
                  <a:lnTo>
                    <a:pt x="1653" y="105"/>
                  </a:lnTo>
                  <a:lnTo>
                    <a:pt x="1687" y="75"/>
                  </a:lnTo>
                  <a:lnTo>
                    <a:pt x="1720" y="46"/>
                  </a:lnTo>
                  <a:lnTo>
                    <a:pt x="1720" y="46"/>
                  </a:lnTo>
                  <a:lnTo>
                    <a:pt x="1736" y="33"/>
                  </a:lnTo>
                  <a:lnTo>
                    <a:pt x="1736" y="33"/>
                  </a:lnTo>
                  <a:lnTo>
                    <a:pt x="1739" y="30"/>
                  </a:lnTo>
                  <a:lnTo>
                    <a:pt x="1741" y="26"/>
                  </a:lnTo>
                  <a:lnTo>
                    <a:pt x="1741" y="23"/>
                  </a:lnTo>
                  <a:lnTo>
                    <a:pt x="1743" y="18"/>
                  </a:lnTo>
                  <a:lnTo>
                    <a:pt x="1740" y="13"/>
                  </a:lnTo>
                  <a:lnTo>
                    <a:pt x="1736" y="7"/>
                  </a:lnTo>
                  <a:lnTo>
                    <a:pt x="1730" y="1"/>
                  </a:lnTo>
                  <a:lnTo>
                    <a:pt x="1723" y="0"/>
                  </a:lnTo>
                  <a:lnTo>
                    <a:pt x="1715" y="0"/>
                  </a:lnTo>
                  <a:lnTo>
                    <a:pt x="1711" y="1"/>
                  </a:lnTo>
                  <a:lnTo>
                    <a:pt x="1707" y="4"/>
                  </a:lnTo>
                  <a:lnTo>
                    <a:pt x="170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6" name="Freeform 85">
              <a:extLst>
                <a:ext uri="{FF2B5EF4-FFF2-40B4-BE49-F238E27FC236}">
                  <a16:creationId xmlns:a16="http://schemas.microsoft.com/office/drawing/2014/main" id="{7508F1D3-17DF-48C0-D058-759402E98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" y="2408"/>
              <a:ext cx="956" cy="1484"/>
            </a:xfrm>
            <a:custGeom>
              <a:avLst/>
              <a:gdLst>
                <a:gd name="T0" fmla="*/ 2019 w 2868"/>
                <a:gd name="T1" fmla="*/ 69 h 4451"/>
                <a:gd name="T2" fmla="*/ 1809 w 2868"/>
                <a:gd name="T3" fmla="*/ 202 h 4451"/>
                <a:gd name="T4" fmla="*/ 1696 w 2868"/>
                <a:gd name="T5" fmla="*/ 330 h 4451"/>
                <a:gd name="T6" fmla="*/ 1503 w 2868"/>
                <a:gd name="T7" fmla="*/ 673 h 4451"/>
                <a:gd name="T8" fmla="*/ 1293 w 2868"/>
                <a:gd name="T9" fmla="*/ 1150 h 4451"/>
                <a:gd name="T10" fmla="*/ 1137 w 2868"/>
                <a:gd name="T11" fmla="*/ 1640 h 4451"/>
                <a:gd name="T12" fmla="*/ 947 w 2868"/>
                <a:gd name="T13" fmla="*/ 2186 h 4451"/>
                <a:gd name="T14" fmla="*/ 816 w 2868"/>
                <a:gd name="T15" fmla="*/ 2453 h 4451"/>
                <a:gd name="T16" fmla="*/ 690 w 2868"/>
                <a:gd name="T17" fmla="*/ 2601 h 4451"/>
                <a:gd name="T18" fmla="*/ 471 w 2868"/>
                <a:gd name="T19" fmla="*/ 2893 h 4451"/>
                <a:gd name="T20" fmla="*/ 208 w 2868"/>
                <a:gd name="T21" fmla="*/ 3408 h 4451"/>
                <a:gd name="T22" fmla="*/ 29 w 2868"/>
                <a:gd name="T23" fmla="*/ 3761 h 4451"/>
                <a:gd name="T24" fmla="*/ 0 w 2868"/>
                <a:gd name="T25" fmla="*/ 3842 h 4451"/>
                <a:gd name="T26" fmla="*/ 20 w 2868"/>
                <a:gd name="T27" fmla="*/ 3864 h 4451"/>
                <a:gd name="T28" fmla="*/ 341 w 2868"/>
                <a:gd name="T29" fmla="*/ 3870 h 4451"/>
                <a:gd name="T30" fmla="*/ 565 w 2868"/>
                <a:gd name="T31" fmla="*/ 3922 h 4451"/>
                <a:gd name="T32" fmla="*/ 781 w 2868"/>
                <a:gd name="T33" fmla="*/ 4058 h 4451"/>
                <a:gd name="T34" fmla="*/ 1070 w 2868"/>
                <a:gd name="T35" fmla="*/ 4308 h 4451"/>
                <a:gd name="T36" fmla="*/ 1174 w 2868"/>
                <a:gd name="T37" fmla="*/ 4416 h 4451"/>
                <a:gd name="T38" fmla="*/ 1257 w 2868"/>
                <a:gd name="T39" fmla="*/ 4450 h 4451"/>
                <a:gd name="T40" fmla="*/ 1304 w 2868"/>
                <a:gd name="T41" fmla="*/ 4379 h 4451"/>
                <a:gd name="T42" fmla="*/ 1349 w 2868"/>
                <a:gd name="T43" fmla="*/ 4241 h 4451"/>
                <a:gd name="T44" fmla="*/ 1471 w 2868"/>
                <a:gd name="T45" fmla="*/ 4013 h 4451"/>
                <a:gd name="T46" fmla="*/ 1521 w 2868"/>
                <a:gd name="T47" fmla="*/ 3872 h 4451"/>
                <a:gd name="T48" fmla="*/ 1696 w 2868"/>
                <a:gd name="T49" fmla="*/ 3603 h 4451"/>
                <a:gd name="T50" fmla="*/ 2313 w 2868"/>
                <a:gd name="T51" fmla="*/ 2702 h 4451"/>
                <a:gd name="T52" fmla="*/ 2532 w 2868"/>
                <a:gd name="T53" fmla="*/ 2338 h 4451"/>
                <a:gd name="T54" fmla="*/ 2867 w 2868"/>
                <a:gd name="T55" fmla="*/ 1584 h 4451"/>
                <a:gd name="T56" fmla="*/ 2851 w 2868"/>
                <a:gd name="T57" fmla="*/ 1554 h 4451"/>
                <a:gd name="T58" fmla="*/ 2668 w 2868"/>
                <a:gd name="T59" fmla="*/ 1933 h 4451"/>
                <a:gd name="T60" fmla="*/ 2460 w 2868"/>
                <a:gd name="T61" fmla="*/ 2385 h 4451"/>
                <a:gd name="T62" fmla="*/ 2074 w 2868"/>
                <a:gd name="T63" fmla="*/ 2989 h 4451"/>
                <a:gd name="T64" fmla="*/ 1643 w 2868"/>
                <a:gd name="T65" fmla="*/ 3612 h 4451"/>
                <a:gd name="T66" fmla="*/ 1477 w 2868"/>
                <a:gd name="T67" fmla="*/ 3872 h 4451"/>
                <a:gd name="T68" fmla="*/ 1400 w 2868"/>
                <a:gd name="T69" fmla="*/ 4073 h 4451"/>
                <a:gd name="T70" fmla="*/ 1283 w 2868"/>
                <a:gd name="T71" fmla="*/ 4296 h 4451"/>
                <a:gd name="T72" fmla="*/ 1252 w 2868"/>
                <a:gd name="T73" fmla="*/ 4406 h 4451"/>
                <a:gd name="T74" fmla="*/ 1222 w 2868"/>
                <a:gd name="T75" fmla="*/ 4399 h 4451"/>
                <a:gd name="T76" fmla="*/ 1134 w 2868"/>
                <a:gd name="T77" fmla="*/ 4314 h 4451"/>
                <a:gd name="T78" fmla="*/ 859 w 2868"/>
                <a:gd name="T79" fmla="*/ 4069 h 4451"/>
                <a:gd name="T80" fmla="*/ 602 w 2868"/>
                <a:gd name="T81" fmla="*/ 3893 h 4451"/>
                <a:gd name="T82" fmla="*/ 424 w 2868"/>
                <a:gd name="T83" fmla="*/ 3838 h 4451"/>
                <a:gd name="T84" fmla="*/ 118 w 2868"/>
                <a:gd name="T85" fmla="*/ 3822 h 4451"/>
                <a:gd name="T86" fmla="*/ 46 w 2868"/>
                <a:gd name="T87" fmla="*/ 3828 h 4451"/>
                <a:gd name="T88" fmla="*/ 191 w 2868"/>
                <a:gd name="T89" fmla="*/ 3535 h 4451"/>
                <a:gd name="T90" fmla="*/ 445 w 2868"/>
                <a:gd name="T91" fmla="*/ 3028 h 4451"/>
                <a:gd name="T92" fmla="*/ 683 w 2868"/>
                <a:gd name="T93" fmla="*/ 2666 h 4451"/>
                <a:gd name="T94" fmla="*/ 814 w 2868"/>
                <a:gd name="T95" fmla="*/ 2527 h 4451"/>
                <a:gd name="T96" fmla="*/ 959 w 2868"/>
                <a:gd name="T97" fmla="*/ 2261 h 4451"/>
                <a:gd name="T98" fmla="*/ 1127 w 2868"/>
                <a:gd name="T99" fmla="*/ 1810 h 4451"/>
                <a:gd name="T100" fmla="*/ 1294 w 2868"/>
                <a:gd name="T101" fmla="*/ 1263 h 4451"/>
                <a:gd name="T102" fmla="*/ 1462 w 2868"/>
                <a:gd name="T103" fmla="*/ 845 h 4451"/>
                <a:gd name="T104" fmla="*/ 1640 w 2868"/>
                <a:gd name="T105" fmla="*/ 500 h 4451"/>
                <a:gd name="T106" fmla="*/ 1811 w 2868"/>
                <a:gd name="T107" fmla="*/ 257 h 4451"/>
                <a:gd name="T108" fmla="*/ 1957 w 2868"/>
                <a:gd name="T109" fmla="*/ 147 h 4451"/>
                <a:gd name="T110" fmla="*/ 2187 w 2868"/>
                <a:gd name="T111" fmla="*/ 45 h 4451"/>
                <a:gd name="T112" fmla="*/ 2219 w 2868"/>
                <a:gd name="T113" fmla="*/ 23 h 4451"/>
                <a:gd name="T114" fmla="*/ 2194 w 2868"/>
                <a:gd name="T115" fmla="*/ 1 h 4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8" h="4451">
                  <a:moveTo>
                    <a:pt x="2194" y="1"/>
                  </a:moveTo>
                  <a:lnTo>
                    <a:pt x="2194" y="1"/>
                  </a:lnTo>
                  <a:lnTo>
                    <a:pt x="2164" y="10"/>
                  </a:lnTo>
                  <a:lnTo>
                    <a:pt x="2135" y="20"/>
                  </a:lnTo>
                  <a:lnTo>
                    <a:pt x="2104" y="30"/>
                  </a:lnTo>
                  <a:lnTo>
                    <a:pt x="2075" y="43"/>
                  </a:lnTo>
                  <a:lnTo>
                    <a:pt x="2019" y="69"/>
                  </a:lnTo>
                  <a:lnTo>
                    <a:pt x="1964" y="97"/>
                  </a:lnTo>
                  <a:lnTo>
                    <a:pt x="1964" y="97"/>
                  </a:lnTo>
                  <a:lnTo>
                    <a:pt x="1918" y="124"/>
                  </a:lnTo>
                  <a:lnTo>
                    <a:pt x="1873" y="153"/>
                  </a:lnTo>
                  <a:lnTo>
                    <a:pt x="1851" y="169"/>
                  </a:lnTo>
                  <a:lnTo>
                    <a:pt x="1830" y="185"/>
                  </a:lnTo>
                  <a:lnTo>
                    <a:pt x="1809" y="202"/>
                  </a:lnTo>
                  <a:lnTo>
                    <a:pt x="1789" y="220"/>
                  </a:lnTo>
                  <a:lnTo>
                    <a:pt x="1789" y="220"/>
                  </a:lnTo>
                  <a:lnTo>
                    <a:pt x="1772" y="237"/>
                  </a:lnTo>
                  <a:lnTo>
                    <a:pt x="1756" y="254"/>
                  </a:lnTo>
                  <a:lnTo>
                    <a:pt x="1740" y="273"/>
                  </a:lnTo>
                  <a:lnTo>
                    <a:pt x="1725" y="291"/>
                  </a:lnTo>
                  <a:lnTo>
                    <a:pt x="1696" y="330"/>
                  </a:lnTo>
                  <a:lnTo>
                    <a:pt x="1670" y="370"/>
                  </a:lnTo>
                  <a:lnTo>
                    <a:pt x="1670" y="370"/>
                  </a:lnTo>
                  <a:lnTo>
                    <a:pt x="1640" y="419"/>
                  </a:lnTo>
                  <a:lnTo>
                    <a:pt x="1611" y="469"/>
                  </a:lnTo>
                  <a:lnTo>
                    <a:pt x="1582" y="519"/>
                  </a:lnTo>
                  <a:lnTo>
                    <a:pt x="1555" y="570"/>
                  </a:lnTo>
                  <a:lnTo>
                    <a:pt x="1503" y="673"/>
                  </a:lnTo>
                  <a:lnTo>
                    <a:pt x="1452" y="777"/>
                  </a:lnTo>
                  <a:lnTo>
                    <a:pt x="1452" y="777"/>
                  </a:lnTo>
                  <a:lnTo>
                    <a:pt x="1396" y="900"/>
                  </a:lnTo>
                  <a:lnTo>
                    <a:pt x="1368" y="960"/>
                  </a:lnTo>
                  <a:lnTo>
                    <a:pt x="1342" y="1024"/>
                  </a:lnTo>
                  <a:lnTo>
                    <a:pt x="1316" y="1086"/>
                  </a:lnTo>
                  <a:lnTo>
                    <a:pt x="1293" y="1150"/>
                  </a:lnTo>
                  <a:lnTo>
                    <a:pt x="1268" y="1212"/>
                  </a:lnTo>
                  <a:lnTo>
                    <a:pt x="1247" y="1277"/>
                  </a:lnTo>
                  <a:lnTo>
                    <a:pt x="1247" y="1277"/>
                  </a:lnTo>
                  <a:lnTo>
                    <a:pt x="1226" y="1337"/>
                  </a:lnTo>
                  <a:lnTo>
                    <a:pt x="1208" y="1397"/>
                  </a:lnTo>
                  <a:lnTo>
                    <a:pt x="1171" y="1519"/>
                  </a:lnTo>
                  <a:lnTo>
                    <a:pt x="1137" y="1640"/>
                  </a:lnTo>
                  <a:lnTo>
                    <a:pt x="1099" y="1762"/>
                  </a:lnTo>
                  <a:lnTo>
                    <a:pt x="1099" y="1762"/>
                  </a:lnTo>
                  <a:lnTo>
                    <a:pt x="1059" y="1885"/>
                  </a:lnTo>
                  <a:lnTo>
                    <a:pt x="1017" y="2005"/>
                  </a:lnTo>
                  <a:lnTo>
                    <a:pt x="994" y="2066"/>
                  </a:lnTo>
                  <a:lnTo>
                    <a:pt x="970" y="2126"/>
                  </a:lnTo>
                  <a:lnTo>
                    <a:pt x="947" y="2186"/>
                  </a:lnTo>
                  <a:lnTo>
                    <a:pt x="921" y="2244"/>
                  </a:lnTo>
                  <a:lnTo>
                    <a:pt x="921" y="2244"/>
                  </a:lnTo>
                  <a:lnTo>
                    <a:pt x="902" y="2287"/>
                  </a:lnTo>
                  <a:lnTo>
                    <a:pt x="884" y="2330"/>
                  </a:lnTo>
                  <a:lnTo>
                    <a:pt x="862" y="2372"/>
                  </a:lnTo>
                  <a:lnTo>
                    <a:pt x="839" y="2414"/>
                  </a:lnTo>
                  <a:lnTo>
                    <a:pt x="816" y="2453"/>
                  </a:lnTo>
                  <a:lnTo>
                    <a:pt x="788" y="2492"/>
                  </a:lnTo>
                  <a:lnTo>
                    <a:pt x="774" y="2511"/>
                  </a:lnTo>
                  <a:lnTo>
                    <a:pt x="759" y="2529"/>
                  </a:lnTo>
                  <a:lnTo>
                    <a:pt x="743" y="2547"/>
                  </a:lnTo>
                  <a:lnTo>
                    <a:pt x="727" y="2563"/>
                  </a:lnTo>
                  <a:lnTo>
                    <a:pt x="727" y="2563"/>
                  </a:lnTo>
                  <a:lnTo>
                    <a:pt x="690" y="2601"/>
                  </a:lnTo>
                  <a:lnTo>
                    <a:pt x="654" y="2640"/>
                  </a:lnTo>
                  <a:lnTo>
                    <a:pt x="620" y="2679"/>
                  </a:lnTo>
                  <a:lnTo>
                    <a:pt x="587" y="2719"/>
                  </a:lnTo>
                  <a:lnTo>
                    <a:pt x="557" y="2761"/>
                  </a:lnTo>
                  <a:lnTo>
                    <a:pt x="526" y="2803"/>
                  </a:lnTo>
                  <a:lnTo>
                    <a:pt x="499" y="2848"/>
                  </a:lnTo>
                  <a:lnTo>
                    <a:pt x="471" y="2893"/>
                  </a:lnTo>
                  <a:lnTo>
                    <a:pt x="471" y="2893"/>
                  </a:lnTo>
                  <a:lnTo>
                    <a:pt x="437" y="2957"/>
                  </a:lnTo>
                  <a:lnTo>
                    <a:pt x="403" y="3020"/>
                  </a:lnTo>
                  <a:lnTo>
                    <a:pt x="337" y="3149"/>
                  </a:lnTo>
                  <a:lnTo>
                    <a:pt x="272" y="3278"/>
                  </a:lnTo>
                  <a:lnTo>
                    <a:pt x="208" y="3408"/>
                  </a:lnTo>
                  <a:lnTo>
                    <a:pt x="208" y="3408"/>
                  </a:lnTo>
                  <a:lnTo>
                    <a:pt x="157" y="3514"/>
                  </a:lnTo>
                  <a:lnTo>
                    <a:pt x="130" y="3566"/>
                  </a:lnTo>
                  <a:lnTo>
                    <a:pt x="103" y="3616"/>
                  </a:lnTo>
                  <a:lnTo>
                    <a:pt x="103" y="3616"/>
                  </a:lnTo>
                  <a:lnTo>
                    <a:pt x="76" y="3664"/>
                  </a:lnTo>
                  <a:lnTo>
                    <a:pt x="52" y="3712"/>
                  </a:lnTo>
                  <a:lnTo>
                    <a:pt x="29" y="3761"/>
                  </a:lnTo>
                  <a:lnTo>
                    <a:pt x="19" y="3786"/>
                  </a:lnTo>
                  <a:lnTo>
                    <a:pt x="10" y="3812"/>
                  </a:lnTo>
                  <a:lnTo>
                    <a:pt x="10" y="3812"/>
                  </a:lnTo>
                  <a:lnTo>
                    <a:pt x="4" y="3825"/>
                  </a:lnTo>
                  <a:lnTo>
                    <a:pt x="1" y="3838"/>
                  </a:lnTo>
                  <a:lnTo>
                    <a:pt x="1" y="3838"/>
                  </a:lnTo>
                  <a:lnTo>
                    <a:pt x="0" y="3842"/>
                  </a:lnTo>
                  <a:lnTo>
                    <a:pt x="0" y="3848"/>
                  </a:lnTo>
                  <a:lnTo>
                    <a:pt x="1" y="3852"/>
                  </a:lnTo>
                  <a:lnTo>
                    <a:pt x="4" y="3855"/>
                  </a:lnTo>
                  <a:lnTo>
                    <a:pt x="7" y="3859"/>
                  </a:lnTo>
                  <a:lnTo>
                    <a:pt x="11" y="3862"/>
                  </a:lnTo>
                  <a:lnTo>
                    <a:pt x="16" y="3864"/>
                  </a:lnTo>
                  <a:lnTo>
                    <a:pt x="20" y="3864"/>
                  </a:lnTo>
                  <a:lnTo>
                    <a:pt x="20" y="3864"/>
                  </a:lnTo>
                  <a:lnTo>
                    <a:pt x="74" y="3862"/>
                  </a:lnTo>
                  <a:lnTo>
                    <a:pt x="127" y="3861"/>
                  </a:lnTo>
                  <a:lnTo>
                    <a:pt x="181" y="3861"/>
                  </a:lnTo>
                  <a:lnTo>
                    <a:pt x="234" y="3862"/>
                  </a:lnTo>
                  <a:lnTo>
                    <a:pt x="288" y="3865"/>
                  </a:lnTo>
                  <a:lnTo>
                    <a:pt x="341" y="3870"/>
                  </a:lnTo>
                  <a:lnTo>
                    <a:pt x="393" y="3875"/>
                  </a:lnTo>
                  <a:lnTo>
                    <a:pt x="445" y="3884"/>
                  </a:lnTo>
                  <a:lnTo>
                    <a:pt x="445" y="3884"/>
                  </a:lnTo>
                  <a:lnTo>
                    <a:pt x="477" y="3891"/>
                  </a:lnTo>
                  <a:lnTo>
                    <a:pt x="508" y="3900"/>
                  </a:lnTo>
                  <a:lnTo>
                    <a:pt x="536" y="3910"/>
                  </a:lnTo>
                  <a:lnTo>
                    <a:pt x="565" y="3922"/>
                  </a:lnTo>
                  <a:lnTo>
                    <a:pt x="594" y="3935"/>
                  </a:lnTo>
                  <a:lnTo>
                    <a:pt x="622" y="3949"/>
                  </a:lnTo>
                  <a:lnTo>
                    <a:pt x="649" y="3965"/>
                  </a:lnTo>
                  <a:lnTo>
                    <a:pt x="677" y="3982"/>
                  </a:lnTo>
                  <a:lnTo>
                    <a:pt x="703" y="4000"/>
                  </a:lnTo>
                  <a:lnTo>
                    <a:pt x="729" y="4019"/>
                  </a:lnTo>
                  <a:lnTo>
                    <a:pt x="781" y="4058"/>
                  </a:lnTo>
                  <a:lnTo>
                    <a:pt x="830" y="4097"/>
                  </a:lnTo>
                  <a:lnTo>
                    <a:pt x="878" y="4137"/>
                  </a:lnTo>
                  <a:lnTo>
                    <a:pt x="878" y="4137"/>
                  </a:lnTo>
                  <a:lnTo>
                    <a:pt x="927" y="4178"/>
                  </a:lnTo>
                  <a:lnTo>
                    <a:pt x="976" y="4220"/>
                  </a:lnTo>
                  <a:lnTo>
                    <a:pt x="1024" y="4263"/>
                  </a:lnTo>
                  <a:lnTo>
                    <a:pt x="1070" y="4308"/>
                  </a:lnTo>
                  <a:lnTo>
                    <a:pt x="1070" y="4308"/>
                  </a:lnTo>
                  <a:lnTo>
                    <a:pt x="1101" y="4337"/>
                  </a:lnTo>
                  <a:lnTo>
                    <a:pt x="1128" y="4367"/>
                  </a:lnTo>
                  <a:lnTo>
                    <a:pt x="1128" y="4367"/>
                  </a:lnTo>
                  <a:lnTo>
                    <a:pt x="1150" y="4392"/>
                  </a:lnTo>
                  <a:lnTo>
                    <a:pt x="1163" y="4403"/>
                  </a:lnTo>
                  <a:lnTo>
                    <a:pt x="1174" y="4416"/>
                  </a:lnTo>
                  <a:lnTo>
                    <a:pt x="1189" y="4426"/>
                  </a:lnTo>
                  <a:lnTo>
                    <a:pt x="1202" y="4437"/>
                  </a:lnTo>
                  <a:lnTo>
                    <a:pt x="1218" y="4444"/>
                  </a:lnTo>
                  <a:lnTo>
                    <a:pt x="1232" y="4450"/>
                  </a:lnTo>
                  <a:lnTo>
                    <a:pt x="1232" y="4450"/>
                  </a:lnTo>
                  <a:lnTo>
                    <a:pt x="1245" y="4451"/>
                  </a:lnTo>
                  <a:lnTo>
                    <a:pt x="1257" y="4450"/>
                  </a:lnTo>
                  <a:lnTo>
                    <a:pt x="1267" y="4447"/>
                  </a:lnTo>
                  <a:lnTo>
                    <a:pt x="1274" y="4441"/>
                  </a:lnTo>
                  <a:lnTo>
                    <a:pt x="1281" y="4434"/>
                  </a:lnTo>
                  <a:lnTo>
                    <a:pt x="1289" y="4424"/>
                  </a:lnTo>
                  <a:lnTo>
                    <a:pt x="1293" y="4413"/>
                  </a:lnTo>
                  <a:lnTo>
                    <a:pt x="1297" y="4403"/>
                  </a:lnTo>
                  <a:lnTo>
                    <a:pt x="1304" y="4379"/>
                  </a:lnTo>
                  <a:lnTo>
                    <a:pt x="1309" y="4353"/>
                  </a:lnTo>
                  <a:lnTo>
                    <a:pt x="1313" y="4330"/>
                  </a:lnTo>
                  <a:lnTo>
                    <a:pt x="1318" y="4311"/>
                  </a:lnTo>
                  <a:lnTo>
                    <a:pt x="1318" y="4311"/>
                  </a:lnTo>
                  <a:lnTo>
                    <a:pt x="1325" y="4293"/>
                  </a:lnTo>
                  <a:lnTo>
                    <a:pt x="1332" y="4275"/>
                  </a:lnTo>
                  <a:lnTo>
                    <a:pt x="1349" y="4241"/>
                  </a:lnTo>
                  <a:lnTo>
                    <a:pt x="1368" y="4207"/>
                  </a:lnTo>
                  <a:lnTo>
                    <a:pt x="1388" y="4175"/>
                  </a:lnTo>
                  <a:lnTo>
                    <a:pt x="1388" y="4175"/>
                  </a:lnTo>
                  <a:lnTo>
                    <a:pt x="1412" y="4136"/>
                  </a:lnTo>
                  <a:lnTo>
                    <a:pt x="1433" y="4095"/>
                  </a:lnTo>
                  <a:lnTo>
                    <a:pt x="1453" y="4055"/>
                  </a:lnTo>
                  <a:lnTo>
                    <a:pt x="1471" y="4013"/>
                  </a:lnTo>
                  <a:lnTo>
                    <a:pt x="1471" y="4013"/>
                  </a:lnTo>
                  <a:lnTo>
                    <a:pt x="1481" y="3982"/>
                  </a:lnTo>
                  <a:lnTo>
                    <a:pt x="1491" y="3951"/>
                  </a:lnTo>
                  <a:lnTo>
                    <a:pt x="1501" y="3920"/>
                  </a:lnTo>
                  <a:lnTo>
                    <a:pt x="1513" y="3890"/>
                  </a:lnTo>
                  <a:lnTo>
                    <a:pt x="1513" y="3890"/>
                  </a:lnTo>
                  <a:lnTo>
                    <a:pt x="1521" y="3872"/>
                  </a:lnTo>
                  <a:lnTo>
                    <a:pt x="1530" y="3855"/>
                  </a:lnTo>
                  <a:lnTo>
                    <a:pt x="1550" y="3823"/>
                  </a:lnTo>
                  <a:lnTo>
                    <a:pt x="1594" y="3760"/>
                  </a:lnTo>
                  <a:lnTo>
                    <a:pt x="1594" y="3760"/>
                  </a:lnTo>
                  <a:lnTo>
                    <a:pt x="1646" y="3681"/>
                  </a:lnTo>
                  <a:lnTo>
                    <a:pt x="1696" y="3603"/>
                  </a:lnTo>
                  <a:lnTo>
                    <a:pt x="1696" y="3603"/>
                  </a:lnTo>
                  <a:lnTo>
                    <a:pt x="1796" y="3460"/>
                  </a:lnTo>
                  <a:lnTo>
                    <a:pt x="1896" y="3315"/>
                  </a:lnTo>
                  <a:lnTo>
                    <a:pt x="1896" y="3315"/>
                  </a:lnTo>
                  <a:lnTo>
                    <a:pt x="2038" y="3113"/>
                  </a:lnTo>
                  <a:lnTo>
                    <a:pt x="2177" y="2909"/>
                  </a:lnTo>
                  <a:lnTo>
                    <a:pt x="2246" y="2806"/>
                  </a:lnTo>
                  <a:lnTo>
                    <a:pt x="2313" y="2702"/>
                  </a:lnTo>
                  <a:lnTo>
                    <a:pt x="2379" y="2598"/>
                  </a:lnTo>
                  <a:lnTo>
                    <a:pt x="2444" y="2492"/>
                  </a:lnTo>
                  <a:lnTo>
                    <a:pt x="2444" y="2492"/>
                  </a:lnTo>
                  <a:lnTo>
                    <a:pt x="2489" y="2416"/>
                  </a:lnTo>
                  <a:lnTo>
                    <a:pt x="2511" y="2378"/>
                  </a:lnTo>
                  <a:lnTo>
                    <a:pt x="2532" y="2338"/>
                  </a:lnTo>
                  <a:lnTo>
                    <a:pt x="2532" y="2338"/>
                  </a:lnTo>
                  <a:lnTo>
                    <a:pt x="2559" y="2281"/>
                  </a:lnTo>
                  <a:lnTo>
                    <a:pt x="2585" y="2225"/>
                  </a:lnTo>
                  <a:lnTo>
                    <a:pt x="2635" y="2109"/>
                  </a:lnTo>
                  <a:lnTo>
                    <a:pt x="2635" y="2109"/>
                  </a:lnTo>
                  <a:lnTo>
                    <a:pt x="2854" y="1614"/>
                  </a:lnTo>
                  <a:lnTo>
                    <a:pt x="2854" y="1614"/>
                  </a:lnTo>
                  <a:lnTo>
                    <a:pt x="2867" y="1584"/>
                  </a:lnTo>
                  <a:lnTo>
                    <a:pt x="2867" y="1584"/>
                  </a:lnTo>
                  <a:lnTo>
                    <a:pt x="2868" y="1580"/>
                  </a:lnTo>
                  <a:lnTo>
                    <a:pt x="2868" y="1575"/>
                  </a:lnTo>
                  <a:lnTo>
                    <a:pt x="2867" y="1568"/>
                  </a:lnTo>
                  <a:lnTo>
                    <a:pt x="2864" y="1561"/>
                  </a:lnTo>
                  <a:lnTo>
                    <a:pt x="2856" y="1556"/>
                  </a:lnTo>
                  <a:lnTo>
                    <a:pt x="2851" y="1554"/>
                  </a:lnTo>
                  <a:lnTo>
                    <a:pt x="2843" y="1554"/>
                  </a:lnTo>
                  <a:lnTo>
                    <a:pt x="2839" y="1555"/>
                  </a:lnTo>
                  <a:lnTo>
                    <a:pt x="2836" y="1556"/>
                  </a:lnTo>
                  <a:lnTo>
                    <a:pt x="2833" y="1559"/>
                  </a:lnTo>
                  <a:lnTo>
                    <a:pt x="2832" y="1564"/>
                  </a:lnTo>
                  <a:lnTo>
                    <a:pt x="2832" y="1564"/>
                  </a:lnTo>
                  <a:lnTo>
                    <a:pt x="2668" y="1933"/>
                  </a:lnTo>
                  <a:lnTo>
                    <a:pt x="2668" y="1933"/>
                  </a:lnTo>
                  <a:lnTo>
                    <a:pt x="2619" y="2047"/>
                  </a:lnTo>
                  <a:lnTo>
                    <a:pt x="2570" y="2161"/>
                  </a:lnTo>
                  <a:lnTo>
                    <a:pt x="2544" y="2219"/>
                  </a:lnTo>
                  <a:lnTo>
                    <a:pt x="2518" y="2275"/>
                  </a:lnTo>
                  <a:lnTo>
                    <a:pt x="2491" y="2330"/>
                  </a:lnTo>
                  <a:lnTo>
                    <a:pt x="2460" y="2385"/>
                  </a:lnTo>
                  <a:lnTo>
                    <a:pt x="2460" y="2385"/>
                  </a:lnTo>
                  <a:lnTo>
                    <a:pt x="2401" y="2488"/>
                  </a:lnTo>
                  <a:lnTo>
                    <a:pt x="2339" y="2591"/>
                  </a:lnTo>
                  <a:lnTo>
                    <a:pt x="2274" y="2691"/>
                  </a:lnTo>
                  <a:lnTo>
                    <a:pt x="2208" y="2790"/>
                  </a:lnTo>
                  <a:lnTo>
                    <a:pt x="2141" y="2890"/>
                  </a:lnTo>
                  <a:lnTo>
                    <a:pt x="2074" y="2989"/>
                  </a:lnTo>
                  <a:lnTo>
                    <a:pt x="1938" y="3185"/>
                  </a:lnTo>
                  <a:lnTo>
                    <a:pt x="1938" y="3185"/>
                  </a:lnTo>
                  <a:lnTo>
                    <a:pt x="1705" y="3519"/>
                  </a:lnTo>
                  <a:lnTo>
                    <a:pt x="1705" y="3519"/>
                  </a:lnTo>
                  <a:lnTo>
                    <a:pt x="1673" y="3566"/>
                  </a:lnTo>
                  <a:lnTo>
                    <a:pt x="1643" y="3612"/>
                  </a:lnTo>
                  <a:lnTo>
                    <a:pt x="1643" y="3612"/>
                  </a:lnTo>
                  <a:lnTo>
                    <a:pt x="1604" y="3670"/>
                  </a:lnTo>
                  <a:lnTo>
                    <a:pt x="1565" y="3728"/>
                  </a:lnTo>
                  <a:lnTo>
                    <a:pt x="1526" y="3786"/>
                  </a:lnTo>
                  <a:lnTo>
                    <a:pt x="1507" y="3816"/>
                  </a:lnTo>
                  <a:lnTo>
                    <a:pt x="1490" y="3846"/>
                  </a:lnTo>
                  <a:lnTo>
                    <a:pt x="1490" y="3846"/>
                  </a:lnTo>
                  <a:lnTo>
                    <a:pt x="1477" y="3872"/>
                  </a:lnTo>
                  <a:lnTo>
                    <a:pt x="1466" y="3900"/>
                  </a:lnTo>
                  <a:lnTo>
                    <a:pt x="1456" y="3927"/>
                  </a:lnTo>
                  <a:lnTo>
                    <a:pt x="1448" y="3955"/>
                  </a:lnTo>
                  <a:lnTo>
                    <a:pt x="1448" y="3955"/>
                  </a:lnTo>
                  <a:lnTo>
                    <a:pt x="1433" y="3995"/>
                  </a:lnTo>
                  <a:lnTo>
                    <a:pt x="1417" y="4036"/>
                  </a:lnTo>
                  <a:lnTo>
                    <a:pt x="1400" y="4073"/>
                  </a:lnTo>
                  <a:lnTo>
                    <a:pt x="1380" y="4111"/>
                  </a:lnTo>
                  <a:lnTo>
                    <a:pt x="1380" y="4111"/>
                  </a:lnTo>
                  <a:lnTo>
                    <a:pt x="1344" y="4173"/>
                  </a:lnTo>
                  <a:lnTo>
                    <a:pt x="1326" y="4202"/>
                  </a:lnTo>
                  <a:lnTo>
                    <a:pt x="1310" y="4233"/>
                  </a:lnTo>
                  <a:lnTo>
                    <a:pt x="1296" y="4264"/>
                  </a:lnTo>
                  <a:lnTo>
                    <a:pt x="1283" y="4296"/>
                  </a:lnTo>
                  <a:lnTo>
                    <a:pt x="1271" y="4330"/>
                  </a:lnTo>
                  <a:lnTo>
                    <a:pt x="1264" y="4364"/>
                  </a:lnTo>
                  <a:lnTo>
                    <a:pt x="1264" y="4364"/>
                  </a:lnTo>
                  <a:lnTo>
                    <a:pt x="1261" y="4387"/>
                  </a:lnTo>
                  <a:lnTo>
                    <a:pt x="1258" y="4399"/>
                  </a:lnTo>
                  <a:lnTo>
                    <a:pt x="1255" y="4403"/>
                  </a:lnTo>
                  <a:lnTo>
                    <a:pt x="1252" y="4406"/>
                  </a:lnTo>
                  <a:lnTo>
                    <a:pt x="1252" y="4406"/>
                  </a:lnTo>
                  <a:lnTo>
                    <a:pt x="1248" y="4409"/>
                  </a:lnTo>
                  <a:lnTo>
                    <a:pt x="1244" y="4409"/>
                  </a:lnTo>
                  <a:lnTo>
                    <a:pt x="1241" y="4409"/>
                  </a:lnTo>
                  <a:lnTo>
                    <a:pt x="1237" y="4409"/>
                  </a:lnTo>
                  <a:lnTo>
                    <a:pt x="1229" y="4405"/>
                  </a:lnTo>
                  <a:lnTo>
                    <a:pt x="1222" y="4399"/>
                  </a:lnTo>
                  <a:lnTo>
                    <a:pt x="1222" y="4399"/>
                  </a:lnTo>
                  <a:lnTo>
                    <a:pt x="1209" y="4390"/>
                  </a:lnTo>
                  <a:lnTo>
                    <a:pt x="1197" y="4380"/>
                  </a:lnTo>
                  <a:lnTo>
                    <a:pt x="1176" y="4358"/>
                  </a:lnTo>
                  <a:lnTo>
                    <a:pt x="1154" y="4337"/>
                  </a:lnTo>
                  <a:lnTo>
                    <a:pt x="1134" y="4314"/>
                  </a:lnTo>
                  <a:lnTo>
                    <a:pt x="1134" y="4314"/>
                  </a:lnTo>
                  <a:lnTo>
                    <a:pt x="1093" y="4273"/>
                  </a:lnTo>
                  <a:lnTo>
                    <a:pt x="1051" y="4234"/>
                  </a:lnTo>
                  <a:lnTo>
                    <a:pt x="1009" y="4195"/>
                  </a:lnTo>
                  <a:lnTo>
                    <a:pt x="966" y="4157"/>
                  </a:lnTo>
                  <a:lnTo>
                    <a:pt x="966" y="4157"/>
                  </a:lnTo>
                  <a:lnTo>
                    <a:pt x="913" y="4113"/>
                  </a:lnTo>
                  <a:lnTo>
                    <a:pt x="859" y="4069"/>
                  </a:lnTo>
                  <a:lnTo>
                    <a:pt x="804" y="4027"/>
                  </a:lnTo>
                  <a:lnTo>
                    <a:pt x="749" y="3985"/>
                  </a:lnTo>
                  <a:lnTo>
                    <a:pt x="749" y="3985"/>
                  </a:lnTo>
                  <a:lnTo>
                    <a:pt x="701" y="3952"/>
                  </a:lnTo>
                  <a:lnTo>
                    <a:pt x="652" y="3920"/>
                  </a:lnTo>
                  <a:lnTo>
                    <a:pt x="628" y="3906"/>
                  </a:lnTo>
                  <a:lnTo>
                    <a:pt x="602" y="3893"/>
                  </a:lnTo>
                  <a:lnTo>
                    <a:pt x="576" y="3880"/>
                  </a:lnTo>
                  <a:lnTo>
                    <a:pt x="549" y="3870"/>
                  </a:lnTo>
                  <a:lnTo>
                    <a:pt x="549" y="3870"/>
                  </a:lnTo>
                  <a:lnTo>
                    <a:pt x="519" y="3858"/>
                  </a:lnTo>
                  <a:lnTo>
                    <a:pt x="487" y="3851"/>
                  </a:lnTo>
                  <a:lnTo>
                    <a:pt x="455" y="3843"/>
                  </a:lnTo>
                  <a:lnTo>
                    <a:pt x="424" y="3838"/>
                  </a:lnTo>
                  <a:lnTo>
                    <a:pt x="390" y="3833"/>
                  </a:lnTo>
                  <a:lnTo>
                    <a:pt x="359" y="3830"/>
                  </a:lnTo>
                  <a:lnTo>
                    <a:pt x="293" y="3826"/>
                  </a:lnTo>
                  <a:lnTo>
                    <a:pt x="293" y="3826"/>
                  </a:lnTo>
                  <a:lnTo>
                    <a:pt x="236" y="3823"/>
                  </a:lnTo>
                  <a:lnTo>
                    <a:pt x="176" y="3822"/>
                  </a:lnTo>
                  <a:lnTo>
                    <a:pt x="118" y="3822"/>
                  </a:lnTo>
                  <a:lnTo>
                    <a:pt x="61" y="3822"/>
                  </a:lnTo>
                  <a:lnTo>
                    <a:pt x="61" y="3822"/>
                  </a:lnTo>
                  <a:lnTo>
                    <a:pt x="20" y="3823"/>
                  </a:lnTo>
                  <a:lnTo>
                    <a:pt x="20" y="3823"/>
                  </a:lnTo>
                  <a:lnTo>
                    <a:pt x="40" y="3849"/>
                  </a:lnTo>
                  <a:lnTo>
                    <a:pt x="40" y="3849"/>
                  </a:lnTo>
                  <a:lnTo>
                    <a:pt x="46" y="3828"/>
                  </a:lnTo>
                  <a:lnTo>
                    <a:pt x="52" y="3807"/>
                  </a:lnTo>
                  <a:lnTo>
                    <a:pt x="68" y="3767"/>
                  </a:lnTo>
                  <a:lnTo>
                    <a:pt x="87" y="3728"/>
                  </a:lnTo>
                  <a:lnTo>
                    <a:pt x="107" y="3689"/>
                  </a:lnTo>
                  <a:lnTo>
                    <a:pt x="150" y="3612"/>
                  </a:lnTo>
                  <a:lnTo>
                    <a:pt x="171" y="3574"/>
                  </a:lnTo>
                  <a:lnTo>
                    <a:pt x="191" y="3535"/>
                  </a:lnTo>
                  <a:lnTo>
                    <a:pt x="191" y="3535"/>
                  </a:lnTo>
                  <a:lnTo>
                    <a:pt x="254" y="3408"/>
                  </a:lnTo>
                  <a:lnTo>
                    <a:pt x="317" y="3281"/>
                  </a:lnTo>
                  <a:lnTo>
                    <a:pt x="379" y="3153"/>
                  </a:lnTo>
                  <a:lnTo>
                    <a:pt x="412" y="3090"/>
                  </a:lnTo>
                  <a:lnTo>
                    <a:pt x="445" y="3028"/>
                  </a:lnTo>
                  <a:lnTo>
                    <a:pt x="445" y="3028"/>
                  </a:lnTo>
                  <a:lnTo>
                    <a:pt x="497" y="2932"/>
                  </a:lnTo>
                  <a:lnTo>
                    <a:pt x="525" y="2886"/>
                  </a:lnTo>
                  <a:lnTo>
                    <a:pt x="552" y="2840"/>
                  </a:lnTo>
                  <a:lnTo>
                    <a:pt x="581" y="2795"/>
                  </a:lnTo>
                  <a:lnTo>
                    <a:pt x="613" y="2750"/>
                  </a:lnTo>
                  <a:lnTo>
                    <a:pt x="646" y="2708"/>
                  </a:lnTo>
                  <a:lnTo>
                    <a:pt x="683" y="2666"/>
                  </a:lnTo>
                  <a:lnTo>
                    <a:pt x="683" y="2666"/>
                  </a:lnTo>
                  <a:lnTo>
                    <a:pt x="716" y="2633"/>
                  </a:lnTo>
                  <a:lnTo>
                    <a:pt x="751" y="2598"/>
                  </a:lnTo>
                  <a:lnTo>
                    <a:pt x="784" y="2563"/>
                  </a:lnTo>
                  <a:lnTo>
                    <a:pt x="800" y="2546"/>
                  </a:lnTo>
                  <a:lnTo>
                    <a:pt x="814" y="2527"/>
                  </a:lnTo>
                  <a:lnTo>
                    <a:pt x="814" y="2527"/>
                  </a:lnTo>
                  <a:lnTo>
                    <a:pt x="840" y="2489"/>
                  </a:lnTo>
                  <a:lnTo>
                    <a:pt x="865" y="2450"/>
                  </a:lnTo>
                  <a:lnTo>
                    <a:pt x="886" y="2410"/>
                  </a:lnTo>
                  <a:lnTo>
                    <a:pt x="908" y="2368"/>
                  </a:lnTo>
                  <a:lnTo>
                    <a:pt x="908" y="2368"/>
                  </a:lnTo>
                  <a:lnTo>
                    <a:pt x="934" y="2314"/>
                  </a:lnTo>
                  <a:lnTo>
                    <a:pt x="959" y="2261"/>
                  </a:lnTo>
                  <a:lnTo>
                    <a:pt x="982" y="2206"/>
                  </a:lnTo>
                  <a:lnTo>
                    <a:pt x="1004" y="2151"/>
                  </a:lnTo>
                  <a:lnTo>
                    <a:pt x="1025" y="2096"/>
                  </a:lnTo>
                  <a:lnTo>
                    <a:pt x="1047" y="2041"/>
                  </a:lnTo>
                  <a:lnTo>
                    <a:pt x="1086" y="1928"/>
                  </a:lnTo>
                  <a:lnTo>
                    <a:pt x="1086" y="1928"/>
                  </a:lnTo>
                  <a:lnTo>
                    <a:pt x="1127" y="1810"/>
                  </a:lnTo>
                  <a:lnTo>
                    <a:pt x="1164" y="1690"/>
                  </a:lnTo>
                  <a:lnTo>
                    <a:pt x="1200" y="1568"/>
                  </a:lnTo>
                  <a:lnTo>
                    <a:pt x="1237" y="1448"/>
                  </a:lnTo>
                  <a:lnTo>
                    <a:pt x="1237" y="1448"/>
                  </a:lnTo>
                  <a:lnTo>
                    <a:pt x="1255" y="1386"/>
                  </a:lnTo>
                  <a:lnTo>
                    <a:pt x="1274" y="1325"/>
                  </a:lnTo>
                  <a:lnTo>
                    <a:pt x="1294" y="1263"/>
                  </a:lnTo>
                  <a:lnTo>
                    <a:pt x="1316" y="1202"/>
                  </a:lnTo>
                  <a:lnTo>
                    <a:pt x="1338" y="1141"/>
                  </a:lnTo>
                  <a:lnTo>
                    <a:pt x="1361" y="1082"/>
                  </a:lnTo>
                  <a:lnTo>
                    <a:pt x="1385" y="1021"/>
                  </a:lnTo>
                  <a:lnTo>
                    <a:pt x="1410" y="962"/>
                  </a:lnTo>
                  <a:lnTo>
                    <a:pt x="1436" y="903"/>
                  </a:lnTo>
                  <a:lnTo>
                    <a:pt x="1462" y="845"/>
                  </a:lnTo>
                  <a:lnTo>
                    <a:pt x="1490" y="785"/>
                  </a:lnTo>
                  <a:lnTo>
                    <a:pt x="1519" y="728"/>
                  </a:lnTo>
                  <a:lnTo>
                    <a:pt x="1547" y="670"/>
                  </a:lnTo>
                  <a:lnTo>
                    <a:pt x="1578" y="613"/>
                  </a:lnTo>
                  <a:lnTo>
                    <a:pt x="1608" y="557"/>
                  </a:lnTo>
                  <a:lnTo>
                    <a:pt x="1640" y="500"/>
                  </a:lnTo>
                  <a:lnTo>
                    <a:pt x="1640" y="500"/>
                  </a:lnTo>
                  <a:lnTo>
                    <a:pt x="1665" y="457"/>
                  </a:lnTo>
                  <a:lnTo>
                    <a:pt x="1691" y="414"/>
                  </a:lnTo>
                  <a:lnTo>
                    <a:pt x="1718" y="372"/>
                  </a:lnTo>
                  <a:lnTo>
                    <a:pt x="1747" y="333"/>
                  </a:lnTo>
                  <a:lnTo>
                    <a:pt x="1777" y="294"/>
                  </a:lnTo>
                  <a:lnTo>
                    <a:pt x="1793" y="275"/>
                  </a:lnTo>
                  <a:lnTo>
                    <a:pt x="1811" y="257"/>
                  </a:lnTo>
                  <a:lnTo>
                    <a:pt x="1828" y="240"/>
                  </a:lnTo>
                  <a:lnTo>
                    <a:pt x="1847" y="224"/>
                  </a:lnTo>
                  <a:lnTo>
                    <a:pt x="1867" y="208"/>
                  </a:lnTo>
                  <a:lnTo>
                    <a:pt x="1887" y="192"/>
                  </a:lnTo>
                  <a:lnTo>
                    <a:pt x="1887" y="192"/>
                  </a:lnTo>
                  <a:lnTo>
                    <a:pt x="1922" y="169"/>
                  </a:lnTo>
                  <a:lnTo>
                    <a:pt x="1957" y="147"/>
                  </a:lnTo>
                  <a:lnTo>
                    <a:pt x="1994" y="127"/>
                  </a:lnTo>
                  <a:lnTo>
                    <a:pt x="2031" y="107"/>
                  </a:lnTo>
                  <a:lnTo>
                    <a:pt x="2070" y="90"/>
                  </a:lnTo>
                  <a:lnTo>
                    <a:pt x="2107" y="74"/>
                  </a:lnTo>
                  <a:lnTo>
                    <a:pt x="2146" y="59"/>
                  </a:lnTo>
                  <a:lnTo>
                    <a:pt x="2187" y="45"/>
                  </a:lnTo>
                  <a:lnTo>
                    <a:pt x="2187" y="45"/>
                  </a:lnTo>
                  <a:lnTo>
                    <a:pt x="2204" y="40"/>
                  </a:lnTo>
                  <a:lnTo>
                    <a:pt x="2204" y="40"/>
                  </a:lnTo>
                  <a:lnTo>
                    <a:pt x="2208" y="38"/>
                  </a:lnTo>
                  <a:lnTo>
                    <a:pt x="2211" y="36"/>
                  </a:lnTo>
                  <a:lnTo>
                    <a:pt x="2214" y="33"/>
                  </a:lnTo>
                  <a:lnTo>
                    <a:pt x="2217" y="30"/>
                  </a:lnTo>
                  <a:lnTo>
                    <a:pt x="2219" y="23"/>
                  </a:lnTo>
                  <a:lnTo>
                    <a:pt x="2217" y="14"/>
                  </a:lnTo>
                  <a:lnTo>
                    <a:pt x="2214" y="9"/>
                  </a:lnTo>
                  <a:lnTo>
                    <a:pt x="2208" y="3"/>
                  </a:lnTo>
                  <a:lnTo>
                    <a:pt x="2206" y="1"/>
                  </a:lnTo>
                  <a:lnTo>
                    <a:pt x="2203" y="0"/>
                  </a:lnTo>
                  <a:lnTo>
                    <a:pt x="2198" y="0"/>
                  </a:lnTo>
                  <a:lnTo>
                    <a:pt x="2194" y="1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7" name="Freeform 86">
              <a:extLst>
                <a:ext uri="{FF2B5EF4-FFF2-40B4-BE49-F238E27FC236}">
                  <a16:creationId xmlns:a16="http://schemas.microsoft.com/office/drawing/2014/main" id="{F0AF38A0-47A9-43A6-E746-984B6180B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" y="2958"/>
              <a:ext cx="1020" cy="267"/>
            </a:xfrm>
            <a:custGeom>
              <a:avLst/>
              <a:gdLst>
                <a:gd name="T0" fmla="*/ 110 w 3059"/>
                <a:gd name="T1" fmla="*/ 105 h 802"/>
                <a:gd name="T2" fmla="*/ 418 w 3059"/>
                <a:gd name="T3" fmla="*/ 296 h 802"/>
                <a:gd name="T4" fmla="*/ 657 w 3059"/>
                <a:gd name="T5" fmla="*/ 436 h 802"/>
                <a:gd name="T6" fmla="*/ 903 w 3059"/>
                <a:gd name="T7" fmla="*/ 562 h 802"/>
                <a:gd name="T8" fmla="*/ 1028 w 3059"/>
                <a:gd name="T9" fmla="*/ 615 h 802"/>
                <a:gd name="T10" fmla="*/ 1120 w 3059"/>
                <a:gd name="T11" fmla="*/ 649 h 802"/>
                <a:gd name="T12" fmla="*/ 1267 w 3059"/>
                <a:gd name="T13" fmla="*/ 693 h 802"/>
                <a:gd name="T14" fmla="*/ 1416 w 3059"/>
                <a:gd name="T15" fmla="*/ 731 h 802"/>
                <a:gd name="T16" fmla="*/ 1566 w 3059"/>
                <a:gd name="T17" fmla="*/ 761 h 802"/>
                <a:gd name="T18" fmla="*/ 1718 w 3059"/>
                <a:gd name="T19" fmla="*/ 783 h 802"/>
                <a:gd name="T20" fmla="*/ 1872 w 3059"/>
                <a:gd name="T21" fmla="*/ 798 h 802"/>
                <a:gd name="T22" fmla="*/ 1974 w 3059"/>
                <a:gd name="T23" fmla="*/ 802 h 802"/>
                <a:gd name="T24" fmla="*/ 2129 w 3059"/>
                <a:gd name="T25" fmla="*/ 798 h 802"/>
                <a:gd name="T26" fmla="*/ 2282 w 3059"/>
                <a:gd name="T27" fmla="*/ 777 h 802"/>
                <a:gd name="T28" fmla="*/ 2381 w 3059"/>
                <a:gd name="T29" fmla="*/ 753 h 802"/>
                <a:gd name="T30" fmla="*/ 2520 w 3059"/>
                <a:gd name="T31" fmla="*/ 693 h 802"/>
                <a:gd name="T32" fmla="*/ 2651 w 3059"/>
                <a:gd name="T33" fmla="*/ 612 h 802"/>
                <a:gd name="T34" fmla="*/ 2711 w 3059"/>
                <a:gd name="T35" fmla="*/ 568 h 802"/>
                <a:gd name="T36" fmla="*/ 2797 w 3059"/>
                <a:gd name="T37" fmla="*/ 492 h 802"/>
                <a:gd name="T38" fmla="*/ 2880 w 3059"/>
                <a:gd name="T39" fmla="*/ 410 h 802"/>
                <a:gd name="T40" fmla="*/ 2952 w 3059"/>
                <a:gd name="T41" fmla="*/ 320 h 802"/>
                <a:gd name="T42" fmla="*/ 3016 w 3059"/>
                <a:gd name="T43" fmla="*/ 225 h 802"/>
                <a:gd name="T44" fmla="*/ 3053 w 3059"/>
                <a:gd name="T45" fmla="*/ 158 h 802"/>
                <a:gd name="T46" fmla="*/ 3059 w 3059"/>
                <a:gd name="T47" fmla="*/ 145 h 802"/>
                <a:gd name="T48" fmla="*/ 3053 w 3059"/>
                <a:gd name="T49" fmla="*/ 126 h 802"/>
                <a:gd name="T50" fmla="*/ 3033 w 3059"/>
                <a:gd name="T51" fmla="*/ 119 h 802"/>
                <a:gd name="T52" fmla="*/ 3024 w 3059"/>
                <a:gd name="T53" fmla="*/ 125 h 802"/>
                <a:gd name="T54" fmla="*/ 3009 w 3059"/>
                <a:gd name="T55" fmla="*/ 157 h 802"/>
                <a:gd name="T56" fmla="*/ 2962 w 3059"/>
                <a:gd name="T57" fmla="*/ 238 h 802"/>
                <a:gd name="T58" fmla="*/ 2907 w 3059"/>
                <a:gd name="T59" fmla="*/ 314 h 802"/>
                <a:gd name="T60" fmla="*/ 2802 w 3059"/>
                <a:gd name="T61" fmla="*/ 432 h 802"/>
                <a:gd name="T62" fmla="*/ 2711 w 3059"/>
                <a:gd name="T63" fmla="*/ 515 h 802"/>
                <a:gd name="T64" fmla="*/ 2585 w 3059"/>
                <a:gd name="T65" fmla="*/ 609 h 802"/>
                <a:gd name="T66" fmla="*/ 2446 w 3059"/>
                <a:gd name="T67" fmla="*/ 686 h 802"/>
                <a:gd name="T68" fmla="*/ 2372 w 3059"/>
                <a:gd name="T69" fmla="*/ 714 h 802"/>
                <a:gd name="T70" fmla="*/ 2298 w 3059"/>
                <a:gd name="T71" fmla="*/ 732 h 802"/>
                <a:gd name="T72" fmla="*/ 2152 w 3059"/>
                <a:gd name="T73" fmla="*/ 756 h 802"/>
                <a:gd name="T74" fmla="*/ 2002 w 3059"/>
                <a:gd name="T75" fmla="*/ 761 h 802"/>
                <a:gd name="T76" fmla="*/ 1902 w 3059"/>
                <a:gd name="T77" fmla="*/ 758 h 802"/>
                <a:gd name="T78" fmla="*/ 1747 w 3059"/>
                <a:gd name="T79" fmla="*/ 745 h 802"/>
                <a:gd name="T80" fmla="*/ 1594 w 3059"/>
                <a:gd name="T81" fmla="*/ 725 h 802"/>
                <a:gd name="T82" fmla="*/ 1442 w 3059"/>
                <a:gd name="T83" fmla="*/ 695 h 802"/>
                <a:gd name="T84" fmla="*/ 1144 w 3059"/>
                <a:gd name="T85" fmla="*/ 614 h 802"/>
                <a:gd name="T86" fmla="*/ 1060 w 3059"/>
                <a:gd name="T87" fmla="*/ 583 h 802"/>
                <a:gd name="T88" fmla="*/ 898 w 3059"/>
                <a:gd name="T89" fmla="*/ 515 h 802"/>
                <a:gd name="T90" fmla="*/ 662 w 3059"/>
                <a:gd name="T91" fmla="*/ 392 h 802"/>
                <a:gd name="T92" fmla="*/ 509 w 3059"/>
                <a:gd name="T93" fmla="*/ 303 h 802"/>
                <a:gd name="T94" fmla="*/ 155 w 3059"/>
                <a:gd name="T95" fmla="*/ 83 h 802"/>
                <a:gd name="T96" fmla="*/ 29 w 3059"/>
                <a:gd name="T97" fmla="*/ 3 h 802"/>
                <a:gd name="T98" fmla="*/ 22 w 3059"/>
                <a:gd name="T99" fmla="*/ 0 h 802"/>
                <a:gd name="T100" fmla="*/ 7 w 3059"/>
                <a:gd name="T101" fmla="*/ 5 h 802"/>
                <a:gd name="T102" fmla="*/ 0 w 3059"/>
                <a:gd name="T103" fmla="*/ 25 h 802"/>
                <a:gd name="T104" fmla="*/ 9 w 3059"/>
                <a:gd name="T105" fmla="*/ 3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59" h="802">
                  <a:moveTo>
                    <a:pt x="9" y="38"/>
                  </a:moveTo>
                  <a:lnTo>
                    <a:pt x="9" y="38"/>
                  </a:lnTo>
                  <a:lnTo>
                    <a:pt x="110" y="105"/>
                  </a:lnTo>
                  <a:lnTo>
                    <a:pt x="213" y="170"/>
                  </a:lnTo>
                  <a:lnTo>
                    <a:pt x="315" y="233"/>
                  </a:lnTo>
                  <a:lnTo>
                    <a:pt x="418" y="296"/>
                  </a:lnTo>
                  <a:lnTo>
                    <a:pt x="418" y="296"/>
                  </a:lnTo>
                  <a:lnTo>
                    <a:pt x="576" y="390"/>
                  </a:lnTo>
                  <a:lnTo>
                    <a:pt x="657" y="436"/>
                  </a:lnTo>
                  <a:lnTo>
                    <a:pt x="738" y="481"/>
                  </a:lnTo>
                  <a:lnTo>
                    <a:pt x="819" y="523"/>
                  </a:lnTo>
                  <a:lnTo>
                    <a:pt x="903" y="562"/>
                  </a:lnTo>
                  <a:lnTo>
                    <a:pt x="945" y="581"/>
                  </a:lnTo>
                  <a:lnTo>
                    <a:pt x="986" y="599"/>
                  </a:lnTo>
                  <a:lnTo>
                    <a:pt x="1028" y="615"/>
                  </a:lnTo>
                  <a:lnTo>
                    <a:pt x="1072" y="631"/>
                  </a:lnTo>
                  <a:lnTo>
                    <a:pt x="1072" y="631"/>
                  </a:lnTo>
                  <a:lnTo>
                    <a:pt x="1120" y="649"/>
                  </a:lnTo>
                  <a:lnTo>
                    <a:pt x="1169" y="664"/>
                  </a:lnTo>
                  <a:lnTo>
                    <a:pt x="1218" y="679"/>
                  </a:lnTo>
                  <a:lnTo>
                    <a:pt x="1267" y="693"/>
                  </a:lnTo>
                  <a:lnTo>
                    <a:pt x="1316" y="706"/>
                  </a:lnTo>
                  <a:lnTo>
                    <a:pt x="1365" y="719"/>
                  </a:lnTo>
                  <a:lnTo>
                    <a:pt x="1416" y="731"/>
                  </a:lnTo>
                  <a:lnTo>
                    <a:pt x="1467" y="741"/>
                  </a:lnTo>
                  <a:lnTo>
                    <a:pt x="1516" y="751"/>
                  </a:lnTo>
                  <a:lnTo>
                    <a:pt x="1566" y="761"/>
                  </a:lnTo>
                  <a:lnTo>
                    <a:pt x="1617" y="769"/>
                  </a:lnTo>
                  <a:lnTo>
                    <a:pt x="1668" y="776"/>
                  </a:lnTo>
                  <a:lnTo>
                    <a:pt x="1718" y="783"/>
                  </a:lnTo>
                  <a:lnTo>
                    <a:pt x="1769" y="789"/>
                  </a:lnTo>
                  <a:lnTo>
                    <a:pt x="1821" y="793"/>
                  </a:lnTo>
                  <a:lnTo>
                    <a:pt x="1872" y="798"/>
                  </a:lnTo>
                  <a:lnTo>
                    <a:pt x="1872" y="798"/>
                  </a:lnTo>
                  <a:lnTo>
                    <a:pt x="1922" y="800"/>
                  </a:lnTo>
                  <a:lnTo>
                    <a:pt x="1974" y="802"/>
                  </a:lnTo>
                  <a:lnTo>
                    <a:pt x="2025" y="802"/>
                  </a:lnTo>
                  <a:lnTo>
                    <a:pt x="2077" y="800"/>
                  </a:lnTo>
                  <a:lnTo>
                    <a:pt x="2129" y="798"/>
                  </a:lnTo>
                  <a:lnTo>
                    <a:pt x="2180" y="793"/>
                  </a:lnTo>
                  <a:lnTo>
                    <a:pt x="2230" y="786"/>
                  </a:lnTo>
                  <a:lnTo>
                    <a:pt x="2282" y="777"/>
                  </a:lnTo>
                  <a:lnTo>
                    <a:pt x="2282" y="777"/>
                  </a:lnTo>
                  <a:lnTo>
                    <a:pt x="2332" y="766"/>
                  </a:lnTo>
                  <a:lnTo>
                    <a:pt x="2381" y="753"/>
                  </a:lnTo>
                  <a:lnTo>
                    <a:pt x="2429" y="735"/>
                  </a:lnTo>
                  <a:lnTo>
                    <a:pt x="2475" y="715"/>
                  </a:lnTo>
                  <a:lnTo>
                    <a:pt x="2520" y="693"/>
                  </a:lnTo>
                  <a:lnTo>
                    <a:pt x="2564" y="669"/>
                  </a:lnTo>
                  <a:lnTo>
                    <a:pt x="2608" y="641"/>
                  </a:lnTo>
                  <a:lnTo>
                    <a:pt x="2651" y="612"/>
                  </a:lnTo>
                  <a:lnTo>
                    <a:pt x="2651" y="612"/>
                  </a:lnTo>
                  <a:lnTo>
                    <a:pt x="2682" y="591"/>
                  </a:lnTo>
                  <a:lnTo>
                    <a:pt x="2711" y="568"/>
                  </a:lnTo>
                  <a:lnTo>
                    <a:pt x="2741" y="543"/>
                  </a:lnTo>
                  <a:lnTo>
                    <a:pt x="2770" y="518"/>
                  </a:lnTo>
                  <a:lnTo>
                    <a:pt x="2797" y="492"/>
                  </a:lnTo>
                  <a:lnTo>
                    <a:pt x="2826" y="466"/>
                  </a:lnTo>
                  <a:lnTo>
                    <a:pt x="2852" y="439"/>
                  </a:lnTo>
                  <a:lnTo>
                    <a:pt x="2880" y="410"/>
                  </a:lnTo>
                  <a:lnTo>
                    <a:pt x="2904" y="381"/>
                  </a:lnTo>
                  <a:lnTo>
                    <a:pt x="2929" y="351"/>
                  </a:lnTo>
                  <a:lnTo>
                    <a:pt x="2952" y="320"/>
                  </a:lnTo>
                  <a:lnTo>
                    <a:pt x="2975" y="290"/>
                  </a:lnTo>
                  <a:lnTo>
                    <a:pt x="2997" y="258"/>
                  </a:lnTo>
                  <a:lnTo>
                    <a:pt x="3016" y="225"/>
                  </a:lnTo>
                  <a:lnTo>
                    <a:pt x="3035" y="191"/>
                  </a:lnTo>
                  <a:lnTo>
                    <a:pt x="3053" y="158"/>
                  </a:lnTo>
                  <a:lnTo>
                    <a:pt x="3053" y="158"/>
                  </a:lnTo>
                  <a:lnTo>
                    <a:pt x="3058" y="149"/>
                  </a:lnTo>
                  <a:lnTo>
                    <a:pt x="3058" y="149"/>
                  </a:lnTo>
                  <a:lnTo>
                    <a:pt x="3059" y="145"/>
                  </a:lnTo>
                  <a:lnTo>
                    <a:pt x="3059" y="141"/>
                  </a:lnTo>
                  <a:lnTo>
                    <a:pt x="3058" y="134"/>
                  </a:lnTo>
                  <a:lnTo>
                    <a:pt x="3053" y="126"/>
                  </a:lnTo>
                  <a:lnTo>
                    <a:pt x="3048" y="122"/>
                  </a:lnTo>
                  <a:lnTo>
                    <a:pt x="3040" y="119"/>
                  </a:lnTo>
                  <a:lnTo>
                    <a:pt x="3033" y="119"/>
                  </a:lnTo>
                  <a:lnTo>
                    <a:pt x="3030" y="121"/>
                  </a:lnTo>
                  <a:lnTo>
                    <a:pt x="3027" y="122"/>
                  </a:lnTo>
                  <a:lnTo>
                    <a:pt x="3024" y="125"/>
                  </a:lnTo>
                  <a:lnTo>
                    <a:pt x="3022" y="129"/>
                  </a:lnTo>
                  <a:lnTo>
                    <a:pt x="3022" y="129"/>
                  </a:lnTo>
                  <a:lnTo>
                    <a:pt x="3009" y="157"/>
                  </a:lnTo>
                  <a:lnTo>
                    <a:pt x="2994" y="184"/>
                  </a:lnTo>
                  <a:lnTo>
                    <a:pt x="2978" y="212"/>
                  </a:lnTo>
                  <a:lnTo>
                    <a:pt x="2962" y="238"/>
                  </a:lnTo>
                  <a:lnTo>
                    <a:pt x="2945" y="264"/>
                  </a:lnTo>
                  <a:lnTo>
                    <a:pt x="2926" y="290"/>
                  </a:lnTo>
                  <a:lnTo>
                    <a:pt x="2907" y="314"/>
                  </a:lnTo>
                  <a:lnTo>
                    <a:pt x="2887" y="339"/>
                  </a:lnTo>
                  <a:lnTo>
                    <a:pt x="2845" y="387"/>
                  </a:lnTo>
                  <a:lnTo>
                    <a:pt x="2802" y="432"/>
                  </a:lnTo>
                  <a:lnTo>
                    <a:pt x="2757" y="475"/>
                  </a:lnTo>
                  <a:lnTo>
                    <a:pt x="2711" y="515"/>
                  </a:lnTo>
                  <a:lnTo>
                    <a:pt x="2711" y="515"/>
                  </a:lnTo>
                  <a:lnTo>
                    <a:pt x="2670" y="549"/>
                  </a:lnTo>
                  <a:lnTo>
                    <a:pt x="2628" y="581"/>
                  </a:lnTo>
                  <a:lnTo>
                    <a:pt x="2585" y="609"/>
                  </a:lnTo>
                  <a:lnTo>
                    <a:pt x="2540" y="637"/>
                  </a:lnTo>
                  <a:lnTo>
                    <a:pt x="2494" y="663"/>
                  </a:lnTo>
                  <a:lnTo>
                    <a:pt x="2446" y="686"/>
                  </a:lnTo>
                  <a:lnTo>
                    <a:pt x="2421" y="696"/>
                  </a:lnTo>
                  <a:lnTo>
                    <a:pt x="2397" y="705"/>
                  </a:lnTo>
                  <a:lnTo>
                    <a:pt x="2372" y="714"/>
                  </a:lnTo>
                  <a:lnTo>
                    <a:pt x="2348" y="721"/>
                  </a:lnTo>
                  <a:lnTo>
                    <a:pt x="2348" y="721"/>
                  </a:lnTo>
                  <a:lnTo>
                    <a:pt x="2298" y="732"/>
                  </a:lnTo>
                  <a:lnTo>
                    <a:pt x="2251" y="743"/>
                  </a:lnTo>
                  <a:lnTo>
                    <a:pt x="2201" y="750"/>
                  </a:lnTo>
                  <a:lnTo>
                    <a:pt x="2152" y="756"/>
                  </a:lnTo>
                  <a:lnTo>
                    <a:pt x="2102" y="758"/>
                  </a:lnTo>
                  <a:lnTo>
                    <a:pt x="2052" y="761"/>
                  </a:lnTo>
                  <a:lnTo>
                    <a:pt x="2002" y="761"/>
                  </a:lnTo>
                  <a:lnTo>
                    <a:pt x="1953" y="760"/>
                  </a:lnTo>
                  <a:lnTo>
                    <a:pt x="1953" y="760"/>
                  </a:lnTo>
                  <a:lnTo>
                    <a:pt x="1902" y="758"/>
                  </a:lnTo>
                  <a:lnTo>
                    <a:pt x="1850" y="756"/>
                  </a:lnTo>
                  <a:lnTo>
                    <a:pt x="1799" y="751"/>
                  </a:lnTo>
                  <a:lnTo>
                    <a:pt x="1747" y="745"/>
                  </a:lnTo>
                  <a:lnTo>
                    <a:pt x="1697" y="740"/>
                  </a:lnTo>
                  <a:lnTo>
                    <a:pt x="1646" y="732"/>
                  </a:lnTo>
                  <a:lnTo>
                    <a:pt x="1594" y="725"/>
                  </a:lnTo>
                  <a:lnTo>
                    <a:pt x="1543" y="715"/>
                  </a:lnTo>
                  <a:lnTo>
                    <a:pt x="1493" y="706"/>
                  </a:lnTo>
                  <a:lnTo>
                    <a:pt x="1442" y="695"/>
                  </a:lnTo>
                  <a:lnTo>
                    <a:pt x="1342" y="672"/>
                  </a:lnTo>
                  <a:lnTo>
                    <a:pt x="1242" y="644"/>
                  </a:lnTo>
                  <a:lnTo>
                    <a:pt x="1144" y="614"/>
                  </a:lnTo>
                  <a:lnTo>
                    <a:pt x="1144" y="614"/>
                  </a:lnTo>
                  <a:lnTo>
                    <a:pt x="1102" y="599"/>
                  </a:lnTo>
                  <a:lnTo>
                    <a:pt x="1060" y="583"/>
                  </a:lnTo>
                  <a:lnTo>
                    <a:pt x="1020" y="568"/>
                  </a:lnTo>
                  <a:lnTo>
                    <a:pt x="979" y="552"/>
                  </a:lnTo>
                  <a:lnTo>
                    <a:pt x="898" y="515"/>
                  </a:lnTo>
                  <a:lnTo>
                    <a:pt x="819" y="476"/>
                  </a:lnTo>
                  <a:lnTo>
                    <a:pt x="741" y="434"/>
                  </a:lnTo>
                  <a:lnTo>
                    <a:pt x="662" y="392"/>
                  </a:lnTo>
                  <a:lnTo>
                    <a:pt x="586" y="348"/>
                  </a:lnTo>
                  <a:lnTo>
                    <a:pt x="509" y="303"/>
                  </a:lnTo>
                  <a:lnTo>
                    <a:pt x="509" y="303"/>
                  </a:lnTo>
                  <a:lnTo>
                    <a:pt x="391" y="232"/>
                  </a:lnTo>
                  <a:lnTo>
                    <a:pt x="273" y="158"/>
                  </a:lnTo>
                  <a:lnTo>
                    <a:pt x="155" y="83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7" y="5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8" name="Freeform 87">
              <a:extLst>
                <a:ext uri="{FF2B5EF4-FFF2-40B4-BE49-F238E27FC236}">
                  <a16:creationId xmlns:a16="http://schemas.microsoft.com/office/drawing/2014/main" id="{6B2BEC4A-A704-89D7-54D9-42E33C4F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" y="3034"/>
              <a:ext cx="270" cy="74"/>
            </a:xfrm>
            <a:custGeom>
              <a:avLst/>
              <a:gdLst>
                <a:gd name="T0" fmla="*/ 10 w 810"/>
                <a:gd name="T1" fmla="*/ 38 h 220"/>
                <a:gd name="T2" fmla="*/ 10 w 810"/>
                <a:gd name="T3" fmla="*/ 38 h 220"/>
                <a:gd name="T4" fmla="*/ 37 w 810"/>
                <a:gd name="T5" fmla="*/ 49 h 220"/>
                <a:gd name="T6" fmla="*/ 64 w 810"/>
                <a:gd name="T7" fmla="*/ 59 h 220"/>
                <a:gd name="T8" fmla="*/ 118 w 810"/>
                <a:gd name="T9" fmla="*/ 78 h 220"/>
                <a:gd name="T10" fmla="*/ 171 w 810"/>
                <a:gd name="T11" fmla="*/ 94 h 220"/>
                <a:gd name="T12" fmla="*/ 226 w 810"/>
                <a:gd name="T13" fmla="*/ 109 h 220"/>
                <a:gd name="T14" fmla="*/ 226 w 810"/>
                <a:gd name="T15" fmla="*/ 109 h 220"/>
                <a:gd name="T16" fmla="*/ 284 w 810"/>
                <a:gd name="T17" fmla="*/ 123 h 220"/>
                <a:gd name="T18" fmla="*/ 342 w 810"/>
                <a:gd name="T19" fmla="*/ 137 h 220"/>
                <a:gd name="T20" fmla="*/ 459 w 810"/>
                <a:gd name="T21" fmla="*/ 162 h 220"/>
                <a:gd name="T22" fmla="*/ 576 w 810"/>
                <a:gd name="T23" fmla="*/ 185 h 220"/>
                <a:gd name="T24" fmla="*/ 693 w 810"/>
                <a:gd name="T25" fmla="*/ 205 h 220"/>
                <a:gd name="T26" fmla="*/ 693 w 810"/>
                <a:gd name="T27" fmla="*/ 205 h 220"/>
                <a:gd name="T28" fmla="*/ 786 w 810"/>
                <a:gd name="T29" fmla="*/ 220 h 220"/>
                <a:gd name="T30" fmla="*/ 786 w 810"/>
                <a:gd name="T31" fmla="*/ 220 h 220"/>
                <a:gd name="T32" fmla="*/ 790 w 810"/>
                <a:gd name="T33" fmla="*/ 220 h 220"/>
                <a:gd name="T34" fmla="*/ 794 w 810"/>
                <a:gd name="T35" fmla="*/ 218 h 220"/>
                <a:gd name="T36" fmla="*/ 802 w 810"/>
                <a:gd name="T37" fmla="*/ 216 h 220"/>
                <a:gd name="T38" fmla="*/ 807 w 810"/>
                <a:gd name="T39" fmla="*/ 210 h 220"/>
                <a:gd name="T40" fmla="*/ 810 w 810"/>
                <a:gd name="T41" fmla="*/ 203 h 220"/>
                <a:gd name="T42" fmla="*/ 810 w 810"/>
                <a:gd name="T43" fmla="*/ 195 h 220"/>
                <a:gd name="T44" fmla="*/ 809 w 810"/>
                <a:gd name="T45" fmla="*/ 188 h 220"/>
                <a:gd name="T46" fmla="*/ 807 w 810"/>
                <a:gd name="T47" fmla="*/ 185 h 220"/>
                <a:gd name="T48" fmla="*/ 805 w 810"/>
                <a:gd name="T49" fmla="*/ 184 h 220"/>
                <a:gd name="T50" fmla="*/ 800 w 810"/>
                <a:gd name="T51" fmla="*/ 181 h 220"/>
                <a:gd name="T52" fmla="*/ 796 w 810"/>
                <a:gd name="T53" fmla="*/ 181 h 220"/>
                <a:gd name="T54" fmla="*/ 796 w 810"/>
                <a:gd name="T55" fmla="*/ 181 h 220"/>
                <a:gd name="T56" fmla="*/ 732 w 810"/>
                <a:gd name="T57" fmla="*/ 171 h 220"/>
                <a:gd name="T58" fmla="*/ 667 w 810"/>
                <a:gd name="T59" fmla="*/ 161 h 220"/>
                <a:gd name="T60" fmla="*/ 540 w 810"/>
                <a:gd name="T61" fmla="*/ 136 h 220"/>
                <a:gd name="T62" fmla="*/ 540 w 810"/>
                <a:gd name="T63" fmla="*/ 136 h 220"/>
                <a:gd name="T64" fmla="*/ 428 w 810"/>
                <a:gd name="T65" fmla="*/ 114 h 220"/>
                <a:gd name="T66" fmla="*/ 317 w 810"/>
                <a:gd name="T67" fmla="*/ 90 h 220"/>
                <a:gd name="T68" fmla="*/ 262 w 810"/>
                <a:gd name="T69" fmla="*/ 77 h 220"/>
                <a:gd name="T70" fmla="*/ 207 w 810"/>
                <a:gd name="T71" fmla="*/ 62 h 220"/>
                <a:gd name="T72" fmla="*/ 154 w 810"/>
                <a:gd name="T73" fmla="*/ 45 h 220"/>
                <a:gd name="T74" fmla="*/ 99 w 810"/>
                <a:gd name="T75" fmla="*/ 27 h 220"/>
                <a:gd name="T76" fmla="*/ 99 w 810"/>
                <a:gd name="T77" fmla="*/ 27 h 220"/>
                <a:gd name="T78" fmla="*/ 47 w 810"/>
                <a:gd name="T79" fmla="*/ 9 h 220"/>
                <a:gd name="T80" fmla="*/ 47 w 810"/>
                <a:gd name="T81" fmla="*/ 9 h 220"/>
                <a:gd name="T82" fmla="*/ 32 w 810"/>
                <a:gd name="T83" fmla="*/ 3 h 220"/>
                <a:gd name="T84" fmla="*/ 32 w 810"/>
                <a:gd name="T85" fmla="*/ 3 h 220"/>
                <a:gd name="T86" fmla="*/ 28 w 810"/>
                <a:gd name="T87" fmla="*/ 1 h 220"/>
                <a:gd name="T88" fmla="*/ 23 w 810"/>
                <a:gd name="T89" fmla="*/ 0 h 220"/>
                <a:gd name="T90" fmla="*/ 15 w 810"/>
                <a:gd name="T91" fmla="*/ 1 h 220"/>
                <a:gd name="T92" fmla="*/ 9 w 810"/>
                <a:gd name="T93" fmla="*/ 6 h 220"/>
                <a:gd name="T94" fmla="*/ 3 w 810"/>
                <a:gd name="T95" fmla="*/ 12 h 220"/>
                <a:gd name="T96" fmla="*/ 0 w 810"/>
                <a:gd name="T97" fmla="*/ 19 h 220"/>
                <a:gd name="T98" fmla="*/ 0 w 810"/>
                <a:gd name="T99" fmla="*/ 26 h 220"/>
                <a:gd name="T100" fmla="*/ 2 w 810"/>
                <a:gd name="T101" fmla="*/ 29 h 220"/>
                <a:gd name="T102" fmla="*/ 5 w 810"/>
                <a:gd name="T103" fmla="*/ 33 h 220"/>
                <a:gd name="T104" fmla="*/ 8 w 810"/>
                <a:gd name="T105" fmla="*/ 35 h 220"/>
                <a:gd name="T106" fmla="*/ 10 w 810"/>
                <a:gd name="T107" fmla="*/ 38 h 220"/>
                <a:gd name="T108" fmla="*/ 10 w 810"/>
                <a:gd name="T109" fmla="*/ 3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0" h="220">
                  <a:moveTo>
                    <a:pt x="10" y="38"/>
                  </a:moveTo>
                  <a:lnTo>
                    <a:pt x="10" y="38"/>
                  </a:lnTo>
                  <a:lnTo>
                    <a:pt x="37" y="49"/>
                  </a:lnTo>
                  <a:lnTo>
                    <a:pt x="64" y="59"/>
                  </a:lnTo>
                  <a:lnTo>
                    <a:pt x="118" y="78"/>
                  </a:lnTo>
                  <a:lnTo>
                    <a:pt x="171" y="94"/>
                  </a:lnTo>
                  <a:lnTo>
                    <a:pt x="226" y="109"/>
                  </a:lnTo>
                  <a:lnTo>
                    <a:pt x="226" y="109"/>
                  </a:lnTo>
                  <a:lnTo>
                    <a:pt x="284" y="123"/>
                  </a:lnTo>
                  <a:lnTo>
                    <a:pt x="342" y="137"/>
                  </a:lnTo>
                  <a:lnTo>
                    <a:pt x="459" y="162"/>
                  </a:lnTo>
                  <a:lnTo>
                    <a:pt x="576" y="185"/>
                  </a:lnTo>
                  <a:lnTo>
                    <a:pt x="693" y="205"/>
                  </a:lnTo>
                  <a:lnTo>
                    <a:pt x="693" y="205"/>
                  </a:lnTo>
                  <a:lnTo>
                    <a:pt x="786" y="220"/>
                  </a:lnTo>
                  <a:lnTo>
                    <a:pt x="786" y="220"/>
                  </a:lnTo>
                  <a:lnTo>
                    <a:pt x="790" y="220"/>
                  </a:lnTo>
                  <a:lnTo>
                    <a:pt x="794" y="218"/>
                  </a:lnTo>
                  <a:lnTo>
                    <a:pt x="802" y="216"/>
                  </a:lnTo>
                  <a:lnTo>
                    <a:pt x="807" y="210"/>
                  </a:lnTo>
                  <a:lnTo>
                    <a:pt x="810" y="203"/>
                  </a:lnTo>
                  <a:lnTo>
                    <a:pt x="810" y="195"/>
                  </a:lnTo>
                  <a:lnTo>
                    <a:pt x="809" y="188"/>
                  </a:lnTo>
                  <a:lnTo>
                    <a:pt x="807" y="185"/>
                  </a:lnTo>
                  <a:lnTo>
                    <a:pt x="805" y="184"/>
                  </a:lnTo>
                  <a:lnTo>
                    <a:pt x="800" y="181"/>
                  </a:lnTo>
                  <a:lnTo>
                    <a:pt x="796" y="181"/>
                  </a:lnTo>
                  <a:lnTo>
                    <a:pt x="796" y="181"/>
                  </a:lnTo>
                  <a:lnTo>
                    <a:pt x="732" y="171"/>
                  </a:lnTo>
                  <a:lnTo>
                    <a:pt x="667" y="161"/>
                  </a:lnTo>
                  <a:lnTo>
                    <a:pt x="540" y="136"/>
                  </a:lnTo>
                  <a:lnTo>
                    <a:pt x="540" y="136"/>
                  </a:lnTo>
                  <a:lnTo>
                    <a:pt x="428" y="114"/>
                  </a:lnTo>
                  <a:lnTo>
                    <a:pt x="317" y="90"/>
                  </a:lnTo>
                  <a:lnTo>
                    <a:pt x="262" y="77"/>
                  </a:lnTo>
                  <a:lnTo>
                    <a:pt x="207" y="62"/>
                  </a:lnTo>
                  <a:lnTo>
                    <a:pt x="154" y="45"/>
                  </a:lnTo>
                  <a:lnTo>
                    <a:pt x="99" y="27"/>
                  </a:lnTo>
                  <a:lnTo>
                    <a:pt x="99" y="2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28" y="1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6"/>
                  </a:lnTo>
                  <a:lnTo>
                    <a:pt x="3" y="12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5" y="33"/>
                  </a:lnTo>
                  <a:lnTo>
                    <a:pt x="8" y="35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9" name="Freeform 88">
              <a:extLst>
                <a:ext uri="{FF2B5EF4-FFF2-40B4-BE49-F238E27FC236}">
                  <a16:creationId xmlns:a16="http://schemas.microsoft.com/office/drawing/2014/main" id="{70848FDF-DD85-D5CE-6E11-420A7ED4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2850"/>
              <a:ext cx="123" cy="102"/>
            </a:xfrm>
            <a:custGeom>
              <a:avLst/>
              <a:gdLst>
                <a:gd name="T0" fmla="*/ 3 w 368"/>
                <a:gd name="T1" fmla="*/ 29 h 307"/>
                <a:gd name="T2" fmla="*/ 3 w 368"/>
                <a:gd name="T3" fmla="*/ 29 h 307"/>
                <a:gd name="T4" fmla="*/ 18 w 368"/>
                <a:gd name="T5" fmla="*/ 51 h 307"/>
                <a:gd name="T6" fmla="*/ 34 w 368"/>
                <a:gd name="T7" fmla="*/ 71 h 307"/>
                <a:gd name="T8" fmla="*/ 51 w 368"/>
                <a:gd name="T9" fmla="*/ 90 h 307"/>
                <a:gd name="T10" fmla="*/ 68 w 368"/>
                <a:gd name="T11" fmla="*/ 108 h 307"/>
                <a:gd name="T12" fmla="*/ 87 w 368"/>
                <a:gd name="T13" fmla="*/ 126 h 307"/>
                <a:gd name="T14" fmla="*/ 106 w 368"/>
                <a:gd name="T15" fmla="*/ 143 h 307"/>
                <a:gd name="T16" fmla="*/ 147 w 368"/>
                <a:gd name="T17" fmla="*/ 175 h 307"/>
                <a:gd name="T18" fmla="*/ 147 w 368"/>
                <a:gd name="T19" fmla="*/ 175 h 307"/>
                <a:gd name="T20" fmla="*/ 193 w 368"/>
                <a:gd name="T21" fmla="*/ 210 h 307"/>
                <a:gd name="T22" fmla="*/ 241 w 368"/>
                <a:gd name="T23" fmla="*/ 242 h 307"/>
                <a:gd name="T24" fmla="*/ 290 w 368"/>
                <a:gd name="T25" fmla="*/ 273 h 307"/>
                <a:gd name="T26" fmla="*/ 339 w 368"/>
                <a:gd name="T27" fmla="*/ 304 h 307"/>
                <a:gd name="T28" fmla="*/ 339 w 368"/>
                <a:gd name="T29" fmla="*/ 304 h 307"/>
                <a:gd name="T30" fmla="*/ 343 w 368"/>
                <a:gd name="T31" fmla="*/ 307 h 307"/>
                <a:gd name="T32" fmla="*/ 346 w 368"/>
                <a:gd name="T33" fmla="*/ 307 h 307"/>
                <a:gd name="T34" fmla="*/ 351 w 368"/>
                <a:gd name="T35" fmla="*/ 307 h 307"/>
                <a:gd name="T36" fmla="*/ 355 w 368"/>
                <a:gd name="T37" fmla="*/ 307 h 307"/>
                <a:gd name="T38" fmla="*/ 361 w 368"/>
                <a:gd name="T39" fmla="*/ 302 h 307"/>
                <a:gd name="T40" fmla="*/ 365 w 368"/>
                <a:gd name="T41" fmla="*/ 297 h 307"/>
                <a:gd name="T42" fmla="*/ 368 w 368"/>
                <a:gd name="T43" fmla="*/ 289 h 307"/>
                <a:gd name="T44" fmla="*/ 368 w 368"/>
                <a:gd name="T45" fmla="*/ 282 h 307"/>
                <a:gd name="T46" fmla="*/ 368 w 368"/>
                <a:gd name="T47" fmla="*/ 279 h 307"/>
                <a:gd name="T48" fmla="*/ 365 w 368"/>
                <a:gd name="T49" fmla="*/ 275 h 307"/>
                <a:gd name="T50" fmla="*/ 362 w 368"/>
                <a:gd name="T51" fmla="*/ 272 h 307"/>
                <a:gd name="T52" fmla="*/ 359 w 368"/>
                <a:gd name="T53" fmla="*/ 269 h 307"/>
                <a:gd name="T54" fmla="*/ 359 w 368"/>
                <a:gd name="T55" fmla="*/ 269 h 307"/>
                <a:gd name="T56" fmla="*/ 314 w 368"/>
                <a:gd name="T57" fmla="*/ 242 h 307"/>
                <a:gd name="T58" fmla="*/ 271 w 368"/>
                <a:gd name="T59" fmla="*/ 213 h 307"/>
                <a:gd name="T60" fmla="*/ 228 w 368"/>
                <a:gd name="T61" fmla="*/ 184 h 307"/>
                <a:gd name="T62" fmla="*/ 184 w 368"/>
                <a:gd name="T63" fmla="*/ 153 h 307"/>
                <a:gd name="T64" fmla="*/ 184 w 368"/>
                <a:gd name="T65" fmla="*/ 153 h 307"/>
                <a:gd name="T66" fmla="*/ 144 w 368"/>
                <a:gd name="T67" fmla="*/ 121 h 307"/>
                <a:gd name="T68" fmla="*/ 123 w 368"/>
                <a:gd name="T69" fmla="*/ 106 h 307"/>
                <a:gd name="T70" fmla="*/ 105 w 368"/>
                <a:gd name="T71" fmla="*/ 88 h 307"/>
                <a:gd name="T72" fmla="*/ 86 w 368"/>
                <a:gd name="T73" fmla="*/ 69 h 307"/>
                <a:gd name="T74" fmla="*/ 68 w 368"/>
                <a:gd name="T75" fmla="*/ 51 h 307"/>
                <a:gd name="T76" fmla="*/ 53 w 368"/>
                <a:gd name="T77" fmla="*/ 30 h 307"/>
                <a:gd name="T78" fmla="*/ 38 w 368"/>
                <a:gd name="T79" fmla="*/ 9 h 307"/>
                <a:gd name="T80" fmla="*/ 38 w 368"/>
                <a:gd name="T81" fmla="*/ 9 h 307"/>
                <a:gd name="T82" fmla="*/ 35 w 368"/>
                <a:gd name="T83" fmla="*/ 6 h 307"/>
                <a:gd name="T84" fmla="*/ 32 w 368"/>
                <a:gd name="T85" fmla="*/ 3 h 307"/>
                <a:gd name="T86" fmla="*/ 25 w 368"/>
                <a:gd name="T87" fmla="*/ 0 h 307"/>
                <a:gd name="T88" fmla="*/ 18 w 368"/>
                <a:gd name="T89" fmla="*/ 0 h 307"/>
                <a:gd name="T90" fmla="*/ 11 w 368"/>
                <a:gd name="T91" fmla="*/ 3 h 307"/>
                <a:gd name="T92" fmla="*/ 5 w 368"/>
                <a:gd name="T93" fmla="*/ 7 h 307"/>
                <a:gd name="T94" fmla="*/ 0 w 368"/>
                <a:gd name="T95" fmla="*/ 14 h 307"/>
                <a:gd name="T96" fmla="*/ 0 w 368"/>
                <a:gd name="T97" fmla="*/ 17 h 307"/>
                <a:gd name="T98" fmla="*/ 0 w 368"/>
                <a:gd name="T99" fmla="*/ 22 h 307"/>
                <a:gd name="T100" fmla="*/ 2 w 368"/>
                <a:gd name="T101" fmla="*/ 25 h 307"/>
                <a:gd name="T102" fmla="*/ 3 w 368"/>
                <a:gd name="T103" fmla="*/ 29 h 307"/>
                <a:gd name="T104" fmla="*/ 3 w 368"/>
                <a:gd name="T105" fmla="*/ 2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8" h="307">
                  <a:moveTo>
                    <a:pt x="3" y="29"/>
                  </a:moveTo>
                  <a:lnTo>
                    <a:pt x="3" y="29"/>
                  </a:lnTo>
                  <a:lnTo>
                    <a:pt x="18" y="51"/>
                  </a:lnTo>
                  <a:lnTo>
                    <a:pt x="34" y="71"/>
                  </a:lnTo>
                  <a:lnTo>
                    <a:pt x="51" y="90"/>
                  </a:lnTo>
                  <a:lnTo>
                    <a:pt x="68" y="108"/>
                  </a:lnTo>
                  <a:lnTo>
                    <a:pt x="87" y="126"/>
                  </a:lnTo>
                  <a:lnTo>
                    <a:pt x="106" y="143"/>
                  </a:lnTo>
                  <a:lnTo>
                    <a:pt x="147" y="175"/>
                  </a:lnTo>
                  <a:lnTo>
                    <a:pt x="147" y="175"/>
                  </a:lnTo>
                  <a:lnTo>
                    <a:pt x="193" y="210"/>
                  </a:lnTo>
                  <a:lnTo>
                    <a:pt x="241" y="242"/>
                  </a:lnTo>
                  <a:lnTo>
                    <a:pt x="290" y="273"/>
                  </a:lnTo>
                  <a:lnTo>
                    <a:pt x="339" y="304"/>
                  </a:lnTo>
                  <a:lnTo>
                    <a:pt x="339" y="304"/>
                  </a:lnTo>
                  <a:lnTo>
                    <a:pt x="343" y="307"/>
                  </a:lnTo>
                  <a:lnTo>
                    <a:pt x="346" y="307"/>
                  </a:lnTo>
                  <a:lnTo>
                    <a:pt x="351" y="307"/>
                  </a:lnTo>
                  <a:lnTo>
                    <a:pt x="355" y="307"/>
                  </a:lnTo>
                  <a:lnTo>
                    <a:pt x="361" y="302"/>
                  </a:lnTo>
                  <a:lnTo>
                    <a:pt x="365" y="297"/>
                  </a:lnTo>
                  <a:lnTo>
                    <a:pt x="368" y="289"/>
                  </a:lnTo>
                  <a:lnTo>
                    <a:pt x="368" y="282"/>
                  </a:lnTo>
                  <a:lnTo>
                    <a:pt x="368" y="279"/>
                  </a:lnTo>
                  <a:lnTo>
                    <a:pt x="365" y="275"/>
                  </a:lnTo>
                  <a:lnTo>
                    <a:pt x="362" y="272"/>
                  </a:lnTo>
                  <a:lnTo>
                    <a:pt x="359" y="269"/>
                  </a:lnTo>
                  <a:lnTo>
                    <a:pt x="359" y="269"/>
                  </a:lnTo>
                  <a:lnTo>
                    <a:pt x="314" y="242"/>
                  </a:lnTo>
                  <a:lnTo>
                    <a:pt x="271" y="213"/>
                  </a:lnTo>
                  <a:lnTo>
                    <a:pt x="228" y="184"/>
                  </a:lnTo>
                  <a:lnTo>
                    <a:pt x="184" y="153"/>
                  </a:lnTo>
                  <a:lnTo>
                    <a:pt x="184" y="153"/>
                  </a:lnTo>
                  <a:lnTo>
                    <a:pt x="144" y="121"/>
                  </a:lnTo>
                  <a:lnTo>
                    <a:pt x="123" y="106"/>
                  </a:lnTo>
                  <a:lnTo>
                    <a:pt x="105" y="88"/>
                  </a:lnTo>
                  <a:lnTo>
                    <a:pt x="86" y="69"/>
                  </a:lnTo>
                  <a:lnTo>
                    <a:pt x="68" y="51"/>
                  </a:lnTo>
                  <a:lnTo>
                    <a:pt x="53" y="30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1" y="3"/>
                  </a:lnTo>
                  <a:lnTo>
                    <a:pt x="5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3" y="29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0" name="Freeform 89">
              <a:extLst>
                <a:ext uri="{FF2B5EF4-FFF2-40B4-BE49-F238E27FC236}">
                  <a16:creationId xmlns:a16="http://schemas.microsoft.com/office/drawing/2014/main" id="{6F819ACD-D694-B6FE-550E-3A48A0AC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3586"/>
              <a:ext cx="1372" cy="498"/>
            </a:xfrm>
            <a:custGeom>
              <a:avLst/>
              <a:gdLst>
                <a:gd name="T0" fmla="*/ 1176 w 4115"/>
                <a:gd name="T1" fmla="*/ 313 h 1493"/>
                <a:gd name="T2" fmla="*/ 951 w 4115"/>
                <a:gd name="T3" fmla="*/ 495 h 1493"/>
                <a:gd name="T4" fmla="*/ 485 w 4115"/>
                <a:gd name="T5" fmla="*/ 699 h 1493"/>
                <a:gd name="T6" fmla="*/ 238 w 4115"/>
                <a:gd name="T7" fmla="*/ 832 h 1493"/>
                <a:gd name="T8" fmla="*/ 78 w 4115"/>
                <a:gd name="T9" fmla="*/ 1039 h 1493"/>
                <a:gd name="T10" fmla="*/ 2 w 4115"/>
                <a:gd name="T11" fmla="*/ 1233 h 1493"/>
                <a:gd name="T12" fmla="*/ 22 w 4115"/>
                <a:gd name="T13" fmla="*/ 1336 h 1493"/>
                <a:gd name="T14" fmla="*/ 157 w 4115"/>
                <a:gd name="T15" fmla="*/ 1430 h 1493"/>
                <a:gd name="T16" fmla="*/ 488 w 4115"/>
                <a:gd name="T17" fmla="*/ 1489 h 1493"/>
                <a:gd name="T18" fmla="*/ 867 w 4115"/>
                <a:gd name="T19" fmla="*/ 1479 h 1493"/>
                <a:gd name="T20" fmla="*/ 1415 w 4115"/>
                <a:gd name="T21" fmla="*/ 1402 h 1493"/>
                <a:gd name="T22" fmla="*/ 1483 w 4115"/>
                <a:gd name="T23" fmla="*/ 1315 h 1493"/>
                <a:gd name="T24" fmla="*/ 1617 w 4115"/>
                <a:gd name="T25" fmla="*/ 1179 h 1493"/>
                <a:gd name="T26" fmla="*/ 1910 w 4115"/>
                <a:gd name="T27" fmla="*/ 1113 h 1493"/>
                <a:gd name="T28" fmla="*/ 2234 w 4115"/>
                <a:gd name="T29" fmla="*/ 1012 h 1493"/>
                <a:gd name="T30" fmla="*/ 2598 w 4115"/>
                <a:gd name="T31" fmla="*/ 802 h 1493"/>
                <a:gd name="T32" fmla="*/ 2843 w 4115"/>
                <a:gd name="T33" fmla="*/ 602 h 1493"/>
                <a:gd name="T34" fmla="*/ 3023 w 4115"/>
                <a:gd name="T35" fmla="*/ 405 h 1493"/>
                <a:gd name="T36" fmla="*/ 3125 w 4115"/>
                <a:gd name="T37" fmla="*/ 397 h 1493"/>
                <a:gd name="T38" fmla="*/ 3263 w 4115"/>
                <a:gd name="T39" fmla="*/ 452 h 1493"/>
                <a:gd name="T40" fmla="*/ 3347 w 4115"/>
                <a:gd name="T41" fmla="*/ 531 h 1493"/>
                <a:gd name="T42" fmla="*/ 3362 w 4115"/>
                <a:gd name="T43" fmla="*/ 674 h 1493"/>
                <a:gd name="T44" fmla="*/ 3326 w 4115"/>
                <a:gd name="T45" fmla="*/ 800 h 1493"/>
                <a:gd name="T46" fmla="*/ 3508 w 4115"/>
                <a:gd name="T47" fmla="*/ 894 h 1493"/>
                <a:gd name="T48" fmla="*/ 3746 w 4115"/>
                <a:gd name="T49" fmla="*/ 929 h 1493"/>
                <a:gd name="T50" fmla="*/ 3975 w 4115"/>
                <a:gd name="T51" fmla="*/ 874 h 1493"/>
                <a:gd name="T52" fmla="*/ 4111 w 4115"/>
                <a:gd name="T53" fmla="*/ 768 h 1493"/>
                <a:gd name="T54" fmla="*/ 4098 w 4115"/>
                <a:gd name="T55" fmla="*/ 741 h 1493"/>
                <a:gd name="T56" fmla="*/ 4072 w 4115"/>
                <a:gd name="T57" fmla="*/ 754 h 1493"/>
                <a:gd name="T58" fmla="*/ 3948 w 4115"/>
                <a:gd name="T59" fmla="*/ 842 h 1493"/>
                <a:gd name="T60" fmla="*/ 3728 w 4115"/>
                <a:gd name="T61" fmla="*/ 889 h 1493"/>
                <a:gd name="T62" fmla="*/ 3505 w 4115"/>
                <a:gd name="T63" fmla="*/ 851 h 1493"/>
                <a:gd name="T64" fmla="*/ 3359 w 4115"/>
                <a:gd name="T65" fmla="*/ 799 h 1493"/>
                <a:gd name="T66" fmla="*/ 3409 w 4115"/>
                <a:gd name="T67" fmla="*/ 643 h 1493"/>
                <a:gd name="T68" fmla="*/ 3389 w 4115"/>
                <a:gd name="T69" fmla="*/ 520 h 1493"/>
                <a:gd name="T70" fmla="*/ 3281 w 4115"/>
                <a:gd name="T71" fmla="*/ 413 h 1493"/>
                <a:gd name="T72" fmla="*/ 3093 w 4115"/>
                <a:gd name="T73" fmla="*/ 352 h 1493"/>
                <a:gd name="T74" fmla="*/ 3000 w 4115"/>
                <a:gd name="T75" fmla="*/ 372 h 1493"/>
                <a:gd name="T76" fmla="*/ 2835 w 4115"/>
                <a:gd name="T77" fmla="*/ 550 h 1493"/>
                <a:gd name="T78" fmla="*/ 2592 w 4115"/>
                <a:gd name="T79" fmla="*/ 757 h 1493"/>
                <a:gd name="T80" fmla="*/ 2258 w 4115"/>
                <a:gd name="T81" fmla="*/ 955 h 1493"/>
                <a:gd name="T82" fmla="*/ 1940 w 4115"/>
                <a:gd name="T83" fmla="*/ 1065 h 1493"/>
                <a:gd name="T84" fmla="*/ 1628 w 4115"/>
                <a:gd name="T85" fmla="*/ 1130 h 1493"/>
                <a:gd name="T86" fmla="*/ 1470 w 4115"/>
                <a:gd name="T87" fmla="*/ 1266 h 1493"/>
                <a:gd name="T88" fmla="*/ 1395 w 4115"/>
                <a:gd name="T89" fmla="*/ 1372 h 1493"/>
                <a:gd name="T90" fmla="*/ 1389 w 4115"/>
                <a:gd name="T91" fmla="*/ 1366 h 1493"/>
                <a:gd name="T92" fmla="*/ 899 w 4115"/>
                <a:gd name="T93" fmla="*/ 1437 h 1493"/>
                <a:gd name="T94" fmla="*/ 478 w 4115"/>
                <a:gd name="T95" fmla="*/ 1448 h 1493"/>
                <a:gd name="T96" fmla="*/ 161 w 4115"/>
                <a:gd name="T97" fmla="*/ 1388 h 1493"/>
                <a:gd name="T98" fmla="*/ 60 w 4115"/>
                <a:gd name="T99" fmla="*/ 1318 h 1493"/>
                <a:gd name="T100" fmla="*/ 45 w 4115"/>
                <a:gd name="T101" fmla="*/ 1220 h 1493"/>
                <a:gd name="T102" fmla="*/ 161 w 4115"/>
                <a:gd name="T103" fmla="*/ 983 h 1493"/>
                <a:gd name="T104" fmla="*/ 340 w 4115"/>
                <a:gd name="T105" fmla="*/ 810 h 1493"/>
                <a:gd name="T106" fmla="*/ 760 w 4115"/>
                <a:gd name="T107" fmla="*/ 627 h 1493"/>
                <a:gd name="T108" fmla="*/ 1087 w 4115"/>
                <a:gd name="T109" fmla="*/ 459 h 1493"/>
                <a:gd name="T110" fmla="*/ 1324 w 4115"/>
                <a:gd name="T111" fmla="*/ 186 h 1493"/>
                <a:gd name="T112" fmla="*/ 1431 w 4115"/>
                <a:gd name="T113" fmla="*/ 18 h 1493"/>
                <a:gd name="T114" fmla="*/ 1393 w 4115"/>
                <a:gd name="T115" fmla="*/ 1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15" h="1493">
                  <a:moveTo>
                    <a:pt x="1393" y="10"/>
                  </a:moveTo>
                  <a:lnTo>
                    <a:pt x="1393" y="10"/>
                  </a:lnTo>
                  <a:lnTo>
                    <a:pt x="1360" y="63"/>
                  </a:lnTo>
                  <a:lnTo>
                    <a:pt x="1327" y="115"/>
                  </a:lnTo>
                  <a:lnTo>
                    <a:pt x="1291" y="165"/>
                  </a:lnTo>
                  <a:lnTo>
                    <a:pt x="1254" y="216"/>
                  </a:lnTo>
                  <a:lnTo>
                    <a:pt x="1215" y="265"/>
                  </a:lnTo>
                  <a:lnTo>
                    <a:pt x="1176" y="313"/>
                  </a:lnTo>
                  <a:lnTo>
                    <a:pt x="1134" y="358"/>
                  </a:lnTo>
                  <a:lnTo>
                    <a:pt x="1089" y="401"/>
                  </a:lnTo>
                  <a:lnTo>
                    <a:pt x="1089" y="401"/>
                  </a:lnTo>
                  <a:lnTo>
                    <a:pt x="1063" y="424"/>
                  </a:lnTo>
                  <a:lnTo>
                    <a:pt x="1037" y="444"/>
                  </a:lnTo>
                  <a:lnTo>
                    <a:pt x="1010" y="462"/>
                  </a:lnTo>
                  <a:lnTo>
                    <a:pt x="981" y="479"/>
                  </a:lnTo>
                  <a:lnTo>
                    <a:pt x="951" y="495"/>
                  </a:lnTo>
                  <a:lnTo>
                    <a:pt x="920" y="511"/>
                  </a:lnTo>
                  <a:lnTo>
                    <a:pt x="859" y="538"/>
                  </a:lnTo>
                  <a:lnTo>
                    <a:pt x="859" y="538"/>
                  </a:lnTo>
                  <a:lnTo>
                    <a:pt x="783" y="573"/>
                  </a:lnTo>
                  <a:lnTo>
                    <a:pt x="705" y="606"/>
                  </a:lnTo>
                  <a:lnTo>
                    <a:pt x="549" y="672"/>
                  </a:lnTo>
                  <a:lnTo>
                    <a:pt x="549" y="672"/>
                  </a:lnTo>
                  <a:lnTo>
                    <a:pt x="485" y="699"/>
                  </a:lnTo>
                  <a:lnTo>
                    <a:pt x="421" y="727"/>
                  </a:lnTo>
                  <a:lnTo>
                    <a:pt x="358" y="755"/>
                  </a:lnTo>
                  <a:lnTo>
                    <a:pt x="327" y="771"/>
                  </a:lnTo>
                  <a:lnTo>
                    <a:pt x="297" y="789"/>
                  </a:lnTo>
                  <a:lnTo>
                    <a:pt x="297" y="789"/>
                  </a:lnTo>
                  <a:lnTo>
                    <a:pt x="281" y="799"/>
                  </a:lnTo>
                  <a:lnTo>
                    <a:pt x="266" y="809"/>
                  </a:lnTo>
                  <a:lnTo>
                    <a:pt x="238" y="832"/>
                  </a:lnTo>
                  <a:lnTo>
                    <a:pt x="212" y="857"/>
                  </a:lnTo>
                  <a:lnTo>
                    <a:pt x="187" y="884"/>
                  </a:lnTo>
                  <a:lnTo>
                    <a:pt x="162" y="913"/>
                  </a:lnTo>
                  <a:lnTo>
                    <a:pt x="141" y="944"/>
                  </a:lnTo>
                  <a:lnTo>
                    <a:pt x="120" y="974"/>
                  </a:lnTo>
                  <a:lnTo>
                    <a:pt x="100" y="1004"/>
                  </a:lnTo>
                  <a:lnTo>
                    <a:pt x="100" y="1004"/>
                  </a:lnTo>
                  <a:lnTo>
                    <a:pt x="78" y="1039"/>
                  </a:lnTo>
                  <a:lnTo>
                    <a:pt x="58" y="1077"/>
                  </a:lnTo>
                  <a:lnTo>
                    <a:pt x="41" y="1114"/>
                  </a:lnTo>
                  <a:lnTo>
                    <a:pt x="25" y="1152"/>
                  </a:lnTo>
                  <a:lnTo>
                    <a:pt x="25" y="1152"/>
                  </a:lnTo>
                  <a:lnTo>
                    <a:pt x="13" y="1184"/>
                  </a:lnTo>
                  <a:lnTo>
                    <a:pt x="9" y="1200"/>
                  </a:lnTo>
                  <a:lnTo>
                    <a:pt x="5" y="1217"/>
                  </a:lnTo>
                  <a:lnTo>
                    <a:pt x="2" y="1233"/>
                  </a:lnTo>
                  <a:lnTo>
                    <a:pt x="0" y="1250"/>
                  </a:lnTo>
                  <a:lnTo>
                    <a:pt x="0" y="1266"/>
                  </a:lnTo>
                  <a:lnTo>
                    <a:pt x="2" y="1283"/>
                  </a:lnTo>
                  <a:lnTo>
                    <a:pt x="2" y="1283"/>
                  </a:lnTo>
                  <a:lnTo>
                    <a:pt x="5" y="1297"/>
                  </a:lnTo>
                  <a:lnTo>
                    <a:pt x="9" y="1311"/>
                  </a:lnTo>
                  <a:lnTo>
                    <a:pt x="15" y="1323"/>
                  </a:lnTo>
                  <a:lnTo>
                    <a:pt x="22" y="1336"/>
                  </a:lnTo>
                  <a:lnTo>
                    <a:pt x="29" y="1346"/>
                  </a:lnTo>
                  <a:lnTo>
                    <a:pt x="38" y="1357"/>
                  </a:lnTo>
                  <a:lnTo>
                    <a:pt x="48" y="1366"/>
                  </a:lnTo>
                  <a:lnTo>
                    <a:pt x="58" y="1376"/>
                  </a:lnTo>
                  <a:lnTo>
                    <a:pt x="81" y="1392"/>
                  </a:lnTo>
                  <a:lnTo>
                    <a:pt x="106" y="1406"/>
                  </a:lnTo>
                  <a:lnTo>
                    <a:pt x="132" y="1418"/>
                  </a:lnTo>
                  <a:lnTo>
                    <a:pt x="157" y="1430"/>
                  </a:lnTo>
                  <a:lnTo>
                    <a:pt x="157" y="1430"/>
                  </a:lnTo>
                  <a:lnTo>
                    <a:pt x="203" y="1444"/>
                  </a:lnTo>
                  <a:lnTo>
                    <a:pt x="249" y="1457"/>
                  </a:lnTo>
                  <a:lnTo>
                    <a:pt x="295" y="1467"/>
                  </a:lnTo>
                  <a:lnTo>
                    <a:pt x="343" y="1474"/>
                  </a:lnTo>
                  <a:lnTo>
                    <a:pt x="392" y="1482"/>
                  </a:lnTo>
                  <a:lnTo>
                    <a:pt x="440" y="1486"/>
                  </a:lnTo>
                  <a:lnTo>
                    <a:pt x="488" y="1489"/>
                  </a:lnTo>
                  <a:lnTo>
                    <a:pt x="536" y="1492"/>
                  </a:lnTo>
                  <a:lnTo>
                    <a:pt x="536" y="1492"/>
                  </a:lnTo>
                  <a:lnTo>
                    <a:pt x="577" y="1493"/>
                  </a:lnTo>
                  <a:lnTo>
                    <a:pt x="618" y="1493"/>
                  </a:lnTo>
                  <a:lnTo>
                    <a:pt x="660" y="1493"/>
                  </a:lnTo>
                  <a:lnTo>
                    <a:pt x="702" y="1492"/>
                  </a:lnTo>
                  <a:lnTo>
                    <a:pt x="784" y="1486"/>
                  </a:lnTo>
                  <a:lnTo>
                    <a:pt x="867" y="1479"/>
                  </a:lnTo>
                  <a:lnTo>
                    <a:pt x="867" y="1479"/>
                  </a:lnTo>
                  <a:lnTo>
                    <a:pt x="1000" y="1466"/>
                  </a:lnTo>
                  <a:lnTo>
                    <a:pt x="1133" y="1448"/>
                  </a:lnTo>
                  <a:lnTo>
                    <a:pt x="1266" y="1428"/>
                  </a:lnTo>
                  <a:lnTo>
                    <a:pt x="1398" y="1406"/>
                  </a:lnTo>
                  <a:lnTo>
                    <a:pt x="1398" y="1406"/>
                  </a:lnTo>
                  <a:lnTo>
                    <a:pt x="1408" y="1405"/>
                  </a:lnTo>
                  <a:lnTo>
                    <a:pt x="1415" y="1402"/>
                  </a:lnTo>
                  <a:lnTo>
                    <a:pt x="1422" y="1399"/>
                  </a:lnTo>
                  <a:lnTo>
                    <a:pt x="1429" y="1392"/>
                  </a:lnTo>
                  <a:lnTo>
                    <a:pt x="1429" y="1392"/>
                  </a:lnTo>
                  <a:lnTo>
                    <a:pt x="1444" y="1373"/>
                  </a:lnTo>
                  <a:lnTo>
                    <a:pt x="1457" y="1353"/>
                  </a:lnTo>
                  <a:lnTo>
                    <a:pt x="1470" y="1334"/>
                  </a:lnTo>
                  <a:lnTo>
                    <a:pt x="1483" y="1315"/>
                  </a:lnTo>
                  <a:lnTo>
                    <a:pt x="1483" y="1315"/>
                  </a:lnTo>
                  <a:lnTo>
                    <a:pt x="1507" y="1283"/>
                  </a:lnTo>
                  <a:lnTo>
                    <a:pt x="1534" y="1253"/>
                  </a:lnTo>
                  <a:lnTo>
                    <a:pt x="1561" y="1224"/>
                  </a:lnTo>
                  <a:lnTo>
                    <a:pt x="1575" y="1211"/>
                  </a:lnTo>
                  <a:lnTo>
                    <a:pt x="1590" y="1198"/>
                  </a:lnTo>
                  <a:lnTo>
                    <a:pt x="1590" y="1198"/>
                  </a:lnTo>
                  <a:lnTo>
                    <a:pt x="1603" y="1188"/>
                  </a:lnTo>
                  <a:lnTo>
                    <a:pt x="1617" y="1179"/>
                  </a:lnTo>
                  <a:lnTo>
                    <a:pt x="1632" y="1172"/>
                  </a:lnTo>
                  <a:lnTo>
                    <a:pt x="1646" y="1166"/>
                  </a:lnTo>
                  <a:lnTo>
                    <a:pt x="1662" y="1161"/>
                  </a:lnTo>
                  <a:lnTo>
                    <a:pt x="1678" y="1156"/>
                  </a:lnTo>
                  <a:lnTo>
                    <a:pt x="1710" y="1149"/>
                  </a:lnTo>
                  <a:lnTo>
                    <a:pt x="1710" y="1149"/>
                  </a:lnTo>
                  <a:lnTo>
                    <a:pt x="1810" y="1130"/>
                  </a:lnTo>
                  <a:lnTo>
                    <a:pt x="1910" y="1113"/>
                  </a:lnTo>
                  <a:lnTo>
                    <a:pt x="1959" y="1103"/>
                  </a:lnTo>
                  <a:lnTo>
                    <a:pt x="2008" y="1091"/>
                  </a:lnTo>
                  <a:lnTo>
                    <a:pt x="2057" y="1078"/>
                  </a:lnTo>
                  <a:lnTo>
                    <a:pt x="2106" y="1062"/>
                  </a:lnTo>
                  <a:lnTo>
                    <a:pt x="2106" y="1062"/>
                  </a:lnTo>
                  <a:lnTo>
                    <a:pt x="2148" y="1048"/>
                  </a:lnTo>
                  <a:lnTo>
                    <a:pt x="2192" y="1030"/>
                  </a:lnTo>
                  <a:lnTo>
                    <a:pt x="2234" y="1012"/>
                  </a:lnTo>
                  <a:lnTo>
                    <a:pt x="2276" y="991"/>
                  </a:lnTo>
                  <a:lnTo>
                    <a:pt x="2317" y="971"/>
                  </a:lnTo>
                  <a:lnTo>
                    <a:pt x="2358" y="949"/>
                  </a:lnTo>
                  <a:lnTo>
                    <a:pt x="2438" y="903"/>
                  </a:lnTo>
                  <a:lnTo>
                    <a:pt x="2438" y="903"/>
                  </a:lnTo>
                  <a:lnTo>
                    <a:pt x="2519" y="854"/>
                  </a:lnTo>
                  <a:lnTo>
                    <a:pt x="2559" y="828"/>
                  </a:lnTo>
                  <a:lnTo>
                    <a:pt x="2598" y="802"/>
                  </a:lnTo>
                  <a:lnTo>
                    <a:pt x="2637" y="774"/>
                  </a:lnTo>
                  <a:lnTo>
                    <a:pt x="2675" y="747"/>
                  </a:lnTo>
                  <a:lnTo>
                    <a:pt x="2714" y="718"/>
                  </a:lnTo>
                  <a:lnTo>
                    <a:pt x="2750" y="687"/>
                  </a:lnTo>
                  <a:lnTo>
                    <a:pt x="2750" y="687"/>
                  </a:lnTo>
                  <a:lnTo>
                    <a:pt x="2782" y="660"/>
                  </a:lnTo>
                  <a:lnTo>
                    <a:pt x="2812" y="633"/>
                  </a:lnTo>
                  <a:lnTo>
                    <a:pt x="2843" y="602"/>
                  </a:lnTo>
                  <a:lnTo>
                    <a:pt x="2870" y="572"/>
                  </a:lnTo>
                  <a:lnTo>
                    <a:pt x="2925" y="510"/>
                  </a:lnTo>
                  <a:lnTo>
                    <a:pt x="2980" y="444"/>
                  </a:lnTo>
                  <a:lnTo>
                    <a:pt x="2980" y="444"/>
                  </a:lnTo>
                  <a:lnTo>
                    <a:pt x="2996" y="427"/>
                  </a:lnTo>
                  <a:lnTo>
                    <a:pt x="3004" y="420"/>
                  </a:lnTo>
                  <a:lnTo>
                    <a:pt x="3013" y="413"/>
                  </a:lnTo>
                  <a:lnTo>
                    <a:pt x="3023" y="405"/>
                  </a:lnTo>
                  <a:lnTo>
                    <a:pt x="3033" y="401"/>
                  </a:lnTo>
                  <a:lnTo>
                    <a:pt x="3044" y="397"/>
                  </a:lnTo>
                  <a:lnTo>
                    <a:pt x="3057" y="394"/>
                  </a:lnTo>
                  <a:lnTo>
                    <a:pt x="3057" y="394"/>
                  </a:lnTo>
                  <a:lnTo>
                    <a:pt x="3072" y="392"/>
                  </a:lnTo>
                  <a:lnTo>
                    <a:pt x="3090" y="392"/>
                  </a:lnTo>
                  <a:lnTo>
                    <a:pt x="3107" y="394"/>
                  </a:lnTo>
                  <a:lnTo>
                    <a:pt x="3125" y="397"/>
                  </a:lnTo>
                  <a:lnTo>
                    <a:pt x="3142" y="401"/>
                  </a:lnTo>
                  <a:lnTo>
                    <a:pt x="3159" y="405"/>
                  </a:lnTo>
                  <a:lnTo>
                    <a:pt x="3191" y="417"/>
                  </a:lnTo>
                  <a:lnTo>
                    <a:pt x="3191" y="417"/>
                  </a:lnTo>
                  <a:lnTo>
                    <a:pt x="3210" y="424"/>
                  </a:lnTo>
                  <a:lnTo>
                    <a:pt x="3229" y="433"/>
                  </a:lnTo>
                  <a:lnTo>
                    <a:pt x="3246" y="442"/>
                  </a:lnTo>
                  <a:lnTo>
                    <a:pt x="3263" y="452"/>
                  </a:lnTo>
                  <a:lnTo>
                    <a:pt x="3281" y="463"/>
                  </a:lnTo>
                  <a:lnTo>
                    <a:pt x="3297" y="475"/>
                  </a:lnTo>
                  <a:lnTo>
                    <a:pt x="3313" y="488"/>
                  </a:lnTo>
                  <a:lnTo>
                    <a:pt x="3327" y="502"/>
                  </a:lnTo>
                  <a:lnTo>
                    <a:pt x="3327" y="502"/>
                  </a:lnTo>
                  <a:lnTo>
                    <a:pt x="3334" y="512"/>
                  </a:lnTo>
                  <a:lnTo>
                    <a:pt x="3342" y="521"/>
                  </a:lnTo>
                  <a:lnTo>
                    <a:pt x="3347" y="531"/>
                  </a:lnTo>
                  <a:lnTo>
                    <a:pt x="3353" y="541"/>
                  </a:lnTo>
                  <a:lnTo>
                    <a:pt x="3360" y="562"/>
                  </a:lnTo>
                  <a:lnTo>
                    <a:pt x="3366" y="583"/>
                  </a:lnTo>
                  <a:lnTo>
                    <a:pt x="3369" y="605"/>
                  </a:lnTo>
                  <a:lnTo>
                    <a:pt x="3369" y="628"/>
                  </a:lnTo>
                  <a:lnTo>
                    <a:pt x="3366" y="651"/>
                  </a:lnTo>
                  <a:lnTo>
                    <a:pt x="3362" y="674"/>
                  </a:lnTo>
                  <a:lnTo>
                    <a:pt x="3362" y="674"/>
                  </a:lnTo>
                  <a:lnTo>
                    <a:pt x="3356" y="702"/>
                  </a:lnTo>
                  <a:lnTo>
                    <a:pt x="3347" y="728"/>
                  </a:lnTo>
                  <a:lnTo>
                    <a:pt x="3337" y="754"/>
                  </a:lnTo>
                  <a:lnTo>
                    <a:pt x="3324" y="779"/>
                  </a:lnTo>
                  <a:lnTo>
                    <a:pt x="3324" y="779"/>
                  </a:lnTo>
                  <a:lnTo>
                    <a:pt x="3321" y="786"/>
                  </a:lnTo>
                  <a:lnTo>
                    <a:pt x="3323" y="793"/>
                  </a:lnTo>
                  <a:lnTo>
                    <a:pt x="3326" y="800"/>
                  </a:lnTo>
                  <a:lnTo>
                    <a:pt x="3331" y="806"/>
                  </a:lnTo>
                  <a:lnTo>
                    <a:pt x="3331" y="806"/>
                  </a:lnTo>
                  <a:lnTo>
                    <a:pt x="3365" y="828"/>
                  </a:lnTo>
                  <a:lnTo>
                    <a:pt x="3401" y="848"/>
                  </a:lnTo>
                  <a:lnTo>
                    <a:pt x="3437" y="865"/>
                  </a:lnTo>
                  <a:lnTo>
                    <a:pt x="3475" y="883"/>
                  </a:lnTo>
                  <a:lnTo>
                    <a:pt x="3475" y="883"/>
                  </a:lnTo>
                  <a:lnTo>
                    <a:pt x="3508" y="894"/>
                  </a:lnTo>
                  <a:lnTo>
                    <a:pt x="3541" y="904"/>
                  </a:lnTo>
                  <a:lnTo>
                    <a:pt x="3574" y="913"/>
                  </a:lnTo>
                  <a:lnTo>
                    <a:pt x="3608" y="920"/>
                  </a:lnTo>
                  <a:lnTo>
                    <a:pt x="3642" y="925"/>
                  </a:lnTo>
                  <a:lnTo>
                    <a:pt x="3676" y="928"/>
                  </a:lnTo>
                  <a:lnTo>
                    <a:pt x="3710" y="929"/>
                  </a:lnTo>
                  <a:lnTo>
                    <a:pt x="3746" y="929"/>
                  </a:lnTo>
                  <a:lnTo>
                    <a:pt x="3746" y="929"/>
                  </a:lnTo>
                  <a:lnTo>
                    <a:pt x="3775" y="928"/>
                  </a:lnTo>
                  <a:lnTo>
                    <a:pt x="3806" y="925"/>
                  </a:lnTo>
                  <a:lnTo>
                    <a:pt x="3835" y="920"/>
                  </a:lnTo>
                  <a:lnTo>
                    <a:pt x="3864" y="915"/>
                  </a:lnTo>
                  <a:lnTo>
                    <a:pt x="3893" y="907"/>
                  </a:lnTo>
                  <a:lnTo>
                    <a:pt x="3922" y="899"/>
                  </a:lnTo>
                  <a:lnTo>
                    <a:pt x="3949" y="887"/>
                  </a:lnTo>
                  <a:lnTo>
                    <a:pt x="3975" y="874"/>
                  </a:lnTo>
                  <a:lnTo>
                    <a:pt x="3975" y="874"/>
                  </a:lnTo>
                  <a:lnTo>
                    <a:pt x="4013" y="852"/>
                  </a:lnTo>
                  <a:lnTo>
                    <a:pt x="4031" y="841"/>
                  </a:lnTo>
                  <a:lnTo>
                    <a:pt x="4049" y="829"/>
                  </a:lnTo>
                  <a:lnTo>
                    <a:pt x="4066" y="815"/>
                  </a:lnTo>
                  <a:lnTo>
                    <a:pt x="4084" y="800"/>
                  </a:lnTo>
                  <a:lnTo>
                    <a:pt x="4098" y="786"/>
                  </a:lnTo>
                  <a:lnTo>
                    <a:pt x="4111" y="768"/>
                  </a:lnTo>
                  <a:lnTo>
                    <a:pt x="4111" y="768"/>
                  </a:lnTo>
                  <a:lnTo>
                    <a:pt x="4114" y="766"/>
                  </a:lnTo>
                  <a:lnTo>
                    <a:pt x="4115" y="761"/>
                  </a:lnTo>
                  <a:lnTo>
                    <a:pt x="4115" y="757"/>
                  </a:lnTo>
                  <a:lnTo>
                    <a:pt x="4115" y="754"/>
                  </a:lnTo>
                  <a:lnTo>
                    <a:pt x="4111" y="748"/>
                  </a:lnTo>
                  <a:lnTo>
                    <a:pt x="4105" y="742"/>
                  </a:lnTo>
                  <a:lnTo>
                    <a:pt x="4098" y="741"/>
                  </a:lnTo>
                  <a:lnTo>
                    <a:pt x="4091" y="740"/>
                  </a:lnTo>
                  <a:lnTo>
                    <a:pt x="4084" y="742"/>
                  </a:lnTo>
                  <a:lnTo>
                    <a:pt x="4079" y="745"/>
                  </a:lnTo>
                  <a:lnTo>
                    <a:pt x="4076" y="748"/>
                  </a:lnTo>
                  <a:lnTo>
                    <a:pt x="4076" y="748"/>
                  </a:lnTo>
                  <a:lnTo>
                    <a:pt x="4078" y="747"/>
                  </a:lnTo>
                  <a:lnTo>
                    <a:pt x="4076" y="748"/>
                  </a:lnTo>
                  <a:lnTo>
                    <a:pt x="4072" y="754"/>
                  </a:lnTo>
                  <a:lnTo>
                    <a:pt x="4072" y="754"/>
                  </a:lnTo>
                  <a:lnTo>
                    <a:pt x="4049" y="776"/>
                  </a:lnTo>
                  <a:lnTo>
                    <a:pt x="4049" y="776"/>
                  </a:lnTo>
                  <a:lnTo>
                    <a:pt x="4026" y="795"/>
                  </a:lnTo>
                  <a:lnTo>
                    <a:pt x="4001" y="812"/>
                  </a:lnTo>
                  <a:lnTo>
                    <a:pt x="3975" y="828"/>
                  </a:lnTo>
                  <a:lnTo>
                    <a:pt x="3948" y="842"/>
                  </a:lnTo>
                  <a:lnTo>
                    <a:pt x="3948" y="842"/>
                  </a:lnTo>
                  <a:lnTo>
                    <a:pt x="3922" y="854"/>
                  </a:lnTo>
                  <a:lnTo>
                    <a:pt x="3895" y="864"/>
                  </a:lnTo>
                  <a:lnTo>
                    <a:pt x="3868" y="873"/>
                  </a:lnTo>
                  <a:lnTo>
                    <a:pt x="3841" y="878"/>
                  </a:lnTo>
                  <a:lnTo>
                    <a:pt x="3813" y="883"/>
                  </a:lnTo>
                  <a:lnTo>
                    <a:pt x="3784" y="886"/>
                  </a:lnTo>
                  <a:lnTo>
                    <a:pt x="3757" y="887"/>
                  </a:lnTo>
                  <a:lnTo>
                    <a:pt x="3728" y="889"/>
                  </a:lnTo>
                  <a:lnTo>
                    <a:pt x="3728" y="889"/>
                  </a:lnTo>
                  <a:lnTo>
                    <a:pt x="3694" y="887"/>
                  </a:lnTo>
                  <a:lnTo>
                    <a:pt x="3663" y="886"/>
                  </a:lnTo>
                  <a:lnTo>
                    <a:pt x="3629" y="883"/>
                  </a:lnTo>
                  <a:lnTo>
                    <a:pt x="3598" y="877"/>
                  </a:lnTo>
                  <a:lnTo>
                    <a:pt x="3567" y="870"/>
                  </a:lnTo>
                  <a:lnTo>
                    <a:pt x="3535" y="861"/>
                  </a:lnTo>
                  <a:lnTo>
                    <a:pt x="3505" y="851"/>
                  </a:lnTo>
                  <a:lnTo>
                    <a:pt x="3475" y="838"/>
                  </a:lnTo>
                  <a:lnTo>
                    <a:pt x="3475" y="838"/>
                  </a:lnTo>
                  <a:lnTo>
                    <a:pt x="3443" y="823"/>
                  </a:lnTo>
                  <a:lnTo>
                    <a:pt x="3411" y="808"/>
                  </a:lnTo>
                  <a:lnTo>
                    <a:pt x="3381" y="790"/>
                  </a:lnTo>
                  <a:lnTo>
                    <a:pt x="3352" y="771"/>
                  </a:lnTo>
                  <a:lnTo>
                    <a:pt x="3352" y="771"/>
                  </a:lnTo>
                  <a:lnTo>
                    <a:pt x="3359" y="799"/>
                  </a:lnTo>
                  <a:lnTo>
                    <a:pt x="3359" y="799"/>
                  </a:lnTo>
                  <a:lnTo>
                    <a:pt x="3375" y="767"/>
                  </a:lnTo>
                  <a:lnTo>
                    <a:pt x="3389" y="734"/>
                  </a:lnTo>
                  <a:lnTo>
                    <a:pt x="3395" y="716"/>
                  </a:lnTo>
                  <a:lnTo>
                    <a:pt x="3399" y="698"/>
                  </a:lnTo>
                  <a:lnTo>
                    <a:pt x="3404" y="680"/>
                  </a:lnTo>
                  <a:lnTo>
                    <a:pt x="3407" y="661"/>
                  </a:lnTo>
                  <a:lnTo>
                    <a:pt x="3409" y="643"/>
                  </a:lnTo>
                  <a:lnTo>
                    <a:pt x="3411" y="624"/>
                  </a:lnTo>
                  <a:lnTo>
                    <a:pt x="3411" y="605"/>
                  </a:lnTo>
                  <a:lnTo>
                    <a:pt x="3409" y="588"/>
                  </a:lnTo>
                  <a:lnTo>
                    <a:pt x="3407" y="570"/>
                  </a:lnTo>
                  <a:lnTo>
                    <a:pt x="3402" y="553"/>
                  </a:lnTo>
                  <a:lnTo>
                    <a:pt x="3396" y="536"/>
                  </a:lnTo>
                  <a:lnTo>
                    <a:pt x="3389" y="520"/>
                  </a:lnTo>
                  <a:lnTo>
                    <a:pt x="3389" y="520"/>
                  </a:lnTo>
                  <a:lnTo>
                    <a:pt x="3379" y="504"/>
                  </a:lnTo>
                  <a:lnTo>
                    <a:pt x="3369" y="488"/>
                  </a:lnTo>
                  <a:lnTo>
                    <a:pt x="3356" y="473"/>
                  </a:lnTo>
                  <a:lnTo>
                    <a:pt x="3343" y="460"/>
                  </a:lnTo>
                  <a:lnTo>
                    <a:pt x="3328" y="447"/>
                  </a:lnTo>
                  <a:lnTo>
                    <a:pt x="3313" y="434"/>
                  </a:lnTo>
                  <a:lnTo>
                    <a:pt x="3297" y="424"/>
                  </a:lnTo>
                  <a:lnTo>
                    <a:pt x="3281" y="413"/>
                  </a:lnTo>
                  <a:lnTo>
                    <a:pt x="3263" y="404"/>
                  </a:lnTo>
                  <a:lnTo>
                    <a:pt x="3245" y="394"/>
                  </a:lnTo>
                  <a:lnTo>
                    <a:pt x="3208" y="379"/>
                  </a:lnTo>
                  <a:lnTo>
                    <a:pt x="3172" y="368"/>
                  </a:lnTo>
                  <a:lnTo>
                    <a:pt x="3136" y="358"/>
                  </a:lnTo>
                  <a:lnTo>
                    <a:pt x="3136" y="358"/>
                  </a:lnTo>
                  <a:lnTo>
                    <a:pt x="3107" y="353"/>
                  </a:lnTo>
                  <a:lnTo>
                    <a:pt x="3093" y="352"/>
                  </a:lnTo>
                  <a:lnTo>
                    <a:pt x="3078" y="352"/>
                  </a:lnTo>
                  <a:lnTo>
                    <a:pt x="3064" y="352"/>
                  </a:lnTo>
                  <a:lnTo>
                    <a:pt x="3049" y="353"/>
                  </a:lnTo>
                  <a:lnTo>
                    <a:pt x="3035" y="356"/>
                  </a:lnTo>
                  <a:lnTo>
                    <a:pt x="3022" y="361"/>
                  </a:lnTo>
                  <a:lnTo>
                    <a:pt x="3022" y="361"/>
                  </a:lnTo>
                  <a:lnTo>
                    <a:pt x="3010" y="366"/>
                  </a:lnTo>
                  <a:lnTo>
                    <a:pt x="3000" y="372"/>
                  </a:lnTo>
                  <a:lnTo>
                    <a:pt x="2990" y="378"/>
                  </a:lnTo>
                  <a:lnTo>
                    <a:pt x="2981" y="385"/>
                  </a:lnTo>
                  <a:lnTo>
                    <a:pt x="2964" y="403"/>
                  </a:lnTo>
                  <a:lnTo>
                    <a:pt x="2948" y="420"/>
                  </a:lnTo>
                  <a:lnTo>
                    <a:pt x="2948" y="420"/>
                  </a:lnTo>
                  <a:lnTo>
                    <a:pt x="2892" y="486"/>
                  </a:lnTo>
                  <a:lnTo>
                    <a:pt x="2864" y="520"/>
                  </a:lnTo>
                  <a:lnTo>
                    <a:pt x="2835" y="550"/>
                  </a:lnTo>
                  <a:lnTo>
                    <a:pt x="2805" y="582"/>
                  </a:lnTo>
                  <a:lnTo>
                    <a:pt x="2775" y="612"/>
                  </a:lnTo>
                  <a:lnTo>
                    <a:pt x="2743" y="641"/>
                  </a:lnTo>
                  <a:lnTo>
                    <a:pt x="2709" y="669"/>
                  </a:lnTo>
                  <a:lnTo>
                    <a:pt x="2709" y="669"/>
                  </a:lnTo>
                  <a:lnTo>
                    <a:pt x="2672" y="699"/>
                  </a:lnTo>
                  <a:lnTo>
                    <a:pt x="2633" y="728"/>
                  </a:lnTo>
                  <a:lnTo>
                    <a:pt x="2592" y="757"/>
                  </a:lnTo>
                  <a:lnTo>
                    <a:pt x="2553" y="784"/>
                  </a:lnTo>
                  <a:lnTo>
                    <a:pt x="2511" y="810"/>
                  </a:lnTo>
                  <a:lnTo>
                    <a:pt x="2471" y="836"/>
                  </a:lnTo>
                  <a:lnTo>
                    <a:pt x="2387" y="886"/>
                  </a:lnTo>
                  <a:lnTo>
                    <a:pt x="2387" y="886"/>
                  </a:lnTo>
                  <a:lnTo>
                    <a:pt x="2345" y="910"/>
                  </a:lnTo>
                  <a:lnTo>
                    <a:pt x="2302" y="933"/>
                  </a:lnTo>
                  <a:lnTo>
                    <a:pt x="2258" y="955"/>
                  </a:lnTo>
                  <a:lnTo>
                    <a:pt x="2215" y="975"/>
                  </a:lnTo>
                  <a:lnTo>
                    <a:pt x="2170" y="994"/>
                  </a:lnTo>
                  <a:lnTo>
                    <a:pt x="2125" y="1013"/>
                  </a:lnTo>
                  <a:lnTo>
                    <a:pt x="2079" y="1029"/>
                  </a:lnTo>
                  <a:lnTo>
                    <a:pt x="2033" y="1043"/>
                  </a:lnTo>
                  <a:lnTo>
                    <a:pt x="2033" y="1043"/>
                  </a:lnTo>
                  <a:lnTo>
                    <a:pt x="1986" y="1055"/>
                  </a:lnTo>
                  <a:lnTo>
                    <a:pt x="1940" y="1065"/>
                  </a:lnTo>
                  <a:lnTo>
                    <a:pt x="1894" y="1074"/>
                  </a:lnTo>
                  <a:lnTo>
                    <a:pt x="1847" y="1082"/>
                  </a:lnTo>
                  <a:lnTo>
                    <a:pt x="1753" y="1098"/>
                  </a:lnTo>
                  <a:lnTo>
                    <a:pt x="1707" y="1108"/>
                  </a:lnTo>
                  <a:lnTo>
                    <a:pt x="1661" y="1119"/>
                  </a:lnTo>
                  <a:lnTo>
                    <a:pt x="1661" y="1119"/>
                  </a:lnTo>
                  <a:lnTo>
                    <a:pt x="1643" y="1124"/>
                  </a:lnTo>
                  <a:lnTo>
                    <a:pt x="1628" y="1130"/>
                  </a:lnTo>
                  <a:lnTo>
                    <a:pt x="1612" y="1137"/>
                  </a:lnTo>
                  <a:lnTo>
                    <a:pt x="1596" y="1146"/>
                  </a:lnTo>
                  <a:lnTo>
                    <a:pt x="1581" y="1155"/>
                  </a:lnTo>
                  <a:lnTo>
                    <a:pt x="1567" y="1165"/>
                  </a:lnTo>
                  <a:lnTo>
                    <a:pt x="1541" y="1188"/>
                  </a:lnTo>
                  <a:lnTo>
                    <a:pt x="1515" y="1213"/>
                  </a:lnTo>
                  <a:lnTo>
                    <a:pt x="1492" y="1239"/>
                  </a:lnTo>
                  <a:lnTo>
                    <a:pt x="1470" y="1266"/>
                  </a:lnTo>
                  <a:lnTo>
                    <a:pt x="1448" y="1294"/>
                  </a:lnTo>
                  <a:lnTo>
                    <a:pt x="1448" y="1294"/>
                  </a:lnTo>
                  <a:lnTo>
                    <a:pt x="1413" y="1343"/>
                  </a:lnTo>
                  <a:lnTo>
                    <a:pt x="1413" y="1343"/>
                  </a:lnTo>
                  <a:lnTo>
                    <a:pt x="1402" y="1357"/>
                  </a:lnTo>
                  <a:lnTo>
                    <a:pt x="1396" y="1364"/>
                  </a:lnTo>
                  <a:lnTo>
                    <a:pt x="1395" y="1372"/>
                  </a:lnTo>
                  <a:lnTo>
                    <a:pt x="1395" y="1372"/>
                  </a:lnTo>
                  <a:lnTo>
                    <a:pt x="1395" y="1370"/>
                  </a:lnTo>
                  <a:lnTo>
                    <a:pt x="1398" y="1367"/>
                  </a:lnTo>
                  <a:lnTo>
                    <a:pt x="1402" y="1366"/>
                  </a:lnTo>
                  <a:lnTo>
                    <a:pt x="1405" y="1366"/>
                  </a:lnTo>
                  <a:lnTo>
                    <a:pt x="1400" y="1364"/>
                  </a:lnTo>
                  <a:lnTo>
                    <a:pt x="1400" y="1364"/>
                  </a:lnTo>
                  <a:lnTo>
                    <a:pt x="1395" y="1366"/>
                  </a:lnTo>
                  <a:lnTo>
                    <a:pt x="1389" y="1366"/>
                  </a:lnTo>
                  <a:lnTo>
                    <a:pt x="1377" y="1369"/>
                  </a:lnTo>
                  <a:lnTo>
                    <a:pt x="1377" y="1369"/>
                  </a:lnTo>
                  <a:lnTo>
                    <a:pt x="1263" y="1388"/>
                  </a:lnTo>
                  <a:lnTo>
                    <a:pt x="1149" y="1405"/>
                  </a:lnTo>
                  <a:lnTo>
                    <a:pt x="1149" y="1405"/>
                  </a:lnTo>
                  <a:lnTo>
                    <a:pt x="1066" y="1417"/>
                  </a:lnTo>
                  <a:lnTo>
                    <a:pt x="982" y="1428"/>
                  </a:lnTo>
                  <a:lnTo>
                    <a:pt x="899" y="1437"/>
                  </a:lnTo>
                  <a:lnTo>
                    <a:pt x="815" y="1444"/>
                  </a:lnTo>
                  <a:lnTo>
                    <a:pt x="729" y="1450"/>
                  </a:lnTo>
                  <a:lnTo>
                    <a:pt x="645" y="1453"/>
                  </a:lnTo>
                  <a:lnTo>
                    <a:pt x="603" y="1453"/>
                  </a:lnTo>
                  <a:lnTo>
                    <a:pt x="562" y="1453"/>
                  </a:lnTo>
                  <a:lnTo>
                    <a:pt x="520" y="1450"/>
                  </a:lnTo>
                  <a:lnTo>
                    <a:pt x="478" y="1448"/>
                  </a:lnTo>
                  <a:lnTo>
                    <a:pt x="478" y="1448"/>
                  </a:lnTo>
                  <a:lnTo>
                    <a:pt x="433" y="1444"/>
                  </a:lnTo>
                  <a:lnTo>
                    <a:pt x="387" y="1440"/>
                  </a:lnTo>
                  <a:lnTo>
                    <a:pt x="340" y="1434"/>
                  </a:lnTo>
                  <a:lnTo>
                    <a:pt x="294" y="1427"/>
                  </a:lnTo>
                  <a:lnTo>
                    <a:pt x="248" y="1417"/>
                  </a:lnTo>
                  <a:lnTo>
                    <a:pt x="204" y="1404"/>
                  </a:lnTo>
                  <a:lnTo>
                    <a:pt x="183" y="1396"/>
                  </a:lnTo>
                  <a:lnTo>
                    <a:pt x="161" y="1388"/>
                  </a:lnTo>
                  <a:lnTo>
                    <a:pt x="139" y="1379"/>
                  </a:lnTo>
                  <a:lnTo>
                    <a:pt x="120" y="1367"/>
                  </a:lnTo>
                  <a:lnTo>
                    <a:pt x="120" y="1367"/>
                  </a:lnTo>
                  <a:lnTo>
                    <a:pt x="97" y="1354"/>
                  </a:lnTo>
                  <a:lnTo>
                    <a:pt x="87" y="1347"/>
                  </a:lnTo>
                  <a:lnTo>
                    <a:pt x="77" y="1338"/>
                  </a:lnTo>
                  <a:lnTo>
                    <a:pt x="67" y="1328"/>
                  </a:lnTo>
                  <a:lnTo>
                    <a:pt x="60" y="1318"/>
                  </a:lnTo>
                  <a:lnTo>
                    <a:pt x="52" y="1308"/>
                  </a:lnTo>
                  <a:lnTo>
                    <a:pt x="47" y="1297"/>
                  </a:lnTo>
                  <a:lnTo>
                    <a:pt x="47" y="1297"/>
                  </a:lnTo>
                  <a:lnTo>
                    <a:pt x="42" y="1282"/>
                  </a:lnTo>
                  <a:lnTo>
                    <a:pt x="41" y="1266"/>
                  </a:lnTo>
                  <a:lnTo>
                    <a:pt x="41" y="1252"/>
                  </a:lnTo>
                  <a:lnTo>
                    <a:pt x="42" y="1236"/>
                  </a:lnTo>
                  <a:lnTo>
                    <a:pt x="45" y="1220"/>
                  </a:lnTo>
                  <a:lnTo>
                    <a:pt x="50" y="1205"/>
                  </a:lnTo>
                  <a:lnTo>
                    <a:pt x="58" y="1176"/>
                  </a:lnTo>
                  <a:lnTo>
                    <a:pt x="58" y="1176"/>
                  </a:lnTo>
                  <a:lnTo>
                    <a:pt x="74" y="1136"/>
                  </a:lnTo>
                  <a:lnTo>
                    <a:pt x="93" y="1097"/>
                  </a:lnTo>
                  <a:lnTo>
                    <a:pt x="113" y="1058"/>
                  </a:lnTo>
                  <a:lnTo>
                    <a:pt x="136" y="1020"/>
                  </a:lnTo>
                  <a:lnTo>
                    <a:pt x="161" y="983"/>
                  </a:lnTo>
                  <a:lnTo>
                    <a:pt x="187" y="948"/>
                  </a:lnTo>
                  <a:lnTo>
                    <a:pt x="216" y="915"/>
                  </a:lnTo>
                  <a:lnTo>
                    <a:pt x="245" y="883"/>
                  </a:lnTo>
                  <a:lnTo>
                    <a:pt x="245" y="883"/>
                  </a:lnTo>
                  <a:lnTo>
                    <a:pt x="266" y="863"/>
                  </a:lnTo>
                  <a:lnTo>
                    <a:pt x="291" y="844"/>
                  </a:lnTo>
                  <a:lnTo>
                    <a:pt x="316" y="826"/>
                  </a:lnTo>
                  <a:lnTo>
                    <a:pt x="340" y="810"/>
                  </a:lnTo>
                  <a:lnTo>
                    <a:pt x="368" y="797"/>
                  </a:lnTo>
                  <a:lnTo>
                    <a:pt x="394" y="784"/>
                  </a:lnTo>
                  <a:lnTo>
                    <a:pt x="450" y="758"/>
                  </a:lnTo>
                  <a:lnTo>
                    <a:pt x="450" y="758"/>
                  </a:lnTo>
                  <a:lnTo>
                    <a:pt x="527" y="725"/>
                  </a:lnTo>
                  <a:lnTo>
                    <a:pt x="603" y="692"/>
                  </a:lnTo>
                  <a:lnTo>
                    <a:pt x="760" y="627"/>
                  </a:lnTo>
                  <a:lnTo>
                    <a:pt x="760" y="627"/>
                  </a:lnTo>
                  <a:lnTo>
                    <a:pt x="826" y="598"/>
                  </a:lnTo>
                  <a:lnTo>
                    <a:pt x="894" y="569"/>
                  </a:lnTo>
                  <a:lnTo>
                    <a:pt x="961" y="537"/>
                  </a:lnTo>
                  <a:lnTo>
                    <a:pt x="994" y="520"/>
                  </a:lnTo>
                  <a:lnTo>
                    <a:pt x="1026" y="501"/>
                  </a:lnTo>
                  <a:lnTo>
                    <a:pt x="1026" y="501"/>
                  </a:lnTo>
                  <a:lnTo>
                    <a:pt x="1056" y="481"/>
                  </a:lnTo>
                  <a:lnTo>
                    <a:pt x="1087" y="459"/>
                  </a:lnTo>
                  <a:lnTo>
                    <a:pt x="1114" y="434"/>
                  </a:lnTo>
                  <a:lnTo>
                    <a:pt x="1142" y="410"/>
                  </a:lnTo>
                  <a:lnTo>
                    <a:pt x="1166" y="382"/>
                  </a:lnTo>
                  <a:lnTo>
                    <a:pt x="1192" y="355"/>
                  </a:lnTo>
                  <a:lnTo>
                    <a:pt x="1238" y="297"/>
                  </a:lnTo>
                  <a:lnTo>
                    <a:pt x="1238" y="297"/>
                  </a:lnTo>
                  <a:lnTo>
                    <a:pt x="1282" y="242"/>
                  </a:lnTo>
                  <a:lnTo>
                    <a:pt x="1324" y="186"/>
                  </a:lnTo>
                  <a:lnTo>
                    <a:pt x="1364" y="128"/>
                  </a:lnTo>
                  <a:lnTo>
                    <a:pt x="1403" y="68"/>
                  </a:lnTo>
                  <a:lnTo>
                    <a:pt x="1403" y="68"/>
                  </a:lnTo>
                  <a:lnTo>
                    <a:pt x="1428" y="31"/>
                  </a:lnTo>
                  <a:lnTo>
                    <a:pt x="1428" y="31"/>
                  </a:lnTo>
                  <a:lnTo>
                    <a:pt x="1431" y="26"/>
                  </a:lnTo>
                  <a:lnTo>
                    <a:pt x="1431" y="22"/>
                  </a:lnTo>
                  <a:lnTo>
                    <a:pt x="1431" y="18"/>
                  </a:lnTo>
                  <a:lnTo>
                    <a:pt x="1431" y="15"/>
                  </a:lnTo>
                  <a:lnTo>
                    <a:pt x="1426" y="8"/>
                  </a:lnTo>
                  <a:lnTo>
                    <a:pt x="1421" y="3"/>
                  </a:lnTo>
                  <a:lnTo>
                    <a:pt x="1413" y="0"/>
                  </a:lnTo>
                  <a:lnTo>
                    <a:pt x="1406" y="0"/>
                  </a:lnTo>
                  <a:lnTo>
                    <a:pt x="1399" y="3"/>
                  </a:lnTo>
                  <a:lnTo>
                    <a:pt x="1396" y="6"/>
                  </a:lnTo>
                  <a:lnTo>
                    <a:pt x="1393" y="10"/>
                  </a:lnTo>
                  <a:lnTo>
                    <a:pt x="139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1" name="Freeform 90">
              <a:extLst>
                <a:ext uri="{FF2B5EF4-FFF2-40B4-BE49-F238E27FC236}">
                  <a16:creationId xmlns:a16="http://schemas.microsoft.com/office/drawing/2014/main" id="{FE9DB75D-1078-741D-2AF5-D35954E1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" y="3682"/>
              <a:ext cx="17" cy="35"/>
            </a:xfrm>
            <a:custGeom>
              <a:avLst/>
              <a:gdLst>
                <a:gd name="T0" fmla="*/ 11 w 50"/>
                <a:gd name="T1" fmla="*/ 15 h 104"/>
                <a:gd name="T2" fmla="*/ 11 w 50"/>
                <a:gd name="T3" fmla="*/ 15 h 104"/>
                <a:gd name="T4" fmla="*/ 4 w 50"/>
                <a:gd name="T5" fmla="*/ 49 h 104"/>
                <a:gd name="T6" fmla="*/ 1 w 50"/>
                <a:gd name="T7" fmla="*/ 68 h 104"/>
                <a:gd name="T8" fmla="*/ 0 w 50"/>
                <a:gd name="T9" fmla="*/ 86 h 104"/>
                <a:gd name="T10" fmla="*/ 0 w 50"/>
                <a:gd name="T11" fmla="*/ 86 h 104"/>
                <a:gd name="T12" fmla="*/ 0 w 50"/>
                <a:gd name="T13" fmla="*/ 90 h 104"/>
                <a:gd name="T14" fmla="*/ 0 w 50"/>
                <a:gd name="T15" fmla="*/ 94 h 104"/>
                <a:gd name="T16" fmla="*/ 3 w 50"/>
                <a:gd name="T17" fmla="*/ 97 h 104"/>
                <a:gd name="T18" fmla="*/ 4 w 50"/>
                <a:gd name="T19" fmla="*/ 100 h 104"/>
                <a:gd name="T20" fmla="*/ 11 w 50"/>
                <a:gd name="T21" fmla="*/ 103 h 104"/>
                <a:gd name="T22" fmla="*/ 19 w 50"/>
                <a:gd name="T23" fmla="*/ 104 h 104"/>
                <a:gd name="T24" fmla="*/ 26 w 50"/>
                <a:gd name="T25" fmla="*/ 103 h 104"/>
                <a:gd name="T26" fmla="*/ 33 w 50"/>
                <a:gd name="T27" fmla="*/ 100 h 104"/>
                <a:gd name="T28" fmla="*/ 37 w 50"/>
                <a:gd name="T29" fmla="*/ 94 h 104"/>
                <a:gd name="T30" fmla="*/ 39 w 50"/>
                <a:gd name="T31" fmla="*/ 90 h 104"/>
                <a:gd name="T32" fmla="*/ 40 w 50"/>
                <a:gd name="T33" fmla="*/ 86 h 104"/>
                <a:gd name="T34" fmla="*/ 40 w 50"/>
                <a:gd name="T35" fmla="*/ 86 h 104"/>
                <a:gd name="T36" fmla="*/ 42 w 50"/>
                <a:gd name="T37" fmla="*/ 70 h 104"/>
                <a:gd name="T38" fmla="*/ 43 w 50"/>
                <a:gd name="T39" fmla="*/ 55 h 104"/>
                <a:gd name="T40" fmla="*/ 50 w 50"/>
                <a:gd name="T41" fmla="*/ 25 h 104"/>
                <a:gd name="T42" fmla="*/ 50 w 50"/>
                <a:gd name="T43" fmla="*/ 25 h 104"/>
                <a:gd name="T44" fmla="*/ 50 w 50"/>
                <a:gd name="T45" fmla="*/ 20 h 104"/>
                <a:gd name="T46" fmla="*/ 49 w 50"/>
                <a:gd name="T47" fmla="*/ 16 h 104"/>
                <a:gd name="T48" fmla="*/ 46 w 50"/>
                <a:gd name="T49" fmla="*/ 9 h 104"/>
                <a:gd name="T50" fmla="*/ 40 w 50"/>
                <a:gd name="T51" fmla="*/ 5 h 104"/>
                <a:gd name="T52" fmla="*/ 34 w 50"/>
                <a:gd name="T53" fmla="*/ 0 h 104"/>
                <a:gd name="T54" fmla="*/ 26 w 50"/>
                <a:gd name="T55" fmla="*/ 0 h 104"/>
                <a:gd name="T56" fmla="*/ 20 w 50"/>
                <a:gd name="T57" fmla="*/ 2 h 104"/>
                <a:gd name="T58" fmla="*/ 17 w 50"/>
                <a:gd name="T59" fmla="*/ 3 h 104"/>
                <a:gd name="T60" fmla="*/ 14 w 50"/>
                <a:gd name="T61" fmla="*/ 6 h 104"/>
                <a:gd name="T62" fmla="*/ 11 w 50"/>
                <a:gd name="T63" fmla="*/ 10 h 104"/>
                <a:gd name="T64" fmla="*/ 11 w 50"/>
                <a:gd name="T65" fmla="*/ 15 h 104"/>
                <a:gd name="T66" fmla="*/ 11 w 50"/>
                <a:gd name="T67" fmla="*/ 1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104">
                  <a:moveTo>
                    <a:pt x="11" y="15"/>
                  </a:moveTo>
                  <a:lnTo>
                    <a:pt x="11" y="15"/>
                  </a:lnTo>
                  <a:lnTo>
                    <a:pt x="4" y="49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3" y="97"/>
                  </a:lnTo>
                  <a:lnTo>
                    <a:pt x="4" y="100"/>
                  </a:lnTo>
                  <a:lnTo>
                    <a:pt x="11" y="103"/>
                  </a:lnTo>
                  <a:lnTo>
                    <a:pt x="19" y="104"/>
                  </a:lnTo>
                  <a:lnTo>
                    <a:pt x="26" y="103"/>
                  </a:lnTo>
                  <a:lnTo>
                    <a:pt x="33" y="100"/>
                  </a:lnTo>
                  <a:lnTo>
                    <a:pt x="37" y="94"/>
                  </a:lnTo>
                  <a:lnTo>
                    <a:pt x="39" y="90"/>
                  </a:lnTo>
                  <a:lnTo>
                    <a:pt x="40" y="86"/>
                  </a:lnTo>
                  <a:lnTo>
                    <a:pt x="40" y="86"/>
                  </a:lnTo>
                  <a:lnTo>
                    <a:pt x="42" y="70"/>
                  </a:lnTo>
                  <a:lnTo>
                    <a:pt x="43" y="5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0"/>
                  </a:lnTo>
                  <a:lnTo>
                    <a:pt x="49" y="16"/>
                  </a:lnTo>
                  <a:lnTo>
                    <a:pt x="46" y="9"/>
                  </a:lnTo>
                  <a:lnTo>
                    <a:pt x="40" y="5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6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2" name="Freeform 91">
              <a:extLst>
                <a:ext uri="{FF2B5EF4-FFF2-40B4-BE49-F238E27FC236}">
                  <a16:creationId xmlns:a16="http://schemas.microsoft.com/office/drawing/2014/main" id="{59BEBF67-EB5B-4F84-36D5-342BBA3A4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3573"/>
              <a:ext cx="323" cy="279"/>
            </a:xfrm>
            <a:custGeom>
              <a:avLst/>
              <a:gdLst>
                <a:gd name="T0" fmla="*/ 45 w 971"/>
                <a:gd name="T1" fmla="*/ 54 h 835"/>
                <a:gd name="T2" fmla="*/ 95 w 971"/>
                <a:gd name="T3" fmla="*/ 90 h 835"/>
                <a:gd name="T4" fmla="*/ 136 w 971"/>
                <a:gd name="T5" fmla="*/ 135 h 835"/>
                <a:gd name="T6" fmla="*/ 165 w 971"/>
                <a:gd name="T7" fmla="*/ 188 h 835"/>
                <a:gd name="T8" fmla="*/ 182 w 971"/>
                <a:gd name="T9" fmla="*/ 277 h 835"/>
                <a:gd name="T10" fmla="*/ 175 w 971"/>
                <a:gd name="T11" fmla="*/ 337 h 835"/>
                <a:gd name="T12" fmla="*/ 155 w 971"/>
                <a:gd name="T13" fmla="*/ 397 h 835"/>
                <a:gd name="T14" fmla="*/ 119 w 971"/>
                <a:gd name="T15" fmla="*/ 450 h 835"/>
                <a:gd name="T16" fmla="*/ 114 w 971"/>
                <a:gd name="T17" fmla="*/ 466 h 835"/>
                <a:gd name="T18" fmla="*/ 127 w 971"/>
                <a:gd name="T19" fmla="*/ 483 h 835"/>
                <a:gd name="T20" fmla="*/ 195 w 971"/>
                <a:gd name="T21" fmla="*/ 482 h 835"/>
                <a:gd name="T22" fmla="*/ 276 w 971"/>
                <a:gd name="T23" fmla="*/ 494 h 835"/>
                <a:gd name="T24" fmla="*/ 353 w 971"/>
                <a:gd name="T25" fmla="*/ 538 h 835"/>
                <a:gd name="T26" fmla="*/ 415 w 971"/>
                <a:gd name="T27" fmla="*/ 567 h 835"/>
                <a:gd name="T28" fmla="*/ 482 w 971"/>
                <a:gd name="T29" fmla="*/ 582 h 835"/>
                <a:gd name="T30" fmla="*/ 613 w 971"/>
                <a:gd name="T31" fmla="*/ 567 h 835"/>
                <a:gd name="T32" fmla="*/ 675 w 971"/>
                <a:gd name="T33" fmla="*/ 541 h 835"/>
                <a:gd name="T34" fmla="*/ 752 w 971"/>
                <a:gd name="T35" fmla="*/ 482 h 835"/>
                <a:gd name="T36" fmla="*/ 793 w 971"/>
                <a:gd name="T37" fmla="*/ 444 h 835"/>
                <a:gd name="T38" fmla="*/ 826 w 971"/>
                <a:gd name="T39" fmla="*/ 434 h 835"/>
                <a:gd name="T40" fmla="*/ 856 w 971"/>
                <a:gd name="T41" fmla="*/ 443 h 835"/>
                <a:gd name="T42" fmla="*/ 881 w 971"/>
                <a:gd name="T43" fmla="*/ 470 h 835"/>
                <a:gd name="T44" fmla="*/ 900 w 971"/>
                <a:gd name="T45" fmla="*/ 528 h 835"/>
                <a:gd name="T46" fmla="*/ 926 w 971"/>
                <a:gd name="T47" fmla="*/ 692 h 835"/>
                <a:gd name="T48" fmla="*/ 930 w 971"/>
                <a:gd name="T49" fmla="*/ 815 h 835"/>
                <a:gd name="T50" fmla="*/ 936 w 971"/>
                <a:gd name="T51" fmla="*/ 829 h 835"/>
                <a:gd name="T52" fmla="*/ 963 w 971"/>
                <a:gd name="T53" fmla="*/ 829 h 835"/>
                <a:gd name="T54" fmla="*/ 971 w 971"/>
                <a:gd name="T55" fmla="*/ 815 h 835"/>
                <a:gd name="T56" fmla="*/ 955 w 971"/>
                <a:gd name="T57" fmla="*/ 611 h 835"/>
                <a:gd name="T58" fmla="*/ 937 w 971"/>
                <a:gd name="T59" fmla="*/ 517 h 835"/>
                <a:gd name="T60" fmla="*/ 911 w 971"/>
                <a:gd name="T61" fmla="*/ 443 h 835"/>
                <a:gd name="T62" fmla="*/ 878 w 971"/>
                <a:gd name="T63" fmla="*/ 407 h 835"/>
                <a:gd name="T64" fmla="*/ 827 w 971"/>
                <a:gd name="T65" fmla="*/ 392 h 835"/>
                <a:gd name="T66" fmla="*/ 791 w 971"/>
                <a:gd name="T67" fmla="*/ 398 h 835"/>
                <a:gd name="T68" fmla="*/ 752 w 971"/>
                <a:gd name="T69" fmla="*/ 424 h 835"/>
                <a:gd name="T70" fmla="*/ 699 w 971"/>
                <a:gd name="T71" fmla="*/ 476 h 835"/>
                <a:gd name="T72" fmla="*/ 648 w 971"/>
                <a:gd name="T73" fmla="*/ 511 h 835"/>
                <a:gd name="T74" fmla="*/ 586 w 971"/>
                <a:gd name="T75" fmla="*/ 534 h 835"/>
                <a:gd name="T76" fmla="*/ 521 w 971"/>
                <a:gd name="T77" fmla="*/ 543 h 835"/>
                <a:gd name="T78" fmla="*/ 457 w 971"/>
                <a:gd name="T79" fmla="*/ 537 h 835"/>
                <a:gd name="T80" fmla="*/ 393 w 971"/>
                <a:gd name="T81" fmla="*/ 517 h 835"/>
                <a:gd name="T82" fmla="*/ 340 w 971"/>
                <a:gd name="T83" fmla="*/ 485 h 835"/>
                <a:gd name="T84" fmla="*/ 286 w 971"/>
                <a:gd name="T85" fmla="*/ 453 h 835"/>
                <a:gd name="T86" fmla="*/ 211 w 971"/>
                <a:gd name="T87" fmla="*/ 442 h 835"/>
                <a:gd name="T88" fmla="*/ 148 w 971"/>
                <a:gd name="T89" fmla="*/ 478 h 835"/>
                <a:gd name="T90" fmla="*/ 181 w 971"/>
                <a:gd name="T91" fmla="*/ 433 h 835"/>
                <a:gd name="T92" fmla="*/ 211 w 971"/>
                <a:gd name="T93" fmla="*/ 365 h 835"/>
                <a:gd name="T94" fmla="*/ 224 w 971"/>
                <a:gd name="T95" fmla="*/ 291 h 835"/>
                <a:gd name="T96" fmla="*/ 217 w 971"/>
                <a:gd name="T97" fmla="*/ 217 h 835"/>
                <a:gd name="T98" fmla="*/ 201 w 971"/>
                <a:gd name="T99" fmla="*/ 165 h 835"/>
                <a:gd name="T100" fmla="*/ 165 w 971"/>
                <a:gd name="T101" fmla="*/ 104 h 835"/>
                <a:gd name="T102" fmla="*/ 116 w 971"/>
                <a:gd name="T103" fmla="*/ 54 h 835"/>
                <a:gd name="T104" fmla="*/ 58 w 971"/>
                <a:gd name="T105" fmla="*/ 16 h 835"/>
                <a:gd name="T106" fmla="*/ 20 w 971"/>
                <a:gd name="T107" fmla="*/ 0 h 835"/>
                <a:gd name="T108" fmla="*/ 4 w 971"/>
                <a:gd name="T109" fmla="*/ 8 h 835"/>
                <a:gd name="T110" fmla="*/ 7 w 971"/>
                <a:gd name="T111" fmla="*/ 36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1" h="835">
                  <a:moveTo>
                    <a:pt x="14" y="41"/>
                  </a:moveTo>
                  <a:lnTo>
                    <a:pt x="14" y="41"/>
                  </a:lnTo>
                  <a:lnTo>
                    <a:pt x="29" y="47"/>
                  </a:lnTo>
                  <a:lnTo>
                    <a:pt x="45" y="54"/>
                  </a:lnTo>
                  <a:lnTo>
                    <a:pt x="58" y="61"/>
                  </a:lnTo>
                  <a:lnTo>
                    <a:pt x="72" y="70"/>
                  </a:lnTo>
                  <a:lnTo>
                    <a:pt x="84" y="80"/>
                  </a:lnTo>
                  <a:lnTo>
                    <a:pt x="95" y="90"/>
                  </a:lnTo>
                  <a:lnTo>
                    <a:pt x="107" y="100"/>
                  </a:lnTo>
                  <a:lnTo>
                    <a:pt x="117" y="112"/>
                  </a:lnTo>
                  <a:lnTo>
                    <a:pt x="127" y="123"/>
                  </a:lnTo>
                  <a:lnTo>
                    <a:pt x="136" y="135"/>
                  </a:lnTo>
                  <a:lnTo>
                    <a:pt x="145" y="148"/>
                  </a:lnTo>
                  <a:lnTo>
                    <a:pt x="152" y="161"/>
                  </a:lnTo>
                  <a:lnTo>
                    <a:pt x="159" y="175"/>
                  </a:lnTo>
                  <a:lnTo>
                    <a:pt x="165" y="188"/>
                  </a:lnTo>
                  <a:lnTo>
                    <a:pt x="174" y="217"/>
                  </a:lnTo>
                  <a:lnTo>
                    <a:pt x="179" y="248"/>
                  </a:lnTo>
                  <a:lnTo>
                    <a:pt x="181" y="262"/>
                  </a:lnTo>
                  <a:lnTo>
                    <a:pt x="182" y="277"/>
                  </a:lnTo>
                  <a:lnTo>
                    <a:pt x="181" y="293"/>
                  </a:lnTo>
                  <a:lnTo>
                    <a:pt x="181" y="307"/>
                  </a:lnTo>
                  <a:lnTo>
                    <a:pt x="178" y="323"/>
                  </a:lnTo>
                  <a:lnTo>
                    <a:pt x="175" y="337"/>
                  </a:lnTo>
                  <a:lnTo>
                    <a:pt x="172" y="352"/>
                  </a:lnTo>
                  <a:lnTo>
                    <a:pt x="168" y="368"/>
                  </a:lnTo>
                  <a:lnTo>
                    <a:pt x="162" y="382"/>
                  </a:lnTo>
                  <a:lnTo>
                    <a:pt x="155" y="397"/>
                  </a:lnTo>
                  <a:lnTo>
                    <a:pt x="148" y="410"/>
                  </a:lnTo>
                  <a:lnTo>
                    <a:pt x="139" y="424"/>
                  </a:lnTo>
                  <a:lnTo>
                    <a:pt x="130" y="437"/>
                  </a:lnTo>
                  <a:lnTo>
                    <a:pt x="119" y="450"/>
                  </a:lnTo>
                  <a:lnTo>
                    <a:pt x="119" y="450"/>
                  </a:lnTo>
                  <a:lnTo>
                    <a:pt x="116" y="455"/>
                  </a:lnTo>
                  <a:lnTo>
                    <a:pt x="114" y="460"/>
                  </a:lnTo>
                  <a:lnTo>
                    <a:pt x="114" y="466"/>
                  </a:lnTo>
                  <a:lnTo>
                    <a:pt x="116" y="472"/>
                  </a:lnTo>
                  <a:lnTo>
                    <a:pt x="119" y="476"/>
                  </a:lnTo>
                  <a:lnTo>
                    <a:pt x="121" y="481"/>
                  </a:lnTo>
                  <a:lnTo>
                    <a:pt x="127" y="483"/>
                  </a:lnTo>
                  <a:lnTo>
                    <a:pt x="133" y="485"/>
                  </a:lnTo>
                  <a:lnTo>
                    <a:pt x="133" y="485"/>
                  </a:lnTo>
                  <a:lnTo>
                    <a:pt x="175" y="483"/>
                  </a:lnTo>
                  <a:lnTo>
                    <a:pt x="195" y="482"/>
                  </a:lnTo>
                  <a:lnTo>
                    <a:pt x="216" y="483"/>
                  </a:lnTo>
                  <a:lnTo>
                    <a:pt x="236" y="485"/>
                  </a:lnTo>
                  <a:lnTo>
                    <a:pt x="256" y="488"/>
                  </a:lnTo>
                  <a:lnTo>
                    <a:pt x="276" y="494"/>
                  </a:lnTo>
                  <a:lnTo>
                    <a:pt x="285" y="498"/>
                  </a:lnTo>
                  <a:lnTo>
                    <a:pt x="294" y="504"/>
                  </a:lnTo>
                  <a:lnTo>
                    <a:pt x="294" y="504"/>
                  </a:lnTo>
                  <a:lnTo>
                    <a:pt x="353" y="538"/>
                  </a:lnTo>
                  <a:lnTo>
                    <a:pt x="383" y="554"/>
                  </a:lnTo>
                  <a:lnTo>
                    <a:pt x="398" y="562"/>
                  </a:lnTo>
                  <a:lnTo>
                    <a:pt x="415" y="567"/>
                  </a:lnTo>
                  <a:lnTo>
                    <a:pt x="415" y="567"/>
                  </a:lnTo>
                  <a:lnTo>
                    <a:pt x="431" y="572"/>
                  </a:lnTo>
                  <a:lnTo>
                    <a:pt x="448" y="576"/>
                  </a:lnTo>
                  <a:lnTo>
                    <a:pt x="464" y="579"/>
                  </a:lnTo>
                  <a:lnTo>
                    <a:pt x="482" y="582"/>
                  </a:lnTo>
                  <a:lnTo>
                    <a:pt x="515" y="583"/>
                  </a:lnTo>
                  <a:lnTo>
                    <a:pt x="548" y="582"/>
                  </a:lnTo>
                  <a:lnTo>
                    <a:pt x="581" y="576"/>
                  </a:lnTo>
                  <a:lnTo>
                    <a:pt x="613" y="567"/>
                  </a:lnTo>
                  <a:lnTo>
                    <a:pt x="645" y="556"/>
                  </a:lnTo>
                  <a:lnTo>
                    <a:pt x="661" y="550"/>
                  </a:lnTo>
                  <a:lnTo>
                    <a:pt x="675" y="541"/>
                  </a:lnTo>
                  <a:lnTo>
                    <a:pt x="675" y="541"/>
                  </a:lnTo>
                  <a:lnTo>
                    <a:pt x="690" y="533"/>
                  </a:lnTo>
                  <a:lnTo>
                    <a:pt x="704" y="524"/>
                  </a:lnTo>
                  <a:lnTo>
                    <a:pt x="729" y="504"/>
                  </a:lnTo>
                  <a:lnTo>
                    <a:pt x="752" y="482"/>
                  </a:lnTo>
                  <a:lnTo>
                    <a:pt x="775" y="459"/>
                  </a:lnTo>
                  <a:lnTo>
                    <a:pt x="775" y="459"/>
                  </a:lnTo>
                  <a:lnTo>
                    <a:pt x="784" y="452"/>
                  </a:lnTo>
                  <a:lnTo>
                    <a:pt x="793" y="444"/>
                  </a:lnTo>
                  <a:lnTo>
                    <a:pt x="801" y="440"/>
                  </a:lnTo>
                  <a:lnTo>
                    <a:pt x="809" y="437"/>
                  </a:lnTo>
                  <a:lnTo>
                    <a:pt x="817" y="434"/>
                  </a:lnTo>
                  <a:lnTo>
                    <a:pt x="826" y="434"/>
                  </a:lnTo>
                  <a:lnTo>
                    <a:pt x="835" y="434"/>
                  </a:lnTo>
                  <a:lnTo>
                    <a:pt x="842" y="436"/>
                  </a:lnTo>
                  <a:lnTo>
                    <a:pt x="849" y="439"/>
                  </a:lnTo>
                  <a:lnTo>
                    <a:pt x="856" y="443"/>
                  </a:lnTo>
                  <a:lnTo>
                    <a:pt x="863" y="449"/>
                  </a:lnTo>
                  <a:lnTo>
                    <a:pt x="869" y="455"/>
                  </a:lnTo>
                  <a:lnTo>
                    <a:pt x="875" y="462"/>
                  </a:lnTo>
                  <a:lnTo>
                    <a:pt x="881" y="470"/>
                  </a:lnTo>
                  <a:lnTo>
                    <a:pt x="885" y="481"/>
                  </a:lnTo>
                  <a:lnTo>
                    <a:pt x="890" y="491"/>
                  </a:lnTo>
                  <a:lnTo>
                    <a:pt x="890" y="491"/>
                  </a:lnTo>
                  <a:lnTo>
                    <a:pt x="900" y="528"/>
                  </a:lnTo>
                  <a:lnTo>
                    <a:pt x="910" y="569"/>
                  </a:lnTo>
                  <a:lnTo>
                    <a:pt x="917" y="609"/>
                  </a:lnTo>
                  <a:lnTo>
                    <a:pt x="921" y="651"/>
                  </a:lnTo>
                  <a:lnTo>
                    <a:pt x="926" y="692"/>
                  </a:lnTo>
                  <a:lnTo>
                    <a:pt x="927" y="734"/>
                  </a:lnTo>
                  <a:lnTo>
                    <a:pt x="929" y="774"/>
                  </a:lnTo>
                  <a:lnTo>
                    <a:pt x="930" y="815"/>
                  </a:lnTo>
                  <a:lnTo>
                    <a:pt x="930" y="815"/>
                  </a:lnTo>
                  <a:lnTo>
                    <a:pt x="930" y="819"/>
                  </a:lnTo>
                  <a:lnTo>
                    <a:pt x="931" y="823"/>
                  </a:lnTo>
                  <a:lnTo>
                    <a:pt x="933" y="826"/>
                  </a:lnTo>
                  <a:lnTo>
                    <a:pt x="936" y="829"/>
                  </a:lnTo>
                  <a:lnTo>
                    <a:pt x="942" y="834"/>
                  </a:lnTo>
                  <a:lnTo>
                    <a:pt x="950" y="835"/>
                  </a:lnTo>
                  <a:lnTo>
                    <a:pt x="958" y="834"/>
                  </a:lnTo>
                  <a:lnTo>
                    <a:pt x="963" y="829"/>
                  </a:lnTo>
                  <a:lnTo>
                    <a:pt x="966" y="826"/>
                  </a:lnTo>
                  <a:lnTo>
                    <a:pt x="968" y="823"/>
                  </a:lnTo>
                  <a:lnTo>
                    <a:pt x="969" y="819"/>
                  </a:lnTo>
                  <a:lnTo>
                    <a:pt x="971" y="815"/>
                  </a:lnTo>
                  <a:lnTo>
                    <a:pt x="971" y="815"/>
                  </a:lnTo>
                  <a:lnTo>
                    <a:pt x="968" y="747"/>
                  </a:lnTo>
                  <a:lnTo>
                    <a:pt x="963" y="677"/>
                  </a:lnTo>
                  <a:lnTo>
                    <a:pt x="955" y="611"/>
                  </a:lnTo>
                  <a:lnTo>
                    <a:pt x="949" y="576"/>
                  </a:lnTo>
                  <a:lnTo>
                    <a:pt x="943" y="543"/>
                  </a:lnTo>
                  <a:lnTo>
                    <a:pt x="943" y="543"/>
                  </a:lnTo>
                  <a:lnTo>
                    <a:pt x="937" y="517"/>
                  </a:lnTo>
                  <a:lnTo>
                    <a:pt x="931" y="492"/>
                  </a:lnTo>
                  <a:lnTo>
                    <a:pt x="923" y="466"/>
                  </a:lnTo>
                  <a:lnTo>
                    <a:pt x="917" y="455"/>
                  </a:lnTo>
                  <a:lnTo>
                    <a:pt x="911" y="443"/>
                  </a:lnTo>
                  <a:lnTo>
                    <a:pt x="904" y="433"/>
                  </a:lnTo>
                  <a:lnTo>
                    <a:pt x="897" y="423"/>
                  </a:lnTo>
                  <a:lnTo>
                    <a:pt x="888" y="414"/>
                  </a:lnTo>
                  <a:lnTo>
                    <a:pt x="878" y="407"/>
                  </a:lnTo>
                  <a:lnTo>
                    <a:pt x="866" y="401"/>
                  </a:lnTo>
                  <a:lnTo>
                    <a:pt x="855" y="395"/>
                  </a:lnTo>
                  <a:lnTo>
                    <a:pt x="842" y="392"/>
                  </a:lnTo>
                  <a:lnTo>
                    <a:pt x="827" y="392"/>
                  </a:lnTo>
                  <a:lnTo>
                    <a:pt x="827" y="392"/>
                  </a:lnTo>
                  <a:lnTo>
                    <a:pt x="814" y="392"/>
                  </a:lnTo>
                  <a:lnTo>
                    <a:pt x="803" y="395"/>
                  </a:lnTo>
                  <a:lnTo>
                    <a:pt x="791" y="398"/>
                  </a:lnTo>
                  <a:lnTo>
                    <a:pt x="781" y="404"/>
                  </a:lnTo>
                  <a:lnTo>
                    <a:pt x="771" y="410"/>
                  </a:lnTo>
                  <a:lnTo>
                    <a:pt x="761" y="417"/>
                  </a:lnTo>
                  <a:lnTo>
                    <a:pt x="752" y="424"/>
                  </a:lnTo>
                  <a:lnTo>
                    <a:pt x="743" y="433"/>
                  </a:lnTo>
                  <a:lnTo>
                    <a:pt x="743" y="433"/>
                  </a:lnTo>
                  <a:lnTo>
                    <a:pt x="722" y="456"/>
                  </a:lnTo>
                  <a:lnTo>
                    <a:pt x="699" y="476"/>
                  </a:lnTo>
                  <a:lnTo>
                    <a:pt x="674" y="495"/>
                  </a:lnTo>
                  <a:lnTo>
                    <a:pt x="661" y="504"/>
                  </a:lnTo>
                  <a:lnTo>
                    <a:pt x="648" y="511"/>
                  </a:lnTo>
                  <a:lnTo>
                    <a:pt x="648" y="511"/>
                  </a:lnTo>
                  <a:lnTo>
                    <a:pt x="632" y="518"/>
                  </a:lnTo>
                  <a:lnTo>
                    <a:pt x="618" y="524"/>
                  </a:lnTo>
                  <a:lnTo>
                    <a:pt x="602" y="530"/>
                  </a:lnTo>
                  <a:lnTo>
                    <a:pt x="586" y="534"/>
                  </a:lnTo>
                  <a:lnTo>
                    <a:pt x="570" y="537"/>
                  </a:lnTo>
                  <a:lnTo>
                    <a:pt x="554" y="540"/>
                  </a:lnTo>
                  <a:lnTo>
                    <a:pt x="538" y="541"/>
                  </a:lnTo>
                  <a:lnTo>
                    <a:pt x="521" y="543"/>
                  </a:lnTo>
                  <a:lnTo>
                    <a:pt x="505" y="543"/>
                  </a:lnTo>
                  <a:lnTo>
                    <a:pt x="489" y="541"/>
                  </a:lnTo>
                  <a:lnTo>
                    <a:pt x="473" y="540"/>
                  </a:lnTo>
                  <a:lnTo>
                    <a:pt x="457" y="537"/>
                  </a:lnTo>
                  <a:lnTo>
                    <a:pt x="440" y="533"/>
                  </a:lnTo>
                  <a:lnTo>
                    <a:pt x="425" y="528"/>
                  </a:lnTo>
                  <a:lnTo>
                    <a:pt x="409" y="523"/>
                  </a:lnTo>
                  <a:lnTo>
                    <a:pt x="393" y="517"/>
                  </a:lnTo>
                  <a:lnTo>
                    <a:pt x="393" y="517"/>
                  </a:lnTo>
                  <a:lnTo>
                    <a:pt x="380" y="509"/>
                  </a:lnTo>
                  <a:lnTo>
                    <a:pt x="366" y="501"/>
                  </a:lnTo>
                  <a:lnTo>
                    <a:pt x="340" y="485"/>
                  </a:lnTo>
                  <a:lnTo>
                    <a:pt x="314" y="468"/>
                  </a:lnTo>
                  <a:lnTo>
                    <a:pt x="301" y="460"/>
                  </a:lnTo>
                  <a:lnTo>
                    <a:pt x="286" y="453"/>
                  </a:lnTo>
                  <a:lnTo>
                    <a:pt x="286" y="453"/>
                  </a:lnTo>
                  <a:lnTo>
                    <a:pt x="269" y="447"/>
                  </a:lnTo>
                  <a:lnTo>
                    <a:pt x="250" y="444"/>
                  </a:lnTo>
                  <a:lnTo>
                    <a:pt x="230" y="443"/>
                  </a:lnTo>
                  <a:lnTo>
                    <a:pt x="211" y="442"/>
                  </a:lnTo>
                  <a:lnTo>
                    <a:pt x="172" y="443"/>
                  </a:lnTo>
                  <a:lnTo>
                    <a:pt x="133" y="444"/>
                  </a:lnTo>
                  <a:lnTo>
                    <a:pt x="133" y="444"/>
                  </a:lnTo>
                  <a:lnTo>
                    <a:pt x="148" y="478"/>
                  </a:lnTo>
                  <a:lnTo>
                    <a:pt x="148" y="478"/>
                  </a:lnTo>
                  <a:lnTo>
                    <a:pt x="159" y="463"/>
                  </a:lnTo>
                  <a:lnTo>
                    <a:pt x="171" y="449"/>
                  </a:lnTo>
                  <a:lnTo>
                    <a:pt x="181" y="433"/>
                  </a:lnTo>
                  <a:lnTo>
                    <a:pt x="189" y="417"/>
                  </a:lnTo>
                  <a:lnTo>
                    <a:pt x="198" y="400"/>
                  </a:lnTo>
                  <a:lnTo>
                    <a:pt x="205" y="382"/>
                  </a:lnTo>
                  <a:lnTo>
                    <a:pt x="211" y="365"/>
                  </a:lnTo>
                  <a:lnTo>
                    <a:pt x="216" y="346"/>
                  </a:lnTo>
                  <a:lnTo>
                    <a:pt x="220" y="329"/>
                  </a:lnTo>
                  <a:lnTo>
                    <a:pt x="223" y="310"/>
                  </a:lnTo>
                  <a:lnTo>
                    <a:pt x="224" y="291"/>
                  </a:lnTo>
                  <a:lnTo>
                    <a:pt x="224" y="272"/>
                  </a:lnTo>
                  <a:lnTo>
                    <a:pt x="223" y="253"/>
                  </a:lnTo>
                  <a:lnTo>
                    <a:pt x="221" y="235"/>
                  </a:lnTo>
                  <a:lnTo>
                    <a:pt x="217" y="217"/>
                  </a:lnTo>
                  <a:lnTo>
                    <a:pt x="213" y="198"/>
                  </a:lnTo>
                  <a:lnTo>
                    <a:pt x="213" y="198"/>
                  </a:lnTo>
                  <a:lnTo>
                    <a:pt x="207" y="181"/>
                  </a:lnTo>
                  <a:lnTo>
                    <a:pt x="201" y="165"/>
                  </a:lnTo>
                  <a:lnTo>
                    <a:pt x="192" y="149"/>
                  </a:lnTo>
                  <a:lnTo>
                    <a:pt x="185" y="133"/>
                  </a:lnTo>
                  <a:lnTo>
                    <a:pt x="175" y="119"/>
                  </a:lnTo>
                  <a:lnTo>
                    <a:pt x="165" y="104"/>
                  </a:lnTo>
                  <a:lnTo>
                    <a:pt x="153" y="90"/>
                  </a:lnTo>
                  <a:lnTo>
                    <a:pt x="142" y="78"/>
                  </a:lnTo>
                  <a:lnTo>
                    <a:pt x="130" y="65"/>
                  </a:lnTo>
                  <a:lnTo>
                    <a:pt x="116" y="54"/>
                  </a:lnTo>
                  <a:lnTo>
                    <a:pt x="103" y="44"/>
                  </a:lnTo>
                  <a:lnTo>
                    <a:pt x="88" y="34"/>
                  </a:lnTo>
                  <a:lnTo>
                    <a:pt x="74" y="23"/>
                  </a:lnTo>
                  <a:lnTo>
                    <a:pt x="58" y="16"/>
                  </a:lnTo>
                  <a:lnTo>
                    <a:pt x="42" y="8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3"/>
                  </a:lnTo>
                  <a:lnTo>
                    <a:pt x="4" y="8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1" y="29"/>
                  </a:lnTo>
                  <a:lnTo>
                    <a:pt x="7" y="36"/>
                  </a:lnTo>
                  <a:lnTo>
                    <a:pt x="10" y="38"/>
                  </a:lnTo>
                  <a:lnTo>
                    <a:pt x="14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3" name="Freeform 92">
              <a:extLst>
                <a:ext uri="{FF2B5EF4-FFF2-40B4-BE49-F238E27FC236}">
                  <a16:creationId xmlns:a16="http://schemas.microsoft.com/office/drawing/2014/main" id="{B9846B52-D231-6E80-34DB-A0B78788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3680"/>
              <a:ext cx="22" cy="36"/>
            </a:xfrm>
            <a:custGeom>
              <a:avLst/>
              <a:gdLst>
                <a:gd name="T0" fmla="*/ 40 w 65"/>
                <a:gd name="T1" fmla="*/ 89 h 107"/>
                <a:gd name="T2" fmla="*/ 40 w 65"/>
                <a:gd name="T3" fmla="*/ 89 h 107"/>
                <a:gd name="T4" fmla="*/ 42 w 65"/>
                <a:gd name="T5" fmla="*/ 81 h 107"/>
                <a:gd name="T6" fmla="*/ 43 w 65"/>
                <a:gd name="T7" fmla="*/ 74 h 107"/>
                <a:gd name="T8" fmla="*/ 50 w 65"/>
                <a:gd name="T9" fmla="*/ 60 h 107"/>
                <a:gd name="T10" fmla="*/ 50 w 65"/>
                <a:gd name="T11" fmla="*/ 60 h 107"/>
                <a:gd name="T12" fmla="*/ 63 w 65"/>
                <a:gd name="T13" fmla="*/ 29 h 107"/>
                <a:gd name="T14" fmla="*/ 63 w 65"/>
                <a:gd name="T15" fmla="*/ 29 h 107"/>
                <a:gd name="T16" fmla="*/ 65 w 65"/>
                <a:gd name="T17" fmla="*/ 22 h 107"/>
                <a:gd name="T18" fmla="*/ 65 w 65"/>
                <a:gd name="T19" fmla="*/ 15 h 107"/>
                <a:gd name="T20" fmla="*/ 62 w 65"/>
                <a:gd name="T21" fmla="*/ 8 h 107"/>
                <a:gd name="T22" fmla="*/ 56 w 65"/>
                <a:gd name="T23" fmla="*/ 2 h 107"/>
                <a:gd name="T24" fmla="*/ 56 w 65"/>
                <a:gd name="T25" fmla="*/ 2 h 107"/>
                <a:gd name="T26" fmla="*/ 49 w 65"/>
                <a:gd name="T27" fmla="*/ 0 h 107"/>
                <a:gd name="T28" fmla="*/ 40 w 65"/>
                <a:gd name="T29" fmla="*/ 0 h 107"/>
                <a:gd name="T30" fmla="*/ 33 w 65"/>
                <a:gd name="T31" fmla="*/ 3 h 107"/>
                <a:gd name="T32" fmla="*/ 30 w 65"/>
                <a:gd name="T33" fmla="*/ 6 h 107"/>
                <a:gd name="T34" fmla="*/ 29 w 65"/>
                <a:gd name="T35" fmla="*/ 9 h 107"/>
                <a:gd name="T36" fmla="*/ 29 w 65"/>
                <a:gd name="T37" fmla="*/ 9 h 107"/>
                <a:gd name="T38" fmla="*/ 10 w 65"/>
                <a:gd name="T39" fmla="*/ 48 h 107"/>
                <a:gd name="T40" fmla="*/ 3 w 65"/>
                <a:gd name="T41" fmla="*/ 68 h 107"/>
                <a:gd name="T42" fmla="*/ 1 w 65"/>
                <a:gd name="T43" fmla="*/ 79 h 107"/>
                <a:gd name="T44" fmla="*/ 0 w 65"/>
                <a:gd name="T45" fmla="*/ 89 h 107"/>
                <a:gd name="T46" fmla="*/ 0 w 65"/>
                <a:gd name="T47" fmla="*/ 89 h 107"/>
                <a:gd name="T48" fmla="*/ 0 w 65"/>
                <a:gd name="T49" fmla="*/ 93 h 107"/>
                <a:gd name="T50" fmla="*/ 0 w 65"/>
                <a:gd name="T51" fmla="*/ 97 h 107"/>
                <a:gd name="T52" fmla="*/ 3 w 65"/>
                <a:gd name="T53" fmla="*/ 100 h 107"/>
                <a:gd name="T54" fmla="*/ 4 w 65"/>
                <a:gd name="T55" fmla="*/ 103 h 107"/>
                <a:gd name="T56" fmla="*/ 10 w 65"/>
                <a:gd name="T57" fmla="*/ 106 h 107"/>
                <a:gd name="T58" fmla="*/ 18 w 65"/>
                <a:gd name="T59" fmla="*/ 107 h 107"/>
                <a:gd name="T60" fmla="*/ 26 w 65"/>
                <a:gd name="T61" fmla="*/ 106 h 107"/>
                <a:gd name="T62" fmla="*/ 31 w 65"/>
                <a:gd name="T63" fmla="*/ 103 h 107"/>
                <a:gd name="T64" fmla="*/ 37 w 65"/>
                <a:gd name="T65" fmla="*/ 97 h 107"/>
                <a:gd name="T66" fmla="*/ 39 w 65"/>
                <a:gd name="T67" fmla="*/ 93 h 107"/>
                <a:gd name="T68" fmla="*/ 40 w 65"/>
                <a:gd name="T69" fmla="*/ 89 h 107"/>
                <a:gd name="T70" fmla="*/ 40 w 65"/>
                <a:gd name="T71" fmla="*/ 8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107">
                  <a:moveTo>
                    <a:pt x="40" y="89"/>
                  </a:moveTo>
                  <a:lnTo>
                    <a:pt x="40" y="89"/>
                  </a:lnTo>
                  <a:lnTo>
                    <a:pt x="42" y="81"/>
                  </a:lnTo>
                  <a:lnTo>
                    <a:pt x="43" y="74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5" y="22"/>
                  </a:lnTo>
                  <a:lnTo>
                    <a:pt x="65" y="15"/>
                  </a:lnTo>
                  <a:lnTo>
                    <a:pt x="62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3" y="3"/>
                  </a:lnTo>
                  <a:lnTo>
                    <a:pt x="30" y="6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10" y="48"/>
                  </a:lnTo>
                  <a:lnTo>
                    <a:pt x="3" y="68"/>
                  </a:lnTo>
                  <a:lnTo>
                    <a:pt x="1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3" y="100"/>
                  </a:lnTo>
                  <a:lnTo>
                    <a:pt x="4" y="103"/>
                  </a:lnTo>
                  <a:lnTo>
                    <a:pt x="10" y="106"/>
                  </a:lnTo>
                  <a:lnTo>
                    <a:pt x="18" y="107"/>
                  </a:lnTo>
                  <a:lnTo>
                    <a:pt x="26" y="106"/>
                  </a:lnTo>
                  <a:lnTo>
                    <a:pt x="31" y="103"/>
                  </a:lnTo>
                  <a:lnTo>
                    <a:pt x="37" y="97"/>
                  </a:lnTo>
                  <a:lnTo>
                    <a:pt x="39" y="93"/>
                  </a:lnTo>
                  <a:lnTo>
                    <a:pt x="40" y="89"/>
                  </a:lnTo>
                  <a:lnTo>
                    <a:pt x="40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4" name="Freeform 93">
              <a:extLst>
                <a:ext uri="{FF2B5EF4-FFF2-40B4-BE49-F238E27FC236}">
                  <a16:creationId xmlns:a16="http://schemas.microsoft.com/office/drawing/2014/main" id="{376C448C-07B0-5184-1F29-ECDAC9DBA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" y="3852"/>
              <a:ext cx="953" cy="391"/>
            </a:xfrm>
            <a:custGeom>
              <a:avLst/>
              <a:gdLst>
                <a:gd name="T0" fmla="*/ 29 w 2858"/>
                <a:gd name="T1" fmla="*/ 695 h 1174"/>
                <a:gd name="T2" fmla="*/ 3 w 2858"/>
                <a:gd name="T3" fmla="*/ 803 h 1174"/>
                <a:gd name="T4" fmla="*/ 0 w 2858"/>
                <a:gd name="T5" fmla="*/ 868 h 1174"/>
                <a:gd name="T6" fmla="*/ 18 w 2858"/>
                <a:gd name="T7" fmla="*/ 916 h 1174"/>
                <a:gd name="T8" fmla="*/ 73 w 2858"/>
                <a:gd name="T9" fmla="*/ 974 h 1174"/>
                <a:gd name="T10" fmla="*/ 139 w 2858"/>
                <a:gd name="T11" fmla="*/ 1014 h 1174"/>
                <a:gd name="T12" fmla="*/ 333 w 2858"/>
                <a:gd name="T13" fmla="*/ 1097 h 1174"/>
                <a:gd name="T14" fmla="*/ 540 w 2858"/>
                <a:gd name="T15" fmla="*/ 1145 h 1174"/>
                <a:gd name="T16" fmla="*/ 768 w 2858"/>
                <a:gd name="T17" fmla="*/ 1169 h 1174"/>
                <a:gd name="T18" fmla="*/ 1075 w 2858"/>
                <a:gd name="T19" fmla="*/ 1169 h 1174"/>
                <a:gd name="T20" fmla="*/ 1269 w 2858"/>
                <a:gd name="T21" fmla="*/ 1150 h 1174"/>
                <a:gd name="T22" fmla="*/ 1500 w 2858"/>
                <a:gd name="T23" fmla="*/ 1111 h 1174"/>
                <a:gd name="T24" fmla="*/ 1811 w 2858"/>
                <a:gd name="T25" fmla="*/ 1039 h 1174"/>
                <a:gd name="T26" fmla="*/ 2064 w 2858"/>
                <a:gd name="T27" fmla="*/ 997 h 1174"/>
                <a:gd name="T28" fmla="*/ 2378 w 2858"/>
                <a:gd name="T29" fmla="*/ 967 h 1174"/>
                <a:gd name="T30" fmla="*/ 2586 w 2858"/>
                <a:gd name="T31" fmla="*/ 941 h 1174"/>
                <a:gd name="T32" fmla="*/ 2714 w 2858"/>
                <a:gd name="T33" fmla="*/ 909 h 1174"/>
                <a:gd name="T34" fmla="*/ 2770 w 2858"/>
                <a:gd name="T35" fmla="*/ 884 h 1174"/>
                <a:gd name="T36" fmla="*/ 2831 w 2858"/>
                <a:gd name="T37" fmla="*/ 831 h 1174"/>
                <a:gd name="T38" fmla="*/ 2853 w 2858"/>
                <a:gd name="T39" fmla="*/ 782 h 1174"/>
                <a:gd name="T40" fmla="*/ 2857 w 2858"/>
                <a:gd name="T41" fmla="*/ 682 h 1174"/>
                <a:gd name="T42" fmla="*/ 2847 w 2858"/>
                <a:gd name="T43" fmla="*/ 37 h 1174"/>
                <a:gd name="T44" fmla="*/ 2847 w 2858"/>
                <a:gd name="T45" fmla="*/ 16 h 1174"/>
                <a:gd name="T46" fmla="*/ 2834 w 2858"/>
                <a:gd name="T47" fmla="*/ 2 h 1174"/>
                <a:gd name="T48" fmla="*/ 2811 w 2858"/>
                <a:gd name="T49" fmla="*/ 9 h 1174"/>
                <a:gd name="T50" fmla="*/ 2806 w 2858"/>
                <a:gd name="T51" fmla="*/ 21 h 1174"/>
                <a:gd name="T52" fmla="*/ 2818 w 2858"/>
                <a:gd name="T53" fmla="*/ 711 h 1174"/>
                <a:gd name="T54" fmla="*/ 2813 w 2858"/>
                <a:gd name="T55" fmla="*/ 764 h 1174"/>
                <a:gd name="T56" fmla="*/ 2785 w 2858"/>
                <a:gd name="T57" fmla="*/ 824 h 1174"/>
                <a:gd name="T58" fmla="*/ 2748 w 2858"/>
                <a:gd name="T59" fmla="*/ 851 h 1174"/>
                <a:gd name="T60" fmla="*/ 2646 w 2858"/>
                <a:gd name="T61" fmla="*/ 889 h 1174"/>
                <a:gd name="T62" fmla="*/ 2495 w 2858"/>
                <a:gd name="T63" fmla="*/ 913 h 1174"/>
                <a:gd name="T64" fmla="*/ 2141 w 2858"/>
                <a:gd name="T65" fmla="*/ 949 h 1174"/>
                <a:gd name="T66" fmla="*/ 1859 w 2858"/>
                <a:gd name="T67" fmla="*/ 990 h 1174"/>
                <a:gd name="T68" fmla="*/ 1617 w 2858"/>
                <a:gd name="T69" fmla="*/ 1043 h 1174"/>
                <a:gd name="T70" fmla="*/ 1309 w 2858"/>
                <a:gd name="T71" fmla="*/ 1106 h 1174"/>
                <a:gd name="T72" fmla="*/ 1097 w 2858"/>
                <a:gd name="T73" fmla="*/ 1127 h 1174"/>
                <a:gd name="T74" fmla="*/ 812 w 2858"/>
                <a:gd name="T75" fmla="*/ 1130 h 1174"/>
                <a:gd name="T76" fmla="*/ 618 w 2858"/>
                <a:gd name="T77" fmla="*/ 1116 h 1174"/>
                <a:gd name="T78" fmla="*/ 373 w 2858"/>
                <a:gd name="T79" fmla="*/ 1067 h 1174"/>
                <a:gd name="T80" fmla="*/ 201 w 2858"/>
                <a:gd name="T81" fmla="*/ 1003 h 1174"/>
                <a:gd name="T82" fmla="*/ 94 w 2858"/>
                <a:gd name="T83" fmla="*/ 939 h 1174"/>
                <a:gd name="T84" fmla="*/ 52 w 2858"/>
                <a:gd name="T85" fmla="*/ 897 h 1174"/>
                <a:gd name="T86" fmla="*/ 39 w 2858"/>
                <a:gd name="T87" fmla="*/ 844 h 1174"/>
                <a:gd name="T88" fmla="*/ 49 w 2858"/>
                <a:gd name="T89" fmla="*/ 786 h 1174"/>
                <a:gd name="T90" fmla="*/ 94 w 2858"/>
                <a:gd name="T91" fmla="*/ 621 h 1174"/>
                <a:gd name="T92" fmla="*/ 106 w 2858"/>
                <a:gd name="T93" fmla="*/ 588 h 1174"/>
                <a:gd name="T94" fmla="*/ 99 w 2858"/>
                <a:gd name="T95" fmla="*/ 572 h 1174"/>
                <a:gd name="T96" fmla="*/ 71 w 2858"/>
                <a:gd name="T97" fmla="*/ 5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58" h="1174">
                  <a:moveTo>
                    <a:pt x="67" y="581"/>
                  </a:moveTo>
                  <a:lnTo>
                    <a:pt x="67" y="581"/>
                  </a:lnTo>
                  <a:lnTo>
                    <a:pt x="47" y="637"/>
                  </a:lnTo>
                  <a:lnTo>
                    <a:pt x="29" y="695"/>
                  </a:lnTo>
                  <a:lnTo>
                    <a:pt x="29" y="695"/>
                  </a:lnTo>
                  <a:lnTo>
                    <a:pt x="18" y="737"/>
                  </a:lnTo>
                  <a:lnTo>
                    <a:pt x="7" y="780"/>
                  </a:lnTo>
                  <a:lnTo>
                    <a:pt x="3" y="803"/>
                  </a:lnTo>
                  <a:lnTo>
                    <a:pt x="2" y="825"/>
                  </a:lnTo>
                  <a:lnTo>
                    <a:pt x="0" y="847"/>
                  </a:lnTo>
                  <a:lnTo>
                    <a:pt x="0" y="868"/>
                  </a:lnTo>
                  <a:lnTo>
                    <a:pt x="0" y="868"/>
                  </a:lnTo>
                  <a:lnTo>
                    <a:pt x="3" y="881"/>
                  </a:lnTo>
                  <a:lnTo>
                    <a:pt x="6" y="894"/>
                  </a:lnTo>
                  <a:lnTo>
                    <a:pt x="10" y="906"/>
                  </a:lnTo>
                  <a:lnTo>
                    <a:pt x="18" y="916"/>
                  </a:lnTo>
                  <a:lnTo>
                    <a:pt x="25" y="928"/>
                  </a:lnTo>
                  <a:lnTo>
                    <a:pt x="32" y="938"/>
                  </a:lnTo>
                  <a:lnTo>
                    <a:pt x="51" y="957"/>
                  </a:lnTo>
                  <a:lnTo>
                    <a:pt x="73" y="974"/>
                  </a:lnTo>
                  <a:lnTo>
                    <a:pt x="96" y="988"/>
                  </a:lnTo>
                  <a:lnTo>
                    <a:pt x="117" y="1003"/>
                  </a:lnTo>
                  <a:lnTo>
                    <a:pt x="139" y="1014"/>
                  </a:lnTo>
                  <a:lnTo>
                    <a:pt x="139" y="1014"/>
                  </a:lnTo>
                  <a:lnTo>
                    <a:pt x="185" y="1039"/>
                  </a:lnTo>
                  <a:lnTo>
                    <a:pt x="233" y="1061"/>
                  </a:lnTo>
                  <a:lnTo>
                    <a:pt x="282" y="1081"/>
                  </a:lnTo>
                  <a:lnTo>
                    <a:pt x="333" y="1097"/>
                  </a:lnTo>
                  <a:lnTo>
                    <a:pt x="385" y="1111"/>
                  </a:lnTo>
                  <a:lnTo>
                    <a:pt x="436" y="1124"/>
                  </a:lnTo>
                  <a:lnTo>
                    <a:pt x="488" y="1136"/>
                  </a:lnTo>
                  <a:lnTo>
                    <a:pt x="540" y="1145"/>
                  </a:lnTo>
                  <a:lnTo>
                    <a:pt x="540" y="1145"/>
                  </a:lnTo>
                  <a:lnTo>
                    <a:pt x="615" y="1156"/>
                  </a:lnTo>
                  <a:lnTo>
                    <a:pt x="692" y="1163"/>
                  </a:lnTo>
                  <a:lnTo>
                    <a:pt x="768" y="1169"/>
                  </a:lnTo>
                  <a:lnTo>
                    <a:pt x="845" y="1172"/>
                  </a:lnTo>
                  <a:lnTo>
                    <a:pt x="922" y="1174"/>
                  </a:lnTo>
                  <a:lnTo>
                    <a:pt x="998" y="1172"/>
                  </a:lnTo>
                  <a:lnTo>
                    <a:pt x="1075" y="1169"/>
                  </a:lnTo>
                  <a:lnTo>
                    <a:pt x="1150" y="1163"/>
                  </a:lnTo>
                  <a:lnTo>
                    <a:pt x="1150" y="1163"/>
                  </a:lnTo>
                  <a:lnTo>
                    <a:pt x="1209" y="1158"/>
                  </a:lnTo>
                  <a:lnTo>
                    <a:pt x="1269" y="1150"/>
                  </a:lnTo>
                  <a:lnTo>
                    <a:pt x="1327" y="1143"/>
                  </a:lnTo>
                  <a:lnTo>
                    <a:pt x="1384" y="1133"/>
                  </a:lnTo>
                  <a:lnTo>
                    <a:pt x="1442" y="1123"/>
                  </a:lnTo>
                  <a:lnTo>
                    <a:pt x="1500" y="1111"/>
                  </a:lnTo>
                  <a:lnTo>
                    <a:pt x="1616" y="1085"/>
                  </a:lnTo>
                  <a:lnTo>
                    <a:pt x="1616" y="1085"/>
                  </a:lnTo>
                  <a:lnTo>
                    <a:pt x="1714" y="1062"/>
                  </a:lnTo>
                  <a:lnTo>
                    <a:pt x="1811" y="1039"/>
                  </a:lnTo>
                  <a:lnTo>
                    <a:pt x="1811" y="1039"/>
                  </a:lnTo>
                  <a:lnTo>
                    <a:pt x="1895" y="1023"/>
                  </a:lnTo>
                  <a:lnTo>
                    <a:pt x="1979" y="1009"/>
                  </a:lnTo>
                  <a:lnTo>
                    <a:pt x="2064" y="997"/>
                  </a:lnTo>
                  <a:lnTo>
                    <a:pt x="2148" y="988"/>
                  </a:lnTo>
                  <a:lnTo>
                    <a:pt x="2148" y="988"/>
                  </a:lnTo>
                  <a:lnTo>
                    <a:pt x="2301" y="974"/>
                  </a:lnTo>
                  <a:lnTo>
                    <a:pt x="2378" y="967"/>
                  </a:lnTo>
                  <a:lnTo>
                    <a:pt x="2455" y="960"/>
                  </a:lnTo>
                  <a:lnTo>
                    <a:pt x="2455" y="960"/>
                  </a:lnTo>
                  <a:lnTo>
                    <a:pt x="2520" y="951"/>
                  </a:lnTo>
                  <a:lnTo>
                    <a:pt x="2586" y="941"/>
                  </a:lnTo>
                  <a:lnTo>
                    <a:pt x="2618" y="935"/>
                  </a:lnTo>
                  <a:lnTo>
                    <a:pt x="2651" y="928"/>
                  </a:lnTo>
                  <a:lnTo>
                    <a:pt x="2683" y="919"/>
                  </a:lnTo>
                  <a:lnTo>
                    <a:pt x="2714" y="909"/>
                  </a:lnTo>
                  <a:lnTo>
                    <a:pt x="2714" y="909"/>
                  </a:lnTo>
                  <a:lnTo>
                    <a:pt x="2732" y="902"/>
                  </a:lnTo>
                  <a:lnTo>
                    <a:pt x="2751" y="893"/>
                  </a:lnTo>
                  <a:lnTo>
                    <a:pt x="2770" y="884"/>
                  </a:lnTo>
                  <a:lnTo>
                    <a:pt x="2787" y="873"/>
                  </a:lnTo>
                  <a:lnTo>
                    <a:pt x="2803" y="861"/>
                  </a:lnTo>
                  <a:lnTo>
                    <a:pt x="2818" y="847"/>
                  </a:lnTo>
                  <a:lnTo>
                    <a:pt x="2831" y="831"/>
                  </a:lnTo>
                  <a:lnTo>
                    <a:pt x="2841" y="813"/>
                  </a:lnTo>
                  <a:lnTo>
                    <a:pt x="2841" y="813"/>
                  </a:lnTo>
                  <a:lnTo>
                    <a:pt x="2847" y="798"/>
                  </a:lnTo>
                  <a:lnTo>
                    <a:pt x="2853" y="782"/>
                  </a:lnTo>
                  <a:lnTo>
                    <a:pt x="2855" y="766"/>
                  </a:lnTo>
                  <a:lnTo>
                    <a:pt x="2857" y="748"/>
                  </a:lnTo>
                  <a:lnTo>
                    <a:pt x="2858" y="715"/>
                  </a:lnTo>
                  <a:lnTo>
                    <a:pt x="2857" y="682"/>
                  </a:lnTo>
                  <a:lnTo>
                    <a:pt x="2857" y="682"/>
                  </a:lnTo>
                  <a:lnTo>
                    <a:pt x="2853" y="520"/>
                  </a:lnTo>
                  <a:lnTo>
                    <a:pt x="2850" y="359"/>
                  </a:lnTo>
                  <a:lnTo>
                    <a:pt x="2847" y="37"/>
                  </a:lnTo>
                  <a:lnTo>
                    <a:pt x="2847" y="37"/>
                  </a:lnTo>
                  <a:lnTo>
                    <a:pt x="2847" y="21"/>
                  </a:lnTo>
                  <a:lnTo>
                    <a:pt x="2847" y="21"/>
                  </a:lnTo>
                  <a:lnTo>
                    <a:pt x="2847" y="16"/>
                  </a:lnTo>
                  <a:lnTo>
                    <a:pt x="2845" y="12"/>
                  </a:lnTo>
                  <a:lnTo>
                    <a:pt x="2842" y="9"/>
                  </a:lnTo>
                  <a:lnTo>
                    <a:pt x="2841" y="6"/>
                  </a:lnTo>
                  <a:lnTo>
                    <a:pt x="2834" y="2"/>
                  </a:lnTo>
                  <a:lnTo>
                    <a:pt x="2826" y="0"/>
                  </a:lnTo>
                  <a:lnTo>
                    <a:pt x="2819" y="2"/>
                  </a:lnTo>
                  <a:lnTo>
                    <a:pt x="2812" y="6"/>
                  </a:lnTo>
                  <a:lnTo>
                    <a:pt x="2811" y="9"/>
                  </a:lnTo>
                  <a:lnTo>
                    <a:pt x="2808" y="12"/>
                  </a:lnTo>
                  <a:lnTo>
                    <a:pt x="2806" y="16"/>
                  </a:lnTo>
                  <a:lnTo>
                    <a:pt x="2806" y="21"/>
                  </a:lnTo>
                  <a:lnTo>
                    <a:pt x="2806" y="21"/>
                  </a:lnTo>
                  <a:lnTo>
                    <a:pt x="2809" y="306"/>
                  </a:lnTo>
                  <a:lnTo>
                    <a:pt x="2815" y="589"/>
                  </a:lnTo>
                  <a:lnTo>
                    <a:pt x="2815" y="589"/>
                  </a:lnTo>
                  <a:lnTo>
                    <a:pt x="2818" y="711"/>
                  </a:lnTo>
                  <a:lnTo>
                    <a:pt x="2818" y="711"/>
                  </a:lnTo>
                  <a:lnTo>
                    <a:pt x="2818" y="730"/>
                  </a:lnTo>
                  <a:lnTo>
                    <a:pt x="2816" y="747"/>
                  </a:lnTo>
                  <a:lnTo>
                    <a:pt x="2813" y="764"/>
                  </a:lnTo>
                  <a:lnTo>
                    <a:pt x="2809" y="780"/>
                  </a:lnTo>
                  <a:lnTo>
                    <a:pt x="2803" y="796"/>
                  </a:lnTo>
                  <a:lnTo>
                    <a:pt x="2795" y="811"/>
                  </a:lnTo>
                  <a:lnTo>
                    <a:pt x="2785" y="824"/>
                  </a:lnTo>
                  <a:lnTo>
                    <a:pt x="2770" y="835"/>
                  </a:lnTo>
                  <a:lnTo>
                    <a:pt x="2770" y="835"/>
                  </a:lnTo>
                  <a:lnTo>
                    <a:pt x="2760" y="844"/>
                  </a:lnTo>
                  <a:lnTo>
                    <a:pt x="2748" y="851"/>
                  </a:lnTo>
                  <a:lnTo>
                    <a:pt x="2724" y="863"/>
                  </a:lnTo>
                  <a:lnTo>
                    <a:pt x="2699" y="873"/>
                  </a:lnTo>
                  <a:lnTo>
                    <a:pt x="2672" y="881"/>
                  </a:lnTo>
                  <a:lnTo>
                    <a:pt x="2646" y="889"/>
                  </a:lnTo>
                  <a:lnTo>
                    <a:pt x="2618" y="894"/>
                  </a:lnTo>
                  <a:lnTo>
                    <a:pt x="2566" y="903"/>
                  </a:lnTo>
                  <a:lnTo>
                    <a:pt x="2566" y="903"/>
                  </a:lnTo>
                  <a:lnTo>
                    <a:pt x="2495" y="913"/>
                  </a:lnTo>
                  <a:lnTo>
                    <a:pt x="2424" y="922"/>
                  </a:lnTo>
                  <a:lnTo>
                    <a:pt x="2284" y="935"/>
                  </a:lnTo>
                  <a:lnTo>
                    <a:pt x="2284" y="935"/>
                  </a:lnTo>
                  <a:lnTo>
                    <a:pt x="2141" y="949"/>
                  </a:lnTo>
                  <a:lnTo>
                    <a:pt x="2070" y="958"/>
                  </a:lnTo>
                  <a:lnTo>
                    <a:pt x="1999" y="967"/>
                  </a:lnTo>
                  <a:lnTo>
                    <a:pt x="1928" y="978"/>
                  </a:lnTo>
                  <a:lnTo>
                    <a:pt x="1859" y="990"/>
                  </a:lnTo>
                  <a:lnTo>
                    <a:pt x="1788" y="1004"/>
                  </a:lnTo>
                  <a:lnTo>
                    <a:pt x="1719" y="1019"/>
                  </a:lnTo>
                  <a:lnTo>
                    <a:pt x="1719" y="1019"/>
                  </a:lnTo>
                  <a:lnTo>
                    <a:pt x="1617" y="1043"/>
                  </a:lnTo>
                  <a:lnTo>
                    <a:pt x="1515" y="1067"/>
                  </a:lnTo>
                  <a:lnTo>
                    <a:pt x="1412" y="1088"/>
                  </a:lnTo>
                  <a:lnTo>
                    <a:pt x="1361" y="1097"/>
                  </a:lnTo>
                  <a:lnTo>
                    <a:pt x="1309" y="1106"/>
                  </a:lnTo>
                  <a:lnTo>
                    <a:pt x="1309" y="1106"/>
                  </a:lnTo>
                  <a:lnTo>
                    <a:pt x="1238" y="1114"/>
                  </a:lnTo>
                  <a:lnTo>
                    <a:pt x="1167" y="1122"/>
                  </a:lnTo>
                  <a:lnTo>
                    <a:pt x="1097" y="1127"/>
                  </a:lnTo>
                  <a:lnTo>
                    <a:pt x="1026" y="1130"/>
                  </a:lnTo>
                  <a:lnTo>
                    <a:pt x="955" y="1133"/>
                  </a:lnTo>
                  <a:lnTo>
                    <a:pt x="883" y="1132"/>
                  </a:lnTo>
                  <a:lnTo>
                    <a:pt x="812" y="1130"/>
                  </a:lnTo>
                  <a:lnTo>
                    <a:pt x="741" y="1127"/>
                  </a:lnTo>
                  <a:lnTo>
                    <a:pt x="741" y="1127"/>
                  </a:lnTo>
                  <a:lnTo>
                    <a:pt x="679" y="1122"/>
                  </a:lnTo>
                  <a:lnTo>
                    <a:pt x="618" y="1116"/>
                  </a:lnTo>
                  <a:lnTo>
                    <a:pt x="556" y="1107"/>
                  </a:lnTo>
                  <a:lnTo>
                    <a:pt x="495" y="1095"/>
                  </a:lnTo>
                  <a:lnTo>
                    <a:pt x="434" y="1082"/>
                  </a:lnTo>
                  <a:lnTo>
                    <a:pt x="373" y="1067"/>
                  </a:lnTo>
                  <a:lnTo>
                    <a:pt x="314" y="1048"/>
                  </a:lnTo>
                  <a:lnTo>
                    <a:pt x="256" y="1026"/>
                  </a:lnTo>
                  <a:lnTo>
                    <a:pt x="256" y="1026"/>
                  </a:lnTo>
                  <a:lnTo>
                    <a:pt x="201" y="1003"/>
                  </a:lnTo>
                  <a:lnTo>
                    <a:pt x="174" y="990"/>
                  </a:lnTo>
                  <a:lnTo>
                    <a:pt x="145" y="974"/>
                  </a:lnTo>
                  <a:lnTo>
                    <a:pt x="119" y="958"/>
                  </a:lnTo>
                  <a:lnTo>
                    <a:pt x="94" y="939"/>
                  </a:lnTo>
                  <a:lnTo>
                    <a:pt x="71" y="919"/>
                  </a:lnTo>
                  <a:lnTo>
                    <a:pt x="62" y="909"/>
                  </a:lnTo>
                  <a:lnTo>
                    <a:pt x="52" y="897"/>
                  </a:lnTo>
                  <a:lnTo>
                    <a:pt x="52" y="897"/>
                  </a:lnTo>
                  <a:lnTo>
                    <a:pt x="47" y="886"/>
                  </a:lnTo>
                  <a:lnTo>
                    <a:pt x="42" y="873"/>
                  </a:lnTo>
                  <a:lnTo>
                    <a:pt x="39" y="858"/>
                  </a:lnTo>
                  <a:lnTo>
                    <a:pt x="39" y="844"/>
                  </a:lnTo>
                  <a:lnTo>
                    <a:pt x="41" y="828"/>
                  </a:lnTo>
                  <a:lnTo>
                    <a:pt x="44" y="813"/>
                  </a:lnTo>
                  <a:lnTo>
                    <a:pt x="49" y="786"/>
                  </a:lnTo>
                  <a:lnTo>
                    <a:pt x="49" y="786"/>
                  </a:lnTo>
                  <a:lnTo>
                    <a:pt x="58" y="744"/>
                  </a:lnTo>
                  <a:lnTo>
                    <a:pt x="70" y="703"/>
                  </a:lnTo>
                  <a:lnTo>
                    <a:pt x="81" y="662"/>
                  </a:lnTo>
                  <a:lnTo>
                    <a:pt x="94" y="621"/>
                  </a:lnTo>
                  <a:lnTo>
                    <a:pt x="94" y="621"/>
                  </a:lnTo>
                  <a:lnTo>
                    <a:pt x="106" y="592"/>
                  </a:lnTo>
                  <a:lnTo>
                    <a:pt x="106" y="592"/>
                  </a:lnTo>
                  <a:lnTo>
                    <a:pt x="106" y="588"/>
                  </a:lnTo>
                  <a:lnTo>
                    <a:pt x="106" y="583"/>
                  </a:lnTo>
                  <a:lnTo>
                    <a:pt x="106" y="581"/>
                  </a:lnTo>
                  <a:lnTo>
                    <a:pt x="104" y="576"/>
                  </a:lnTo>
                  <a:lnTo>
                    <a:pt x="99" y="572"/>
                  </a:lnTo>
                  <a:lnTo>
                    <a:pt x="93" y="569"/>
                  </a:lnTo>
                  <a:lnTo>
                    <a:pt x="84" y="567"/>
                  </a:lnTo>
                  <a:lnTo>
                    <a:pt x="77" y="569"/>
                  </a:lnTo>
                  <a:lnTo>
                    <a:pt x="71" y="573"/>
                  </a:lnTo>
                  <a:lnTo>
                    <a:pt x="68" y="578"/>
                  </a:lnTo>
                  <a:lnTo>
                    <a:pt x="67" y="581"/>
                  </a:lnTo>
                  <a:lnTo>
                    <a:pt x="67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5" name="Freeform 94">
              <a:extLst>
                <a:ext uri="{FF2B5EF4-FFF2-40B4-BE49-F238E27FC236}">
                  <a16:creationId xmlns:a16="http://schemas.microsoft.com/office/drawing/2014/main" id="{2FBD7472-4345-1894-B1DB-FF6BD4ED6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4079"/>
              <a:ext cx="880" cy="89"/>
            </a:xfrm>
            <a:custGeom>
              <a:avLst/>
              <a:gdLst>
                <a:gd name="T0" fmla="*/ 7 w 2640"/>
                <a:gd name="T1" fmla="*/ 61 h 269"/>
                <a:gd name="T2" fmla="*/ 51 w 2640"/>
                <a:gd name="T3" fmla="*/ 91 h 269"/>
                <a:gd name="T4" fmla="*/ 97 w 2640"/>
                <a:gd name="T5" fmla="*/ 116 h 269"/>
                <a:gd name="T6" fmla="*/ 194 w 2640"/>
                <a:gd name="T7" fmla="*/ 158 h 269"/>
                <a:gd name="T8" fmla="*/ 228 w 2640"/>
                <a:gd name="T9" fmla="*/ 171 h 269"/>
                <a:gd name="T10" fmla="*/ 299 w 2640"/>
                <a:gd name="T11" fmla="*/ 194 h 269"/>
                <a:gd name="T12" fmla="*/ 372 w 2640"/>
                <a:gd name="T13" fmla="*/ 214 h 269"/>
                <a:gd name="T14" fmla="*/ 482 w 2640"/>
                <a:gd name="T15" fmla="*/ 238 h 269"/>
                <a:gd name="T16" fmla="*/ 629 w 2640"/>
                <a:gd name="T17" fmla="*/ 258 h 269"/>
                <a:gd name="T18" fmla="*/ 778 w 2640"/>
                <a:gd name="T19" fmla="*/ 268 h 269"/>
                <a:gd name="T20" fmla="*/ 826 w 2640"/>
                <a:gd name="T21" fmla="*/ 269 h 269"/>
                <a:gd name="T22" fmla="*/ 969 w 2640"/>
                <a:gd name="T23" fmla="*/ 268 h 269"/>
                <a:gd name="T24" fmla="*/ 1160 w 2640"/>
                <a:gd name="T25" fmla="*/ 256 h 269"/>
                <a:gd name="T26" fmla="*/ 1348 w 2640"/>
                <a:gd name="T27" fmla="*/ 232 h 269"/>
                <a:gd name="T28" fmla="*/ 1536 w 2640"/>
                <a:gd name="T29" fmla="*/ 197 h 269"/>
                <a:gd name="T30" fmla="*/ 1601 w 2640"/>
                <a:gd name="T31" fmla="*/ 183 h 269"/>
                <a:gd name="T32" fmla="*/ 1795 w 2640"/>
                <a:gd name="T33" fmla="*/ 132 h 269"/>
                <a:gd name="T34" fmla="*/ 1990 w 2640"/>
                <a:gd name="T35" fmla="*/ 84 h 269"/>
                <a:gd name="T36" fmla="*/ 2055 w 2640"/>
                <a:gd name="T37" fmla="*/ 71 h 269"/>
                <a:gd name="T38" fmla="*/ 2142 w 2640"/>
                <a:gd name="T39" fmla="*/ 58 h 269"/>
                <a:gd name="T40" fmla="*/ 2232 w 2640"/>
                <a:gd name="T41" fmla="*/ 50 h 269"/>
                <a:gd name="T42" fmla="*/ 2410 w 2640"/>
                <a:gd name="T43" fmla="*/ 42 h 269"/>
                <a:gd name="T44" fmla="*/ 2514 w 2640"/>
                <a:gd name="T45" fmla="*/ 42 h 269"/>
                <a:gd name="T46" fmla="*/ 2619 w 2640"/>
                <a:gd name="T47" fmla="*/ 44 h 269"/>
                <a:gd name="T48" fmla="*/ 2624 w 2640"/>
                <a:gd name="T49" fmla="*/ 44 h 269"/>
                <a:gd name="T50" fmla="*/ 2631 w 2640"/>
                <a:gd name="T51" fmla="*/ 41 h 269"/>
                <a:gd name="T52" fmla="*/ 2638 w 2640"/>
                <a:gd name="T53" fmla="*/ 32 h 269"/>
                <a:gd name="T54" fmla="*/ 2638 w 2640"/>
                <a:gd name="T55" fmla="*/ 16 h 269"/>
                <a:gd name="T56" fmla="*/ 2628 w 2640"/>
                <a:gd name="T57" fmla="*/ 5 h 269"/>
                <a:gd name="T58" fmla="*/ 2619 w 2640"/>
                <a:gd name="T59" fmla="*/ 3 h 269"/>
                <a:gd name="T60" fmla="*/ 2557 w 2640"/>
                <a:gd name="T61" fmla="*/ 2 h 269"/>
                <a:gd name="T62" fmla="*/ 2433 w 2640"/>
                <a:gd name="T63" fmla="*/ 0 h 269"/>
                <a:gd name="T64" fmla="*/ 2307 w 2640"/>
                <a:gd name="T65" fmla="*/ 5 h 269"/>
                <a:gd name="T66" fmla="*/ 2183 w 2640"/>
                <a:gd name="T67" fmla="*/ 15 h 269"/>
                <a:gd name="T68" fmla="*/ 2120 w 2640"/>
                <a:gd name="T69" fmla="*/ 21 h 269"/>
                <a:gd name="T70" fmla="*/ 1999 w 2640"/>
                <a:gd name="T71" fmla="*/ 42 h 269"/>
                <a:gd name="T72" fmla="*/ 1877 w 2640"/>
                <a:gd name="T73" fmla="*/ 70 h 269"/>
                <a:gd name="T74" fmla="*/ 1697 w 2640"/>
                <a:gd name="T75" fmla="*/ 118 h 269"/>
                <a:gd name="T76" fmla="*/ 1636 w 2640"/>
                <a:gd name="T77" fmla="*/ 133 h 269"/>
                <a:gd name="T78" fmla="*/ 1458 w 2640"/>
                <a:gd name="T79" fmla="*/ 171 h 269"/>
                <a:gd name="T80" fmla="*/ 1280 w 2640"/>
                <a:gd name="T81" fmla="*/ 201 h 269"/>
                <a:gd name="T82" fmla="*/ 1099 w 2640"/>
                <a:gd name="T83" fmla="*/ 220 h 269"/>
                <a:gd name="T84" fmla="*/ 918 w 2640"/>
                <a:gd name="T85" fmla="*/ 229 h 269"/>
                <a:gd name="T86" fmla="*/ 836 w 2640"/>
                <a:gd name="T87" fmla="*/ 229 h 269"/>
                <a:gd name="T88" fmla="*/ 671 w 2640"/>
                <a:gd name="T89" fmla="*/ 220 h 269"/>
                <a:gd name="T90" fmla="*/ 548 w 2640"/>
                <a:gd name="T91" fmla="*/ 207 h 269"/>
                <a:gd name="T92" fmla="*/ 467 w 2640"/>
                <a:gd name="T93" fmla="*/ 193 h 269"/>
                <a:gd name="T94" fmla="*/ 386 w 2640"/>
                <a:gd name="T95" fmla="*/ 175 h 269"/>
                <a:gd name="T96" fmla="*/ 307 w 2640"/>
                <a:gd name="T97" fmla="*/ 154 h 269"/>
                <a:gd name="T98" fmla="*/ 268 w 2640"/>
                <a:gd name="T99" fmla="*/ 142 h 269"/>
                <a:gd name="T100" fmla="*/ 176 w 2640"/>
                <a:gd name="T101" fmla="*/ 107 h 269"/>
                <a:gd name="T102" fmla="*/ 90 w 2640"/>
                <a:gd name="T103" fmla="*/ 65 h 269"/>
                <a:gd name="T104" fmla="*/ 68 w 2640"/>
                <a:gd name="T105" fmla="*/ 54 h 269"/>
                <a:gd name="T106" fmla="*/ 48 w 2640"/>
                <a:gd name="T107" fmla="*/ 41 h 269"/>
                <a:gd name="T108" fmla="*/ 36 w 2640"/>
                <a:gd name="T109" fmla="*/ 32 h 269"/>
                <a:gd name="T110" fmla="*/ 36 w 2640"/>
                <a:gd name="T111" fmla="*/ 32 h 269"/>
                <a:gd name="T112" fmla="*/ 32 w 2640"/>
                <a:gd name="T113" fmla="*/ 29 h 269"/>
                <a:gd name="T114" fmla="*/ 20 w 2640"/>
                <a:gd name="T115" fmla="*/ 28 h 269"/>
                <a:gd name="T116" fmla="*/ 6 w 2640"/>
                <a:gd name="T117" fmla="*/ 35 h 269"/>
                <a:gd name="T118" fmla="*/ 0 w 2640"/>
                <a:gd name="T119" fmla="*/ 47 h 269"/>
                <a:gd name="T120" fmla="*/ 1 w 2640"/>
                <a:gd name="T121" fmla="*/ 54 h 269"/>
                <a:gd name="T122" fmla="*/ 7 w 2640"/>
                <a:gd name="T123" fmla="*/ 6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0" h="269">
                  <a:moveTo>
                    <a:pt x="7" y="61"/>
                  </a:moveTo>
                  <a:lnTo>
                    <a:pt x="7" y="61"/>
                  </a:lnTo>
                  <a:lnTo>
                    <a:pt x="29" y="77"/>
                  </a:lnTo>
                  <a:lnTo>
                    <a:pt x="51" y="91"/>
                  </a:lnTo>
                  <a:lnTo>
                    <a:pt x="74" y="104"/>
                  </a:lnTo>
                  <a:lnTo>
                    <a:pt x="97" y="116"/>
                  </a:lnTo>
                  <a:lnTo>
                    <a:pt x="146" y="139"/>
                  </a:lnTo>
                  <a:lnTo>
                    <a:pt x="194" y="158"/>
                  </a:lnTo>
                  <a:lnTo>
                    <a:pt x="194" y="158"/>
                  </a:lnTo>
                  <a:lnTo>
                    <a:pt x="228" y="171"/>
                  </a:lnTo>
                  <a:lnTo>
                    <a:pt x="265" y="184"/>
                  </a:lnTo>
                  <a:lnTo>
                    <a:pt x="299" y="194"/>
                  </a:lnTo>
                  <a:lnTo>
                    <a:pt x="335" y="204"/>
                  </a:lnTo>
                  <a:lnTo>
                    <a:pt x="372" y="214"/>
                  </a:lnTo>
                  <a:lnTo>
                    <a:pt x="408" y="223"/>
                  </a:lnTo>
                  <a:lnTo>
                    <a:pt x="482" y="238"/>
                  </a:lnTo>
                  <a:lnTo>
                    <a:pt x="555" y="249"/>
                  </a:lnTo>
                  <a:lnTo>
                    <a:pt x="629" y="258"/>
                  </a:lnTo>
                  <a:lnTo>
                    <a:pt x="704" y="264"/>
                  </a:lnTo>
                  <a:lnTo>
                    <a:pt x="778" y="268"/>
                  </a:lnTo>
                  <a:lnTo>
                    <a:pt x="778" y="268"/>
                  </a:lnTo>
                  <a:lnTo>
                    <a:pt x="826" y="269"/>
                  </a:lnTo>
                  <a:lnTo>
                    <a:pt x="874" y="269"/>
                  </a:lnTo>
                  <a:lnTo>
                    <a:pt x="969" y="268"/>
                  </a:lnTo>
                  <a:lnTo>
                    <a:pt x="1064" y="264"/>
                  </a:lnTo>
                  <a:lnTo>
                    <a:pt x="1160" y="256"/>
                  </a:lnTo>
                  <a:lnTo>
                    <a:pt x="1254" y="245"/>
                  </a:lnTo>
                  <a:lnTo>
                    <a:pt x="1348" y="232"/>
                  </a:lnTo>
                  <a:lnTo>
                    <a:pt x="1443" y="216"/>
                  </a:lnTo>
                  <a:lnTo>
                    <a:pt x="1536" y="197"/>
                  </a:lnTo>
                  <a:lnTo>
                    <a:pt x="1536" y="197"/>
                  </a:lnTo>
                  <a:lnTo>
                    <a:pt x="1601" y="183"/>
                  </a:lnTo>
                  <a:lnTo>
                    <a:pt x="1666" y="167"/>
                  </a:lnTo>
                  <a:lnTo>
                    <a:pt x="1795" y="132"/>
                  </a:lnTo>
                  <a:lnTo>
                    <a:pt x="1925" y="100"/>
                  </a:lnTo>
                  <a:lnTo>
                    <a:pt x="1990" y="84"/>
                  </a:lnTo>
                  <a:lnTo>
                    <a:pt x="2055" y="71"/>
                  </a:lnTo>
                  <a:lnTo>
                    <a:pt x="2055" y="71"/>
                  </a:lnTo>
                  <a:lnTo>
                    <a:pt x="2099" y="64"/>
                  </a:lnTo>
                  <a:lnTo>
                    <a:pt x="2142" y="58"/>
                  </a:lnTo>
                  <a:lnTo>
                    <a:pt x="2187" y="54"/>
                  </a:lnTo>
                  <a:lnTo>
                    <a:pt x="2232" y="50"/>
                  </a:lnTo>
                  <a:lnTo>
                    <a:pt x="2320" y="45"/>
                  </a:lnTo>
                  <a:lnTo>
                    <a:pt x="2410" y="42"/>
                  </a:lnTo>
                  <a:lnTo>
                    <a:pt x="2410" y="42"/>
                  </a:lnTo>
                  <a:lnTo>
                    <a:pt x="2514" y="42"/>
                  </a:lnTo>
                  <a:lnTo>
                    <a:pt x="2567" y="42"/>
                  </a:lnTo>
                  <a:lnTo>
                    <a:pt x="2619" y="44"/>
                  </a:lnTo>
                  <a:lnTo>
                    <a:pt x="2619" y="44"/>
                  </a:lnTo>
                  <a:lnTo>
                    <a:pt x="2624" y="44"/>
                  </a:lnTo>
                  <a:lnTo>
                    <a:pt x="2628" y="42"/>
                  </a:lnTo>
                  <a:lnTo>
                    <a:pt x="2631" y="41"/>
                  </a:lnTo>
                  <a:lnTo>
                    <a:pt x="2634" y="38"/>
                  </a:lnTo>
                  <a:lnTo>
                    <a:pt x="2638" y="32"/>
                  </a:lnTo>
                  <a:lnTo>
                    <a:pt x="2640" y="25"/>
                  </a:lnTo>
                  <a:lnTo>
                    <a:pt x="2638" y="16"/>
                  </a:lnTo>
                  <a:lnTo>
                    <a:pt x="2634" y="10"/>
                  </a:lnTo>
                  <a:lnTo>
                    <a:pt x="2628" y="5"/>
                  </a:lnTo>
                  <a:lnTo>
                    <a:pt x="2624" y="3"/>
                  </a:lnTo>
                  <a:lnTo>
                    <a:pt x="2619" y="3"/>
                  </a:lnTo>
                  <a:lnTo>
                    <a:pt x="2619" y="3"/>
                  </a:lnTo>
                  <a:lnTo>
                    <a:pt x="2557" y="2"/>
                  </a:lnTo>
                  <a:lnTo>
                    <a:pt x="2495" y="0"/>
                  </a:lnTo>
                  <a:lnTo>
                    <a:pt x="2433" y="0"/>
                  </a:lnTo>
                  <a:lnTo>
                    <a:pt x="2369" y="2"/>
                  </a:lnTo>
                  <a:lnTo>
                    <a:pt x="2307" y="5"/>
                  </a:lnTo>
                  <a:lnTo>
                    <a:pt x="2245" y="9"/>
                  </a:lnTo>
                  <a:lnTo>
                    <a:pt x="2183" y="15"/>
                  </a:lnTo>
                  <a:lnTo>
                    <a:pt x="2120" y="21"/>
                  </a:lnTo>
                  <a:lnTo>
                    <a:pt x="2120" y="21"/>
                  </a:lnTo>
                  <a:lnTo>
                    <a:pt x="2060" y="31"/>
                  </a:lnTo>
                  <a:lnTo>
                    <a:pt x="1999" y="42"/>
                  </a:lnTo>
                  <a:lnTo>
                    <a:pt x="1938" y="55"/>
                  </a:lnTo>
                  <a:lnTo>
                    <a:pt x="1877" y="70"/>
                  </a:lnTo>
                  <a:lnTo>
                    <a:pt x="1756" y="102"/>
                  </a:lnTo>
                  <a:lnTo>
                    <a:pt x="1697" y="118"/>
                  </a:lnTo>
                  <a:lnTo>
                    <a:pt x="1636" y="133"/>
                  </a:lnTo>
                  <a:lnTo>
                    <a:pt x="1636" y="133"/>
                  </a:lnTo>
                  <a:lnTo>
                    <a:pt x="1548" y="152"/>
                  </a:lnTo>
                  <a:lnTo>
                    <a:pt x="1458" y="171"/>
                  </a:lnTo>
                  <a:lnTo>
                    <a:pt x="1370" y="187"/>
                  </a:lnTo>
                  <a:lnTo>
                    <a:pt x="1280" y="201"/>
                  </a:lnTo>
                  <a:lnTo>
                    <a:pt x="1190" y="212"/>
                  </a:lnTo>
                  <a:lnTo>
                    <a:pt x="1099" y="220"/>
                  </a:lnTo>
                  <a:lnTo>
                    <a:pt x="1010" y="226"/>
                  </a:lnTo>
                  <a:lnTo>
                    <a:pt x="918" y="229"/>
                  </a:lnTo>
                  <a:lnTo>
                    <a:pt x="918" y="229"/>
                  </a:lnTo>
                  <a:lnTo>
                    <a:pt x="836" y="229"/>
                  </a:lnTo>
                  <a:lnTo>
                    <a:pt x="753" y="226"/>
                  </a:lnTo>
                  <a:lnTo>
                    <a:pt x="671" y="220"/>
                  </a:lnTo>
                  <a:lnTo>
                    <a:pt x="590" y="213"/>
                  </a:lnTo>
                  <a:lnTo>
                    <a:pt x="548" y="207"/>
                  </a:lnTo>
                  <a:lnTo>
                    <a:pt x="508" y="200"/>
                  </a:lnTo>
                  <a:lnTo>
                    <a:pt x="467" y="193"/>
                  </a:lnTo>
                  <a:lnTo>
                    <a:pt x="427" y="185"/>
                  </a:lnTo>
                  <a:lnTo>
                    <a:pt x="386" y="175"/>
                  </a:lnTo>
                  <a:lnTo>
                    <a:pt x="347" y="165"/>
                  </a:lnTo>
                  <a:lnTo>
                    <a:pt x="307" y="154"/>
                  </a:lnTo>
                  <a:lnTo>
                    <a:pt x="268" y="142"/>
                  </a:lnTo>
                  <a:lnTo>
                    <a:pt x="268" y="142"/>
                  </a:lnTo>
                  <a:lnTo>
                    <a:pt x="223" y="126"/>
                  </a:lnTo>
                  <a:lnTo>
                    <a:pt x="176" y="107"/>
                  </a:lnTo>
                  <a:lnTo>
                    <a:pt x="133" y="89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68" y="54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3" y="31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2" y="29"/>
                  </a:lnTo>
                  <a:lnTo>
                    <a:pt x="27" y="28"/>
                  </a:lnTo>
                  <a:lnTo>
                    <a:pt x="20" y="28"/>
                  </a:lnTo>
                  <a:lnTo>
                    <a:pt x="13" y="29"/>
                  </a:lnTo>
                  <a:lnTo>
                    <a:pt x="6" y="35"/>
                  </a:lnTo>
                  <a:lnTo>
                    <a:pt x="3" y="41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8"/>
                  </a:lnTo>
                  <a:lnTo>
                    <a:pt x="7" y="61"/>
                  </a:lnTo>
                  <a:lnTo>
                    <a:pt x="7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7" name="Freeform 95">
              <a:extLst>
                <a:ext uri="{FF2B5EF4-FFF2-40B4-BE49-F238E27FC236}">
                  <a16:creationId xmlns:a16="http://schemas.microsoft.com/office/drawing/2014/main" id="{C6F1E3AA-0489-6915-2F9E-8DE945FB6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3971"/>
              <a:ext cx="462" cy="56"/>
            </a:xfrm>
            <a:custGeom>
              <a:avLst/>
              <a:gdLst>
                <a:gd name="T0" fmla="*/ 8 w 1387"/>
                <a:gd name="T1" fmla="*/ 39 h 168"/>
                <a:gd name="T2" fmla="*/ 52 w 1387"/>
                <a:gd name="T3" fmla="*/ 66 h 168"/>
                <a:gd name="T4" fmla="*/ 98 w 1387"/>
                <a:gd name="T5" fmla="*/ 88 h 168"/>
                <a:gd name="T6" fmla="*/ 147 w 1387"/>
                <a:gd name="T7" fmla="*/ 105 h 168"/>
                <a:gd name="T8" fmla="*/ 195 w 1387"/>
                <a:gd name="T9" fmla="*/ 121 h 168"/>
                <a:gd name="T10" fmla="*/ 282 w 1387"/>
                <a:gd name="T11" fmla="*/ 143 h 168"/>
                <a:gd name="T12" fmla="*/ 369 w 1387"/>
                <a:gd name="T13" fmla="*/ 159 h 168"/>
                <a:gd name="T14" fmla="*/ 457 w 1387"/>
                <a:gd name="T15" fmla="*/ 166 h 168"/>
                <a:gd name="T16" fmla="*/ 545 w 1387"/>
                <a:gd name="T17" fmla="*/ 168 h 168"/>
                <a:gd name="T18" fmla="*/ 629 w 1387"/>
                <a:gd name="T19" fmla="*/ 165 h 168"/>
                <a:gd name="T20" fmla="*/ 794 w 1387"/>
                <a:gd name="T21" fmla="*/ 153 h 168"/>
                <a:gd name="T22" fmla="*/ 959 w 1387"/>
                <a:gd name="T23" fmla="*/ 136 h 168"/>
                <a:gd name="T24" fmla="*/ 1205 w 1387"/>
                <a:gd name="T25" fmla="*/ 102 h 168"/>
                <a:gd name="T26" fmla="*/ 1289 w 1387"/>
                <a:gd name="T27" fmla="*/ 89 h 168"/>
                <a:gd name="T28" fmla="*/ 1372 w 1387"/>
                <a:gd name="T29" fmla="*/ 76 h 168"/>
                <a:gd name="T30" fmla="*/ 1380 w 1387"/>
                <a:gd name="T31" fmla="*/ 74 h 168"/>
                <a:gd name="T32" fmla="*/ 1385 w 1387"/>
                <a:gd name="T33" fmla="*/ 69 h 168"/>
                <a:gd name="T34" fmla="*/ 1385 w 1387"/>
                <a:gd name="T35" fmla="*/ 55 h 168"/>
                <a:gd name="T36" fmla="*/ 1377 w 1387"/>
                <a:gd name="T37" fmla="*/ 42 h 168"/>
                <a:gd name="T38" fmla="*/ 1365 w 1387"/>
                <a:gd name="T39" fmla="*/ 37 h 168"/>
                <a:gd name="T40" fmla="*/ 1361 w 1387"/>
                <a:gd name="T41" fmla="*/ 37 h 168"/>
                <a:gd name="T42" fmla="*/ 1145 w 1387"/>
                <a:gd name="T43" fmla="*/ 71 h 168"/>
                <a:gd name="T44" fmla="*/ 930 w 1387"/>
                <a:gd name="T45" fmla="*/ 97 h 168"/>
                <a:gd name="T46" fmla="*/ 847 w 1387"/>
                <a:gd name="T47" fmla="*/ 107 h 168"/>
                <a:gd name="T48" fmla="*/ 681 w 1387"/>
                <a:gd name="T49" fmla="*/ 123 h 168"/>
                <a:gd name="T50" fmla="*/ 555 w 1387"/>
                <a:gd name="T51" fmla="*/ 127 h 168"/>
                <a:gd name="T52" fmla="*/ 473 w 1387"/>
                <a:gd name="T53" fmla="*/ 126 h 168"/>
                <a:gd name="T54" fmla="*/ 389 w 1387"/>
                <a:gd name="T55" fmla="*/ 120 h 168"/>
                <a:gd name="T56" fmla="*/ 306 w 1387"/>
                <a:gd name="T57" fmla="*/ 107 h 168"/>
                <a:gd name="T58" fmla="*/ 266 w 1387"/>
                <a:gd name="T59" fmla="*/ 98 h 168"/>
                <a:gd name="T60" fmla="*/ 173 w 1387"/>
                <a:gd name="T61" fmla="*/ 74 h 168"/>
                <a:gd name="T62" fmla="*/ 113 w 1387"/>
                <a:gd name="T63" fmla="*/ 50 h 168"/>
                <a:gd name="T64" fmla="*/ 55 w 1387"/>
                <a:gd name="T65" fmla="*/ 21 h 168"/>
                <a:gd name="T66" fmla="*/ 29 w 1387"/>
                <a:gd name="T67" fmla="*/ 4 h 168"/>
                <a:gd name="T68" fmla="*/ 21 w 1387"/>
                <a:gd name="T69" fmla="*/ 0 h 168"/>
                <a:gd name="T70" fmla="*/ 14 w 1387"/>
                <a:gd name="T71" fmla="*/ 1 h 168"/>
                <a:gd name="T72" fmla="*/ 3 w 1387"/>
                <a:gd name="T73" fmla="*/ 10 h 168"/>
                <a:gd name="T74" fmla="*/ 0 w 1387"/>
                <a:gd name="T75" fmla="*/ 24 h 168"/>
                <a:gd name="T76" fmla="*/ 6 w 1387"/>
                <a:gd name="T77" fmla="*/ 36 h 168"/>
                <a:gd name="T78" fmla="*/ 8 w 1387"/>
                <a:gd name="T79" fmla="*/ 3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7" h="168">
                  <a:moveTo>
                    <a:pt x="8" y="39"/>
                  </a:moveTo>
                  <a:lnTo>
                    <a:pt x="8" y="39"/>
                  </a:lnTo>
                  <a:lnTo>
                    <a:pt x="30" y="53"/>
                  </a:lnTo>
                  <a:lnTo>
                    <a:pt x="52" y="66"/>
                  </a:lnTo>
                  <a:lnTo>
                    <a:pt x="75" y="78"/>
                  </a:lnTo>
                  <a:lnTo>
                    <a:pt x="98" y="88"/>
                  </a:lnTo>
                  <a:lnTo>
                    <a:pt x="123" y="97"/>
                  </a:lnTo>
                  <a:lnTo>
                    <a:pt x="147" y="105"/>
                  </a:lnTo>
                  <a:lnTo>
                    <a:pt x="195" y="121"/>
                  </a:lnTo>
                  <a:lnTo>
                    <a:pt x="195" y="121"/>
                  </a:lnTo>
                  <a:lnTo>
                    <a:pt x="238" y="133"/>
                  </a:lnTo>
                  <a:lnTo>
                    <a:pt x="282" y="143"/>
                  </a:lnTo>
                  <a:lnTo>
                    <a:pt x="325" y="152"/>
                  </a:lnTo>
                  <a:lnTo>
                    <a:pt x="369" y="159"/>
                  </a:lnTo>
                  <a:lnTo>
                    <a:pt x="413" y="163"/>
                  </a:lnTo>
                  <a:lnTo>
                    <a:pt x="457" y="166"/>
                  </a:lnTo>
                  <a:lnTo>
                    <a:pt x="502" y="168"/>
                  </a:lnTo>
                  <a:lnTo>
                    <a:pt x="545" y="168"/>
                  </a:lnTo>
                  <a:lnTo>
                    <a:pt x="545" y="168"/>
                  </a:lnTo>
                  <a:lnTo>
                    <a:pt x="629" y="165"/>
                  </a:lnTo>
                  <a:lnTo>
                    <a:pt x="711" y="160"/>
                  </a:lnTo>
                  <a:lnTo>
                    <a:pt x="794" y="153"/>
                  </a:lnTo>
                  <a:lnTo>
                    <a:pt x="876" y="144"/>
                  </a:lnTo>
                  <a:lnTo>
                    <a:pt x="959" y="136"/>
                  </a:lnTo>
                  <a:lnTo>
                    <a:pt x="1041" y="126"/>
                  </a:lnTo>
                  <a:lnTo>
                    <a:pt x="1205" y="102"/>
                  </a:lnTo>
                  <a:lnTo>
                    <a:pt x="1205" y="102"/>
                  </a:lnTo>
                  <a:lnTo>
                    <a:pt x="1289" y="89"/>
                  </a:lnTo>
                  <a:lnTo>
                    <a:pt x="1372" y="76"/>
                  </a:lnTo>
                  <a:lnTo>
                    <a:pt x="1372" y="76"/>
                  </a:lnTo>
                  <a:lnTo>
                    <a:pt x="1377" y="76"/>
                  </a:lnTo>
                  <a:lnTo>
                    <a:pt x="1380" y="74"/>
                  </a:lnTo>
                  <a:lnTo>
                    <a:pt x="1383" y="72"/>
                  </a:lnTo>
                  <a:lnTo>
                    <a:pt x="1385" y="69"/>
                  </a:lnTo>
                  <a:lnTo>
                    <a:pt x="1387" y="62"/>
                  </a:lnTo>
                  <a:lnTo>
                    <a:pt x="1385" y="55"/>
                  </a:lnTo>
                  <a:lnTo>
                    <a:pt x="1383" y="47"/>
                  </a:lnTo>
                  <a:lnTo>
                    <a:pt x="1377" y="42"/>
                  </a:lnTo>
                  <a:lnTo>
                    <a:pt x="1370" y="39"/>
                  </a:lnTo>
                  <a:lnTo>
                    <a:pt x="1365" y="37"/>
                  </a:lnTo>
                  <a:lnTo>
                    <a:pt x="1361" y="37"/>
                  </a:lnTo>
                  <a:lnTo>
                    <a:pt x="1361" y="37"/>
                  </a:lnTo>
                  <a:lnTo>
                    <a:pt x="1254" y="55"/>
                  </a:lnTo>
                  <a:lnTo>
                    <a:pt x="1145" y="71"/>
                  </a:lnTo>
                  <a:lnTo>
                    <a:pt x="1037" y="85"/>
                  </a:lnTo>
                  <a:lnTo>
                    <a:pt x="930" y="97"/>
                  </a:lnTo>
                  <a:lnTo>
                    <a:pt x="930" y="97"/>
                  </a:lnTo>
                  <a:lnTo>
                    <a:pt x="847" y="107"/>
                  </a:lnTo>
                  <a:lnTo>
                    <a:pt x="763" y="115"/>
                  </a:lnTo>
                  <a:lnTo>
                    <a:pt x="681" y="123"/>
                  </a:lnTo>
                  <a:lnTo>
                    <a:pt x="597" y="127"/>
                  </a:lnTo>
                  <a:lnTo>
                    <a:pt x="555" y="127"/>
                  </a:lnTo>
                  <a:lnTo>
                    <a:pt x="513" y="127"/>
                  </a:lnTo>
                  <a:lnTo>
                    <a:pt x="473" y="126"/>
                  </a:lnTo>
                  <a:lnTo>
                    <a:pt x="431" y="124"/>
                  </a:lnTo>
                  <a:lnTo>
                    <a:pt x="389" y="120"/>
                  </a:lnTo>
                  <a:lnTo>
                    <a:pt x="348" y="114"/>
                  </a:lnTo>
                  <a:lnTo>
                    <a:pt x="306" y="107"/>
                  </a:lnTo>
                  <a:lnTo>
                    <a:pt x="266" y="98"/>
                  </a:lnTo>
                  <a:lnTo>
                    <a:pt x="266" y="98"/>
                  </a:lnTo>
                  <a:lnTo>
                    <a:pt x="205" y="82"/>
                  </a:lnTo>
                  <a:lnTo>
                    <a:pt x="173" y="74"/>
                  </a:lnTo>
                  <a:lnTo>
                    <a:pt x="143" y="62"/>
                  </a:lnTo>
                  <a:lnTo>
                    <a:pt x="113" y="50"/>
                  </a:lnTo>
                  <a:lnTo>
                    <a:pt x="84" y="37"/>
                  </a:lnTo>
                  <a:lnTo>
                    <a:pt x="55" y="21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3" y="33"/>
                  </a:lnTo>
                  <a:lnTo>
                    <a:pt x="6" y="36"/>
                  </a:lnTo>
                  <a:lnTo>
                    <a:pt x="8" y="39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8" name="Freeform 96">
              <a:extLst>
                <a:ext uri="{FF2B5EF4-FFF2-40B4-BE49-F238E27FC236}">
                  <a16:creationId xmlns:a16="http://schemas.microsoft.com/office/drawing/2014/main" id="{DE214ADA-4ACB-A10D-D594-A2F32D9D8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3842"/>
              <a:ext cx="327" cy="190"/>
            </a:xfrm>
            <a:custGeom>
              <a:avLst/>
              <a:gdLst>
                <a:gd name="T0" fmla="*/ 953 w 982"/>
                <a:gd name="T1" fmla="*/ 4 h 569"/>
                <a:gd name="T2" fmla="*/ 953 w 982"/>
                <a:gd name="T3" fmla="*/ 4 h 569"/>
                <a:gd name="T4" fmla="*/ 904 w 982"/>
                <a:gd name="T5" fmla="*/ 38 h 569"/>
                <a:gd name="T6" fmla="*/ 855 w 982"/>
                <a:gd name="T7" fmla="*/ 71 h 569"/>
                <a:gd name="T8" fmla="*/ 804 w 982"/>
                <a:gd name="T9" fmla="*/ 101 h 569"/>
                <a:gd name="T10" fmla="*/ 754 w 982"/>
                <a:gd name="T11" fmla="*/ 133 h 569"/>
                <a:gd name="T12" fmla="*/ 653 w 982"/>
                <a:gd name="T13" fmla="*/ 192 h 569"/>
                <a:gd name="T14" fmla="*/ 548 w 982"/>
                <a:gd name="T15" fmla="*/ 250 h 569"/>
                <a:gd name="T16" fmla="*/ 444 w 982"/>
                <a:gd name="T17" fmla="*/ 307 h 569"/>
                <a:gd name="T18" fmla="*/ 339 w 982"/>
                <a:gd name="T19" fmla="*/ 362 h 569"/>
                <a:gd name="T20" fmla="*/ 127 w 982"/>
                <a:gd name="T21" fmla="*/ 470 h 569"/>
                <a:gd name="T22" fmla="*/ 127 w 982"/>
                <a:gd name="T23" fmla="*/ 470 h 569"/>
                <a:gd name="T24" fmla="*/ 10 w 982"/>
                <a:gd name="T25" fmla="*/ 531 h 569"/>
                <a:gd name="T26" fmla="*/ 10 w 982"/>
                <a:gd name="T27" fmla="*/ 531 h 569"/>
                <a:gd name="T28" fmla="*/ 6 w 982"/>
                <a:gd name="T29" fmla="*/ 534 h 569"/>
                <a:gd name="T30" fmla="*/ 3 w 982"/>
                <a:gd name="T31" fmla="*/ 537 h 569"/>
                <a:gd name="T32" fmla="*/ 2 w 982"/>
                <a:gd name="T33" fmla="*/ 540 h 569"/>
                <a:gd name="T34" fmla="*/ 0 w 982"/>
                <a:gd name="T35" fmla="*/ 543 h 569"/>
                <a:gd name="T36" fmla="*/ 0 w 982"/>
                <a:gd name="T37" fmla="*/ 550 h 569"/>
                <a:gd name="T38" fmla="*/ 3 w 982"/>
                <a:gd name="T39" fmla="*/ 557 h 569"/>
                <a:gd name="T40" fmla="*/ 7 w 982"/>
                <a:gd name="T41" fmla="*/ 563 h 569"/>
                <a:gd name="T42" fmla="*/ 15 w 982"/>
                <a:gd name="T43" fmla="*/ 567 h 569"/>
                <a:gd name="T44" fmla="*/ 22 w 982"/>
                <a:gd name="T45" fmla="*/ 569 h 569"/>
                <a:gd name="T46" fmla="*/ 26 w 982"/>
                <a:gd name="T47" fmla="*/ 567 h 569"/>
                <a:gd name="T48" fmla="*/ 31 w 982"/>
                <a:gd name="T49" fmla="*/ 566 h 569"/>
                <a:gd name="T50" fmla="*/ 31 w 982"/>
                <a:gd name="T51" fmla="*/ 566 h 569"/>
                <a:gd name="T52" fmla="*/ 246 w 982"/>
                <a:gd name="T53" fmla="*/ 456 h 569"/>
                <a:gd name="T54" fmla="*/ 353 w 982"/>
                <a:gd name="T55" fmla="*/ 401 h 569"/>
                <a:gd name="T56" fmla="*/ 460 w 982"/>
                <a:gd name="T57" fmla="*/ 344 h 569"/>
                <a:gd name="T58" fmla="*/ 566 w 982"/>
                <a:gd name="T59" fmla="*/ 286 h 569"/>
                <a:gd name="T60" fmla="*/ 671 w 982"/>
                <a:gd name="T61" fmla="*/ 227 h 569"/>
                <a:gd name="T62" fmla="*/ 775 w 982"/>
                <a:gd name="T63" fmla="*/ 166 h 569"/>
                <a:gd name="T64" fmla="*/ 878 w 982"/>
                <a:gd name="T65" fmla="*/ 103 h 569"/>
                <a:gd name="T66" fmla="*/ 878 w 982"/>
                <a:gd name="T67" fmla="*/ 103 h 569"/>
                <a:gd name="T68" fmla="*/ 926 w 982"/>
                <a:gd name="T69" fmla="*/ 71 h 569"/>
                <a:gd name="T70" fmla="*/ 974 w 982"/>
                <a:gd name="T71" fmla="*/ 39 h 569"/>
                <a:gd name="T72" fmla="*/ 974 w 982"/>
                <a:gd name="T73" fmla="*/ 39 h 569"/>
                <a:gd name="T74" fmla="*/ 977 w 982"/>
                <a:gd name="T75" fmla="*/ 36 h 569"/>
                <a:gd name="T76" fmla="*/ 979 w 982"/>
                <a:gd name="T77" fmla="*/ 33 h 569"/>
                <a:gd name="T78" fmla="*/ 982 w 982"/>
                <a:gd name="T79" fmla="*/ 26 h 569"/>
                <a:gd name="T80" fmla="*/ 982 w 982"/>
                <a:gd name="T81" fmla="*/ 17 h 569"/>
                <a:gd name="T82" fmla="*/ 979 w 982"/>
                <a:gd name="T83" fmla="*/ 10 h 569"/>
                <a:gd name="T84" fmla="*/ 975 w 982"/>
                <a:gd name="T85" fmla="*/ 4 h 569"/>
                <a:gd name="T86" fmla="*/ 968 w 982"/>
                <a:gd name="T87" fmla="*/ 1 h 569"/>
                <a:gd name="T88" fmla="*/ 965 w 982"/>
                <a:gd name="T89" fmla="*/ 0 h 569"/>
                <a:gd name="T90" fmla="*/ 961 w 982"/>
                <a:gd name="T91" fmla="*/ 1 h 569"/>
                <a:gd name="T92" fmla="*/ 958 w 982"/>
                <a:gd name="T93" fmla="*/ 1 h 569"/>
                <a:gd name="T94" fmla="*/ 953 w 982"/>
                <a:gd name="T95" fmla="*/ 4 h 569"/>
                <a:gd name="T96" fmla="*/ 953 w 982"/>
                <a:gd name="T97" fmla="*/ 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2" h="569">
                  <a:moveTo>
                    <a:pt x="953" y="4"/>
                  </a:moveTo>
                  <a:lnTo>
                    <a:pt x="953" y="4"/>
                  </a:lnTo>
                  <a:lnTo>
                    <a:pt x="904" y="38"/>
                  </a:lnTo>
                  <a:lnTo>
                    <a:pt x="855" y="71"/>
                  </a:lnTo>
                  <a:lnTo>
                    <a:pt x="804" y="101"/>
                  </a:lnTo>
                  <a:lnTo>
                    <a:pt x="754" y="133"/>
                  </a:lnTo>
                  <a:lnTo>
                    <a:pt x="653" y="192"/>
                  </a:lnTo>
                  <a:lnTo>
                    <a:pt x="548" y="250"/>
                  </a:lnTo>
                  <a:lnTo>
                    <a:pt x="444" y="307"/>
                  </a:lnTo>
                  <a:lnTo>
                    <a:pt x="339" y="362"/>
                  </a:lnTo>
                  <a:lnTo>
                    <a:pt x="127" y="470"/>
                  </a:lnTo>
                  <a:lnTo>
                    <a:pt x="127" y="470"/>
                  </a:lnTo>
                  <a:lnTo>
                    <a:pt x="10" y="531"/>
                  </a:lnTo>
                  <a:lnTo>
                    <a:pt x="10" y="531"/>
                  </a:lnTo>
                  <a:lnTo>
                    <a:pt x="6" y="534"/>
                  </a:lnTo>
                  <a:lnTo>
                    <a:pt x="3" y="537"/>
                  </a:lnTo>
                  <a:lnTo>
                    <a:pt x="2" y="540"/>
                  </a:lnTo>
                  <a:lnTo>
                    <a:pt x="0" y="543"/>
                  </a:lnTo>
                  <a:lnTo>
                    <a:pt x="0" y="550"/>
                  </a:lnTo>
                  <a:lnTo>
                    <a:pt x="3" y="557"/>
                  </a:lnTo>
                  <a:lnTo>
                    <a:pt x="7" y="563"/>
                  </a:lnTo>
                  <a:lnTo>
                    <a:pt x="15" y="567"/>
                  </a:lnTo>
                  <a:lnTo>
                    <a:pt x="22" y="569"/>
                  </a:lnTo>
                  <a:lnTo>
                    <a:pt x="26" y="567"/>
                  </a:lnTo>
                  <a:lnTo>
                    <a:pt x="31" y="566"/>
                  </a:lnTo>
                  <a:lnTo>
                    <a:pt x="31" y="566"/>
                  </a:lnTo>
                  <a:lnTo>
                    <a:pt x="246" y="456"/>
                  </a:lnTo>
                  <a:lnTo>
                    <a:pt x="353" y="401"/>
                  </a:lnTo>
                  <a:lnTo>
                    <a:pt x="460" y="344"/>
                  </a:lnTo>
                  <a:lnTo>
                    <a:pt x="566" y="286"/>
                  </a:lnTo>
                  <a:lnTo>
                    <a:pt x="671" y="227"/>
                  </a:lnTo>
                  <a:lnTo>
                    <a:pt x="775" y="166"/>
                  </a:lnTo>
                  <a:lnTo>
                    <a:pt x="878" y="103"/>
                  </a:lnTo>
                  <a:lnTo>
                    <a:pt x="878" y="103"/>
                  </a:lnTo>
                  <a:lnTo>
                    <a:pt x="926" y="71"/>
                  </a:lnTo>
                  <a:lnTo>
                    <a:pt x="974" y="39"/>
                  </a:lnTo>
                  <a:lnTo>
                    <a:pt x="974" y="39"/>
                  </a:lnTo>
                  <a:lnTo>
                    <a:pt x="977" y="36"/>
                  </a:lnTo>
                  <a:lnTo>
                    <a:pt x="979" y="33"/>
                  </a:lnTo>
                  <a:lnTo>
                    <a:pt x="982" y="26"/>
                  </a:lnTo>
                  <a:lnTo>
                    <a:pt x="982" y="17"/>
                  </a:lnTo>
                  <a:lnTo>
                    <a:pt x="979" y="10"/>
                  </a:lnTo>
                  <a:lnTo>
                    <a:pt x="975" y="4"/>
                  </a:lnTo>
                  <a:lnTo>
                    <a:pt x="968" y="1"/>
                  </a:lnTo>
                  <a:lnTo>
                    <a:pt x="965" y="0"/>
                  </a:lnTo>
                  <a:lnTo>
                    <a:pt x="961" y="1"/>
                  </a:lnTo>
                  <a:lnTo>
                    <a:pt x="958" y="1"/>
                  </a:lnTo>
                  <a:lnTo>
                    <a:pt x="953" y="4"/>
                  </a:lnTo>
                  <a:lnTo>
                    <a:pt x="95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5" name="Freeform 97">
              <a:extLst>
                <a:ext uri="{FF2B5EF4-FFF2-40B4-BE49-F238E27FC236}">
                  <a16:creationId xmlns:a16="http://schemas.microsoft.com/office/drawing/2014/main" id="{AE53E734-951C-655E-1FD5-AA7ACE7C7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3722"/>
              <a:ext cx="276" cy="173"/>
            </a:xfrm>
            <a:custGeom>
              <a:avLst/>
              <a:gdLst>
                <a:gd name="T0" fmla="*/ 791 w 830"/>
                <a:gd name="T1" fmla="*/ 9 h 518"/>
                <a:gd name="T2" fmla="*/ 791 w 830"/>
                <a:gd name="T3" fmla="*/ 9 h 518"/>
                <a:gd name="T4" fmla="*/ 781 w 830"/>
                <a:gd name="T5" fmla="*/ 22 h 518"/>
                <a:gd name="T6" fmla="*/ 742 w 830"/>
                <a:gd name="T7" fmla="*/ 63 h 518"/>
                <a:gd name="T8" fmla="*/ 707 w 830"/>
                <a:gd name="T9" fmla="*/ 97 h 518"/>
                <a:gd name="T10" fmla="*/ 633 w 830"/>
                <a:gd name="T11" fmla="*/ 160 h 518"/>
                <a:gd name="T12" fmla="*/ 594 w 830"/>
                <a:gd name="T13" fmla="*/ 189 h 518"/>
                <a:gd name="T14" fmla="*/ 536 w 830"/>
                <a:gd name="T15" fmla="*/ 226 h 518"/>
                <a:gd name="T16" fmla="*/ 477 w 830"/>
                <a:gd name="T17" fmla="*/ 257 h 518"/>
                <a:gd name="T18" fmla="*/ 355 w 830"/>
                <a:gd name="T19" fmla="*/ 315 h 518"/>
                <a:gd name="T20" fmla="*/ 238 w 830"/>
                <a:gd name="T21" fmla="*/ 369 h 518"/>
                <a:gd name="T22" fmla="*/ 122 w 830"/>
                <a:gd name="T23" fmla="*/ 425 h 518"/>
                <a:gd name="T24" fmla="*/ 10 w 830"/>
                <a:gd name="T25" fmla="*/ 480 h 518"/>
                <a:gd name="T26" fmla="*/ 2 w 830"/>
                <a:gd name="T27" fmla="*/ 486 h 518"/>
                <a:gd name="T28" fmla="*/ 0 w 830"/>
                <a:gd name="T29" fmla="*/ 492 h 518"/>
                <a:gd name="T30" fmla="*/ 2 w 830"/>
                <a:gd name="T31" fmla="*/ 506 h 518"/>
                <a:gd name="T32" fmla="*/ 14 w 830"/>
                <a:gd name="T33" fmla="*/ 516 h 518"/>
                <a:gd name="T34" fmla="*/ 26 w 830"/>
                <a:gd name="T35" fmla="*/ 516 h 518"/>
                <a:gd name="T36" fmla="*/ 30 w 830"/>
                <a:gd name="T37" fmla="*/ 515 h 518"/>
                <a:gd name="T38" fmla="*/ 351 w 830"/>
                <a:gd name="T39" fmla="*/ 361 h 518"/>
                <a:gd name="T40" fmla="*/ 416 w 830"/>
                <a:gd name="T41" fmla="*/ 331 h 518"/>
                <a:gd name="T42" fmla="*/ 512 w 830"/>
                <a:gd name="T43" fmla="*/ 285 h 518"/>
                <a:gd name="T44" fmla="*/ 574 w 830"/>
                <a:gd name="T45" fmla="*/ 250 h 518"/>
                <a:gd name="T46" fmla="*/ 603 w 830"/>
                <a:gd name="T47" fmla="*/ 231 h 518"/>
                <a:gd name="T48" fmla="*/ 685 w 830"/>
                <a:gd name="T49" fmla="*/ 171 h 518"/>
                <a:gd name="T50" fmla="*/ 760 w 830"/>
                <a:gd name="T51" fmla="*/ 103 h 518"/>
                <a:gd name="T52" fmla="*/ 795 w 830"/>
                <a:gd name="T53" fmla="*/ 66 h 518"/>
                <a:gd name="T54" fmla="*/ 825 w 830"/>
                <a:gd name="T55" fmla="*/ 29 h 518"/>
                <a:gd name="T56" fmla="*/ 828 w 830"/>
                <a:gd name="T57" fmla="*/ 24 h 518"/>
                <a:gd name="T58" fmla="*/ 830 w 830"/>
                <a:gd name="T59" fmla="*/ 17 h 518"/>
                <a:gd name="T60" fmla="*/ 825 w 830"/>
                <a:gd name="T61" fmla="*/ 7 h 518"/>
                <a:gd name="T62" fmla="*/ 812 w 830"/>
                <a:gd name="T63" fmla="*/ 0 h 518"/>
                <a:gd name="T64" fmla="*/ 798 w 830"/>
                <a:gd name="T65" fmla="*/ 1 h 518"/>
                <a:gd name="T66" fmla="*/ 791 w 830"/>
                <a:gd name="T67" fmla="*/ 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0" h="518">
                  <a:moveTo>
                    <a:pt x="791" y="9"/>
                  </a:moveTo>
                  <a:lnTo>
                    <a:pt x="791" y="9"/>
                  </a:lnTo>
                  <a:lnTo>
                    <a:pt x="791" y="9"/>
                  </a:lnTo>
                  <a:lnTo>
                    <a:pt x="791" y="9"/>
                  </a:lnTo>
                  <a:lnTo>
                    <a:pt x="781" y="22"/>
                  </a:lnTo>
                  <a:lnTo>
                    <a:pt x="781" y="22"/>
                  </a:lnTo>
                  <a:lnTo>
                    <a:pt x="762" y="43"/>
                  </a:lnTo>
                  <a:lnTo>
                    <a:pt x="742" y="63"/>
                  </a:lnTo>
                  <a:lnTo>
                    <a:pt x="742" y="63"/>
                  </a:lnTo>
                  <a:lnTo>
                    <a:pt x="707" y="97"/>
                  </a:lnTo>
                  <a:lnTo>
                    <a:pt x="671" y="130"/>
                  </a:lnTo>
                  <a:lnTo>
                    <a:pt x="633" y="160"/>
                  </a:lnTo>
                  <a:lnTo>
                    <a:pt x="594" y="189"/>
                  </a:lnTo>
                  <a:lnTo>
                    <a:pt x="594" y="189"/>
                  </a:lnTo>
                  <a:lnTo>
                    <a:pt x="565" y="208"/>
                  </a:lnTo>
                  <a:lnTo>
                    <a:pt x="536" y="226"/>
                  </a:lnTo>
                  <a:lnTo>
                    <a:pt x="507" y="241"/>
                  </a:lnTo>
                  <a:lnTo>
                    <a:pt x="477" y="257"/>
                  </a:lnTo>
                  <a:lnTo>
                    <a:pt x="416" y="286"/>
                  </a:lnTo>
                  <a:lnTo>
                    <a:pt x="355" y="315"/>
                  </a:lnTo>
                  <a:lnTo>
                    <a:pt x="355" y="315"/>
                  </a:lnTo>
                  <a:lnTo>
                    <a:pt x="238" y="369"/>
                  </a:lnTo>
                  <a:lnTo>
                    <a:pt x="122" y="425"/>
                  </a:lnTo>
                  <a:lnTo>
                    <a:pt x="122" y="425"/>
                  </a:lnTo>
                  <a:lnTo>
                    <a:pt x="10" y="480"/>
                  </a:lnTo>
                  <a:lnTo>
                    <a:pt x="10" y="480"/>
                  </a:lnTo>
                  <a:lnTo>
                    <a:pt x="5" y="483"/>
                  </a:lnTo>
                  <a:lnTo>
                    <a:pt x="2" y="486"/>
                  </a:lnTo>
                  <a:lnTo>
                    <a:pt x="1" y="489"/>
                  </a:lnTo>
                  <a:lnTo>
                    <a:pt x="0" y="492"/>
                  </a:lnTo>
                  <a:lnTo>
                    <a:pt x="0" y="499"/>
                  </a:lnTo>
                  <a:lnTo>
                    <a:pt x="2" y="506"/>
                  </a:lnTo>
                  <a:lnTo>
                    <a:pt x="7" y="512"/>
                  </a:lnTo>
                  <a:lnTo>
                    <a:pt x="14" y="516"/>
                  </a:lnTo>
                  <a:lnTo>
                    <a:pt x="21" y="518"/>
                  </a:lnTo>
                  <a:lnTo>
                    <a:pt x="26" y="516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190" y="437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416" y="331"/>
                  </a:lnTo>
                  <a:lnTo>
                    <a:pt x="480" y="301"/>
                  </a:lnTo>
                  <a:lnTo>
                    <a:pt x="512" y="285"/>
                  </a:lnTo>
                  <a:lnTo>
                    <a:pt x="542" y="269"/>
                  </a:lnTo>
                  <a:lnTo>
                    <a:pt x="574" y="250"/>
                  </a:lnTo>
                  <a:lnTo>
                    <a:pt x="603" y="231"/>
                  </a:lnTo>
                  <a:lnTo>
                    <a:pt x="603" y="231"/>
                  </a:lnTo>
                  <a:lnTo>
                    <a:pt x="645" y="202"/>
                  </a:lnTo>
                  <a:lnTo>
                    <a:pt x="685" y="171"/>
                  </a:lnTo>
                  <a:lnTo>
                    <a:pt x="724" y="137"/>
                  </a:lnTo>
                  <a:lnTo>
                    <a:pt x="760" y="103"/>
                  </a:lnTo>
                  <a:lnTo>
                    <a:pt x="760" y="103"/>
                  </a:lnTo>
                  <a:lnTo>
                    <a:pt x="795" y="66"/>
                  </a:lnTo>
                  <a:lnTo>
                    <a:pt x="811" y="48"/>
                  </a:lnTo>
                  <a:lnTo>
                    <a:pt x="825" y="29"/>
                  </a:lnTo>
                  <a:lnTo>
                    <a:pt x="825" y="29"/>
                  </a:lnTo>
                  <a:lnTo>
                    <a:pt x="828" y="24"/>
                  </a:lnTo>
                  <a:lnTo>
                    <a:pt x="830" y="20"/>
                  </a:lnTo>
                  <a:lnTo>
                    <a:pt x="830" y="17"/>
                  </a:lnTo>
                  <a:lnTo>
                    <a:pt x="830" y="13"/>
                  </a:lnTo>
                  <a:lnTo>
                    <a:pt x="825" y="7"/>
                  </a:lnTo>
                  <a:lnTo>
                    <a:pt x="820" y="3"/>
                  </a:lnTo>
                  <a:lnTo>
                    <a:pt x="812" y="0"/>
                  </a:lnTo>
                  <a:lnTo>
                    <a:pt x="805" y="0"/>
                  </a:lnTo>
                  <a:lnTo>
                    <a:pt x="798" y="1"/>
                  </a:lnTo>
                  <a:lnTo>
                    <a:pt x="794" y="4"/>
                  </a:lnTo>
                  <a:lnTo>
                    <a:pt x="791" y="9"/>
                  </a:lnTo>
                  <a:lnTo>
                    <a:pt x="79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3" name="Freeform 98">
              <a:extLst>
                <a:ext uri="{FF2B5EF4-FFF2-40B4-BE49-F238E27FC236}">
                  <a16:creationId xmlns:a16="http://schemas.microsoft.com/office/drawing/2014/main" id="{D95D76EF-065E-64BD-4841-2F0E703DB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27"/>
              <a:ext cx="121" cy="302"/>
            </a:xfrm>
            <a:custGeom>
              <a:avLst/>
              <a:gdLst>
                <a:gd name="T0" fmla="*/ 266 w 363"/>
                <a:gd name="T1" fmla="*/ 1 h 907"/>
                <a:gd name="T2" fmla="*/ 250 w 363"/>
                <a:gd name="T3" fmla="*/ 0 h 907"/>
                <a:gd name="T4" fmla="*/ 221 w 363"/>
                <a:gd name="T5" fmla="*/ 5 h 907"/>
                <a:gd name="T6" fmla="*/ 192 w 363"/>
                <a:gd name="T7" fmla="*/ 20 h 907"/>
                <a:gd name="T8" fmla="*/ 154 w 363"/>
                <a:gd name="T9" fmla="*/ 50 h 907"/>
                <a:gd name="T10" fmla="*/ 131 w 363"/>
                <a:gd name="T11" fmla="*/ 72 h 907"/>
                <a:gd name="T12" fmla="*/ 88 w 363"/>
                <a:gd name="T13" fmla="*/ 120 h 907"/>
                <a:gd name="T14" fmla="*/ 69 w 363"/>
                <a:gd name="T15" fmla="*/ 147 h 907"/>
                <a:gd name="T16" fmla="*/ 34 w 363"/>
                <a:gd name="T17" fmla="*/ 211 h 907"/>
                <a:gd name="T18" fmla="*/ 11 w 363"/>
                <a:gd name="T19" fmla="*/ 280 h 907"/>
                <a:gd name="T20" fmla="*/ 0 w 363"/>
                <a:gd name="T21" fmla="*/ 351 h 907"/>
                <a:gd name="T22" fmla="*/ 1 w 363"/>
                <a:gd name="T23" fmla="*/ 423 h 907"/>
                <a:gd name="T24" fmla="*/ 4 w 363"/>
                <a:gd name="T25" fmla="*/ 444 h 907"/>
                <a:gd name="T26" fmla="*/ 15 w 363"/>
                <a:gd name="T27" fmla="*/ 499 h 907"/>
                <a:gd name="T28" fmla="*/ 42 w 363"/>
                <a:gd name="T29" fmla="*/ 568 h 907"/>
                <a:gd name="T30" fmla="*/ 78 w 363"/>
                <a:gd name="T31" fmla="*/ 633 h 907"/>
                <a:gd name="T32" fmla="*/ 121 w 363"/>
                <a:gd name="T33" fmla="*/ 695 h 907"/>
                <a:gd name="T34" fmla="*/ 167 w 363"/>
                <a:gd name="T35" fmla="*/ 755 h 907"/>
                <a:gd name="T36" fmla="*/ 217 w 363"/>
                <a:gd name="T37" fmla="*/ 811 h 907"/>
                <a:gd name="T38" fmla="*/ 270 w 363"/>
                <a:gd name="T39" fmla="*/ 862 h 907"/>
                <a:gd name="T40" fmla="*/ 316 w 363"/>
                <a:gd name="T41" fmla="*/ 895 h 907"/>
                <a:gd name="T42" fmla="*/ 332 w 363"/>
                <a:gd name="T43" fmla="*/ 904 h 907"/>
                <a:gd name="T44" fmla="*/ 341 w 363"/>
                <a:gd name="T45" fmla="*/ 907 h 907"/>
                <a:gd name="T46" fmla="*/ 355 w 363"/>
                <a:gd name="T47" fmla="*/ 902 h 907"/>
                <a:gd name="T48" fmla="*/ 363 w 363"/>
                <a:gd name="T49" fmla="*/ 889 h 907"/>
                <a:gd name="T50" fmla="*/ 361 w 363"/>
                <a:gd name="T51" fmla="*/ 878 h 907"/>
                <a:gd name="T52" fmla="*/ 357 w 363"/>
                <a:gd name="T53" fmla="*/ 872 h 907"/>
                <a:gd name="T54" fmla="*/ 352 w 363"/>
                <a:gd name="T55" fmla="*/ 869 h 907"/>
                <a:gd name="T56" fmla="*/ 300 w 363"/>
                <a:gd name="T57" fmla="*/ 834 h 907"/>
                <a:gd name="T58" fmla="*/ 254 w 363"/>
                <a:gd name="T59" fmla="*/ 791 h 907"/>
                <a:gd name="T60" fmla="*/ 212 w 363"/>
                <a:gd name="T61" fmla="*/ 745 h 907"/>
                <a:gd name="T62" fmla="*/ 173 w 363"/>
                <a:gd name="T63" fmla="*/ 695 h 907"/>
                <a:gd name="T64" fmla="*/ 131 w 363"/>
                <a:gd name="T65" fmla="*/ 642 h 907"/>
                <a:gd name="T66" fmla="*/ 95 w 363"/>
                <a:gd name="T67" fmla="*/ 584 h 907"/>
                <a:gd name="T68" fmla="*/ 66 w 363"/>
                <a:gd name="T69" fmla="*/ 525 h 907"/>
                <a:gd name="T70" fmla="*/ 46 w 363"/>
                <a:gd name="T71" fmla="*/ 458 h 907"/>
                <a:gd name="T72" fmla="*/ 42 w 363"/>
                <a:gd name="T73" fmla="*/ 426 h 907"/>
                <a:gd name="T74" fmla="*/ 40 w 363"/>
                <a:gd name="T75" fmla="*/ 361 h 907"/>
                <a:gd name="T76" fmla="*/ 49 w 363"/>
                <a:gd name="T77" fmla="*/ 298 h 907"/>
                <a:gd name="T78" fmla="*/ 69 w 363"/>
                <a:gd name="T79" fmla="*/ 235 h 907"/>
                <a:gd name="T80" fmla="*/ 82 w 363"/>
                <a:gd name="T81" fmla="*/ 205 h 907"/>
                <a:gd name="T82" fmla="*/ 112 w 363"/>
                <a:gd name="T83" fmla="*/ 154 h 907"/>
                <a:gd name="T84" fmla="*/ 150 w 363"/>
                <a:gd name="T85" fmla="*/ 108 h 907"/>
                <a:gd name="T86" fmla="*/ 172 w 363"/>
                <a:gd name="T87" fmla="*/ 88 h 907"/>
                <a:gd name="T88" fmla="*/ 198 w 363"/>
                <a:gd name="T89" fmla="*/ 63 h 907"/>
                <a:gd name="T90" fmla="*/ 228 w 363"/>
                <a:gd name="T91" fmla="*/ 44 h 907"/>
                <a:gd name="T92" fmla="*/ 243 w 363"/>
                <a:gd name="T93" fmla="*/ 40 h 907"/>
                <a:gd name="T94" fmla="*/ 256 w 363"/>
                <a:gd name="T95" fmla="*/ 40 h 907"/>
                <a:gd name="T96" fmla="*/ 260 w 363"/>
                <a:gd name="T97" fmla="*/ 41 h 907"/>
                <a:gd name="T98" fmla="*/ 272 w 363"/>
                <a:gd name="T99" fmla="*/ 39 h 907"/>
                <a:gd name="T100" fmla="*/ 280 w 363"/>
                <a:gd name="T101" fmla="*/ 26 h 907"/>
                <a:gd name="T102" fmla="*/ 279 w 363"/>
                <a:gd name="T103" fmla="*/ 11 h 907"/>
                <a:gd name="T104" fmla="*/ 274 w 363"/>
                <a:gd name="T105" fmla="*/ 5 h 907"/>
                <a:gd name="T106" fmla="*/ 266 w 363"/>
                <a:gd name="T107" fmla="*/ 1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3" h="907">
                  <a:moveTo>
                    <a:pt x="266" y="1"/>
                  </a:moveTo>
                  <a:lnTo>
                    <a:pt x="266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35" y="1"/>
                  </a:lnTo>
                  <a:lnTo>
                    <a:pt x="221" y="5"/>
                  </a:lnTo>
                  <a:lnTo>
                    <a:pt x="206" y="13"/>
                  </a:lnTo>
                  <a:lnTo>
                    <a:pt x="192" y="20"/>
                  </a:lnTo>
                  <a:lnTo>
                    <a:pt x="179" y="30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31" y="72"/>
                  </a:lnTo>
                  <a:lnTo>
                    <a:pt x="108" y="95"/>
                  </a:lnTo>
                  <a:lnTo>
                    <a:pt x="88" y="120"/>
                  </a:lnTo>
                  <a:lnTo>
                    <a:pt x="69" y="147"/>
                  </a:lnTo>
                  <a:lnTo>
                    <a:pt x="69" y="147"/>
                  </a:lnTo>
                  <a:lnTo>
                    <a:pt x="50" y="177"/>
                  </a:lnTo>
                  <a:lnTo>
                    <a:pt x="34" y="211"/>
                  </a:lnTo>
                  <a:lnTo>
                    <a:pt x="21" y="244"/>
                  </a:lnTo>
                  <a:lnTo>
                    <a:pt x="11" y="280"/>
                  </a:lnTo>
                  <a:lnTo>
                    <a:pt x="4" y="315"/>
                  </a:lnTo>
                  <a:lnTo>
                    <a:pt x="0" y="351"/>
                  </a:lnTo>
                  <a:lnTo>
                    <a:pt x="0" y="387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4" y="444"/>
                  </a:lnTo>
                  <a:lnTo>
                    <a:pt x="7" y="462"/>
                  </a:lnTo>
                  <a:lnTo>
                    <a:pt x="15" y="499"/>
                  </a:lnTo>
                  <a:lnTo>
                    <a:pt x="27" y="535"/>
                  </a:lnTo>
                  <a:lnTo>
                    <a:pt x="42" y="568"/>
                  </a:lnTo>
                  <a:lnTo>
                    <a:pt x="57" y="601"/>
                  </a:lnTo>
                  <a:lnTo>
                    <a:pt x="78" y="633"/>
                  </a:lnTo>
                  <a:lnTo>
                    <a:pt x="98" y="665"/>
                  </a:lnTo>
                  <a:lnTo>
                    <a:pt x="121" y="695"/>
                  </a:lnTo>
                  <a:lnTo>
                    <a:pt x="121" y="695"/>
                  </a:lnTo>
                  <a:lnTo>
                    <a:pt x="167" y="755"/>
                  </a:lnTo>
                  <a:lnTo>
                    <a:pt x="192" y="784"/>
                  </a:lnTo>
                  <a:lnTo>
                    <a:pt x="217" y="811"/>
                  </a:lnTo>
                  <a:lnTo>
                    <a:pt x="243" y="837"/>
                  </a:lnTo>
                  <a:lnTo>
                    <a:pt x="270" y="862"/>
                  </a:lnTo>
                  <a:lnTo>
                    <a:pt x="300" y="885"/>
                  </a:lnTo>
                  <a:lnTo>
                    <a:pt x="316" y="895"/>
                  </a:lnTo>
                  <a:lnTo>
                    <a:pt x="332" y="904"/>
                  </a:lnTo>
                  <a:lnTo>
                    <a:pt x="332" y="904"/>
                  </a:lnTo>
                  <a:lnTo>
                    <a:pt x="337" y="905"/>
                  </a:lnTo>
                  <a:lnTo>
                    <a:pt x="341" y="907"/>
                  </a:lnTo>
                  <a:lnTo>
                    <a:pt x="348" y="905"/>
                  </a:lnTo>
                  <a:lnTo>
                    <a:pt x="355" y="902"/>
                  </a:lnTo>
                  <a:lnTo>
                    <a:pt x="360" y="895"/>
                  </a:lnTo>
                  <a:lnTo>
                    <a:pt x="363" y="889"/>
                  </a:lnTo>
                  <a:lnTo>
                    <a:pt x="363" y="882"/>
                  </a:lnTo>
                  <a:lnTo>
                    <a:pt x="361" y="878"/>
                  </a:lnTo>
                  <a:lnTo>
                    <a:pt x="360" y="875"/>
                  </a:lnTo>
                  <a:lnTo>
                    <a:pt x="357" y="872"/>
                  </a:lnTo>
                  <a:lnTo>
                    <a:pt x="352" y="869"/>
                  </a:lnTo>
                  <a:lnTo>
                    <a:pt x="352" y="869"/>
                  </a:lnTo>
                  <a:lnTo>
                    <a:pt x="325" y="853"/>
                  </a:lnTo>
                  <a:lnTo>
                    <a:pt x="300" y="834"/>
                  </a:lnTo>
                  <a:lnTo>
                    <a:pt x="277" y="814"/>
                  </a:lnTo>
                  <a:lnTo>
                    <a:pt x="254" y="791"/>
                  </a:lnTo>
                  <a:lnTo>
                    <a:pt x="232" y="769"/>
                  </a:lnTo>
                  <a:lnTo>
                    <a:pt x="212" y="745"/>
                  </a:lnTo>
                  <a:lnTo>
                    <a:pt x="173" y="695"/>
                  </a:lnTo>
                  <a:lnTo>
                    <a:pt x="173" y="695"/>
                  </a:lnTo>
                  <a:lnTo>
                    <a:pt x="151" y="669"/>
                  </a:lnTo>
                  <a:lnTo>
                    <a:pt x="131" y="642"/>
                  </a:lnTo>
                  <a:lnTo>
                    <a:pt x="112" y="613"/>
                  </a:lnTo>
                  <a:lnTo>
                    <a:pt x="95" y="584"/>
                  </a:lnTo>
                  <a:lnTo>
                    <a:pt x="79" y="555"/>
                  </a:lnTo>
                  <a:lnTo>
                    <a:pt x="66" y="525"/>
                  </a:lnTo>
                  <a:lnTo>
                    <a:pt x="55" y="491"/>
                  </a:lnTo>
                  <a:lnTo>
                    <a:pt x="46" y="458"/>
                  </a:lnTo>
                  <a:lnTo>
                    <a:pt x="46" y="458"/>
                  </a:lnTo>
                  <a:lnTo>
                    <a:pt x="42" y="426"/>
                  </a:lnTo>
                  <a:lnTo>
                    <a:pt x="40" y="394"/>
                  </a:lnTo>
                  <a:lnTo>
                    <a:pt x="40" y="361"/>
                  </a:lnTo>
                  <a:lnTo>
                    <a:pt x="43" y="329"/>
                  </a:lnTo>
                  <a:lnTo>
                    <a:pt x="49" y="298"/>
                  </a:lnTo>
                  <a:lnTo>
                    <a:pt x="57" y="266"/>
                  </a:lnTo>
                  <a:lnTo>
                    <a:pt x="69" y="235"/>
                  </a:lnTo>
                  <a:lnTo>
                    <a:pt x="82" y="205"/>
                  </a:lnTo>
                  <a:lnTo>
                    <a:pt x="82" y="205"/>
                  </a:lnTo>
                  <a:lnTo>
                    <a:pt x="96" y="179"/>
                  </a:lnTo>
                  <a:lnTo>
                    <a:pt x="112" y="154"/>
                  </a:lnTo>
                  <a:lnTo>
                    <a:pt x="131" y="131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72" y="88"/>
                  </a:lnTo>
                  <a:lnTo>
                    <a:pt x="185" y="75"/>
                  </a:lnTo>
                  <a:lnTo>
                    <a:pt x="198" y="63"/>
                  </a:lnTo>
                  <a:lnTo>
                    <a:pt x="214" y="53"/>
                  </a:lnTo>
                  <a:lnTo>
                    <a:pt x="228" y="44"/>
                  </a:lnTo>
                  <a:lnTo>
                    <a:pt x="235" y="41"/>
                  </a:lnTo>
                  <a:lnTo>
                    <a:pt x="243" y="40"/>
                  </a:lnTo>
                  <a:lnTo>
                    <a:pt x="250" y="40"/>
                  </a:lnTo>
                  <a:lnTo>
                    <a:pt x="256" y="40"/>
                  </a:lnTo>
                  <a:lnTo>
                    <a:pt x="256" y="40"/>
                  </a:lnTo>
                  <a:lnTo>
                    <a:pt x="260" y="41"/>
                  </a:lnTo>
                  <a:lnTo>
                    <a:pt x="264" y="41"/>
                  </a:lnTo>
                  <a:lnTo>
                    <a:pt x="272" y="39"/>
                  </a:lnTo>
                  <a:lnTo>
                    <a:pt x="277" y="33"/>
                  </a:lnTo>
                  <a:lnTo>
                    <a:pt x="280" y="26"/>
                  </a:lnTo>
                  <a:lnTo>
                    <a:pt x="280" y="18"/>
                  </a:lnTo>
                  <a:lnTo>
                    <a:pt x="279" y="11"/>
                  </a:lnTo>
                  <a:lnTo>
                    <a:pt x="277" y="8"/>
                  </a:lnTo>
                  <a:lnTo>
                    <a:pt x="274" y="5"/>
                  </a:lnTo>
                  <a:lnTo>
                    <a:pt x="270" y="4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5" name="Freeform 99">
              <a:extLst>
                <a:ext uri="{FF2B5EF4-FFF2-40B4-BE49-F238E27FC236}">
                  <a16:creationId xmlns:a16="http://schemas.microsoft.com/office/drawing/2014/main" id="{4F7A1568-1B91-44AF-441E-55832B5E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" y="10"/>
              <a:ext cx="713" cy="509"/>
            </a:xfrm>
            <a:custGeom>
              <a:avLst/>
              <a:gdLst>
                <a:gd name="T0" fmla="*/ 42 w 2139"/>
                <a:gd name="T1" fmla="*/ 628 h 1528"/>
                <a:gd name="T2" fmla="*/ 57 w 2139"/>
                <a:gd name="T3" fmla="*/ 550 h 1528"/>
                <a:gd name="T4" fmla="*/ 91 w 2139"/>
                <a:gd name="T5" fmla="*/ 479 h 1528"/>
                <a:gd name="T6" fmla="*/ 141 w 2139"/>
                <a:gd name="T7" fmla="*/ 418 h 1528"/>
                <a:gd name="T8" fmla="*/ 191 w 2139"/>
                <a:gd name="T9" fmla="*/ 380 h 1528"/>
                <a:gd name="T10" fmla="*/ 319 w 2139"/>
                <a:gd name="T11" fmla="*/ 310 h 1528"/>
                <a:gd name="T12" fmla="*/ 464 w 2139"/>
                <a:gd name="T13" fmla="*/ 217 h 1528"/>
                <a:gd name="T14" fmla="*/ 572 w 2139"/>
                <a:gd name="T15" fmla="*/ 152 h 1528"/>
                <a:gd name="T16" fmla="*/ 726 w 2139"/>
                <a:gd name="T17" fmla="*/ 85 h 1528"/>
                <a:gd name="T18" fmla="*/ 844 w 2139"/>
                <a:gd name="T19" fmla="*/ 56 h 1528"/>
                <a:gd name="T20" fmla="*/ 1003 w 2139"/>
                <a:gd name="T21" fmla="*/ 41 h 1528"/>
                <a:gd name="T22" fmla="*/ 1125 w 2139"/>
                <a:gd name="T23" fmla="*/ 46 h 1528"/>
                <a:gd name="T24" fmla="*/ 1285 w 2139"/>
                <a:gd name="T25" fmla="*/ 75 h 1528"/>
                <a:gd name="T26" fmla="*/ 1401 w 2139"/>
                <a:gd name="T27" fmla="*/ 113 h 1528"/>
                <a:gd name="T28" fmla="*/ 1528 w 2139"/>
                <a:gd name="T29" fmla="*/ 171 h 1528"/>
                <a:gd name="T30" fmla="*/ 1628 w 2139"/>
                <a:gd name="T31" fmla="*/ 192 h 1528"/>
                <a:gd name="T32" fmla="*/ 1708 w 2139"/>
                <a:gd name="T33" fmla="*/ 213 h 1528"/>
                <a:gd name="T34" fmla="*/ 1782 w 2139"/>
                <a:gd name="T35" fmla="*/ 249 h 1528"/>
                <a:gd name="T36" fmla="*/ 1906 w 2139"/>
                <a:gd name="T37" fmla="*/ 354 h 1528"/>
                <a:gd name="T38" fmla="*/ 1996 w 2139"/>
                <a:gd name="T39" fmla="*/ 490 h 1528"/>
                <a:gd name="T40" fmla="*/ 2055 w 2139"/>
                <a:gd name="T41" fmla="*/ 645 h 1528"/>
                <a:gd name="T42" fmla="*/ 2084 w 2139"/>
                <a:gd name="T43" fmla="*/ 772 h 1528"/>
                <a:gd name="T44" fmla="*/ 2098 w 2139"/>
                <a:gd name="T45" fmla="*/ 971 h 1528"/>
                <a:gd name="T46" fmla="*/ 2081 w 2139"/>
                <a:gd name="T47" fmla="*/ 1167 h 1528"/>
                <a:gd name="T48" fmla="*/ 2033 w 2139"/>
                <a:gd name="T49" fmla="*/ 1360 h 1528"/>
                <a:gd name="T50" fmla="*/ 1978 w 2139"/>
                <a:gd name="T51" fmla="*/ 1497 h 1528"/>
                <a:gd name="T52" fmla="*/ 1981 w 2139"/>
                <a:gd name="T53" fmla="*/ 1520 h 1528"/>
                <a:gd name="T54" fmla="*/ 2004 w 2139"/>
                <a:gd name="T55" fmla="*/ 1526 h 1528"/>
                <a:gd name="T56" fmla="*/ 2013 w 2139"/>
                <a:gd name="T57" fmla="*/ 1517 h 1528"/>
                <a:gd name="T58" fmla="*/ 2081 w 2139"/>
                <a:gd name="T59" fmla="*/ 1345 h 1528"/>
                <a:gd name="T60" fmla="*/ 2123 w 2139"/>
                <a:gd name="T61" fmla="*/ 1166 h 1528"/>
                <a:gd name="T62" fmla="*/ 2139 w 2139"/>
                <a:gd name="T63" fmla="*/ 984 h 1528"/>
                <a:gd name="T64" fmla="*/ 2129 w 2139"/>
                <a:gd name="T65" fmla="*/ 799 h 1528"/>
                <a:gd name="T66" fmla="*/ 2104 w 2139"/>
                <a:gd name="T67" fmla="*/ 673 h 1528"/>
                <a:gd name="T68" fmla="*/ 2049 w 2139"/>
                <a:gd name="T69" fmla="*/ 509 h 1528"/>
                <a:gd name="T70" fmla="*/ 1964 w 2139"/>
                <a:gd name="T71" fmla="*/ 363 h 1528"/>
                <a:gd name="T72" fmla="*/ 1842 w 2139"/>
                <a:gd name="T73" fmla="*/ 243 h 1528"/>
                <a:gd name="T74" fmla="*/ 1737 w 2139"/>
                <a:gd name="T75" fmla="*/ 181 h 1528"/>
                <a:gd name="T76" fmla="*/ 1641 w 2139"/>
                <a:gd name="T77" fmla="*/ 150 h 1528"/>
                <a:gd name="T78" fmla="*/ 1550 w 2139"/>
                <a:gd name="T79" fmla="*/ 135 h 1528"/>
                <a:gd name="T80" fmla="*/ 1482 w 2139"/>
                <a:gd name="T81" fmla="*/ 104 h 1528"/>
                <a:gd name="T82" fmla="*/ 1324 w 2139"/>
                <a:gd name="T83" fmla="*/ 43 h 1528"/>
                <a:gd name="T84" fmla="*/ 1160 w 2139"/>
                <a:gd name="T85" fmla="*/ 9 h 1528"/>
                <a:gd name="T86" fmla="*/ 1031 w 2139"/>
                <a:gd name="T87" fmla="*/ 0 h 1528"/>
                <a:gd name="T88" fmla="*/ 860 w 2139"/>
                <a:gd name="T89" fmla="*/ 13 h 1528"/>
                <a:gd name="T90" fmla="*/ 694 w 2139"/>
                <a:gd name="T91" fmla="*/ 55 h 1528"/>
                <a:gd name="T92" fmla="*/ 538 w 2139"/>
                <a:gd name="T93" fmla="*/ 124 h 1528"/>
                <a:gd name="T94" fmla="*/ 412 w 2139"/>
                <a:gd name="T95" fmla="*/ 203 h 1528"/>
                <a:gd name="T96" fmla="*/ 280 w 2139"/>
                <a:gd name="T97" fmla="*/ 285 h 1528"/>
                <a:gd name="T98" fmla="*/ 144 w 2139"/>
                <a:gd name="T99" fmla="*/ 363 h 1528"/>
                <a:gd name="T100" fmla="*/ 95 w 2139"/>
                <a:gd name="T101" fmla="*/ 408 h 1528"/>
                <a:gd name="T102" fmla="*/ 44 w 2139"/>
                <a:gd name="T103" fmla="*/ 479 h 1528"/>
                <a:gd name="T104" fmla="*/ 13 w 2139"/>
                <a:gd name="T105" fmla="*/ 558 h 1528"/>
                <a:gd name="T106" fmla="*/ 0 w 2139"/>
                <a:gd name="T107" fmla="*/ 645 h 1528"/>
                <a:gd name="T108" fmla="*/ 2 w 2139"/>
                <a:gd name="T109" fmla="*/ 676 h 1528"/>
                <a:gd name="T110" fmla="*/ 29 w 2139"/>
                <a:gd name="T111" fmla="*/ 686 h 1528"/>
                <a:gd name="T112" fmla="*/ 42 w 2139"/>
                <a:gd name="T113" fmla="*/ 673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39" h="1528">
                  <a:moveTo>
                    <a:pt x="42" y="668"/>
                  </a:moveTo>
                  <a:lnTo>
                    <a:pt x="42" y="668"/>
                  </a:lnTo>
                  <a:lnTo>
                    <a:pt x="42" y="648"/>
                  </a:lnTo>
                  <a:lnTo>
                    <a:pt x="42" y="628"/>
                  </a:lnTo>
                  <a:lnTo>
                    <a:pt x="44" y="608"/>
                  </a:lnTo>
                  <a:lnTo>
                    <a:pt x="47" y="589"/>
                  </a:lnTo>
                  <a:lnTo>
                    <a:pt x="52" y="569"/>
                  </a:lnTo>
                  <a:lnTo>
                    <a:pt x="57" y="550"/>
                  </a:lnTo>
                  <a:lnTo>
                    <a:pt x="65" y="531"/>
                  </a:lnTo>
                  <a:lnTo>
                    <a:pt x="72" y="514"/>
                  </a:lnTo>
                  <a:lnTo>
                    <a:pt x="81" y="496"/>
                  </a:lnTo>
                  <a:lnTo>
                    <a:pt x="91" y="479"/>
                  </a:lnTo>
                  <a:lnTo>
                    <a:pt x="102" y="463"/>
                  </a:lnTo>
                  <a:lnTo>
                    <a:pt x="114" y="447"/>
                  </a:lnTo>
                  <a:lnTo>
                    <a:pt x="127" y="433"/>
                  </a:lnTo>
                  <a:lnTo>
                    <a:pt x="141" y="418"/>
                  </a:lnTo>
                  <a:lnTo>
                    <a:pt x="157" y="405"/>
                  </a:lnTo>
                  <a:lnTo>
                    <a:pt x="173" y="392"/>
                  </a:lnTo>
                  <a:lnTo>
                    <a:pt x="173" y="392"/>
                  </a:lnTo>
                  <a:lnTo>
                    <a:pt x="191" y="380"/>
                  </a:lnTo>
                  <a:lnTo>
                    <a:pt x="208" y="370"/>
                  </a:lnTo>
                  <a:lnTo>
                    <a:pt x="244" y="350"/>
                  </a:lnTo>
                  <a:lnTo>
                    <a:pt x="282" y="330"/>
                  </a:lnTo>
                  <a:lnTo>
                    <a:pt x="319" y="310"/>
                  </a:lnTo>
                  <a:lnTo>
                    <a:pt x="319" y="310"/>
                  </a:lnTo>
                  <a:lnTo>
                    <a:pt x="355" y="288"/>
                  </a:lnTo>
                  <a:lnTo>
                    <a:pt x="392" y="265"/>
                  </a:lnTo>
                  <a:lnTo>
                    <a:pt x="464" y="217"/>
                  </a:lnTo>
                  <a:lnTo>
                    <a:pt x="464" y="217"/>
                  </a:lnTo>
                  <a:lnTo>
                    <a:pt x="499" y="194"/>
                  </a:lnTo>
                  <a:lnTo>
                    <a:pt x="535" y="172"/>
                  </a:lnTo>
                  <a:lnTo>
                    <a:pt x="572" y="152"/>
                  </a:lnTo>
                  <a:lnTo>
                    <a:pt x="609" y="133"/>
                  </a:lnTo>
                  <a:lnTo>
                    <a:pt x="646" y="116"/>
                  </a:lnTo>
                  <a:lnTo>
                    <a:pt x="685" y="100"/>
                  </a:lnTo>
                  <a:lnTo>
                    <a:pt x="726" y="85"/>
                  </a:lnTo>
                  <a:lnTo>
                    <a:pt x="766" y="74"/>
                  </a:lnTo>
                  <a:lnTo>
                    <a:pt x="766" y="74"/>
                  </a:lnTo>
                  <a:lnTo>
                    <a:pt x="805" y="64"/>
                  </a:lnTo>
                  <a:lnTo>
                    <a:pt x="844" y="56"/>
                  </a:lnTo>
                  <a:lnTo>
                    <a:pt x="883" y="49"/>
                  </a:lnTo>
                  <a:lnTo>
                    <a:pt x="924" y="45"/>
                  </a:lnTo>
                  <a:lnTo>
                    <a:pt x="964" y="42"/>
                  </a:lnTo>
                  <a:lnTo>
                    <a:pt x="1003" y="41"/>
                  </a:lnTo>
                  <a:lnTo>
                    <a:pt x="1044" y="41"/>
                  </a:lnTo>
                  <a:lnTo>
                    <a:pt x="1084" y="42"/>
                  </a:lnTo>
                  <a:lnTo>
                    <a:pt x="1084" y="42"/>
                  </a:lnTo>
                  <a:lnTo>
                    <a:pt x="1125" y="46"/>
                  </a:lnTo>
                  <a:lnTo>
                    <a:pt x="1165" y="51"/>
                  </a:lnTo>
                  <a:lnTo>
                    <a:pt x="1206" y="56"/>
                  </a:lnTo>
                  <a:lnTo>
                    <a:pt x="1246" y="65"/>
                  </a:lnTo>
                  <a:lnTo>
                    <a:pt x="1285" y="75"/>
                  </a:lnTo>
                  <a:lnTo>
                    <a:pt x="1324" y="87"/>
                  </a:lnTo>
                  <a:lnTo>
                    <a:pt x="1364" y="98"/>
                  </a:lnTo>
                  <a:lnTo>
                    <a:pt x="1401" y="113"/>
                  </a:lnTo>
                  <a:lnTo>
                    <a:pt x="1401" y="113"/>
                  </a:lnTo>
                  <a:lnTo>
                    <a:pt x="1439" y="129"/>
                  </a:lnTo>
                  <a:lnTo>
                    <a:pt x="1473" y="148"/>
                  </a:lnTo>
                  <a:lnTo>
                    <a:pt x="1511" y="163"/>
                  </a:lnTo>
                  <a:lnTo>
                    <a:pt x="1528" y="171"/>
                  </a:lnTo>
                  <a:lnTo>
                    <a:pt x="1549" y="176"/>
                  </a:lnTo>
                  <a:lnTo>
                    <a:pt x="1549" y="176"/>
                  </a:lnTo>
                  <a:lnTo>
                    <a:pt x="1588" y="185"/>
                  </a:lnTo>
                  <a:lnTo>
                    <a:pt x="1628" y="192"/>
                  </a:lnTo>
                  <a:lnTo>
                    <a:pt x="1667" y="200"/>
                  </a:lnTo>
                  <a:lnTo>
                    <a:pt x="1688" y="205"/>
                  </a:lnTo>
                  <a:lnTo>
                    <a:pt x="1708" y="213"/>
                  </a:lnTo>
                  <a:lnTo>
                    <a:pt x="1708" y="213"/>
                  </a:lnTo>
                  <a:lnTo>
                    <a:pt x="1727" y="220"/>
                  </a:lnTo>
                  <a:lnTo>
                    <a:pt x="1745" y="230"/>
                  </a:lnTo>
                  <a:lnTo>
                    <a:pt x="1764" y="239"/>
                  </a:lnTo>
                  <a:lnTo>
                    <a:pt x="1782" y="249"/>
                  </a:lnTo>
                  <a:lnTo>
                    <a:pt x="1816" y="272"/>
                  </a:lnTo>
                  <a:lnTo>
                    <a:pt x="1848" y="298"/>
                  </a:lnTo>
                  <a:lnTo>
                    <a:pt x="1877" y="325"/>
                  </a:lnTo>
                  <a:lnTo>
                    <a:pt x="1906" y="354"/>
                  </a:lnTo>
                  <a:lnTo>
                    <a:pt x="1931" y="386"/>
                  </a:lnTo>
                  <a:lnTo>
                    <a:pt x="1954" y="420"/>
                  </a:lnTo>
                  <a:lnTo>
                    <a:pt x="1975" y="454"/>
                  </a:lnTo>
                  <a:lnTo>
                    <a:pt x="1996" y="490"/>
                  </a:lnTo>
                  <a:lnTo>
                    <a:pt x="2013" y="528"/>
                  </a:lnTo>
                  <a:lnTo>
                    <a:pt x="2029" y="567"/>
                  </a:lnTo>
                  <a:lnTo>
                    <a:pt x="2043" y="606"/>
                  </a:lnTo>
                  <a:lnTo>
                    <a:pt x="2055" y="645"/>
                  </a:lnTo>
                  <a:lnTo>
                    <a:pt x="2066" y="684"/>
                  </a:lnTo>
                  <a:lnTo>
                    <a:pt x="2075" y="725"/>
                  </a:lnTo>
                  <a:lnTo>
                    <a:pt x="2075" y="725"/>
                  </a:lnTo>
                  <a:lnTo>
                    <a:pt x="2084" y="772"/>
                  </a:lnTo>
                  <a:lnTo>
                    <a:pt x="2091" y="822"/>
                  </a:lnTo>
                  <a:lnTo>
                    <a:pt x="2095" y="871"/>
                  </a:lnTo>
                  <a:lnTo>
                    <a:pt x="2098" y="920"/>
                  </a:lnTo>
                  <a:lnTo>
                    <a:pt x="2098" y="971"/>
                  </a:lnTo>
                  <a:lnTo>
                    <a:pt x="2097" y="1020"/>
                  </a:lnTo>
                  <a:lnTo>
                    <a:pt x="2094" y="1069"/>
                  </a:lnTo>
                  <a:lnTo>
                    <a:pt x="2088" y="1118"/>
                  </a:lnTo>
                  <a:lnTo>
                    <a:pt x="2081" y="1167"/>
                  </a:lnTo>
                  <a:lnTo>
                    <a:pt x="2072" y="1217"/>
                  </a:lnTo>
                  <a:lnTo>
                    <a:pt x="2062" y="1264"/>
                  </a:lnTo>
                  <a:lnTo>
                    <a:pt x="2049" y="1312"/>
                  </a:lnTo>
                  <a:lnTo>
                    <a:pt x="2033" y="1360"/>
                  </a:lnTo>
                  <a:lnTo>
                    <a:pt x="2017" y="1406"/>
                  </a:lnTo>
                  <a:lnTo>
                    <a:pt x="1999" y="1452"/>
                  </a:lnTo>
                  <a:lnTo>
                    <a:pt x="1978" y="1497"/>
                  </a:lnTo>
                  <a:lnTo>
                    <a:pt x="1978" y="1497"/>
                  </a:lnTo>
                  <a:lnTo>
                    <a:pt x="1977" y="1502"/>
                  </a:lnTo>
                  <a:lnTo>
                    <a:pt x="1977" y="1506"/>
                  </a:lnTo>
                  <a:lnTo>
                    <a:pt x="1977" y="1513"/>
                  </a:lnTo>
                  <a:lnTo>
                    <a:pt x="1981" y="1520"/>
                  </a:lnTo>
                  <a:lnTo>
                    <a:pt x="1987" y="1525"/>
                  </a:lnTo>
                  <a:lnTo>
                    <a:pt x="1994" y="1528"/>
                  </a:lnTo>
                  <a:lnTo>
                    <a:pt x="2001" y="1528"/>
                  </a:lnTo>
                  <a:lnTo>
                    <a:pt x="2004" y="1526"/>
                  </a:lnTo>
                  <a:lnTo>
                    <a:pt x="2009" y="1525"/>
                  </a:lnTo>
                  <a:lnTo>
                    <a:pt x="2012" y="1522"/>
                  </a:lnTo>
                  <a:lnTo>
                    <a:pt x="2013" y="1517"/>
                  </a:lnTo>
                  <a:lnTo>
                    <a:pt x="2013" y="1517"/>
                  </a:lnTo>
                  <a:lnTo>
                    <a:pt x="2032" y="1476"/>
                  </a:lnTo>
                  <a:lnTo>
                    <a:pt x="2051" y="1432"/>
                  </a:lnTo>
                  <a:lnTo>
                    <a:pt x="2066" y="1389"/>
                  </a:lnTo>
                  <a:lnTo>
                    <a:pt x="2081" y="1345"/>
                  </a:lnTo>
                  <a:lnTo>
                    <a:pt x="2094" y="1302"/>
                  </a:lnTo>
                  <a:lnTo>
                    <a:pt x="2104" y="1257"/>
                  </a:lnTo>
                  <a:lnTo>
                    <a:pt x="2114" y="1212"/>
                  </a:lnTo>
                  <a:lnTo>
                    <a:pt x="2123" y="1166"/>
                  </a:lnTo>
                  <a:lnTo>
                    <a:pt x="2129" y="1121"/>
                  </a:lnTo>
                  <a:lnTo>
                    <a:pt x="2134" y="1075"/>
                  </a:lnTo>
                  <a:lnTo>
                    <a:pt x="2137" y="1029"/>
                  </a:lnTo>
                  <a:lnTo>
                    <a:pt x="2139" y="984"/>
                  </a:lnTo>
                  <a:lnTo>
                    <a:pt x="2139" y="937"/>
                  </a:lnTo>
                  <a:lnTo>
                    <a:pt x="2137" y="891"/>
                  </a:lnTo>
                  <a:lnTo>
                    <a:pt x="2133" y="845"/>
                  </a:lnTo>
                  <a:lnTo>
                    <a:pt x="2129" y="799"/>
                  </a:lnTo>
                  <a:lnTo>
                    <a:pt x="2129" y="799"/>
                  </a:lnTo>
                  <a:lnTo>
                    <a:pt x="2121" y="757"/>
                  </a:lnTo>
                  <a:lnTo>
                    <a:pt x="2114" y="715"/>
                  </a:lnTo>
                  <a:lnTo>
                    <a:pt x="2104" y="673"/>
                  </a:lnTo>
                  <a:lnTo>
                    <a:pt x="2094" y="631"/>
                  </a:lnTo>
                  <a:lnTo>
                    <a:pt x="2081" y="590"/>
                  </a:lnTo>
                  <a:lnTo>
                    <a:pt x="2066" y="550"/>
                  </a:lnTo>
                  <a:lnTo>
                    <a:pt x="2049" y="509"/>
                  </a:lnTo>
                  <a:lnTo>
                    <a:pt x="2030" y="472"/>
                  </a:lnTo>
                  <a:lnTo>
                    <a:pt x="2010" y="434"/>
                  </a:lnTo>
                  <a:lnTo>
                    <a:pt x="1988" y="398"/>
                  </a:lnTo>
                  <a:lnTo>
                    <a:pt x="1964" y="363"/>
                  </a:lnTo>
                  <a:lnTo>
                    <a:pt x="1936" y="330"/>
                  </a:lnTo>
                  <a:lnTo>
                    <a:pt x="1907" y="298"/>
                  </a:lnTo>
                  <a:lnTo>
                    <a:pt x="1877" y="269"/>
                  </a:lnTo>
                  <a:lnTo>
                    <a:pt x="1842" y="243"/>
                  </a:lnTo>
                  <a:lnTo>
                    <a:pt x="1806" y="217"/>
                  </a:lnTo>
                  <a:lnTo>
                    <a:pt x="1806" y="217"/>
                  </a:lnTo>
                  <a:lnTo>
                    <a:pt x="1773" y="198"/>
                  </a:lnTo>
                  <a:lnTo>
                    <a:pt x="1737" y="181"/>
                  </a:lnTo>
                  <a:lnTo>
                    <a:pt x="1701" y="166"/>
                  </a:lnTo>
                  <a:lnTo>
                    <a:pt x="1663" y="156"/>
                  </a:lnTo>
                  <a:lnTo>
                    <a:pt x="1663" y="156"/>
                  </a:lnTo>
                  <a:lnTo>
                    <a:pt x="1641" y="150"/>
                  </a:lnTo>
                  <a:lnTo>
                    <a:pt x="1618" y="148"/>
                  </a:lnTo>
                  <a:lnTo>
                    <a:pt x="1575" y="140"/>
                  </a:lnTo>
                  <a:lnTo>
                    <a:pt x="1575" y="140"/>
                  </a:lnTo>
                  <a:lnTo>
                    <a:pt x="1550" y="135"/>
                  </a:lnTo>
                  <a:lnTo>
                    <a:pt x="1527" y="126"/>
                  </a:lnTo>
                  <a:lnTo>
                    <a:pt x="1505" y="116"/>
                  </a:lnTo>
                  <a:lnTo>
                    <a:pt x="1482" y="104"/>
                  </a:lnTo>
                  <a:lnTo>
                    <a:pt x="1482" y="104"/>
                  </a:lnTo>
                  <a:lnTo>
                    <a:pt x="1445" y="87"/>
                  </a:lnTo>
                  <a:lnTo>
                    <a:pt x="1405" y="71"/>
                  </a:lnTo>
                  <a:lnTo>
                    <a:pt x="1365" y="56"/>
                  </a:lnTo>
                  <a:lnTo>
                    <a:pt x="1324" y="43"/>
                  </a:lnTo>
                  <a:lnTo>
                    <a:pt x="1284" y="33"/>
                  </a:lnTo>
                  <a:lnTo>
                    <a:pt x="1243" y="23"/>
                  </a:lnTo>
                  <a:lnTo>
                    <a:pt x="1202" y="16"/>
                  </a:lnTo>
                  <a:lnTo>
                    <a:pt x="1160" y="9"/>
                  </a:lnTo>
                  <a:lnTo>
                    <a:pt x="1160" y="9"/>
                  </a:lnTo>
                  <a:lnTo>
                    <a:pt x="1116" y="4"/>
                  </a:lnTo>
                  <a:lnTo>
                    <a:pt x="1074" y="1"/>
                  </a:lnTo>
                  <a:lnTo>
                    <a:pt x="1031" y="0"/>
                  </a:lnTo>
                  <a:lnTo>
                    <a:pt x="987" y="1"/>
                  </a:lnTo>
                  <a:lnTo>
                    <a:pt x="946" y="3"/>
                  </a:lnTo>
                  <a:lnTo>
                    <a:pt x="902" y="7"/>
                  </a:lnTo>
                  <a:lnTo>
                    <a:pt x="860" y="13"/>
                  </a:lnTo>
                  <a:lnTo>
                    <a:pt x="818" y="20"/>
                  </a:lnTo>
                  <a:lnTo>
                    <a:pt x="776" y="30"/>
                  </a:lnTo>
                  <a:lnTo>
                    <a:pt x="734" y="42"/>
                  </a:lnTo>
                  <a:lnTo>
                    <a:pt x="694" y="55"/>
                  </a:lnTo>
                  <a:lnTo>
                    <a:pt x="653" y="69"/>
                  </a:lnTo>
                  <a:lnTo>
                    <a:pt x="614" y="85"/>
                  </a:lnTo>
                  <a:lnTo>
                    <a:pt x="575" y="104"/>
                  </a:lnTo>
                  <a:lnTo>
                    <a:pt x="538" y="124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55" y="174"/>
                  </a:lnTo>
                  <a:lnTo>
                    <a:pt x="412" y="203"/>
                  </a:lnTo>
                  <a:lnTo>
                    <a:pt x="368" y="231"/>
                  </a:lnTo>
                  <a:lnTo>
                    <a:pt x="325" y="259"/>
                  </a:lnTo>
                  <a:lnTo>
                    <a:pt x="325" y="259"/>
                  </a:lnTo>
                  <a:lnTo>
                    <a:pt x="280" y="285"/>
                  </a:lnTo>
                  <a:lnTo>
                    <a:pt x="234" y="310"/>
                  </a:lnTo>
                  <a:lnTo>
                    <a:pt x="188" y="334"/>
                  </a:lnTo>
                  <a:lnTo>
                    <a:pt x="166" y="349"/>
                  </a:lnTo>
                  <a:lnTo>
                    <a:pt x="144" y="363"/>
                  </a:lnTo>
                  <a:lnTo>
                    <a:pt x="144" y="363"/>
                  </a:lnTo>
                  <a:lnTo>
                    <a:pt x="127" y="378"/>
                  </a:lnTo>
                  <a:lnTo>
                    <a:pt x="111" y="392"/>
                  </a:lnTo>
                  <a:lnTo>
                    <a:pt x="95" y="408"/>
                  </a:lnTo>
                  <a:lnTo>
                    <a:pt x="81" y="424"/>
                  </a:lnTo>
                  <a:lnTo>
                    <a:pt x="68" y="441"/>
                  </a:lnTo>
                  <a:lnTo>
                    <a:pt x="56" y="460"/>
                  </a:lnTo>
                  <a:lnTo>
                    <a:pt x="44" y="479"/>
                  </a:lnTo>
                  <a:lnTo>
                    <a:pt x="34" y="498"/>
                  </a:lnTo>
                  <a:lnTo>
                    <a:pt x="26" y="518"/>
                  </a:lnTo>
                  <a:lnTo>
                    <a:pt x="18" y="538"/>
                  </a:lnTo>
                  <a:lnTo>
                    <a:pt x="13" y="558"/>
                  </a:lnTo>
                  <a:lnTo>
                    <a:pt x="7" y="580"/>
                  </a:lnTo>
                  <a:lnTo>
                    <a:pt x="4" y="602"/>
                  </a:lnTo>
                  <a:lnTo>
                    <a:pt x="1" y="623"/>
                  </a:lnTo>
                  <a:lnTo>
                    <a:pt x="0" y="645"/>
                  </a:lnTo>
                  <a:lnTo>
                    <a:pt x="1" y="668"/>
                  </a:lnTo>
                  <a:lnTo>
                    <a:pt x="1" y="668"/>
                  </a:lnTo>
                  <a:lnTo>
                    <a:pt x="1" y="673"/>
                  </a:lnTo>
                  <a:lnTo>
                    <a:pt x="2" y="676"/>
                  </a:lnTo>
                  <a:lnTo>
                    <a:pt x="8" y="683"/>
                  </a:lnTo>
                  <a:lnTo>
                    <a:pt x="14" y="686"/>
                  </a:lnTo>
                  <a:lnTo>
                    <a:pt x="21" y="687"/>
                  </a:lnTo>
                  <a:lnTo>
                    <a:pt x="29" y="686"/>
                  </a:lnTo>
                  <a:lnTo>
                    <a:pt x="36" y="683"/>
                  </a:lnTo>
                  <a:lnTo>
                    <a:pt x="37" y="680"/>
                  </a:lnTo>
                  <a:lnTo>
                    <a:pt x="40" y="676"/>
                  </a:lnTo>
                  <a:lnTo>
                    <a:pt x="42" y="673"/>
                  </a:lnTo>
                  <a:lnTo>
                    <a:pt x="42" y="668"/>
                  </a:lnTo>
                  <a:lnTo>
                    <a:pt x="42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6" name="Freeform 100">
              <a:extLst>
                <a:ext uri="{FF2B5EF4-FFF2-40B4-BE49-F238E27FC236}">
                  <a16:creationId xmlns:a16="http://schemas.microsoft.com/office/drawing/2014/main" id="{B90B06B6-0D0A-7686-2374-B0847C88B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" y="643"/>
              <a:ext cx="33" cy="89"/>
            </a:xfrm>
            <a:custGeom>
              <a:avLst/>
              <a:gdLst>
                <a:gd name="T0" fmla="*/ 60 w 100"/>
                <a:gd name="T1" fmla="*/ 15 h 268"/>
                <a:gd name="T2" fmla="*/ 60 w 100"/>
                <a:gd name="T3" fmla="*/ 15 h 268"/>
                <a:gd name="T4" fmla="*/ 42 w 100"/>
                <a:gd name="T5" fmla="*/ 71 h 268"/>
                <a:gd name="T6" fmla="*/ 26 w 100"/>
                <a:gd name="T7" fmla="*/ 128 h 268"/>
                <a:gd name="T8" fmla="*/ 12 w 100"/>
                <a:gd name="T9" fmla="*/ 184 h 268"/>
                <a:gd name="T10" fmla="*/ 0 w 100"/>
                <a:gd name="T11" fmla="*/ 242 h 268"/>
                <a:gd name="T12" fmla="*/ 0 w 100"/>
                <a:gd name="T13" fmla="*/ 242 h 268"/>
                <a:gd name="T14" fmla="*/ 0 w 100"/>
                <a:gd name="T15" fmla="*/ 248 h 268"/>
                <a:gd name="T16" fmla="*/ 0 w 100"/>
                <a:gd name="T17" fmla="*/ 252 h 268"/>
                <a:gd name="T18" fmla="*/ 3 w 100"/>
                <a:gd name="T19" fmla="*/ 259 h 268"/>
                <a:gd name="T20" fmla="*/ 9 w 100"/>
                <a:gd name="T21" fmla="*/ 264 h 268"/>
                <a:gd name="T22" fmla="*/ 16 w 100"/>
                <a:gd name="T23" fmla="*/ 267 h 268"/>
                <a:gd name="T24" fmla="*/ 23 w 100"/>
                <a:gd name="T25" fmla="*/ 268 h 268"/>
                <a:gd name="T26" fmla="*/ 31 w 100"/>
                <a:gd name="T27" fmla="*/ 267 h 268"/>
                <a:gd name="T28" fmla="*/ 34 w 100"/>
                <a:gd name="T29" fmla="*/ 264 h 268"/>
                <a:gd name="T30" fmla="*/ 37 w 100"/>
                <a:gd name="T31" fmla="*/ 261 h 268"/>
                <a:gd name="T32" fmla="*/ 38 w 100"/>
                <a:gd name="T33" fmla="*/ 258 h 268"/>
                <a:gd name="T34" fmla="*/ 39 w 100"/>
                <a:gd name="T35" fmla="*/ 254 h 268"/>
                <a:gd name="T36" fmla="*/ 39 w 100"/>
                <a:gd name="T37" fmla="*/ 254 h 268"/>
                <a:gd name="T38" fmla="*/ 51 w 100"/>
                <a:gd name="T39" fmla="*/ 196 h 268"/>
                <a:gd name="T40" fmla="*/ 65 w 100"/>
                <a:gd name="T41" fmla="*/ 138 h 268"/>
                <a:gd name="T42" fmla="*/ 81 w 100"/>
                <a:gd name="T43" fmla="*/ 81 h 268"/>
                <a:gd name="T44" fmla="*/ 99 w 100"/>
                <a:gd name="T45" fmla="*/ 25 h 268"/>
                <a:gd name="T46" fmla="*/ 99 w 100"/>
                <a:gd name="T47" fmla="*/ 25 h 268"/>
                <a:gd name="T48" fmla="*/ 100 w 100"/>
                <a:gd name="T49" fmla="*/ 21 h 268"/>
                <a:gd name="T50" fmla="*/ 100 w 100"/>
                <a:gd name="T51" fmla="*/ 16 h 268"/>
                <a:gd name="T52" fmla="*/ 99 w 100"/>
                <a:gd name="T53" fmla="*/ 13 h 268"/>
                <a:gd name="T54" fmla="*/ 97 w 100"/>
                <a:gd name="T55" fmla="*/ 9 h 268"/>
                <a:gd name="T56" fmla="*/ 91 w 100"/>
                <a:gd name="T57" fmla="*/ 5 h 268"/>
                <a:gd name="T58" fmla="*/ 86 w 100"/>
                <a:gd name="T59" fmla="*/ 2 h 268"/>
                <a:gd name="T60" fmla="*/ 77 w 100"/>
                <a:gd name="T61" fmla="*/ 0 h 268"/>
                <a:gd name="T62" fmla="*/ 70 w 100"/>
                <a:gd name="T63" fmla="*/ 2 h 268"/>
                <a:gd name="T64" fmla="*/ 64 w 100"/>
                <a:gd name="T65" fmla="*/ 6 h 268"/>
                <a:gd name="T66" fmla="*/ 61 w 100"/>
                <a:gd name="T67" fmla="*/ 10 h 268"/>
                <a:gd name="T68" fmla="*/ 60 w 100"/>
                <a:gd name="T69" fmla="*/ 15 h 268"/>
                <a:gd name="T70" fmla="*/ 60 w 100"/>
                <a:gd name="T71" fmla="*/ 1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268">
                  <a:moveTo>
                    <a:pt x="60" y="15"/>
                  </a:moveTo>
                  <a:lnTo>
                    <a:pt x="60" y="15"/>
                  </a:lnTo>
                  <a:lnTo>
                    <a:pt x="42" y="71"/>
                  </a:lnTo>
                  <a:lnTo>
                    <a:pt x="26" y="128"/>
                  </a:lnTo>
                  <a:lnTo>
                    <a:pt x="12" y="18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8"/>
                  </a:lnTo>
                  <a:lnTo>
                    <a:pt x="0" y="252"/>
                  </a:lnTo>
                  <a:lnTo>
                    <a:pt x="3" y="259"/>
                  </a:lnTo>
                  <a:lnTo>
                    <a:pt x="9" y="264"/>
                  </a:lnTo>
                  <a:lnTo>
                    <a:pt x="16" y="267"/>
                  </a:lnTo>
                  <a:lnTo>
                    <a:pt x="23" y="268"/>
                  </a:lnTo>
                  <a:lnTo>
                    <a:pt x="31" y="267"/>
                  </a:lnTo>
                  <a:lnTo>
                    <a:pt x="34" y="264"/>
                  </a:lnTo>
                  <a:lnTo>
                    <a:pt x="37" y="261"/>
                  </a:lnTo>
                  <a:lnTo>
                    <a:pt x="38" y="258"/>
                  </a:lnTo>
                  <a:lnTo>
                    <a:pt x="39" y="254"/>
                  </a:lnTo>
                  <a:lnTo>
                    <a:pt x="39" y="254"/>
                  </a:lnTo>
                  <a:lnTo>
                    <a:pt x="51" y="196"/>
                  </a:lnTo>
                  <a:lnTo>
                    <a:pt x="65" y="138"/>
                  </a:lnTo>
                  <a:lnTo>
                    <a:pt x="81" y="81"/>
                  </a:lnTo>
                  <a:lnTo>
                    <a:pt x="99" y="25"/>
                  </a:lnTo>
                  <a:lnTo>
                    <a:pt x="99" y="25"/>
                  </a:lnTo>
                  <a:lnTo>
                    <a:pt x="100" y="21"/>
                  </a:lnTo>
                  <a:lnTo>
                    <a:pt x="100" y="16"/>
                  </a:lnTo>
                  <a:lnTo>
                    <a:pt x="99" y="13"/>
                  </a:lnTo>
                  <a:lnTo>
                    <a:pt x="97" y="9"/>
                  </a:lnTo>
                  <a:lnTo>
                    <a:pt x="91" y="5"/>
                  </a:lnTo>
                  <a:lnTo>
                    <a:pt x="86" y="2"/>
                  </a:lnTo>
                  <a:lnTo>
                    <a:pt x="77" y="0"/>
                  </a:lnTo>
                  <a:lnTo>
                    <a:pt x="70" y="2"/>
                  </a:lnTo>
                  <a:lnTo>
                    <a:pt x="64" y="6"/>
                  </a:lnTo>
                  <a:lnTo>
                    <a:pt x="61" y="10"/>
                  </a:lnTo>
                  <a:lnTo>
                    <a:pt x="60" y="15"/>
                  </a:lnTo>
                  <a:lnTo>
                    <a:pt x="6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9" name="Freeform 101">
              <a:extLst>
                <a:ext uri="{FF2B5EF4-FFF2-40B4-BE49-F238E27FC236}">
                  <a16:creationId xmlns:a16="http://schemas.microsoft.com/office/drawing/2014/main" id="{7361F426-6E0E-DD2E-F494-9407F500B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" y="959"/>
              <a:ext cx="513" cy="229"/>
            </a:xfrm>
            <a:custGeom>
              <a:avLst/>
              <a:gdLst>
                <a:gd name="T0" fmla="*/ 10 w 1539"/>
                <a:gd name="T1" fmla="*/ 318 h 686"/>
                <a:gd name="T2" fmla="*/ 48 w 1539"/>
                <a:gd name="T3" fmla="*/ 432 h 686"/>
                <a:gd name="T4" fmla="*/ 95 w 1539"/>
                <a:gd name="T5" fmla="*/ 519 h 686"/>
                <a:gd name="T6" fmla="*/ 133 w 1539"/>
                <a:gd name="T7" fmla="*/ 566 h 686"/>
                <a:gd name="T8" fmla="*/ 168 w 1539"/>
                <a:gd name="T9" fmla="*/ 597 h 686"/>
                <a:gd name="T10" fmla="*/ 225 w 1539"/>
                <a:gd name="T11" fmla="*/ 635 h 686"/>
                <a:gd name="T12" fmla="*/ 289 w 1539"/>
                <a:gd name="T13" fmla="*/ 661 h 686"/>
                <a:gd name="T14" fmla="*/ 356 w 1539"/>
                <a:gd name="T15" fmla="*/ 677 h 686"/>
                <a:gd name="T16" fmla="*/ 471 w 1539"/>
                <a:gd name="T17" fmla="*/ 686 h 686"/>
                <a:gd name="T18" fmla="*/ 580 w 1539"/>
                <a:gd name="T19" fmla="*/ 683 h 686"/>
                <a:gd name="T20" fmla="*/ 743 w 1539"/>
                <a:gd name="T21" fmla="*/ 664 h 686"/>
                <a:gd name="T22" fmla="*/ 849 w 1539"/>
                <a:gd name="T23" fmla="*/ 638 h 686"/>
                <a:gd name="T24" fmla="*/ 899 w 1539"/>
                <a:gd name="T25" fmla="*/ 620 h 686"/>
                <a:gd name="T26" fmla="*/ 1041 w 1539"/>
                <a:gd name="T27" fmla="*/ 552 h 686"/>
                <a:gd name="T28" fmla="*/ 1174 w 1539"/>
                <a:gd name="T29" fmla="*/ 469 h 686"/>
                <a:gd name="T30" fmla="*/ 1258 w 1539"/>
                <a:gd name="T31" fmla="*/ 405 h 686"/>
                <a:gd name="T32" fmla="*/ 1325 w 1539"/>
                <a:gd name="T33" fmla="*/ 349 h 686"/>
                <a:gd name="T34" fmla="*/ 1384 w 1539"/>
                <a:gd name="T35" fmla="*/ 285 h 686"/>
                <a:gd name="T36" fmla="*/ 1419 w 1539"/>
                <a:gd name="T37" fmla="*/ 239 h 686"/>
                <a:gd name="T38" fmla="*/ 1479 w 1539"/>
                <a:gd name="T39" fmla="*/ 136 h 686"/>
                <a:gd name="T40" fmla="*/ 1536 w 1539"/>
                <a:gd name="T41" fmla="*/ 30 h 686"/>
                <a:gd name="T42" fmla="*/ 1537 w 1539"/>
                <a:gd name="T43" fmla="*/ 14 h 686"/>
                <a:gd name="T44" fmla="*/ 1521 w 1539"/>
                <a:gd name="T45" fmla="*/ 0 h 686"/>
                <a:gd name="T46" fmla="*/ 1507 w 1539"/>
                <a:gd name="T47" fmla="*/ 3 h 686"/>
                <a:gd name="T48" fmla="*/ 1501 w 1539"/>
                <a:gd name="T49" fmla="*/ 10 h 686"/>
                <a:gd name="T50" fmla="*/ 1407 w 1539"/>
                <a:gd name="T51" fmla="*/ 181 h 686"/>
                <a:gd name="T52" fmla="*/ 1380 w 1539"/>
                <a:gd name="T53" fmla="*/ 223 h 686"/>
                <a:gd name="T54" fmla="*/ 1333 w 1539"/>
                <a:gd name="T55" fmla="*/ 281 h 686"/>
                <a:gd name="T56" fmla="*/ 1280 w 1539"/>
                <a:gd name="T57" fmla="*/ 334 h 686"/>
                <a:gd name="T58" fmla="*/ 1206 w 1539"/>
                <a:gd name="T59" fmla="*/ 396 h 686"/>
                <a:gd name="T60" fmla="*/ 1085 w 1539"/>
                <a:gd name="T61" fmla="*/ 479 h 686"/>
                <a:gd name="T62" fmla="*/ 957 w 1539"/>
                <a:gd name="T63" fmla="*/ 550 h 686"/>
                <a:gd name="T64" fmla="*/ 865 w 1539"/>
                <a:gd name="T65" fmla="*/ 590 h 686"/>
                <a:gd name="T66" fmla="*/ 768 w 1539"/>
                <a:gd name="T67" fmla="*/ 619 h 686"/>
                <a:gd name="T68" fmla="*/ 716 w 1539"/>
                <a:gd name="T69" fmla="*/ 628 h 686"/>
                <a:gd name="T70" fmla="*/ 555 w 1539"/>
                <a:gd name="T71" fmla="*/ 642 h 686"/>
                <a:gd name="T72" fmla="*/ 461 w 1539"/>
                <a:gd name="T73" fmla="*/ 645 h 686"/>
                <a:gd name="T74" fmla="*/ 367 w 1539"/>
                <a:gd name="T75" fmla="*/ 638 h 686"/>
                <a:gd name="T76" fmla="*/ 299 w 1539"/>
                <a:gd name="T77" fmla="*/ 622 h 686"/>
                <a:gd name="T78" fmla="*/ 234 w 1539"/>
                <a:gd name="T79" fmla="*/ 594 h 686"/>
                <a:gd name="T80" fmla="*/ 195 w 1539"/>
                <a:gd name="T81" fmla="*/ 567 h 686"/>
                <a:gd name="T82" fmla="*/ 149 w 1539"/>
                <a:gd name="T83" fmla="*/ 522 h 686"/>
                <a:gd name="T84" fmla="*/ 113 w 1539"/>
                <a:gd name="T85" fmla="*/ 470 h 686"/>
                <a:gd name="T86" fmla="*/ 76 w 1539"/>
                <a:gd name="T87" fmla="*/ 393 h 686"/>
                <a:gd name="T88" fmla="*/ 40 w 1539"/>
                <a:gd name="T89" fmla="*/ 269 h 686"/>
                <a:gd name="T90" fmla="*/ 36 w 1539"/>
                <a:gd name="T91" fmla="*/ 262 h 686"/>
                <a:gd name="T92" fmla="*/ 23 w 1539"/>
                <a:gd name="T93" fmla="*/ 254 h 686"/>
                <a:gd name="T94" fmla="*/ 3 w 1539"/>
                <a:gd name="T95" fmla="*/ 265 h 686"/>
                <a:gd name="T96" fmla="*/ 1 w 1539"/>
                <a:gd name="T97" fmla="*/ 28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686">
                  <a:moveTo>
                    <a:pt x="1" y="281"/>
                  </a:moveTo>
                  <a:lnTo>
                    <a:pt x="1" y="281"/>
                  </a:lnTo>
                  <a:lnTo>
                    <a:pt x="10" y="318"/>
                  </a:lnTo>
                  <a:lnTo>
                    <a:pt x="22" y="357"/>
                  </a:lnTo>
                  <a:lnTo>
                    <a:pt x="33" y="395"/>
                  </a:lnTo>
                  <a:lnTo>
                    <a:pt x="48" y="432"/>
                  </a:lnTo>
                  <a:lnTo>
                    <a:pt x="65" y="469"/>
                  </a:lnTo>
                  <a:lnTo>
                    <a:pt x="85" y="502"/>
                  </a:lnTo>
                  <a:lnTo>
                    <a:pt x="95" y="519"/>
                  </a:lnTo>
                  <a:lnTo>
                    <a:pt x="107" y="535"/>
                  </a:lnTo>
                  <a:lnTo>
                    <a:pt x="120" y="551"/>
                  </a:lnTo>
                  <a:lnTo>
                    <a:pt x="133" y="566"/>
                  </a:lnTo>
                  <a:lnTo>
                    <a:pt x="133" y="566"/>
                  </a:lnTo>
                  <a:lnTo>
                    <a:pt x="150" y="583"/>
                  </a:lnTo>
                  <a:lnTo>
                    <a:pt x="168" y="597"/>
                  </a:lnTo>
                  <a:lnTo>
                    <a:pt x="186" y="612"/>
                  </a:lnTo>
                  <a:lnTo>
                    <a:pt x="205" y="623"/>
                  </a:lnTo>
                  <a:lnTo>
                    <a:pt x="225" y="635"/>
                  </a:lnTo>
                  <a:lnTo>
                    <a:pt x="246" y="645"/>
                  </a:lnTo>
                  <a:lnTo>
                    <a:pt x="267" y="654"/>
                  </a:lnTo>
                  <a:lnTo>
                    <a:pt x="289" y="661"/>
                  </a:lnTo>
                  <a:lnTo>
                    <a:pt x="311" y="668"/>
                  </a:lnTo>
                  <a:lnTo>
                    <a:pt x="332" y="673"/>
                  </a:lnTo>
                  <a:lnTo>
                    <a:pt x="356" y="677"/>
                  </a:lnTo>
                  <a:lnTo>
                    <a:pt x="379" y="681"/>
                  </a:lnTo>
                  <a:lnTo>
                    <a:pt x="425" y="686"/>
                  </a:lnTo>
                  <a:lnTo>
                    <a:pt x="471" y="686"/>
                  </a:lnTo>
                  <a:lnTo>
                    <a:pt x="471" y="686"/>
                  </a:lnTo>
                  <a:lnTo>
                    <a:pt x="525" y="686"/>
                  </a:lnTo>
                  <a:lnTo>
                    <a:pt x="580" y="683"/>
                  </a:lnTo>
                  <a:lnTo>
                    <a:pt x="635" y="680"/>
                  </a:lnTo>
                  <a:lnTo>
                    <a:pt x="688" y="673"/>
                  </a:lnTo>
                  <a:lnTo>
                    <a:pt x="743" y="664"/>
                  </a:lnTo>
                  <a:lnTo>
                    <a:pt x="795" y="654"/>
                  </a:lnTo>
                  <a:lnTo>
                    <a:pt x="823" y="647"/>
                  </a:lnTo>
                  <a:lnTo>
                    <a:pt x="849" y="638"/>
                  </a:lnTo>
                  <a:lnTo>
                    <a:pt x="873" y="629"/>
                  </a:lnTo>
                  <a:lnTo>
                    <a:pt x="899" y="620"/>
                  </a:lnTo>
                  <a:lnTo>
                    <a:pt x="899" y="620"/>
                  </a:lnTo>
                  <a:lnTo>
                    <a:pt x="947" y="600"/>
                  </a:lnTo>
                  <a:lnTo>
                    <a:pt x="995" y="577"/>
                  </a:lnTo>
                  <a:lnTo>
                    <a:pt x="1041" y="552"/>
                  </a:lnTo>
                  <a:lnTo>
                    <a:pt x="1086" y="526"/>
                  </a:lnTo>
                  <a:lnTo>
                    <a:pt x="1131" y="498"/>
                  </a:lnTo>
                  <a:lnTo>
                    <a:pt x="1174" y="469"/>
                  </a:lnTo>
                  <a:lnTo>
                    <a:pt x="1218" y="437"/>
                  </a:lnTo>
                  <a:lnTo>
                    <a:pt x="1258" y="405"/>
                  </a:lnTo>
                  <a:lnTo>
                    <a:pt x="1258" y="405"/>
                  </a:lnTo>
                  <a:lnTo>
                    <a:pt x="1281" y="388"/>
                  </a:lnTo>
                  <a:lnTo>
                    <a:pt x="1303" y="367"/>
                  </a:lnTo>
                  <a:lnTo>
                    <a:pt x="1325" y="349"/>
                  </a:lnTo>
                  <a:lnTo>
                    <a:pt x="1345" y="328"/>
                  </a:lnTo>
                  <a:lnTo>
                    <a:pt x="1365" y="307"/>
                  </a:lnTo>
                  <a:lnTo>
                    <a:pt x="1384" y="285"/>
                  </a:lnTo>
                  <a:lnTo>
                    <a:pt x="1401" y="262"/>
                  </a:lnTo>
                  <a:lnTo>
                    <a:pt x="1419" y="239"/>
                  </a:lnTo>
                  <a:lnTo>
                    <a:pt x="1419" y="239"/>
                  </a:lnTo>
                  <a:lnTo>
                    <a:pt x="1435" y="213"/>
                  </a:lnTo>
                  <a:lnTo>
                    <a:pt x="1451" y="188"/>
                  </a:lnTo>
                  <a:lnTo>
                    <a:pt x="1479" y="136"/>
                  </a:lnTo>
                  <a:lnTo>
                    <a:pt x="1507" y="82"/>
                  </a:lnTo>
                  <a:lnTo>
                    <a:pt x="1536" y="30"/>
                  </a:lnTo>
                  <a:lnTo>
                    <a:pt x="1536" y="30"/>
                  </a:lnTo>
                  <a:lnTo>
                    <a:pt x="1537" y="26"/>
                  </a:lnTo>
                  <a:lnTo>
                    <a:pt x="1539" y="22"/>
                  </a:lnTo>
                  <a:lnTo>
                    <a:pt x="1537" y="14"/>
                  </a:lnTo>
                  <a:lnTo>
                    <a:pt x="1534" y="9"/>
                  </a:lnTo>
                  <a:lnTo>
                    <a:pt x="1529" y="3"/>
                  </a:lnTo>
                  <a:lnTo>
                    <a:pt x="1521" y="0"/>
                  </a:lnTo>
                  <a:lnTo>
                    <a:pt x="1514" y="0"/>
                  </a:lnTo>
                  <a:lnTo>
                    <a:pt x="1510" y="1"/>
                  </a:lnTo>
                  <a:lnTo>
                    <a:pt x="1507" y="3"/>
                  </a:lnTo>
                  <a:lnTo>
                    <a:pt x="1504" y="6"/>
                  </a:lnTo>
                  <a:lnTo>
                    <a:pt x="1501" y="10"/>
                  </a:lnTo>
                  <a:lnTo>
                    <a:pt x="1501" y="10"/>
                  </a:lnTo>
                  <a:lnTo>
                    <a:pt x="1455" y="95"/>
                  </a:lnTo>
                  <a:lnTo>
                    <a:pt x="1432" y="137"/>
                  </a:lnTo>
                  <a:lnTo>
                    <a:pt x="1407" y="181"/>
                  </a:lnTo>
                  <a:lnTo>
                    <a:pt x="1407" y="181"/>
                  </a:lnTo>
                  <a:lnTo>
                    <a:pt x="1394" y="201"/>
                  </a:lnTo>
                  <a:lnTo>
                    <a:pt x="1380" y="223"/>
                  </a:lnTo>
                  <a:lnTo>
                    <a:pt x="1365" y="243"/>
                  </a:lnTo>
                  <a:lnTo>
                    <a:pt x="1349" y="262"/>
                  </a:lnTo>
                  <a:lnTo>
                    <a:pt x="1333" y="281"/>
                  </a:lnTo>
                  <a:lnTo>
                    <a:pt x="1316" y="299"/>
                  </a:lnTo>
                  <a:lnTo>
                    <a:pt x="1299" y="317"/>
                  </a:lnTo>
                  <a:lnTo>
                    <a:pt x="1280" y="334"/>
                  </a:lnTo>
                  <a:lnTo>
                    <a:pt x="1280" y="334"/>
                  </a:lnTo>
                  <a:lnTo>
                    <a:pt x="1244" y="366"/>
                  </a:lnTo>
                  <a:lnTo>
                    <a:pt x="1206" y="396"/>
                  </a:lnTo>
                  <a:lnTo>
                    <a:pt x="1167" y="425"/>
                  </a:lnTo>
                  <a:lnTo>
                    <a:pt x="1127" y="453"/>
                  </a:lnTo>
                  <a:lnTo>
                    <a:pt x="1085" y="479"/>
                  </a:lnTo>
                  <a:lnTo>
                    <a:pt x="1043" y="505"/>
                  </a:lnTo>
                  <a:lnTo>
                    <a:pt x="1001" y="528"/>
                  </a:lnTo>
                  <a:lnTo>
                    <a:pt x="957" y="550"/>
                  </a:lnTo>
                  <a:lnTo>
                    <a:pt x="957" y="550"/>
                  </a:lnTo>
                  <a:lnTo>
                    <a:pt x="911" y="571"/>
                  </a:lnTo>
                  <a:lnTo>
                    <a:pt x="865" y="590"/>
                  </a:lnTo>
                  <a:lnTo>
                    <a:pt x="817" y="606"/>
                  </a:lnTo>
                  <a:lnTo>
                    <a:pt x="792" y="613"/>
                  </a:lnTo>
                  <a:lnTo>
                    <a:pt x="768" y="619"/>
                  </a:lnTo>
                  <a:lnTo>
                    <a:pt x="768" y="619"/>
                  </a:lnTo>
                  <a:lnTo>
                    <a:pt x="742" y="623"/>
                  </a:lnTo>
                  <a:lnTo>
                    <a:pt x="716" y="628"/>
                  </a:lnTo>
                  <a:lnTo>
                    <a:pt x="662" y="635"/>
                  </a:lnTo>
                  <a:lnTo>
                    <a:pt x="609" y="639"/>
                  </a:lnTo>
                  <a:lnTo>
                    <a:pt x="555" y="642"/>
                  </a:lnTo>
                  <a:lnTo>
                    <a:pt x="555" y="642"/>
                  </a:lnTo>
                  <a:lnTo>
                    <a:pt x="509" y="645"/>
                  </a:lnTo>
                  <a:lnTo>
                    <a:pt x="461" y="645"/>
                  </a:lnTo>
                  <a:lnTo>
                    <a:pt x="413" y="644"/>
                  </a:lnTo>
                  <a:lnTo>
                    <a:pt x="390" y="641"/>
                  </a:lnTo>
                  <a:lnTo>
                    <a:pt x="367" y="638"/>
                  </a:lnTo>
                  <a:lnTo>
                    <a:pt x="344" y="635"/>
                  </a:lnTo>
                  <a:lnTo>
                    <a:pt x="321" y="629"/>
                  </a:lnTo>
                  <a:lnTo>
                    <a:pt x="299" y="622"/>
                  </a:lnTo>
                  <a:lnTo>
                    <a:pt x="276" y="615"/>
                  </a:lnTo>
                  <a:lnTo>
                    <a:pt x="256" y="606"/>
                  </a:lnTo>
                  <a:lnTo>
                    <a:pt x="234" y="594"/>
                  </a:lnTo>
                  <a:lnTo>
                    <a:pt x="214" y="581"/>
                  </a:lnTo>
                  <a:lnTo>
                    <a:pt x="195" y="567"/>
                  </a:lnTo>
                  <a:lnTo>
                    <a:pt x="195" y="567"/>
                  </a:lnTo>
                  <a:lnTo>
                    <a:pt x="178" y="554"/>
                  </a:lnTo>
                  <a:lnTo>
                    <a:pt x="163" y="538"/>
                  </a:lnTo>
                  <a:lnTo>
                    <a:pt x="149" y="522"/>
                  </a:lnTo>
                  <a:lnTo>
                    <a:pt x="136" y="506"/>
                  </a:lnTo>
                  <a:lnTo>
                    <a:pt x="123" y="489"/>
                  </a:lnTo>
                  <a:lnTo>
                    <a:pt x="113" y="470"/>
                  </a:lnTo>
                  <a:lnTo>
                    <a:pt x="103" y="451"/>
                  </a:lnTo>
                  <a:lnTo>
                    <a:pt x="92" y="432"/>
                  </a:lnTo>
                  <a:lnTo>
                    <a:pt x="76" y="393"/>
                  </a:lnTo>
                  <a:lnTo>
                    <a:pt x="62" y="351"/>
                  </a:lnTo>
                  <a:lnTo>
                    <a:pt x="50" y="311"/>
                  </a:lnTo>
                  <a:lnTo>
                    <a:pt x="40" y="269"/>
                  </a:lnTo>
                  <a:lnTo>
                    <a:pt x="40" y="269"/>
                  </a:lnTo>
                  <a:lnTo>
                    <a:pt x="37" y="265"/>
                  </a:lnTo>
                  <a:lnTo>
                    <a:pt x="36" y="262"/>
                  </a:lnTo>
                  <a:lnTo>
                    <a:pt x="33" y="259"/>
                  </a:lnTo>
                  <a:lnTo>
                    <a:pt x="30" y="257"/>
                  </a:lnTo>
                  <a:lnTo>
                    <a:pt x="23" y="254"/>
                  </a:lnTo>
                  <a:lnTo>
                    <a:pt x="16" y="256"/>
                  </a:lnTo>
                  <a:lnTo>
                    <a:pt x="8" y="259"/>
                  </a:lnTo>
                  <a:lnTo>
                    <a:pt x="3" y="265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1" y="281"/>
                  </a:lnTo>
                  <a:lnTo>
                    <a:pt x="1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0" name="Freeform 102">
              <a:extLst>
                <a:ext uri="{FF2B5EF4-FFF2-40B4-BE49-F238E27FC236}">
                  <a16:creationId xmlns:a16="http://schemas.microsoft.com/office/drawing/2014/main" id="{88572824-4B50-0E04-D33C-9D14CDC47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90"/>
              <a:ext cx="154" cy="97"/>
            </a:xfrm>
            <a:custGeom>
              <a:avLst/>
              <a:gdLst>
                <a:gd name="T0" fmla="*/ 14 w 463"/>
                <a:gd name="T1" fmla="*/ 39 h 291"/>
                <a:gd name="T2" fmla="*/ 14 w 463"/>
                <a:gd name="T3" fmla="*/ 39 h 291"/>
                <a:gd name="T4" fmla="*/ 45 w 463"/>
                <a:gd name="T5" fmla="*/ 48 h 291"/>
                <a:gd name="T6" fmla="*/ 74 w 463"/>
                <a:gd name="T7" fmla="*/ 57 h 291"/>
                <a:gd name="T8" fmla="*/ 102 w 463"/>
                <a:gd name="T9" fmla="*/ 67 h 291"/>
                <a:gd name="T10" fmla="*/ 130 w 463"/>
                <a:gd name="T11" fmla="*/ 77 h 291"/>
                <a:gd name="T12" fmla="*/ 159 w 463"/>
                <a:gd name="T13" fmla="*/ 90 h 291"/>
                <a:gd name="T14" fmla="*/ 186 w 463"/>
                <a:gd name="T15" fmla="*/ 103 h 291"/>
                <a:gd name="T16" fmla="*/ 214 w 463"/>
                <a:gd name="T17" fmla="*/ 116 h 291"/>
                <a:gd name="T18" fmla="*/ 240 w 463"/>
                <a:gd name="T19" fmla="*/ 132 h 291"/>
                <a:gd name="T20" fmla="*/ 266 w 463"/>
                <a:gd name="T21" fmla="*/ 148 h 291"/>
                <a:gd name="T22" fmla="*/ 290 w 463"/>
                <a:gd name="T23" fmla="*/ 164 h 291"/>
                <a:gd name="T24" fmla="*/ 315 w 463"/>
                <a:gd name="T25" fmla="*/ 183 h 291"/>
                <a:gd name="T26" fmla="*/ 340 w 463"/>
                <a:gd name="T27" fmla="*/ 200 h 291"/>
                <a:gd name="T28" fmla="*/ 363 w 463"/>
                <a:gd name="T29" fmla="*/ 220 h 291"/>
                <a:gd name="T30" fmla="*/ 386 w 463"/>
                <a:gd name="T31" fmla="*/ 240 h 291"/>
                <a:gd name="T32" fmla="*/ 408 w 463"/>
                <a:gd name="T33" fmla="*/ 262 h 291"/>
                <a:gd name="T34" fmla="*/ 429 w 463"/>
                <a:gd name="T35" fmla="*/ 284 h 291"/>
                <a:gd name="T36" fmla="*/ 429 w 463"/>
                <a:gd name="T37" fmla="*/ 284 h 291"/>
                <a:gd name="T38" fmla="*/ 432 w 463"/>
                <a:gd name="T39" fmla="*/ 287 h 291"/>
                <a:gd name="T40" fmla="*/ 437 w 463"/>
                <a:gd name="T41" fmla="*/ 290 h 291"/>
                <a:gd name="T42" fmla="*/ 439 w 463"/>
                <a:gd name="T43" fmla="*/ 291 h 291"/>
                <a:gd name="T44" fmla="*/ 444 w 463"/>
                <a:gd name="T45" fmla="*/ 291 h 291"/>
                <a:gd name="T46" fmla="*/ 451 w 463"/>
                <a:gd name="T47" fmla="*/ 288 h 291"/>
                <a:gd name="T48" fmla="*/ 457 w 463"/>
                <a:gd name="T49" fmla="*/ 284 h 291"/>
                <a:gd name="T50" fmla="*/ 461 w 463"/>
                <a:gd name="T51" fmla="*/ 278 h 291"/>
                <a:gd name="T52" fmla="*/ 463 w 463"/>
                <a:gd name="T53" fmla="*/ 271 h 291"/>
                <a:gd name="T54" fmla="*/ 463 w 463"/>
                <a:gd name="T55" fmla="*/ 264 h 291"/>
                <a:gd name="T56" fmla="*/ 460 w 463"/>
                <a:gd name="T57" fmla="*/ 259 h 291"/>
                <a:gd name="T58" fmla="*/ 457 w 463"/>
                <a:gd name="T59" fmla="*/ 256 h 291"/>
                <a:gd name="T60" fmla="*/ 457 w 463"/>
                <a:gd name="T61" fmla="*/ 256 h 291"/>
                <a:gd name="T62" fmla="*/ 435 w 463"/>
                <a:gd name="T63" fmla="*/ 233 h 291"/>
                <a:gd name="T64" fmla="*/ 412 w 463"/>
                <a:gd name="T65" fmla="*/ 210 h 291"/>
                <a:gd name="T66" fmla="*/ 389 w 463"/>
                <a:gd name="T67" fmla="*/ 188 h 291"/>
                <a:gd name="T68" fmla="*/ 364 w 463"/>
                <a:gd name="T69" fmla="*/ 168 h 291"/>
                <a:gd name="T70" fmla="*/ 340 w 463"/>
                <a:gd name="T71" fmla="*/ 149 h 291"/>
                <a:gd name="T72" fmla="*/ 314 w 463"/>
                <a:gd name="T73" fmla="*/ 130 h 291"/>
                <a:gd name="T74" fmla="*/ 288 w 463"/>
                <a:gd name="T75" fmla="*/ 113 h 291"/>
                <a:gd name="T76" fmla="*/ 260 w 463"/>
                <a:gd name="T77" fmla="*/ 96 h 291"/>
                <a:gd name="T78" fmla="*/ 233 w 463"/>
                <a:gd name="T79" fmla="*/ 81 h 291"/>
                <a:gd name="T80" fmla="*/ 204 w 463"/>
                <a:gd name="T81" fmla="*/ 67 h 291"/>
                <a:gd name="T82" fmla="*/ 175 w 463"/>
                <a:gd name="T83" fmla="*/ 52 h 291"/>
                <a:gd name="T84" fmla="*/ 146 w 463"/>
                <a:gd name="T85" fmla="*/ 39 h 291"/>
                <a:gd name="T86" fmla="*/ 117 w 463"/>
                <a:gd name="T87" fmla="*/ 29 h 291"/>
                <a:gd name="T88" fmla="*/ 87 w 463"/>
                <a:gd name="T89" fmla="*/ 18 h 291"/>
                <a:gd name="T90" fmla="*/ 56 w 463"/>
                <a:gd name="T91" fmla="*/ 9 h 291"/>
                <a:gd name="T92" fmla="*/ 24 w 463"/>
                <a:gd name="T93" fmla="*/ 0 h 291"/>
                <a:gd name="T94" fmla="*/ 24 w 463"/>
                <a:gd name="T95" fmla="*/ 0 h 291"/>
                <a:gd name="T96" fmla="*/ 20 w 463"/>
                <a:gd name="T97" fmla="*/ 0 h 291"/>
                <a:gd name="T98" fmla="*/ 16 w 463"/>
                <a:gd name="T99" fmla="*/ 0 h 291"/>
                <a:gd name="T100" fmla="*/ 8 w 463"/>
                <a:gd name="T101" fmla="*/ 3 h 291"/>
                <a:gd name="T102" fmla="*/ 4 w 463"/>
                <a:gd name="T103" fmla="*/ 9 h 291"/>
                <a:gd name="T104" fmla="*/ 1 w 463"/>
                <a:gd name="T105" fmla="*/ 16 h 291"/>
                <a:gd name="T106" fmla="*/ 0 w 463"/>
                <a:gd name="T107" fmla="*/ 23 h 291"/>
                <a:gd name="T108" fmla="*/ 1 w 463"/>
                <a:gd name="T109" fmla="*/ 31 h 291"/>
                <a:gd name="T110" fmla="*/ 4 w 463"/>
                <a:gd name="T111" fmla="*/ 34 h 291"/>
                <a:gd name="T112" fmla="*/ 7 w 463"/>
                <a:gd name="T113" fmla="*/ 36 h 291"/>
                <a:gd name="T114" fmla="*/ 10 w 463"/>
                <a:gd name="T115" fmla="*/ 38 h 291"/>
                <a:gd name="T116" fmla="*/ 14 w 463"/>
                <a:gd name="T117" fmla="*/ 39 h 291"/>
                <a:gd name="T118" fmla="*/ 14 w 463"/>
                <a:gd name="T119" fmla="*/ 3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" h="291">
                  <a:moveTo>
                    <a:pt x="14" y="39"/>
                  </a:moveTo>
                  <a:lnTo>
                    <a:pt x="14" y="39"/>
                  </a:lnTo>
                  <a:lnTo>
                    <a:pt x="45" y="48"/>
                  </a:lnTo>
                  <a:lnTo>
                    <a:pt x="74" y="57"/>
                  </a:lnTo>
                  <a:lnTo>
                    <a:pt x="102" y="67"/>
                  </a:lnTo>
                  <a:lnTo>
                    <a:pt x="130" y="77"/>
                  </a:lnTo>
                  <a:lnTo>
                    <a:pt x="159" y="90"/>
                  </a:lnTo>
                  <a:lnTo>
                    <a:pt x="186" y="103"/>
                  </a:lnTo>
                  <a:lnTo>
                    <a:pt x="214" y="116"/>
                  </a:lnTo>
                  <a:lnTo>
                    <a:pt x="240" y="132"/>
                  </a:lnTo>
                  <a:lnTo>
                    <a:pt x="266" y="148"/>
                  </a:lnTo>
                  <a:lnTo>
                    <a:pt x="290" y="164"/>
                  </a:lnTo>
                  <a:lnTo>
                    <a:pt x="315" y="183"/>
                  </a:lnTo>
                  <a:lnTo>
                    <a:pt x="340" y="200"/>
                  </a:lnTo>
                  <a:lnTo>
                    <a:pt x="363" y="220"/>
                  </a:lnTo>
                  <a:lnTo>
                    <a:pt x="386" y="240"/>
                  </a:lnTo>
                  <a:lnTo>
                    <a:pt x="408" y="262"/>
                  </a:lnTo>
                  <a:lnTo>
                    <a:pt x="429" y="284"/>
                  </a:lnTo>
                  <a:lnTo>
                    <a:pt x="429" y="284"/>
                  </a:lnTo>
                  <a:lnTo>
                    <a:pt x="432" y="287"/>
                  </a:lnTo>
                  <a:lnTo>
                    <a:pt x="437" y="290"/>
                  </a:lnTo>
                  <a:lnTo>
                    <a:pt x="439" y="291"/>
                  </a:lnTo>
                  <a:lnTo>
                    <a:pt x="444" y="291"/>
                  </a:lnTo>
                  <a:lnTo>
                    <a:pt x="451" y="288"/>
                  </a:lnTo>
                  <a:lnTo>
                    <a:pt x="457" y="284"/>
                  </a:lnTo>
                  <a:lnTo>
                    <a:pt x="461" y="278"/>
                  </a:lnTo>
                  <a:lnTo>
                    <a:pt x="463" y="271"/>
                  </a:lnTo>
                  <a:lnTo>
                    <a:pt x="463" y="264"/>
                  </a:lnTo>
                  <a:lnTo>
                    <a:pt x="460" y="259"/>
                  </a:lnTo>
                  <a:lnTo>
                    <a:pt x="457" y="256"/>
                  </a:lnTo>
                  <a:lnTo>
                    <a:pt x="457" y="256"/>
                  </a:lnTo>
                  <a:lnTo>
                    <a:pt x="435" y="233"/>
                  </a:lnTo>
                  <a:lnTo>
                    <a:pt x="412" y="210"/>
                  </a:lnTo>
                  <a:lnTo>
                    <a:pt x="389" y="188"/>
                  </a:lnTo>
                  <a:lnTo>
                    <a:pt x="364" y="168"/>
                  </a:lnTo>
                  <a:lnTo>
                    <a:pt x="340" y="149"/>
                  </a:lnTo>
                  <a:lnTo>
                    <a:pt x="314" y="130"/>
                  </a:lnTo>
                  <a:lnTo>
                    <a:pt x="288" y="113"/>
                  </a:lnTo>
                  <a:lnTo>
                    <a:pt x="260" y="96"/>
                  </a:lnTo>
                  <a:lnTo>
                    <a:pt x="233" y="81"/>
                  </a:lnTo>
                  <a:lnTo>
                    <a:pt x="204" y="67"/>
                  </a:lnTo>
                  <a:lnTo>
                    <a:pt x="175" y="52"/>
                  </a:lnTo>
                  <a:lnTo>
                    <a:pt x="146" y="39"/>
                  </a:lnTo>
                  <a:lnTo>
                    <a:pt x="117" y="29"/>
                  </a:lnTo>
                  <a:lnTo>
                    <a:pt x="87" y="18"/>
                  </a:lnTo>
                  <a:lnTo>
                    <a:pt x="56" y="9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3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1" y="31"/>
                  </a:lnTo>
                  <a:lnTo>
                    <a:pt x="4" y="34"/>
                  </a:lnTo>
                  <a:lnTo>
                    <a:pt x="7" y="36"/>
                  </a:lnTo>
                  <a:lnTo>
                    <a:pt x="10" y="38"/>
                  </a:lnTo>
                  <a:lnTo>
                    <a:pt x="14" y="39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1" name="Freeform 103">
              <a:extLst>
                <a:ext uri="{FF2B5EF4-FFF2-40B4-BE49-F238E27FC236}">
                  <a16:creationId xmlns:a16="http://schemas.microsoft.com/office/drawing/2014/main" id="{F0065B85-BCA1-B7F5-6450-33D5698E6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" y="2484"/>
              <a:ext cx="81" cy="25"/>
            </a:xfrm>
            <a:custGeom>
              <a:avLst/>
              <a:gdLst>
                <a:gd name="T0" fmla="*/ 19 w 243"/>
                <a:gd name="T1" fmla="*/ 42 h 74"/>
                <a:gd name="T2" fmla="*/ 19 w 243"/>
                <a:gd name="T3" fmla="*/ 42 h 74"/>
                <a:gd name="T4" fmla="*/ 45 w 243"/>
                <a:gd name="T5" fmla="*/ 41 h 74"/>
                <a:gd name="T6" fmla="*/ 71 w 243"/>
                <a:gd name="T7" fmla="*/ 41 h 74"/>
                <a:gd name="T8" fmla="*/ 95 w 243"/>
                <a:gd name="T9" fmla="*/ 44 h 74"/>
                <a:gd name="T10" fmla="*/ 121 w 243"/>
                <a:gd name="T11" fmla="*/ 47 h 74"/>
                <a:gd name="T12" fmla="*/ 146 w 243"/>
                <a:gd name="T13" fmla="*/ 51 h 74"/>
                <a:gd name="T14" fmla="*/ 170 w 243"/>
                <a:gd name="T15" fmla="*/ 57 h 74"/>
                <a:gd name="T16" fmla="*/ 195 w 243"/>
                <a:gd name="T17" fmla="*/ 64 h 74"/>
                <a:gd name="T18" fmla="*/ 218 w 243"/>
                <a:gd name="T19" fmla="*/ 73 h 74"/>
                <a:gd name="T20" fmla="*/ 218 w 243"/>
                <a:gd name="T21" fmla="*/ 73 h 74"/>
                <a:gd name="T22" fmla="*/ 223 w 243"/>
                <a:gd name="T23" fmla="*/ 74 h 74"/>
                <a:gd name="T24" fmla="*/ 227 w 243"/>
                <a:gd name="T25" fmla="*/ 74 h 74"/>
                <a:gd name="T26" fmla="*/ 231 w 243"/>
                <a:gd name="T27" fmla="*/ 74 h 74"/>
                <a:gd name="T28" fmla="*/ 234 w 243"/>
                <a:gd name="T29" fmla="*/ 73 h 74"/>
                <a:gd name="T30" fmla="*/ 238 w 243"/>
                <a:gd name="T31" fmla="*/ 67 h 74"/>
                <a:gd name="T32" fmla="*/ 243 w 243"/>
                <a:gd name="T33" fmla="*/ 61 h 74"/>
                <a:gd name="T34" fmla="*/ 243 w 243"/>
                <a:gd name="T35" fmla="*/ 54 h 74"/>
                <a:gd name="T36" fmla="*/ 241 w 243"/>
                <a:gd name="T37" fmla="*/ 45 h 74"/>
                <a:gd name="T38" fmla="*/ 237 w 243"/>
                <a:gd name="T39" fmla="*/ 40 h 74"/>
                <a:gd name="T40" fmla="*/ 234 w 243"/>
                <a:gd name="T41" fmla="*/ 37 h 74"/>
                <a:gd name="T42" fmla="*/ 230 w 243"/>
                <a:gd name="T43" fmla="*/ 34 h 74"/>
                <a:gd name="T44" fmla="*/ 230 w 243"/>
                <a:gd name="T45" fmla="*/ 34 h 74"/>
                <a:gd name="T46" fmla="*/ 204 w 243"/>
                <a:gd name="T47" fmla="*/ 25 h 74"/>
                <a:gd name="T48" fmla="*/ 179 w 243"/>
                <a:gd name="T49" fmla="*/ 16 h 74"/>
                <a:gd name="T50" fmla="*/ 153 w 243"/>
                <a:gd name="T51" fmla="*/ 11 h 74"/>
                <a:gd name="T52" fmla="*/ 126 w 243"/>
                <a:gd name="T53" fmla="*/ 6 h 74"/>
                <a:gd name="T54" fmla="*/ 100 w 243"/>
                <a:gd name="T55" fmla="*/ 3 h 74"/>
                <a:gd name="T56" fmla="*/ 74 w 243"/>
                <a:gd name="T57" fmla="*/ 0 h 74"/>
                <a:gd name="T58" fmla="*/ 46 w 243"/>
                <a:gd name="T59" fmla="*/ 0 h 74"/>
                <a:gd name="T60" fmla="*/ 19 w 243"/>
                <a:gd name="T61" fmla="*/ 2 h 74"/>
                <a:gd name="T62" fmla="*/ 19 w 243"/>
                <a:gd name="T63" fmla="*/ 2 h 74"/>
                <a:gd name="T64" fmla="*/ 14 w 243"/>
                <a:gd name="T65" fmla="*/ 3 h 74"/>
                <a:gd name="T66" fmla="*/ 10 w 243"/>
                <a:gd name="T67" fmla="*/ 5 h 74"/>
                <a:gd name="T68" fmla="*/ 4 w 243"/>
                <a:gd name="T69" fmla="*/ 11 h 74"/>
                <a:gd name="T70" fmla="*/ 1 w 243"/>
                <a:gd name="T71" fmla="*/ 16 h 74"/>
                <a:gd name="T72" fmla="*/ 0 w 243"/>
                <a:gd name="T73" fmla="*/ 25 h 74"/>
                <a:gd name="T74" fmla="*/ 1 w 243"/>
                <a:gd name="T75" fmla="*/ 32 h 74"/>
                <a:gd name="T76" fmla="*/ 4 w 243"/>
                <a:gd name="T77" fmla="*/ 38 h 74"/>
                <a:gd name="T78" fmla="*/ 7 w 243"/>
                <a:gd name="T79" fmla="*/ 41 h 74"/>
                <a:gd name="T80" fmla="*/ 10 w 243"/>
                <a:gd name="T81" fmla="*/ 42 h 74"/>
                <a:gd name="T82" fmla="*/ 14 w 243"/>
                <a:gd name="T83" fmla="*/ 42 h 74"/>
                <a:gd name="T84" fmla="*/ 19 w 243"/>
                <a:gd name="T85" fmla="*/ 42 h 74"/>
                <a:gd name="T86" fmla="*/ 19 w 243"/>
                <a:gd name="T8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3" h="74">
                  <a:moveTo>
                    <a:pt x="19" y="42"/>
                  </a:moveTo>
                  <a:lnTo>
                    <a:pt x="19" y="42"/>
                  </a:lnTo>
                  <a:lnTo>
                    <a:pt x="45" y="41"/>
                  </a:lnTo>
                  <a:lnTo>
                    <a:pt x="71" y="41"/>
                  </a:lnTo>
                  <a:lnTo>
                    <a:pt x="95" y="44"/>
                  </a:lnTo>
                  <a:lnTo>
                    <a:pt x="121" y="47"/>
                  </a:lnTo>
                  <a:lnTo>
                    <a:pt x="146" y="51"/>
                  </a:lnTo>
                  <a:lnTo>
                    <a:pt x="170" y="57"/>
                  </a:lnTo>
                  <a:lnTo>
                    <a:pt x="195" y="64"/>
                  </a:lnTo>
                  <a:lnTo>
                    <a:pt x="218" y="73"/>
                  </a:lnTo>
                  <a:lnTo>
                    <a:pt x="218" y="73"/>
                  </a:lnTo>
                  <a:lnTo>
                    <a:pt x="223" y="74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3"/>
                  </a:lnTo>
                  <a:lnTo>
                    <a:pt x="238" y="67"/>
                  </a:lnTo>
                  <a:lnTo>
                    <a:pt x="243" y="61"/>
                  </a:lnTo>
                  <a:lnTo>
                    <a:pt x="243" y="54"/>
                  </a:lnTo>
                  <a:lnTo>
                    <a:pt x="241" y="45"/>
                  </a:lnTo>
                  <a:lnTo>
                    <a:pt x="237" y="40"/>
                  </a:lnTo>
                  <a:lnTo>
                    <a:pt x="234" y="37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04" y="25"/>
                  </a:lnTo>
                  <a:lnTo>
                    <a:pt x="179" y="16"/>
                  </a:lnTo>
                  <a:lnTo>
                    <a:pt x="153" y="11"/>
                  </a:lnTo>
                  <a:lnTo>
                    <a:pt x="126" y="6"/>
                  </a:lnTo>
                  <a:lnTo>
                    <a:pt x="100" y="3"/>
                  </a:lnTo>
                  <a:lnTo>
                    <a:pt x="74" y="0"/>
                  </a:lnTo>
                  <a:lnTo>
                    <a:pt x="46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4" y="11"/>
                  </a:lnTo>
                  <a:lnTo>
                    <a:pt x="1" y="16"/>
                  </a:lnTo>
                  <a:lnTo>
                    <a:pt x="0" y="25"/>
                  </a:lnTo>
                  <a:lnTo>
                    <a:pt x="1" y="32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2"/>
                  </a:lnTo>
                  <a:lnTo>
                    <a:pt x="14" y="42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2" name="Freeform 104">
              <a:extLst>
                <a:ext uri="{FF2B5EF4-FFF2-40B4-BE49-F238E27FC236}">
                  <a16:creationId xmlns:a16="http://schemas.microsoft.com/office/drawing/2014/main" id="{642C4819-9326-7558-9047-42E2865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" y="2791"/>
              <a:ext cx="20" cy="101"/>
            </a:xfrm>
            <a:custGeom>
              <a:avLst/>
              <a:gdLst>
                <a:gd name="T0" fmla="*/ 58 w 58"/>
                <a:gd name="T1" fmla="*/ 283 h 303"/>
                <a:gd name="T2" fmla="*/ 58 w 58"/>
                <a:gd name="T3" fmla="*/ 283 h 303"/>
                <a:gd name="T4" fmla="*/ 56 w 58"/>
                <a:gd name="T5" fmla="*/ 216 h 303"/>
                <a:gd name="T6" fmla="*/ 53 w 58"/>
                <a:gd name="T7" fmla="*/ 149 h 303"/>
                <a:gd name="T8" fmla="*/ 48 w 58"/>
                <a:gd name="T9" fmla="*/ 83 h 303"/>
                <a:gd name="T10" fmla="*/ 39 w 58"/>
                <a:gd name="T11" fmla="*/ 16 h 303"/>
                <a:gd name="T12" fmla="*/ 39 w 58"/>
                <a:gd name="T13" fmla="*/ 16 h 303"/>
                <a:gd name="T14" fmla="*/ 37 w 58"/>
                <a:gd name="T15" fmla="*/ 12 h 303"/>
                <a:gd name="T16" fmla="*/ 36 w 58"/>
                <a:gd name="T17" fmla="*/ 8 h 303"/>
                <a:gd name="T18" fmla="*/ 33 w 58"/>
                <a:gd name="T19" fmla="*/ 5 h 303"/>
                <a:gd name="T20" fmla="*/ 30 w 58"/>
                <a:gd name="T21" fmla="*/ 3 h 303"/>
                <a:gd name="T22" fmla="*/ 24 w 58"/>
                <a:gd name="T23" fmla="*/ 0 h 303"/>
                <a:gd name="T24" fmla="*/ 17 w 58"/>
                <a:gd name="T25" fmla="*/ 2 h 303"/>
                <a:gd name="T26" fmla="*/ 10 w 58"/>
                <a:gd name="T27" fmla="*/ 5 h 303"/>
                <a:gd name="T28" fmla="*/ 4 w 58"/>
                <a:gd name="T29" fmla="*/ 11 h 303"/>
                <a:gd name="T30" fmla="*/ 0 w 58"/>
                <a:gd name="T31" fmla="*/ 18 h 303"/>
                <a:gd name="T32" fmla="*/ 0 w 58"/>
                <a:gd name="T33" fmla="*/ 22 h 303"/>
                <a:gd name="T34" fmla="*/ 0 w 58"/>
                <a:gd name="T35" fmla="*/ 27 h 303"/>
                <a:gd name="T36" fmla="*/ 0 w 58"/>
                <a:gd name="T37" fmla="*/ 27 h 303"/>
                <a:gd name="T38" fmla="*/ 8 w 58"/>
                <a:gd name="T39" fmla="*/ 90 h 303"/>
                <a:gd name="T40" fmla="*/ 13 w 58"/>
                <a:gd name="T41" fmla="*/ 154 h 303"/>
                <a:gd name="T42" fmla="*/ 16 w 58"/>
                <a:gd name="T43" fmla="*/ 219 h 303"/>
                <a:gd name="T44" fmla="*/ 17 w 58"/>
                <a:gd name="T45" fmla="*/ 283 h 303"/>
                <a:gd name="T46" fmla="*/ 17 w 58"/>
                <a:gd name="T47" fmla="*/ 283 h 303"/>
                <a:gd name="T48" fmla="*/ 17 w 58"/>
                <a:gd name="T49" fmla="*/ 287 h 303"/>
                <a:gd name="T50" fmla="*/ 19 w 58"/>
                <a:gd name="T51" fmla="*/ 291 h 303"/>
                <a:gd name="T52" fmla="*/ 20 w 58"/>
                <a:gd name="T53" fmla="*/ 294 h 303"/>
                <a:gd name="T54" fmla="*/ 23 w 58"/>
                <a:gd name="T55" fmla="*/ 297 h 303"/>
                <a:gd name="T56" fmla="*/ 29 w 58"/>
                <a:gd name="T57" fmla="*/ 301 h 303"/>
                <a:gd name="T58" fmla="*/ 36 w 58"/>
                <a:gd name="T59" fmla="*/ 303 h 303"/>
                <a:gd name="T60" fmla="*/ 45 w 58"/>
                <a:gd name="T61" fmla="*/ 301 h 303"/>
                <a:gd name="T62" fmla="*/ 50 w 58"/>
                <a:gd name="T63" fmla="*/ 297 h 303"/>
                <a:gd name="T64" fmla="*/ 53 w 58"/>
                <a:gd name="T65" fmla="*/ 294 h 303"/>
                <a:gd name="T66" fmla="*/ 55 w 58"/>
                <a:gd name="T67" fmla="*/ 291 h 303"/>
                <a:gd name="T68" fmla="*/ 56 w 58"/>
                <a:gd name="T69" fmla="*/ 287 h 303"/>
                <a:gd name="T70" fmla="*/ 58 w 58"/>
                <a:gd name="T71" fmla="*/ 283 h 303"/>
                <a:gd name="T72" fmla="*/ 58 w 58"/>
                <a:gd name="T73" fmla="*/ 28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" h="303">
                  <a:moveTo>
                    <a:pt x="58" y="283"/>
                  </a:moveTo>
                  <a:lnTo>
                    <a:pt x="58" y="283"/>
                  </a:lnTo>
                  <a:lnTo>
                    <a:pt x="56" y="216"/>
                  </a:lnTo>
                  <a:lnTo>
                    <a:pt x="53" y="149"/>
                  </a:lnTo>
                  <a:lnTo>
                    <a:pt x="48" y="83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7" y="12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10" y="5"/>
                  </a:lnTo>
                  <a:lnTo>
                    <a:pt x="4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8" y="90"/>
                  </a:lnTo>
                  <a:lnTo>
                    <a:pt x="13" y="154"/>
                  </a:lnTo>
                  <a:lnTo>
                    <a:pt x="16" y="219"/>
                  </a:lnTo>
                  <a:lnTo>
                    <a:pt x="17" y="283"/>
                  </a:lnTo>
                  <a:lnTo>
                    <a:pt x="17" y="283"/>
                  </a:lnTo>
                  <a:lnTo>
                    <a:pt x="17" y="287"/>
                  </a:lnTo>
                  <a:lnTo>
                    <a:pt x="19" y="291"/>
                  </a:lnTo>
                  <a:lnTo>
                    <a:pt x="20" y="294"/>
                  </a:lnTo>
                  <a:lnTo>
                    <a:pt x="23" y="297"/>
                  </a:lnTo>
                  <a:lnTo>
                    <a:pt x="29" y="301"/>
                  </a:lnTo>
                  <a:lnTo>
                    <a:pt x="36" y="303"/>
                  </a:lnTo>
                  <a:lnTo>
                    <a:pt x="45" y="301"/>
                  </a:lnTo>
                  <a:lnTo>
                    <a:pt x="50" y="297"/>
                  </a:lnTo>
                  <a:lnTo>
                    <a:pt x="53" y="294"/>
                  </a:lnTo>
                  <a:lnTo>
                    <a:pt x="55" y="291"/>
                  </a:lnTo>
                  <a:lnTo>
                    <a:pt x="56" y="287"/>
                  </a:lnTo>
                  <a:lnTo>
                    <a:pt x="58" y="283"/>
                  </a:lnTo>
                  <a:lnTo>
                    <a:pt x="58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3" name="Freeform 105">
              <a:extLst>
                <a:ext uri="{FF2B5EF4-FFF2-40B4-BE49-F238E27FC236}">
                  <a16:creationId xmlns:a16="http://schemas.microsoft.com/office/drawing/2014/main" id="{0D7B0514-E2E2-C07B-7576-6EB64C30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" y="2804"/>
              <a:ext cx="41" cy="75"/>
            </a:xfrm>
            <a:custGeom>
              <a:avLst/>
              <a:gdLst>
                <a:gd name="T0" fmla="*/ 40 w 124"/>
                <a:gd name="T1" fmla="*/ 210 h 224"/>
                <a:gd name="T2" fmla="*/ 40 w 124"/>
                <a:gd name="T3" fmla="*/ 210 h 224"/>
                <a:gd name="T4" fmla="*/ 59 w 124"/>
                <a:gd name="T5" fmla="*/ 165 h 224"/>
                <a:gd name="T6" fmla="*/ 79 w 124"/>
                <a:gd name="T7" fmla="*/ 120 h 224"/>
                <a:gd name="T8" fmla="*/ 99 w 124"/>
                <a:gd name="T9" fmla="*/ 75 h 224"/>
                <a:gd name="T10" fmla="*/ 121 w 124"/>
                <a:gd name="T11" fmla="*/ 30 h 224"/>
                <a:gd name="T12" fmla="*/ 121 w 124"/>
                <a:gd name="T13" fmla="*/ 30 h 224"/>
                <a:gd name="T14" fmla="*/ 122 w 124"/>
                <a:gd name="T15" fmla="*/ 26 h 224"/>
                <a:gd name="T16" fmla="*/ 124 w 124"/>
                <a:gd name="T17" fmla="*/ 22 h 224"/>
                <a:gd name="T18" fmla="*/ 122 w 124"/>
                <a:gd name="T19" fmla="*/ 14 h 224"/>
                <a:gd name="T20" fmla="*/ 118 w 124"/>
                <a:gd name="T21" fmla="*/ 9 h 224"/>
                <a:gd name="T22" fmla="*/ 112 w 124"/>
                <a:gd name="T23" fmla="*/ 3 h 224"/>
                <a:gd name="T24" fmla="*/ 105 w 124"/>
                <a:gd name="T25" fmla="*/ 0 h 224"/>
                <a:gd name="T26" fmla="*/ 98 w 124"/>
                <a:gd name="T27" fmla="*/ 0 h 224"/>
                <a:gd name="T28" fmla="*/ 95 w 124"/>
                <a:gd name="T29" fmla="*/ 1 h 224"/>
                <a:gd name="T30" fmla="*/ 92 w 124"/>
                <a:gd name="T31" fmla="*/ 3 h 224"/>
                <a:gd name="T32" fmla="*/ 89 w 124"/>
                <a:gd name="T33" fmla="*/ 6 h 224"/>
                <a:gd name="T34" fmla="*/ 86 w 124"/>
                <a:gd name="T35" fmla="*/ 10 h 224"/>
                <a:gd name="T36" fmla="*/ 86 w 124"/>
                <a:gd name="T37" fmla="*/ 10 h 224"/>
                <a:gd name="T38" fmla="*/ 63 w 124"/>
                <a:gd name="T39" fmla="*/ 56 h 224"/>
                <a:gd name="T40" fmla="*/ 41 w 124"/>
                <a:gd name="T41" fmla="*/ 104 h 224"/>
                <a:gd name="T42" fmla="*/ 21 w 124"/>
                <a:gd name="T43" fmla="*/ 152 h 224"/>
                <a:gd name="T44" fmla="*/ 1 w 124"/>
                <a:gd name="T45" fmla="*/ 200 h 224"/>
                <a:gd name="T46" fmla="*/ 1 w 124"/>
                <a:gd name="T47" fmla="*/ 200 h 224"/>
                <a:gd name="T48" fmla="*/ 0 w 124"/>
                <a:gd name="T49" fmla="*/ 204 h 224"/>
                <a:gd name="T50" fmla="*/ 0 w 124"/>
                <a:gd name="T51" fmla="*/ 208 h 224"/>
                <a:gd name="T52" fmla="*/ 1 w 124"/>
                <a:gd name="T53" fmla="*/ 211 h 224"/>
                <a:gd name="T54" fmla="*/ 2 w 124"/>
                <a:gd name="T55" fmla="*/ 214 h 224"/>
                <a:gd name="T56" fmla="*/ 7 w 124"/>
                <a:gd name="T57" fmla="*/ 220 h 224"/>
                <a:gd name="T58" fmla="*/ 14 w 124"/>
                <a:gd name="T59" fmla="*/ 223 h 224"/>
                <a:gd name="T60" fmla="*/ 21 w 124"/>
                <a:gd name="T61" fmla="*/ 224 h 224"/>
                <a:gd name="T62" fmla="*/ 28 w 124"/>
                <a:gd name="T63" fmla="*/ 221 h 224"/>
                <a:gd name="T64" fmla="*/ 36 w 124"/>
                <a:gd name="T65" fmla="*/ 217 h 224"/>
                <a:gd name="T66" fmla="*/ 39 w 124"/>
                <a:gd name="T67" fmla="*/ 214 h 224"/>
                <a:gd name="T68" fmla="*/ 40 w 124"/>
                <a:gd name="T69" fmla="*/ 210 h 224"/>
                <a:gd name="T70" fmla="*/ 40 w 124"/>
                <a:gd name="T71" fmla="*/ 21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" h="224">
                  <a:moveTo>
                    <a:pt x="40" y="210"/>
                  </a:moveTo>
                  <a:lnTo>
                    <a:pt x="40" y="210"/>
                  </a:lnTo>
                  <a:lnTo>
                    <a:pt x="59" y="165"/>
                  </a:lnTo>
                  <a:lnTo>
                    <a:pt x="79" y="120"/>
                  </a:lnTo>
                  <a:lnTo>
                    <a:pt x="99" y="75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26"/>
                  </a:lnTo>
                  <a:lnTo>
                    <a:pt x="124" y="22"/>
                  </a:lnTo>
                  <a:lnTo>
                    <a:pt x="122" y="14"/>
                  </a:lnTo>
                  <a:lnTo>
                    <a:pt x="118" y="9"/>
                  </a:lnTo>
                  <a:lnTo>
                    <a:pt x="112" y="3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95" y="1"/>
                  </a:lnTo>
                  <a:lnTo>
                    <a:pt x="92" y="3"/>
                  </a:lnTo>
                  <a:lnTo>
                    <a:pt x="89" y="6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63" y="56"/>
                  </a:lnTo>
                  <a:lnTo>
                    <a:pt x="41" y="104"/>
                  </a:lnTo>
                  <a:lnTo>
                    <a:pt x="21" y="152"/>
                  </a:lnTo>
                  <a:lnTo>
                    <a:pt x="1" y="200"/>
                  </a:lnTo>
                  <a:lnTo>
                    <a:pt x="1" y="200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1" y="211"/>
                  </a:lnTo>
                  <a:lnTo>
                    <a:pt x="2" y="214"/>
                  </a:lnTo>
                  <a:lnTo>
                    <a:pt x="7" y="220"/>
                  </a:lnTo>
                  <a:lnTo>
                    <a:pt x="14" y="223"/>
                  </a:lnTo>
                  <a:lnTo>
                    <a:pt x="21" y="224"/>
                  </a:lnTo>
                  <a:lnTo>
                    <a:pt x="28" y="221"/>
                  </a:lnTo>
                  <a:lnTo>
                    <a:pt x="36" y="217"/>
                  </a:lnTo>
                  <a:lnTo>
                    <a:pt x="39" y="214"/>
                  </a:lnTo>
                  <a:lnTo>
                    <a:pt x="40" y="210"/>
                  </a:lnTo>
                  <a:lnTo>
                    <a:pt x="4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4" name="Freeform 106">
              <a:extLst>
                <a:ext uri="{FF2B5EF4-FFF2-40B4-BE49-F238E27FC236}">
                  <a16:creationId xmlns:a16="http://schemas.microsoft.com/office/drawing/2014/main" id="{C6C71A81-DAAD-B911-BE07-DB076D558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652"/>
              <a:ext cx="52" cy="113"/>
            </a:xfrm>
            <a:custGeom>
              <a:avLst/>
              <a:gdLst>
                <a:gd name="T0" fmla="*/ 155 w 155"/>
                <a:gd name="T1" fmla="*/ 321 h 340"/>
                <a:gd name="T2" fmla="*/ 155 w 155"/>
                <a:gd name="T3" fmla="*/ 321 h 340"/>
                <a:gd name="T4" fmla="*/ 149 w 155"/>
                <a:gd name="T5" fmla="*/ 278 h 340"/>
                <a:gd name="T6" fmla="*/ 142 w 155"/>
                <a:gd name="T7" fmla="*/ 236 h 340"/>
                <a:gd name="T8" fmla="*/ 133 w 155"/>
                <a:gd name="T9" fmla="*/ 194 h 340"/>
                <a:gd name="T10" fmla="*/ 121 w 155"/>
                <a:gd name="T11" fmla="*/ 152 h 340"/>
                <a:gd name="T12" fmla="*/ 114 w 155"/>
                <a:gd name="T13" fmla="*/ 132 h 340"/>
                <a:gd name="T14" fmla="*/ 106 w 155"/>
                <a:gd name="T15" fmla="*/ 113 h 340"/>
                <a:gd name="T16" fmla="*/ 97 w 155"/>
                <a:gd name="T17" fmla="*/ 94 h 340"/>
                <a:gd name="T18" fmla="*/ 87 w 155"/>
                <a:gd name="T19" fmla="*/ 75 h 340"/>
                <a:gd name="T20" fmla="*/ 75 w 155"/>
                <a:gd name="T21" fmla="*/ 56 h 340"/>
                <a:gd name="T22" fmla="*/ 64 w 155"/>
                <a:gd name="T23" fmla="*/ 39 h 340"/>
                <a:gd name="T24" fmla="*/ 51 w 155"/>
                <a:gd name="T25" fmla="*/ 22 h 340"/>
                <a:gd name="T26" fmla="*/ 35 w 155"/>
                <a:gd name="T27" fmla="*/ 6 h 340"/>
                <a:gd name="T28" fmla="*/ 35 w 155"/>
                <a:gd name="T29" fmla="*/ 6 h 340"/>
                <a:gd name="T30" fmla="*/ 32 w 155"/>
                <a:gd name="T31" fmla="*/ 3 h 340"/>
                <a:gd name="T32" fmla="*/ 27 w 155"/>
                <a:gd name="T33" fmla="*/ 1 h 340"/>
                <a:gd name="T34" fmla="*/ 25 w 155"/>
                <a:gd name="T35" fmla="*/ 0 h 340"/>
                <a:gd name="T36" fmla="*/ 20 w 155"/>
                <a:gd name="T37" fmla="*/ 0 h 340"/>
                <a:gd name="T38" fmla="*/ 13 w 155"/>
                <a:gd name="T39" fmla="*/ 1 h 340"/>
                <a:gd name="T40" fmla="*/ 7 w 155"/>
                <a:gd name="T41" fmla="*/ 6 h 340"/>
                <a:gd name="T42" fmla="*/ 3 w 155"/>
                <a:gd name="T43" fmla="*/ 11 h 340"/>
                <a:gd name="T44" fmla="*/ 0 w 155"/>
                <a:gd name="T45" fmla="*/ 19 h 340"/>
                <a:gd name="T46" fmla="*/ 1 w 155"/>
                <a:gd name="T47" fmla="*/ 23 h 340"/>
                <a:gd name="T48" fmla="*/ 1 w 155"/>
                <a:gd name="T49" fmla="*/ 27 h 340"/>
                <a:gd name="T50" fmla="*/ 4 w 155"/>
                <a:gd name="T51" fmla="*/ 30 h 340"/>
                <a:gd name="T52" fmla="*/ 6 w 155"/>
                <a:gd name="T53" fmla="*/ 35 h 340"/>
                <a:gd name="T54" fmla="*/ 6 w 155"/>
                <a:gd name="T55" fmla="*/ 35 h 340"/>
                <a:gd name="T56" fmla="*/ 20 w 155"/>
                <a:gd name="T57" fmla="*/ 49 h 340"/>
                <a:gd name="T58" fmla="*/ 32 w 155"/>
                <a:gd name="T59" fmla="*/ 64 h 340"/>
                <a:gd name="T60" fmla="*/ 43 w 155"/>
                <a:gd name="T61" fmla="*/ 81 h 340"/>
                <a:gd name="T62" fmla="*/ 53 w 155"/>
                <a:gd name="T63" fmla="*/ 97 h 340"/>
                <a:gd name="T64" fmla="*/ 62 w 155"/>
                <a:gd name="T65" fmla="*/ 114 h 340"/>
                <a:gd name="T66" fmla="*/ 71 w 155"/>
                <a:gd name="T67" fmla="*/ 132 h 340"/>
                <a:gd name="T68" fmla="*/ 78 w 155"/>
                <a:gd name="T69" fmla="*/ 149 h 340"/>
                <a:gd name="T70" fmla="*/ 84 w 155"/>
                <a:gd name="T71" fmla="*/ 168 h 340"/>
                <a:gd name="T72" fmla="*/ 94 w 155"/>
                <a:gd name="T73" fmla="*/ 205 h 340"/>
                <a:gd name="T74" fmla="*/ 103 w 155"/>
                <a:gd name="T75" fmla="*/ 244 h 340"/>
                <a:gd name="T76" fmla="*/ 108 w 155"/>
                <a:gd name="T77" fmla="*/ 282 h 340"/>
                <a:gd name="T78" fmla="*/ 114 w 155"/>
                <a:gd name="T79" fmla="*/ 321 h 340"/>
                <a:gd name="T80" fmla="*/ 114 w 155"/>
                <a:gd name="T81" fmla="*/ 321 h 340"/>
                <a:gd name="T82" fmla="*/ 114 w 155"/>
                <a:gd name="T83" fmla="*/ 325 h 340"/>
                <a:gd name="T84" fmla="*/ 116 w 155"/>
                <a:gd name="T85" fmla="*/ 330 h 340"/>
                <a:gd name="T86" fmla="*/ 121 w 155"/>
                <a:gd name="T87" fmla="*/ 335 h 340"/>
                <a:gd name="T88" fmla="*/ 129 w 155"/>
                <a:gd name="T89" fmla="*/ 338 h 340"/>
                <a:gd name="T90" fmla="*/ 136 w 155"/>
                <a:gd name="T91" fmla="*/ 340 h 340"/>
                <a:gd name="T92" fmla="*/ 143 w 155"/>
                <a:gd name="T93" fmla="*/ 340 h 340"/>
                <a:gd name="T94" fmla="*/ 149 w 155"/>
                <a:gd name="T95" fmla="*/ 335 h 340"/>
                <a:gd name="T96" fmla="*/ 152 w 155"/>
                <a:gd name="T97" fmla="*/ 333 h 340"/>
                <a:gd name="T98" fmla="*/ 153 w 155"/>
                <a:gd name="T99" fmla="*/ 330 h 340"/>
                <a:gd name="T100" fmla="*/ 155 w 155"/>
                <a:gd name="T101" fmla="*/ 325 h 340"/>
                <a:gd name="T102" fmla="*/ 155 w 155"/>
                <a:gd name="T103" fmla="*/ 321 h 340"/>
                <a:gd name="T104" fmla="*/ 155 w 155"/>
                <a:gd name="T105" fmla="*/ 32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" h="340">
                  <a:moveTo>
                    <a:pt x="155" y="321"/>
                  </a:moveTo>
                  <a:lnTo>
                    <a:pt x="155" y="321"/>
                  </a:lnTo>
                  <a:lnTo>
                    <a:pt x="149" y="278"/>
                  </a:lnTo>
                  <a:lnTo>
                    <a:pt x="142" y="236"/>
                  </a:lnTo>
                  <a:lnTo>
                    <a:pt x="133" y="194"/>
                  </a:lnTo>
                  <a:lnTo>
                    <a:pt x="121" y="152"/>
                  </a:lnTo>
                  <a:lnTo>
                    <a:pt x="114" y="132"/>
                  </a:lnTo>
                  <a:lnTo>
                    <a:pt x="106" y="113"/>
                  </a:lnTo>
                  <a:lnTo>
                    <a:pt x="97" y="94"/>
                  </a:lnTo>
                  <a:lnTo>
                    <a:pt x="87" y="75"/>
                  </a:lnTo>
                  <a:lnTo>
                    <a:pt x="75" y="56"/>
                  </a:lnTo>
                  <a:lnTo>
                    <a:pt x="64" y="39"/>
                  </a:lnTo>
                  <a:lnTo>
                    <a:pt x="51" y="22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7" y="6"/>
                  </a:lnTo>
                  <a:lnTo>
                    <a:pt x="3" y="11"/>
                  </a:lnTo>
                  <a:lnTo>
                    <a:pt x="0" y="19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4" y="30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20" y="49"/>
                  </a:lnTo>
                  <a:lnTo>
                    <a:pt x="32" y="64"/>
                  </a:lnTo>
                  <a:lnTo>
                    <a:pt x="43" y="81"/>
                  </a:lnTo>
                  <a:lnTo>
                    <a:pt x="53" y="97"/>
                  </a:lnTo>
                  <a:lnTo>
                    <a:pt x="62" y="114"/>
                  </a:lnTo>
                  <a:lnTo>
                    <a:pt x="71" y="132"/>
                  </a:lnTo>
                  <a:lnTo>
                    <a:pt x="78" y="149"/>
                  </a:lnTo>
                  <a:lnTo>
                    <a:pt x="84" y="168"/>
                  </a:lnTo>
                  <a:lnTo>
                    <a:pt x="94" y="205"/>
                  </a:lnTo>
                  <a:lnTo>
                    <a:pt x="103" y="244"/>
                  </a:lnTo>
                  <a:lnTo>
                    <a:pt x="108" y="282"/>
                  </a:lnTo>
                  <a:lnTo>
                    <a:pt x="114" y="321"/>
                  </a:lnTo>
                  <a:lnTo>
                    <a:pt x="114" y="321"/>
                  </a:lnTo>
                  <a:lnTo>
                    <a:pt x="114" y="325"/>
                  </a:lnTo>
                  <a:lnTo>
                    <a:pt x="116" y="330"/>
                  </a:lnTo>
                  <a:lnTo>
                    <a:pt x="121" y="335"/>
                  </a:lnTo>
                  <a:lnTo>
                    <a:pt x="129" y="338"/>
                  </a:lnTo>
                  <a:lnTo>
                    <a:pt x="136" y="340"/>
                  </a:lnTo>
                  <a:lnTo>
                    <a:pt x="143" y="340"/>
                  </a:lnTo>
                  <a:lnTo>
                    <a:pt x="149" y="335"/>
                  </a:lnTo>
                  <a:lnTo>
                    <a:pt x="152" y="333"/>
                  </a:lnTo>
                  <a:lnTo>
                    <a:pt x="153" y="330"/>
                  </a:lnTo>
                  <a:lnTo>
                    <a:pt x="155" y="325"/>
                  </a:lnTo>
                  <a:lnTo>
                    <a:pt x="155" y="321"/>
                  </a:lnTo>
                  <a:lnTo>
                    <a:pt x="155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5" name="Freeform 107">
              <a:extLst>
                <a:ext uri="{FF2B5EF4-FFF2-40B4-BE49-F238E27FC236}">
                  <a16:creationId xmlns:a16="http://schemas.microsoft.com/office/drawing/2014/main" id="{F90F17F9-2069-0FFA-9478-518574DC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" y="2691"/>
              <a:ext cx="48" cy="65"/>
            </a:xfrm>
            <a:custGeom>
              <a:avLst/>
              <a:gdLst>
                <a:gd name="T0" fmla="*/ 37 w 143"/>
                <a:gd name="T1" fmla="*/ 185 h 194"/>
                <a:gd name="T2" fmla="*/ 37 w 143"/>
                <a:gd name="T3" fmla="*/ 185 h 194"/>
                <a:gd name="T4" fmla="*/ 62 w 143"/>
                <a:gd name="T5" fmla="*/ 145 h 194"/>
                <a:gd name="T6" fmla="*/ 87 w 143"/>
                <a:gd name="T7" fmla="*/ 106 h 194"/>
                <a:gd name="T8" fmla="*/ 113 w 143"/>
                <a:gd name="T9" fmla="*/ 67 h 194"/>
                <a:gd name="T10" fmla="*/ 139 w 143"/>
                <a:gd name="T11" fmla="*/ 29 h 194"/>
                <a:gd name="T12" fmla="*/ 139 w 143"/>
                <a:gd name="T13" fmla="*/ 29 h 194"/>
                <a:gd name="T14" fmla="*/ 142 w 143"/>
                <a:gd name="T15" fmla="*/ 25 h 194"/>
                <a:gd name="T16" fmla="*/ 143 w 143"/>
                <a:gd name="T17" fmla="*/ 20 h 194"/>
                <a:gd name="T18" fmla="*/ 143 w 143"/>
                <a:gd name="T19" fmla="*/ 17 h 194"/>
                <a:gd name="T20" fmla="*/ 143 w 143"/>
                <a:gd name="T21" fmla="*/ 13 h 194"/>
                <a:gd name="T22" fmla="*/ 139 w 143"/>
                <a:gd name="T23" fmla="*/ 7 h 194"/>
                <a:gd name="T24" fmla="*/ 133 w 143"/>
                <a:gd name="T25" fmla="*/ 3 h 194"/>
                <a:gd name="T26" fmla="*/ 126 w 143"/>
                <a:gd name="T27" fmla="*/ 0 h 194"/>
                <a:gd name="T28" fmla="*/ 118 w 143"/>
                <a:gd name="T29" fmla="*/ 0 h 194"/>
                <a:gd name="T30" fmla="*/ 111 w 143"/>
                <a:gd name="T31" fmla="*/ 1 h 194"/>
                <a:gd name="T32" fmla="*/ 107 w 143"/>
                <a:gd name="T33" fmla="*/ 4 h 194"/>
                <a:gd name="T34" fmla="*/ 104 w 143"/>
                <a:gd name="T35" fmla="*/ 7 h 194"/>
                <a:gd name="T36" fmla="*/ 104 w 143"/>
                <a:gd name="T37" fmla="*/ 7 h 194"/>
                <a:gd name="T38" fmla="*/ 78 w 143"/>
                <a:gd name="T39" fmla="*/ 46 h 194"/>
                <a:gd name="T40" fmla="*/ 52 w 143"/>
                <a:gd name="T41" fmla="*/ 85 h 194"/>
                <a:gd name="T42" fmla="*/ 27 w 143"/>
                <a:gd name="T43" fmla="*/ 124 h 194"/>
                <a:gd name="T44" fmla="*/ 3 w 143"/>
                <a:gd name="T45" fmla="*/ 165 h 194"/>
                <a:gd name="T46" fmla="*/ 3 w 143"/>
                <a:gd name="T47" fmla="*/ 165 h 194"/>
                <a:gd name="T48" fmla="*/ 1 w 143"/>
                <a:gd name="T49" fmla="*/ 169 h 194"/>
                <a:gd name="T50" fmla="*/ 0 w 143"/>
                <a:gd name="T51" fmla="*/ 172 h 194"/>
                <a:gd name="T52" fmla="*/ 0 w 143"/>
                <a:gd name="T53" fmla="*/ 177 h 194"/>
                <a:gd name="T54" fmla="*/ 1 w 143"/>
                <a:gd name="T55" fmla="*/ 181 h 194"/>
                <a:gd name="T56" fmla="*/ 4 w 143"/>
                <a:gd name="T57" fmla="*/ 187 h 194"/>
                <a:gd name="T58" fmla="*/ 10 w 143"/>
                <a:gd name="T59" fmla="*/ 191 h 194"/>
                <a:gd name="T60" fmla="*/ 17 w 143"/>
                <a:gd name="T61" fmla="*/ 194 h 194"/>
                <a:gd name="T62" fmla="*/ 24 w 143"/>
                <a:gd name="T63" fmla="*/ 194 h 194"/>
                <a:gd name="T64" fmla="*/ 29 w 143"/>
                <a:gd name="T65" fmla="*/ 194 h 194"/>
                <a:gd name="T66" fmla="*/ 32 w 143"/>
                <a:gd name="T67" fmla="*/ 191 h 194"/>
                <a:gd name="T68" fmla="*/ 35 w 143"/>
                <a:gd name="T69" fmla="*/ 188 h 194"/>
                <a:gd name="T70" fmla="*/ 37 w 143"/>
                <a:gd name="T71" fmla="*/ 185 h 194"/>
                <a:gd name="T72" fmla="*/ 37 w 143"/>
                <a:gd name="T73" fmla="*/ 18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94">
                  <a:moveTo>
                    <a:pt x="37" y="185"/>
                  </a:moveTo>
                  <a:lnTo>
                    <a:pt x="37" y="185"/>
                  </a:lnTo>
                  <a:lnTo>
                    <a:pt x="62" y="145"/>
                  </a:lnTo>
                  <a:lnTo>
                    <a:pt x="87" y="106"/>
                  </a:lnTo>
                  <a:lnTo>
                    <a:pt x="113" y="67"/>
                  </a:lnTo>
                  <a:lnTo>
                    <a:pt x="139" y="29"/>
                  </a:lnTo>
                  <a:lnTo>
                    <a:pt x="139" y="29"/>
                  </a:lnTo>
                  <a:lnTo>
                    <a:pt x="142" y="25"/>
                  </a:lnTo>
                  <a:lnTo>
                    <a:pt x="143" y="20"/>
                  </a:lnTo>
                  <a:lnTo>
                    <a:pt x="143" y="17"/>
                  </a:lnTo>
                  <a:lnTo>
                    <a:pt x="143" y="13"/>
                  </a:lnTo>
                  <a:lnTo>
                    <a:pt x="139" y="7"/>
                  </a:lnTo>
                  <a:lnTo>
                    <a:pt x="133" y="3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1" y="1"/>
                  </a:lnTo>
                  <a:lnTo>
                    <a:pt x="107" y="4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78" y="46"/>
                  </a:lnTo>
                  <a:lnTo>
                    <a:pt x="52" y="85"/>
                  </a:lnTo>
                  <a:lnTo>
                    <a:pt x="27" y="124"/>
                  </a:lnTo>
                  <a:lnTo>
                    <a:pt x="3" y="165"/>
                  </a:lnTo>
                  <a:lnTo>
                    <a:pt x="3" y="165"/>
                  </a:lnTo>
                  <a:lnTo>
                    <a:pt x="1" y="169"/>
                  </a:lnTo>
                  <a:lnTo>
                    <a:pt x="0" y="172"/>
                  </a:lnTo>
                  <a:lnTo>
                    <a:pt x="0" y="177"/>
                  </a:lnTo>
                  <a:lnTo>
                    <a:pt x="1" y="181"/>
                  </a:lnTo>
                  <a:lnTo>
                    <a:pt x="4" y="187"/>
                  </a:lnTo>
                  <a:lnTo>
                    <a:pt x="10" y="191"/>
                  </a:lnTo>
                  <a:lnTo>
                    <a:pt x="17" y="194"/>
                  </a:lnTo>
                  <a:lnTo>
                    <a:pt x="24" y="194"/>
                  </a:lnTo>
                  <a:lnTo>
                    <a:pt x="29" y="194"/>
                  </a:lnTo>
                  <a:lnTo>
                    <a:pt x="32" y="191"/>
                  </a:lnTo>
                  <a:lnTo>
                    <a:pt x="35" y="188"/>
                  </a:lnTo>
                  <a:lnTo>
                    <a:pt x="37" y="185"/>
                  </a:lnTo>
                  <a:lnTo>
                    <a:pt x="37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6" name="Freeform 108">
              <a:extLst>
                <a:ext uri="{FF2B5EF4-FFF2-40B4-BE49-F238E27FC236}">
                  <a16:creationId xmlns:a16="http://schemas.microsoft.com/office/drawing/2014/main" id="{1B37D932-3292-7208-D990-E7CD03A9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" y="499"/>
              <a:ext cx="88" cy="23"/>
            </a:xfrm>
            <a:custGeom>
              <a:avLst/>
              <a:gdLst>
                <a:gd name="T0" fmla="*/ 31 w 264"/>
                <a:gd name="T1" fmla="*/ 64 h 67"/>
                <a:gd name="T2" fmla="*/ 31 w 264"/>
                <a:gd name="T3" fmla="*/ 64 h 67"/>
                <a:gd name="T4" fmla="*/ 42 w 264"/>
                <a:gd name="T5" fmla="*/ 58 h 67"/>
                <a:gd name="T6" fmla="*/ 54 w 264"/>
                <a:gd name="T7" fmla="*/ 52 h 67"/>
                <a:gd name="T8" fmla="*/ 66 w 264"/>
                <a:gd name="T9" fmla="*/ 49 h 67"/>
                <a:gd name="T10" fmla="*/ 79 w 264"/>
                <a:gd name="T11" fmla="*/ 47 h 67"/>
                <a:gd name="T12" fmla="*/ 106 w 264"/>
                <a:gd name="T13" fmla="*/ 42 h 67"/>
                <a:gd name="T14" fmla="*/ 134 w 264"/>
                <a:gd name="T15" fmla="*/ 41 h 67"/>
                <a:gd name="T16" fmla="*/ 161 w 264"/>
                <a:gd name="T17" fmla="*/ 42 h 67"/>
                <a:gd name="T18" fmla="*/ 188 w 264"/>
                <a:gd name="T19" fmla="*/ 45 h 67"/>
                <a:gd name="T20" fmla="*/ 215 w 264"/>
                <a:gd name="T21" fmla="*/ 49 h 67"/>
                <a:gd name="T22" fmla="*/ 238 w 264"/>
                <a:gd name="T23" fmla="*/ 57 h 67"/>
                <a:gd name="T24" fmla="*/ 238 w 264"/>
                <a:gd name="T25" fmla="*/ 57 h 67"/>
                <a:gd name="T26" fmla="*/ 243 w 264"/>
                <a:gd name="T27" fmla="*/ 57 h 67"/>
                <a:gd name="T28" fmla="*/ 246 w 264"/>
                <a:gd name="T29" fmla="*/ 57 h 67"/>
                <a:gd name="T30" fmla="*/ 251 w 264"/>
                <a:gd name="T31" fmla="*/ 55 h 67"/>
                <a:gd name="T32" fmla="*/ 254 w 264"/>
                <a:gd name="T33" fmla="*/ 54 h 67"/>
                <a:gd name="T34" fmla="*/ 259 w 264"/>
                <a:gd name="T35" fmla="*/ 48 h 67"/>
                <a:gd name="T36" fmla="*/ 262 w 264"/>
                <a:gd name="T37" fmla="*/ 42 h 67"/>
                <a:gd name="T38" fmla="*/ 264 w 264"/>
                <a:gd name="T39" fmla="*/ 35 h 67"/>
                <a:gd name="T40" fmla="*/ 261 w 264"/>
                <a:gd name="T41" fmla="*/ 28 h 67"/>
                <a:gd name="T42" fmla="*/ 259 w 264"/>
                <a:gd name="T43" fmla="*/ 23 h 67"/>
                <a:gd name="T44" fmla="*/ 256 w 264"/>
                <a:gd name="T45" fmla="*/ 21 h 67"/>
                <a:gd name="T46" fmla="*/ 254 w 264"/>
                <a:gd name="T47" fmla="*/ 19 h 67"/>
                <a:gd name="T48" fmla="*/ 249 w 264"/>
                <a:gd name="T49" fmla="*/ 18 h 67"/>
                <a:gd name="T50" fmla="*/ 249 w 264"/>
                <a:gd name="T51" fmla="*/ 18 h 67"/>
                <a:gd name="T52" fmla="*/ 220 w 264"/>
                <a:gd name="T53" fmla="*/ 10 h 67"/>
                <a:gd name="T54" fmla="*/ 191 w 264"/>
                <a:gd name="T55" fmla="*/ 5 h 67"/>
                <a:gd name="T56" fmla="*/ 160 w 264"/>
                <a:gd name="T57" fmla="*/ 2 h 67"/>
                <a:gd name="T58" fmla="*/ 128 w 264"/>
                <a:gd name="T59" fmla="*/ 0 h 67"/>
                <a:gd name="T60" fmla="*/ 96 w 264"/>
                <a:gd name="T61" fmla="*/ 2 h 67"/>
                <a:gd name="T62" fmla="*/ 81 w 264"/>
                <a:gd name="T63" fmla="*/ 5 h 67"/>
                <a:gd name="T64" fmla="*/ 66 w 264"/>
                <a:gd name="T65" fmla="*/ 8 h 67"/>
                <a:gd name="T66" fmla="*/ 51 w 264"/>
                <a:gd name="T67" fmla="*/ 12 h 67"/>
                <a:gd name="T68" fmla="*/ 37 w 264"/>
                <a:gd name="T69" fmla="*/ 16 h 67"/>
                <a:gd name="T70" fmla="*/ 24 w 264"/>
                <a:gd name="T71" fmla="*/ 22 h 67"/>
                <a:gd name="T72" fmla="*/ 11 w 264"/>
                <a:gd name="T73" fmla="*/ 29 h 67"/>
                <a:gd name="T74" fmla="*/ 11 w 264"/>
                <a:gd name="T75" fmla="*/ 29 h 67"/>
                <a:gd name="T76" fmla="*/ 6 w 264"/>
                <a:gd name="T77" fmla="*/ 32 h 67"/>
                <a:gd name="T78" fmla="*/ 3 w 264"/>
                <a:gd name="T79" fmla="*/ 35 h 67"/>
                <a:gd name="T80" fmla="*/ 2 w 264"/>
                <a:gd name="T81" fmla="*/ 38 h 67"/>
                <a:gd name="T82" fmla="*/ 0 w 264"/>
                <a:gd name="T83" fmla="*/ 42 h 67"/>
                <a:gd name="T84" fmla="*/ 2 w 264"/>
                <a:gd name="T85" fmla="*/ 49 h 67"/>
                <a:gd name="T86" fmla="*/ 3 w 264"/>
                <a:gd name="T87" fmla="*/ 57 h 67"/>
                <a:gd name="T88" fmla="*/ 9 w 264"/>
                <a:gd name="T89" fmla="*/ 62 h 67"/>
                <a:gd name="T90" fmla="*/ 15 w 264"/>
                <a:gd name="T91" fmla="*/ 65 h 67"/>
                <a:gd name="T92" fmla="*/ 19 w 264"/>
                <a:gd name="T93" fmla="*/ 67 h 67"/>
                <a:gd name="T94" fmla="*/ 22 w 264"/>
                <a:gd name="T95" fmla="*/ 67 h 67"/>
                <a:gd name="T96" fmla="*/ 26 w 264"/>
                <a:gd name="T97" fmla="*/ 65 h 67"/>
                <a:gd name="T98" fmla="*/ 31 w 264"/>
                <a:gd name="T99" fmla="*/ 64 h 67"/>
                <a:gd name="T100" fmla="*/ 31 w 264"/>
                <a:gd name="T101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4" h="67">
                  <a:moveTo>
                    <a:pt x="31" y="64"/>
                  </a:moveTo>
                  <a:lnTo>
                    <a:pt x="31" y="64"/>
                  </a:lnTo>
                  <a:lnTo>
                    <a:pt x="42" y="58"/>
                  </a:lnTo>
                  <a:lnTo>
                    <a:pt x="54" y="52"/>
                  </a:lnTo>
                  <a:lnTo>
                    <a:pt x="66" y="49"/>
                  </a:lnTo>
                  <a:lnTo>
                    <a:pt x="79" y="47"/>
                  </a:lnTo>
                  <a:lnTo>
                    <a:pt x="106" y="42"/>
                  </a:lnTo>
                  <a:lnTo>
                    <a:pt x="134" y="41"/>
                  </a:lnTo>
                  <a:lnTo>
                    <a:pt x="161" y="42"/>
                  </a:lnTo>
                  <a:lnTo>
                    <a:pt x="188" y="45"/>
                  </a:lnTo>
                  <a:lnTo>
                    <a:pt x="215" y="49"/>
                  </a:lnTo>
                  <a:lnTo>
                    <a:pt x="238" y="57"/>
                  </a:lnTo>
                  <a:lnTo>
                    <a:pt x="238" y="57"/>
                  </a:lnTo>
                  <a:lnTo>
                    <a:pt x="243" y="57"/>
                  </a:lnTo>
                  <a:lnTo>
                    <a:pt x="246" y="57"/>
                  </a:lnTo>
                  <a:lnTo>
                    <a:pt x="251" y="55"/>
                  </a:lnTo>
                  <a:lnTo>
                    <a:pt x="254" y="54"/>
                  </a:lnTo>
                  <a:lnTo>
                    <a:pt x="259" y="48"/>
                  </a:lnTo>
                  <a:lnTo>
                    <a:pt x="262" y="42"/>
                  </a:lnTo>
                  <a:lnTo>
                    <a:pt x="264" y="35"/>
                  </a:lnTo>
                  <a:lnTo>
                    <a:pt x="261" y="28"/>
                  </a:lnTo>
                  <a:lnTo>
                    <a:pt x="259" y="23"/>
                  </a:lnTo>
                  <a:lnTo>
                    <a:pt x="256" y="21"/>
                  </a:lnTo>
                  <a:lnTo>
                    <a:pt x="254" y="19"/>
                  </a:lnTo>
                  <a:lnTo>
                    <a:pt x="249" y="18"/>
                  </a:lnTo>
                  <a:lnTo>
                    <a:pt x="249" y="18"/>
                  </a:lnTo>
                  <a:lnTo>
                    <a:pt x="220" y="10"/>
                  </a:lnTo>
                  <a:lnTo>
                    <a:pt x="191" y="5"/>
                  </a:lnTo>
                  <a:lnTo>
                    <a:pt x="160" y="2"/>
                  </a:lnTo>
                  <a:lnTo>
                    <a:pt x="128" y="0"/>
                  </a:lnTo>
                  <a:lnTo>
                    <a:pt x="96" y="2"/>
                  </a:lnTo>
                  <a:lnTo>
                    <a:pt x="81" y="5"/>
                  </a:lnTo>
                  <a:lnTo>
                    <a:pt x="66" y="8"/>
                  </a:lnTo>
                  <a:lnTo>
                    <a:pt x="51" y="12"/>
                  </a:lnTo>
                  <a:lnTo>
                    <a:pt x="37" y="16"/>
                  </a:lnTo>
                  <a:lnTo>
                    <a:pt x="24" y="2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3" y="57"/>
                  </a:lnTo>
                  <a:lnTo>
                    <a:pt x="9" y="62"/>
                  </a:lnTo>
                  <a:lnTo>
                    <a:pt x="15" y="65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6" y="65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7" name="Freeform 109">
              <a:extLst>
                <a:ext uri="{FF2B5EF4-FFF2-40B4-BE49-F238E27FC236}">
                  <a16:creationId xmlns:a16="http://schemas.microsoft.com/office/drawing/2014/main" id="{3F8555DC-91D7-9E8B-BD27-205F85AD2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" y="491"/>
              <a:ext cx="144" cy="34"/>
            </a:xfrm>
            <a:custGeom>
              <a:avLst/>
              <a:gdLst>
                <a:gd name="T0" fmla="*/ 29 w 434"/>
                <a:gd name="T1" fmla="*/ 98 h 101"/>
                <a:gd name="T2" fmla="*/ 29 w 434"/>
                <a:gd name="T3" fmla="*/ 98 h 101"/>
                <a:gd name="T4" fmla="*/ 50 w 434"/>
                <a:gd name="T5" fmla="*/ 85 h 101"/>
                <a:gd name="T6" fmla="*/ 72 w 434"/>
                <a:gd name="T7" fmla="*/ 73 h 101"/>
                <a:gd name="T8" fmla="*/ 94 w 434"/>
                <a:gd name="T9" fmla="*/ 63 h 101"/>
                <a:gd name="T10" fmla="*/ 117 w 434"/>
                <a:gd name="T11" fmla="*/ 56 h 101"/>
                <a:gd name="T12" fmla="*/ 141 w 434"/>
                <a:gd name="T13" fmla="*/ 50 h 101"/>
                <a:gd name="T14" fmla="*/ 166 w 434"/>
                <a:gd name="T15" fmla="*/ 45 h 101"/>
                <a:gd name="T16" fmla="*/ 191 w 434"/>
                <a:gd name="T17" fmla="*/ 42 h 101"/>
                <a:gd name="T18" fmla="*/ 215 w 434"/>
                <a:gd name="T19" fmla="*/ 40 h 101"/>
                <a:gd name="T20" fmla="*/ 240 w 434"/>
                <a:gd name="T21" fmla="*/ 40 h 101"/>
                <a:gd name="T22" fmla="*/ 266 w 434"/>
                <a:gd name="T23" fmla="*/ 40 h 101"/>
                <a:gd name="T24" fmla="*/ 290 w 434"/>
                <a:gd name="T25" fmla="*/ 43 h 101"/>
                <a:gd name="T26" fmla="*/ 315 w 434"/>
                <a:gd name="T27" fmla="*/ 46 h 101"/>
                <a:gd name="T28" fmla="*/ 340 w 434"/>
                <a:gd name="T29" fmla="*/ 50 h 101"/>
                <a:gd name="T30" fmla="*/ 364 w 434"/>
                <a:gd name="T31" fmla="*/ 56 h 101"/>
                <a:gd name="T32" fmla="*/ 387 w 434"/>
                <a:gd name="T33" fmla="*/ 62 h 101"/>
                <a:gd name="T34" fmla="*/ 409 w 434"/>
                <a:gd name="T35" fmla="*/ 71 h 101"/>
                <a:gd name="T36" fmla="*/ 409 w 434"/>
                <a:gd name="T37" fmla="*/ 71 h 101"/>
                <a:gd name="T38" fmla="*/ 413 w 434"/>
                <a:gd name="T39" fmla="*/ 71 h 101"/>
                <a:gd name="T40" fmla="*/ 418 w 434"/>
                <a:gd name="T41" fmla="*/ 72 h 101"/>
                <a:gd name="T42" fmla="*/ 422 w 434"/>
                <a:gd name="T43" fmla="*/ 71 h 101"/>
                <a:gd name="T44" fmla="*/ 425 w 434"/>
                <a:gd name="T45" fmla="*/ 69 h 101"/>
                <a:gd name="T46" fmla="*/ 431 w 434"/>
                <a:gd name="T47" fmla="*/ 63 h 101"/>
                <a:gd name="T48" fmla="*/ 434 w 434"/>
                <a:gd name="T49" fmla="*/ 58 h 101"/>
                <a:gd name="T50" fmla="*/ 434 w 434"/>
                <a:gd name="T51" fmla="*/ 50 h 101"/>
                <a:gd name="T52" fmla="*/ 432 w 434"/>
                <a:gd name="T53" fmla="*/ 42 h 101"/>
                <a:gd name="T54" fmla="*/ 428 w 434"/>
                <a:gd name="T55" fmla="*/ 36 h 101"/>
                <a:gd name="T56" fmla="*/ 425 w 434"/>
                <a:gd name="T57" fmla="*/ 33 h 101"/>
                <a:gd name="T58" fmla="*/ 421 w 434"/>
                <a:gd name="T59" fmla="*/ 32 h 101"/>
                <a:gd name="T60" fmla="*/ 421 w 434"/>
                <a:gd name="T61" fmla="*/ 32 h 101"/>
                <a:gd name="T62" fmla="*/ 396 w 434"/>
                <a:gd name="T63" fmla="*/ 23 h 101"/>
                <a:gd name="T64" fmla="*/ 371 w 434"/>
                <a:gd name="T65" fmla="*/ 16 h 101"/>
                <a:gd name="T66" fmla="*/ 345 w 434"/>
                <a:gd name="T67" fmla="*/ 10 h 101"/>
                <a:gd name="T68" fmla="*/ 318 w 434"/>
                <a:gd name="T69" fmla="*/ 5 h 101"/>
                <a:gd name="T70" fmla="*/ 292 w 434"/>
                <a:gd name="T71" fmla="*/ 3 h 101"/>
                <a:gd name="T72" fmla="*/ 264 w 434"/>
                <a:gd name="T73" fmla="*/ 0 h 101"/>
                <a:gd name="T74" fmla="*/ 237 w 434"/>
                <a:gd name="T75" fmla="*/ 0 h 101"/>
                <a:gd name="T76" fmla="*/ 209 w 434"/>
                <a:gd name="T77" fmla="*/ 0 h 101"/>
                <a:gd name="T78" fmla="*/ 183 w 434"/>
                <a:gd name="T79" fmla="*/ 3 h 101"/>
                <a:gd name="T80" fmla="*/ 156 w 434"/>
                <a:gd name="T81" fmla="*/ 5 h 101"/>
                <a:gd name="T82" fmla="*/ 130 w 434"/>
                <a:gd name="T83" fmla="*/ 11 h 101"/>
                <a:gd name="T84" fmla="*/ 104 w 434"/>
                <a:gd name="T85" fmla="*/ 17 h 101"/>
                <a:gd name="T86" fmla="*/ 79 w 434"/>
                <a:gd name="T87" fmla="*/ 26 h 101"/>
                <a:gd name="T88" fmla="*/ 55 w 434"/>
                <a:gd name="T89" fmla="*/ 36 h 101"/>
                <a:gd name="T90" fmla="*/ 32 w 434"/>
                <a:gd name="T91" fmla="*/ 49 h 101"/>
                <a:gd name="T92" fmla="*/ 8 w 434"/>
                <a:gd name="T93" fmla="*/ 62 h 101"/>
                <a:gd name="T94" fmla="*/ 8 w 434"/>
                <a:gd name="T95" fmla="*/ 62 h 101"/>
                <a:gd name="T96" fmla="*/ 6 w 434"/>
                <a:gd name="T97" fmla="*/ 65 h 101"/>
                <a:gd name="T98" fmla="*/ 3 w 434"/>
                <a:gd name="T99" fmla="*/ 69 h 101"/>
                <a:gd name="T100" fmla="*/ 0 w 434"/>
                <a:gd name="T101" fmla="*/ 76 h 101"/>
                <a:gd name="T102" fmla="*/ 0 w 434"/>
                <a:gd name="T103" fmla="*/ 84 h 101"/>
                <a:gd name="T104" fmla="*/ 3 w 434"/>
                <a:gd name="T105" fmla="*/ 91 h 101"/>
                <a:gd name="T106" fmla="*/ 8 w 434"/>
                <a:gd name="T107" fmla="*/ 97 h 101"/>
                <a:gd name="T108" fmla="*/ 14 w 434"/>
                <a:gd name="T109" fmla="*/ 101 h 101"/>
                <a:gd name="T110" fmla="*/ 17 w 434"/>
                <a:gd name="T111" fmla="*/ 101 h 101"/>
                <a:gd name="T112" fmla="*/ 21 w 434"/>
                <a:gd name="T113" fmla="*/ 101 h 101"/>
                <a:gd name="T114" fmla="*/ 26 w 434"/>
                <a:gd name="T115" fmla="*/ 100 h 101"/>
                <a:gd name="T116" fmla="*/ 29 w 434"/>
                <a:gd name="T117" fmla="*/ 98 h 101"/>
                <a:gd name="T118" fmla="*/ 29 w 434"/>
                <a:gd name="T119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" h="101">
                  <a:moveTo>
                    <a:pt x="29" y="98"/>
                  </a:moveTo>
                  <a:lnTo>
                    <a:pt x="29" y="98"/>
                  </a:lnTo>
                  <a:lnTo>
                    <a:pt x="50" y="85"/>
                  </a:lnTo>
                  <a:lnTo>
                    <a:pt x="72" y="73"/>
                  </a:lnTo>
                  <a:lnTo>
                    <a:pt x="94" y="63"/>
                  </a:lnTo>
                  <a:lnTo>
                    <a:pt x="117" y="56"/>
                  </a:lnTo>
                  <a:lnTo>
                    <a:pt x="141" y="50"/>
                  </a:lnTo>
                  <a:lnTo>
                    <a:pt x="166" y="45"/>
                  </a:lnTo>
                  <a:lnTo>
                    <a:pt x="191" y="42"/>
                  </a:lnTo>
                  <a:lnTo>
                    <a:pt x="215" y="40"/>
                  </a:lnTo>
                  <a:lnTo>
                    <a:pt x="240" y="40"/>
                  </a:lnTo>
                  <a:lnTo>
                    <a:pt x="266" y="40"/>
                  </a:lnTo>
                  <a:lnTo>
                    <a:pt x="290" y="43"/>
                  </a:lnTo>
                  <a:lnTo>
                    <a:pt x="315" y="46"/>
                  </a:lnTo>
                  <a:lnTo>
                    <a:pt x="340" y="50"/>
                  </a:lnTo>
                  <a:lnTo>
                    <a:pt x="364" y="56"/>
                  </a:lnTo>
                  <a:lnTo>
                    <a:pt x="387" y="62"/>
                  </a:lnTo>
                  <a:lnTo>
                    <a:pt x="409" y="71"/>
                  </a:lnTo>
                  <a:lnTo>
                    <a:pt x="409" y="71"/>
                  </a:lnTo>
                  <a:lnTo>
                    <a:pt x="413" y="71"/>
                  </a:lnTo>
                  <a:lnTo>
                    <a:pt x="418" y="72"/>
                  </a:lnTo>
                  <a:lnTo>
                    <a:pt x="422" y="71"/>
                  </a:lnTo>
                  <a:lnTo>
                    <a:pt x="425" y="69"/>
                  </a:lnTo>
                  <a:lnTo>
                    <a:pt x="431" y="63"/>
                  </a:lnTo>
                  <a:lnTo>
                    <a:pt x="434" y="58"/>
                  </a:lnTo>
                  <a:lnTo>
                    <a:pt x="434" y="50"/>
                  </a:lnTo>
                  <a:lnTo>
                    <a:pt x="432" y="42"/>
                  </a:lnTo>
                  <a:lnTo>
                    <a:pt x="428" y="36"/>
                  </a:lnTo>
                  <a:lnTo>
                    <a:pt x="425" y="33"/>
                  </a:lnTo>
                  <a:lnTo>
                    <a:pt x="421" y="32"/>
                  </a:lnTo>
                  <a:lnTo>
                    <a:pt x="421" y="32"/>
                  </a:lnTo>
                  <a:lnTo>
                    <a:pt x="396" y="23"/>
                  </a:lnTo>
                  <a:lnTo>
                    <a:pt x="371" y="16"/>
                  </a:lnTo>
                  <a:lnTo>
                    <a:pt x="345" y="10"/>
                  </a:lnTo>
                  <a:lnTo>
                    <a:pt x="318" y="5"/>
                  </a:lnTo>
                  <a:lnTo>
                    <a:pt x="292" y="3"/>
                  </a:lnTo>
                  <a:lnTo>
                    <a:pt x="264" y="0"/>
                  </a:lnTo>
                  <a:lnTo>
                    <a:pt x="237" y="0"/>
                  </a:lnTo>
                  <a:lnTo>
                    <a:pt x="209" y="0"/>
                  </a:lnTo>
                  <a:lnTo>
                    <a:pt x="183" y="3"/>
                  </a:lnTo>
                  <a:lnTo>
                    <a:pt x="156" y="5"/>
                  </a:lnTo>
                  <a:lnTo>
                    <a:pt x="130" y="11"/>
                  </a:lnTo>
                  <a:lnTo>
                    <a:pt x="104" y="17"/>
                  </a:lnTo>
                  <a:lnTo>
                    <a:pt x="79" y="26"/>
                  </a:lnTo>
                  <a:lnTo>
                    <a:pt x="55" y="36"/>
                  </a:lnTo>
                  <a:lnTo>
                    <a:pt x="32" y="49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5"/>
                  </a:lnTo>
                  <a:lnTo>
                    <a:pt x="3" y="69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3" y="91"/>
                  </a:lnTo>
                  <a:lnTo>
                    <a:pt x="8" y="97"/>
                  </a:lnTo>
                  <a:lnTo>
                    <a:pt x="14" y="101"/>
                  </a:lnTo>
                  <a:lnTo>
                    <a:pt x="17" y="101"/>
                  </a:lnTo>
                  <a:lnTo>
                    <a:pt x="21" y="101"/>
                  </a:lnTo>
                  <a:lnTo>
                    <a:pt x="26" y="100"/>
                  </a:lnTo>
                  <a:lnTo>
                    <a:pt x="29" y="98"/>
                  </a:lnTo>
                  <a:lnTo>
                    <a:pt x="29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8" name="Freeform 110">
              <a:extLst>
                <a:ext uri="{FF2B5EF4-FFF2-40B4-BE49-F238E27FC236}">
                  <a16:creationId xmlns:a16="http://schemas.microsoft.com/office/drawing/2014/main" id="{4FCBFA23-EC67-BF41-EA96-BFA8BF5FA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617"/>
              <a:ext cx="72" cy="168"/>
            </a:xfrm>
            <a:custGeom>
              <a:avLst/>
              <a:gdLst>
                <a:gd name="T0" fmla="*/ 10 w 215"/>
                <a:gd name="T1" fmla="*/ 19 h 505"/>
                <a:gd name="T2" fmla="*/ 11 w 215"/>
                <a:gd name="T3" fmla="*/ 65 h 505"/>
                <a:gd name="T4" fmla="*/ 18 w 215"/>
                <a:gd name="T5" fmla="*/ 110 h 505"/>
                <a:gd name="T6" fmla="*/ 29 w 215"/>
                <a:gd name="T7" fmla="*/ 178 h 505"/>
                <a:gd name="T8" fmla="*/ 30 w 215"/>
                <a:gd name="T9" fmla="*/ 200 h 505"/>
                <a:gd name="T10" fmla="*/ 27 w 215"/>
                <a:gd name="T11" fmla="*/ 248 h 505"/>
                <a:gd name="T12" fmla="*/ 20 w 215"/>
                <a:gd name="T13" fmla="*/ 294 h 505"/>
                <a:gd name="T14" fmla="*/ 1 w 215"/>
                <a:gd name="T15" fmla="*/ 386 h 505"/>
                <a:gd name="T16" fmla="*/ 0 w 215"/>
                <a:gd name="T17" fmla="*/ 402 h 505"/>
                <a:gd name="T18" fmla="*/ 3 w 215"/>
                <a:gd name="T19" fmla="*/ 436 h 505"/>
                <a:gd name="T20" fmla="*/ 14 w 215"/>
                <a:gd name="T21" fmla="*/ 465 h 505"/>
                <a:gd name="T22" fmla="*/ 29 w 215"/>
                <a:gd name="T23" fmla="*/ 483 h 505"/>
                <a:gd name="T24" fmla="*/ 42 w 215"/>
                <a:gd name="T25" fmla="*/ 492 h 505"/>
                <a:gd name="T26" fmla="*/ 50 w 215"/>
                <a:gd name="T27" fmla="*/ 496 h 505"/>
                <a:gd name="T28" fmla="*/ 82 w 215"/>
                <a:gd name="T29" fmla="*/ 505 h 505"/>
                <a:gd name="T30" fmla="*/ 115 w 215"/>
                <a:gd name="T31" fmla="*/ 502 h 505"/>
                <a:gd name="T32" fmla="*/ 125 w 215"/>
                <a:gd name="T33" fmla="*/ 498 h 505"/>
                <a:gd name="T34" fmla="*/ 153 w 215"/>
                <a:gd name="T35" fmla="*/ 479 h 505"/>
                <a:gd name="T36" fmla="*/ 172 w 215"/>
                <a:gd name="T37" fmla="*/ 470 h 505"/>
                <a:gd name="T38" fmla="*/ 186 w 215"/>
                <a:gd name="T39" fmla="*/ 468 h 505"/>
                <a:gd name="T40" fmla="*/ 191 w 215"/>
                <a:gd name="T41" fmla="*/ 469 h 505"/>
                <a:gd name="T42" fmla="*/ 199 w 215"/>
                <a:gd name="T43" fmla="*/ 470 h 505"/>
                <a:gd name="T44" fmla="*/ 205 w 215"/>
                <a:gd name="T45" fmla="*/ 469 h 505"/>
                <a:gd name="T46" fmla="*/ 214 w 215"/>
                <a:gd name="T47" fmla="*/ 456 h 505"/>
                <a:gd name="T48" fmla="*/ 212 w 215"/>
                <a:gd name="T49" fmla="*/ 441 h 505"/>
                <a:gd name="T50" fmla="*/ 205 w 215"/>
                <a:gd name="T51" fmla="*/ 433 h 505"/>
                <a:gd name="T52" fmla="*/ 201 w 215"/>
                <a:gd name="T53" fmla="*/ 430 h 505"/>
                <a:gd name="T54" fmla="*/ 185 w 215"/>
                <a:gd name="T55" fmla="*/ 427 h 505"/>
                <a:gd name="T56" fmla="*/ 169 w 215"/>
                <a:gd name="T57" fmla="*/ 428 h 505"/>
                <a:gd name="T58" fmla="*/ 141 w 215"/>
                <a:gd name="T59" fmla="*/ 441 h 505"/>
                <a:gd name="T60" fmla="*/ 115 w 215"/>
                <a:gd name="T61" fmla="*/ 457 h 505"/>
                <a:gd name="T62" fmla="*/ 101 w 215"/>
                <a:gd name="T63" fmla="*/ 463 h 505"/>
                <a:gd name="T64" fmla="*/ 85 w 215"/>
                <a:gd name="T65" fmla="*/ 465 h 505"/>
                <a:gd name="T66" fmla="*/ 73 w 215"/>
                <a:gd name="T67" fmla="*/ 462 h 505"/>
                <a:gd name="T68" fmla="*/ 55 w 215"/>
                <a:gd name="T69" fmla="*/ 453 h 505"/>
                <a:gd name="T70" fmla="*/ 44 w 215"/>
                <a:gd name="T71" fmla="*/ 437 h 505"/>
                <a:gd name="T72" fmla="*/ 40 w 215"/>
                <a:gd name="T73" fmla="*/ 418 h 505"/>
                <a:gd name="T74" fmla="*/ 43 w 215"/>
                <a:gd name="T75" fmla="*/ 386 h 505"/>
                <a:gd name="T76" fmla="*/ 56 w 215"/>
                <a:gd name="T77" fmla="*/ 324 h 505"/>
                <a:gd name="T78" fmla="*/ 63 w 215"/>
                <a:gd name="T79" fmla="*/ 288 h 505"/>
                <a:gd name="T80" fmla="*/ 71 w 215"/>
                <a:gd name="T81" fmla="*/ 216 h 505"/>
                <a:gd name="T82" fmla="*/ 69 w 215"/>
                <a:gd name="T83" fmla="*/ 178 h 505"/>
                <a:gd name="T84" fmla="*/ 65 w 215"/>
                <a:gd name="T85" fmla="*/ 139 h 505"/>
                <a:gd name="T86" fmla="*/ 52 w 215"/>
                <a:gd name="T87" fmla="*/ 60 h 505"/>
                <a:gd name="T88" fmla="*/ 50 w 215"/>
                <a:gd name="T89" fmla="*/ 19 h 505"/>
                <a:gd name="T90" fmla="*/ 50 w 215"/>
                <a:gd name="T91" fmla="*/ 15 h 505"/>
                <a:gd name="T92" fmla="*/ 47 w 215"/>
                <a:gd name="T93" fmla="*/ 7 h 505"/>
                <a:gd name="T94" fmla="*/ 39 w 215"/>
                <a:gd name="T95" fmla="*/ 2 h 505"/>
                <a:gd name="T96" fmla="*/ 24 w 215"/>
                <a:gd name="T97" fmla="*/ 2 h 505"/>
                <a:gd name="T98" fmla="*/ 13 w 215"/>
                <a:gd name="T99" fmla="*/ 10 h 505"/>
                <a:gd name="T100" fmla="*/ 10 w 215"/>
                <a:gd name="T101" fmla="*/ 1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5" h="505">
                  <a:moveTo>
                    <a:pt x="10" y="19"/>
                  </a:moveTo>
                  <a:lnTo>
                    <a:pt x="10" y="19"/>
                  </a:lnTo>
                  <a:lnTo>
                    <a:pt x="10" y="42"/>
                  </a:lnTo>
                  <a:lnTo>
                    <a:pt x="11" y="65"/>
                  </a:lnTo>
                  <a:lnTo>
                    <a:pt x="14" y="87"/>
                  </a:lnTo>
                  <a:lnTo>
                    <a:pt x="18" y="110"/>
                  </a:lnTo>
                  <a:lnTo>
                    <a:pt x="26" y="155"/>
                  </a:lnTo>
                  <a:lnTo>
                    <a:pt x="29" y="178"/>
                  </a:lnTo>
                  <a:lnTo>
                    <a:pt x="30" y="200"/>
                  </a:lnTo>
                  <a:lnTo>
                    <a:pt x="30" y="200"/>
                  </a:lnTo>
                  <a:lnTo>
                    <a:pt x="29" y="224"/>
                  </a:lnTo>
                  <a:lnTo>
                    <a:pt x="27" y="248"/>
                  </a:lnTo>
                  <a:lnTo>
                    <a:pt x="24" y="271"/>
                  </a:lnTo>
                  <a:lnTo>
                    <a:pt x="20" y="294"/>
                  </a:lnTo>
                  <a:lnTo>
                    <a:pt x="10" y="340"/>
                  </a:lnTo>
                  <a:lnTo>
                    <a:pt x="1" y="386"/>
                  </a:lnTo>
                  <a:lnTo>
                    <a:pt x="1" y="386"/>
                  </a:lnTo>
                  <a:lnTo>
                    <a:pt x="0" y="402"/>
                  </a:lnTo>
                  <a:lnTo>
                    <a:pt x="0" y="418"/>
                  </a:lnTo>
                  <a:lnTo>
                    <a:pt x="3" y="436"/>
                  </a:lnTo>
                  <a:lnTo>
                    <a:pt x="7" y="450"/>
                  </a:lnTo>
                  <a:lnTo>
                    <a:pt x="14" y="465"/>
                  </a:lnTo>
                  <a:lnTo>
                    <a:pt x="23" y="478"/>
                  </a:lnTo>
                  <a:lnTo>
                    <a:pt x="29" y="483"/>
                  </a:lnTo>
                  <a:lnTo>
                    <a:pt x="34" y="488"/>
                  </a:lnTo>
                  <a:lnTo>
                    <a:pt x="42" y="492"/>
                  </a:lnTo>
                  <a:lnTo>
                    <a:pt x="50" y="496"/>
                  </a:lnTo>
                  <a:lnTo>
                    <a:pt x="50" y="496"/>
                  </a:lnTo>
                  <a:lnTo>
                    <a:pt x="66" y="502"/>
                  </a:lnTo>
                  <a:lnTo>
                    <a:pt x="82" y="505"/>
                  </a:lnTo>
                  <a:lnTo>
                    <a:pt x="99" y="505"/>
                  </a:lnTo>
                  <a:lnTo>
                    <a:pt x="115" y="502"/>
                  </a:lnTo>
                  <a:lnTo>
                    <a:pt x="115" y="502"/>
                  </a:lnTo>
                  <a:lnTo>
                    <a:pt x="125" y="498"/>
                  </a:lnTo>
                  <a:lnTo>
                    <a:pt x="134" y="492"/>
                  </a:lnTo>
                  <a:lnTo>
                    <a:pt x="153" y="479"/>
                  </a:lnTo>
                  <a:lnTo>
                    <a:pt x="163" y="473"/>
                  </a:lnTo>
                  <a:lnTo>
                    <a:pt x="172" y="470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1" y="469"/>
                  </a:lnTo>
                  <a:lnTo>
                    <a:pt x="191" y="469"/>
                  </a:lnTo>
                  <a:lnTo>
                    <a:pt x="195" y="470"/>
                  </a:lnTo>
                  <a:lnTo>
                    <a:pt x="199" y="470"/>
                  </a:lnTo>
                  <a:lnTo>
                    <a:pt x="202" y="470"/>
                  </a:lnTo>
                  <a:lnTo>
                    <a:pt x="205" y="469"/>
                  </a:lnTo>
                  <a:lnTo>
                    <a:pt x="211" y="463"/>
                  </a:lnTo>
                  <a:lnTo>
                    <a:pt x="214" y="456"/>
                  </a:lnTo>
                  <a:lnTo>
                    <a:pt x="215" y="449"/>
                  </a:lnTo>
                  <a:lnTo>
                    <a:pt x="212" y="441"/>
                  </a:lnTo>
                  <a:lnTo>
                    <a:pt x="208" y="434"/>
                  </a:lnTo>
                  <a:lnTo>
                    <a:pt x="205" y="433"/>
                  </a:lnTo>
                  <a:lnTo>
                    <a:pt x="201" y="430"/>
                  </a:lnTo>
                  <a:lnTo>
                    <a:pt x="201" y="430"/>
                  </a:lnTo>
                  <a:lnTo>
                    <a:pt x="192" y="427"/>
                  </a:lnTo>
                  <a:lnTo>
                    <a:pt x="185" y="427"/>
                  </a:lnTo>
                  <a:lnTo>
                    <a:pt x="176" y="427"/>
                  </a:lnTo>
                  <a:lnTo>
                    <a:pt x="169" y="428"/>
                  </a:lnTo>
                  <a:lnTo>
                    <a:pt x="156" y="434"/>
                  </a:lnTo>
                  <a:lnTo>
                    <a:pt x="141" y="441"/>
                  </a:lnTo>
                  <a:lnTo>
                    <a:pt x="128" y="450"/>
                  </a:lnTo>
                  <a:lnTo>
                    <a:pt x="115" y="457"/>
                  </a:lnTo>
                  <a:lnTo>
                    <a:pt x="108" y="460"/>
                  </a:lnTo>
                  <a:lnTo>
                    <a:pt x="101" y="463"/>
                  </a:lnTo>
                  <a:lnTo>
                    <a:pt x="94" y="465"/>
                  </a:lnTo>
                  <a:lnTo>
                    <a:pt x="85" y="465"/>
                  </a:lnTo>
                  <a:lnTo>
                    <a:pt x="85" y="465"/>
                  </a:lnTo>
                  <a:lnTo>
                    <a:pt x="73" y="462"/>
                  </a:lnTo>
                  <a:lnTo>
                    <a:pt x="63" y="459"/>
                  </a:lnTo>
                  <a:lnTo>
                    <a:pt x="55" y="453"/>
                  </a:lnTo>
                  <a:lnTo>
                    <a:pt x="49" y="446"/>
                  </a:lnTo>
                  <a:lnTo>
                    <a:pt x="44" y="437"/>
                  </a:lnTo>
                  <a:lnTo>
                    <a:pt x="42" y="428"/>
                  </a:lnTo>
                  <a:lnTo>
                    <a:pt x="40" y="418"/>
                  </a:lnTo>
                  <a:lnTo>
                    <a:pt x="40" y="408"/>
                  </a:lnTo>
                  <a:lnTo>
                    <a:pt x="43" y="386"/>
                  </a:lnTo>
                  <a:lnTo>
                    <a:pt x="47" y="363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63" y="288"/>
                  </a:lnTo>
                  <a:lnTo>
                    <a:pt x="68" y="252"/>
                  </a:lnTo>
                  <a:lnTo>
                    <a:pt x="71" y="216"/>
                  </a:lnTo>
                  <a:lnTo>
                    <a:pt x="69" y="178"/>
                  </a:lnTo>
                  <a:lnTo>
                    <a:pt x="69" y="178"/>
                  </a:lnTo>
                  <a:lnTo>
                    <a:pt x="68" y="159"/>
                  </a:lnTo>
                  <a:lnTo>
                    <a:pt x="65" y="139"/>
                  </a:lnTo>
                  <a:lnTo>
                    <a:pt x="58" y="99"/>
                  </a:lnTo>
                  <a:lnTo>
                    <a:pt x="52" y="60"/>
                  </a:lnTo>
                  <a:lnTo>
                    <a:pt x="50" y="39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0" y="15"/>
                  </a:lnTo>
                  <a:lnTo>
                    <a:pt x="49" y="10"/>
                  </a:lnTo>
                  <a:lnTo>
                    <a:pt x="47" y="7"/>
                  </a:lnTo>
                  <a:lnTo>
                    <a:pt x="44" y="5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7" y="5"/>
                  </a:lnTo>
                  <a:lnTo>
                    <a:pt x="13" y="10"/>
                  </a:lnTo>
                  <a:lnTo>
                    <a:pt x="11" y="15"/>
                  </a:lnTo>
                  <a:lnTo>
                    <a:pt x="10" y="19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9" name="Freeform 111">
              <a:extLst>
                <a:ext uri="{FF2B5EF4-FFF2-40B4-BE49-F238E27FC236}">
                  <a16:creationId xmlns:a16="http://schemas.microsoft.com/office/drawing/2014/main" id="{7187522E-546A-DF30-7747-8266673F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" y="843"/>
              <a:ext cx="81" cy="23"/>
            </a:xfrm>
            <a:custGeom>
              <a:avLst/>
              <a:gdLst>
                <a:gd name="T0" fmla="*/ 16 w 245"/>
                <a:gd name="T1" fmla="*/ 59 h 69"/>
                <a:gd name="T2" fmla="*/ 16 w 245"/>
                <a:gd name="T3" fmla="*/ 59 h 69"/>
                <a:gd name="T4" fmla="*/ 44 w 245"/>
                <a:gd name="T5" fmla="*/ 63 h 69"/>
                <a:gd name="T6" fmla="*/ 73 w 245"/>
                <a:gd name="T7" fmla="*/ 66 h 69"/>
                <a:gd name="T8" fmla="*/ 100 w 245"/>
                <a:gd name="T9" fmla="*/ 69 h 69"/>
                <a:gd name="T10" fmla="*/ 129 w 245"/>
                <a:gd name="T11" fmla="*/ 69 h 69"/>
                <a:gd name="T12" fmla="*/ 157 w 245"/>
                <a:gd name="T13" fmla="*/ 68 h 69"/>
                <a:gd name="T14" fmla="*/ 171 w 245"/>
                <a:gd name="T15" fmla="*/ 65 h 69"/>
                <a:gd name="T16" fmla="*/ 184 w 245"/>
                <a:gd name="T17" fmla="*/ 62 h 69"/>
                <a:gd name="T18" fmla="*/ 197 w 245"/>
                <a:gd name="T19" fmla="*/ 58 h 69"/>
                <a:gd name="T20" fmla="*/ 210 w 245"/>
                <a:gd name="T21" fmla="*/ 52 h 69"/>
                <a:gd name="T22" fmla="*/ 223 w 245"/>
                <a:gd name="T23" fmla="*/ 46 h 69"/>
                <a:gd name="T24" fmla="*/ 236 w 245"/>
                <a:gd name="T25" fmla="*/ 37 h 69"/>
                <a:gd name="T26" fmla="*/ 236 w 245"/>
                <a:gd name="T27" fmla="*/ 37 h 69"/>
                <a:gd name="T28" fmla="*/ 239 w 245"/>
                <a:gd name="T29" fmla="*/ 34 h 69"/>
                <a:gd name="T30" fmla="*/ 242 w 245"/>
                <a:gd name="T31" fmla="*/ 32 h 69"/>
                <a:gd name="T32" fmla="*/ 245 w 245"/>
                <a:gd name="T33" fmla="*/ 24 h 69"/>
                <a:gd name="T34" fmla="*/ 245 w 245"/>
                <a:gd name="T35" fmla="*/ 17 h 69"/>
                <a:gd name="T36" fmla="*/ 242 w 245"/>
                <a:gd name="T37" fmla="*/ 10 h 69"/>
                <a:gd name="T38" fmla="*/ 238 w 245"/>
                <a:gd name="T39" fmla="*/ 4 h 69"/>
                <a:gd name="T40" fmla="*/ 230 w 245"/>
                <a:gd name="T41" fmla="*/ 0 h 69"/>
                <a:gd name="T42" fmla="*/ 227 w 245"/>
                <a:gd name="T43" fmla="*/ 0 h 69"/>
                <a:gd name="T44" fmla="*/ 223 w 245"/>
                <a:gd name="T45" fmla="*/ 0 h 69"/>
                <a:gd name="T46" fmla="*/ 220 w 245"/>
                <a:gd name="T47" fmla="*/ 1 h 69"/>
                <a:gd name="T48" fmla="*/ 216 w 245"/>
                <a:gd name="T49" fmla="*/ 3 h 69"/>
                <a:gd name="T50" fmla="*/ 216 w 245"/>
                <a:gd name="T51" fmla="*/ 3 h 69"/>
                <a:gd name="T52" fmla="*/ 204 w 245"/>
                <a:gd name="T53" fmla="*/ 10 h 69"/>
                <a:gd name="T54" fmla="*/ 194 w 245"/>
                <a:gd name="T55" fmla="*/ 14 h 69"/>
                <a:gd name="T56" fmla="*/ 183 w 245"/>
                <a:gd name="T57" fmla="*/ 20 h 69"/>
                <a:gd name="T58" fmla="*/ 171 w 245"/>
                <a:gd name="T59" fmla="*/ 23 h 69"/>
                <a:gd name="T60" fmla="*/ 148 w 245"/>
                <a:gd name="T61" fmla="*/ 27 h 69"/>
                <a:gd name="T62" fmla="*/ 123 w 245"/>
                <a:gd name="T63" fmla="*/ 30 h 69"/>
                <a:gd name="T64" fmla="*/ 99 w 245"/>
                <a:gd name="T65" fmla="*/ 29 h 69"/>
                <a:gd name="T66" fmla="*/ 76 w 245"/>
                <a:gd name="T67" fmla="*/ 27 h 69"/>
                <a:gd name="T68" fmla="*/ 26 w 245"/>
                <a:gd name="T69" fmla="*/ 20 h 69"/>
                <a:gd name="T70" fmla="*/ 26 w 245"/>
                <a:gd name="T71" fmla="*/ 20 h 69"/>
                <a:gd name="T72" fmla="*/ 22 w 245"/>
                <a:gd name="T73" fmla="*/ 20 h 69"/>
                <a:gd name="T74" fmla="*/ 18 w 245"/>
                <a:gd name="T75" fmla="*/ 20 h 69"/>
                <a:gd name="T76" fmla="*/ 11 w 245"/>
                <a:gd name="T77" fmla="*/ 23 h 69"/>
                <a:gd name="T78" fmla="*/ 5 w 245"/>
                <a:gd name="T79" fmla="*/ 29 h 69"/>
                <a:gd name="T80" fmla="*/ 2 w 245"/>
                <a:gd name="T81" fmla="*/ 36 h 69"/>
                <a:gd name="T82" fmla="*/ 0 w 245"/>
                <a:gd name="T83" fmla="*/ 43 h 69"/>
                <a:gd name="T84" fmla="*/ 3 w 245"/>
                <a:gd name="T85" fmla="*/ 50 h 69"/>
                <a:gd name="T86" fmla="*/ 5 w 245"/>
                <a:gd name="T87" fmla="*/ 53 h 69"/>
                <a:gd name="T88" fmla="*/ 8 w 245"/>
                <a:gd name="T89" fmla="*/ 56 h 69"/>
                <a:gd name="T90" fmla="*/ 11 w 245"/>
                <a:gd name="T91" fmla="*/ 58 h 69"/>
                <a:gd name="T92" fmla="*/ 16 w 245"/>
                <a:gd name="T93" fmla="*/ 59 h 69"/>
                <a:gd name="T94" fmla="*/ 16 w 245"/>
                <a:gd name="T95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69">
                  <a:moveTo>
                    <a:pt x="16" y="59"/>
                  </a:moveTo>
                  <a:lnTo>
                    <a:pt x="16" y="59"/>
                  </a:lnTo>
                  <a:lnTo>
                    <a:pt x="44" y="63"/>
                  </a:lnTo>
                  <a:lnTo>
                    <a:pt x="73" y="66"/>
                  </a:lnTo>
                  <a:lnTo>
                    <a:pt x="100" y="69"/>
                  </a:lnTo>
                  <a:lnTo>
                    <a:pt x="129" y="69"/>
                  </a:lnTo>
                  <a:lnTo>
                    <a:pt x="157" y="68"/>
                  </a:lnTo>
                  <a:lnTo>
                    <a:pt x="171" y="65"/>
                  </a:lnTo>
                  <a:lnTo>
                    <a:pt x="184" y="62"/>
                  </a:lnTo>
                  <a:lnTo>
                    <a:pt x="197" y="58"/>
                  </a:lnTo>
                  <a:lnTo>
                    <a:pt x="210" y="52"/>
                  </a:lnTo>
                  <a:lnTo>
                    <a:pt x="223" y="46"/>
                  </a:lnTo>
                  <a:lnTo>
                    <a:pt x="236" y="37"/>
                  </a:lnTo>
                  <a:lnTo>
                    <a:pt x="236" y="37"/>
                  </a:lnTo>
                  <a:lnTo>
                    <a:pt x="239" y="34"/>
                  </a:lnTo>
                  <a:lnTo>
                    <a:pt x="242" y="32"/>
                  </a:lnTo>
                  <a:lnTo>
                    <a:pt x="245" y="24"/>
                  </a:lnTo>
                  <a:lnTo>
                    <a:pt x="245" y="17"/>
                  </a:lnTo>
                  <a:lnTo>
                    <a:pt x="242" y="10"/>
                  </a:lnTo>
                  <a:lnTo>
                    <a:pt x="238" y="4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23" y="0"/>
                  </a:lnTo>
                  <a:lnTo>
                    <a:pt x="220" y="1"/>
                  </a:lnTo>
                  <a:lnTo>
                    <a:pt x="216" y="3"/>
                  </a:lnTo>
                  <a:lnTo>
                    <a:pt x="216" y="3"/>
                  </a:lnTo>
                  <a:lnTo>
                    <a:pt x="204" y="10"/>
                  </a:lnTo>
                  <a:lnTo>
                    <a:pt x="194" y="14"/>
                  </a:lnTo>
                  <a:lnTo>
                    <a:pt x="183" y="20"/>
                  </a:lnTo>
                  <a:lnTo>
                    <a:pt x="171" y="23"/>
                  </a:lnTo>
                  <a:lnTo>
                    <a:pt x="148" y="27"/>
                  </a:lnTo>
                  <a:lnTo>
                    <a:pt x="123" y="30"/>
                  </a:lnTo>
                  <a:lnTo>
                    <a:pt x="99" y="29"/>
                  </a:lnTo>
                  <a:lnTo>
                    <a:pt x="76" y="27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20"/>
                  </a:lnTo>
                  <a:lnTo>
                    <a:pt x="11" y="23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3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6" y="59"/>
                  </a:lnTo>
                  <a:lnTo>
                    <a:pt x="16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0" name="Freeform 112">
              <a:extLst>
                <a:ext uri="{FF2B5EF4-FFF2-40B4-BE49-F238E27FC236}">
                  <a16:creationId xmlns:a16="http://schemas.microsoft.com/office/drawing/2014/main" id="{DF66EDE2-82EB-EC88-7750-26E35B41B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" y="596"/>
              <a:ext cx="95" cy="23"/>
            </a:xfrm>
            <a:custGeom>
              <a:avLst/>
              <a:gdLst>
                <a:gd name="T0" fmla="*/ 24 w 283"/>
                <a:gd name="T1" fmla="*/ 68 h 68"/>
                <a:gd name="T2" fmla="*/ 24 w 283"/>
                <a:gd name="T3" fmla="*/ 68 h 68"/>
                <a:gd name="T4" fmla="*/ 53 w 283"/>
                <a:gd name="T5" fmla="*/ 57 h 68"/>
                <a:gd name="T6" fmla="*/ 82 w 283"/>
                <a:gd name="T7" fmla="*/ 50 h 68"/>
                <a:gd name="T8" fmla="*/ 111 w 283"/>
                <a:gd name="T9" fmla="*/ 46 h 68"/>
                <a:gd name="T10" fmla="*/ 140 w 283"/>
                <a:gd name="T11" fmla="*/ 42 h 68"/>
                <a:gd name="T12" fmla="*/ 169 w 283"/>
                <a:gd name="T13" fmla="*/ 40 h 68"/>
                <a:gd name="T14" fmla="*/ 199 w 283"/>
                <a:gd name="T15" fmla="*/ 40 h 68"/>
                <a:gd name="T16" fmla="*/ 228 w 283"/>
                <a:gd name="T17" fmla="*/ 43 h 68"/>
                <a:gd name="T18" fmla="*/ 257 w 283"/>
                <a:gd name="T19" fmla="*/ 47 h 68"/>
                <a:gd name="T20" fmla="*/ 257 w 283"/>
                <a:gd name="T21" fmla="*/ 47 h 68"/>
                <a:gd name="T22" fmla="*/ 263 w 283"/>
                <a:gd name="T23" fmla="*/ 47 h 68"/>
                <a:gd name="T24" fmla="*/ 267 w 283"/>
                <a:gd name="T25" fmla="*/ 47 h 68"/>
                <a:gd name="T26" fmla="*/ 275 w 283"/>
                <a:gd name="T27" fmla="*/ 44 h 68"/>
                <a:gd name="T28" fmla="*/ 279 w 283"/>
                <a:gd name="T29" fmla="*/ 39 h 68"/>
                <a:gd name="T30" fmla="*/ 282 w 283"/>
                <a:gd name="T31" fmla="*/ 31 h 68"/>
                <a:gd name="T32" fmla="*/ 283 w 283"/>
                <a:gd name="T33" fmla="*/ 24 h 68"/>
                <a:gd name="T34" fmla="*/ 282 w 283"/>
                <a:gd name="T35" fmla="*/ 17 h 68"/>
                <a:gd name="T36" fmla="*/ 279 w 283"/>
                <a:gd name="T37" fmla="*/ 14 h 68"/>
                <a:gd name="T38" fmla="*/ 276 w 283"/>
                <a:gd name="T39" fmla="*/ 11 h 68"/>
                <a:gd name="T40" fmla="*/ 273 w 283"/>
                <a:gd name="T41" fmla="*/ 10 h 68"/>
                <a:gd name="T42" fmla="*/ 269 w 283"/>
                <a:gd name="T43" fmla="*/ 8 h 68"/>
                <a:gd name="T44" fmla="*/ 269 w 283"/>
                <a:gd name="T45" fmla="*/ 8 h 68"/>
                <a:gd name="T46" fmla="*/ 237 w 283"/>
                <a:gd name="T47" fmla="*/ 4 h 68"/>
                <a:gd name="T48" fmla="*/ 204 w 283"/>
                <a:gd name="T49" fmla="*/ 1 h 68"/>
                <a:gd name="T50" fmla="*/ 172 w 283"/>
                <a:gd name="T51" fmla="*/ 0 h 68"/>
                <a:gd name="T52" fmla="*/ 140 w 283"/>
                <a:gd name="T53" fmla="*/ 1 h 68"/>
                <a:gd name="T54" fmla="*/ 108 w 283"/>
                <a:gd name="T55" fmla="*/ 5 h 68"/>
                <a:gd name="T56" fmla="*/ 76 w 283"/>
                <a:gd name="T57" fmla="*/ 10 h 68"/>
                <a:gd name="T58" fmla="*/ 45 w 283"/>
                <a:gd name="T59" fmla="*/ 18 h 68"/>
                <a:gd name="T60" fmla="*/ 14 w 283"/>
                <a:gd name="T61" fmla="*/ 29 h 68"/>
                <a:gd name="T62" fmla="*/ 14 w 283"/>
                <a:gd name="T63" fmla="*/ 29 h 68"/>
                <a:gd name="T64" fmla="*/ 10 w 283"/>
                <a:gd name="T65" fmla="*/ 30 h 68"/>
                <a:gd name="T66" fmla="*/ 7 w 283"/>
                <a:gd name="T67" fmla="*/ 33 h 68"/>
                <a:gd name="T68" fmla="*/ 3 w 283"/>
                <a:gd name="T69" fmla="*/ 39 h 68"/>
                <a:gd name="T70" fmla="*/ 0 w 283"/>
                <a:gd name="T71" fmla="*/ 46 h 68"/>
                <a:gd name="T72" fmla="*/ 1 w 283"/>
                <a:gd name="T73" fmla="*/ 55 h 68"/>
                <a:gd name="T74" fmla="*/ 4 w 283"/>
                <a:gd name="T75" fmla="*/ 60 h 68"/>
                <a:gd name="T76" fmla="*/ 10 w 283"/>
                <a:gd name="T77" fmla="*/ 66 h 68"/>
                <a:gd name="T78" fmla="*/ 13 w 283"/>
                <a:gd name="T79" fmla="*/ 68 h 68"/>
                <a:gd name="T80" fmla="*/ 16 w 283"/>
                <a:gd name="T81" fmla="*/ 68 h 68"/>
                <a:gd name="T82" fmla="*/ 20 w 283"/>
                <a:gd name="T83" fmla="*/ 68 h 68"/>
                <a:gd name="T84" fmla="*/ 24 w 283"/>
                <a:gd name="T85" fmla="*/ 68 h 68"/>
                <a:gd name="T86" fmla="*/ 24 w 283"/>
                <a:gd name="T8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3" h="68">
                  <a:moveTo>
                    <a:pt x="24" y="68"/>
                  </a:moveTo>
                  <a:lnTo>
                    <a:pt x="24" y="68"/>
                  </a:lnTo>
                  <a:lnTo>
                    <a:pt x="53" y="57"/>
                  </a:lnTo>
                  <a:lnTo>
                    <a:pt x="82" y="50"/>
                  </a:lnTo>
                  <a:lnTo>
                    <a:pt x="111" y="46"/>
                  </a:lnTo>
                  <a:lnTo>
                    <a:pt x="140" y="42"/>
                  </a:lnTo>
                  <a:lnTo>
                    <a:pt x="169" y="40"/>
                  </a:lnTo>
                  <a:lnTo>
                    <a:pt x="199" y="40"/>
                  </a:lnTo>
                  <a:lnTo>
                    <a:pt x="228" y="43"/>
                  </a:lnTo>
                  <a:lnTo>
                    <a:pt x="257" y="47"/>
                  </a:lnTo>
                  <a:lnTo>
                    <a:pt x="257" y="47"/>
                  </a:lnTo>
                  <a:lnTo>
                    <a:pt x="263" y="47"/>
                  </a:lnTo>
                  <a:lnTo>
                    <a:pt x="267" y="47"/>
                  </a:lnTo>
                  <a:lnTo>
                    <a:pt x="275" y="44"/>
                  </a:lnTo>
                  <a:lnTo>
                    <a:pt x="279" y="39"/>
                  </a:lnTo>
                  <a:lnTo>
                    <a:pt x="282" y="31"/>
                  </a:lnTo>
                  <a:lnTo>
                    <a:pt x="283" y="24"/>
                  </a:lnTo>
                  <a:lnTo>
                    <a:pt x="282" y="17"/>
                  </a:lnTo>
                  <a:lnTo>
                    <a:pt x="279" y="14"/>
                  </a:lnTo>
                  <a:lnTo>
                    <a:pt x="276" y="11"/>
                  </a:lnTo>
                  <a:lnTo>
                    <a:pt x="273" y="10"/>
                  </a:lnTo>
                  <a:lnTo>
                    <a:pt x="269" y="8"/>
                  </a:lnTo>
                  <a:lnTo>
                    <a:pt x="269" y="8"/>
                  </a:lnTo>
                  <a:lnTo>
                    <a:pt x="237" y="4"/>
                  </a:lnTo>
                  <a:lnTo>
                    <a:pt x="204" y="1"/>
                  </a:lnTo>
                  <a:lnTo>
                    <a:pt x="172" y="0"/>
                  </a:lnTo>
                  <a:lnTo>
                    <a:pt x="140" y="1"/>
                  </a:lnTo>
                  <a:lnTo>
                    <a:pt x="108" y="5"/>
                  </a:lnTo>
                  <a:lnTo>
                    <a:pt x="76" y="10"/>
                  </a:lnTo>
                  <a:lnTo>
                    <a:pt x="45" y="18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0" y="30"/>
                  </a:lnTo>
                  <a:lnTo>
                    <a:pt x="7" y="33"/>
                  </a:lnTo>
                  <a:lnTo>
                    <a:pt x="3" y="39"/>
                  </a:lnTo>
                  <a:lnTo>
                    <a:pt x="0" y="46"/>
                  </a:lnTo>
                  <a:lnTo>
                    <a:pt x="1" y="55"/>
                  </a:lnTo>
                  <a:lnTo>
                    <a:pt x="4" y="60"/>
                  </a:lnTo>
                  <a:lnTo>
                    <a:pt x="10" y="66"/>
                  </a:lnTo>
                  <a:lnTo>
                    <a:pt x="13" y="68"/>
                  </a:lnTo>
                  <a:lnTo>
                    <a:pt x="16" y="68"/>
                  </a:lnTo>
                  <a:lnTo>
                    <a:pt x="20" y="68"/>
                  </a:lnTo>
                  <a:lnTo>
                    <a:pt x="24" y="68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1" name="Freeform 113">
              <a:extLst>
                <a:ext uri="{FF2B5EF4-FFF2-40B4-BE49-F238E27FC236}">
                  <a16:creationId xmlns:a16="http://schemas.microsoft.com/office/drawing/2014/main" id="{1A1EAB89-C5F6-6737-9C0F-8A99F8089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609"/>
              <a:ext cx="82" cy="22"/>
            </a:xfrm>
            <a:custGeom>
              <a:avLst/>
              <a:gdLst>
                <a:gd name="T0" fmla="*/ 237 w 246"/>
                <a:gd name="T1" fmla="*/ 26 h 65"/>
                <a:gd name="T2" fmla="*/ 237 w 246"/>
                <a:gd name="T3" fmla="*/ 26 h 65"/>
                <a:gd name="T4" fmla="*/ 224 w 246"/>
                <a:gd name="T5" fmla="*/ 18 h 65"/>
                <a:gd name="T6" fmla="*/ 211 w 246"/>
                <a:gd name="T7" fmla="*/ 13 h 65"/>
                <a:gd name="T8" fmla="*/ 198 w 246"/>
                <a:gd name="T9" fmla="*/ 8 h 65"/>
                <a:gd name="T10" fmla="*/ 185 w 246"/>
                <a:gd name="T11" fmla="*/ 4 h 65"/>
                <a:gd name="T12" fmla="*/ 171 w 246"/>
                <a:gd name="T13" fmla="*/ 3 h 65"/>
                <a:gd name="T14" fmla="*/ 158 w 246"/>
                <a:gd name="T15" fmla="*/ 0 h 65"/>
                <a:gd name="T16" fmla="*/ 129 w 246"/>
                <a:gd name="T17" fmla="*/ 0 h 65"/>
                <a:gd name="T18" fmla="*/ 129 w 246"/>
                <a:gd name="T19" fmla="*/ 0 h 65"/>
                <a:gd name="T20" fmla="*/ 98 w 246"/>
                <a:gd name="T21" fmla="*/ 0 h 65"/>
                <a:gd name="T22" fmla="*/ 68 w 246"/>
                <a:gd name="T23" fmla="*/ 1 h 65"/>
                <a:gd name="T24" fmla="*/ 53 w 246"/>
                <a:gd name="T25" fmla="*/ 4 h 65"/>
                <a:gd name="T26" fmla="*/ 39 w 246"/>
                <a:gd name="T27" fmla="*/ 7 h 65"/>
                <a:gd name="T28" fmla="*/ 24 w 246"/>
                <a:gd name="T29" fmla="*/ 11 h 65"/>
                <a:gd name="T30" fmla="*/ 10 w 246"/>
                <a:gd name="T31" fmla="*/ 17 h 65"/>
                <a:gd name="T32" fmla="*/ 10 w 246"/>
                <a:gd name="T33" fmla="*/ 17 h 65"/>
                <a:gd name="T34" fmla="*/ 6 w 246"/>
                <a:gd name="T35" fmla="*/ 20 h 65"/>
                <a:gd name="T36" fmla="*/ 3 w 246"/>
                <a:gd name="T37" fmla="*/ 23 h 65"/>
                <a:gd name="T38" fmla="*/ 1 w 246"/>
                <a:gd name="T39" fmla="*/ 26 h 65"/>
                <a:gd name="T40" fmla="*/ 0 w 246"/>
                <a:gd name="T41" fmla="*/ 29 h 65"/>
                <a:gd name="T42" fmla="*/ 0 w 246"/>
                <a:gd name="T43" fmla="*/ 36 h 65"/>
                <a:gd name="T44" fmla="*/ 3 w 246"/>
                <a:gd name="T45" fmla="*/ 43 h 65"/>
                <a:gd name="T46" fmla="*/ 7 w 246"/>
                <a:gd name="T47" fmla="*/ 49 h 65"/>
                <a:gd name="T48" fmla="*/ 14 w 246"/>
                <a:gd name="T49" fmla="*/ 53 h 65"/>
                <a:gd name="T50" fmla="*/ 22 w 246"/>
                <a:gd name="T51" fmla="*/ 55 h 65"/>
                <a:gd name="T52" fmla="*/ 26 w 246"/>
                <a:gd name="T53" fmla="*/ 55 h 65"/>
                <a:gd name="T54" fmla="*/ 30 w 246"/>
                <a:gd name="T55" fmla="*/ 53 h 65"/>
                <a:gd name="T56" fmla="*/ 30 w 246"/>
                <a:gd name="T57" fmla="*/ 53 h 65"/>
                <a:gd name="T58" fmla="*/ 42 w 246"/>
                <a:gd name="T59" fmla="*/ 47 h 65"/>
                <a:gd name="T60" fmla="*/ 53 w 246"/>
                <a:gd name="T61" fmla="*/ 45 h 65"/>
                <a:gd name="T62" fmla="*/ 66 w 246"/>
                <a:gd name="T63" fmla="*/ 42 h 65"/>
                <a:gd name="T64" fmla="*/ 78 w 246"/>
                <a:gd name="T65" fmla="*/ 40 h 65"/>
                <a:gd name="T66" fmla="*/ 104 w 246"/>
                <a:gd name="T67" fmla="*/ 39 h 65"/>
                <a:gd name="T68" fmla="*/ 129 w 246"/>
                <a:gd name="T69" fmla="*/ 40 h 65"/>
                <a:gd name="T70" fmla="*/ 129 w 246"/>
                <a:gd name="T71" fmla="*/ 40 h 65"/>
                <a:gd name="T72" fmla="*/ 152 w 246"/>
                <a:gd name="T73" fmla="*/ 40 h 65"/>
                <a:gd name="T74" fmla="*/ 175 w 246"/>
                <a:gd name="T75" fmla="*/ 43 h 65"/>
                <a:gd name="T76" fmla="*/ 185 w 246"/>
                <a:gd name="T77" fmla="*/ 46 h 65"/>
                <a:gd name="T78" fmla="*/ 197 w 246"/>
                <a:gd name="T79" fmla="*/ 50 h 65"/>
                <a:gd name="T80" fmla="*/ 207 w 246"/>
                <a:gd name="T81" fmla="*/ 55 h 65"/>
                <a:gd name="T82" fmla="*/ 217 w 246"/>
                <a:gd name="T83" fmla="*/ 62 h 65"/>
                <a:gd name="T84" fmla="*/ 217 w 246"/>
                <a:gd name="T85" fmla="*/ 62 h 65"/>
                <a:gd name="T86" fmla="*/ 220 w 246"/>
                <a:gd name="T87" fmla="*/ 63 h 65"/>
                <a:gd name="T88" fmla="*/ 224 w 246"/>
                <a:gd name="T89" fmla="*/ 65 h 65"/>
                <a:gd name="T90" fmla="*/ 228 w 246"/>
                <a:gd name="T91" fmla="*/ 65 h 65"/>
                <a:gd name="T92" fmla="*/ 231 w 246"/>
                <a:gd name="T93" fmla="*/ 65 h 65"/>
                <a:gd name="T94" fmla="*/ 237 w 246"/>
                <a:gd name="T95" fmla="*/ 60 h 65"/>
                <a:gd name="T96" fmla="*/ 243 w 246"/>
                <a:gd name="T97" fmla="*/ 55 h 65"/>
                <a:gd name="T98" fmla="*/ 246 w 246"/>
                <a:gd name="T99" fmla="*/ 47 h 65"/>
                <a:gd name="T100" fmla="*/ 246 w 246"/>
                <a:gd name="T101" fmla="*/ 40 h 65"/>
                <a:gd name="T102" fmla="*/ 243 w 246"/>
                <a:gd name="T103" fmla="*/ 33 h 65"/>
                <a:gd name="T104" fmla="*/ 240 w 246"/>
                <a:gd name="T105" fmla="*/ 30 h 65"/>
                <a:gd name="T106" fmla="*/ 237 w 246"/>
                <a:gd name="T107" fmla="*/ 26 h 65"/>
                <a:gd name="T108" fmla="*/ 237 w 246"/>
                <a:gd name="T109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6" h="65">
                  <a:moveTo>
                    <a:pt x="237" y="26"/>
                  </a:moveTo>
                  <a:lnTo>
                    <a:pt x="237" y="26"/>
                  </a:lnTo>
                  <a:lnTo>
                    <a:pt x="224" y="18"/>
                  </a:lnTo>
                  <a:lnTo>
                    <a:pt x="211" y="13"/>
                  </a:lnTo>
                  <a:lnTo>
                    <a:pt x="198" y="8"/>
                  </a:lnTo>
                  <a:lnTo>
                    <a:pt x="185" y="4"/>
                  </a:lnTo>
                  <a:lnTo>
                    <a:pt x="171" y="3"/>
                  </a:lnTo>
                  <a:lnTo>
                    <a:pt x="15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98" y="0"/>
                  </a:lnTo>
                  <a:lnTo>
                    <a:pt x="68" y="1"/>
                  </a:lnTo>
                  <a:lnTo>
                    <a:pt x="53" y="4"/>
                  </a:lnTo>
                  <a:lnTo>
                    <a:pt x="39" y="7"/>
                  </a:lnTo>
                  <a:lnTo>
                    <a:pt x="24" y="11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6" y="20"/>
                  </a:lnTo>
                  <a:lnTo>
                    <a:pt x="3" y="23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7" y="49"/>
                  </a:lnTo>
                  <a:lnTo>
                    <a:pt x="14" y="53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42" y="47"/>
                  </a:lnTo>
                  <a:lnTo>
                    <a:pt x="53" y="45"/>
                  </a:lnTo>
                  <a:lnTo>
                    <a:pt x="66" y="42"/>
                  </a:lnTo>
                  <a:lnTo>
                    <a:pt x="78" y="40"/>
                  </a:lnTo>
                  <a:lnTo>
                    <a:pt x="104" y="39"/>
                  </a:lnTo>
                  <a:lnTo>
                    <a:pt x="129" y="40"/>
                  </a:lnTo>
                  <a:lnTo>
                    <a:pt x="129" y="40"/>
                  </a:lnTo>
                  <a:lnTo>
                    <a:pt x="152" y="40"/>
                  </a:lnTo>
                  <a:lnTo>
                    <a:pt x="175" y="43"/>
                  </a:lnTo>
                  <a:lnTo>
                    <a:pt x="185" y="46"/>
                  </a:lnTo>
                  <a:lnTo>
                    <a:pt x="197" y="50"/>
                  </a:lnTo>
                  <a:lnTo>
                    <a:pt x="207" y="55"/>
                  </a:lnTo>
                  <a:lnTo>
                    <a:pt x="217" y="62"/>
                  </a:lnTo>
                  <a:lnTo>
                    <a:pt x="217" y="62"/>
                  </a:lnTo>
                  <a:lnTo>
                    <a:pt x="220" y="63"/>
                  </a:lnTo>
                  <a:lnTo>
                    <a:pt x="224" y="65"/>
                  </a:lnTo>
                  <a:lnTo>
                    <a:pt x="228" y="65"/>
                  </a:lnTo>
                  <a:lnTo>
                    <a:pt x="231" y="65"/>
                  </a:lnTo>
                  <a:lnTo>
                    <a:pt x="237" y="60"/>
                  </a:lnTo>
                  <a:lnTo>
                    <a:pt x="243" y="55"/>
                  </a:lnTo>
                  <a:lnTo>
                    <a:pt x="246" y="47"/>
                  </a:lnTo>
                  <a:lnTo>
                    <a:pt x="246" y="40"/>
                  </a:lnTo>
                  <a:lnTo>
                    <a:pt x="243" y="33"/>
                  </a:lnTo>
                  <a:lnTo>
                    <a:pt x="240" y="30"/>
                  </a:lnTo>
                  <a:lnTo>
                    <a:pt x="237" y="26"/>
                  </a:lnTo>
                  <a:lnTo>
                    <a:pt x="23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2" name="Freeform 114">
              <a:extLst>
                <a:ext uri="{FF2B5EF4-FFF2-40B4-BE49-F238E27FC236}">
                  <a16:creationId xmlns:a16="http://schemas.microsoft.com/office/drawing/2014/main" id="{EC6CB5D9-7BC5-82B8-1262-7536BEC4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" y="606"/>
              <a:ext cx="38" cy="37"/>
            </a:xfrm>
            <a:custGeom>
              <a:avLst/>
              <a:gdLst>
                <a:gd name="T0" fmla="*/ 116 w 116"/>
                <a:gd name="T1" fmla="*/ 55 h 110"/>
                <a:gd name="T2" fmla="*/ 116 w 116"/>
                <a:gd name="T3" fmla="*/ 55 h 110"/>
                <a:gd name="T4" fmla="*/ 115 w 116"/>
                <a:gd name="T5" fmla="*/ 67 h 110"/>
                <a:gd name="T6" fmla="*/ 112 w 116"/>
                <a:gd name="T7" fmla="*/ 77 h 110"/>
                <a:gd name="T8" fmla="*/ 106 w 116"/>
                <a:gd name="T9" fmla="*/ 85 h 110"/>
                <a:gd name="T10" fmla="*/ 99 w 116"/>
                <a:gd name="T11" fmla="*/ 94 h 110"/>
                <a:gd name="T12" fmla="*/ 90 w 116"/>
                <a:gd name="T13" fmla="*/ 101 h 110"/>
                <a:gd name="T14" fmla="*/ 81 w 116"/>
                <a:gd name="T15" fmla="*/ 106 h 110"/>
                <a:gd name="T16" fmla="*/ 70 w 116"/>
                <a:gd name="T17" fmla="*/ 108 h 110"/>
                <a:gd name="T18" fmla="*/ 58 w 116"/>
                <a:gd name="T19" fmla="*/ 110 h 110"/>
                <a:gd name="T20" fmla="*/ 58 w 116"/>
                <a:gd name="T21" fmla="*/ 110 h 110"/>
                <a:gd name="T22" fmla="*/ 47 w 116"/>
                <a:gd name="T23" fmla="*/ 108 h 110"/>
                <a:gd name="T24" fmla="*/ 35 w 116"/>
                <a:gd name="T25" fmla="*/ 106 h 110"/>
                <a:gd name="T26" fmla="*/ 26 w 116"/>
                <a:gd name="T27" fmla="*/ 101 h 110"/>
                <a:gd name="T28" fmla="*/ 18 w 116"/>
                <a:gd name="T29" fmla="*/ 94 h 110"/>
                <a:gd name="T30" fmla="*/ 11 w 116"/>
                <a:gd name="T31" fmla="*/ 85 h 110"/>
                <a:gd name="T32" fmla="*/ 5 w 116"/>
                <a:gd name="T33" fmla="*/ 77 h 110"/>
                <a:gd name="T34" fmla="*/ 2 w 116"/>
                <a:gd name="T35" fmla="*/ 67 h 110"/>
                <a:gd name="T36" fmla="*/ 0 w 116"/>
                <a:gd name="T37" fmla="*/ 55 h 110"/>
                <a:gd name="T38" fmla="*/ 0 w 116"/>
                <a:gd name="T39" fmla="*/ 55 h 110"/>
                <a:gd name="T40" fmla="*/ 2 w 116"/>
                <a:gd name="T41" fmla="*/ 43 h 110"/>
                <a:gd name="T42" fmla="*/ 5 w 116"/>
                <a:gd name="T43" fmla="*/ 33 h 110"/>
                <a:gd name="T44" fmla="*/ 11 w 116"/>
                <a:gd name="T45" fmla="*/ 25 h 110"/>
                <a:gd name="T46" fmla="*/ 18 w 116"/>
                <a:gd name="T47" fmla="*/ 16 h 110"/>
                <a:gd name="T48" fmla="*/ 26 w 116"/>
                <a:gd name="T49" fmla="*/ 9 h 110"/>
                <a:gd name="T50" fmla="*/ 35 w 116"/>
                <a:gd name="T51" fmla="*/ 4 h 110"/>
                <a:gd name="T52" fmla="*/ 47 w 116"/>
                <a:gd name="T53" fmla="*/ 1 h 110"/>
                <a:gd name="T54" fmla="*/ 58 w 116"/>
                <a:gd name="T55" fmla="*/ 0 h 110"/>
                <a:gd name="T56" fmla="*/ 58 w 116"/>
                <a:gd name="T57" fmla="*/ 0 h 110"/>
                <a:gd name="T58" fmla="*/ 70 w 116"/>
                <a:gd name="T59" fmla="*/ 1 h 110"/>
                <a:gd name="T60" fmla="*/ 81 w 116"/>
                <a:gd name="T61" fmla="*/ 4 h 110"/>
                <a:gd name="T62" fmla="*/ 90 w 116"/>
                <a:gd name="T63" fmla="*/ 9 h 110"/>
                <a:gd name="T64" fmla="*/ 99 w 116"/>
                <a:gd name="T65" fmla="*/ 16 h 110"/>
                <a:gd name="T66" fmla="*/ 106 w 116"/>
                <a:gd name="T67" fmla="*/ 25 h 110"/>
                <a:gd name="T68" fmla="*/ 112 w 116"/>
                <a:gd name="T69" fmla="*/ 33 h 110"/>
                <a:gd name="T70" fmla="*/ 115 w 116"/>
                <a:gd name="T71" fmla="*/ 43 h 110"/>
                <a:gd name="T72" fmla="*/ 116 w 116"/>
                <a:gd name="T73" fmla="*/ 55 h 110"/>
                <a:gd name="T74" fmla="*/ 116 w 116"/>
                <a:gd name="T75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6" h="110">
                  <a:moveTo>
                    <a:pt x="116" y="55"/>
                  </a:moveTo>
                  <a:lnTo>
                    <a:pt x="116" y="55"/>
                  </a:lnTo>
                  <a:lnTo>
                    <a:pt x="115" y="67"/>
                  </a:lnTo>
                  <a:lnTo>
                    <a:pt x="112" y="77"/>
                  </a:lnTo>
                  <a:lnTo>
                    <a:pt x="106" y="85"/>
                  </a:lnTo>
                  <a:lnTo>
                    <a:pt x="99" y="94"/>
                  </a:lnTo>
                  <a:lnTo>
                    <a:pt x="90" y="101"/>
                  </a:lnTo>
                  <a:lnTo>
                    <a:pt x="81" y="106"/>
                  </a:lnTo>
                  <a:lnTo>
                    <a:pt x="70" y="108"/>
                  </a:lnTo>
                  <a:lnTo>
                    <a:pt x="58" y="110"/>
                  </a:lnTo>
                  <a:lnTo>
                    <a:pt x="58" y="110"/>
                  </a:lnTo>
                  <a:lnTo>
                    <a:pt x="47" y="108"/>
                  </a:lnTo>
                  <a:lnTo>
                    <a:pt x="35" y="106"/>
                  </a:lnTo>
                  <a:lnTo>
                    <a:pt x="26" y="101"/>
                  </a:lnTo>
                  <a:lnTo>
                    <a:pt x="18" y="94"/>
                  </a:lnTo>
                  <a:lnTo>
                    <a:pt x="11" y="85"/>
                  </a:lnTo>
                  <a:lnTo>
                    <a:pt x="5" y="77"/>
                  </a:lnTo>
                  <a:lnTo>
                    <a:pt x="2" y="6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1" y="25"/>
                  </a:lnTo>
                  <a:lnTo>
                    <a:pt x="18" y="16"/>
                  </a:lnTo>
                  <a:lnTo>
                    <a:pt x="26" y="9"/>
                  </a:lnTo>
                  <a:lnTo>
                    <a:pt x="35" y="4"/>
                  </a:lnTo>
                  <a:lnTo>
                    <a:pt x="47" y="1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1"/>
                  </a:lnTo>
                  <a:lnTo>
                    <a:pt x="81" y="4"/>
                  </a:lnTo>
                  <a:lnTo>
                    <a:pt x="90" y="9"/>
                  </a:lnTo>
                  <a:lnTo>
                    <a:pt x="99" y="16"/>
                  </a:lnTo>
                  <a:lnTo>
                    <a:pt x="106" y="25"/>
                  </a:lnTo>
                  <a:lnTo>
                    <a:pt x="112" y="33"/>
                  </a:lnTo>
                  <a:lnTo>
                    <a:pt x="115" y="43"/>
                  </a:lnTo>
                  <a:lnTo>
                    <a:pt x="116" y="55"/>
                  </a:lnTo>
                  <a:lnTo>
                    <a:pt x="116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3" name="Freeform 115">
              <a:extLst>
                <a:ext uri="{FF2B5EF4-FFF2-40B4-BE49-F238E27FC236}">
                  <a16:creationId xmlns:a16="http://schemas.microsoft.com/office/drawing/2014/main" id="{C9054868-FA99-8D7F-3C22-0293A8E42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" y="619"/>
              <a:ext cx="32" cy="32"/>
            </a:xfrm>
            <a:custGeom>
              <a:avLst/>
              <a:gdLst>
                <a:gd name="T0" fmla="*/ 98 w 98"/>
                <a:gd name="T1" fmla="*/ 47 h 95"/>
                <a:gd name="T2" fmla="*/ 98 w 98"/>
                <a:gd name="T3" fmla="*/ 47 h 95"/>
                <a:gd name="T4" fmla="*/ 97 w 98"/>
                <a:gd name="T5" fmla="*/ 57 h 95"/>
                <a:gd name="T6" fmla="*/ 94 w 98"/>
                <a:gd name="T7" fmla="*/ 66 h 95"/>
                <a:gd name="T8" fmla="*/ 90 w 98"/>
                <a:gd name="T9" fmla="*/ 73 h 95"/>
                <a:gd name="T10" fmla="*/ 84 w 98"/>
                <a:gd name="T11" fmla="*/ 80 h 95"/>
                <a:gd name="T12" fmla="*/ 76 w 98"/>
                <a:gd name="T13" fmla="*/ 86 h 95"/>
                <a:gd name="T14" fmla="*/ 68 w 98"/>
                <a:gd name="T15" fmla="*/ 90 h 95"/>
                <a:gd name="T16" fmla="*/ 59 w 98"/>
                <a:gd name="T17" fmla="*/ 93 h 95"/>
                <a:gd name="T18" fmla="*/ 49 w 98"/>
                <a:gd name="T19" fmla="*/ 95 h 95"/>
                <a:gd name="T20" fmla="*/ 49 w 98"/>
                <a:gd name="T21" fmla="*/ 95 h 95"/>
                <a:gd name="T22" fmla="*/ 39 w 98"/>
                <a:gd name="T23" fmla="*/ 93 h 95"/>
                <a:gd name="T24" fmla="*/ 30 w 98"/>
                <a:gd name="T25" fmla="*/ 90 h 95"/>
                <a:gd name="T26" fmla="*/ 22 w 98"/>
                <a:gd name="T27" fmla="*/ 86 h 95"/>
                <a:gd name="T28" fmla="*/ 14 w 98"/>
                <a:gd name="T29" fmla="*/ 80 h 95"/>
                <a:gd name="T30" fmla="*/ 9 w 98"/>
                <a:gd name="T31" fmla="*/ 73 h 95"/>
                <a:gd name="T32" fmla="*/ 4 w 98"/>
                <a:gd name="T33" fmla="*/ 66 h 95"/>
                <a:gd name="T34" fmla="*/ 1 w 98"/>
                <a:gd name="T35" fmla="*/ 57 h 95"/>
                <a:gd name="T36" fmla="*/ 0 w 98"/>
                <a:gd name="T37" fmla="*/ 47 h 95"/>
                <a:gd name="T38" fmla="*/ 0 w 98"/>
                <a:gd name="T39" fmla="*/ 47 h 95"/>
                <a:gd name="T40" fmla="*/ 1 w 98"/>
                <a:gd name="T41" fmla="*/ 38 h 95"/>
                <a:gd name="T42" fmla="*/ 4 w 98"/>
                <a:gd name="T43" fmla="*/ 29 h 95"/>
                <a:gd name="T44" fmla="*/ 9 w 98"/>
                <a:gd name="T45" fmla="*/ 21 h 95"/>
                <a:gd name="T46" fmla="*/ 14 w 98"/>
                <a:gd name="T47" fmla="*/ 14 h 95"/>
                <a:gd name="T48" fmla="*/ 22 w 98"/>
                <a:gd name="T49" fmla="*/ 9 h 95"/>
                <a:gd name="T50" fmla="*/ 30 w 98"/>
                <a:gd name="T51" fmla="*/ 5 h 95"/>
                <a:gd name="T52" fmla="*/ 39 w 98"/>
                <a:gd name="T53" fmla="*/ 2 h 95"/>
                <a:gd name="T54" fmla="*/ 49 w 98"/>
                <a:gd name="T55" fmla="*/ 0 h 95"/>
                <a:gd name="T56" fmla="*/ 49 w 98"/>
                <a:gd name="T57" fmla="*/ 0 h 95"/>
                <a:gd name="T58" fmla="*/ 59 w 98"/>
                <a:gd name="T59" fmla="*/ 2 h 95"/>
                <a:gd name="T60" fmla="*/ 68 w 98"/>
                <a:gd name="T61" fmla="*/ 5 h 95"/>
                <a:gd name="T62" fmla="*/ 76 w 98"/>
                <a:gd name="T63" fmla="*/ 9 h 95"/>
                <a:gd name="T64" fmla="*/ 84 w 98"/>
                <a:gd name="T65" fmla="*/ 14 h 95"/>
                <a:gd name="T66" fmla="*/ 90 w 98"/>
                <a:gd name="T67" fmla="*/ 21 h 95"/>
                <a:gd name="T68" fmla="*/ 94 w 98"/>
                <a:gd name="T69" fmla="*/ 29 h 95"/>
                <a:gd name="T70" fmla="*/ 97 w 98"/>
                <a:gd name="T71" fmla="*/ 38 h 95"/>
                <a:gd name="T72" fmla="*/ 98 w 98"/>
                <a:gd name="T73" fmla="*/ 47 h 95"/>
                <a:gd name="T74" fmla="*/ 98 w 98"/>
                <a:gd name="T7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95">
                  <a:moveTo>
                    <a:pt x="98" y="47"/>
                  </a:moveTo>
                  <a:lnTo>
                    <a:pt x="98" y="47"/>
                  </a:lnTo>
                  <a:lnTo>
                    <a:pt x="97" y="57"/>
                  </a:lnTo>
                  <a:lnTo>
                    <a:pt x="94" y="66"/>
                  </a:lnTo>
                  <a:lnTo>
                    <a:pt x="90" y="73"/>
                  </a:lnTo>
                  <a:lnTo>
                    <a:pt x="84" y="80"/>
                  </a:lnTo>
                  <a:lnTo>
                    <a:pt x="76" y="86"/>
                  </a:lnTo>
                  <a:lnTo>
                    <a:pt x="68" y="90"/>
                  </a:lnTo>
                  <a:lnTo>
                    <a:pt x="59" y="93"/>
                  </a:lnTo>
                  <a:lnTo>
                    <a:pt x="49" y="95"/>
                  </a:lnTo>
                  <a:lnTo>
                    <a:pt x="49" y="95"/>
                  </a:lnTo>
                  <a:lnTo>
                    <a:pt x="39" y="93"/>
                  </a:lnTo>
                  <a:lnTo>
                    <a:pt x="30" y="90"/>
                  </a:lnTo>
                  <a:lnTo>
                    <a:pt x="22" y="86"/>
                  </a:lnTo>
                  <a:lnTo>
                    <a:pt x="14" y="80"/>
                  </a:lnTo>
                  <a:lnTo>
                    <a:pt x="9" y="73"/>
                  </a:lnTo>
                  <a:lnTo>
                    <a:pt x="4" y="66"/>
                  </a:lnTo>
                  <a:lnTo>
                    <a:pt x="1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8"/>
                  </a:lnTo>
                  <a:lnTo>
                    <a:pt x="4" y="29"/>
                  </a:lnTo>
                  <a:lnTo>
                    <a:pt x="9" y="21"/>
                  </a:lnTo>
                  <a:lnTo>
                    <a:pt x="14" y="14"/>
                  </a:lnTo>
                  <a:lnTo>
                    <a:pt x="22" y="9"/>
                  </a:lnTo>
                  <a:lnTo>
                    <a:pt x="30" y="5"/>
                  </a:lnTo>
                  <a:lnTo>
                    <a:pt x="39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9" y="2"/>
                  </a:lnTo>
                  <a:lnTo>
                    <a:pt x="68" y="5"/>
                  </a:lnTo>
                  <a:lnTo>
                    <a:pt x="76" y="9"/>
                  </a:lnTo>
                  <a:lnTo>
                    <a:pt x="84" y="14"/>
                  </a:lnTo>
                  <a:lnTo>
                    <a:pt x="90" y="21"/>
                  </a:lnTo>
                  <a:lnTo>
                    <a:pt x="94" y="29"/>
                  </a:lnTo>
                  <a:lnTo>
                    <a:pt x="97" y="38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4" name="Freeform 116">
              <a:extLst>
                <a:ext uri="{FF2B5EF4-FFF2-40B4-BE49-F238E27FC236}">
                  <a16:creationId xmlns:a16="http://schemas.microsoft.com/office/drawing/2014/main" id="{8D323844-2C14-62C4-BA27-CD55CAC59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" y="497"/>
              <a:ext cx="61" cy="120"/>
            </a:xfrm>
            <a:custGeom>
              <a:avLst/>
              <a:gdLst>
                <a:gd name="T0" fmla="*/ 180 w 183"/>
                <a:gd name="T1" fmla="*/ 43 h 359"/>
                <a:gd name="T2" fmla="*/ 164 w 183"/>
                <a:gd name="T3" fmla="*/ 22 h 359"/>
                <a:gd name="T4" fmla="*/ 144 w 183"/>
                <a:gd name="T5" fmla="*/ 9 h 359"/>
                <a:gd name="T6" fmla="*/ 118 w 183"/>
                <a:gd name="T7" fmla="*/ 2 h 359"/>
                <a:gd name="T8" fmla="*/ 92 w 183"/>
                <a:gd name="T9" fmla="*/ 2 h 359"/>
                <a:gd name="T10" fmla="*/ 77 w 183"/>
                <a:gd name="T11" fmla="*/ 4 h 359"/>
                <a:gd name="T12" fmla="*/ 51 w 183"/>
                <a:gd name="T13" fmla="*/ 17 h 359"/>
                <a:gd name="T14" fmla="*/ 31 w 183"/>
                <a:gd name="T15" fmla="*/ 39 h 359"/>
                <a:gd name="T16" fmla="*/ 15 w 183"/>
                <a:gd name="T17" fmla="*/ 64 h 359"/>
                <a:gd name="T18" fmla="*/ 9 w 183"/>
                <a:gd name="T19" fmla="*/ 77 h 359"/>
                <a:gd name="T20" fmla="*/ 2 w 183"/>
                <a:gd name="T21" fmla="*/ 110 h 359"/>
                <a:gd name="T22" fmla="*/ 3 w 183"/>
                <a:gd name="T23" fmla="*/ 140 h 359"/>
                <a:gd name="T24" fmla="*/ 12 w 183"/>
                <a:gd name="T25" fmla="*/ 171 h 359"/>
                <a:gd name="T26" fmla="*/ 29 w 183"/>
                <a:gd name="T27" fmla="*/ 200 h 359"/>
                <a:gd name="T28" fmla="*/ 42 w 183"/>
                <a:gd name="T29" fmla="*/ 217 h 359"/>
                <a:gd name="T30" fmla="*/ 50 w 183"/>
                <a:gd name="T31" fmla="*/ 233 h 359"/>
                <a:gd name="T32" fmla="*/ 51 w 183"/>
                <a:gd name="T33" fmla="*/ 237 h 359"/>
                <a:gd name="T34" fmla="*/ 47 w 183"/>
                <a:gd name="T35" fmla="*/ 259 h 359"/>
                <a:gd name="T36" fmla="*/ 35 w 183"/>
                <a:gd name="T37" fmla="*/ 276 h 359"/>
                <a:gd name="T38" fmla="*/ 18 w 183"/>
                <a:gd name="T39" fmla="*/ 305 h 359"/>
                <a:gd name="T40" fmla="*/ 2 w 183"/>
                <a:gd name="T41" fmla="*/ 334 h 359"/>
                <a:gd name="T42" fmla="*/ 0 w 183"/>
                <a:gd name="T43" fmla="*/ 339 h 359"/>
                <a:gd name="T44" fmla="*/ 2 w 183"/>
                <a:gd name="T45" fmla="*/ 346 h 359"/>
                <a:gd name="T46" fmla="*/ 8 w 183"/>
                <a:gd name="T47" fmla="*/ 354 h 359"/>
                <a:gd name="T48" fmla="*/ 22 w 183"/>
                <a:gd name="T49" fmla="*/ 359 h 359"/>
                <a:gd name="T50" fmla="*/ 37 w 183"/>
                <a:gd name="T51" fmla="*/ 353 h 359"/>
                <a:gd name="T52" fmla="*/ 41 w 183"/>
                <a:gd name="T53" fmla="*/ 346 h 359"/>
                <a:gd name="T54" fmla="*/ 47 w 183"/>
                <a:gd name="T55" fmla="*/ 334 h 359"/>
                <a:gd name="T56" fmla="*/ 67 w 183"/>
                <a:gd name="T57" fmla="*/ 301 h 359"/>
                <a:gd name="T58" fmla="*/ 80 w 183"/>
                <a:gd name="T59" fmla="*/ 281 h 359"/>
                <a:gd name="T60" fmla="*/ 89 w 183"/>
                <a:gd name="T61" fmla="*/ 256 h 359"/>
                <a:gd name="T62" fmla="*/ 90 w 183"/>
                <a:gd name="T63" fmla="*/ 245 h 359"/>
                <a:gd name="T64" fmla="*/ 89 w 183"/>
                <a:gd name="T65" fmla="*/ 224 h 359"/>
                <a:gd name="T66" fmla="*/ 81 w 183"/>
                <a:gd name="T67" fmla="*/ 205 h 359"/>
                <a:gd name="T68" fmla="*/ 63 w 183"/>
                <a:gd name="T69" fmla="*/ 178 h 359"/>
                <a:gd name="T70" fmla="*/ 55 w 183"/>
                <a:gd name="T71" fmla="*/ 165 h 359"/>
                <a:gd name="T72" fmla="*/ 44 w 183"/>
                <a:gd name="T73" fmla="*/ 139 h 359"/>
                <a:gd name="T74" fmla="*/ 42 w 183"/>
                <a:gd name="T75" fmla="*/ 111 h 359"/>
                <a:gd name="T76" fmla="*/ 50 w 183"/>
                <a:gd name="T77" fmla="*/ 83 h 359"/>
                <a:gd name="T78" fmla="*/ 57 w 183"/>
                <a:gd name="T79" fmla="*/ 69 h 359"/>
                <a:gd name="T80" fmla="*/ 77 w 183"/>
                <a:gd name="T81" fmla="*/ 51 h 359"/>
                <a:gd name="T82" fmla="*/ 102 w 183"/>
                <a:gd name="T83" fmla="*/ 41 h 359"/>
                <a:gd name="T84" fmla="*/ 120 w 183"/>
                <a:gd name="T85" fmla="*/ 42 h 359"/>
                <a:gd name="T86" fmla="*/ 132 w 183"/>
                <a:gd name="T87" fmla="*/ 48 h 359"/>
                <a:gd name="T88" fmla="*/ 141 w 183"/>
                <a:gd name="T89" fmla="*/ 56 h 359"/>
                <a:gd name="T90" fmla="*/ 145 w 183"/>
                <a:gd name="T91" fmla="*/ 64 h 359"/>
                <a:gd name="T92" fmla="*/ 151 w 183"/>
                <a:gd name="T93" fmla="*/ 69 h 359"/>
                <a:gd name="T94" fmla="*/ 158 w 183"/>
                <a:gd name="T95" fmla="*/ 74 h 359"/>
                <a:gd name="T96" fmla="*/ 173 w 183"/>
                <a:gd name="T97" fmla="*/ 71 h 359"/>
                <a:gd name="T98" fmla="*/ 183 w 183"/>
                <a:gd name="T99" fmla="*/ 59 h 359"/>
                <a:gd name="T100" fmla="*/ 183 w 183"/>
                <a:gd name="T101" fmla="*/ 48 h 359"/>
                <a:gd name="T102" fmla="*/ 180 w 183"/>
                <a:gd name="T103" fmla="*/ 4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359">
                  <a:moveTo>
                    <a:pt x="180" y="43"/>
                  </a:moveTo>
                  <a:lnTo>
                    <a:pt x="180" y="43"/>
                  </a:lnTo>
                  <a:lnTo>
                    <a:pt x="173" y="32"/>
                  </a:lnTo>
                  <a:lnTo>
                    <a:pt x="164" y="22"/>
                  </a:lnTo>
                  <a:lnTo>
                    <a:pt x="154" y="15"/>
                  </a:lnTo>
                  <a:lnTo>
                    <a:pt x="144" y="9"/>
                  </a:lnTo>
                  <a:lnTo>
                    <a:pt x="131" y="3"/>
                  </a:lnTo>
                  <a:lnTo>
                    <a:pt x="118" y="2"/>
                  </a:lnTo>
                  <a:lnTo>
                    <a:pt x="105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7" y="4"/>
                  </a:lnTo>
                  <a:lnTo>
                    <a:pt x="64" y="10"/>
                  </a:lnTo>
                  <a:lnTo>
                    <a:pt x="51" y="17"/>
                  </a:lnTo>
                  <a:lnTo>
                    <a:pt x="41" y="28"/>
                  </a:lnTo>
                  <a:lnTo>
                    <a:pt x="31" y="39"/>
                  </a:lnTo>
                  <a:lnTo>
                    <a:pt x="22" y="51"/>
                  </a:lnTo>
                  <a:lnTo>
                    <a:pt x="15" y="64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5" y="93"/>
                  </a:lnTo>
                  <a:lnTo>
                    <a:pt x="2" y="110"/>
                  </a:lnTo>
                  <a:lnTo>
                    <a:pt x="2" y="126"/>
                  </a:lnTo>
                  <a:lnTo>
                    <a:pt x="3" y="140"/>
                  </a:lnTo>
                  <a:lnTo>
                    <a:pt x="6" y="156"/>
                  </a:lnTo>
                  <a:lnTo>
                    <a:pt x="12" y="171"/>
                  </a:lnTo>
                  <a:lnTo>
                    <a:pt x="19" y="185"/>
                  </a:lnTo>
                  <a:lnTo>
                    <a:pt x="29" y="200"/>
                  </a:lnTo>
                  <a:lnTo>
                    <a:pt x="29" y="200"/>
                  </a:lnTo>
                  <a:lnTo>
                    <a:pt x="42" y="217"/>
                  </a:lnTo>
                  <a:lnTo>
                    <a:pt x="48" y="227"/>
                  </a:lnTo>
                  <a:lnTo>
                    <a:pt x="50" y="233"/>
                  </a:lnTo>
                  <a:lnTo>
                    <a:pt x="51" y="237"/>
                  </a:lnTo>
                  <a:lnTo>
                    <a:pt x="51" y="237"/>
                  </a:lnTo>
                  <a:lnTo>
                    <a:pt x="50" y="249"/>
                  </a:lnTo>
                  <a:lnTo>
                    <a:pt x="47" y="259"/>
                  </a:lnTo>
                  <a:lnTo>
                    <a:pt x="41" y="26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18" y="305"/>
                  </a:lnTo>
                  <a:lnTo>
                    <a:pt x="9" y="318"/>
                  </a:lnTo>
                  <a:lnTo>
                    <a:pt x="2" y="334"/>
                  </a:lnTo>
                  <a:lnTo>
                    <a:pt x="2" y="334"/>
                  </a:lnTo>
                  <a:lnTo>
                    <a:pt x="0" y="339"/>
                  </a:lnTo>
                  <a:lnTo>
                    <a:pt x="0" y="343"/>
                  </a:lnTo>
                  <a:lnTo>
                    <a:pt x="2" y="346"/>
                  </a:lnTo>
                  <a:lnTo>
                    <a:pt x="3" y="350"/>
                  </a:lnTo>
                  <a:lnTo>
                    <a:pt x="8" y="354"/>
                  </a:lnTo>
                  <a:lnTo>
                    <a:pt x="15" y="357"/>
                  </a:lnTo>
                  <a:lnTo>
                    <a:pt x="22" y="359"/>
                  </a:lnTo>
                  <a:lnTo>
                    <a:pt x="29" y="357"/>
                  </a:lnTo>
                  <a:lnTo>
                    <a:pt x="37" y="353"/>
                  </a:lnTo>
                  <a:lnTo>
                    <a:pt x="39" y="349"/>
                  </a:lnTo>
                  <a:lnTo>
                    <a:pt x="41" y="346"/>
                  </a:lnTo>
                  <a:lnTo>
                    <a:pt x="41" y="346"/>
                  </a:lnTo>
                  <a:lnTo>
                    <a:pt x="47" y="334"/>
                  </a:lnTo>
                  <a:lnTo>
                    <a:pt x="52" y="323"/>
                  </a:lnTo>
                  <a:lnTo>
                    <a:pt x="67" y="301"/>
                  </a:lnTo>
                  <a:lnTo>
                    <a:pt x="74" y="291"/>
                  </a:lnTo>
                  <a:lnTo>
                    <a:pt x="80" y="281"/>
                  </a:lnTo>
                  <a:lnTo>
                    <a:pt x="86" y="269"/>
                  </a:lnTo>
                  <a:lnTo>
                    <a:pt x="89" y="256"/>
                  </a:lnTo>
                  <a:lnTo>
                    <a:pt x="89" y="256"/>
                  </a:lnTo>
                  <a:lnTo>
                    <a:pt x="90" y="245"/>
                  </a:lnTo>
                  <a:lnTo>
                    <a:pt x="90" y="234"/>
                  </a:lnTo>
                  <a:lnTo>
                    <a:pt x="89" y="224"/>
                  </a:lnTo>
                  <a:lnTo>
                    <a:pt x="86" y="214"/>
                  </a:lnTo>
                  <a:lnTo>
                    <a:pt x="81" y="205"/>
                  </a:lnTo>
                  <a:lnTo>
                    <a:pt x="76" y="195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55" y="165"/>
                  </a:lnTo>
                  <a:lnTo>
                    <a:pt x="48" y="152"/>
                  </a:lnTo>
                  <a:lnTo>
                    <a:pt x="44" y="139"/>
                  </a:lnTo>
                  <a:lnTo>
                    <a:pt x="42" y="124"/>
                  </a:lnTo>
                  <a:lnTo>
                    <a:pt x="42" y="111"/>
                  </a:lnTo>
                  <a:lnTo>
                    <a:pt x="45" y="97"/>
                  </a:lnTo>
                  <a:lnTo>
                    <a:pt x="50" y="83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66" y="59"/>
                  </a:lnTo>
                  <a:lnTo>
                    <a:pt x="77" y="51"/>
                  </a:lnTo>
                  <a:lnTo>
                    <a:pt x="89" y="45"/>
                  </a:lnTo>
                  <a:lnTo>
                    <a:pt x="102" y="41"/>
                  </a:lnTo>
                  <a:lnTo>
                    <a:pt x="113" y="41"/>
                  </a:lnTo>
                  <a:lnTo>
                    <a:pt x="120" y="42"/>
                  </a:lnTo>
                  <a:lnTo>
                    <a:pt x="126" y="45"/>
                  </a:lnTo>
                  <a:lnTo>
                    <a:pt x="132" y="48"/>
                  </a:lnTo>
                  <a:lnTo>
                    <a:pt x="136" y="52"/>
                  </a:lnTo>
                  <a:lnTo>
                    <a:pt x="141" y="56"/>
                  </a:lnTo>
                  <a:lnTo>
                    <a:pt x="145" y="64"/>
                  </a:lnTo>
                  <a:lnTo>
                    <a:pt x="145" y="64"/>
                  </a:lnTo>
                  <a:lnTo>
                    <a:pt x="148" y="67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8" y="74"/>
                  </a:lnTo>
                  <a:lnTo>
                    <a:pt x="165" y="72"/>
                  </a:lnTo>
                  <a:lnTo>
                    <a:pt x="173" y="71"/>
                  </a:lnTo>
                  <a:lnTo>
                    <a:pt x="178" y="65"/>
                  </a:lnTo>
                  <a:lnTo>
                    <a:pt x="183" y="59"/>
                  </a:lnTo>
                  <a:lnTo>
                    <a:pt x="183" y="52"/>
                  </a:lnTo>
                  <a:lnTo>
                    <a:pt x="183" y="48"/>
                  </a:lnTo>
                  <a:lnTo>
                    <a:pt x="180" y="43"/>
                  </a:lnTo>
                  <a:lnTo>
                    <a:pt x="18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5" name="Freeform 117">
              <a:extLst>
                <a:ext uri="{FF2B5EF4-FFF2-40B4-BE49-F238E27FC236}">
                  <a16:creationId xmlns:a16="http://schemas.microsoft.com/office/drawing/2014/main" id="{92E3D3FE-907B-1CA0-455C-BF225A7F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" y="247"/>
              <a:ext cx="124" cy="74"/>
            </a:xfrm>
            <a:custGeom>
              <a:avLst/>
              <a:gdLst>
                <a:gd name="T0" fmla="*/ 40 w 370"/>
                <a:gd name="T1" fmla="*/ 106 h 224"/>
                <a:gd name="T2" fmla="*/ 50 w 370"/>
                <a:gd name="T3" fmla="*/ 86 h 224"/>
                <a:gd name="T4" fmla="*/ 66 w 370"/>
                <a:gd name="T5" fmla="*/ 71 h 224"/>
                <a:gd name="T6" fmla="*/ 85 w 370"/>
                <a:gd name="T7" fmla="*/ 60 h 224"/>
                <a:gd name="T8" fmla="*/ 104 w 370"/>
                <a:gd name="T9" fmla="*/ 51 h 224"/>
                <a:gd name="T10" fmla="*/ 134 w 370"/>
                <a:gd name="T11" fmla="*/ 42 h 224"/>
                <a:gd name="T12" fmla="*/ 160 w 370"/>
                <a:gd name="T13" fmla="*/ 42 h 224"/>
                <a:gd name="T14" fmla="*/ 186 w 370"/>
                <a:gd name="T15" fmla="*/ 49 h 224"/>
                <a:gd name="T16" fmla="*/ 214 w 370"/>
                <a:gd name="T17" fmla="*/ 64 h 224"/>
                <a:gd name="T18" fmla="*/ 232 w 370"/>
                <a:gd name="T19" fmla="*/ 77 h 224"/>
                <a:gd name="T20" fmla="*/ 269 w 370"/>
                <a:gd name="T21" fmla="*/ 110 h 224"/>
                <a:gd name="T22" fmla="*/ 298 w 370"/>
                <a:gd name="T23" fmla="*/ 146 h 224"/>
                <a:gd name="T24" fmla="*/ 321 w 370"/>
                <a:gd name="T25" fmla="*/ 188 h 224"/>
                <a:gd name="T26" fmla="*/ 329 w 370"/>
                <a:gd name="T27" fmla="*/ 211 h 224"/>
                <a:gd name="T28" fmla="*/ 334 w 370"/>
                <a:gd name="T29" fmla="*/ 219 h 224"/>
                <a:gd name="T30" fmla="*/ 348 w 370"/>
                <a:gd name="T31" fmla="*/ 224 h 224"/>
                <a:gd name="T32" fmla="*/ 363 w 370"/>
                <a:gd name="T33" fmla="*/ 222 h 224"/>
                <a:gd name="T34" fmla="*/ 368 w 370"/>
                <a:gd name="T35" fmla="*/ 213 h 224"/>
                <a:gd name="T36" fmla="*/ 370 w 370"/>
                <a:gd name="T37" fmla="*/ 204 h 224"/>
                <a:gd name="T38" fmla="*/ 368 w 370"/>
                <a:gd name="T39" fmla="*/ 200 h 224"/>
                <a:gd name="T40" fmla="*/ 341 w 370"/>
                <a:gd name="T41" fmla="*/ 142 h 224"/>
                <a:gd name="T42" fmla="*/ 305 w 370"/>
                <a:gd name="T43" fmla="*/ 89 h 224"/>
                <a:gd name="T44" fmla="*/ 257 w 370"/>
                <a:gd name="T45" fmla="*/ 45 h 224"/>
                <a:gd name="T46" fmla="*/ 231 w 370"/>
                <a:gd name="T47" fmla="*/ 26 h 224"/>
                <a:gd name="T48" fmla="*/ 202 w 370"/>
                <a:gd name="T49" fmla="*/ 12 h 224"/>
                <a:gd name="T50" fmla="*/ 189 w 370"/>
                <a:gd name="T51" fmla="*/ 6 h 224"/>
                <a:gd name="T52" fmla="*/ 160 w 370"/>
                <a:gd name="T53" fmla="*/ 2 h 224"/>
                <a:gd name="T54" fmla="*/ 130 w 370"/>
                <a:gd name="T55" fmla="*/ 2 h 224"/>
                <a:gd name="T56" fmla="*/ 99 w 370"/>
                <a:gd name="T57" fmla="*/ 8 h 224"/>
                <a:gd name="T58" fmla="*/ 70 w 370"/>
                <a:gd name="T59" fmla="*/ 19 h 224"/>
                <a:gd name="T60" fmla="*/ 44 w 370"/>
                <a:gd name="T61" fmla="*/ 36 h 224"/>
                <a:gd name="T62" fmla="*/ 23 w 370"/>
                <a:gd name="T63" fmla="*/ 57 h 224"/>
                <a:gd name="T64" fmla="*/ 5 w 370"/>
                <a:gd name="T65" fmla="*/ 81 h 224"/>
                <a:gd name="T66" fmla="*/ 1 w 370"/>
                <a:gd name="T67" fmla="*/ 94 h 224"/>
                <a:gd name="T68" fmla="*/ 0 w 370"/>
                <a:gd name="T69" fmla="*/ 103 h 224"/>
                <a:gd name="T70" fmla="*/ 2 w 370"/>
                <a:gd name="T71" fmla="*/ 110 h 224"/>
                <a:gd name="T72" fmla="*/ 14 w 370"/>
                <a:gd name="T73" fmla="*/ 119 h 224"/>
                <a:gd name="T74" fmla="*/ 30 w 370"/>
                <a:gd name="T75" fmla="*/ 117 h 224"/>
                <a:gd name="T76" fmla="*/ 39 w 370"/>
                <a:gd name="T77" fmla="*/ 110 h 224"/>
                <a:gd name="T78" fmla="*/ 40 w 370"/>
                <a:gd name="T79" fmla="*/ 10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0" h="224">
                  <a:moveTo>
                    <a:pt x="40" y="106"/>
                  </a:moveTo>
                  <a:lnTo>
                    <a:pt x="40" y="106"/>
                  </a:lnTo>
                  <a:lnTo>
                    <a:pt x="44" y="96"/>
                  </a:lnTo>
                  <a:lnTo>
                    <a:pt x="50" y="86"/>
                  </a:lnTo>
                  <a:lnTo>
                    <a:pt x="57" y="78"/>
                  </a:lnTo>
                  <a:lnTo>
                    <a:pt x="66" y="71"/>
                  </a:lnTo>
                  <a:lnTo>
                    <a:pt x="75" y="65"/>
                  </a:lnTo>
                  <a:lnTo>
                    <a:pt x="85" y="60"/>
                  </a:lnTo>
                  <a:lnTo>
                    <a:pt x="104" y="51"/>
                  </a:lnTo>
                  <a:lnTo>
                    <a:pt x="104" y="51"/>
                  </a:lnTo>
                  <a:lnTo>
                    <a:pt x="120" y="45"/>
                  </a:lnTo>
                  <a:lnTo>
                    <a:pt x="134" y="42"/>
                  </a:lnTo>
                  <a:lnTo>
                    <a:pt x="147" y="41"/>
                  </a:lnTo>
                  <a:lnTo>
                    <a:pt x="160" y="42"/>
                  </a:lnTo>
                  <a:lnTo>
                    <a:pt x="173" y="45"/>
                  </a:lnTo>
                  <a:lnTo>
                    <a:pt x="186" y="49"/>
                  </a:lnTo>
                  <a:lnTo>
                    <a:pt x="199" y="55"/>
                  </a:lnTo>
                  <a:lnTo>
                    <a:pt x="214" y="64"/>
                  </a:lnTo>
                  <a:lnTo>
                    <a:pt x="214" y="64"/>
                  </a:lnTo>
                  <a:lnTo>
                    <a:pt x="232" y="77"/>
                  </a:lnTo>
                  <a:lnTo>
                    <a:pt x="251" y="93"/>
                  </a:lnTo>
                  <a:lnTo>
                    <a:pt x="269" y="110"/>
                  </a:lnTo>
                  <a:lnTo>
                    <a:pt x="283" y="128"/>
                  </a:lnTo>
                  <a:lnTo>
                    <a:pt x="298" y="146"/>
                  </a:lnTo>
                  <a:lnTo>
                    <a:pt x="311" y="168"/>
                  </a:lnTo>
                  <a:lnTo>
                    <a:pt x="321" y="188"/>
                  </a:lnTo>
                  <a:lnTo>
                    <a:pt x="329" y="211"/>
                  </a:lnTo>
                  <a:lnTo>
                    <a:pt x="329" y="211"/>
                  </a:lnTo>
                  <a:lnTo>
                    <a:pt x="331" y="216"/>
                  </a:lnTo>
                  <a:lnTo>
                    <a:pt x="334" y="219"/>
                  </a:lnTo>
                  <a:lnTo>
                    <a:pt x="341" y="223"/>
                  </a:lnTo>
                  <a:lnTo>
                    <a:pt x="348" y="224"/>
                  </a:lnTo>
                  <a:lnTo>
                    <a:pt x="355" y="224"/>
                  </a:lnTo>
                  <a:lnTo>
                    <a:pt x="363" y="222"/>
                  </a:lnTo>
                  <a:lnTo>
                    <a:pt x="367" y="216"/>
                  </a:lnTo>
                  <a:lnTo>
                    <a:pt x="368" y="213"/>
                  </a:lnTo>
                  <a:lnTo>
                    <a:pt x="370" y="209"/>
                  </a:lnTo>
                  <a:lnTo>
                    <a:pt x="370" y="204"/>
                  </a:lnTo>
                  <a:lnTo>
                    <a:pt x="368" y="200"/>
                  </a:lnTo>
                  <a:lnTo>
                    <a:pt x="368" y="200"/>
                  </a:lnTo>
                  <a:lnTo>
                    <a:pt x="357" y="171"/>
                  </a:lnTo>
                  <a:lnTo>
                    <a:pt x="341" y="142"/>
                  </a:lnTo>
                  <a:lnTo>
                    <a:pt x="324" y="115"/>
                  </a:lnTo>
                  <a:lnTo>
                    <a:pt x="305" y="89"/>
                  </a:lnTo>
                  <a:lnTo>
                    <a:pt x="282" y="65"/>
                  </a:lnTo>
                  <a:lnTo>
                    <a:pt x="257" y="45"/>
                  </a:lnTo>
                  <a:lnTo>
                    <a:pt x="244" y="35"/>
                  </a:lnTo>
                  <a:lnTo>
                    <a:pt x="231" y="26"/>
                  </a:lnTo>
                  <a:lnTo>
                    <a:pt x="217" y="19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189" y="6"/>
                  </a:lnTo>
                  <a:lnTo>
                    <a:pt x="175" y="3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4" y="5"/>
                  </a:lnTo>
                  <a:lnTo>
                    <a:pt x="99" y="8"/>
                  </a:lnTo>
                  <a:lnTo>
                    <a:pt x="85" y="13"/>
                  </a:lnTo>
                  <a:lnTo>
                    <a:pt x="70" y="19"/>
                  </a:lnTo>
                  <a:lnTo>
                    <a:pt x="56" y="28"/>
                  </a:lnTo>
                  <a:lnTo>
                    <a:pt x="44" y="36"/>
                  </a:lnTo>
                  <a:lnTo>
                    <a:pt x="33" y="45"/>
                  </a:lnTo>
                  <a:lnTo>
                    <a:pt x="23" y="57"/>
                  </a:lnTo>
                  <a:lnTo>
                    <a:pt x="13" y="68"/>
                  </a:lnTo>
                  <a:lnTo>
                    <a:pt x="5" y="81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8" y="116"/>
                  </a:lnTo>
                  <a:lnTo>
                    <a:pt x="14" y="119"/>
                  </a:lnTo>
                  <a:lnTo>
                    <a:pt x="23" y="119"/>
                  </a:lnTo>
                  <a:lnTo>
                    <a:pt x="30" y="117"/>
                  </a:lnTo>
                  <a:lnTo>
                    <a:pt x="36" y="113"/>
                  </a:lnTo>
                  <a:lnTo>
                    <a:pt x="39" y="110"/>
                  </a:lnTo>
                  <a:lnTo>
                    <a:pt x="40" y="106"/>
                  </a:lnTo>
                  <a:lnTo>
                    <a:pt x="4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6" name="Freeform 118">
              <a:extLst>
                <a:ext uri="{FF2B5EF4-FFF2-40B4-BE49-F238E27FC236}">
                  <a16:creationId xmlns:a16="http://schemas.microsoft.com/office/drawing/2014/main" id="{1D642A6F-4446-8355-AA30-D51057F3B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" y="278"/>
              <a:ext cx="61" cy="139"/>
            </a:xfrm>
            <a:custGeom>
              <a:avLst/>
              <a:gdLst>
                <a:gd name="T0" fmla="*/ 170 w 183"/>
                <a:gd name="T1" fmla="*/ 6 h 417"/>
                <a:gd name="T2" fmla="*/ 139 w 183"/>
                <a:gd name="T3" fmla="*/ 0 h 417"/>
                <a:gd name="T4" fmla="*/ 112 w 183"/>
                <a:gd name="T5" fmla="*/ 6 h 417"/>
                <a:gd name="T6" fmla="*/ 89 w 183"/>
                <a:gd name="T7" fmla="*/ 21 h 417"/>
                <a:gd name="T8" fmla="*/ 68 w 183"/>
                <a:gd name="T9" fmla="*/ 44 h 417"/>
                <a:gd name="T10" fmla="*/ 51 w 183"/>
                <a:gd name="T11" fmla="*/ 70 h 417"/>
                <a:gd name="T12" fmla="*/ 28 w 183"/>
                <a:gd name="T13" fmla="*/ 128 h 417"/>
                <a:gd name="T14" fmla="*/ 21 w 183"/>
                <a:gd name="T15" fmla="*/ 152 h 417"/>
                <a:gd name="T16" fmla="*/ 8 w 183"/>
                <a:gd name="T17" fmla="*/ 216 h 417"/>
                <a:gd name="T18" fmla="*/ 2 w 183"/>
                <a:gd name="T19" fmla="*/ 281 h 417"/>
                <a:gd name="T20" fmla="*/ 0 w 183"/>
                <a:gd name="T21" fmla="*/ 313 h 417"/>
                <a:gd name="T22" fmla="*/ 5 w 183"/>
                <a:gd name="T23" fmla="*/ 343 h 417"/>
                <a:gd name="T24" fmla="*/ 11 w 183"/>
                <a:gd name="T25" fmla="*/ 358 h 417"/>
                <a:gd name="T26" fmla="*/ 24 w 183"/>
                <a:gd name="T27" fmla="*/ 384 h 417"/>
                <a:gd name="T28" fmla="*/ 28 w 183"/>
                <a:gd name="T29" fmla="*/ 398 h 417"/>
                <a:gd name="T30" fmla="*/ 28 w 183"/>
                <a:gd name="T31" fmla="*/ 402 h 417"/>
                <a:gd name="T32" fmla="*/ 35 w 183"/>
                <a:gd name="T33" fmla="*/ 413 h 417"/>
                <a:gd name="T34" fmla="*/ 50 w 183"/>
                <a:gd name="T35" fmla="*/ 417 h 417"/>
                <a:gd name="T36" fmla="*/ 63 w 183"/>
                <a:gd name="T37" fmla="*/ 413 h 417"/>
                <a:gd name="T38" fmla="*/ 67 w 183"/>
                <a:gd name="T39" fmla="*/ 407 h 417"/>
                <a:gd name="T40" fmla="*/ 68 w 183"/>
                <a:gd name="T41" fmla="*/ 398 h 417"/>
                <a:gd name="T42" fmla="*/ 67 w 183"/>
                <a:gd name="T43" fmla="*/ 388 h 417"/>
                <a:gd name="T44" fmla="*/ 55 w 183"/>
                <a:gd name="T45" fmla="*/ 359 h 417"/>
                <a:gd name="T46" fmla="*/ 44 w 183"/>
                <a:gd name="T47" fmla="*/ 330 h 417"/>
                <a:gd name="T48" fmla="*/ 41 w 183"/>
                <a:gd name="T49" fmla="*/ 320 h 417"/>
                <a:gd name="T50" fmla="*/ 42 w 183"/>
                <a:gd name="T51" fmla="*/ 266 h 417"/>
                <a:gd name="T52" fmla="*/ 50 w 183"/>
                <a:gd name="T53" fmla="*/ 212 h 417"/>
                <a:gd name="T54" fmla="*/ 53 w 183"/>
                <a:gd name="T55" fmla="*/ 191 h 417"/>
                <a:gd name="T56" fmla="*/ 68 w 183"/>
                <a:gd name="T57" fmla="*/ 132 h 417"/>
                <a:gd name="T58" fmla="*/ 80 w 183"/>
                <a:gd name="T59" fmla="*/ 100 h 417"/>
                <a:gd name="T60" fmla="*/ 94 w 183"/>
                <a:gd name="T61" fmla="*/ 74 h 417"/>
                <a:gd name="T62" fmla="*/ 112 w 183"/>
                <a:gd name="T63" fmla="*/ 52 h 417"/>
                <a:gd name="T64" fmla="*/ 134 w 183"/>
                <a:gd name="T65" fmla="*/ 42 h 417"/>
                <a:gd name="T66" fmla="*/ 145 w 183"/>
                <a:gd name="T67" fmla="*/ 42 h 417"/>
                <a:gd name="T68" fmla="*/ 158 w 183"/>
                <a:gd name="T69" fmla="*/ 45 h 417"/>
                <a:gd name="T70" fmla="*/ 162 w 183"/>
                <a:gd name="T71" fmla="*/ 47 h 417"/>
                <a:gd name="T72" fmla="*/ 170 w 183"/>
                <a:gd name="T73" fmla="*/ 47 h 417"/>
                <a:gd name="T74" fmla="*/ 178 w 183"/>
                <a:gd name="T75" fmla="*/ 41 h 417"/>
                <a:gd name="T76" fmla="*/ 183 w 183"/>
                <a:gd name="T77" fmla="*/ 26 h 417"/>
                <a:gd name="T78" fmla="*/ 177 w 183"/>
                <a:gd name="T79" fmla="*/ 12 h 417"/>
                <a:gd name="T80" fmla="*/ 170 w 183"/>
                <a:gd name="T81" fmla="*/ 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3" h="417">
                  <a:moveTo>
                    <a:pt x="170" y="6"/>
                  </a:moveTo>
                  <a:lnTo>
                    <a:pt x="170" y="6"/>
                  </a:lnTo>
                  <a:lnTo>
                    <a:pt x="154" y="2"/>
                  </a:lnTo>
                  <a:lnTo>
                    <a:pt x="139" y="0"/>
                  </a:lnTo>
                  <a:lnTo>
                    <a:pt x="125" y="2"/>
                  </a:lnTo>
                  <a:lnTo>
                    <a:pt x="112" y="6"/>
                  </a:lnTo>
                  <a:lnTo>
                    <a:pt x="100" y="12"/>
                  </a:lnTo>
                  <a:lnTo>
                    <a:pt x="89" y="21"/>
                  </a:lnTo>
                  <a:lnTo>
                    <a:pt x="79" y="31"/>
                  </a:lnTo>
                  <a:lnTo>
                    <a:pt x="68" y="44"/>
                  </a:lnTo>
                  <a:lnTo>
                    <a:pt x="60" y="57"/>
                  </a:lnTo>
                  <a:lnTo>
                    <a:pt x="51" y="70"/>
                  </a:lnTo>
                  <a:lnTo>
                    <a:pt x="38" y="99"/>
                  </a:lnTo>
                  <a:lnTo>
                    <a:pt x="28" y="128"/>
                  </a:lnTo>
                  <a:lnTo>
                    <a:pt x="21" y="152"/>
                  </a:lnTo>
                  <a:lnTo>
                    <a:pt x="21" y="152"/>
                  </a:lnTo>
                  <a:lnTo>
                    <a:pt x="13" y="184"/>
                  </a:lnTo>
                  <a:lnTo>
                    <a:pt x="8" y="216"/>
                  </a:lnTo>
                  <a:lnTo>
                    <a:pt x="5" y="249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0" y="313"/>
                  </a:lnTo>
                  <a:lnTo>
                    <a:pt x="2" y="329"/>
                  </a:lnTo>
                  <a:lnTo>
                    <a:pt x="5" y="343"/>
                  </a:lnTo>
                  <a:lnTo>
                    <a:pt x="5" y="343"/>
                  </a:lnTo>
                  <a:lnTo>
                    <a:pt x="11" y="358"/>
                  </a:lnTo>
                  <a:lnTo>
                    <a:pt x="18" y="371"/>
                  </a:lnTo>
                  <a:lnTo>
                    <a:pt x="24" y="384"/>
                  </a:lnTo>
                  <a:lnTo>
                    <a:pt x="26" y="391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402"/>
                  </a:lnTo>
                  <a:lnTo>
                    <a:pt x="29" y="407"/>
                  </a:lnTo>
                  <a:lnTo>
                    <a:pt x="35" y="413"/>
                  </a:lnTo>
                  <a:lnTo>
                    <a:pt x="42" y="415"/>
                  </a:lnTo>
                  <a:lnTo>
                    <a:pt x="50" y="417"/>
                  </a:lnTo>
                  <a:lnTo>
                    <a:pt x="57" y="417"/>
                  </a:lnTo>
                  <a:lnTo>
                    <a:pt x="63" y="413"/>
                  </a:lnTo>
                  <a:lnTo>
                    <a:pt x="66" y="410"/>
                  </a:lnTo>
                  <a:lnTo>
                    <a:pt x="67" y="407"/>
                  </a:lnTo>
                  <a:lnTo>
                    <a:pt x="68" y="402"/>
                  </a:lnTo>
                  <a:lnTo>
                    <a:pt x="68" y="398"/>
                  </a:lnTo>
                  <a:lnTo>
                    <a:pt x="68" y="398"/>
                  </a:lnTo>
                  <a:lnTo>
                    <a:pt x="67" y="388"/>
                  </a:lnTo>
                  <a:lnTo>
                    <a:pt x="64" y="378"/>
                  </a:lnTo>
                  <a:lnTo>
                    <a:pt x="55" y="359"/>
                  </a:lnTo>
                  <a:lnTo>
                    <a:pt x="47" y="340"/>
                  </a:lnTo>
                  <a:lnTo>
                    <a:pt x="44" y="330"/>
                  </a:lnTo>
                  <a:lnTo>
                    <a:pt x="41" y="320"/>
                  </a:lnTo>
                  <a:lnTo>
                    <a:pt x="41" y="320"/>
                  </a:lnTo>
                  <a:lnTo>
                    <a:pt x="41" y="294"/>
                  </a:lnTo>
                  <a:lnTo>
                    <a:pt x="42" y="266"/>
                  </a:lnTo>
                  <a:lnTo>
                    <a:pt x="45" y="239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3" y="191"/>
                  </a:lnTo>
                  <a:lnTo>
                    <a:pt x="60" y="162"/>
                  </a:lnTo>
                  <a:lnTo>
                    <a:pt x="68" y="132"/>
                  </a:lnTo>
                  <a:lnTo>
                    <a:pt x="73" y="116"/>
                  </a:lnTo>
                  <a:lnTo>
                    <a:pt x="80" y="100"/>
                  </a:lnTo>
                  <a:lnTo>
                    <a:pt x="87" y="87"/>
                  </a:lnTo>
                  <a:lnTo>
                    <a:pt x="94" y="74"/>
                  </a:lnTo>
                  <a:lnTo>
                    <a:pt x="103" y="63"/>
                  </a:lnTo>
                  <a:lnTo>
                    <a:pt x="112" y="52"/>
                  </a:lnTo>
                  <a:lnTo>
                    <a:pt x="122" y="47"/>
                  </a:lnTo>
                  <a:lnTo>
                    <a:pt x="134" y="42"/>
                  </a:lnTo>
                  <a:lnTo>
                    <a:pt x="139" y="42"/>
                  </a:lnTo>
                  <a:lnTo>
                    <a:pt x="145" y="42"/>
                  </a:lnTo>
                  <a:lnTo>
                    <a:pt x="152" y="44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162" y="47"/>
                  </a:lnTo>
                  <a:lnTo>
                    <a:pt x="167" y="48"/>
                  </a:lnTo>
                  <a:lnTo>
                    <a:pt x="170" y="47"/>
                  </a:lnTo>
                  <a:lnTo>
                    <a:pt x="174" y="45"/>
                  </a:lnTo>
                  <a:lnTo>
                    <a:pt x="178" y="41"/>
                  </a:lnTo>
                  <a:lnTo>
                    <a:pt x="181" y="34"/>
                  </a:lnTo>
                  <a:lnTo>
                    <a:pt x="183" y="26"/>
                  </a:lnTo>
                  <a:lnTo>
                    <a:pt x="181" y="19"/>
                  </a:lnTo>
                  <a:lnTo>
                    <a:pt x="177" y="12"/>
                  </a:lnTo>
                  <a:lnTo>
                    <a:pt x="173" y="9"/>
                  </a:lnTo>
                  <a:lnTo>
                    <a:pt x="170" y="6"/>
                  </a:lnTo>
                  <a:lnTo>
                    <a:pt x="17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7" name="Freeform 119">
              <a:extLst>
                <a:ext uri="{FF2B5EF4-FFF2-40B4-BE49-F238E27FC236}">
                  <a16:creationId xmlns:a16="http://schemas.microsoft.com/office/drawing/2014/main" id="{D76A2F71-60C5-E67F-FEEA-F5381502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" y="226"/>
              <a:ext cx="265" cy="177"/>
            </a:xfrm>
            <a:custGeom>
              <a:avLst/>
              <a:gdLst>
                <a:gd name="T0" fmla="*/ 2 w 795"/>
                <a:gd name="T1" fmla="*/ 30 h 531"/>
                <a:gd name="T2" fmla="*/ 31 w 795"/>
                <a:gd name="T3" fmla="*/ 84 h 531"/>
                <a:gd name="T4" fmla="*/ 65 w 795"/>
                <a:gd name="T5" fmla="*/ 134 h 531"/>
                <a:gd name="T6" fmla="*/ 101 w 795"/>
                <a:gd name="T7" fmla="*/ 182 h 531"/>
                <a:gd name="T8" fmla="*/ 141 w 795"/>
                <a:gd name="T9" fmla="*/ 227 h 531"/>
                <a:gd name="T10" fmla="*/ 183 w 795"/>
                <a:gd name="T11" fmla="*/ 270 h 531"/>
                <a:gd name="T12" fmla="*/ 228 w 795"/>
                <a:gd name="T13" fmla="*/ 311 h 531"/>
                <a:gd name="T14" fmla="*/ 274 w 795"/>
                <a:gd name="T15" fmla="*/ 347 h 531"/>
                <a:gd name="T16" fmla="*/ 324 w 795"/>
                <a:gd name="T17" fmla="*/ 382 h 531"/>
                <a:gd name="T18" fmla="*/ 376 w 795"/>
                <a:gd name="T19" fmla="*/ 412 h 531"/>
                <a:gd name="T20" fmla="*/ 429 w 795"/>
                <a:gd name="T21" fmla="*/ 439 h 531"/>
                <a:gd name="T22" fmla="*/ 484 w 795"/>
                <a:gd name="T23" fmla="*/ 464 h 531"/>
                <a:gd name="T24" fmla="*/ 541 w 795"/>
                <a:gd name="T25" fmla="*/ 486 h 531"/>
                <a:gd name="T26" fmla="*/ 598 w 795"/>
                <a:gd name="T27" fmla="*/ 502 h 531"/>
                <a:gd name="T28" fmla="*/ 656 w 795"/>
                <a:gd name="T29" fmla="*/ 516 h 531"/>
                <a:gd name="T30" fmla="*/ 716 w 795"/>
                <a:gd name="T31" fmla="*/ 525 h 531"/>
                <a:gd name="T32" fmla="*/ 776 w 795"/>
                <a:gd name="T33" fmla="*/ 531 h 531"/>
                <a:gd name="T34" fmla="*/ 781 w 795"/>
                <a:gd name="T35" fmla="*/ 531 h 531"/>
                <a:gd name="T36" fmla="*/ 788 w 795"/>
                <a:gd name="T37" fmla="*/ 528 h 531"/>
                <a:gd name="T38" fmla="*/ 795 w 795"/>
                <a:gd name="T39" fmla="*/ 519 h 531"/>
                <a:gd name="T40" fmla="*/ 795 w 795"/>
                <a:gd name="T41" fmla="*/ 504 h 531"/>
                <a:gd name="T42" fmla="*/ 785 w 795"/>
                <a:gd name="T43" fmla="*/ 493 h 531"/>
                <a:gd name="T44" fmla="*/ 776 w 795"/>
                <a:gd name="T45" fmla="*/ 490 h 531"/>
                <a:gd name="T46" fmla="*/ 747 w 795"/>
                <a:gd name="T47" fmla="*/ 489 h 531"/>
                <a:gd name="T48" fmla="*/ 690 w 795"/>
                <a:gd name="T49" fmla="*/ 481 h 531"/>
                <a:gd name="T50" fmla="*/ 633 w 795"/>
                <a:gd name="T51" fmla="*/ 470 h 531"/>
                <a:gd name="T52" fmla="*/ 578 w 795"/>
                <a:gd name="T53" fmla="*/ 455 h 531"/>
                <a:gd name="T54" fmla="*/ 523 w 795"/>
                <a:gd name="T55" fmla="*/ 436 h 531"/>
                <a:gd name="T56" fmla="*/ 470 w 795"/>
                <a:gd name="T57" fmla="*/ 415 h 531"/>
                <a:gd name="T58" fmla="*/ 419 w 795"/>
                <a:gd name="T59" fmla="*/ 390 h 531"/>
                <a:gd name="T60" fmla="*/ 368 w 795"/>
                <a:gd name="T61" fmla="*/ 361 h 531"/>
                <a:gd name="T62" fmla="*/ 321 w 795"/>
                <a:gd name="T63" fmla="*/ 329 h 531"/>
                <a:gd name="T64" fmla="*/ 274 w 795"/>
                <a:gd name="T65" fmla="*/ 296 h 531"/>
                <a:gd name="T66" fmla="*/ 231 w 795"/>
                <a:gd name="T67" fmla="*/ 259 h 531"/>
                <a:gd name="T68" fmla="*/ 189 w 795"/>
                <a:gd name="T69" fmla="*/ 220 h 531"/>
                <a:gd name="T70" fmla="*/ 150 w 795"/>
                <a:gd name="T71" fmla="*/ 176 h 531"/>
                <a:gd name="T72" fmla="*/ 114 w 795"/>
                <a:gd name="T73" fmla="*/ 131 h 531"/>
                <a:gd name="T74" fmla="*/ 81 w 795"/>
                <a:gd name="T75" fmla="*/ 85 h 531"/>
                <a:gd name="T76" fmla="*/ 52 w 795"/>
                <a:gd name="T77" fmla="*/ 36 h 531"/>
                <a:gd name="T78" fmla="*/ 37 w 795"/>
                <a:gd name="T79" fmla="*/ 10 h 531"/>
                <a:gd name="T80" fmla="*/ 31 w 795"/>
                <a:gd name="T81" fmla="*/ 3 h 531"/>
                <a:gd name="T82" fmla="*/ 26 w 795"/>
                <a:gd name="T83" fmla="*/ 0 h 531"/>
                <a:gd name="T84" fmla="*/ 11 w 795"/>
                <a:gd name="T85" fmla="*/ 3 h 531"/>
                <a:gd name="T86" fmla="*/ 1 w 795"/>
                <a:gd name="T87" fmla="*/ 14 h 531"/>
                <a:gd name="T88" fmla="*/ 1 w 795"/>
                <a:gd name="T89" fmla="*/ 26 h 531"/>
                <a:gd name="T90" fmla="*/ 2 w 795"/>
                <a:gd name="T91" fmla="*/ 3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5" h="531">
                  <a:moveTo>
                    <a:pt x="2" y="30"/>
                  </a:moveTo>
                  <a:lnTo>
                    <a:pt x="2" y="30"/>
                  </a:lnTo>
                  <a:lnTo>
                    <a:pt x="17" y="57"/>
                  </a:lnTo>
                  <a:lnTo>
                    <a:pt x="31" y="84"/>
                  </a:lnTo>
                  <a:lnTo>
                    <a:pt x="49" y="108"/>
                  </a:lnTo>
                  <a:lnTo>
                    <a:pt x="65" y="134"/>
                  </a:lnTo>
                  <a:lnTo>
                    <a:pt x="83" y="157"/>
                  </a:lnTo>
                  <a:lnTo>
                    <a:pt x="101" y="182"/>
                  </a:lnTo>
                  <a:lnTo>
                    <a:pt x="121" y="205"/>
                  </a:lnTo>
                  <a:lnTo>
                    <a:pt x="141" y="227"/>
                  </a:lnTo>
                  <a:lnTo>
                    <a:pt x="162" y="248"/>
                  </a:lnTo>
                  <a:lnTo>
                    <a:pt x="183" y="270"/>
                  </a:lnTo>
                  <a:lnTo>
                    <a:pt x="205" y="290"/>
                  </a:lnTo>
                  <a:lnTo>
                    <a:pt x="228" y="311"/>
                  </a:lnTo>
                  <a:lnTo>
                    <a:pt x="251" y="329"/>
                  </a:lnTo>
                  <a:lnTo>
                    <a:pt x="274" y="347"/>
                  </a:lnTo>
                  <a:lnTo>
                    <a:pt x="299" y="364"/>
                  </a:lnTo>
                  <a:lnTo>
                    <a:pt x="324" y="382"/>
                  </a:lnTo>
                  <a:lnTo>
                    <a:pt x="350" y="397"/>
                  </a:lnTo>
                  <a:lnTo>
                    <a:pt x="376" y="412"/>
                  </a:lnTo>
                  <a:lnTo>
                    <a:pt x="402" y="426"/>
                  </a:lnTo>
                  <a:lnTo>
                    <a:pt x="429" y="439"/>
                  </a:lnTo>
                  <a:lnTo>
                    <a:pt x="457" y="452"/>
                  </a:lnTo>
                  <a:lnTo>
                    <a:pt x="484" y="464"/>
                  </a:lnTo>
                  <a:lnTo>
                    <a:pt x="512" y="476"/>
                  </a:lnTo>
                  <a:lnTo>
                    <a:pt x="541" y="486"/>
                  </a:lnTo>
                  <a:lnTo>
                    <a:pt x="569" y="494"/>
                  </a:lnTo>
                  <a:lnTo>
                    <a:pt x="598" y="502"/>
                  </a:lnTo>
                  <a:lnTo>
                    <a:pt x="627" y="509"/>
                  </a:lnTo>
                  <a:lnTo>
                    <a:pt x="656" y="516"/>
                  </a:lnTo>
                  <a:lnTo>
                    <a:pt x="687" y="520"/>
                  </a:lnTo>
                  <a:lnTo>
                    <a:pt x="716" y="525"/>
                  </a:lnTo>
                  <a:lnTo>
                    <a:pt x="746" y="529"/>
                  </a:lnTo>
                  <a:lnTo>
                    <a:pt x="776" y="531"/>
                  </a:lnTo>
                  <a:lnTo>
                    <a:pt x="776" y="531"/>
                  </a:lnTo>
                  <a:lnTo>
                    <a:pt x="781" y="531"/>
                  </a:lnTo>
                  <a:lnTo>
                    <a:pt x="785" y="529"/>
                  </a:lnTo>
                  <a:lnTo>
                    <a:pt x="788" y="528"/>
                  </a:lnTo>
                  <a:lnTo>
                    <a:pt x="791" y="526"/>
                  </a:lnTo>
                  <a:lnTo>
                    <a:pt x="795" y="519"/>
                  </a:lnTo>
                  <a:lnTo>
                    <a:pt x="795" y="512"/>
                  </a:lnTo>
                  <a:lnTo>
                    <a:pt x="795" y="504"/>
                  </a:lnTo>
                  <a:lnTo>
                    <a:pt x="791" y="497"/>
                  </a:lnTo>
                  <a:lnTo>
                    <a:pt x="785" y="493"/>
                  </a:lnTo>
                  <a:lnTo>
                    <a:pt x="781" y="491"/>
                  </a:lnTo>
                  <a:lnTo>
                    <a:pt x="776" y="490"/>
                  </a:lnTo>
                  <a:lnTo>
                    <a:pt x="776" y="490"/>
                  </a:lnTo>
                  <a:lnTo>
                    <a:pt x="747" y="489"/>
                  </a:lnTo>
                  <a:lnTo>
                    <a:pt x="718" y="486"/>
                  </a:lnTo>
                  <a:lnTo>
                    <a:pt x="690" y="481"/>
                  </a:lnTo>
                  <a:lnTo>
                    <a:pt x="662" y="476"/>
                  </a:lnTo>
                  <a:lnTo>
                    <a:pt x="633" y="470"/>
                  </a:lnTo>
                  <a:lnTo>
                    <a:pt x="606" y="463"/>
                  </a:lnTo>
                  <a:lnTo>
                    <a:pt x="578" y="455"/>
                  </a:lnTo>
                  <a:lnTo>
                    <a:pt x="551" y="447"/>
                  </a:lnTo>
                  <a:lnTo>
                    <a:pt x="523" y="436"/>
                  </a:lnTo>
                  <a:lnTo>
                    <a:pt x="497" y="426"/>
                  </a:lnTo>
                  <a:lnTo>
                    <a:pt x="470" y="415"/>
                  </a:lnTo>
                  <a:lnTo>
                    <a:pt x="444" y="403"/>
                  </a:lnTo>
                  <a:lnTo>
                    <a:pt x="419" y="390"/>
                  </a:lnTo>
                  <a:lnTo>
                    <a:pt x="393" y="376"/>
                  </a:lnTo>
                  <a:lnTo>
                    <a:pt x="368" y="361"/>
                  </a:lnTo>
                  <a:lnTo>
                    <a:pt x="344" y="347"/>
                  </a:lnTo>
                  <a:lnTo>
                    <a:pt x="321" y="329"/>
                  </a:lnTo>
                  <a:lnTo>
                    <a:pt x="298" y="314"/>
                  </a:lnTo>
                  <a:lnTo>
                    <a:pt x="274" y="296"/>
                  </a:lnTo>
                  <a:lnTo>
                    <a:pt x="253" y="277"/>
                  </a:lnTo>
                  <a:lnTo>
                    <a:pt x="231" y="259"/>
                  </a:lnTo>
                  <a:lnTo>
                    <a:pt x="209" y="240"/>
                  </a:lnTo>
                  <a:lnTo>
                    <a:pt x="189" y="220"/>
                  </a:lnTo>
                  <a:lnTo>
                    <a:pt x="169" y="198"/>
                  </a:lnTo>
                  <a:lnTo>
                    <a:pt x="150" y="176"/>
                  </a:lnTo>
                  <a:lnTo>
                    <a:pt x="133" y="154"/>
                  </a:lnTo>
                  <a:lnTo>
                    <a:pt x="114" y="131"/>
                  </a:lnTo>
                  <a:lnTo>
                    <a:pt x="98" y="108"/>
                  </a:lnTo>
                  <a:lnTo>
                    <a:pt x="81" y="85"/>
                  </a:lnTo>
                  <a:lnTo>
                    <a:pt x="66" y="60"/>
                  </a:lnTo>
                  <a:lnTo>
                    <a:pt x="52" y="36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3"/>
                  </a:lnTo>
                  <a:lnTo>
                    <a:pt x="5" y="8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2" y="30"/>
                  </a:lnTo>
                  <a:lnTo>
                    <a:pt x="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8" name="Freeform 120">
              <a:extLst>
                <a:ext uri="{FF2B5EF4-FFF2-40B4-BE49-F238E27FC236}">
                  <a16:creationId xmlns:a16="http://schemas.microsoft.com/office/drawing/2014/main" id="{46D1E6CE-70F2-8DD7-8108-429D1B6F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3602"/>
              <a:ext cx="18" cy="101"/>
            </a:xfrm>
            <a:custGeom>
              <a:avLst/>
              <a:gdLst>
                <a:gd name="T0" fmla="*/ 46 w 55"/>
                <a:gd name="T1" fmla="*/ 289 h 303"/>
                <a:gd name="T2" fmla="*/ 46 w 55"/>
                <a:gd name="T3" fmla="*/ 289 h 303"/>
                <a:gd name="T4" fmla="*/ 51 w 55"/>
                <a:gd name="T5" fmla="*/ 254 h 303"/>
                <a:gd name="T6" fmla="*/ 54 w 55"/>
                <a:gd name="T7" fmla="*/ 220 h 303"/>
                <a:gd name="T8" fmla="*/ 55 w 55"/>
                <a:gd name="T9" fmla="*/ 186 h 303"/>
                <a:gd name="T10" fmla="*/ 55 w 55"/>
                <a:gd name="T11" fmla="*/ 152 h 303"/>
                <a:gd name="T12" fmla="*/ 54 w 55"/>
                <a:gd name="T13" fmla="*/ 117 h 303"/>
                <a:gd name="T14" fmla="*/ 49 w 55"/>
                <a:gd name="T15" fmla="*/ 84 h 303"/>
                <a:gd name="T16" fmla="*/ 45 w 55"/>
                <a:gd name="T17" fmla="*/ 49 h 303"/>
                <a:gd name="T18" fmla="*/ 39 w 55"/>
                <a:gd name="T19" fmla="*/ 16 h 303"/>
                <a:gd name="T20" fmla="*/ 39 w 55"/>
                <a:gd name="T21" fmla="*/ 16 h 303"/>
                <a:gd name="T22" fmla="*/ 38 w 55"/>
                <a:gd name="T23" fmla="*/ 10 h 303"/>
                <a:gd name="T24" fmla="*/ 36 w 55"/>
                <a:gd name="T25" fmla="*/ 7 h 303"/>
                <a:gd name="T26" fmla="*/ 33 w 55"/>
                <a:gd name="T27" fmla="*/ 4 h 303"/>
                <a:gd name="T28" fmla="*/ 30 w 55"/>
                <a:gd name="T29" fmla="*/ 3 h 303"/>
                <a:gd name="T30" fmla="*/ 23 w 55"/>
                <a:gd name="T31" fmla="*/ 0 h 303"/>
                <a:gd name="T32" fmla="*/ 16 w 55"/>
                <a:gd name="T33" fmla="*/ 1 h 303"/>
                <a:gd name="T34" fmla="*/ 9 w 55"/>
                <a:gd name="T35" fmla="*/ 4 h 303"/>
                <a:gd name="T36" fmla="*/ 3 w 55"/>
                <a:gd name="T37" fmla="*/ 10 h 303"/>
                <a:gd name="T38" fmla="*/ 0 w 55"/>
                <a:gd name="T39" fmla="*/ 17 h 303"/>
                <a:gd name="T40" fmla="*/ 0 w 55"/>
                <a:gd name="T41" fmla="*/ 21 h 303"/>
                <a:gd name="T42" fmla="*/ 0 w 55"/>
                <a:gd name="T43" fmla="*/ 26 h 303"/>
                <a:gd name="T44" fmla="*/ 0 w 55"/>
                <a:gd name="T45" fmla="*/ 26 h 303"/>
                <a:gd name="T46" fmla="*/ 6 w 55"/>
                <a:gd name="T47" fmla="*/ 58 h 303"/>
                <a:gd name="T48" fmla="*/ 10 w 55"/>
                <a:gd name="T49" fmla="*/ 88 h 303"/>
                <a:gd name="T50" fmla="*/ 13 w 55"/>
                <a:gd name="T51" fmla="*/ 120 h 303"/>
                <a:gd name="T52" fmla="*/ 14 w 55"/>
                <a:gd name="T53" fmla="*/ 152 h 303"/>
                <a:gd name="T54" fmla="*/ 14 w 55"/>
                <a:gd name="T55" fmla="*/ 183 h 303"/>
                <a:gd name="T56" fmla="*/ 13 w 55"/>
                <a:gd name="T57" fmla="*/ 215 h 303"/>
                <a:gd name="T58" fmla="*/ 12 w 55"/>
                <a:gd name="T59" fmla="*/ 247 h 303"/>
                <a:gd name="T60" fmla="*/ 7 w 55"/>
                <a:gd name="T61" fmla="*/ 277 h 303"/>
                <a:gd name="T62" fmla="*/ 7 w 55"/>
                <a:gd name="T63" fmla="*/ 277 h 303"/>
                <a:gd name="T64" fmla="*/ 7 w 55"/>
                <a:gd name="T65" fmla="*/ 283 h 303"/>
                <a:gd name="T66" fmla="*/ 7 w 55"/>
                <a:gd name="T67" fmla="*/ 286 h 303"/>
                <a:gd name="T68" fmla="*/ 12 w 55"/>
                <a:gd name="T69" fmla="*/ 293 h 303"/>
                <a:gd name="T70" fmla="*/ 17 w 55"/>
                <a:gd name="T71" fmla="*/ 299 h 303"/>
                <a:gd name="T72" fmla="*/ 23 w 55"/>
                <a:gd name="T73" fmla="*/ 302 h 303"/>
                <a:gd name="T74" fmla="*/ 32 w 55"/>
                <a:gd name="T75" fmla="*/ 303 h 303"/>
                <a:gd name="T76" fmla="*/ 38 w 55"/>
                <a:gd name="T77" fmla="*/ 302 h 303"/>
                <a:gd name="T78" fmla="*/ 41 w 55"/>
                <a:gd name="T79" fmla="*/ 299 h 303"/>
                <a:gd name="T80" fmla="*/ 43 w 55"/>
                <a:gd name="T81" fmla="*/ 296 h 303"/>
                <a:gd name="T82" fmla="*/ 45 w 55"/>
                <a:gd name="T83" fmla="*/ 293 h 303"/>
                <a:gd name="T84" fmla="*/ 46 w 55"/>
                <a:gd name="T85" fmla="*/ 289 h 303"/>
                <a:gd name="T86" fmla="*/ 46 w 55"/>
                <a:gd name="T87" fmla="*/ 28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" h="303">
                  <a:moveTo>
                    <a:pt x="46" y="289"/>
                  </a:moveTo>
                  <a:lnTo>
                    <a:pt x="46" y="289"/>
                  </a:lnTo>
                  <a:lnTo>
                    <a:pt x="51" y="254"/>
                  </a:lnTo>
                  <a:lnTo>
                    <a:pt x="54" y="220"/>
                  </a:lnTo>
                  <a:lnTo>
                    <a:pt x="55" y="186"/>
                  </a:lnTo>
                  <a:lnTo>
                    <a:pt x="55" y="152"/>
                  </a:lnTo>
                  <a:lnTo>
                    <a:pt x="54" y="117"/>
                  </a:lnTo>
                  <a:lnTo>
                    <a:pt x="49" y="84"/>
                  </a:lnTo>
                  <a:lnTo>
                    <a:pt x="45" y="49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8" y="10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3" y="0"/>
                  </a:lnTo>
                  <a:lnTo>
                    <a:pt x="16" y="1"/>
                  </a:lnTo>
                  <a:lnTo>
                    <a:pt x="9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58"/>
                  </a:lnTo>
                  <a:lnTo>
                    <a:pt x="10" y="88"/>
                  </a:lnTo>
                  <a:lnTo>
                    <a:pt x="13" y="120"/>
                  </a:lnTo>
                  <a:lnTo>
                    <a:pt x="14" y="152"/>
                  </a:lnTo>
                  <a:lnTo>
                    <a:pt x="14" y="183"/>
                  </a:lnTo>
                  <a:lnTo>
                    <a:pt x="13" y="215"/>
                  </a:lnTo>
                  <a:lnTo>
                    <a:pt x="12" y="247"/>
                  </a:lnTo>
                  <a:lnTo>
                    <a:pt x="7" y="277"/>
                  </a:lnTo>
                  <a:lnTo>
                    <a:pt x="7" y="277"/>
                  </a:lnTo>
                  <a:lnTo>
                    <a:pt x="7" y="283"/>
                  </a:lnTo>
                  <a:lnTo>
                    <a:pt x="7" y="286"/>
                  </a:lnTo>
                  <a:lnTo>
                    <a:pt x="12" y="293"/>
                  </a:lnTo>
                  <a:lnTo>
                    <a:pt x="17" y="299"/>
                  </a:lnTo>
                  <a:lnTo>
                    <a:pt x="23" y="302"/>
                  </a:lnTo>
                  <a:lnTo>
                    <a:pt x="32" y="303"/>
                  </a:lnTo>
                  <a:lnTo>
                    <a:pt x="38" y="302"/>
                  </a:lnTo>
                  <a:lnTo>
                    <a:pt x="41" y="299"/>
                  </a:lnTo>
                  <a:lnTo>
                    <a:pt x="43" y="296"/>
                  </a:lnTo>
                  <a:lnTo>
                    <a:pt x="45" y="293"/>
                  </a:lnTo>
                  <a:lnTo>
                    <a:pt x="46" y="289"/>
                  </a:lnTo>
                  <a:lnTo>
                    <a:pt x="46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9" name="Freeform 121">
              <a:extLst>
                <a:ext uri="{FF2B5EF4-FFF2-40B4-BE49-F238E27FC236}">
                  <a16:creationId xmlns:a16="http://schemas.microsoft.com/office/drawing/2014/main" id="{77435F4A-DE45-E122-DB0D-EB0F40062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223"/>
              <a:ext cx="23" cy="184"/>
            </a:xfrm>
            <a:custGeom>
              <a:avLst/>
              <a:gdLst>
                <a:gd name="T0" fmla="*/ 39 w 70"/>
                <a:gd name="T1" fmla="*/ 536 h 552"/>
                <a:gd name="T2" fmla="*/ 39 w 70"/>
                <a:gd name="T3" fmla="*/ 536 h 552"/>
                <a:gd name="T4" fmla="*/ 49 w 70"/>
                <a:gd name="T5" fmla="*/ 471 h 552"/>
                <a:gd name="T6" fmla="*/ 58 w 70"/>
                <a:gd name="T7" fmla="*/ 406 h 552"/>
                <a:gd name="T8" fmla="*/ 64 w 70"/>
                <a:gd name="T9" fmla="*/ 341 h 552"/>
                <a:gd name="T10" fmla="*/ 68 w 70"/>
                <a:gd name="T11" fmla="*/ 276 h 552"/>
                <a:gd name="T12" fmla="*/ 70 w 70"/>
                <a:gd name="T13" fmla="*/ 211 h 552"/>
                <a:gd name="T14" fmla="*/ 70 w 70"/>
                <a:gd name="T15" fmla="*/ 178 h 552"/>
                <a:gd name="T16" fmla="*/ 68 w 70"/>
                <a:gd name="T17" fmla="*/ 146 h 552"/>
                <a:gd name="T18" fmla="*/ 67 w 70"/>
                <a:gd name="T19" fmla="*/ 112 h 552"/>
                <a:gd name="T20" fmla="*/ 62 w 70"/>
                <a:gd name="T21" fmla="*/ 81 h 552"/>
                <a:gd name="T22" fmla="*/ 60 w 70"/>
                <a:gd name="T23" fmla="*/ 47 h 552"/>
                <a:gd name="T24" fmla="*/ 54 w 70"/>
                <a:gd name="T25" fmla="*/ 14 h 552"/>
                <a:gd name="T26" fmla="*/ 54 w 70"/>
                <a:gd name="T27" fmla="*/ 14 h 552"/>
                <a:gd name="T28" fmla="*/ 52 w 70"/>
                <a:gd name="T29" fmla="*/ 10 h 552"/>
                <a:gd name="T30" fmla="*/ 51 w 70"/>
                <a:gd name="T31" fmla="*/ 7 h 552"/>
                <a:gd name="T32" fmla="*/ 48 w 70"/>
                <a:gd name="T33" fmla="*/ 4 h 552"/>
                <a:gd name="T34" fmla="*/ 45 w 70"/>
                <a:gd name="T35" fmla="*/ 1 h 552"/>
                <a:gd name="T36" fmla="*/ 38 w 70"/>
                <a:gd name="T37" fmla="*/ 0 h 552"/>
                <a:gd name="T38" fmla="*/ 31 w 70"/>
                <a:gd name="T39" fmla="*/ 1 h 552"/>
                <a:gd name="T40" fmla="*/ 23 w 70"/>
                <a:gd name="T41" fmla="*/ 4 h 552"/>
                <a:gd name="T42" fmla="*/ 18 w 70"/>
                <a:gd name="T43" fmla="*/ 8 h 552"/>
                <a:gd name="T44" fmla="*/ 15 w 70"/>
                <a:gd name="T45" fmla="*/ 16 h 552"/>
                <a:gd name="T46" fmla="*/ 15 w 70"/>
                <a:gd name="T47" fmla="*/ 20 h 552"/>
                <a:gd name="T48" fmla="*/ 15 w 70"/>
                <a:gd name="T49" fmla="*/ 26 h 552"/>
                <a:gd name="T50" fmla="*/ 15 w 70"/>
                <a:gd name="T51" fmla="*/ 26 h 552"/>
                <a:gd name="T52" fmla="*/ 19 w 70"/>
                <a:gd name="T53" fmla="*/ 56 h 552"/>
                <a:gd name="T54" fmla="*/ 23 w 70"/>
                <a:gd name="T55" fmla="*/ 88 h 552"/>
                <a:gd name="T56" fmla="*/ 26 w 70"/>
                <a:gd name="T57" fmla="*/ 120 h 552"/>
                <a:gd name="T58" fmla="*/ 29 w 70"/>
                <a:gd name="T59" fmla="*/ 150 h 552"/>
                <a:gd name="T60" fmla="*/ 31 w 70"/>
                <a:gd name="T61" fmla="*/ 214 h 552"/>
                <a:gd name="T62" fmla="*/ 29 w 70"/>
                <a:gd name="T63" fmla="*/ 276 h 552"/>
                <a:gd name="T64" fmla="*/ 25 w 70"/>
                <a:gd name="T65" fmla="*/ 338 h 552"/>
                <a:gd name="T66" fmla="*/ 18 w 70"/>
                <a:gd name="T67" fmla="*/ 400 h 552"/>
                <a:gd name="T68" fmla="*/ 10 w 70"/>
                <a:gd name="T69" fmla="*/ 464 h 552"/>
                <a:gd name="T70" fmla="*/ 0 w 70"/>
                <a:gd name="T71" fmla="*/ 526 h 552"/>
                <a:gd name="T72" fmla="*/ 0 w 70"/>
                <a:gd name="T73" fmla="*/ 526 h 552"/>
                <a:gd name="T74" fmla="*/ 0 w 70"/>
                <a:gd name="T75" fmla="*/ 531 h 552"/>
                <a:gd name="T76" fmla="*/ 2 w 70"/>
                <a:gd name="T77" fmla="*/ 535 h 552"/>
                <a:gd name="T78" fmla="*/ 5 w 70"/>
                <a:gd name="T79" fmla="*/ 542 h 552"/>
                <a:gd name="T80" fmla="*/ 10 w 70"/>
                <a:gd name="T81" fmla="*/ 548 h 552"/>
                <a:gd name="T82" fmla="*/ 18 w 70"/>
                <a:gd name="T83" fmla="*/ 551 h 552"/>
                <a:gd name="T84" fmla="*/ 25 w 70"/>
                <a:gd name="T85" fmla="*/ 552 h 552"/>
                <a:gd name="T86" fmla="*/ 32 w 70"/>
                <a:gd name="T87" fmla="*/ 549 h 552"/>
                <a:gd name="T88" fmla="*/ 35 w 70"/>
                <a:gd name="T89" fmla="*/ 548 h 552"/>
                <a:gd name="T90" fmla="*/ 36 w 70"/>
                <a:gd name="T91" fmla="*/ 545 h 552"/>
                <a:gd name="T92" fmla="*/ 39 w 70"/>
                <a:gd name="T93" fmla="*/ 541 h 552"/>
                <a:gd name="T94" fmla="*/ 39 w 70"/>
                <a:gd name="T95" fmla="*/ 536 h 552"/>
                <a:gd name="T96" fmla="*/ 39 w 70"/>
                <a:gd name="T97" fmla="*/ 53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" h="552">
                  <a:moveTo>
                    <a:pt x="39" y="536"/>
                  </a:moveTo>
                  <a:lnTo>
                    <a:pt x="39" y="536"/>
                  </a:lnTo>
                  <a:lnTo>
                    <a:pt x="49" y="471"/>
                  </a:lnTo>
                  <a:lnTo>
                    <a:pt x="58" y="406"/>
                  </a:lnTo>
                  <a:lnTo>
                    <a:pt x="64" y="341"/>
                  </a:lnTo>
                  <a:lnTo>
                    <a:pt x="68" y="276"/>
                  </a:lnTo>
                  <a:lnTo>
                    <a:pt x="70" y="211"/>
                  </a:lnTo>
                  <a:lnTo>
                    <a:pt x="70" y="178"/>
                  </a:lnTo>
                  <a:lnTo>
                    <a:pt x="68" y="146"/>
                  </a:lnTo>
                  <a:lnTo>
                    <a:pt x="67" y="112"/>
                  </a:lnTo>
                  <a:lnTo>
                    <a:pt x="62" y="81"/>
                  </a:lnTo>
                  <a:lnTo>
                    <a:pt x="60" y="47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2" y="10"/>
                  </a:lnTo>
                  <a:lnTo>
                    <a:pt x="51" y="7"/>
                  </a:lnTo>
                  <a:lnTo>
                    <a:pt x="48" y="4"/>
                  </a:lnTo>
                  <a:lnTo>
                    <a:pt x="45" y="1"/>
                  </a:lnTo>
                  <a:lnTo>
                    <a:pt x="38" y="0"/>
                  </a:lnTo>
                  <a:lnTo>
                    <a:pt x="31" y="1"/>
                  </a:lnTo>
                  <a:lnTo>
                    <a:pt x="23" y="4"/>
                  </a:lnTo>
                  <a:lnTo>
                    <a:pt x="18" y="8"/>
                  </a:lnTo>
                  <a:lnTo>
                    <a:pt x="15" y="16"/>
                  </a:lnTo>
                  <a:lnTo>
                    <a:pt x="15" y="2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56"/>
                  </a:lnTo>
                  <a:lnTo>
                    <a:pt x="23" y="88"/>
                  </a:lnTo>
                  <a:lnTo>
                    <a:pt x="26" y="120"/>
                  </a:lnTo>
                  <a:lnTo>
                    <a:pt x="29" y="150"/>
                  </a:lnTo>
                  <a:lnTo>
                    <a:pt x="31" y="214"/>
                  </a:lnTo>
                  <a:lnTo>
                    <a:pt x="29" y="276"/>
                  </a:lnTo>
                  <a:lnTo>
                    <a:pt x="25" y="338"/>
                  </a:lnTo>
                  <a:lnTo>
                    <a:pt x="18" y="400"/>
                  </a:lnTo>
                  <a:lnTo>
                    <a:pt x="10" y="464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0" y="531"/>
                  </a:lnTo>
                  <a:lnTo>
                    <a:pt x="2" y="535"/>
                  </a:lnTo>
                  <a:lnTo>
                    <a:pt x="5" y="542"/>
                  </a:lnTo>
                  <a:lnTo>
                    <a:pt x="10" y="548"/>
                  </a:lnTo>
                  <a:lnTo>
                    <a:pt x="18" y="551"/>
                  </a:lnTo>
                  <a:lnTo>
                    <a:pt x="25" y="552"/>
                  </a:lnTo>
                  <a:lnTo>
                    <a:pt x="32" y="549"/>
                  </a:lnTo>
                  <a:lnTo>
                    <a:pt x="35" y="548"/>
                  </a:lnTo>
                  <a:lnTo>
                    <a:pt x="36" y="545"/>
                  </a:lnTo>
                  <a:lnTo>
                    <a:pt x="39" y="541"/>
                  </a:lnTo>
                  <a:lnTo>
                    <a:pt x="39" y="536"/>
                  </a:lnTo>
                  <a:lnTo>
                    <a:pt x="39" y="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0" name="Freeform 122">
              <a:extLst>
                <a:ext uri="{FF2B5EF4-FFF2-40B4-BE49-F238E27FC236}">
                  <a16:creationId xmlns:a16="http://schemas.microsoft.com/office/drawing/2014/main" id="{270E4259-1E6F-15D5-7FFC-5CC7A6A7C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" y="1158"/>
              <a:ext cx="542" cy="577"/>
            </a:xfrm>
            <a:custGeom>
              <a:avLst/>
              <a:gdLst>
                <a:gd name="T0" fmla="*/ 1605 w 1625"/>
                <a:gd name="T1" fmla="*/ 0 h 1730"/>
                <a:gd name="T2" fmla="*/ 1605 w 1625"/>
                <a:gd name="T3" fmla="*/ 0 h 1730"/>
                <a:gd name="T4" fmla="*/ 1069 w 1625"/>
                <a:gd name="T5" fmla="*/ 0 h 1730"/>
                <a:gd name="T6" fmla="*/ 1069 w 1625"/>
                <a:gd name="T7" fmla="*/ 0 h 1730"/>
                <a:gd name="T8" fmla="*/ 215 w 1625"/>
                <a:gd name="T9" fmla="*/ 0 h 1730"/>
                <a:gd name="T10" fmla="*/ 215 w 1625"/>
                <a:gd name="T11" fmla="*/ 0 h 1730"/>
                <a:gd name="T12" fmla="*/ 20 w 1625"/>
                <a:gd name="T13" fmla="*/ 0 h 1730"/>
                <a:gd name="T14" fmla="*/ 20 w 1625"/>
                <a:gd name="T15" fmla="*/ 0 h 1730"/>
                <a:gd name="T16" fmla="*/ 13 w 1625"/>
                <a:gd name="T17" fmla="*/ 2 h 1730"/>
                <a:gd name="T18" fmla="*/ 5 w 1625"/>
                <a:gd name="T19" fmla="*/ 6 h 1730"/>
                <a:gd name="T20" fmla="*/ 1 w 1625"/>
                <a:gd name="T21" fmla="*/ 12 h 1730"/>
                <a:gd name="T22" fmla="*/ 0 w 1625"/>
                <a:gd name="T23" fmla="*/ 21 h 1730"/>
                <a:gd name="T24" fmla="*/ 0 w 1625"/>
                <a:gd name="T25" fmla="*/ 21 h 1730"/>
                <a:gd name="T26" fmla="*/ 0 w 1625"/>
                <a:gd name="T27" fmla="*/ 592 h 1730"/>
                <a:gd name="T28" fmla="*/ 0 w 1625"/>
                <a:gd name="T29" fmla="*/ 592 h 1730"/>
                <a:gd name="T30" fmla="*/ 0 w 1625"/>
                <a:gd name="T31" fmla="*/ 1503 h 1730"/>
                <a:gd name="T32" fmla="*/ 0 w 1625"/>
                <a:gd name="T33" fmla="*/ 1503 h 1730"/>
                <a:gd name="T34" fmla="*/ 0 w 1625"/>
                <a:gd name="T35" fmla="*/ 1710 h 1730"/>
                <a:gd name="T36" fmla="*/ 0 w 1625"/>
                <a:gd name="T37" fmla="*/ 1710 h 1730"/>
                <a:gd name="T38" fmla="*/ 1 w 1625"/>
                <a:gd name="T39" fmla="*/ 1715 h 1730"/>
                <a:gd name="T40" fmla="*/ 1 w 1625"/>
                <a:gd name="T41" fmla="*/ 1719 h 1730"/>
                <a:gd name="T42" fmla="*/ 4 w 1625"/>
                <a:gd name="T43" fmla="*/ 1722 h 1730"/>
                <a:gd name="T44" fmla="*/ 7 w 1625"/>
                <a:gd name="T45" fmla="*/ 1725 h 1730"/>
                <a:gd name="T46" fmla="*/ 13 w 1625"/>
                <a:gd name="T47" fmla="*/ 1729 h 1730"/>
                <a:gd name="T48" fmla="*/ 20 w 1625"/>
                <a:gd name="T49" fmla="*/ 1730 h 1730"/>
                <a:gd name="T50" fmla="*/ 27 w 1625"/>
                <a:gd name="T51" fmla="*/ 1729 h 1730"/>
                <a:gd name="T52" fmla="*/ 34 w 1625"/>
                <a:gd name="T53" fmla="*/ 1725 h 1730"/>
                <a:gd name="T54" fmla="*/ 37 w 1625"/>
                <a:gd name="T55" fmla="*/ 1722 h 1730"/>
                <a:gd name="T56" fmla="*/ 39 w 1625"/>
                <a:gd name="T57" fmla="*/ 1719 h 1730"/>
                <a:gd name="T58" fmla="*/ 40 w 1625"/>
                <a:gd name="T59" fmla="*/ 1715 h 1730"/>
                <a:gd name="T60" fmla="*/ 40 w 1625"/>
                <a:gd name="T61" fmla="*/ 1710 h 1730"/>
                <a:gd name="T62" fmla="*/ 40 w 1625"/>
                <a:gd name="T63" fmla="*/ 1710 h 1730"/>
                <a:gd name="T64" fmla="*/ 40 w 1625"/>
                <a:gd name="T65" fmla="*/ 1137 h 1730"/>
                <a:gd name="T66" fmla="*/ 40 w 1625"/>
                <a:gd name="T67" fmla="*/ 1137 h 1730"/>
                <a:gd name="T68" fmla="*/ 40 w 1625"/>
                <a:gd name="T69" fmla="*/ 227 h 1730"/>
                <a:gd name="T70" fmla="*/ 40 w 1625"/>
                <a:gd name="T71" fmla="*/ 227 h 1730"/>
                <a:gd name="T72" fmla="*/ 40 w 1625"/>
                <a:gd name="T73" fmla="*/ 21 h 1730"/>
                <a:gd name="T74" fmla="*/ 40 w 1625"/>
                <a:gd name="T75" fmla="*/ 21 h 1730"/>
                <a:gd name="T76" fmla="*/ 20 w 1625"/>
                <a:gd name="T77" fmla="*/ 41 h 1730"/>
                <a:gd name="T78" fmla="*/ 20 w 1625"/>
                <a:gd name="T79" fmla="*/ 41 h 1730"/>
                <a:gd name="T80" fmla="*/ 557 w 1625"/>
                <a:gd name="T81" fmla="*/ 41 h 1730"/>
                <a:gd name="T82" fmla="*/ 557 w 1625"/>
                <a:gd name="T83" fmla="*/ 41 h 1730"/>
                <a:gd name="T84" fmla="*/ 1410 w 1625"/>
                <a:gd name="T85" fmla="*/ 41 h 1730"/>
                <a:gd name="T86" fmla="*/ 1410 w 1625"/>
                <a:gd name="T87" fmla="*/ 41 h 1730"/>
                <a:gd name="T88" fmla="*/ 1605 w 1625"/>
                <a:gd name="T89" fmla="*/ 41 h 1730"/>
                <a:gd name="T90" fmla="*/ 1605 w 1625"/>
                <a:gd name="T91" fmla="*/ 41 h 1730"/>
                <a:gd name="T92" fmla="*/ 1609 w 1625"/>
                <a:gd name="T93" fmla="*/ 39 h 1730"/>
                <a:gd name="T94" fmla="*/ 1614 w 1625"/>
                <a:gd name="T95" fmla="*/ 38 h 1730"/>
                <a:gd name="T96" fmla="*/ 1617 w 1625"/>
                <a:gd name="T97" fmla="*/ 36 h 1730"/>
                <a:gd name="T98" fmla="*/ 1620 w 1625"/>
                <a:gd name="T99" fmla="*/ 34 h 1730"/>
                <a:gd name="T100" fmla="*/ 1624 w 1625"/>
                <a:gd name="T101" fmla="*/ 28 h 1730"/>
                <a:gd name="T102" fmla="*/ 1625 w 1625"/>
                <a:gd name="T103" fmla="*/ 21 h 1730"/>
                <a:gd name="T104" fmla="*/ 1624 w 1625"/>
                <a:gd name="T105" fmla="*/ 12 h 1730"/>
                <a:gd name="T106" fmla="*/ 1620 w 1625"/>
                <a:gd name="T107" fmla="*/ 6 h 1730"/>
                <a:gd name="T108" fmla="*/ 1617 w 1625"/>
                <a:gd name="T109" fmla="*/ 3 h 1730"/>
                <a:gd name="T110" fmla="*/ 1614 w 1625"/>
                <a:gd name="T111" fmla="*/ 2 h 1730"/>
                <a:gd name="T112" fmla="*/ 1609 w 1625"/>
                <a:gd name="T113" fmla="*/ 0 h 1730"/>
                <a:gd name="T114" fmla="*/ 1605 w 1625"/>
                <a:gd name="T115" fmla="*/ 0 h 1730"/>
                <a:gd name="T116" fmla="*/ 1605 w 1625"/>
                <a:gd name="T117" fmla="*/ 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5" h="1730">
                  <a:moveTo>
                    <a:pt x="1605" y="0"/>
                  </a:moveTo>
                  <a:lnTo>
                    <a:pt x="1605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5" y="6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0" y="1503"/>
                  </a:lnTo>
                  <a:lnTo>
                    <a:pt x="0" y="1503"/>
                  </a:lnTo>
                  <a:lnTo>
                    <a:pt x="0" y="1710"/>
                  </a:lnTo>
                  <a:lnTo>
                    <a:pt x="0" y="1710"/>
                  </a:lnTo>
                  <a:lnTo>
                    <a:pt x="1" y="1715"/>
                  </a:lnTo>
                  <a:lnTo>
                    <a:pt x="1" y="1719"/>
                  </a:lnTo>
                  <a:lnTo>
                    <a:pt x="4" y="1722"/>
                  </a:lnTo>
                  <a:lnTo>
                    <a:pt x="7" y="1725"/>
                  </a:lnTo>
                  <a:lnTo>
                    <a:pt x="13" y="1729"/>
                  </a:lnTo>
                  <a:lnTo>
                    <a:pt x="20" y="1730"/>
                  </a:lnTo>
                  <a:lnTo>
                    <a:pt x="27" y="1729"/>
                  </a:lnTo>
                  <a:lnTo>
                    <a:pt x="34" y="1725"/>
                  </a:lnTo>
                  <a:lnTo>
                    <a:pt x="37" y="1722"/>
                  </a:lnTo>
                  <a:lnTo>
                    <a:pt x="39" y="1719"/>
                  </a:lnTo>
                  <a:lnTo>
                    <a:pt x="40" y="1715"/>
                  </a:lnTo>
                  <a:lnTo>
                    <a:pt x="40" y="1710"/>
                  </a:lnTo>
                  <a:lnTo>
                    <a:pt x="40" y="1710"/>
                  </a:lnTo>
                  <a:lnTo>
                    <a:pt x="40" y="1137"/>
                  </a:lnTo>
                  <a:lnTo>
                    <a:pt x="40" y="1137"/>
                  </a:lnTo>
                  <a:lnTo>
                    <a:pt x="40" y="227"/>
                  </a:lnTo>
                  <a:lnTo>
                    <a:pt x="40" y="227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557" y="41"/>
                  </a:lnTo>
                  <a:lnTo>
                    <a:pt x="557" y="41"/>
                  </a:lnTo>
                  <a:lnTo>
                    <a:pt x="1410" y="41"/>
                  </a:lnTo>
                  <a:lnTo>
                    <a:pt x="1410" y="41"/>
                  </a:lnTo>
                  <a:lnTo>
                    <a:pt x="1605" y="41"/>
                  </a:lnTo>
                  <a:lnTo>
                    <a:pt x="1605" y="41"/>
                  </a:lnTo>
                  <a:lnTo>
                    <a:pt x="1609" y="39"/>
                  </a:lnTo>
                  <a:lnTo>
                    <a:pt x="1614" y="38"/>
                  </a:lnTo>
                  <a:lnTo>
                    <a:pt x="1617" y="36"/>
                  </a:lnTo>
                  <a:lnTo>
                    <a:pt x="1620" y="34"/>
                  </a:lnTo>
                  <a:lnTo>
                    <a:pt x="1624" y="28"/>
                  </a:lnTo>
                  <a:lnTo>
                    <a:pt x="1625" y="21"/>
                  </a:lnTo>
                  <a:lnTo>
                    <a:pt x="1624" y="12"/>
                  </a:lnTo>
                  <a:lnTo>
                    <a:pt x="1620" y="6"/>
                  </a:lnTo>
                  <a:lnTo>
                    <a:pt x="1617" y="3"/>
                  </a:lnTo>
                  <a:lnTo>
                    <a:pt x="1614" y="2"/>
                  </a:lnTo>
                  <a:lnTo>
                    <a:pt x="1609" y="0"/>
                  </a:lnTo>
                  <a:lnTo>
                    <a:pt x="1605" y="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1" name="Freeform 123">
              <a:extLst>
                <a:ext uri="{FF2B5EF4-FFF2-40B4-BE49-F238E27FC236}">
                  <a16:creationId xmlns:a16="http://schemas.microsoft.com/office/drawing/2014/main" id="{8031E0E9-EC8F-80AB-FE80-E635EC929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" y="1737"/>
              <a:ext cx="391" cy="14"/>
            </a:xfrm>
            <a:custGeom>
              <a:avLst/>
              <a:gdLst>
                <a:gd name="T0" fmla="*/ 20 w 1172"/>
                <a:gd name="T1" fmla="*/ 41 h 42"/>
                <a:gd name="T2" fmla="*/ 20 w 1172"/>
                <a:gd name="T3" fmla="*/ 41 h 42"/>
                <a:gd name="T4" fmla="*/ 586 w 1172"/>
                <a:gd name="T5" fmla="*/ 42 h 42"/>
                <a:gd name="T6" fmla="*/ 1153 w 1172"/>
                <a:gd name="T7" fmla="*/ 41 h 42"/>
                <a:gd name="T8" fmla="*/ 1153 w 1172"/>
                <a:gd name="T9" fmla="*/ 41 h 42"/>
                <a:gd name="T10" fmla="*/ 1157 w 1172"/>
                <a:gd name="T11" fmla="*/ 41 h 42"/>
                <a:gd name="T12" fmla="*/ 1161 w 1172"/>
                <a:gd name="T13" fmla="*/ 39 h 42"/>
                <a:gd name="T14" fmla="*/ 1164 w 1172"/>
                <a:gd name="T15" fmla="*/ 36 h 42"/>
                <a:gd name="T16" fmla="*/ 1167 w 1172"/>
                <a:gd name="T17" fmla="*/ 35 h 42"/>
                <a:gd name="T18" fmla="*/ 1170 w 1172"/>
                <a:gd name="T19" fmla="*/ 28 h 42"/>
                <a:gd name="T20" fmla="*/ 1172 w 1172"/>
                <a:gd name="T21" fmla="*/ 20 h 42"/>
                <a:gd name="T22" fmla="*/ 1170 w 1172"/>
                <a:gd name="T23" fmla="*/ 13 h 42"/>
                <a:gd name="T24" fmla="*/ 1167 w 1172"/>
                <a:gd name="T25" fmla="*/ 6 h 42"/>
                <a:gd name="T26" fmla="*/ 1164 w 1172"/>
                <a:gd name="T27" fmla="*/ 3 h 42"/>
                <a:gd name="T28" fmla="*/ 1161 w 1172"/>
                <a:gd name="T29" fmla="*/ 2 h 42"/>
                <a:gd name="T30" fmla="*/ 1157 w 1172"/>
                <a:gd name="T31" fmla="*/ 0 h 42"/>
                <a:gd name="T32" fmla="*/ 1153 w 1172"/>
                <a:gd name="T33" fmla="*/ 0 h 42"/>
                <a:gd name="T34" fmla="*/ 1153 w 1172"/>
                <a:gd name="T35" fmla="*/ 0 h 42"/>
                <a:gd name="T36" fmla="*/ 586 w 1172"/>
                <a:gd name="T37" fmla="*/ 2 h 42"/>
                <a:gd name="T38" fmla="*/ 20 w 1172"/>
                <a:gd name="T39" fmla="*/ 0 h 42"/>
                <a:gd name="T40" fmla="*/ 20 w 1172"/>
                <a:gd name="T41" fmla="*/ 0 h 42"/>
                <a:gd name="T42" fmla="*/ 14 w 1172"/>
                <a:gd name="T43" fmla="*/ 2 h 42"/>
                <a:gd name="T44" fmla="*/ 12 w 1172"/>
                <a:gd name="T45" fmla="*/ 3 h 42"/>
                <a:gd name="T46" fmla="*/ 7 w 1172"/>
                <a:gd name="T47" fmla="*/ 5 h 42"/>
                <a:gd name="T48" fmla="*/ 4 w 1172"/>
                <a:gd name="T49" fmla="*/ 7 h 42"/>
                <a:gd name="T50" fmla="*/ 1 w 1172"/>
                <a:gd name="T51" fmla="*/ 13 h 42"/>
                <a:gd name="T52" fmla="*/ 0 w 1172"/>
                <a:gd name="T53" fmla="*/ 20 h 42"/>
                <a:gd name="T54" fmla="*/ 1 w 1172"/>
                <a:gd name="T55" fmla="*/ 29 h 42"/>
                <a:gd name="T56" fmla="*/ 4 w 1172"/>
                <a:gd name="T57" fmla="*/ 35 h 42"/>
                <a:gd name="T58" fmla="*/ 7 w 1172"/>
                <a:gd name="T59" fmla="*/ 38 h 42"/>
                <a:gd name="T60" fmla="*/ 12 w 1172"/>
                <a:gd name="T61" fmla="*/ 39 h 42"/>
                <a:gd name="T62" fmla="*/ 14 w 1172"/>
                <a:gd name="T63" fmla="*/ 41 h 42"/>
                <a:gd name="T64" fmla="*/ 20 w 1172"/>
                <a:gd name="T65" fmla="*/ 41 h 42"/>
                <a:gd name="T66" fmla="*/ 20 w 1172"/>
                <a:gd name="T6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2" h="42">
                  <a:moveTo>
                    <a:pt x="20" y="41"/>
                  </a:moveTo>
                  <a:lnTo>
                    <a:pt x="20" y="41"/>
                  </a:lnTo>
                  <a:lnTo>
                    <a:pt x="586" y="42"/>
                  </a:lnTo>
                  <a:lnTo>
                    <a:pt x="1153" y="41"/>
                  </a:lnTo>
                  <a:lnTo>
                    <a:pt x="1153" y="41"/>
                  </a:lnTo>
                  <a:lnTo>
                    <a:pt x="1157" y="41"/>
                  </a:lnTo>
                  <a:lnTo>
                    <a:pt x="1161" y="39"/>
                  </a:lnTo>
                  <a:lnTo>
                    <a:pt x="1164" y="36"/>
                  </a:lnTo>
                  <a:lnTo>
                    <a:pt x="1167" y="35"/>
                  </a:lnTo>
                  <a:lnTo>
                    <a:pt x="1170" y="28"/>
                  </a:lnTo>
                  <a:lnTo>
                    <a:pt x="1172" y="20"/>
                  </a:lnTo>
                  <a:lnTo>
                    <a:pt x="1170" y="13"/>
                  </a:lnTo>
                  <a:lnTo>
                    <a:pt x="1167" y="6"/>
                  </a:lnTo>
                  <a:lnTo>
                    <a:pt x="1164" y="3"/>
                  </a:lnTo>
                  <a:lnTo>
                    <a:pt x="1161" y="2"/>
                  </a:lnTo>
                  <a:lnTo>
                    <a:pt x="1157" y="0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586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9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2" y="39"/>
                  </a:lnTo>
                  <a:lnTo>
                    <a:pt x="14" y="41"/>
                  </a:lnTo>
                  <a:lnTo>
                    <a:pt x="20" y="41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2" name="Freeform 124">
              <a:extLst>
                <a:ext uri="{FF2B5EF4-FFF2-40B4-BE49-F238E27FC236}">
                  <a16:creationId xmlns:a16="http://schemas.microsoft.com/office/drawing/2014/main" id="{89456ADD-C764-2434-0431-04AB4D454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737"/>
              <a:ext cx="198" cy="14"/>
            </a:xfrm>
            <a:custGeom>
              <a:avLst/>
              <a:gdLst>
                <a:gd name="T0" fmla="*/ 21 w 595"/>
                <a:gd name="T1" fmla="*/ 41 h 42"/>
                <a:gd name="T2" fmla="*/ 21 w 595"/>
                <a:gd name="T3" fmla="*/ 41 h 42"/>
                <a:gd name="T4" fmla="*/ 298 w 595"/>
                <a:gd name="T5" fmla="*/ 42 h 42"/>
                <a:gd name="T6" fmla="*/ 576 w 595"/>
                <a:gd name="T7" fmla="*/ 41 h 42"/>
                <a:gd name="T8" fmla="*/ 576 w 595"/>
                <a:gd name="T9" fmla="*/ 41 h 42"/>
                <a:gd name="T10" fmla="*/ 580 w 595"/>
                <a:gd name="T11" fmla="*/ 41 h 42"/>
                <a:gd name="T12" fmla="*/ 583 w 595"/>
                <a:gd name="T13" fmla="*/ 39 h 42"/>
                <a:gd name="T14" fmla="*/ 588 w 595"/>
                <a:gd name="T15" fmla="*/ 36 h 42"/>
                <a:gd name="T16" fmla="*/ 590 w 595"/>
                <a:gd name="T17" fmla="*/ 34 h 42"/>
                <a:gd name="T18" fmla="*/ 593 w 595"/>
                <a:gd name="T19" fmla="*/ 28 h 42"/>
                <a:gd name="T20" fmla="*/ 595 w 595"/>
                <a:gd name="T21" fmla="*/ 20 h 42"/>
                <a:gd name="T22" fmla="*/ 593 w 595"/>
                <a:gd name="T23" fmla="*/ 13 h 42"/>
                <a:gd name="T24" fmla="*/ 590 w 595"/>
                <a:gd name="T25" fmla="*/ 6 h 42"/>
                <a:gd name="T26" fmla="*/ 588 w 595"/>
                <a:gd name="T27" fmla="*/ 3 h 42"/>
                <a:gd name="T28" fmla="*/ 583 w 595"/>
                <a:gd name="T29" fmla="*/ 2 h 42"/>
                <a:gd name="T30" fmla="*/ 580 w 595"/>
                <a:gd name="T31" fmla="*/ 0 h 42"/>
                <a:gd name="T32" fmla="*/ 576 w 595"/>
                <a:gd name="T33" fmla="*/ 0 h 42"/>
                <a:gd name="T34" fmla="*/ 576 w 595"/>
                <a:gd name="T35" fmla="*/ 0 h 42"/>
                <a:gd name="T36" fmla="*/ 298 w 595"/>
                <a:gd name="T37" fmla="*/ 2 h 42"/>
                <a:gd name="T38" fmla="*/ 21 w 595"/>
                <a:gd name="T39" fmla="*/ 0 h 42"/>
                <a:gd name="T40" fmla="*/ 21 w 595"/>
                <a:gd name="T41" fmla="*/ 0 h 42"/>
                <a:gd name="T42" fmla="*/ 16 w 595"/>
                <a:gd name="T43" fmla="*/ 0 h 42"/>
                <a:gd name="T44" fmla="*/ 12 w 595"/>
                <a:gd name="T45" fmla="*/ 2 h 42"/>
                <a:gd name="T46" fmla="*/ 9 w 595"/>
                <a:gd name="T47" fmla="*/ 3 h 42"/>
                <a:gd name="T48" fmla="*/ 6 w 595"/>
                <a:gd name="T49" fmla="*/ 6 h 42"/>
                <a:gd name="T50" fmla="*/ 2 w 595"/>
                <a:gd name="T51" fmla="*/ 13 h 42"/>
                <a:gd name="T52" fmla="*/ 0 w 595"/>
                <a:gd name="T53" fmla="*/ 20 h 42"/>
                <a:gd name="T54" fmla="*/ 2 w 595"/>
                <a:gd name="T55" fmla="*/ 28 h 42"/>
                <a:gd name="T56" fmla="*/ 6 w 595"/>
                <a:gd name="T57" fmla="*/ 34 h 42"/>
                <a:gd name="T58" fmla="*/ 9 w 595"/>
                <a:gd name="T59" fmla="*/ 36 h 42"/>
                <a:gd name="T60" fmla="*/ 12 w 595"/>
                <a:gd name="T61" fmla="*/ 39 h 42"/>
                <a:gd name="T62" fmla="*/ 16 w 595"/>
                <a:gd name="T63" fmla="*/ 41 h 42"/>
                <a:gd name="T64" fmla="*/ 21 w 595"/>
                <a:gd name="T65" fmla="*/ 41 h 42"/>
                <a:gd name="T66" fmla="*/ 21 w 595"/>
                <a:gd name="T67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5" h="42">
                  <a:moveTo>
                    <a:pt x="21" y="41"/>
                  </a:moveTo>
                  <a:lnTo>
                    <a:pt x="21" y="41"/>
                  </a:lnTo>
                  <a:lnTo>
                    <a:pt x="298" y="42"/>
                  </a:lnTo>
                  <a:lnTo>
                    <a:pt x="576" y="41"/>
                  </a:lnTo>
                  <a:lnTo>
                    <a:pt x="576" y="41"/>
                  </a:lnTo>
                  <a:lnTo>
                    <a:pt x="580" y="41"/>
                  </a:lnTo>
                  <a:lnTo>
                    <a:pt x="583" y="39"/>
                  </a:lnTo>
                  <a:lnTo>
                    <a:pt x="588" y="36"/>
                  </a:lnTo>
                  <a:lnTo>
                    <a:pt x="590" y="34"/>
                  </a:lnTo>
                  <a:lnTo>
                    <a:pt x="593" y="28"/>
                  </a:lnTo>
                  <a:lnTo>
                    <a:pt x="595" y="20"/>
                  </a:lnTo>
                  <a:lnTo>
                    <a:pt x="593" y="13"/>
                  </a:lnTo>
                  <a:lnTo>
                    <a:pt x="590" y="6"/>
                  </a:lnTo>
                  <a:lnTo>
                    <a:pt x="588" y="3"/>
                  </a:lnTo>
                  <a:lnTo>
                    <a:pt x="583" y="2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29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9" y="3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9" y="36"/>
                  </a:lnTo>
                  <a:lnTo>
                    <a:pt x="12" y="39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3" name="Freeform 125">
              <a:extLst>
                <a:ext uri="{FF2B5EF4-FFF2-40B4-BE49-F238E27FC236}">
                  <a16:creationId xmlns:a16="http://schemas.microsoft.com/office/drawing/2014/main" id="{F123B72E-A1CA-F3B9-E523-83A6094E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" y="1158"/>
              <a:ext cx="623" cy="14"/>
            </a:xfrm>
            <a:custGeom>
              <a:avLst/>
              <a:gdLst>
                <a:gd name="T0" fmla="*/ 21 w 1868"/>
                <a:gd name="T1" fmla="*/ 41 h 41"/>
                <a:gd name="T2" fmla="*/ 21 w 1868"/>
                <a:gd name="T3" fmla="*/ 41 h 41"/>
                <a:gd name="T4" fmla="*/ 641 w 1868"/>
                <a:gd name="T5" fmla="*/ 41 h 41"/>
                <a:gd name="T6" fmla="*/ 641 w 1868"/>
                <a:gd name="T7" fmla="*/ 41 h 41"/>
                <a:gd name="T8" fmla="*/ 1623 w 1868"/>
                <a:gd name="T9" fmla="*/ 41 h 41"/>
                <a:gd name="T10" fmla="*/ 1623 w 1868"/>
                <a:gd name="T11" fmla="*/ 41 h 41"/>
                <a:gd name="T12" fmla="*/ 1849 w 1868"/>
                <a:gd name="T13" fmla="*/ 41 h 41"/>
                <a:gd name="T14" fmla="*/ 1849 w 1868"/>
                <a:gd name="T15" fmla="*/ 41 h 41"/>
                <a:gd name="T16" fmla="*/ 1853 w 1868"/>
                <a:gd name="T17" fmla="*/ 39 h 41"/>
                <a:gd name="T18" fmla="*/ 1857 w 1868"/>
                <a:gd name="T19" fmla="*/ 38 h 41"/>
                <a:gd name="T20" fmla="*/ 1860 w 1868"/>
                <a:gd name="T21" fmla="*/ 36 h 41"/>
                <a:gd name="T22" fmla="*/ 1863 w 1868"/>
                <a:gd name="T23" fmla="*/ 34 h 41"/>
                <a:gd name="T24" fmla="*/ 1866 w 1868"/>
                <a:gd name="T25" fmla="*/ 28 h 41"/>
                <a:gd name="T26" fmla="*/ 1868 w 1868"/>
                <a:gd name="T27" fmla="*/ 21 h 41"/>
                <a:gd name="T28" fmla="*/ 1866 w 1868"/>
                <a:gd name="T29" fmla="*/ 12 h 41"/>
                <a:gd name="T30" fmla="*/ 1863 w 1868"/>
                <a:gd name="T31" fmla="*/ 6 h 41"/>
                <a:gd name="T32" fmla="*/ 1860 w 1868"/>
                <a:gd name="T33" fmla="*/ 3 h 41"/>
                <a:gd name="T34" fmla="*/ 1857 w 1868"/>
                <a:gd name="T35" fmla="*/ 2 h 41"/>
                <a:gd name="T36" fmla="*/ 1853 w 1868"/>
                <a:gd name="T37" fmla="*/ 0 h 41"/>
                <a:gd name="T38" fmla="*/ 1849 w 1868"/>
                <a:gd name="T39" fmla="*/ 0 h 41"/>
                <a:gd name="T40" fmla="*/ 1849 w 1868"/>
                <a:gd name="T41" fmla="*/ 0 h 41"/>
                <a:gd name="T42" fmla="*/ 1227 w 1868"/>
                <a:gd name="T43" fmla="*/ 0 h 41"/>
                <a:gd name="T44" fmla="*/ 1227 w 1868"/>
                <a:gd name="T45" fmla="*/ 0 h 41"/>
                <a:gd name="T46" fmla="*/ 245 w 1868"/>
                <a:gd name="T47" fmla="*/ 0 h 41"/>
                <a:gd name="T48" fmla="*/ 245 w 1868"/>
                <a:gd name="T49" fmla="*/ 0 h 41"/>
                <a:gd name="T50" fmla="*/ 21 w 1868"/>
                <a:gd name="T51" fmla="*/ 0 h 41"/>
                <a:gd name="T52" fmla="*/ 21 w 1868"/>
                <a:gd name="T53" fmla="*/ 0 h 41"/>
                <a:gd name="T54" fmla="*/ 15 w 1868"/>
                <a:gd name="T55" fmla="*/ 0 h 41"/>
                <a:gd name="T56" fmla="*/ 12 w 1868"/>
                <a:gd name="T57" fmla="*/ 2 h 41"/>
                <a:gd name="T58" fmla="*/ 7 w 1868"/>
                <a:gd name="T59" fmla="*/ 3 h 41"/>
                <a:gd name="T60" fmla="*/ 5 w 1868"/>
                <a:gd name="T61" fmla="*/ 6 h 41"/>
                <a:gd name="T62" fmla="*/ 2 w 1868"/>
                <a:gd name="T63" fmla="*/ 12 h 41"/>
                <a:gd name="T64" fmla="*/ 0 w 1868"/>
                <a:gd name="T65" fmla="*/ 21 h 41"/>
                <a:gd name="T66" fmla="*/ 2 w 1868"/>
                <a:gd name="T67" fmla="*/ 28 h 41"/>
                <a:gd name="T68" fmla="*/ 5 w 1868"/>
                <a:gd name="T69" fmla="*/ 34 h 41"/>
                <a:gd name="T70" fmla="*/ 7 w 1868"/>
                <a:gd name="T71" fmla="*/ 36 h 41"/>
                <a:gd name="T72" fmla="*/ 12 w 1868"/>
                <a:gd name="T73" fmla="*/ 38 h 41"/>
                <a:gd name="T74" fmla="*/ 15 w 1868"/>
                <a:gd name="T75" fmla="*/ 39 h 41"/>
                <a:gd name="T76" fmla="*/ 21 w 1868"/>
                <a:gd name="T77" fmla="*/ 41 h 41"/>
                <a:gd name="T78" fmla="*/ 21 w 1868"/>
                <a:gd name="T7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8" h="41">
                  <a:moveTo>
                    <a:pt x="21" y="41"/>
                  </a:moveTo>
                  <a:lnTo>
                    <a:pt x="21" y="41"/>
                  </a:lnTo>
                  <a:lnTo>
                    <a:pt x="641" y="41"/>
                  </a:lnTo>
                  <a:lnTo>
                    <a:pt x="641" y="41"/>
                  </a:lnTo>
                  <a:lnTo>
                    <a:pt x="1623" y="41"/>
                  </a:lnTo>
                  <a:lnTo>
                    <a:pt x="1623" y="41"/>
                  </a:lnTo>
                  <a:lnTo>
                    <a:pt x="1849" y="41"/>
                  </a:lnTo>
                  <a:lnTo>
                    <a:pt x="1849" y="41"/>
                  </a:lnTo>
                  <a:lnTo>
                    <a:pt x="1853" y="39"/>
                  </a:lnTo>
                  <a:lnTo>
                    <a:pt x="1857" y="38"/>
                  </a:lnTo>
                  <a:lnTo>
                    <a:pt x="1860" y="36"/>
                  </a:lnTo>
                  <a:lnTo>
                    <a:pt x="1863" y="34"/>
                  </a:lnTo>
                  <a:lnTo>
                    <a:pt x="1866" y="28"/>
                  </a:lnTo>
                  <a:lnTo>
                    <a:pt x="1868" y="21"/>
                  </a:lnTo>
                  <a:lnTo>
                    <a:pt x="1866" y="12"/>
                  </a:lnTo>
                  <a:lnTo>
                    <a:pt x="1863" y="6"/>
                  </a:lnTo>
                  <a:lnTo>
                    <a:pt x="1860" y="3"/>
                  </a:lnTo>
                  <a:lnTo>
                    <a:pt x="1857" y="2"/>
                  </a:lnTo>
                  <a:lnTo>
                    <a:pt x="1853" y="0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227" y="0"/>
                  </a:lnTo>
                  <a:lnTo>
                    <a:pt x="122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3"/>
                  </a:lnTo>
                  <a:lnTo>
                    <a:pt x="5" y="6"/>
                  </a:lnTo>
                  <a:lnTo>
                    <a:pt x="2" y="12"/>
                  </a:lnTo>
                  <a:lnTo>
                    <a:pt x="0" y="21"/>
                  </a:lnTo>
                  <a:lnTo>
                    <a:pt x="2" y="28"/>
                  </a:lnTo>
                  <a:lnTo>
                    <a:pt x="5" y="34"/>
                  </a:lnTo>
                  <a:lnTo>
                    <a:pt x="7" y="36"/>
                  </a:lnTo>
                  <a:lnTo>
                    <a:pt x="12" y="38"/>
                  </a:lnTo>
                  <a:lnTo>
                    <a:pt x="15" y="39"/>
                  </a:lnTo>
                  <a:lnTo>
                    <a:pt x="21" y="41"/>
                  </a:lnTo>
                  <a:lnTo>
                    <a:pt x="21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4" name="Freeform 126">
              <a:extLst>
                <a:ext uri="{FF2B5EF4-FFF2-40B4-BE49-F238E27FC236}">
                  <a16:creationId xmlns:a16="http://schemas.microsoft.com/office/drawing/2014/main" id="{BD5BF48D-1616-8E52-C02E-EC3781B8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3897"/>
              <a:ext cx="2438" cy="433"/>
            </a:xfrm>
            <a:custGeom>
              <a:avLst/>
              <a:gdLst>
                <a:gd name="T0" fmla="*/ 14 w 7313"/>
                <a:gd name="T1" fmla="*/ 39 h 1299"/>
                <a:gd name="T2" fmla="*/ 372 w 7313"/>
                <a:gd name="T3" fmla="*/ 98 h 1299"/>
                <a:gd name="T4" fmla="*/ 728 w 7313"/>
                <a:gd name="T5" fmla="*/ 161 h 1299"/>
                <a:gd name="T6" fmla="*/ 1085 w 7313"/>
                <a:gd name="T7" fmla="*/ 224 h 1299"/>
                <a:gd name="T8" fmla="*/ 1441 w 7313"/>
                <a:gd name="T9" fmla="*/ 286 h 1299"/>
                <a:gd name="T10" fmla="*/ 1616 w 7313"/>
                <a:gd name="T11" fmla="*/ 317 h 1299"/>
                <a:gd name="T12" fmla="*/ 1791 w 7313"/>
                <a:gd name="T13" fmla="*/ 346 h 1299"/>
                <a:gd name="T14" fmla="*/ 1879 w 7313"/>
                <a:gd name="T15" fmla="*/ 363 h 1299"/>
                <a:gd name="T16" fmla="*/ 1966 w 7313"/>
                <a:gd name="T17" fmla="*/ 382 h 1299"/>
                <a:gd name="T18" fmla="*/ 2009 w 7313"/>
                <a:gd name="T19" fmla="*/ 389 h 1299"/>
                <a:gd name="T20" fmla="*/ 2094 w 7313"/>
                <a:gd name="T21" fmla="*/ 399 h 1299"/>
                <a:gd name="T22" fmla="*/ 2138 w 7313"/>
                <a:gd name="T23" fmla="*/ 406 h 1299"/>
                <a:gd name="T24" fmla="*/ 2223 w 7313"/>
                <a:gd name="T25" fmla="*/ 425 h 1299"/>
                <a:gd name="T26" fmla="*/ 2398 w 7313"/>
                <a:gd name="T27" fmla="*/ 457 h 1299"/>
                <a:gd name="T28" fmla="*/ 2660 w 7313"/>
                <a:gd name="T29" fmla="*/ 500 h 1299"/>
                <a:gd name="T30" fmla="*/ 2835 w 7313"/>
                <a:gd name="T31" fmla="*/ 528 h 1299"/>
                <a:gd name="T32" fmla="*/ 3545 w 7313"/>
                <a:gd name="T33" fmla="*/ 652 h 1299"/>
                <a:gd name="T34" fmla="*/ 4255 w 7313"/>
                <a:gd name="T35" fmla="*/ 777 h 1299"/>
                <a:gd name="T36" fmla="*/ 5693 w 7313"/>
                <a:gd name="T37" fmla="*/ 1027 h 1299"/>
                <a:gd name="T38" fmla="*/ 6400 w 7313"/>
                <a:gd name="T39" fmla="*/ 1149 h 1299"/>
                <a:gd name="T40" fmla="*/ 7106 w 7313"/>
                <a:gd name="T41" fmla="*/ 1269 h 1299"/>
                <a:gd name="T42" fmla="*/ 7287 w 7313"/>
                <a:gd name="T43" fmla="*/ 1299 h 1299"/>
                <a:gd name="T44" fmla="*/ 7296 w 7313"/>
                <a:gd name="T45" fmla="*/ 1298 h 1299"/>
                <a:gd name="T46" fmla="*/ 7309 w 7313"/>
                <a:gd name="T47" fmla="*/ 1289 h 1299"/>
                <a:gd name="T48" fmla="*/ 7313 w 7313"/>
                <a:gd name="T49" fmla="*/ 1274 h 1299"/>
                <a:gd name="T50" fmla="*/ 7309 w 7313"/>
                <a:gd name="T51" fmla="*/ 1264 h 1299"/>
                <a:gd name="T52" fmla="*/ 7303 w 7313"/>
                <a:gd name="T53" fmla="*/ 1260 h 1299"/>
                <a:gd name="T54" fmla="*/ 7297 w 7313"/>
                <a:gd name="T55" fmla="*/ 1260 h 1299"/>
                <a:gd name="T56" fmla="*/ 5877 w 7313"/>
                <a:gd name="T57" fmla="*/ 1017 h 1299"/>
                <a:gd name="T58" fmla="*/ 4451 w 7313"/>
                <a:gd name="T59" fmla="*/ 770 h 1299"/>
                <a:gd name="T60" fmla="*/ 3738 w 7313"/>
                <a:gd name="T61" fmla="*/ 645 h 1299"/>
                <a:gd name="T62" fmla="*/ 3023 w 7313"/>
                <a:gd name="T63" fmla="*/ 519 h 1299"/>
                <a:gd name="T64" fmla="*/ 2314 w 7313"/>
                <a:gd name="T65" fmla="*/ 401 h 1299"/>
                <a:gd name="T66" fmla="*/ 2271 w 7313"/>
                <a:gd name="T67" fmla="*/ 393 h 1299"/>
                <a:gd name="T68" fmla="*/ 2142 w 7313"/>
                <a:gd name="T69" fmla="*/ 366 h 1299"/>
                <a:gd name="T70" fmla="*/ 2120 w 7313"/>
                <a:gd name="T71" fmla="*/ 362 h 1299"/>
                <a:gd name="T72" fmla="*/ 2060 w 7313"/>
                <a:gd name="T73" fmla="*/ 354 h 1299"/>
                <a:gd name="T74" fmla="*/ 1997 w 7313"/>
                <a:gd name="T75" fmla="*/ 346 h 1299"/>
                <a:gd name="T76" fmla="*/ 1977 w 7313"/>
                <a:gd name="T77" fmla="*/ 343 h 1299"/>
                <a:gd name="T78" fmla="*/ 1799 w 7313"/>
                <a:gd name="T79" fmla="*/ 308 h 1299"/>
                <a:gd name="T80" fmla="*/ 1621 w 7313"/>
                <a:gd name="T81" fmla="*/ 276 h 1299"/>
                <a:gd name="T82" fmla="*/ 914 w 7313"/>
                <a:gd name="T83" fmla="*/ 152 h 1299"/>
                <a:gd name="T84" fmla="*/ 205 w 7313"/>
                <a:gd name="T85" fmla="*/ 29 h 1299"/>
                <a:gd name="T86" fmla="*/ 25 w 7313"/>
                <a:gd name="T87" fmla="*/ 0 h 1299"/>
                <a:gd name="T88" fmla="*/ 20 w 7313"/>
                <a:gd name="T89" fmla="*/ 0 h 1299"/>
                <a:gd name="T90" fmla="*/ 9 w 7313"/>
                <a:gd name="T91" fmla="*/ 4 h 1299"/>
                <a:gd name="T92" fmla="*/ 0 w 7313"/>
                <a:gd name="T93" fmla="*/ 16 h 1299"/>
                <a:gd name="T94" fmla="*/ 1 w 7313"/>
                <a:gd name="T95" fmla="*/ 30 h 1299"/>
                <a:gd name="T96" fmla="*/ 6 w 7313"/>
                <a:gd name="T97" fmla="*/ 36 h 1299"/>
                <a:gd name="T98" fmla="*/ 14 w 7313"/>
                <a:gd name="T99" fmla="*/ 3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13" h="1299">
                  <a:moveTo>
                    <a:pt x="14" y="39"/>
                  </a:moveTo>
                  <a:lnTo>
                    <a:pt x="14" y="39"/>
                  </a:lnTo>
                  <a:lnTo>
                    <a:pt x="192" y="68"/>
                  </a:lnTo>
                  <a:lnTo>
                    <a:pt x="372" y="98"/>
                  </a:lnTo>
                  <a:lnTo>
                    <a:pt x="728" y="161"/>
                  </a:lnTo>
                  <a:lnTo>
                    <a:pt x="728" y="161"/>
                  </a:lnTo>
                  <a:lnTo>
                    <a:pt x="905" y="192"/>
                  </a:lnTo>
                  <a:lnTo>
                    <a:pt x="1085" y="224"/>
                  </a:lnTo>
                  <a:lnTo>
                    <a:pt x="1263" y="255"/>
                  </a:lnTo>
                  <a:lnTo>
                    <a:pt x="1441" y="286"/>
                  </a:lnTo>
                  <a:lnTo>
                    <a:pt x="1441" y="286"/>
                  </a:lnTo>
                  <a:lnTo>
                    <a:pt x="1616" y="317"/>
                  </a:lnTo>
                  <a:lnTo>
                    <a:pt x="1791" y="346"/>
                  </a:lnTo>
                  <a:lnTo>
                    <a:pt x="1791" y="346"/>
                  </a:lnTo>
                  <a:lnTo>
                    <a:pt x="1836" y="353"/>
                  </a:lnTo>
                  <a:lnTo>
                    <a:pt x="1879" y="363"/>
                  </a:lnTo>
                  <a:lnTo>
                    <a:pt x="1966" y="382"/>
                  </a:lnTo>
                  <a:lnTo>
                    <a:pt x="1966" y="382"/>
                  </a:lnTo>
                  <a:lnTo>
                    <a:pt x="1987" y="385"/>
                  </a:lnTo>
                  <a:lnTo>
                    <a:pt x="2009" y="389"/>
                  </a:lnTo>
                  <a:lnTo>
                    <a:pt x="2052" y="393"/>
                  </a:lnTo>
                  <a:lnTo>
                    <a:pt x="2094" y="399"/>
                  </a:lnTo>
                  <a:lnTo>
                    <a:pt x="2116" y="402"/>
                  </a:lnTo>
                  <a:lnTo>
                    <a:pt x="2138" y="406"/>
                  </a:lnTo>
                  <a:lnTo>
                    <a:pt x="2138" y="406"/>
                  </a:lnTo>
                  <a:lnTo>
                    <a:pt x="2223" y="425"/>
                  </a:lnTo>
                  <a:lnTo>
                    <a:pt x="2310" y="441"/>
                  </a:lnTo>
                  <a:lnTo>
                    <a:pt x="2398" y="457"/>
                  </a:lnTo>
                  <a:lnTo>
                    <a:pt x="2485" y="472"/>
                  </a:lnTo>
                  <a:lnTo>
                    <a:pt x="2660" y="500"/>
                  </a:lnTo>
                  <a:lnTo>
                    <a:pt x="2835" y="528"/>
                  </a:lnTo>
                  <a:lnTo>
                    <a:pt x="2835" y="528"/>
                  </a:lnTo>
                  <a:lnTo>
                    <a:pt x="3191" y="590"/>
                  </a:lnTo>
                  <a:lnTo>
                    <a:pt x="3545" y="652"/>
                  </a:lnTo>
                  <a:lnTo>
                    <a:pt x="3901" y="715"/>
                  </a:lnTo>
                  <a:lnTo>
                    <a:pt x="4255" y="777"/>
                  </a:lnTo>
                  <a:lnTo>
                    <a:pt x="4255" y="777"/>
                  </a:lnTo>
                  <a:lnTo>
                    <a:pt x="5693" y="1027"/>
                  </a:lnTo>
                  <a:lnTo>
                    <a:pt x="5693" y="1027"/>
                  </a:lnTo>
                  <a:lnTo>
                    <a:pt x="6400" y="1149"/>
                  </a:lnTo>
                  <a:lnTo>
                    <a:pt x="7106" y="1269"/>
                  </a:lnTo>
                  <a:lnTo>
                    <a:pt x="7106" y="1269"/>
                  </a:lnTo>
                  <a:lnTo>
                    <a:pt x="7287" y="1299"/>
                  </a:lnTo>
                  <a:lnTo>
                    <a:pt x="7287" y="1299"/>
                  </a:lnTo>
                  <a:lnTo>
                    <a:pt x="7291" y="1299"/>
                  </a:lnTo>
                  <a:lnTo>
                    <a:pt x="7296" y="1298"/>
                  </a:lnTo>
                  <a:lnTo>
                    <a:pt x="7303" y="1295"/>
                  </a:lnTo>
                  <a:lnTo>
                    <a:pt x="7309" y="1289"/>
                  </a:lnTo>
                  <a:lnTo>
                    <a:pt x="7312" y="1282"/>
                  </a:lnTo>
                  <a:lnTo>
                    <a:pt x="7313" y="1274"/>
                  </a:lnTo>
                  <a:lnTo>
                    <a:pt x="7310" y="1267"/>
                  </a:lnTo>
                  <a:lnTo>
                    <a:pt x="7309" y="1264"/>
                  </a:lnTo>
                  <a:lnTo>
                    <a:pt x="7306" y="1263"/>
                  </a:lnTo>
                  <a:lnTo>
                    <a:pt x="7303" y="1260"/>
                  </a:lnTo>
                  <a:lnTo>
                    <a:pt x="7297" y="1260"/>
                  </a:lnTo>
                  <a:lnTo>
                    <a:pt x="7297" y="1260"/>
                  </a:lnTo>
                  <a:lnTo>
                    <a:pt x="6587" y="1140"/>
                  </a:lnTo>
                  <a:lnTo>
                    <a:pt x="5877" y="1017"/>
                  </a:lnTo>
                  <a:lnTo>
                    <a:pt x="5877" y="1017"/>
                  </a:lnTo>
                  <a:lnTo>
                    <a:pt x="4451" y="770"/>
                  </a:lnTo>
                  <a:lnTo>
                    <a:pt x="4451" y="770"/>
                  </a:lnTo>
                  <a:lnTo>
                    <a:pt x="3738" y="645"/>
                  </a:lnTo>
                  <a:lnTo>
                    <a:pt x="3023" y="519"/>
                  </a:lnTo>
                  <a:lnTo>
                    <a:pt x="3023" y="519"/>
                  </a:lnTo>
                  <a:lnTo>
                    <a:pt x="2669" y="460"/>
                  </a:lnTo>
                  <a:lnTo>
                    <a:pt x="2314" y="401"/>
                  </a:lnTo>
                  <a:lnTo>
                    <a:pt x="2314" y="401"/>
                  </a:lnTo>
                  <a:lnTo>
                    <a:pt x="2271" y="393"/>
                  </a:lnTo>
                  <a:lnTo>
                    <a:pt x="2227" y="385"/>
                  </a:lnTo>
                  <a:lnTo>
                    <a:pt x="2142" y="366"/>
                  </a:lnTo>
                  <a:lnTo>
                    <a:pt x="2142" y="366"/>
                  </a:lnTo>
                  <a:lnTo>
                    <a:pt x="2120" y="362"/>
                  </a:lnTo>
                  <a:lnTo>
                    <a:pt x="2100" y="359"/>
                  </a:lnTo>
                  <a:lnTo>
                    <a:pt x="2060" y="354"/>
                  </a:lnTo>
                  <a:lnTo>
                    <a:pt x="2018" y="349"/>
                  </a:lnTo>
                  <a:lnTo>
                    <a:pt x="1997" y="346"/>
                  </a:lnTo>
                  <a:lnTo>
                    <a:pt x="1977" y="343"/>
                  </a:lnTo>
                  <a:lnTo>
                    <a:pt x="1977" y="343"/>
                  </a:lnTo>
                  <a:lnTo>
                    <a:pt x="1889" y="324"/>
                  </a:lnTo>
                  <a:lnTo>
                    <a:pt x="1799" y="308"/>
                  </a:lnTo>
                  <a:lnTo>
                    <a:pt x="1621" y="276"/>
                  </a:lnTo>
                  <a:lnTo>
                    <a:pt x="1621" y="276"/>
                  </a:lnTo>
                  <a:lnTo>
                    <a:pt x="1269" y="214"/>
                  </a:lnTo>
                  <a:lnTo>
                    <a:pt x="914" y="152"/>
                  </a:lnTo>
                  <a:lnTo>
                    <a:pt x="560" y="88"/>
                  </a:lnTo>
                  <a:lnTo>
                    <a:pt x="205" y="29"/>
                  </a:lnTo>
                  <a:lnTo>
                    <a:pt x="205" y="2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9" y="4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1" y="30"/>
                  </a:lnTo>
                  <a:lnTo>
                    <a:pt x="3" y="33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4" y="39"/>
                  </a:lnTo>
                  <a:lnTo>
                    <a:pt x="1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5" name="Freeform 127">
              <a:extLst>
                <a:ext uri="{FF2B5EF4-FFF2-40B4-BE49-F238E27FC236}">
                  <a16:creationId xmlns:a16="http://schemas.microsoft.com/office/drawing/2014/main" id="{9EB60D87-A485-B959-D469-FAEB5BA8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3806"/>
              <a:ext cx="50" cy="20"/>
            </a:xfrm>
            <a:custGeom>
              <a:avLst/>
              <a:gdLst>
                <a:gd name="T0" fmla="*/ 15 w 151"/>
                <a:gd name="T1" fmla="*/ 39 h 59"/>
                <a:gd name="T2" fmla="*/ 15 w 151"/>
                <a:gd name="T3" fmla="*/ 39 h 59"/>
                <a:gd name="T4" fmla="*/ 126 w 151"/>
                <a:gd name="T5" fmla="*/ 57 h 59"/>
                <a:gd name="T6" fmla="*/ 126 w 151"/>
                <a:gd name="T7" fmla="*/ 57 h 59"/>
                <a:gd name="T8" fmla="*/ 130 w 151"/>
                <a:gd name="T9" fmla="*/ 59 h 59"/>
                <a:gd name="T10" fmla="*/ 135 w 151"/>
                <a:gd name="T11" fmla="*/ 57 h 59"/>
                <a:gd name="T12" fmla="*/ 142 w 151"/>
                <a:gd name="T13" fmla="*/ 55 h 59"/>
                <a:gd name="T14" fmla="*/ 148 w 151"/>
                <a:gd name="T15" fmla="*/ 49 h 59"/>
                <a:gd name="T16" fmla="*/ 151 w 151"/>
                <a:gd name="T17" fmla="*/ 42 h 59"/>
                <a:gd name="T18" fmla="*/ 151 w 151"/>
                <a:gd name="T19" fmla="*/ 34 h 59"/>
                <a:gd name="T20" fmla="*/ 149 w 151"/>
                <a:gd name="T21" fmla="*/ 27 h 59"/>
                <a:gd name="T22" fmla="*/ 148 w 151"/>
                <a:gd name="T23" fmla="*/ 24 h 59"/>
                <a:gd name="T24" fmla="*/ 145 w 151"/>
                <a:gd name="T25" fmla="*/ 23 h 59"/>
                <a:gd name="T26" fmla="*/ 140 w 151"/>
                <a:gd name="T27" fmla="*/ 20 h 59"/>
                <a:gd name="T28" fmla="*/ 136 w 151"/>
                <a:gd name="T29" fmla="*/ 18 h 59"/>
                <a:gd name="T30" fmla="*/ 136 w 151"/>
                <a:gd name="T31" fmla="*/ 18 h 59"/>
                <a:gd name="T32" fmla="*/ 25 w 151"/>
                <a:gd name="T33" fmla="*/ 0 h 59"/>
                <a:gd name="T34" fmla="*/ 25 w 151"/>
                <a:gd name="T35" fmla="*/ 0 h 59"/>
                <a:gd name="T36" fmla="*/ 20 w 151"/>
                <a:gd name="T37" fmla="*/ 0 h 59"/>
                <a:gd name="T38" fmla="*/ 16 w 151"/>
                <a:gd name="T39" fmla="*/ 0 h 59"/>
                <a:gd name="T40" fmla="*/ 9 w 151"/>
                <a:gd name="T41" fmla="*/ 2 h 59"/>
                <a:gd name="T42" fmla="*/ 4 w 151"/>
                <a:gd name="T43" fmla="*/ 8 h 59"/>
                <a:gd name="T44" fmla="*/ 0 w 151"/>
                <a:gd name="T45" fmla="*/ 15 h 59"/>
                <a:gd name="T46" fmla="*/ 0 w 151"/>
                <a:gd name="T47" fmla="*/ 23 h 59"/>
                <a:gd name="T48" fmla="*/ 2 w 151"/>
                <a:gd name="T49" fmla="*/ 30 h 59"/>
                <a:gd name="T50" fmla="*/ 4 w 151"/>
                <a:gd name="T51" fmla="*/ 33 h 59"/>
                <a:gd name="T52" fmla="*/ 6 w 151"/>
                <a:gd name="T53" fmla="*/ 36 h 59"/>
                <a:gd name="T54" fmla="*/ 10 w 151"/>
                <a:gd name="T55" fmla="*/ 37 h 59"/>
                <a:gd name="T56" fmla="*/ 15 w 151"/>
                <a:gd name="T57" fmla="*/ 39 h 59"/>
                <a:gd name="T58" fmla="*/ 15 w 151"/>
                <a:gd name="T59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1" h="59">
                  <a:moveTo>
                    <a:pt x="15" y="39"/>
                  </a:moveTo>
                  <a:lnTo>
                    <a:pt x="15" y="39"/>
                  </a:lnTo>
                  <a:lnTo>
                    <a:pt x="126" y="57"/>
                  </a:lnTo>
                  <a:lnTo>
                    <a:pt x="126" y="57"/>
                  </a:lnTo>
                  <a:lnTo>
                    <a:pt x="130" y="59"/>
                  </a:lnTo>
                  <a:lnTo>
                    <a:pt x="135" y="57"/>
                  </a:lnTo>
                  <a:lnTo>
                    <a:pt x="142" y="55"/>
                  </a:lnTo>
                  <a:lnTo>
                    <a:pt x="148" y="49"/>
                  </a:lnTo>
                  <a:lnTo>
                    <a:pt x="151" y="42"/>
                  </a:lnTo>
                  <a:lnTo>
                    <a:pt x="151" y="34"/>
                  </a:lnTo>
                  <a:lnTo>
                    <a:pt x="149" y="27"/>
                  </a:lnTo>
                  <a:lnTo>
                    <a:pt x="148" y="24"/>
                  </a:lnTo>
                  <a:lnTo>
                    <a:pt x="145" y="23"/>
                  </a:lnTo>
                  <a:lnTo>
                    <a:pt x="140" y="20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8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6" y="36"/>
                  </a:lnTo>
                  <a:lnTo>
                    <a:pt x="10" y="37"/>
                  </a:lnTo>
                  <a:lnTo>
                    <a:pt x="15" y="39"/>
                  </a:lnTo>
                  <a:lnTo>
                    <a:pt x="15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6" name="Freeform 128">
              <a:extLst>
                <a:ext uri="{FF2B5EF4-FFF2-40B4-BE49-F238E27FC236}">
                  <a16:creationId xmlns:a16="http://schemas.microsoft.com/office/drawing/2014/main" id="{D0773824-31D0-A14B-AC3D-AB3968351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" y="1813"/>
              <a:ext cx="1605" cy="1920"/>
            </a:xfrm>
            <a:custGeom>
              <a:avLst/>
              <a:gdLst>
                <a:gd name="T0" fmla="*/ 4773 w 4814"/>
                <a:gd name="T1" fmla="*/ 1257 h 5760"/>
                <a:gd name="T2" fmla="*/ 4734 w 4814"/>
                <a:gd name="T3" fmla="*/ 1251 h 5760"/>
                <a:gd name="T4" fmla="*/ 4563 w 4814"/>
                <a:gd name="T5" fmla="*/ 1268 h 5760"/>
                <a:gd name="T6" fmla="*/ 3839 w 4814"/>
                <a:gd name="T7" fmla="*/ 1335 h 5760"/>
                <a:gd name="T8" fmla="*/ 2886 w 4814"/>
                <a:gd name="T9" fmla="*/ 1425 h 5760"/>
                <a:gd name="T10" fmla="*/ 2333 w 4814"/>
                <a:gd name="T11" fmla="*/ 1481 h 5760"/>
                <a:gd name="T12" fmla="*/ 2320 w 4814"/>
                <a:gd name="T13" fmla="*/ 1500 h 5760"/>
                <a:gd name="T14" fmla="*/ 2287 w 4814"/>
                <a:gd name="T15" fmla="*/ 2598 h 5760"/>
                <a:gd name="T16" fmla="*/ 2271 w 4814"/>
                <a:gd name="T17" fmla="*/ 2941 h 5760"/>
                <a:gd name="T18" fmla="*/ 2268 w 4814"/>
                <a:gd name="T19" fmla="*/ 2975 h 5760"/>
                <a:gd name="T20" fmla="*/ 2255 w 4814"/>
                <a:gd name="T21" fmla="*/ 2981 h 5760"/>
                <a:gd name="T22" fmla="*/ 2136 w 4814"/>
                <a:gd name="T23" fmla="*/ 3004 h 5760"/>
                <a:gd name="T24" fmla="*/ 1600 w 4814"/>
                <a:gd name="T25" fmla="*/ 3098 h 5760"/>
                <a:gd name="T26" fmla="*/ 291 w 4814"/>
                <a:gd name="T27" fmla="*/ 3327 h 5760"/>
                <a:gd name="T28" fmla="*/ 94 w 4814"/>
                <a:gd name="T29" fmla="*/ 3362 h 5760"/>
                <a:gd name="T30" fmla="*/ 26 w 4814"/>
                <a:gd name="T31" fmla="*/ 3373 h 5760"/>
                <a:gd name="T32" fmla="*/ 4 w 4814"/>
                <a:gd name="T33" fmla="*/ 3394 h 5760"/>
                <a:gd name="T34" fmla="*/ 0 w 4814"/>
                <a:gd name="T35" fmla="*/ 3444 h 5760"/>
                <a:gd name="T36" fmla="*/ 0 w 4814"/>
                <a:gd name="T37" fmla="*/ 3861 h 5760"/>
                <a:gd name="T38" fmla="*/ 1 w 4814"/>
                <a:gd name="T39" fmla="*/ 5116 h 5760"/>
                <a:gd name="T40" fmla="*/ 14 w 4814"/>
                <a:gd name="T41" fmla="*/ 5131 h 5760"/>
                <a:gd name="T42" fmla="*/ 1429 w 4814"/>
                <a:gd name="T43" fmla="*/ 5380 h 5760"/>
                <a:gd name="T44" fmla="*/ 3633 w 4814"/>
                <a:gd name="T45" fmla="*/ 5759 h 5760"/>
                <a:gd name="T46" fmla="*/ 3649 w 4814"/>
                <a:gd name="T47" fmla="*/ 5756 h 5760"/>
                <a:gd name="T48" fmla="*/ 3658 w 4814"/>
                <a:gd name="T49" fmla="*/ 5728 h 5760"/>
                <a:gd name="T50" fmla="*/ 3645 w 4814"/>
                <a:gd name="T51" fmla="*/ 5720 h 5760"/>
                <a:gd name="T52" fmla="*/ 2233 w 4814"/>
                <a:gd name="T53" fmla="*/ 5477 h 5760"/>
                <a:gd name="T54" fmla="*/ 424 w 4814"/>
                <a:gd name="T55" fmla="*/ 5163 h 5760"/>
                <a:gd name="T56" fmla="*/ 40 w 4814"/>
                <a:gd name="T57" fmla="*/ 5111 h 5760"/>
                <a:gd name="T58" fmla="*/ 40 w 4814"/>
                <a:gd name="T59" fmla="*/ 3444 h 5760"/>
                <a:gd name="T60" fmla="*/ 42 w 4814"/>
                <a:gd name="T61" fmla="*/ 3417 h 5760"/>
                <a:gd name="T62" fmla="*/ 54 w 4814"/>
                <a:gd name="T63" fmla="*/ 3408 h 5760"/>
                <a:gd name="T64" fmla="*/ 139 w 4814"/>
                <a:gd name="T65" fmla="*/ 3395 h 5760"/>
                <a:gd name="T66" fmla="*/ 545 w 4814"/>
                <a:gd name="T67" fmla="*/ 3324 h 5760"/>
                <a:gd name="T68" fmla="*/ 1588 w 4814"/>
                <a:gd name="T69" fmla="*/ 3142 h 5760"/>
                <a:gd name="T70" fmla="*/ 2248 w 4814"/>
                <a:gd name="T71" fmla="*/ 3025 h 5760"/>
                <a:gd name="T72" fmla="*/ 2284 w 4814"/>
                <a:gd name="T73" fmla="*/ 3017 h 5760"/>
                <a:gd name="T74" fmla="*/ 2308 w 4814"/>
                <a:gd name="T75" fmla="*/ 2993 h 5760"/>
                <a:gd name="T76" fmla="*/ 2311 w 4814"/>
                <a:gd name="T77" fmla="*/ 2941 h 5760"/>
                <a:gd name="T78" fmla="*/ 2321 w 4814"/>
                <a:gd name="T79" fmla="*/ 2730 h 5760"/>
                <a:gd name="T80" fmla="*/ 2353 w 4814"/>
                <a:gd name="T81" fmla="*/ 1807 h 5760"/>
                <a:gd name="T82" fmla="*/ 2340 w 4814"/>
                <a:gd name="T83" fmla="*/ 1520 h 5760"/>
                <a:gd name="T84" fmla="*/ 4283 w 4814"/>
                <a:gd name="T85" fmla="*/ 1335 h 5760"/>
                <a:gd name="T86" fmla="*/ 4617 w 4814"/>
                <a:gd name="T87" fmla="*/ 1305 h 5760"/>
                <a:gd name="T88" fmla="*/ 4770 w 4814"/>
                <a:gd name="T89" fmla="*/ 1284 h 5760"/>
                <a:gd name="T90" fmla="*/ 4809 w 4814"/>
                <a:gd name="T91" fmla="*/ 1268 h 5760"/>
                <a:gd name="T92" fmla="*/ 4812 w 4814"/>
                <a:gd name="T93" fmla="*/ 19 h 5760"/>
                <a:gd name="T94" fmla="*/ 4809 w 4814"/>
                <a:gd name="T95" fmla="*/ 7 h 5760"/>
                <a:gd name="T96" fmla="*/ 4785 w 4814"/>
                <a:gd name="T97" fmla="*/ 1 h 5760"/>
                <a:gd name="T98" fmla="*/ 4773 w 4814"/>
                <a:gd name="T99" fmla="*/ 14 h 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14" h="5760">
                  <a:moveTo>
                    <a:pt x="4772" y="19"/>
                  </a:moveTo>
                  <a:lnTo>
                    <a:pt x="4772" y="19"/>
                  </a:lnTo>
                  <a:lnTo>
                    <a:pt x="4773" y="1257"/>
                  </a:lnTo>
                  <a:lnTo>
                    <a:pt x="4773" y="1257"/>
                  </a:lnTo>
                  <a:lnTo>
                    <a:pt x="4788" y="1238"/>
                  </a:lnTo>
                  <a:lnTo>
                    <a:pt x="4788" y="1238"/>
                  </a:lnTo>
                  <a:lnTo>
                    <a:pt x="4762" y="1245"/>
                  </a:lnTo>
                  <a:lnTo>
                    <a:pt x="4734" y="1251"/>
                  </a:lnTo>
                  <a:lnTo>
                    <a:pt x="4705" y="1255"/>
                  </a:lnTo>
                  <a:lnTo>
                    <a:pt x="4676" y="1260"/>
                  </a:lnTo>
                  <a:lnTo>
                    <a:pt x="4620" y="1264"/>
                  </a:lnTo>
                  <a:lnTo>
                    <a:pt x="4563" y="1268"/>
                  </a:lnTo>
                  <a:lnTo>
                    <a:pt x="4563" y="1268"/>
                  </a:lnTo>
                  <a:lnTo>
                    <a:pt x="4323" y="1290"/>
                  </a:lnTo>
                  <a:lnTo>
                    <a:pt x="4323" y="1290"/>
                  </a:lnTo>
                  <a:lnTo>
                    <a:pt x="3839" y="1335"/>
                  </a:lnTo>
                  <a:lnTo>
                    <a:pt x="3839" y="1335"/>
                  </a:lnTo>
                  <a:lnTo>
                    <a:pt x="3361" y="1380"/>
                  </a:lnTo>
                  <a:lnTo>
                    <a:pt x="2886" y="1425"/>
                  </a:lnTo>
                  <a:lnTo>
                    <a:pt x="2886" y="1425"/>
                  </a:lnTo>
                  <a:lnTo>
                    <a:pt x="2612" y="1452"/>
                  </a:lnTo>
                  <a:lnTo>
                    <a:pt x="2340" y="1480"/>
                  </a:lnTo>
                  <a:lnTo>
                    <a:pt x="2340" y="1480"/>
                  </a:lnTo>
                  <a:lnTo>
                    <a:pt x="2333" y="1481"/>
                  </a:lnTo>
                  <a:lnTo>
                    <a:pt x="2326" y="1485"/>
                  </a:lnTo>
                  <a:lnTo>
                    <a:pt x="2321" y="1491"/>
                  </a:lnTo>
                  <a:lnTo>
                    <a:pt x="2320" y="1500"/>
                  </a:lnTo>
                  <a:lnTo>
                    <a:pt x="2320" y="1500"/>
                  </a:lnTo>
                  <a:lnTo>
                    <a:pt x="2314" y="1775"/>
                  </a:lnTo>
                  <a:lnTo>
                    <a:pt x="2307" y="2048"/>
                  </a:lnTo>
                  <a:lnTo>
                    <a:pt x="2298" y="2323"/>
                  </a:lnTo>
                  <a:lnTo>
                    <a:pt x="2287" y="2598"/>
                  </a:lnTo>
                  <a:lnTo>
                    <a:pt x="2287" y="2598"/>
                  </a:lnTo>
                  <a:lnTo>
                    <a:pt x="2274" y="2873"/>
                  </a:lnTo>
                  <a:lnTo>
                    <a:pt x="2274" y="2873"/>
                  </a:lnTo>
                  <a:lnTo>
                    <a:pt x="2271" y="2941"/>
                  </a:lnTo>
                  <a:lnTo>
                    <a:pt x="2271" y="2941"/>
                  </a:lnTo>
                  <a:lnTo>
                    <a:pt x="2271" y="2958"/>
                  </a:lnTo>
                  <a:lnTo>
                    <a:pt x="2271" y="2968"/>
                  </a:lnTo>
                  <a:lnTo>
                    <a:pt x="2268" y="2975"/>
                  </a:lnTo>
                  <a:lnTo>
                    <a:pt x="2268" y="2975"/>
                  </a:lnTo>
                  <a:lnTo>
                    <a:pt x="2269" y="2980"/>
                  </a:lnTo>
                  <a:lnTo>
                    <a:pt x="2269" y="2980"/>
                  </a:lnTo>
                  <a:lnTo>
                    <a:pt x="2255" y="2981"/>
                  </a:lnTo>
                  <a:lnTo>
                    <a:pt x="2255" y="2981"/>
                  </a:lnTo>
                  <a:lnTo>
                    <a:pt x="2225" y="2986"/>
                  </a:lnTo>
                  <a:lnTo>
                    <a:pt x="2196" y="2993"/>
                  </a:lnTo>
                  <a:lnTo>
                    <a:pt x="2136" y="3004"/>
                  </a:lnTo>
                  <a:lnTo>
                    <a:pt x="2136" y="3004"/>
                  </a:lnTo>
                  <a:lnTo>
                    <a:pt x="1869" y="3052"/>
                  </a:lnTo>
                  <a:lnTo>
                    <a:pt x="1600" y="3098"/>
                  </a:lnTo>
                  <a:lnTo>
                    <a:pt x="1600" y="3098"/>
                  </a:lnTo>
                  <a:lnTo>
                    <a:pt x="1075" y="3190"/>
                  </a:lnTo>
                  <a:lnTo>
                    <a:pt x="550" y="3282"/>
                  </a:lnTo>
                  <a:lnTo>
                    <a:pt x="550" y="3282"/>
                  </a:lnTo>
                  <a:lnTo>
                    <a:pt x="291" y="3327"/>
                  </a:lnTo>
                  <a:lnTo>
                    <a:pt x="291" y="3327"/>
                  </a:lnTo>
                  <a:lnTo>
                    <a:pt x="162" y="3350"/>
                  </a:lnTo>
                  <a:lnTo>
                    <a:pt x="162" y="3350"/>
                  </a:lnTo>
                  <a:lnTo>
                    <a:pt x="94" y="3362"/>
                  </a:lnTo>
                  <a:lnTo>
                    <a:pt x="94" y="3362"/>
                  </a:lnTo>
                  <a:lnTo>
                    <a:pt x="61" y="3366"/>
                  </a:lnTo>
                  <a:lnTo>
                    <a:pt x="43" y="3367"/>
                  </a:lnTo>
                  <a:lnTo>
                    <a:pt x="26" y="3373"/>
                  </a:lnTo>
                  <a:lnTo>
                    <a:pt x="26" y="3373"/>
                  </a:lnTo>
                  <a:lnTo>
                    <a:pt x="16" y="3378"/>
                  </a:lnTo>
                  <a:lnTo>
                    <a:pt x="9" y="3385"/>
                  </a:lnTo>
                  <a:lnTo>
                    <a:pt x="4" y="3394"/>
                  </a:lnTo>
                  <a:lnTo>
                    <a:pt x="1" y="3402"/>
                  </a:lnTo>
                  <a:lnTo>
                    <a:pt x="0" y="3412"/>
                  </a:lnTo>
                  <a:lnTo>
                    <a:pt x="0" y="3422"/>
                  </a:lnTo>
                  <a:lnTo>
                    <a:pt x="0" y="3444"/>
                  </a:lnTo>
                  <a:lnTo>
                    <a:pt x="0" y="3444"/>
                  </a:lnTo>
                  <a:lnTo>
                    <a:pt x="0" y="3583"/>
                  </a:lnTo>
                  <a:lnTo>
                    <a:pt x="0" y="3583"/>
                  </a:lnTo>
                  <a:lnTo>
                    <a:pt x="0" y="3861"/>
                  </a:lnTo>
                  <a:lnTo>
                    <a:pt x="0" y="3861"/>
                  </a:lnTo>
                  <a:lnTo>
                    <a:pt x="0" y="5111"/>
                  </a:lnTo>
                  <a:lnTo>
                    <a:pt x="0" y="5111"/>
                  </a:lnTo>
                  <a:lnTo>
                    <a:pt x="1" y="5116"/>
                  </a:lnTo>
                  <a:lnTo>
                    <a:pt x="4" y="5122"/>
                  </a:lnTo>
                  <a:lnTo>
                    <a:pt x="9" y="5128"/>
                  </a:lnTo>
                  <a:lnTo>
                    <a:pt x="14" y="5131"/>
                  </a:lnTo>
                  <a:lnTo>
                    <a:pt x="14" y="5131"/>
                  </a:lnTo>
                  <a:lnTo>
                    <a:pt x="367" y="5193"/>
                  </a:lnTo>
                  <a:lnTo>
                    <a:pt x="722" y="5257"/>
                  </a:lnTo>
                  <a:lnTo>
                    <a:pt x="1429" y="5380"/>
                  </a:lnTo>
                  <a:lnTo>
                    <a:pt x="1429" y="5380"/>
                  </a:lnTo>
                  <a:lnTo>
                    <a:pt x="2841" y="5621"/>
                  </a:lnTo>
                  <a:lnTo>
                    <a:pt x="2841" y="5621"/>
                  </a:lnTo>
                  <a:lnTo>
                    <a:pt x="3237" y="5689"/>
                  </a:lnTo>
                  <a:lnTo>
                    <a:pt x="3633" y="5759"/>
                  </a:lnTo>
                  <a:lnTo>
                    <a:pt x="3633" y="5759"/>
                  </a:lnTo>
                  <a:lnTo>
                    <a:pt x="3639" y="5760"/>
                  </a:lnTo>
                  <a:lnTo>
                    <a:pt x="3642" y="5759"/>
                  </a:lnTo>
                  <a:lnTo>
                    <a:pt x="3649" y="5756"/>
                  </a:lnTo>
                  <a:lnTo>
                    <a:pt x="3655" y="5750"/>
                  </a:lnTo>
                  <a:lnTo>
                    <a:pt x="3658" y="5743"/>
                  </a:lnTo>
                  <a:lnTo>
                    <a:pt x="3659" y="5736"/>
                  </a:lnTo>
                  <a:lnTo>
                    <a:pt x="3658" y="5728"/>
                  </a:lnTo>
                  <a:lnTo>
                    <a:pt x="3655" y="5725"/>
                  </a:lnTo>
                  <a:lnTo>
                    <a:pt x="3652" y="5724"/>
                  </a:lnTo>
                  <a:lnTo>
                    <a:pt x="3649" y="5721"/>
                  </a:lnTo>
                  <a:lnTo>
                    <a:pt x="3645" y="5720"/>
                  </a:lnTo>
                  <a:lnTo>
                    <a:pt x="3645" y="5720"/>
                  </a:lnTo>
                  <a:lnTo>
                    <a:pt x="2939" y="5597"/>
                  </a:lnTo>
                  <a:lnTo>
                    <a:pt x="2233" y="5477"/>
                  </a:lnTo>
                  <a:lnTo>
                    <a:pt x="2233" y="5477"/>
                  </a:lnTo>
                  <a:lnTo>
                    <a:pt x="1527" y="5355"/>
                  </a:lnTo>
                  <a:lnTo>
                    <a:pt x="822" y="5234"/>
                  </a:lnTo>
                  <a:lnTo>
                    <a:pt x="822" y="5234"/>
                  </a:lnTo>
                  <a:lnTo>
                    <a:pt x="424" y="5163"/>
                  </a:lnTo>
                  <a:lnTo>
                    <a:pt x="26" y="5092"/>
                  </a:lnTo>
                  <a:lnTo>
                    <a:pt x="26" y="5092"/>
                  </a:lnTo>
                  <a:lnTo>
                    <a:pt x="40" y="5111"/>
                  </a:lnTo>
                  <a:lnTo>
                    <a:pt x="40" y="5111"/>
                  </a:lnTo>
                  <a:lnTo>
                    <a:pt x="40" y="4000"/>
                  </a:lnTo>
                  <a:lnTo>
                    <a:pt x="40" y="4000"/>
                  </a:lnTo>
                  <a:lnTo>
                    <a:pt x="40" y="3444"/>
                  </a:lnTo>
                  <a:lnTo>
                    <a:pt x="40" y="3444"/>
                  </a:lnTo>
                  <a:lnTo>
                    <a:pt x="40" y="3435"/>
                  </a:lnTo>
                  <a:lnTo>
                    <a:pt x="40" y="3425"/>
                  </a:lnTo>
                  <a:lnTo>
                    <a:pt x="40" y="3421"/>
                  </a:lnTo>
                  <a:lnTo>
                    <a:pt x="42" y="3417"/>
                  </a:lnTo>
                  <a:lnTo>
                    <a:pt x="45" y="3412"/>
                  </a:lnTo>
                  <a:lnTo>
                    <a:pt x="49" y="3409"/>
                  </a:lnTo>
                  <a:lnTo>
                    <a:pt x="49" y="3409"/>
                  </a:lnTo>
                  <a:lnTo>
                    <a:pt x="54" y="3408"/>
                  </a:lnTo>
                  <a:lnTo>
                    <a:pt x="59" y="3407"/>
                  </a:lnTo>
                  <a:lnTo>
                    <a:pt x="71" y="3407"/>
                  </a:lnTo>
                  <a:lnTo>
                    <a:pt x="71" y="3407"/>
                  </a:lnTo>
                  <a:lnTo>
                    <a:pt x="139" y="3395"/>
                  </a:lnTo>
                  <a:lnTo>
                    <a:pt x="139" y="3395"/>
                  </a:lnTo>
                  <a:lnTo>
                    <a:pt x="285" y="3369"/>
                  </a:lnTo>
                  <a:lnTo>
                    <a:pt x="285" y="3369"/>
                  </a:lnTo>
                  <a:lnTo>
                    <a:pt x="545" y="3324"/>
                  </a:lnTo>
                  <a:lnTo>
                    <a:pt x="545" y="3324"/>
                  </a:lnTo>
                  <a:lnTo>
                    <a:pt x="1066" y="3233"/>
                  </a:lnTo>
                  <a:lnTo>
                    <a:pt x="1588" y="3142"/>
                  </a:lnTo>
                  <a:lnTo>
                    <a:pt x="1588" y="3142"/>
                  </a:lnTo>
                  <a:lnTo>
                    <a:pt x="1857" y="3094"/>
                  </a:lnTo>
                  <a:lnTo>
                    <a:pt x="2125" y="3048"/>
                  </a:lnTo>
                  <a:lnTo>
                    <a:pt x="2125" y="3048"/>
                  </a:lnTo>
                  <a:lnTo>
                    <a:pt x="2248" y="3025"/>
                  </a:lnTo>
                  <a:lnTo>
                    <a:pt x="2248" y="3025"/>
                  </a:lnTo>
                  <a:lnTo>
                    <a:pt x="2267" y="3022"/>
                  </a:lnTo>
                  <a:lnTo>
                    <a:pt x="2275" y="3020"/>
                  </a:lnTo>
                  <a:lnTo>
                    <a:pt x="2284" y="3017"/>
                  </a:lnTo>
                  <a:lnTo>
                    <a:pt x="2291" y="3014"/>
                  </a:lnTo>
                  <a:lnTo>
                    <a:pt x="2298" y="3009"/>
                  </a:lnTo>
                  <a:lnTo>
                    <a:pt x="2304" y="3001"/>
                  </a:lnTo>
                  <a:lnTo>
                    <a:pt x="2308" y="2993"/>
                  </a:lnTo>
                  <a:lnTo>
                    <a:pt x="2308" y="2993"/>
                  </a:lnTo>
                  <a:lnTo>
                    <a:pt x="2310" y="2980"/>
                  </a:lnTo>
                  <a:lnTo>
                    <a:pt x="2310" y="2967"/>
                  </a:lnTo>
                  <a:lnTo>
                    <a:pt x="2311" y="2941"/>
                  </a:lnTo>
                  <a:lnTo>
                    <a:pt x="2311" y="2941"/>
                  </a:lnTo>
                  <a:lnTo>
                    <a:pt x="2314" y="2873"/>
                  </a:lnTo>
                  <a:lnTo>
                    <a:pt x="2314" y="2873"/>
                  </a:lnTo>
                  <a:lnTo>
                    <a:pt x="2321" y="2730"/>
                  </a:lnTo>
                  <a:lnTo>
                    <a:pt x="2321" y="2730"/>
                  </a:lnTo>
                  <a:lnTo>
                    <a:pt x="2334" y="2421"/>
                  </a:lnTo>
                  <a:lnTo>
                    <a:pt x="2345" y="2115"/>
                  </a:lnTo>
                  <a:lnTo>
                    <a:pt x="2353" y="1807"/>
                  </a:lnTo>
                  <a:lnTo>
                    <a:pt x="2361" y="1500"/>
                  </a:lnTo>
                  <a:lnTo>
                    <a:pt x="2361" y="1500"/>
                  </a:lnTo>
                  <a:lnTo>
                    <a:pt x="2340" y="1520"/>
                  </a:lnTo>
                  <a:lnTo>
                    <a:pt x="2340" y="1520"/>
                  </a:lnTo>
                  <a:lnTo>
                    <a:pt x="2583" y="1496"/>
                  </a:lnTo>
                  <a:lnTo>
                    <a:pt x="2826" y="1471"/>
                  </a:lnTo>
                  <a:lnTo>
                    <a:pt x="3311" y="1425"/>
                  </a:lnTo>
                  <a:lnTo>
                    <a:pt x="4283" y="1335"/>
                  </a:lnTo>
                  <a:lnTo>
                    <a:pt x="4283" y="1335"/>
                  </a:lnTo>
                  <a:lnTo>
                    <a:pt x="4558" y="1309"/>
                  </a:lnTo>
                  <a:lnTo>
                    <a:pt x="4558" y="1309"/>
                  </a:lnTo>
                  <a:lnTo>
                    <a:pt x="4617" y="1305"/>
                  </a:lnTo>
                  <a:lnTo>
                    <a:pt x="4679" y="1300"/>
                  </a:lnTo>
                  <a:lnTo>
                    <a:pt x="4709" y="1296"/>
                  </a:lnTo>
                  <a:lnTo>
                    <a:pt x="4740" y="1292"/>
                  </a:lnTo>
                  <a:lnTo>
                    <a:pt x="4770" y="1284"/>
                  </a:lnTo>
                  <a:lnTo>
                    <a:pt x="4799" y="1277"/>
                  </a:lnTo>
                  <a:lnTo>
                    <a:pt x="4799" y="1277"/>
                  </a:lnTo>
                  <a:lnTo>
                    <a:pt x="4805" y="1273"/>
                  </a:lnTo>
                  <a:lnTo>
                    <a:pt x="4809" y="1268"/>
                  </a:lnTo>
                  <a:lnTo>
                    <a:pt x="4812" y="1264"/>
                  </a:lnTo>
                  <a:lnTo>
                    <a:pt x="4814" y="1257"/>
                  </a:lnTo>
                  <a:lnTo>
                    <a:pt x="4814" y="1257"/>
                  </a:lnTo>
                  <a:lnTo>
                    <a:pt x="4812" y="19"/>
                  </a:lnTo>
                  <a:lnTo>
                    <a:pt x="4812" y="19"/>
                  </a:lnTo>
                  <a:lnTo>
                    <a:pt x="4812" y="14"/>
                  </a:lnTo>
                  <a:lnTo>
                    <a:pt x="4811" y="10"/>
                  </a:lnTo>
                  <a:lnTo>
                    <a:pt x="4809" y="7"/>
                  </a:lnTo>
                  <a:lnTo>
                    <a:pt x="4806" y="4"/>
                  </a:lnTo>
                  <a:lnTo>
                    <a:pt x="4801" y="1"/>
                  </a:lnTo>
                  <a:lnTo>
                    <a:pt x="4792" y="0"/>
                  </a:lnTo>
                  <a:lnTo>
                    <a:pt x="4785" y="1"/>
                  </a:lnTo>
                  <a:lnTo>
                    <a:pt x="4779" y="4"/>
                  </a:lnTo>
                  <a:lnTo>
                    <a:pt x="4776" y="7"/>
                  </a:lnTo>
                  <a:lnTo>
                    <a:pt x="4775" y="10"/>
                  </a:lnTo>
                  <a:lnTo>
                    <a:pt x="4773" y="14"/>
                  </a:lnTo>
                  <a:lnTo>
                    <a:pt x="4772" y="19"/>
                  </a:lnTo>
                  <a:lnTo>
                    <a:pt x="477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7" name="Freeform 129">
              <a:extLst>
                <a:ext uri="{FF2B5EF4-FFF2-40B4-BE49-F238E27FC236}">
                  <a16:creationId xmlns:a16="http://schemas.microsoft.com/office/drawing/2014/main" id="{68F969C9-0ECD-BAEF-A1F0-26482995F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3275"/>
              <a:ext cx="2040" cy="270"/>
            </a:xfrm>
            <a:custGeom>
              <a:avLst/>
              <a:gdLst>
                <a:gd name="T0" fmla="*/ 20 w 6120"/>
                <a:gd name="T1" fmla="*/ 40 h 810"/>
                <a:gd name="T2" fmla="*/ 20 w 6120"/>
                <a:gd name="T3" fmla="*/ 40 h 810"/>
                <a:gd name="T4" fmla="*/ 2391 w 6120"/>
                <a:gd name="T5" fmla="*/ 343 h 810"/>
                <a:gd name="T6" fmla="*/ 2391 w 6120"/>
                <a:gd name="T7" fmla="*/ 343 h 810"/>
                <a:gd name="T8" fmla="*/ 3580 w 6120"/>
                <a:gd name="T9" fmla="*/ 493 h 810"/>
                <a:gd name="T10" fmla="*/ 4767 w 6120"/>
                <a:gd name="T11" fmla="*/ 644 h 810"/>
                <a:gd name="T12" fmla="*/ 4767 w 6120"/>
                <a:gd name="T13" fmla="*/ 644 h 810"/>
                <a:gd name="T14" fmla="*/ 6101 w 6120"/>
                <a:gd name="T15" fmla="*/ 810 h 810"/>
                <a:gd name="T16" fmla="*/ 6101 w 6120"/>
                <a:gd name="T17" fmla="*/ 810 h 810"/>
                <a:gd name="T18" fmla="*/ 6105 w 6120"/>
                <a:gd name="T19" fmla="*/ 810 h 810"/>
                <a:gd name="T20" fmla="*/ 6109 w 6120"/>
                <a:gd name="T21" fmla="*/ 810 h 810"/>
                <a:gd name="T22" fmla="*/ 6112 w 6120"/>
                <a:gd name="T23" fmla="*/ 809 h 810"/>
                <a:gd name="T24" fmla="*/ 6115 w 6120"/>
                <a:gd name="T25" fmla="*/ 806 h 810"/>
                <a:gd name="T26" fmla="*/ 6118 w 6120"/>
                <a:gd name="T27" fmla="*/ 800 h 810"/>
                <a:gd name="T28" fmla="*/ 6120 w 6120"/>
                <a:gd name="T29" fmla="*/ 793 h 810"/>
                <a:gd name="T30" fmla="*/ 6118 w 6120"/>
                <a:gd name="T31" fmla="*/ 785 h 810"/>
                <a:gd name="T32" fmla="*/ 6115 w 6120"/>
                <a:gd name="T33" fmla="*/ 778 h 810"/>
                <a:gd name="T34" fmla="*/ 6109 w 6120"/>
                <a:gd name="T35" fmla="*/ 772 h 810"/>
                <a:gd name="T36" fmla="*/ 6105 w 6120"/>
                <a:gd name="T37" fmla="*/ 771 h 810"/>
                <a:gd name="T38" fmla="*/ 6101 w 6120"/>
                <a:gd name="T39" fmla="*/ 769 h 810"/>
                <a:gd name="T40" fmla="*/ 6101 w 6120"/>
                <a:gd name="T41" fmla="*/ 769 h 810"/>
                <a:gd name="T42" fmla="*/ 4912 w 6120"/>
                <a:gd name="T43" fmla="*/ 620 h 810"/>
                <a:gd name="T44" fmla="*/ 3723 w 6120"/>
                <a:gd name="T45" fmla="*/ 471 h 810"/>
                <a:gd name="T46" fmla="*/ 3723 w 6120"/>
                <a:gd name="T47" fmla="*/ 471 h 810"/>
                <a:gd name="T48" fmla="*/ 1348 w 6120"/>
                <a:gd name="T49" fmla="*/ 169 h 810"/>
                <a:gd name="T50" fmla="*/ 1348 w 6120"/>
                <a:gd name="T51" fmla="*/ 169 h 810"/>
                <a:gd name="T52" fmla="*/ 20 w 6120"/>
                <a:gd name="T53" fmla="*/ 0 h 810"/>
                <a:gd name="T54" fmla="*/ 20 w 6120"/>
                <a:gd name="T55" fmla="*/ 0 h 810"/>
                <a:gd name="T56" fmla="*/ 16 w 6120"/>
                <a:gd name="T57" fmla="*/ 0 h 810"/>
                <a:gd name="T58" fmla="*/ 11 w 6120"/>
                <a:gd name="T59" fmla="*/ 1 h 810"/>
                <a:gd name="T60" fmla="*/ 9 w 6120"/>
                <a:gd name="T61" fmla="*/ 3 h 810"/>
                <a:gd name="T62" fmla="*/ 6 w 6120"/>
                <a:gd name="T63" fmla="*/ 4 h 810"/>
                <a:gd name="T64" fmla="*/ 1 w 6120"/>
                <a:gd name="T65" fmla="*/ 11 h 810"/>
                <a:gd name="T66" fmla="*/ 0 w 6120"/>
                <a:gd name="T67" fmla="*/ 19 h 810"/>
                <a:gd name="T68" fmla="*/ 1 w 6120"/>
                <a:gd name="T69" fmla="*/ 26 h 810"/>
                <a:gd name="T70" fmla="*/ 6 w 6120"/>
                <a:gd name="T71" fmla="*/ 33 h 810"/>
                <a:gd name="T72" fmla="*/ 11 w 6120"/>
                <a:gd name="T73" fmla="*/ 37 h 810"/>
                <a:gd name="T74" fmla="*/ 16 w 6120"/>
                <a:gd name="T75" fmla="*/ 40 h 810"/>
                <a:gd name="T76" fmla="*/ 20 w 6120"/>
                <a:gd name="T77" fmla="*/ 40 h 810"/>
                <a:gd name="T78" fmla="*/ 20 w 6120"/>
                <a:gd name="T79" fmla="*/ 4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0" h="810">
                  <a:moveTo>
                    <a:pt x="20" y="40"/>
                  </a:moveTo>
                  <a:lnTo>
                    <a:pt x="20" y="40"/>
                  </a:lnTo>
                  <a:lnTo>
                    <a:pt x="2391" y="343"/>
                  </a:lnTo>
                  <a:lnTo>
                    <a:pt x="2391" y="343"/>
                  </a:lnTo>
                  <a:lnTo>
                    <a:pt x="3580" y="493"/>
                  </a:lnTo>
                  <a:lnTo>
                    <a:pt x="4767" y="644"/>
                  </a:lnTo>
                  <a:lnTo>
                    <a:pt x="4767" y="644"/>
                  </a:lnTo>
                  <a:lnTo>
                    <a:pt x="6101" y="810"/>
                  </a:lnTo>
                  <a:lnTo>
                    <a:pt x="6101" y="810"/>
                  </a:lnTo>
                  <a:lnTo>
                    <a:pt x="6105" y="810"/>
                  </a:lnTo>
                  <a:lnTo>
                    <a:pt x="6109" y="810"/>
                  </a:lnTo>
                  <a:lnTo>
                    <a:pt x="6112" y="809"/>
                  </a:lnTo>
                  <a:lnTo>
                    <a:pt x="6115" y="806"/>
                  </a:lnTo>
                  <a:lnTo>
                    <a:pt x="6118" y="800"/>
                  </a:lnTo>
                  <a:lnTo>
                    <a:pt x="6120" y="793"/>
                  </a:lnTo>
                  <a:lnTo>
                    <a:pt x="6118" y="785"/>
                  </a:lnTo>
                  <a:lnTo>
                    <a:pt x="6115" y="778"/>
                  </a:lnTo>
                  <a:lnTo>
                    <a:pt x="6109" y="772"/>
                  </a:lnTo>
                  <a:lnTo>
                    <a:pt x="6105" y="771"/>
                  </a:lnTo>
                  <a:lnTo>
                    <a:pt x="6101" y="769"/>
                  </a:lnTo>
                  <a:lnTo>
                    <a:pt x="6101" y="769"/>
                  </a:lnTo>
                  <a:lnTo>
                    <a:pt x="4912" y="620"/>
                  </a:lnTo>
                  <a:lnTo>
                    <a:pt x="3723" y="471"/>
                  </a:lnTo>
                  <a:lnTo>
                    <a:pt x="3723" y="471"/>
                  </a:lnTo>
                  <a:lnTo>
                    <a:pt x="1348" y="169"/>
                  </a:lnTo>
                  <a:lnTo>
                    <a:pt x="1348" y="169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9" y="3"/>
                  </a:lnTo>
                  <a:lnTo>
                    <a:pt x="6" y="4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8" name="Freeform 130">
              <a:extLst>
                <a:ext uri="{FF2B5EF4-FFF2-40B4-BE49-F238E27FC236}">
                  <a16:creationId xmlns:a16="http://schemas.microsoft.com/office/drawing/2014/main" id="{8743CD49-FDC8-8A4F-3208-DDC18DB3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3194"/>
              <a:ext cx="154" cy="32"/>
            </a:xfrm>
            <a:custGeom>
              <a:avLst/>
              <a:gdLst>
                <a:gd name="T0" fmla="*/ 18 w 462"/>
                <a:gd name="T1" fmla="*/ 41 h 94"/>
                <a:gd name="T2" fmla="*/ 18 w 462"/>
                <a:gd name="T3" fmla="*/ 41 h 94"/>
                <a:gd name="T4" fmla="*/ 444 w 462"/>
                <a:gd name="T5" fmla="*/ 94 h 94"/>
                <a:gd name="T6" fmla="*/ 444 w 462"/>
                <a:gd name="T7" fmla="*/ 94 h 94"/>
                <a:gd name="T8" fmla="*/ 448 w 462"/>
                <a:gd name="T9" fmla="*/ 94 h 94"/>
                <a:gd name="T10" fmla="*/ 452 w 462"/>
                <a:gd name="T11" fmla="*/ 93 h 94"/>
                <a:gd name="T12" fmla="*/ 455 w 462"/>
                <a:gd name="T13" fmla="*/ 91 h 94"/>
                <a:gd name="T14" fmla="*/ 458 w 462"/>
                <a:gd name="T15" fmla="*/ 90 h 94"/>
                <a:gd name="T16" fmla="*/ 461 w 462"/>
                <a:gd name="T17" fmla="*/ 83 h 94"/>
                <a:gd name="T18" fmla="*/ 462 w 462"/>
                <a:gd name="T19" fmla="*/ 76 h 94"/>
                <a:gd name="T20" fmla="*/ 461 w 462"/>
                <a:gd name="T21" fmla="*/ 68 h 94"/>
                <a:gd name="T22" fmla="*/ 458 w 462"/>
                <a:gd name="T23" fmla="*/ 61 h 94"/>
                <a:gd name="T24" fmla="*/ 452 w 462"/>
                <a:gd name="T25" fmla="*/ 57 h 94"/>
                <a:gd name="T26" fmla="*/ 448 w 462"/>
                <a:gd name="T27" fmla="*/ 54 h 94"/>
                <a:gd name="T28" fmla="*/ 444 w 462"/>
                <a:gd name="T29" fmla="*/ 54 h 94"/>
                <a:gd name="T30" fmla="*/ 444 w 462"/>
                <a:gd name="T31" fmla="*/ 54 h 94"/>
                <a:gd name="T32" fmla="*/ 18 w 462"/>
                <a:gd name="T33" fmla="*/ 0 h 94"/>
                <a:gd name="T34" fmla="*/ 18 w 462"/>
                <a:gd name="T35" fmla="*/ 0 h 94"/>
                <a:gd name="T36" fmla="*/ 14 w 462"/>
                <a:gd name="T37" fmla="*/ 0 h 94"/>
                <a:gd name="T38" fmla="*/ 10 w 462"/>
                <a:gd name="T39" fmla="*/ 0 h 94"/>
                <a:gd name="T40" fmla="*/ 7 w 462"/>
                <a:gd name="T41" fmla="*/ 2 h 94"/>
                <a:gd name="T42" fmla="*/ 4 w 462"/>
                <a:gd name="T43" fmla="*/ 5 h 94"/>
                <a:gd name="T44" fmla="*/ 1 w 462"/>
                <a:gd name="T45" fmla="*/ 10 h 94"/>
                <a:gd name="T46" fmla="*/ 0 w 462"/>
                <a:gd name="T47" fmla="*/ 18 h 94"/>
                <a:gd name="T48" fmla="*/ 1 w 462"/>
                <a:gd name="T49" fmla="*/ 25 h 94"/>
                <a:gd name="T50" fmla="*/ 4 w 462"/>
                <a:gd name="T51" fmla="*/ 32 h 94"/>
                <a:gd name="T52" fmla="*/ 10 w 462"/>
                <a:gd name="T53" fmla="*/ 38 h 94"/>
                <a:gd name="T54" fmla="*/ 14 w 462"/>
                <a:gd name="T55" fmla="*/ 39 h 94"/>
                <a:gd name="T56" fmla="*/ 18 w 462"/>
                <a:gd name="T57" fmla="*/ 41 h 94"/>
                <a:gd name="T58" fmla="*/ 18 w 462"/>
                <a:gd name="T59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2" h="94">
                  <a:moveTo>
                    <a:pt x="18" y="41"/>
                  </a:moveTo>
                  <a:lnTo>
                    <a:pt x="18" y="41"/>
                  </a:lnTo>
                  <a:lnTo>
                    <a:pt x="444" y="94"/>
                  </a:lnTo>
                  <a:lnTo>
                    <a:pt x="444" y="94"/>
                  </a:lnTo>
                  <a:lnTo>
                    <a:pt x="448" y="94"/>
                  </a:lnTo>
                  <a:lnTo>
                    <a:pt x="452" y="93"/>
                  </a:lnTo>
                  <a:lnTo>
                    <a:pt x="455" y="91"/>
                  </a:lnTo>
                  <a:lnTo>
                    <a:pt x="458" y="90"/>
                  </a:lnTo>
                  <a:lnTo>
                    <a:pt x="461" y="83"/>
                  </a:lnTo>
                  <a:lnTo>
                    <a:pt x="462" y="76"/>
                  </a:lnTo>
                  <a:lnTo>
                    <a:pt x="461" y="68"/>
                  </a:lnTo>
                  <a:lnTo>
                    <a:pt x="458" y="61"/>
                  </a:lnTo>
                  <a:lnTo>
                    <a:pt x="452" y="57"/>
                  </a:lnTo>
                  <a:lnTo>
                    <a:pt x="448" y="54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4" y="32"/>
                  </a:lnTo>
                  <a:lnTo>
                    <a:pt x="10" y="38"/>
                  </a:lnTo>
                  <a:lnTo>
                    <a:pt x="14" y="39"/>
                  </a:lnTo>
                  <a:lnTo>
                    <a:pt x="18" y="41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9" name="Freeform 131">
              <a:extLst>
                <a:ext uri="{FF2B5EF4-FFF2-40B4-BE49-F238E27FC236}">
                  <a16:creationId xmlns:a16="http://schemas.microsoft.com/office/drawing/2014/main" id="{4567848F-7776-DCDD-DA4A-5231CCFA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2958"/>
              <a:ext cx="1422" cy="192"/>
            </a:xfrm>
            <a:custGeom>
              <a:avLst/>
              <a:gdLst>
                <a:gd name="T0" fmla="*/ 19 w 4266"/>
                <a:gd name="T1" fmla="*/ 41 h 575"/>
                <a:gd name="T2" fmla="*/ 19 w 4266"/>
                <a:gd name="T3" fmla="*/ 41 h 575"/>
                <a:gd name="T4" fmla="*/ 844 w 4266"/>
                <a:gd name="T5" fmla="*/ 144 h 575"/>
                <a:gd name="T6" fmla="*/ 1668 w 4266"/>
                <a:gd name="T7" fmla="*/ 248 h 575"/>
                <a:gd name="T8" fmla="*/ 1668 w 4266"/>
                <a:gd name="T9" fmla="*/ 248 h 575"/>
                <a:gd name="T10" fmla="*/ 3318 w 4266"/>
                <a:gd name="T11" fmla="*/ 459 h 575"/>
                <a:gd name="T12" fmla="*/ 3318 w 4266"/>
                <a:gd name="T13" fmla="*/ 459 h 575"/>
                <a:gd name="T14" fmla="*/ 4247 w 4266"/>
                <a:gd name="T15" fmla="*/ 575 h 575"/>
                <a:gd name="T16" fmla="*/ 4247 w 4266"/>
                <a:gd name="T17" fmla="*/ 575 h 575"/>
                <a:gd name="T18" fmla="*/ 4251 w 4266"/>
                <a:gd name="T19" fmla="*/ 575 h 575"/>
                <a:gd name="T20" fmla="*/ 4256 w 4266"/>
                <a:gd name="T21" fmla="*/ 575 h 575"/>
                <a:gd name="T22" fmla="*/ 4259 w 4266"/>
                <a:gd name="T23" fmla="*/ 572 h 575"/>
                <a:gd name="T24" fmla="*/ 4261 w 4266"/>
                <a:gd name="T25" fmla="*/ 570 h 575"/>
                <a:gd name="T26" fmla="*/ 4264 w 4266"/>
                <a:gd name="T27" fmla="*/ 565 h 575"/>
                <a:gd name="T28" fmla="*/ 4266 w 4266"/>
                <a:gd name="T29" fmla="*/ 557 h 575"/>
                <a:gd name="T30" fmla="*/ 4264 w 4266"/>
                <a:gd name="T31" fmla="*/ 549 h 575"/>
                <a:gd name="T32" fmla="*/ 4261 w 4266"/>
                <a:gd name="T33" fmla="*/ 543 h 575"/>
                <a:gd name="T34" fmla="*/ 4254 w 4266"/>
                <a:gd name="T35" fmla="*/ 537 h 575"/>
                <a:gd name="T36" fmla="*/ 4251 w 4266"/>
                <a:gd name="T37" fmla="*/ 536 h 575"/>
                <a:gd name="T38" fmla="*/ 4247 w 4266"/>
                <a:gd name="T39" fmla="*/ 534 h 575"/>
                <a:gd name="T40" fmla="*/ 4247 w 4266"/>
                <a:gd name="T41" fmla="*/ 534 h 575"/>
                <a:gd name="T42" fmla="*/ 3420 w 4266"/>
                <a:gd name="T43" fmla="*/ 432 h 575"/>
                <a:gd name="T44" fmla="*/ 2592 w 4266"/>
                <a:gd name="T45" fmla="*/ 326 h 575"/>
                <a:gd name="T46" fmla="*/ 2592 w 4266"/>
                <a:gd name="T47" fmla="*/ 326 h 575"/>
                <a:gd name="T48" fmla="*/ 1768 w 4266"/>
                <a:gd name="T49" fmla="*/ 220 h 575"/>
                <a:gd name="T50" fmla="*/ 943 w 4266"/>
                <a:gd name="T51" fmla="*/ 116 h 575"/>
                <a:gd name="T52" fmla="*/ 943 w 4266"/>
                <a:gd name="T53" fmla="*/ 116 h 575"/>
                <a:gd name="T54" fmla="*/ 19 w 4266"/>
                <a:gd name="T55" fmla="*/ 0 h 575"/>
                <a:gd name="T56" fmla="*/ 19 w 4266"/>
                <a:gd name="T57" fmla="*/ 0 h 575"/>
                <a:gd name="T58" fmla="*/ 15 w 4266"/>
                <a:gd name="T59" fmla="*/ 0 h 575"/>
                <a:gd name="T60" fmla="*/ 12 w 4266"/>
                <a:gd name="T61" fmla="*/ 2 h 575"/>
                <a:gd name="T62" fmla="*/ 8 w 4266"/>
                <a:gd name="T63" fmla="*/ 3 h 575"/>
                <a:gd name="T64" fmla="*/ 5 w 4266"/>
                <a:gd name="T65" fmla="*/ 5 h 575"/>
                <a:gd name="T66" fmla="*/ 2 w 4266"/>
                <a:gd name="T67" fmla="*/ 11 h 575"/>
                <a:gd name="T68" fmla="*/ 0 w 4266"/>
                <a:gd name="T69" fmla="*/ 18 h 575"/>
                <a:gd name="T70" fmla="*/ 2 w 4266"/>
                <a:gd name="T71" fmla="*/ 26 h 575"/>
                <a:gd name="T72" fmla="*/ 6 w 4266"/>
                <a:gd name="T73" fmla="*/ 34 h 575"/>
                <a:gd name="T74" fmla="*/ 12 w 4266"/>
                <a:gd name="T75" fmla="*/ 38 h 575"/>
                <a:gd name="T76" fmla="*/ 15 w 4266"/>
                <a:gd name="T77" fmla="*/ 40 h 575"/>
                <a:gd name="T78" fmla="*/ 19 w 4266"/>
                <a:gd name="T79" fmla="*/ 41 h 575"/>
                <a:gd name="T80" fmla="*/ 19 w 4266"/>
                <a:gd name="T81" fmla="*/ 4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66" h="575">
                  <a:moveTo>
                    <a:pt x="19" y="41"/>
                  </a:moveTo>
                  <a:lnTo>
                    <a:pt x="19" y="41"/>
                  </a:lnTo>
                  <a:lnTo>
                    <a:pt x="844" y="144"/>
                  </a:lnTo>
                  <a:lnTo>
                    <a:pt x="1668" y="248"/>
                  </a:lnTo>
                  <a:lnTo>
                    <a:pt x="1668" y="248"/>
                  </a:lnTo>
                  <a:lnTo>
                    <a:pt x="3318" y="459"/>
                  </a:lnTo>
                  <a:lnTo>
                    <a:pt x="3318" y="459"/>
                  </a:lnTo>
                  <a:lnTo>
                    <a:pt x="4247" y="575"/>
                  </a:lnTo>
                  <a:lnTo>
                    <a:pt x="4247" y="575"/>
                  </a:lnTo>
                  <a:lnTo>
                    <a:pt x="4251" y="575"/>
                  </a:lnTo>
                  <a:lnTo>
                    <a:pt x="4256" y="575"/>
                  </a:lnTo>
                  <a:lnTo>
                    <a:pt x="4259" y="572"/>
                  </a:lnTo>
                  <a:lnTo>
                    <a:pt x="4261" y="570"/>
                  </a:lnTo>
                  <a:lnTo>
                    <a:pt x="4264" y="565"/>
                  </a:lnTo>
                  <a:lnTo>
                    <a:pt x="4266" y="557"/>
                  </a:lnTo>
                  <a:lnTo>
                    <a:pt x="4264" y="549"/>
                  </a:lnTo>
                  <a:lnTo>
                    <a:pt x="4261" y="543"/>
                  </a:lnTo>
                  <a:lnTo>
                    <a:pt x="4254" y="537"/>
                  </a:lnTo>
                  <a:lnTo>
                    <a:pt x="4251" y="536"/>
                  </a:lnTo>
                  <a:lnTo>
                    <a:pt x="4247" y="534"/>
                  </a:lnTo>
                  <a:lnTo>
                    <a:pt x="4247" y="534"/>
                  </a:lnTo>
                  <a:lnTo>
                    <a:pt x="3420" y="432"/>
                  </a:lnTo>
                  <a:lnTo>
                    <a:pt x="2592" y="326"/>
                  </a:lnTo>
                  <a:lnTo>
                    <a:pt x="2592" y="326"/>
                  </a:lnTo>
                  <a:lnTo>
                    <a:pt x="1768" y="220"/>
                  </a:lnTo>
                  <a:lnTo>
                    <a:pt x="943" y="116"/>
                  </a:lnTo>
                  <a:lnTo>
                    <a:pt x="943" y="116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0" name="Freeform 132">
              <a:extLst>
                <a:ext uri="{FF2B5EF4-FFF2-40B4-BE49-F238E27FC236}">
                  <a16:creationId xmlns:a16="http://schemas.microsoft.com/office/drawing/2014/main" id="{F415EA4F-5436-26E6-9514-8964C752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" y="3133"/>
              <a:ext cx="985" cy="126"/>
            </a:xfrm>
            <a:custGeom>
              <a:avLst/>
              <a:gdLst>
                <a:gd name="T0" fmla="*/ 20 w 2955"/>
                <a:gd name="T1" fmla="*/ 40 h 376"/>
                <a:gd name="T2" fmla="*/ 20 w 2955"/>
                <a:gd name="T3" fmla="*/ 40 h 376"/>
                <a:gd name="T4" fmla="*/ 588 w 2955"/>
                <a:gd name="T5" fmla="*/ 104 h 376"/>
                <a:gd name="T6" fmla="*/ 1157 w 2955"/>
                <a:gd name="T7" fmla="*/ 167 h 376"/>
                <a:gd name="T8" fmla="*/ 2294 w 2955"/>
                <a:gd name="T9" fmla="*/ 300 h 376"/>
                <a:gd name="T10" fmla="*/ 2294 w 2955"/>
                <a:gd name="T11" fmla="*/ 300 h 376"/>
                <a:gd name="T12" fmla="*/ 2936 w 2955"/>
                <a:gd name="T13" fmla="*/ 376 h 376"/>
                <a:gd name="T14" fmla="*/ 2936 w 2955"/>
                <a:gd name="T15" fmla="*/ 376 h 376"/>
                <a:gd name="T16" fmla="*/ 2940 w 2955"/>
                <a:gd name="T17" fmla="*/ 376 h 376"/>
                <a:gd name="T18" fmla="*/ 2944 w 2955"/>
                <a:gd name="T19" fmla="*/ 374 h 376"/>
                <a:gd name="T20" fmla="*/ 2947 w 2955"/>
                <a:gd name="T21" fmla="*/ 373 h 376"/>
                <a:gd name="T22" fmla="*/ 2950 w 2955"/>
                <a:gd name="T23" fmla="*/ 370 h 376"/>
                <a:gd name="T24" fmla="*/ 2953 w 2955"/>
                <a:gd name="T25" fmla="*/ 364 h 376"/>
                <a:gd name="T26" fmla="*/ 2955 w 2955"/>
                <a:gd name="T27" fmla="*/ 357 h 376"/>
                <a:gd name="T28" fmla="*/ 2953 w 2955"/>
                <a:gd name="T29" fmla="*/ 350 h 376"/>
                <a:gd name="T30" fmla="*/ 2950 w 2955"/>
                <a:gd name="T31" fmla="*/ 342 h 376"/>
                <a:gd name="T32" fmla="*/ 2944 w 2955"/>
                <a:gd name="T33" fmla="*/ 338 h 376"/>
                <a:gd name="T34" fmla="*/ 2940 w 2955"/>
                <a:gd name="T35" fmla="*/ 335 h 376"/>
                <a:gd name="T36" fmla="*/ 2936 w 2955"/>
                <a:gd name="T37" fmla="*/ 335 h 376"/>
                <a:gd name="T38" fmla="*/ 2936 w 2955"/>
                <a:gd name="T39" fmla="*/ 335 h 376"/>
                <a:gd name="T40" fmla="*/ 1797 w 2955"/>
                <a:gd name="T41" fmla="*/ 202 h 376"/>
                <a:gd name="T42" fmla="*/ 1228 w 2955"/>
                <a:gd name="T43" fmla="*/ 136 h 376"/>
                <a:gd name="T44" fmla="*/ 659 w 2955"/>
                <a:gd name="T45" fmla="*/ 70 h 376"/>
                <a:gd name="T46" fmla="*/ 659 w 2955"/>
                <a:gd name="T47" fmla="*/ 70 h 376"/>
                <a:gd name="T48" fmla="*/ 20 w 2955"/>
                <a:gd name="T49" fmla="*/ 0 h 376"/>
                <a:gd name="T50" fmla="*/ 20 w 2955"/>
                <a:gd name="T51" fmla="*/ 0 h 376"/>
                <a:gd name="T52" fmla="*/ 14 w 2955"/>
                <a:gd name="T53" fmla="*/ 0 h 376"/>
                <a:gd name="T54" fmla="*/ 11 w 2955"/>
                <a:gd name="T55" fmla="*/ 1 h 376"/>
                <a:gd name="T56" fmla="*/ 7 w 2955"/>
                <a:gd name="T57" fmla="*/ 2 h 376"/>
                <a:gd name="T58" fmla="*/ 5 w 2955"/>
                <a:gd name="T59" fmla="*/ 4 h 376"/>
                <a:gd name="T60" fmla="*/ 1 w 2955"/>
                <a:gd name="T61" fmla="*/ 11 h 376"/>
                <a:gd name="T62" fmla="*/ 0 w 2955"/>
                <a:gd name="T63" fmla="*/ 18 h 376"/>
                <a:gd name="T64" fmla="*/ 1 w 2955"/>
                <a:gd name="T65" fmla="*/ 26 h 376"/>
                <a:gd name="T66" fmla="*/ 5 w 2955"/>
                <a:gd name="T67" fmla="*/ 33 h 376"/>
                <a:gd name="T68" fmla="*/ 11 w 2955"/>
                <a:gd name="T69" fmla="*/ 37 h 376"/>
                <a:gd name="T70" fmla="*/ 14 w 2955"/>
                <a:gd name="T71" fmla="*/ 40 h 376"/>
                <a:gd name="T72" fmla="*/ 20 w 2955"/>
                <a:gd name="T73" fmla="*/ 40 h 376"/>
                <a:gd name="T74" fmla="*/ 20 w 2955"/>
                <a:gd name="T75" fmla="*/ 4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5" h="376">
                  <a:moveTo>
                    <a:pt x="20" y="40"/>
                  </a:moveTo>
                  <a:lnTo>
                    <a:pt x="20" y="40"/>
                  </a:lnTo>
                  <a:lnTo>
                    <a:pt x="588" y="104"/>
                  </a:lnTo>
                  <a:lnTo>
                    <a:pt x="1157" y="167"/>
                  </a:lnTo>
                  <a:lnTo>
                    <a:pt x="2294" y="300"/>
                  </a:lnTo>
                  <a:lnTo>
                    <a:pt x="2294" y="300"/>
                  </a:lnTo>
                  <a:lnTo>
                    <a:pt x="2936" y="376"/>
                  </a:lnTo>
                  <a:lnTo>
                    <a:pt x="2936" y="376"/>
                  </a:lnTo>
                  <a:lnTo>
                    <a:pt x="2940" y="376"/>
                  </a:lnTo>
                  <a:lnTo>
                    <a:pt x="2944" y="374"/>
                  </a:lnTo>
                  <a:lnTo>
                    <a:pt x="2947" y="373"/>
                  </a:lnTo>
                  <a:lnTo>
                    <a:pt x="2950" y="370"/>
                  </a:lnTo>
                  <a:lnTo>
                    <a:pt x="2953" y="364"/>
                  </a:lnTo>
                  <a:lnTo>
                    <a:pt x="2955" y="357"/>
                  </a:lnTo>
                  <a:lnTo>
                    <a:pt x="2953" y="350"/>
                  </a:lnTo>
                  <a:lnTo>
                    <a:pt x="2950" y="342"/>
                  </a:lnTo>
                  <a:lnTo>
                    <a:pt x="2944" y="338"/>
                  </a:lnTo>
                  <a:lnTo>
                    <a:pt x="2940" y="335"/>
                  </a:lnTo>
                  <a:lnTo>
                    <a:pt x="2936" y="335"/>
                  </a:lnTo>
                  <a:lnTo>
                    <a:pt x="2936" y="335"/>
                  </a:lnTo>
                  <a:lnTo>
                    <a:pt x="1797" y="202"/>
                  </a:lnTo>
                  <a:lnTo>
                    <a:pt x="1228" y="136"/>
                  </a:lnTo>
                  <a:lnTo>
                    <a:pt x="659" y="70"/>
                  </a:lnTo>
                  <a:lnTo>
                    <a:pt x="659" y="7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6"/>
                  </a:lnTo>
                  <a:lnTo>
                    <a:pt x="5" y="33"/>
                  </a:lnTo>
                  <a:lnTo>
                    <a:pt x="11" y="37"/>
                  </a:lnTo>
                  <a:lnTo>
                    <a:pt x="14" y="40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1" name="Freeform 133">
              <a:extLst>
                <a:ext uri="{FF2B5EF4-FFF2-40B4-BE49-F238E27FC236}">
                  <a16:creationId xmlns:a16="http://schemas.microsoft.com/office/drawing/2014/main" id="{C6978E43-4581-CFFF-8A73-FF362535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804"/>
              <a:ext cx="806" cy="104"/>
            </a:xfrm>
            <a:custGeom>
              <a:avLst/>
              <a:gdLst>
                <a:gd name="T0" fmla="*/ 20 w 2417"/>
                <a:gd name="T1" fmla="*/ 40 h 312"/>
                <a:gd name="T2" fmla="*/ 20 w 2417"/>
                <a:gd name="T3" fmla="*/ 40 h 312"/>
                <a:gd name="T4" fmla="*/ 946 w 2417"/>
                <a:gd name="T5" fmla="*/ 148 h 312"/>
                <a:gd name="T6" fmla="*/ 1873 w 2417"/>
                <a:gd name="T7" fmla="*/ 253 h 312"/>
                <a:gd name="T8" fmla="*/ 1873 w 2417"/>
                <a:gd name="T9" fmla="*/ 253 h 312"/>
                <a:gd name="T10" fmla="*/ 2398 w 2417"/>
                <a:gd name="T11" fmla="*/ 312 h 312"/>
                <a:gd name="T12" fmla="*/ 2398 w 2417"/>
                <a:gd name="T13" fmla="*/ 312 h 312"/>
                <a:gd name="T14" fmla="*/ 2402 w 2417"/>
                <a:gd name="T15" fmla="*/ 312 h 312"/>
                <a:gd name="T16" fmla="*/ 2407 w 2417"/>
                <a:gd name="T17" fmla="*/ 311 h 312"/>
                <a:gd name="T18" fmla="*/ 2409 w 2417"/>
                <a:gd name="T19" fmla="*/ 310 h 312"/>
                <a:gd name="T20" fmla="*/ 2412 w 2417"/>
                <a:gd name="T21" fmla="*/ 308 h 312"/>
                <a:gd name="T22" fmla="*/ 2415 w 2417"/>
                <a:gd name="T23" fmla="*/ 301 h 312"/>
                <a:gd name="T24" fmla="*/ 2417 w 2417"/>
                <a:gd name="T25" fmla="*/ 294 h 312"/>
                <a:gd name="T26" fmla="*/ 2415 w 2417"/>
                <a:gd name="T27" fmla="*/ 286 h 312"/>
                <a:gd name="T28" fmla="*/ 2412 w 2417"/>
                <a:gd name="T29" fmla="*/ 279 h 312"/>
                <a:gd name="T30" fmla="*/ 2407 w 2417"/>
                <a:gd name="T31" fmla="*/ 275 h 312"/>
                <a:gd name="T32" fmla="*/ 2402 w 2417"/>
                <a:gd name="T33" fmla="*/ 273 h 312"/>
                <a:gd name="T34" fmla="*/ 2398 w 2417"/>
                <a:gd name="T35" fmla="*/ 272 h 312"/>
                <a:gd name="T36" fmla="*/ 2398 w 2417"/>
                <a:gd name="T37" fmla="*/ 272 h 312"/>
                <a:gd name="T38" fmla="*/ 1472 w 2417"/>
                <a:gd name="T39" fmla="*/ 168 h 312"/>
                <a:gd name="T40" fmla="*/ 547 w 2417"/>
                <a:gd name="T41" fmla="*/ 61 h 312"/>
                <a:gd name="T42" fmla="*/ 547 w 2417"/>
                <a:gd name="T43" fmla="*/ 61 h 312"/>
                <a:gd name="T44" fmla="*/ 20 w 2417"/>
                <a:gd name="T45" fmla="*/ 0 h 312"/>
                <a:gd name="T46" fmla="*/ 20 w 2417"/>
                <a:gd name="T47" fmla="*/ 0 h 312"/>
                <a:gd name="T48" fmla="*/ 14 w 2417"/>
                <a:gd name="T49" fmla="*/ 0 h 312"/>
                <a:gd name="T50" fmla="*/ 11 w 2417"/>
                <a:gd name="T51" fmla="*/ 1 h 312"/>
                <a:gd name="T52" fmla="*/ 7 w 2417"/>
                <a:gd name="T53" fmla="*/ 3 h 312"/>
                <a:gd name="T54" fmla="*/ 6 w 2417"/>
                <a:gd name="T55" fmla="*/ 4 h 312"/>
                <a:gd name="T56" fmla="*/ 1 w 2417"/>
                <a:gd name="T57" fmla="*/ 12 h 312"/>
                <a:gd name="T58" fmla="*/ 0 w 2417"/>
                <a:gd name="T59" fmla="*/ 19 h 312"/>
                <a:gd name="T60" fmla="*/ 1 w 2417"/>
                <a:gd name="T61" fmla="*/ 26 h 312"/>
                <a:gd name="T62" fmla="*/ 6 w 2417"/>
                <a:gd name="T63" fmla="*/ 33 h 312"/>
                <a:gd name="T64" fmla="*/ 11 w 2417"/>
                <a:gd name="T65" fmla="*/ 38 h 312"/>
                <a:gd name="T66" fmla="*/ 14 w 2417"/>
                <a:gd name="T67" fmla="*/ 40 h 312"/>
                <a:gd name="T68" fmla="*/ 20 w 2417"/>
                <a:gd name="T69" fmla="*/ 40 h 312"/>
                <a:gd name="T70" fmla="*/ 20 w 2417"/>
                <a:gd name="T71" fmla="*/ 4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17" h="312">
                  <a:moveTo>
                    <a:pt x="20" y="40"/>
                  </a:moveTo>
                  <a:lnTo>
                    <a:pt x="20" y="40"/>
                  </a:lnTo>
                  <a:lnTo>
                    <a:pt x="946" y="148"/>
                  </a:lnTo>
                  <a:lnTo>
                    <a:pt x="1873" y="253"/>
                  </a:lnTo>
                  <a:lnTo>
                    <a:pt x="1873" y="253"/>
                  </a:lnTo>
                  <a:lnTo>
                    <a:pt x="2398" y="312"/>
                  </a:lnTo>
                  <a:lnTo>
                    <a:pt x="2398" y="312"/>
                  </a:lnTo>
                  <a:lnTo>
                    <a:pt x="2402" y="312"/>
                  </a:lnTo>
                  <a:lnTo>
                    <a:pt x="2407" y="311"/>
                  </a:lnTo>
                  <a:lnTo>
                    <a:pt x="2409" y="310"/>
                  </a:lnTo>
                  <a:lnTo>
                    <a:pt x="2412" y="308"/>
                  </a:lnTo>
                  <a:lnTo>
                    <a:pt x="2415" y="301"/>
                  </a:lnTo>
                  <a:lnTo>
                    <a:pt x="2417" y="294"/>
                  </a:lnTo>
                  <a:lnTo>
                    <a:pt x="2415" y="286"/>
                  </a:lnTo>
                  <a:lnTo>
                    <a:pt x="2412" y="279"/>
                  </a:lnTo>
                  <a:lnTo>
                    <a:pt x="2407" y="275"/>
                  </a:lnTo>
                  <a:lnTo>
                    <a:pt x="2402" y="273"/>
                  </a:lnTo>
                  <a:lnTo>
                    <a:pt x="2398" y="272"/>
                  </a:lnTo>
                  <a:lnTo>
                    <a:pt x="2398" y="272"/>
                  </a:lnTo>
                  <a:lnTo>
                    <a:pt x="1472" y="168"/>
                  </a:lnTo>
                  <a:lnTo>
                    <a:pt x="547" y="61"/>
                  </a:lnTo>
                  <a:lnTo>
                    <a:pt x="547" y="6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3"/>
                  </a:lnTo>
                  <a:lnTo>
                    <a:pt x="6" y="4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3"/>
                  </a:lnTo>
                  <a:lnTo>
                    <a:pt x="11" y="38"/>
                  </a:lnTo>
                  <a:lnTo>
                    <a:pt x="14" y="40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2" name="Freeform 134">
              <a:extLst>
                <a:ext uri="{FF2B5EF4-FFF2-40B4-BE49-F238E27FC236}">
                  <a16:creationId xmlns:a16="http://schemas.microsoft.com/office/drawing/2014/main" id="{595C47C9-DAEC-3C27-88DF-18159B02A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" y="2557"/>
              <a:ext cx="732" cy="70"/>
            </a:xfrm>
            <a:custGeom>
              <a:avLst/>
              <a:gdLst>
                <a:gd name="T0" fmla="*/ 19 w 2196"/>
                <a:gd name="T1" fmla="*/ 40 h 211"/>
                <a:gd name="T2" fmla="*/ 19 w 2196"/>
                <a:gd name="T3" fmla="*/ 40 h 211"/>
                <a:gd name="T4" fmla="*/ 859 w 2196"/>
                <a:gd name="T5" fmla="*/ 108 h 211"/>
                <a:gd name="T6" fmla="*/ 1699 w 2196"/>
                <a:gd name="T7" fmla="*/ 175 h 211"/>
                <a:gd name="T8" fmla="*/ 1699 w 2196"/>
                <a:gd name="T9" fmla="*/ 175 h 211"/>
                <a:gd name="T10" fmla="*/ 2177 w 2196"/>
                <a:gd name="T11" fmla="*/ 211 h 211"/>
                <a:gd name="T12" fmla="*/ 2177 w 2196"/>
                <a:gd name="T13" fmla="*/ 211 h 211"/>
                <a:gd name="T14" fmla="*/ 2181 w 2196"/>
                <a:gd name="T15" fmla="*/ 211 h 211"/>
                <a:gd name="T16" fmla="*/ 2185 w 2196"/>
                <a:gd name="T17" fmla="*/ 210 h 211"/>
                <a:gd name="T18" fmla="*/ 2188 w 2196"/>
                <a:gd name="T19" fmla="*/ 208 h 211"/>
                <a:gd name="T20" fmla="*/ 2191 w 2196"/>
                <a:gd name="T21" fmla="*/ 205 h 211"/>
                <a:gd name="T22" fmla="*/ 2194 w 2196"/>
                <a:gd name="T23" fmla="*/ 200 h 211"/>
                <a:gd name="T24" fmla="*/ 2196 w 2196"/>
                <a:gd name="T25" fmla="*/ 192 h 211"/>
                <a:gd name="T26" fmla="*/ 2194 w 2196"/>
                <a:gd name="T27" fmla="*/ 185 h 211"/>
                <a:gd name="T28" fmla="*/ 2191 w 2196"/>
                <a:gd name="T29" fmla="*/ 178 h 211"/>
                <a:gd name="T30" fmla="*/ 2185 w 2196"/>
                <a:gd name="T31" fmla="*/ 173 h 211"/>
                <a:gd name="T32" fmla="*/ 2181 w 2196"/>
                <a:gd name="T33" fmla="*/ 171 h 211"/>
                <a:gd name="T34" fmla="*/ 2177 w 2196"/>
                <a:gd name="T35" fmla="*/ 171 h 211"/>
                <a:gd name="T36" fmla="*/ 2177 w 2196"/>
                <a:gd name="T37" fmla="*/ 171 h 211"/>
                <a:gd name="T38" fmla="*/ 1336 w 2196"/>
                <a:gd name="T39" fmla="*/ 105 h 211"/>
                <a:gd name="T40" fmla="*/ 496 w 2196"/>
                <a:gd name="T41" fmla="*/ 39 h 211"/>
                <a:gd name="T42" fmla="*/ 496 w 2196"/>
                <a:gd name="T43" fmla="*/ 39 h 211"/>
                <a:gd name="T44" fmla="*/ 19 w 2196"/>
                <a:gd name="T45" fmla="*/ 0 h 211"/>
                <a:gd name="T46" fmla="*/ 19 w 2196"/>
                <a:gd name="T47" fmla="*/ 0 h 211"/>
                <a:gd name="T48" fmla="*/ 14 w 2196"/>
                <a:gd name="T49" fmla="*/ 0 h 211"/>
                <a:gd name="T50" fmla="*/ 10 w 2196"/>
                <a:gd name="T51" fmla="*/ 1 h 211"/>
                <a:gd name="T52" fmla="*/ 7 w 2196"/>
                <a:gd name="T53" fmla="*/ 3 h 211"/>
                <a:gd name="T54" fmla="*/ 4 w 2196"/>
                <a:gd name="T55" fmla="*/ 6 h 211"/>
                <a:gd name="T56" fmla="*/ 1 w 2196"/>
                <a:gd name="T57" fmla="*/ 11 h 211"/>
                <a:gd name="T58" fmla="*/ 0 w 2196"/>
                <a:gd name="T59" fmla="*/ 19 h 211"/>
                <a:gd name="T60" fmla="*/ 1 w 2196"/>
                <a:gd name="T61" fmla="*/ 26 h 211"/>
                <a:gd name="T62" fmla="*/ 4 w 2196"/>
                <a:gd name="T63" fmla="*/ 33 h 211"/>
                <a:gd name="T64" fmla="*/ 10 w 2196"/>
                <a:gd name="T65" fmla="*/ 37 h 211"/>
                <a:gd name="T66" fmla="*/ 14 w 2196"/>
                <a:gd name="T67" fmla="*/ 40 h 211"/>
                <a:gd name="T68" fmla="*/ 19 w 2196"/>
                <a:gd name="T69" fmla="*/ 40 h 211"/>
                <a:gd name="T70" fmla="*/ 19 w 2196"/>
                <a:gd name="T71" fmla="*/ 4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6" h="211">
                  <a:moveTo>
                    <a:pt x="19" y="40"/>
                  </a:moveTo>
                  <a:lnTo>
                    <a:pt x="19" y="40"/>
                  </a:lnTo>
                  <a:lnTo>
                    <a:pt x="859" y="108"/>
                  </a:lnTo>
                  <a:lnTo>
                    <a:pt x="1699" y="175"/>
                  </a:lnTo>
                  <a:lnTo>
                    <a:pt x="1699" y="175"/>
                  </a:lnTo>
                  <a:lnTo>
                    <a:pt x="2177" y="211"/>
                  </a:lnTo>
                  <a:lnTo>
                    <a:pt x="2177" y="211"/>
                  </a:lnTo>
                  <a:lnTo>
                    <a:pt x="2181" y="211"/>
                  </a:lnTo>
                  <a:lnTo>
                    <a:pt x="2185" y="210"/>
                  </a:lnTo>
                  <a:lnTo>
                    <a:pt x="2188" y="208"/>
                  </a:lnTo>
                  <a:lnTo>
                    <a:pt x="2191" y="205"/>
                  </a:lnTo>
                  <a:lnTo>
                    <a:pt x="2194" y="200"/>
                  </a:lnTo>
                  <a:lnTo>
                    <a:pt x="2196" y="192"/>
                  </a:lnTo>
                  <a:lnTo>
                    <a:pt x="2194" y="185"/>
                  </a:lnTo>
                  <a:lnTo>
                    <a:pt x="2191" y="178"/>
                  </a:lnTo>
                  <a:lnTo>
                    <a:pt x="2185" y="173"/>
                  </a:lnTo>
                  <a:lnTo>
                    <a:pt x="2181" y="171"/>
                  </a:lnTo>
                  <a:lnTo>
                    <a:pt x="2177" y="171"/>
                  </a:lnTo>
                  <a:lnTo>
                    <a:pt x="2177" y="171"/>
                  </a:lnTo>
                  <a:lnTo>
                    <a:pt x="1336" y="105"/>
                  </a:lnTo>
                  <a:lnTo>
                    <a:pt x="496" y="39"/>
                  </a:lnTo>
                  <a:lnTo>
                    <a:pt x="496" y="3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4" y="33"/>
                  </a:lnTo>
                  <a:lnTo>
                    <a:pt x="10" y="37"/>
                  </a:lnTo>
                  <a:lnTo>
                    <a:pt x="14" y="40"/>
                  </a:lnTo>
                  <a:lnTo>
                    <a:pt x="19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3" name="Freeform 135">
              <a:extLst>
                <a:ext uri="{FF2B5EF4-FFF2-40B4-BE49-F238E27FC236}">
                  <a16:creationId xmlns:a16="http://schemas.microsoft.com/office/drawing/2014/main" id="{BF2099DA-30A3-1A24-84CE-7D4CDBFF7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19"/>
              <a:ext cx="913" cy="85"/>
            </a:xfrm>
            <a:custGeom>
              <a:avLst/>
              <a:gdLst>
                <a:gd name="T0" fmla="*/ 20 w 2739"/>
                <a:gd name="T1" fmla="*/ 40 h 253"/>
                <a:gd name="T2" fmla="*/ 20 w 2739"/>
                <a:gd name="T3" fmla="*/ 40 h 253"/>
                <a:gd name="T4" fmla="*/ 2128 w 2739"/>
                <a:gd name="T5" fmla="*/ 207 h 253"/>
                <a:gd name="T6" fmla="*/ 2128 w 2739"/>
                <a:gd name="T7" fmla="*/ 207 h 253"/>
                <a:gd name="T8" fmla="*/ 2721 w 2739"/>
                <a:gd name="T9" fmla="*/ 253 h 253"/>
                <a:gd name="T10" fmla="*/ 2721 w 2739"/>
                <a:gd name="T11" fmla="*/ 253 h 253"/>
                <a:gd name="T12" fmla="*/ 2725 w 2739"/>
                <a:gd name="T13" fmla="*/ 253 h 253"/>
                <a:gd name="T14" fmla="*/ 2728 w 2739"/>
                <a:gd name="T15" fmla="*/ 253 h 253"/>
                <a:gd name="T16" fmla="*/ 2732 w 2739"/>
                <a:gd name="T17" fmla="*/ 250 h 253"/>
                <a:gd name="T18" fmla="*/ 2735 w 2739"/>
                <a:gd name="T19" fmla="*/ 249 h 253"/>
                <a:gd name="T20" fmla="*/ 2738 w 2739"/>
                <a:gd name="T21" fmla="*/ 241 h 253"/>
                <a:gd name="T22" fmla="*/ 2739 w 2739"/>
                <a:gd name="T23" fmla="*/ 234 h 253"/>
                <a:gd name="T24" fmla="*/ 2738 w 2739"/>
                <a:gd name="T25" fmla="*/ 227 h 253"/>
                <a:gd name="T26" fmla="*/ 2735 w 2739"/>
                <a:gd name="T27" fmla="*/ 220 h 253"/>
                <a:gd name="T28" fmla="*/ 2728 w 2739"/>
                <a:gd name="T29" fmla="*/ 215 h 253"/>
                <a:gd name="T30" fmla="*/ 2725 w 2739"/>
                <a:gd name="T31" fmla="*/ 214 h 253"/>
                <a:gd name="T32" fmla="*/ 2721 w 2739"/>
                <a:gd name="T33" fmla="*/ 212 h 253"/>
                <a:gd name="T34" fmla="*/ 2721 w 2739"/>
                <a:gd name="T35" fmla="*/ 212 h 253"/>
                <a:gd name="T36" fmla="*/ 616 w 2739"/>
                <a:gd name="T37" fmla="*/ 46 h 253"/>
                <a:gd name="T38" fmla="*/ 616 w 2739"/>
                <a:gd name="T39" fmla="*/ 46 h 253"/>
                <a:gd name="T40" fmla="*/ 20 w 2739"/>
                <a:gd name="T41" fmla="*/ 0 h 253"/>
                <a:gd name="T42" fmla="*/ 20 w 2739"/>
                <a:gd name="T43" fmla="*/ 0 h 253"/>
                <a:gd name="T44" fmla="*/ 16 w 2739"/>
                <a:gd name="T45" fmla="*/ 0 h 253"/>
                <a:gd name="T46" fmla="*/ 12 w 2739"/>
                <a:gd name="T47" fmla="*/ 1 h 253"/>
                <a:gd name="T48" fmla="*/ 9 w 2739"/>
                <a:gd name="T49" fmla="*/ 3 h 253"/>
                <a:gd name="T50" fmla="*/ 6 w 2739"/>
                <a:gd name="T51" fmla="*/ 6 h 253"/>
                <a:gd name="T52" fmla="*/ 1 w 2739"/>
                <a:gd name="T53" fmla="*/ 11 h 253"/>
                <a:gd name="T54" fmla="*/ 0 w 2739"/>
                <a:gd name="T55" fmla="*/ 19 h 253"/>
                <a:gd name="T56" fmla="*/ 1 w 2739"/>
                <a:gd name="T57" fmla="*/ 26 h 253"/>
                <a:gd name="T58" fmla="*/ 6 w 2739"/>
                <a:gd name="T59" fmla="*/ 33 h 253"/>
                <a:gd name="T60" fmla="*/ 12 w 2739"/>
                <a:gd name="T61" fmla="*/ 37 h 253"/>
                <a:gd name="T62" fmla="*/ 16 w 2739"/>
                <a:gd name="T63" fmla="*/ 40 h 253"/>
                <a:gd name="T64" fmla="*/ 20 w 2739"/>
                <a:gd name="T65" fmla="*/ 40 h 253"/>
                <a:gd name="T66" fmla="*/ 20 w 2739"/>
                <a:gd name="T67" fmla="*/ 4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39" h="253">
                  <a:moveTo>
                    <a:pt x="20" y="40"/>
                  </a:moveTo>
                  <a:lnTo>
                    <a:pt x="20" y="40"/>
                  </a:lnTo>
                  <a:lnTo>
                    <a:pt x="2128" y="207"/>
                  </a:lnTo>
                  <a:lnTo>
                    <a:pt x="2128" y="207"/>
                  </a:lnTo>
                  <a:lnTo>
                    <a:pt x="2721" y="253"/>
                  </a:lnTo>
                  <a:lnTo>
                    <a:pt x="2721" y="253"/>
                  </a:lnTo>
                  <a:lnTo>
                    <a:pt x="2725" y="253"/>
                  </a:lnTo>
                  <a:lnTo>
                    <a:pt x="2728" y="253"/>
                  </a:lnTo>
                  <a:lnTo>
                    <a:pt x="2732" y="250"/>
                  </a:lnTo>
                  <a:lnTo>
                    <a:pt x="2735" y="249"/>
                  </a:lnTo>
                  <a:lnTo>
                    <a:pt x="2738" y="241"/>
                  </a:lnTo>
                  <a:lnTo>
                    <a:pt x="2739" y="234"/>
                  </a:lnTo>
                  <a:lnTo>
                    <a:pt x="2738" y="227"/>
                  </a:lnTo>
                  <a:lnTo>
                    <a:pt x="2735" y="220"/>
                  </a:lnTo>
                  <a:lnTo>
                    <a:pt x="2728" y="215"/>
                  </a:lnTo>
                  <a:lnTo>
                    <a:pt x="2725" y="214"/>
                  </a:lnTo>
                  <a:lnTo>
                    <a:pt x="2721" y="212"/>
                  </a:lnTo>
                  <a:lnTo>
                    <a:pt x="2721" y="212"/>
                  </a:lnTo>
                  <a:lnTo>
                    <a:pt x="616" y="46"/>
                  </a:lnTo>
                  <a:lnTo>
                    <a:pt x="616" y="46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3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20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4" name="Freeform 136">
              <a:extLst>
                <a:ext uri="{FF2B5EF4-FFF2-40B4-BE49-F238E27FC236}">
                  <a16:creationId xmlns:a16="http://schemas.microsoft.com/office/drawing/2014/main" id="{1FDBE4AD-8BEA-A41D-6A8B-5B81817DC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" y="2370"/>
              <a:ext cx="701" cy="56"/>
            </a:xfrm>
            <a:custGeom>
              <a:avLst/>
              <a:gdLst>
                <a:gd name="T0" fmla="*/ 19 w 2102"/>
                <a:gd name="T1" fmla="*/ 40 h 167"/>
                <a:gd name="T2" fmla="*/ 19 w 2102"/>
                <a:gd name="T3" fmla="*/ 40 h 167"/>
                <a:gd name="T4" fmla="*/ 420 w 2102"/>
                <a:gd name="T5" fmla="*/ 66 h 167"/>
                <a:gd name="T6" fmla="*/ 820 w 2102"/>
                <a:gd name="T7" fmla="*/ 92 h 167"/>
                <a:gd name="T8" fmla="*/ 1623 w 2102"/>
                <a:gd name="T9" fmla="*/ 140 h 167"/>
                <a:gd name="T10" fmla="*/ 1623 w 2102"/>
                <a:gd name="T11" fmla="*/ 140 h 167"/>
                <a:gd name="T12" fmla="*/ 2082 w 2102"/>
                <a:gd name="T13" fmla="*/ 167 h 167"/>
                <a:gd name="T14" fmla="*/ 2082 w 2102"/>
                <a:gd name="T15" fmla="*/ 167 h 167"/>
                <a:gd name="T16" fmla="*/ 2086 w 2102"/>
                <a:gd name="T17" fmla="*/ 167 h 167"/>
                <a:gd name="T18" fmla="*/ 2090 w 2102"/>
                <a:gd name="T19" fmla="*/ 166 h 167"/>
                <a:gd name="T20" fmla="*/ 2093 w 2102"/>
                <a:gd name="T21" fmla="*/ 165 h 167"/>
                <a:gd name="T22" fmla="*/ 2096 w 2102"/>
                <a:gd name="T23" fmla="*/ 162 h 167"/>
                <a:gd name="T24" fmla="*/ 2100 w 2102"/>
                <a:gd name="T25" fmla="*/ 156 h 167"/>
                <a:gd name="T26" fmla="*/ 2102 w 2102"/>
                <a:gd name="T27" fmla="*/ 149 h 167"/>
                <a:gd name="T28" fmla="*/ 2100 w 2102"/>
                <a:gd name="T29" fmla="*/ 141 h 167"/>
                <a:gd name="T30" fmla="*/ 2096 w 2102"/>
                <a:gd name="T31" fmla="*/ 134 h 167"/>
                <a:gd name="T32" fmla="*/ 2090 w 2102"/>
                <a:gd name="T33" fmla="*/ 130 h 167"/>
                <a:gd name="T34" fmla="*/ 2086 w 2102"/>
                <a:gd name="T35" fmla="*/ 127 h 167"/>
                <a:gd name="T36" fmla="*/ 2082 w 2102"/>
                <a:gd name="T37" fmla="*/ 127 h 167"/>
                <a:gd name="T38" fmla="*/ 2082 w 2102"/>
                <a:gd name="T39" fmla="*/ 127 h 167"/>
                <a:gd name="T40" fmla="*/ 1280 w 2102"/>
                <a:gd name="T41" fmla="*/ 79 h 167"/>
                <a:gd name="T42" fmla="*/ 477 w 2102"/>
                <a:gd name="T43" fmla="*/ 30 h 167"/>
                <a:gd name="T44" fmla="*/ 477 w 2102"/>
                <a:gd name="T45" fmla="*/ 30 h 167"/>
                <a:gd name="T46" fmla="*/ 19 w 2102"/>
                <a:gd name="T47" fmla="*/ 0 h 167"/>
                <a:gd name="T48" fmla="*/ 19 w 2102"/>
                <a:gd name="T49" fmla="*/ 0 h 167"/>
                <a:gd name="T50" fmla="*/ 15 w 2102"/>
                <a:gd name="T51" fmla="*/ 0 h 167"/>
                <a:gd name="T52" fmla="*/ 10 w 2102"/>
                <a:gd name="T53" fmla="*/ 1 h 167"/>
                <a:gd name="T54" fmla="*/ 7 w 2102"/>
                <a:gd name="T55" fmla="*/ 3 h 167"/>
                <a:gd name="T56" fmla="*/ 4 w 2102"/>
                <a:gd name="T57" fmla="*/ 5 h 167"/>
                <a:gd name="T58" fmla="*/ 0 w 2102"/>
                <a:gd name="T59" fmla="*/ 11 h 167"/>
                <a:gd name="T60" fmla="*/ 0 w 2102"/>
                <a:gd name="T61" fmla="*/ 18 h 167"/>
                <a:gd name="T62" fmla="*/ 0 w 2102"/>
                <a:gd name="T63" fmla="*/ 26 h 167"/>
                <a:gd name="T64" fmla="*/ 4 w 2102"/>
                <a:gd name="T65" fmla="*/ 33 h 167"/>
                <a:gd name="T66" fmla="*/ 10 w 2102"/>
                <a:gd name="T67" fmla="*/ 37 h 167"/>
                <a:gd name="T68" fmla="*/ 15 w 2102"/>
                <a:gd name="T69" fmla="*/ 40 h 167"/>
                <a:gd name="T70" fmla="*/ 19 w 2102"/>
                <a:gd name="T71" fmla="*/ 40 h 167"/>
                <a:gd name="T72" fmla="*/ 19 w 2102"/>
                <a:gd name="T7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2" h="167">
                  <a:moveTo>
                    <a:pt x="19" y="40"/>
                  </a:moveTo>
                  <a:lnTo>
                    <a:pt x="19" y="40"/>
                  </a:lnTo>
                  <a:lnTo>
                    <a:pt x="420" y="66"/>
                  </a:lnTo>
                  <a:lnTo>
                    <a:pt x="820" y="92"/>
                  </a:lnTo>
                  <a:lnTo>
                    <a:pt x="1623" y="140"/>
                  </a:lnTo>
                  <a:lnTo>
                    <a:pt x="1623" y="140"/>
                  </a:lnTo>
                  <a:lnTo>
                    <a:pt x="2082" y="167"/>
                  </a:lnTo>
                  <a:lnTo>
                    <a:pt x="2082" y="167"/>
                  </a:lnTo>
                  <a:lnTo>
                    <a:pt x="2086" y="167"/>
                  </a:lnTo>
                  <a:lnTo>
                    <a:pt x="2090" y="166"/>
                  </a:lnTo>
                  <a:lnTo>
                    <a:pt x="2093" y="165"/>
                  </a:lnTo>
                  <a:lnTo>
                    <a:pt x="2096" y="162"/>
                  </a:lnTo>
                  <a:lnTo>
                    <a:pt x="2100" y="156"/>
                  </a:lnTo>
                  <a:lnTo>
                    <a:pt x="2102" y="149"/>
                  </a:lnTo>
                  <a:lnTo>
                    <a:pt x="2100" y="141"/>
                  </a:lnTo>
                  <a:lnTo>
                    <a:pt x="2096" y="134"/>
                  </a:lnTo>
                  <a:lnTo>
                    <a:pt x="2090" y="130"/>
                  </a:lnTo>
                  <a:lnTo>
                    <a:pt x="2086" y="127"/>
                  </a:lnTo>
                  <a:lnTo>
                    <a:pt x="2082" y="127"/>
                  </a:lnTo>
                  <a:lnTo>
                    <a:pt x="2082" y="127"/>
                  </a:lnTo>
                  <a:lnTo>
                    <a:pt x="1280" y="79"/>
                  </a:lnTo>
                  <a:lnTo>
                    <a:pt x="477" y="30"/>
                  </a:lnTo>
                  <a:lnTo>
                    <a:pt x="477" y="3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3"/>
                  </a:lnTo>
                  <a:lnTo>
                    <a:pt x="10" y="37"/>
                  </a:lnTo>
                  <a:lnTo>
                    <a:pt x="15" y="40"/>
                  </a:lnTo>
                  <a:lnTo>
                    <a:pt x="19" y="40"/>
                  </a:lnTo>
                  <a:lnTo>
                    <a:pt x="1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5" name="Freeform 137">
              <a:extLst>
                <a:ext uri="{FF2B5EF4-FFF2-40B4-BE49-F238E27FC236}">
                  <a16:creationId xmlns:a16="http://schemas.microsoft.com/office/drawing/2014/main" id="{FDDB3968-E696-F162-1F30-2423A378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2228"/>
              <a:ext cx="165" cy="22"/>
            </a:xfrm>
            <a:custGeom>
              <a:avLst/>
              <a:gdLst>
                <a:gd name="T0" fmla="*/ 18 w 497"/>
                <a:gd name="T1" fmla="*/ 40 h 68"/>
                <a:gd name="T2" fmla="*/ 18 w 497"/>
                <a:gd name="T3" fmla="*/ 40 h 68"/>
                <a:gd name="T4" fmla="*/ 248 w 497"/>
                <a:gd name="T5" fmla="*/ 55 h 68"/>
                <a:gd name="T6" fmla="*/ 363 w 497"/>
                <a:gd name="T7" fmla="*/ 62 h 68"/>
                <a:gd name="T8" fmla="*/ 477 w 497"/>
                <a:gd name="T9" fmla="*/ 68 h 68"/>
                <a:gd name="T10" fmla="*/ 477 w 497"/>
                <a:gd name="T11" fmla="*/ 68 h 68"/>
                <a:gd name="T12" fmla="*/ 483 w 497"/>
                <a:gd name="T13" fmla="*/ 68 h 68"/>
                <a:gd name="T14" fmla="*/ 486 w 497"/>
                <a:gd name="T15" fmla="*/ 66 h 68"/>
                <a:gd name="T16" fmla="*/ 490 w 497"/>
                <a:gd name="T17" fmla="*/ 65 h 68"/>
                <a:gd name="T18" fmla="*/ 493 w 497"/>
                <a:gd name="T19" fmla="*/ 62 h 68"/>
                <a:gd name="T20" fmla="*/ 496 w 497"/>
                <a:gd name="T21" fmla="*/ 56 h 68"/>
                <a:gd name="T22" fmla="*/ 497 w 497"/>
                <a:gd name="T23" fmla="*/ 49 h 68"/>
                <a:gd name="T24" fmla="*/ 496 w 497"/>
                <a:gd name="T25" fmla="*/ 40 h 68"/>
                <a:gd name="T26" fmla="*/ 493 w 497"/>
                <a:gd name="T27" fmla="*/ 35 h 68"/>
                <a:gd name="T28" fmla="*/ 486 w 497"/>
                <a:gd name="T29" fmla="*/ 29 h 68"/>
                <a:gd name="T30" fmla="*/ 483 w 497"/>
                <a:gd name="T31" fmla="*/ 27 h 68"/>
                <a:gd name="T32" fmla="*/ 477 w 497"/>
                <a:gd name="T33" fmla="*/ 27 h 68"/>
                <a:gd name="T34" fmla="*/ 477 w 497"/>
                <a:gd name="T35" fmla="*/ 27 h 68"/>
                <a:gd name="T36" fmla="*/ 363 w 497"/>
                <a:gd name="T37" fmla="*/ 22 h 68"/>
                <a:gd name="T38" fmla="*/ 248 w 497"/>
                <a:gd name="T39" fmla="*/ 14 h 68"/>
                <a:gd name="T40" fmla="*/ 18 w 497"/>
                <a:gd name="T41" fmla="*/ 0 h 68"/>
                <a:gd name="T42" fmla="*/ 18 w 497"/>
                <a:gd name="T43" fmla="*/ 0 h 68"/>
                <a:gd name="T44" fmla="*/ 14 w 497"/>
                <a:gd name="T45" fmla="*/ 0 h 68"/>
                <a:gd name="T46" fmla="*/ 10 w 497"/>
                <a:gd name="T47" fmla="*/ 0 h 68"/>
                <a:gd name="T48" fmla="*/ 7 w 497"/>
                <a:gd name="T49" fmla="*/ 3 h 68"/>
                <a:gd name="T50" fmla="*/ 4 w 497"/>
                <a:gd name="T51" fmla="*/ 4 h 68"/>
                <a:gd name="T52" fmla="*/ 0 w 497"/>
                <a:gd name="T53" fmla="*/ 10 h 68"/>
                <a:gd name="T54" fmla="*/ 0 w 497"/>
                <a:gd name="T55" fmla="*/ 19 h 68"/>
                <a:gd name="T56" fmla="*/ 0 w 497"/>
                <a:gd name="T57" fmla="*/ 26 h 68"/>
                <a:gd name="T58" fmla="*/ 4 w 497"/>
                <a:gd name="T59" fmla="*/ 32 h 68"/>
                <a:gd name="T60" fmla="*/ 10 w 497"/>
                <a:gd name="T61" fmla="*/ 37 h 68"/>
                <a:gd name="T62" fmla="*/ 14 w 497"/>
                <a:gd name="T63" fmla="*/ 39 h 68"/>
                <a:gd name="T64" fmla="*/ 18 w 497"/>
                <a:gd name="T65" fmla="*/ 40 h 68"/>
                <a:gd name="T66" fmla="*/ 18 w 497"/>
                <a:gd name="T67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68">
                  <a:moveTo>
                    <a:pt x="18" y="40"/>
                  </a:moveTo>
                  <a:lnTo>
                    <a:pt x="18" y="40"/>
                  </a:lnTo>
                  <a:lnTo>
                    <a:pt x="248" y="55"/>
                  </a:lnTo>
                  <a:lnTo>
                    <a:pt x="363" y="62"/>
                  </a:lnTo>
                  <a:lnTo>
                    <a:pt x="477" y="68"/>
                  </a:lnTo>
                  <a:lnTo>
                    <a:pt x="477" y="68"/>
                  </a:lnTo>
                  <a:lnTo>
                    <a:pt x="483" y="68"/>
                  </a:lnTo>
                  <a:lnTo>
                    <a:pt x="486" y="66"/>
                  </a:lnTo>
                  <a:lnTo>
                    <a:pt x="490" y="65"/>
                  </a:lnTo>
                  <a:lnTo>
                    <a:pt x="493" y="62"/>
                  </a:lnTo>
                  <a:lnTo>
                    <a:pt x="496" y="56"/>
                  </a:lnTo>
                  <a:lnTo>
                    <a:pt x="497" y="49"/>
                  </a:lnTo>
                  <a:lnTo>
                    <a:pt x="496" y="40"/>
                  </a:lnTo>
                  <a:lnTo>
                    <a:pt x="493" y="35"/>
                  </a:lnTo>
                  <a:lnTo>
                    <a:pt x="486" y="29"/>
                  </a:lnTo>
                  <a:lnTo>
                    <a:pt x="483" y="27"/>
                  </a:lnTo>
                  <a:lnTo>
                    <a:pt x="477" y="27"/>
                  </a:lnTo>
                  <a:lnTo>
                    <a:pt x="477" y="27"/>
                  </a:lnTo>
                  <a:lnTo>
                    <a:pt x="363" y="22"/>
                  </a:lnTo>
                  <a:lnTo>
                    <a:pt x="248" y="1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10" y="37"/>
                  </a:lnTo>
                  <a:lnTo>
                    <a:pt x="14" y="39"/>
                  </a:lnTo>
                  <a:lnTo>
                    <a:pt x="18" y="40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7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4071F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64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113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19CD-08EC-FB21-1D1B-0F4612DF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TextBox 1147">
            <a:extLst>
              <a:ext uri="{FF2B5EF4-FFF2-40B4-BE49-F238E27FC236}">
                <a16:creationId xmlns:a16="http://schemas.microsoft.com/office/drawing/2014/main" id="{186B769D-5533-8305-BAC9-A1EBC0E1F490}"/>
              </a:ext>
            </a:extLst>
          </p:cNvPr>
          <p:cNvSpPr txBox="1"/>
          <p:nvPr/>
        </p:nvSpPr>
        <p:spPr>
          <a:xfrm>
            <a:off x="3810842" y="3134360"/>
            <a:ext cx="516805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6F74DB-8676-8E5C-2EBB-F38094D789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" y="829168"/>
            <a:ext cx="4686300" cy="6028831"/>
            <a:chOff x="0" y="0"/>
            <a:chExt cx="3358" cy="4320"/>
          </a:xfrm>
        </p:grpSpPr>
        <p:sp>
          <p:nvSpPr>
            <p:cNvPr id="1059" name="Freeform 5">
              <a:extLst>
                <a:ext uri="{FF2B5EF4-FFF2-40B4-BE49-F238E27FC236}">
                  <a16:creationId xmlns:a16="http://schemas.microsoft.com/office/drawing/2014/main" id="{CD2D977D-40E1-5DBF-05DF-F2D6B819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18"/>
              <a:ext cx="692" cy="439"/>
            </a:xfrm>
            <a:custGeom>
              <a:avLst/>
              <a:gdLst>
                <a:gd name="T0" fmla="*/ 2069 w 2076"/>
                <a:gd name="T1" fmla="*/ 1013 h 1317"/>
                <a:gd name="T2" fmla="*/ 2076 w 2076"/>
                <a:gd name="T3" fmla="*/ 1086 h 1317"/>
                <a:gd name="T4" fmla="*/ 2059 w 2076"/>
                <a:gd name="T5" fmla="*/ 1155 h 1317"/>
                <a:gd name="T6" fmla="*/ 2021 w 2076"/>
                <a:gd name="T7" fmla="*/ 1215 h 1317"/>
                <a:gd name="T8" fmla="*/ 1961 w 2076"/>
                <a:gd name="T9" fmla="*/ 1263 h 1317"/>
                <a:gd name="T10" fmla="*/ 1880 w 2076"/>
                <a:gd name="T11" fmla="*/ 1298 h 1317"/>
                <a:gd name="T12" fmla="*/ 1814 w 2076"/>
                <a:gd name="T13" fmla="*/ 1311 h 1317"/>
                <a:gd name="T14" fmla="*/ 1693 w 2076"/>
                <a:gd name="T15" fmla="*/ 1317 h 1317"/>
                <a:gd name="T16" fmla="*/ 1558 w 2076"/>
                <a:gd name="T17" fmla="*/ 1310 h 1317"/>
                <a:gd name="T18" fmla="*/ 1310 w 2076"/>
                <a:gd name="T19" fmla="*/ 1279 h 1317"/>
                <a:gd name="T20" fmla="*/ 1200 w 2076"/>
                <a:gd name="T21" fmla="*/ 1260 h 1317"/>
                <a:gd name="T22" fmla="*/ 1081 w 2076"/>
                <a:gd name="T23" fmla="*/ 1232 h 1317"/>
                <a:gd name="T24" fmla="*/ 1017 w 2076"/>
                <a:gd name="T25" fmla="*/ 1212 h 1317"/>
                <a:gd name="T26" fmla="*/ 937 w 2076"/>
                <a:gd name="T27" fmla="*/ 1134 h 1317"/>
                <a:gd name="T28" fmla="*/ 844 w 2076"/>
                <a:gd name="T29" fmla="*/ 1064 h 1317"/>
                <a:gd name="T30" fmla="*/ 708 w 2076"/>
                <a:gd name="T31" fmla="*/ 966 h 1317"/>
                <a:gd name="T32" fmla="*/ 518 w 2076"/>
                <a:gd name="T33" fmla="*/ 802 h 1317"/>
                <a:gd name="T34" fmla="*/ 439 w 2076"/>
                <a:gd name="T35" fmla="*/ 722 h 1317"/>
                <a:gd name="T36" fmla="*/ 376 w 2076"/>
                <a:gd name="T37" fmla="*/ 643 h 1317"/>
                <a:gd name="T38" fmla="*/ 343 w 2076"/>
                <a:gd name="T39" fmla="*/ 597 h 1317"/>
                <a:gd name="T40" fmla="*/ 193 w 2076"/>
                <a:gd name="T41" fmla="*/ 432 h 1317"/>
                <a:gd name="T42" fmla="*/ 0 w 2076"/>
                <a:gd name="T43" fmla="*/ 229 h 1317"/>
                <a:gd name="T44" fmla="*/ 15 w 2076"/>
                <a:gd name="T45" fmla="*/ 167 h 1317"/>
                <a:gd name="T46" fmla="*/ 31 w 2076"/>
                <a:gd name="T47" fmla="*/ 90 h 1317"/>
                <a:gd name="T48" fmla="*/ 51 w 2076"/>
                <a:gd name="T49" fmla="*/ 41 h 1317"/>
                <a:gd name="T50" fmla="*/ 65 w 2076"/>
                <a:gd name="T51" fmla="*/ 24 h 1317"/>
                <a:gd name="T52" fmla="*/ 89 w 2076"/>
                <a:gd name="T53" fmla="*/ 8 h 1317"/>
                <a:gd name="T54" fmla="*/ 119 w 2076"/>
                <a:gd name="T55" fmla="*/ 0 h 1317"/>
                <a:gd name="T56" fmla="*/ 128 w 2076"/>
                <a:gd name="T57" fmla="*/ 31 h 1317"/>
                <a:gd name="T58" fmla="*/ 133 w 2076"/>
                <a:gd name="T59" fmla="*/ 90 h 1317"/>
                <a:gd name="T60" fmla="*/ 142 w 2076"/>
                <a:gd name="T61" fmla="*/ 116 h 1317"/>
                <a:gd name="T62" fmla="*/ 170 w 2076"/>
                <a:gd name="T63" fmla="*/ 167 h 1317"/>
                <a:gd name="T64" fmla="*/ 209 w 2076"/>
                <a:gd name="T65" fmla="*/ 211 h 1317"/>
                <a:gd name="T66" fmla="*/ 240 w 2076"/>
                <a:gd name="T67" fmla="*/ 236 h 1317"/>
                <a:gd name="T68" fmla="*/ 300 w 2076"/>
                <a:gd name="T69" fmla="*/ 259 h 1317"/>
                <a:gd name="T70" fmla="*/ 362 w 2076"/>
                <a:gd name="T71" fmla="*/ 262 h 1317"/>
                <a:gd name="T72" fmla="*/ 405 w 2076"/>
                <a:gd name="T73" fmla="*/ 256 h 1317"/>
                <a:gd name="T74" fmla="*/ 556 w 2076"/>
                <a:gd name="T75" fmla="*/ 227 h 1317"/>
                <a:gd name="T76" fmla="*/ 615 w 2076"/>
                <a:gd name="T77" fmla="*/ 208 h 1317"/>
                <a:gd name="T78" fmla="*/ 626 w 2076"/>
                <a:gd name="T79" fmla="*/ 185 h 1317"/>
                <a:gd name="T80" fmla="*/ 648 w 2076"/>
                <a:gd name="T81" fmla="*/ 126 h 1317"/>
                <a:gd name="T82" fmla="*/ 675 w 2076"/>
                <a:gd name="T83" fmla="*/ 88 h 1317"/>
                <a:gd name="T84" fmla="*/ 713 w 2076"/>
                <a:gd name="T85" fmla="*/ 57 h 1317"/>
                <a:gd name="T86" fmla="*/ 765 w 2076"/>
                <a:gd name="T87" fmla="*/ 38 h 1317"/>
                <a:gd name="T88" fmla="*/ 830 w 2076"/>
                <a:gd name="T89" fmla="*/ 21 h 1317"/>
                <a:gd name="T90" fmla="*/ 862 w 2076"/>
                <a:gd name="T91" fmla="*/ 22 h 1317"/>
                <a:gd name="T92" fmla="*/ 897 w 2076"/>
                <a:gd name="T93" fmla="*/ 34 h 1317"/>
                <a:gd name="T94" fmla="*/ 967 w 2076"/>
                <a:gd name="T95" fmla="*/ 81 h 1317"/>
                <a:gd name="T96" fmla="*/ 1061 w 2076"/>
                <a:gd name="T97" fmla="*/ 160 h 1317"/>
                <a:gd name="T98" fmla="*/ 1327 w 2076"/>
                <a:gd name="T99" fmla="*/ 397 h 1317"/>
                <a:gd name="T100" fmla="*/ 1415 w 2076"/>
                <a:gd name="T101" fmla="*/ 468 h 1317"/>
                <a:gd name="T102" fmla="*/ 1652 w 2076"/>
                <a:gd name="T103" fmla="*/ 634 h 1317"/>
                <a:gd name="T104" fmla="*/ 1867 w 2076"/>
                <a:gd name="T105" fmla="*/ 789 h 1317"/>
                <a:gd name="T106" fmla="*/ 1996 w 2076"/>
                <a:gd name="T107" fmla="*/ 899 h 1317"/>
                <a:gd name="T108" fmla="*/ 2038 w 2076"/>
                <a:gd name="T109" fmla="*/ 947 h 1317"/>
                <a:gd name="T110" fmla="*/ 2062 w 2076"/>
                <a:gd name="T111" fmla="*/ 988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6" h="1317">
                  <a:moveTo>
                    <a:pt x="2062" y="988"/>
                  </a:moveTo>
                  <a:lnTo>
                    <a:pt x="2062" y="988"/>
                  </a:lnTo>
                  <a:lnTo>
                    <a:pt x="2069" y="1013"/>
                  </a:lnTo>
                  <a:lnTo>
                    <a:pt x="2075" y="1038"/>
                  </a:lnTo>
                  <a:lnTo>
                    <a:pt x="2076" y="1062"/>
                  </a:lnTo>
                  <a:lnTo>
                    <a:pt x="2076" y="1086"/>
                  </a:lnTo>
                  <a:lnTo>
                    <a:pt x="2073" y="1111"/>
                  </a:lnTo>
                  <a:lnTo>
                    <a:pt x="2067" y="1133"/>
                  </a:lnTo>
                  <a:lnTo>
                    <a:pt x="2059" y="1155"/>
                  </a:lnTo>
                  <a:lnTo>
                    <a:pt x="2048" y="1176"/>
                  </a:lnTo>
                  <a:lnTo>
                    <a:pt x="2035" y="1195"/>
                  </a:lnTo>
                  <a:lnTo>
                    <a:pt x="2021" y="1215"/>
                  </a:lnTo>
                  <a:lnTo>
                    <a:pt x="2002" y="1232"/>
                  </a:lnTo>
                  <a:lnTo>
                    <a:pt x="1983" y="1248"/>
                  </a:lnTo>
                  <a:lnTo>
                    <a:pt x="1961" y="1263"/>
                  </a:lnTo>
                  <a:lnTo>
                    <a:pt x="1936" y="1276"/>
                  </a:lnTo>
                  <a:lnTo>
                    <a:pt x="1909" y="1288"/>
                  </a:lnTo>
                  <a:lnTo>
                    <a:pt x="1880" y="1298"/>
                  </a:lnTo>
                  <a:lnTo>
                    <a:pt x="1880" y="1298"/>
                  </a:lnTo>
                  <a:lnTo>
                    <a:pt x="1849" y="1305"/>
                  </a:lnTo>
                  <a:lnTo>
                    <a:pt x="1814" y="1311"/>
                  </a:lnTo>
                  <a:lnTo>
                    <a:pt x="1776" y="1314"/>
                  </a:lnTo>
                  <a:lnTo>
                    <a:pt x="1735" y="1317"/>
                  </a:lnTo>
                  <a:lnTo>
                    <a:pt x="1693" y="1317"/>
                  </a:lnTo>
                  <a:lnTo>
                    <a:pt x="1649" y="1315"/>
                  </a:lnTo>
                  <a:lnTo>
                    <a:pt x="1604" y="1313"/>
                  </a:lnTo>
                  <a:lnTo>
                    <a:pt x="1558" y="1310"/>
                  </a:lnTo>
                  <a:lnTo>
                    <a:pt x="1469" y="1301"/>
                  </a:lnTo>
                  <a:lnTo>
                    <a:pt x="1384" y="1289"/>
                  </a:lnTo>
                  <a:lnTo>
                    <a:pt x="1310" y="1279"/>
                  </a:lnTo>
                  <a:lnTo>
                    <a:pt x="1248" y="1269"/>
                  </a:lnTo>
                  <a:lnTo>
                    <a:pt x="1248" y="1269"/>
                  </a:lnTo>
                  <a:lnTo>
                    <a:pt x="1200" y="1260"/>
                  </a:lnTo>
                  <a:lnTo>
                    <a:pt x="1155" y="1250"/>
                  </a:lnTo>
                  <a:lnTo>
                    <a:pt x="1115" y="1241"/>
                  </a:lnTo>
                  <a:lnTo>
                    <a:pt x="1081" y="1232"/>
                  </a:lnTo>
                  <a:lnTo>
                    <a:pt x="1035" y="1217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979" y="1172"/>
                  </a:lnTo>
                  <a:lnTo>
                    <a:pt x="937" y="1134"/>
                  </a:lnTo>
                  <a:lnTo>
                    <a:pt x="893" y="1099"/>
                  </a:lnTo>
                  <a:lnTo>
                    <a:pt x="869" y="1081"/>
                  </a:lnTo>
                  <a:lnTo>
                    <a:pt x="844" y="1064"/>
                  </a:lnTo>
                  <a:lnTo>
                    <a:pt x="844" y="1064"/>
                  </a:lnTo>
                  <a:lnTo>
                    <a:pt x="777" y="1016"/>
                  </a:lnTo>
                  <a:lnTo>
                    <a:pt x="708" y="966"/>
                  </a:lnTo>
                  <a:lnTo>
                    <a:pt x="642" y="912"/>
                  </a:lnTo>
                  <a:lnTo>
                    <a:pt x="578" y="858"/>
                  </a:lnTo>
                  <a:lnTo>
                    <a:pt x="518" y="802"/>
                  </a:lnTo>
                  <a:lnTo>
                    <a:pt x="490" y="776"/>
                  </a:lnTo>
                  <a:lnTo>
                    <a:pt x="464" y="748"/>
                  </a:lnTo>
                  <a:lnTo>
                    <a:pt x="439" y="722"/>
                  </a:lnTo>
                  <a:lnTo>
                    <a:pt x="416" y="694"/>
                  </a:lnTo>
                  <a:lnTo>
                    <a:pt x="395" y="667"/>
                  </a:lnTo>
                  <a:lnTo>
                    <a:pt x="376" y="643"/>
                  </a:lnTo>
                  <a:lnTo>
                    <a:pt x="376" y="643"/>
                  </a:lnTo>
                  <a:lnTo>
                    <a:pt x="362" y="621"/>
                  </a:lnTo>
                  <a:lnTo>
                    <a:pt x="343" y="597"/>
                  </a:lnTo>
                  <a:lnTo>
                    <a:pt x="299" y="546"/>
                  </a:lnTo>
                  <a:lnTo>
                    <a:pt x="247" y="489"/>
                  </a:lnTo>
                  <a:lnTo>
                    <a:pt x="193" y="432"/>
                  </a:lnTo>
                  <a:lnTo>
                    <a:pt x="87" y="319"/>
                  </a:lnTo>
                  <a:lnTo>
                    <a:pt x="38" y="271"/>
                  </a:lnTo>
                  <a:lnTo>
                    <a:pt x="0" y="229"/>
                  </a:lnTo>
                  <a:lnTo>
                    <a:pt x="6" y="224"/>
                  </a:lnTo>
                  <a:lnTo>
                    <a:pt x="6" y="224"/>
                  </a:lnTo>
                  <a:lnTo>
                    <a:pt x="15" y="167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31" y="90"/>
                  </a:lnTo>
                  <a:lnTo>
                    <a:pt x="38" y="69"/>
                  </a:lnTo>
                  <a:lnTo>
                    <a:pt x="46" y="50"/>
                  </a:lnTo>
                  <a:lnTo>
                    <a:pt x="51" y="41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65" y="24"/>
                  </a:lnTo>
                  <a:lnTo>
                    <a:pt x="72" y="18"/>
                  </a:lnTo>
                  <a:lnTo>
                    <a:pt x="81" y="12"/>
                  </a:lnTo>
                  <a:lnTo>
                    <a:pt x="89" y="8"/>
                  </a:lnTo>
                  <a:lnTo>
                    <a:pt x="98" y="3"/>
                  </a:lnTo>
                  <a:lnTo>
                    <a:pt x="108" y="2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8" y="31"/>
                  </a:lnTo>
                  <a:lnTo>
                    <a:pt x="129" y="60"/>
                  </a:lnTo>
                  <a:lnTo>
                    <a:pt x="130" y="75"/>
                  </a:lnTo>
                  <a:lnTo>
                    <a:pt x="133" y="90"/>
                  </a:lnTo>
                  <a:lnTo>
                    <a:pt x="138" y="103"/>
                  </a:lnTo>
                  <a:lnTo>
                    <a:pt x="142" y="116"/>
                  </a:lnTo>
                  <a:lnTo>
                    <a:pt x="142" y="116"/>
                  </a:lnTo>
                  <a:lnTo>
                    <a:pt x="151" y="135"/>
                  </a:lnTo>
                  <a:lnTo>
                    <a:pt x="160" y="151"/>
                  </a:lnTo>
                  <a:lnTo>
                    <a:pt x="170" y="167"/>
                  </a:lnTo>
                  <a:lnTo>
                    <a:pt x="182" y="183"/>
                  </a:lnTo>
                  <a:lnTo>
                    <a:pt x="195" y="198"/>
                  </a:lnTo>
                  <a:lnTo>
                    <a:pt x="209" y="211"/>
                  </a:lnTo>
                  <a:lnTo>
                    <a:pt x="224" y="224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59" y="246"/>
                  </a:lnTo>
                  <a:lnTo>
                    <a:pt x="280" y="255"/>
                  </a:lnTo>
                  <a:lnTo>
                    <a:pt x="300" y="259"/>
                  </a:lnTo>
                  <a:lnTo>
                    <a:pt x="321" y="262"/>
                  </a:lnTo>
                  <a:lnTo>
                    <a:pt x="341" y="264"/>
                  </a:lnTo>
                  <a:lnTo>
                    <a:pt x="362" y="262"/>
                  </a:lnTo>
                  <a:lnTo>
                    <a:pt x="384" y="259"/>
                  </a:lnTo>
                  <a:lnTo>
                    <a:pt x="405" y="256"/>
                  </a:lnTo>
                  <a:lnTo>
                    <a:pt x="405" y="256"/>
                  </a:lnTo>
                  <a:lnTo>
                    <a:pt x="468" y="246"/>
                  </a:lnTo>
                  <a:lnTo>
                    <a:pt x="520" y="236"/>
                  </a:lnTo>
                  <a:lnTo>
                    <a:pt x="556" y="227"/>
                  </a:lnTo>
                  <a:lnTo>
                    <a:pt x="584" y="220"/>
                  </a:lnTo>
                  <a:lnTo>
                    <a:pt x="603" y="212"/>
                  </a:lnTo>
                  <a:lnTo>
                    <a:pt x="615" y="208"/>
                  </a:lnTo>
                  <a:lnTo>
                    <a:pt x="622" y="204"/>
                  </a:lnTo>
                  <a:lnTo>
                    <a:pt x="622" y="204"/>
                  </a:lnTo>
                  <a:lnTo>
                    <a:pt x="626" y="185"/>
                  </a:lnTo>
                  <a:lnTo>
                    <a:pt x="632" y="163"/>
                  </a:lnTo>
                  <a:lnTo>
                    <a:pt x="642" y="139"/>
                  </a:lnTo>
                  <a:lnTo>
                    <a:pt x="648" y="126"/>
                  </a:lnTo>
                  <a:lnTo>
                    <a:pt x="656" y="113"/>
                  </a:lnTo>
                  <a:lnTo>
                    <a:pt x="664" y="100"/>
                  </a:lnTo>
                  <a:lnTo>
                    <a:pt x="675" y="88"/>
                  </a:lnTo>
                  <a:lnTo>
                    <a:pt x="685" y="76"/>
                  </a:lnTo>
                  <a:lnTo>
                    <a:pt x="698" y="66"/>
                  </a:lnTo>
                  <a:lnTo>
                    <a:pt x="713" y="57"/>
                  </a:lnTo>
                  <a:lnTo>
                    <a:pt x="727" y="51"/>
                  </a:lnTo>
                  <a:lnTo>
                    <a:pt x="727" y="51"/>
                  </a:lnTo>
                  <a:lnTo>
                    <a:pt x="765" y="38"/>
                  </a:lnTo>
                  <a:lnTo>
                    <a:pt x="799" y="27"/>
                  </a:lnTo>
                  <a:lnTo>
                    <a:pt x="814" y="22"/>
                  </a:lnTo>
                  <a:lnTo>
                    <a:pt x="830" y="21"/>
                  </a:lnTo>
                  <a:lnTo>
                    <a:pt x="846" y="21"/>
                  </a:lnTo>
                  <a:lnTo>
                    <a:pt x="862" y="22"/>
                  </a:lnTo>
                  <a:lnTo>
                    <a:pt x="862" y="22"/>
                  </a:lnTo>
                  <a:lnTo>
                    <a:pt x="874" y="25"/>
                  </a:lnTo>
                  <a:lnTo>
                    <a:pt x="885" y="30"/>
                  </a:lnTo>
                  <a:lnTo>
                    <a:pt x="897" y="34"/>
                  </a:lnTo>
                  <a:lnTo>
                    <a:pt x="909" y="40"/>
                  </a:lnTo>
                  <a:lnTo>
                    <a:pt x="937" y="57"/>
                  </a:lnTo>
                  <a:lnTo>
                    <a:pt x="967" y="81"/>
                  </a:lnTo>
                  <a:lnTo>
                    <a:pt x="967" y="81"/>
                  </a:lnTo>
                  <a:lnTo>
                    <a:pt x="1013" y="119"/>
                  </a:lnTo>
                  <a:lnTo>
                    <a:pt x="1061" y="160"/>
                  </a:lnTo>
                  <a:lnTo>
                    <a:pt x="1162" y="252"/>
                  </a:lnTo>
                  <a:lnTo>
                    <a:pt x="1270" y="348"/>
                  </a:lnTo>
                  <a:lnTo>
                    <a:pt x="1327" y="397"/>
                  </a:lnTo>
                  <a:lnTo>
                    <a:pt x="1383" y="444"/>
                  </a:lnTo>
                  <a:lnTo>
                    <a:pt x="1383" y="444"/>
                  </a:lnTo>
                  <a:lnTo>
                    <a:pt x="1415" y="468"/>
                  </a:lnTo>
                  <a:lnTo>
                    <a:pt x="1454" y="496"/>
                  </a:lnTo>
                  <a:lnTo>
                    <a:pt x="1547" y="562"/>
                  </a:lnTo>
                  <a:lnTo>
                    <a:pt x="1652" y="634"/>
                  </a:lnTo>
                  <a:lnTo>
                    <a:pt x="1762" y="711"/>
                  </a:lnTo>
                  <a:lnTo>
                    <a:pt x="1816" y="751"/>
                  </a:lnTo>
                  <a:lnTo>
                    <a:pt x="1867" y="789"/>
                  </a:lnTo>
                  <a:lnTo>
                    <a:pt x="1915" y="827"/>
                  </a:lnTo>
                  <a:lnTo>
                    <a:pt x="1958" y="863"/>
                  </a:lnTo>
                  <a:lnTo>
                    <a:pt x="1996" y="899"/>
                  </a:lnTo>
                  <a:lnTo>
                    <a:pt x="2012" y="915"/>
                  </a:lnTo>
                  <a:lnTo>
                    <a:pt x="2026" y="931"/>
                  </a:lnTo>
                  <a:lnTo>
                    <a:pt x="2038" y="947"/>
                  </a:lnTo>
                  <a:lnTo>
                    <a:pt x="2048" y="961"/>
                  </a:lnTo>
                  <a:lnTo>
                    <a:pt x="2057" y="975"/>
                  </a:lnTo>
                  <a:lnTo>
                    <a:pt x="2062" y="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0" name="Freeform 6">
              <a:extLst>
                <a:ext uri="{FF2B5EF4-FFF2-40B4-BE49-F238E27FC236}">
                  <a16:creationId xmlns:a16="http://schemas.microsoft.com/office/drawing/2014/main" id="{9BC42C41-D5D7-3914-8679-A4CE053CC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18"/>
              <a:ext cx="692" cy="439"/>
            </a:xfrm>
            <a:custGeom>
              <a:avLst/>
              <a:gdLst>
                <a:gd name="T0" fmla="*/ 2069 w 2076"/>
                <a:gd name="T1" fmla="*/ 1013 h 1317"/>
                <a:gd name="T2" fmla="*/ 2076 w 2076"/>
                <a:gd name="T3" fmla="*/ 1086 h 1317"/>
                <a:gd name="T4" fmla="*/ 2059 w 2076"/>
                <a:gd name="T5" fmla="*/ 1155 h 1317"/>
                <a:gd name="T6" fmla="*/ 2021 w 2076"/>
                <a:gd name="T7" fmla="*/ 1215 h 1317"/>
                <a:gd name="T8" fmla="*/ 1961 w 2076"/>
                <a:gd name="T9" fmla="*/ 1263 h 1317"/>
                <a:gd name="T10" fmla="*/ 1880 w 2076"/>
                <a:gd name="T11" fmla="*/ 1298 h 1317"/>
                <a:gd name="T12" fmla="*/ 1814 w 2076"/>
                <a:gd name="T13" fmla="*/ 1311 h 1317"/>
                <a:gd name="T14" fmla="*/ 1693 w 2076"/>
                <a:gd name="T15" fmla="*/ 1317 h 1317"/>
                <a:gd name="T16" fmla="*/ 1558 w 2076"/>
                <a:gd name="T17" fmla="*/ 1310 h 1317"/>
                <a:gd name="T18" fmla="*/ 1310 w 2076"/>
                <a:gd name="T19" fmla="*/ 1279 h 1317"/>
                <a:gd name="T20" fmla="*/ 1200 w 2076"/>
                <a:gd name="T21" fmla="*/ 1260 h 1317"/>
                <a:gd name="T22" fmla="*/ 1081 w 2076"/>
                <a:gd name="T23" fmla="*/ 1232 h 1317"/>
                <a:gd name="T24" fmla="*/ 1017 w 2076"/>
                <a:gd name="T25" fmla="*/ 1212 h 1317"/>
                <a:gd name="T26" fmla="*/ 937 w 2076"/>
                <a:gd name="T27" fmla="*/ 1134 h 1317"/>
                <a:gd name="T28" fmla="*/ 844 w 2076"/>
                <a:gd name="T29" fmla="*/ 1064 h 1317"/>
                <a:gd name="T30" fmla="*/ 708 w 2076"/>
                <a:gd name="T31" fmla="*/ 966 h 1317"/>
                <a:gd name="T32" fmla="*/ 518 w 2076"/>
                <a:gd name="T33" fmla="*/ 802 h 1317"/>
                <a:gd name="T34" fmla="*/ 439 w 2076"/>
                <a:gd name="T35" fmla="*/ 722 h 1317"/>
                <a:gd name="T36" fmla="*/ 376 w 2076"/>
                <a:gd name="T37" fmla="*/ 643 h 1317"/>
                <a:gd name="T38" fmla="*/ 343 w 2076"/>
                <a:gd name="T39" fmla="*/ 597 h 1317"/>
                <a:gd name="T40" fmla="*/ 193 w 2076"/>
                <a:gd name="T41" fmla="*/ 432 h 1317"/>
                <a:gd name="T42" fmla="*/ 0 w 2076"/>
                <a:gd name="T43" fmla="*/ 229 h 1317"/>
                <a:gd name="T44" fmla="*/ 15 w 2076"/>
                <a:gd name="T45" fmla="*/ 167 h 1317"/>
                <a:gd name="T46" fmla="*/ 31 w 2076"/>
                <a:gd name="T47" fmla="*/ 90 h 1317"/>
                <a:gd name="T48" fmla="*/ 51 w 2076"/>
                <a:gd name="T49" fmla="*/ 41 h 1317"/>
                <a:gd name="T50" fmla="*/ 65 w 2076"/>
                <a:gd name="T51" fmla="*/ 24 h 1317"/>
                <a:gd name="T52" fmla="*/ 89 w 2076"/>
                <a:gd name="T53" fmla="*/ 8 h 1317"/>
                <a:gd name="T54" fmla="*/ 119 w 2076"/>
                <a:gd name="T55" fmla="*/ 0 h 1317"/>
                <a:gd name="T56" fmla="*/ 128 w 2076"/>
                <a:gd name="T57" fmla="*/ 31 h 1317"/>
                <a:gd name="T58" fmla="*/ 133 w 2076"/>
                <a:gd name="T59" fmla="*/ 90 h 1317"/>
                <a:gd name="T60" fmla="*/ 142 w 2076"/>
                <a:gd name="T61" fmla="*/ 116 h 1317"/>
                <a:gd name="T62" fmla="*/ 170 w 2076"/>
                <a:gd name="T63" fmla="*/ 167 h 1317"/>
                <a:gd name="T64" fmla="*/ 209 w 2076"/>
                <a:gd name="T65" fmla="*/ 211 h 1317"/>
                <a:gd name="T66" fmla="*/ 240 w 2076"/>
                <a:gd name="T67" fmla="*/ 236 h 1317"/>
                <a:gd name="T68" fmla="*/ 300 w 2076"/>
                <a:gd name="T69" fmla="*/ 259 h 1317"/>
                <a:gd name="T70" fmla="*/ 362 w 2076"/>
                <a:gd name="T71" fmla="*/ 262 h 1317"/>
                <a:gd name="T72" fmla="*/ 405 w 2076"/>
                <a:gd name="T73" fmla="*/ 256 h 1317"/>
                <a:gd name="T74" fmla="*/ 556 w 2076"/>
                <a:gd name="T75" fmla="*/ 227 h 1317"/>
                <a:gd name="T76" fmla="*/ 615 w 2076"/>
                <a:gd name="T77" fmla="*/ 208 h 1317"/>
                <a:gd name="T78" fmla="*/ 626 w 2076"/>
                <a:gd name="T79" fmla="*/ 185 h 1317"/>
                <a:gd name="T80" fmla="*/ 648 w 2076"/>
                <a:gd name="T81" fmla="*/ 126 h 1317"/>
                <a:gd name="T82" fmla="*/ 675 w 2076"/>
                <a:gd name="T83" fmla="*/ 88 h 1317"/>
                <a:gd name="T84" fmla="*/ 713 w 2076"/>
                <a:gd name="T85" fmla="*/ 57 h 1317"/>
                <a:gd name="T86" fmla="*/ 765 w 2076"/>
                <a:gd name="T87" fmla="*/ 38 h 1317"/>
                <a:gd name="T88" fmla="*/ 830 w 2076"/>
                <a:gd name="T89" fmla="*/ 21 h 1317"/>
                <a:gd name="T90" fmla="*/ 862 w 2076"/>
                <a:gd name="T91" fmla="*/ 22 h 1317"/>
                <a:gd name="T92" fmla="*/ 897 w 2076"/>
                <a:gd name="T93" fmla="*/ 34 h 1317"/>
                <a:gd name="T94" fmla="*/ 967 w 2076"/>
                <a:gd name="T95" fmla="*/ 81 h 1317"/>
                <a:gd name="T96" fmla="*/ 1061 w 2076"/>
                <a:gd name="T97" fmla="*/ 160 h 1317"/>
                <a:gd name="T98" fmla="*/ 1327 w 2076"/>
                <a:gd name="T99" fmla="*/ 397 h 1317"/>
                <a:gd name="T100" fmla="*/ 1415 w 2076"/>
                <a:gd name="T101" fmla="*/ 468 h 1317"/>
                <a:gd name="T102" fmla="*/ 1652 w 2076"/>
                <a:gd name="T103" fmla="*/ 634 h 1317"/>
                <a:gd name="T104" fmla="*/ 1867 w 2076"/>
                <a:gd name="T105" fmla="*/ 789 h 1317"/>
                <a:gd name="T106" fmla="*/ 1996 w 2076"/>
                <a:gd name="T107" fmla="*/ 899 h 1317"/>
                <a:gd name="T108" fmla="*/ 2038 w 2076"/>
                <a:gd name="T109" fmla="*/ 947 h 1317"/>
                <a:gd name="T110" fmla="*/ 2062 w 2076"/>
                <a:gd name="T111" fmla="*/ 988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6" h="1317">
                  <a:moveTo>
                    <a:pt x="2062" y="988"/>
                  </a:moveTo>
                  <a:lnTo>
                    <a:pt x="2062" y="988"/>
                  </a:lnTo>
                  <a:lnTo>
                    <a:pt x="2069" y="1013"/>
                  </a:lnTo>
                  <a:lnTo>
                    <a:pt x="2075" y="1038"/>
                  </a:lnTo>
                  <a:lnTo>
                    <a:pt x="2076" y="1062"/>
                  </a:lnTo>
                  <a:lnTo>
                    <a:pt x="2076" y="1086"/>
                  </a:lnTo>
                  <a:lnTo>
                    <a:pt x="2073" y="1111"/>
                  </a:lnTo>
                  <a:lnTo>
                    <a:pt x="2067" y="1133"/>
                  </a:lnTo>
                  <a:lnTo>
                    <a:pt x="2059" y="1155"/>
                  </a:lnTo>
                  <a:lnTo>
                    <a:pt x="2048" y="1176"/>
                  </a:lnTo>
                  <a:lnTo>
                    <a:pt x="2035" y="1195"/>
                  </a:lnTo>
                  <a:lnTo>
                    <a:pt x="2021" y="1215"/>
                  </a:lnTo>
                  <a:lnTo>
                    <a:pt x="2002" y="1232"/>
                  </a:lnTo>
                  <a:lnTo>
                    <a:pt x="1983" y="1248"/>
                  </a:lnTo>
                  <a:lnTo>
                    <a:pt x="1961" y="1263"/>
                  </a:lnTo>
                  <a:lnTo>
                    <a:pt x="1936" y="1276"/>
                  </a:lnTo>
                  <a:lnTo>
                    <a:pt x="1909" y="1288"/>
                  </a:lnTo>
                  <a:lnTo>
                    <a:pt x="1880" y="1298"/>
                  </a:lnTo>
                  <a:lnTo>
                    <a:pt x="1880" y="1298"/>
                  </a:lnTo>
                  <a:lnTo>
                    <a:pt x="1849" y="1305"/>
                  </a:lnTo>
                  <a:lnTo>
                    <a:pt x="1814" y="1311"/>
                  </a:lnTo>
                  <a:lnTo>
                    <a:pt x="1776" y="1314"/>
                  </a:lnTo>
                  <a:lnTo>
                    <a:pt x="1735" y="1317"/>
                  </a:lnTo>
                  <a:lnTo>
                    <a:pt x="1693" y="1317"/>
                  </a:lnTo>
                  <a:lnTo>
                    <a:pt x="1649" y="1315"/>
                  </a:lnTo>
                  <a:lnTo>
                    <a:pt x="1604" y="1313"/>
                  </a:lnTo>
                  <a:lnTo>
                    <a:pt x="1558" y="1310"/>
                  </a:lnTo>
                  <a:lnTo>
                    <a:pt x="1469" y="1301"/>
                  </a:lnTo>
                  <a:lnTo>
                    <a:pt x="1384" y="1289"/>
                  </a:lnTo>
                  <a:lnTo>
                    <a:pt x="1310" y="1279"/>
                  </a:lnTo>
                  <a:lnTo>
                    <a:pt x="1248" y="1269"/>
                  </a:lnTo>
                  <a:lnTo>
                    <a:pt x="1248" y="1269"/>
                  </a:lnTo>
                  <a:lnTo>
                    <a:pt x="1200" y="1260"/>
                  </a:lnTo>
                  <a:lnTo>
                    <a:pt x="1155" y="1250"/>
                  </a:lnTo>
                  <a:lnTo>
                    <a:pt x="1115" y="1241"/>
                  </a:lnTo>
                  <a:lnTo>
                    <a:pt x="1081" y="1232"/>
                  </a:lnTo>
                  <a:lnTo>
                    <a:pt x="1035" y="1217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979" y="1172"/>
                  </a:lnTo>
                  <a:lnTo>
                    <a:pt x="937" y="1134"/>
                  </a:lnTo>
                  <a:lnTo>
                    <a:pt x="893" y="1099"/>
                  </a:lnTo>
                  <a:lnTo>
                    <a:pt x="869" y="1081"/>
                  </a:lnTo>
                  <a:lnTo>
                    <a:pt x="844" y="1064"/>
                  </a:lnTo>
                  <a:lnTo>
                    <a:pt x="844" y="1064"/>
                  </a:lnTo>
                  <a:lnTo>
                    <a:pt x="777" y="1016"/>
                  </a:lnTo>
                  <a:lnTo>
                    <a:pt x="708" y="966"/>
                  </a:lnTo>
                  <a:lnTo>
                    <a:pt x="642" y="912"/>
                  </a:lnTo>
                  <a:lnTo>
                    <a:pt x="578" y="858"/>
                  </a:lnTo>
                  <a:lnTo>
                    <a:pt x="518" y="802"/>
                  </a:lnTo>
                  <a:lnTo>
                    <a:pt x="490" y="776"/>
                  </a:lnTo>
                  <a:lnTo>
                    <a:pt x="464" y="748"/>
                  </a:lnTo>
                  <a:lnTo>
                    <a:pt x="439" y="722"/>
                  </a:lnTo>
                  <a:lnTo>
                    <a:pt x="416" y="694"/>
                  </a:lnTo>
                  <a:lnTo>
                    <a:pt x="395" y="667"/>
                  </a:lnTo>
                  <a:lnTo>
                    <a:pt x="376" y="643"/>
                  </a:lnTo>
                  <a:lnTo>
                    <a:pt x="376" y="643"/>
                  </a:lnTo>
                  <a:lnTo>
                    <a:pt x="362" y="621"/>
                  </a:lnTo>
                  <a:lnTo>
                    <a:pt x="343" y="597"/>
                  </a:lnTo>
                  <a:lnTo>
                    <a:pt x="299" y="546"/>
                  </a:lnTo>
                  <a:lnTo>
                    <a:pt x="247" y="489"/>
                  </a:lnTo>
                  <a:lnTo>
                    <a:pt x="193" y="432"/>
                  </a:lnTo>
                  <a:lnTo>
                    <a:pt x="87" y="319"/>
                  </a:lnTo>
                  <a:lnTo>
                    <a:pt x="38" y="271"/>
                  </a:lnTo>
                  <a:lnTo>
                    <a:pt x="0" y="229"/>
                  </a:lnTo>
                  <a:lnTo>
                    <a:pt x="6" y="224"/>
                  </a:lnTo>
                  <a:lnTo>
                    <a:pt x="6" y="224"/>
                  </a:lnTo>
                  <a:lnTo>
                    <a:pt x="15" y="167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31" y="90"/>
                  </a:lnTo>
                  <a:lnTo>
                    <a:pt x="38" y="69"/>
                  </a:lnTo>
                  <a:lnTo>
                    <a:pt x="46" y="50"/>
                  </a:lnTo>
                  <a:lnTo>
                    <a:pt x="51" y="41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65" y="24"/>
                  </a:lnTo>
                  <a:lnTo>
                    <a:pt x="72" y="18"/>
                  </a:lnTo>
                  <a:lnTo>
                    <a:pt x="81" y="12"/>
                  </a:lnTo>
                  <a:lnTo>
                    <a:pt x="89" y="8"/>
                  </a:lnTo>
                  <a:lnTo>
                    <a:pt x="98" y="3"/>
                  </a:lnTo>
                  <a:lnTo>
                    <a:pt x="108" y="2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8" y="31"/>
                  </a:lnTo>
                  <a:lnTo>
                    <a:pt x="129" y="60"/>
                  </a:lnTo>
                  <a:lnTo>
                    <a:pt x="130" y="75"/>
                  </a:lnTo>
                  <a:lnTo>
                    <a:pt x="133" y="90"/>
                  </a:lnTo>
                  <a:lnTo>
                    <a:pt x="138" y="103"/>
                  </a:lnTo>
                  <a:lnTo>
                    <a:pt x="142" y="116"/>
                  </a:lnTo>
                  <a:lnTo>
                    <a:pt x="142" y="116"/>
                  </a:lnTo>
                  <a:lnTo>
                    <a:pt x="151" y="135"/>
                  </a:lnTo>
                  <a:lnTo>
                    <a:pt x="160" y="151"/>
                  </a:lnTo>
                  <a:lnTo>
                    <a:pt x="170" y="167"/>
                  </a:lnTo>
                  <a:lnTo>
                    <a:pt x="182" y="183"/>
                  </a:lnTo>
                  <a:lnTo>
                    <a:pt x="195" y="198"/>
                  </a:lnTo>
                  <a:lnTo>
                    <a:pt x="209" y="211"/>
                  </a:lnTo>
                  <a:lnTo>
                    <a:pt x="224" y="224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59" y="246"/>
                  </a:lnTo>
                  <a:lnTo>
                    <a:pt x="280" y="255"/>
                  </a:lnTo>
                  <a:lnTo>
                    <a:pt x="300" y="259"/>
                  </a:lnTo>
                  <a:lnTo>
                    <a:pt x="321" y="262"/>
                  </a:lnTo>
                  <a:lnTo>
                    <a:pt x="341" y="264"/>
                  </a:lnTo>
                  <a:lnTo>
                    <a:pt x="362" y="262"/>
                  </a:lnTo>
                  <a:lnTo>
                    <a:pt x="384" y="259"/>
                  </a:lnTo>
                  <a:lnTo>
                    <a:pt x="405" y="256"/>
                  </a:lnTo>
                  <a:lnTo>
                    <a:pt x="405" y="256"/>
                  </a:lnTo>
                  <a:lnTo>
                    <a:pt x="468" y="246"/>
                  </a:lnTo>
                  <a:lnTo>
                    <a:pt x="520" y="236"/>
                  </a:lnTo>
                  <a:lnTo>
                    <a:pt x="556" y="227"/>
                  </a:lnTo>
                  <a:lnTo>
                    <a:pt x="584" y="220"/>
                  </a:lnTo>
                  <a:lnTo>
                    <a:pt x="603" y="212"/>
                  </a:lnTo>
                  <a:lnTo>
                    <a:pt x="615" y="208"/>
                  </a:lnTo>
                  <a:lnTo>
                    <a:pt x="622" y="204"/>
                  </a:lnTo>
                  <a:lnTo>
                    <a:pt x="622" y="204"/>
                  </a:lnTo>
                  <a:lnTo>
                    <a:pt x="626" y="185"/>
                  </a:lnTo>
                  <a:lnTo>
                    <a:pt x="632" y="163"/>
                  </a:lnTo>
                  <a:lnTo>
                    <a:pt x="642" y="139"/>
                  </a:lnTo>
                  <a:lnTo>
                    <a:pt x="648" y="126"/>
                  </a:lnTo>
                  <a:lnTo>
                    <a:pt x="656" y="113"/>
                  </a:lnTo>
                  <a:lnTo>
                    <a:pt x="664" y="100"/>
                  </a:lnTo>
                  <a:lnTo>
                    <a:pt x="675" y="88"/>
                  </a:lnTo>
                  <a:lnTo>
                    <a:pt x="685" y="76"/>
                  </a:lnTo>
                  <a:lnTo>
                    <a:pt x="698" y="66"/>
                  </a:lnTo>
                  <a:lnTo>
                    <a:pt x="713" y="57"/>
                  </a:lnTo>
                  <a:lnTo>
                    <a:pt x="727" y="51"/>
                  </a:lnTo>
                  <a:lnTo>
                    <a:pt x="727" y="51"/>
                  </a:lnTo>
                  <a:lnTo>
                    <a:pt x="765" y="38"/>
                  </a:lnTo>
                  <a:lnTo>
                    <a:pt x="799" y="27"/>
                  </a:lnTo>
                  <a:lnTo>
                    <a:pt x="814" y="22"/>
                  </a:lnTo>
                  <a:lnTo>
                    <a:pt x="830" y="21"/>
                  </a:lnTo>
                  <a:lnTo>
                    <a:pt x="846" y="21"/>
                  </a:lnTo>
                  <a:lnTo>
                    <a:pt x="862" y="22"/>
                  </a:lnTo>
                  <a:lnTo>
                    <a:pt x="862" y="22"/>
                  </a:lnTo>
                  <a:lnTo>
                    <a:pt x="874" y="25"/>
                  </a:lnTo>
                  <a:lnTo>
                    <a:pt x="885" y="30"/>
                  </a:lnTo>
                  <a:lnTo>
                    <a:pt x="897" y="34"/>
                  </a:lnTo>
                  <a:lnTo>
                    <a:pt x="909" y="40"/>
                  </a:lnTo>
                  <a:lnTo>
                    <a:pt x="937" y="57"/>
                  </a:lnTo>
                  <a:lnTo>
                    <a:pt x="967" y="81"/>
                  </a:lnTo>
                  <a:lnTo>
                    <a:pt x="967" y="81"/>
                  </a:lnTo>
                  <a:lnTo>
                    <a:pt x="1013" y="119"/>
                  </a:lnTo>
                  <a:lnTo>
                    <a:pt x="1061" y="160"/>
                  </a:lnTo>
                  <a:lnTo>
                    <a:pt x="1162" y="252"/>
                  </a:lnTo>
                  <a:lnTo>
                    <a:pt x="1270" y="348"/>
                  </a:lnTo>
                  <a:lnTo>
                    <a:pt x="1327" y="397"/>
                  </a:lnTo>
                  <a:lnTo>
                    <a:pt x="1383" y="444"/>
                  </a:lnTo>
                  <a:lnTo>
                    <a:pt x="1383" y="444"/>
                  </a:lnTo>
                  <a:lnTo>
                    <a:pt x="1415" y="468"/>
                  </a:lnTo>
                  <a:lnTo>
                    <a:pt x="1454" y="496"/>
                  </a:lnTo>
                  <a:lnTo>
                    <a:pt x="1547" y="562"/>
                  </a:lnTo>
                  <a:lnTo>
                    <a:pt x="1652" y="634"/>
                  </a:lnTo>
                  <a:lnTo>
                    <a:pt x="1762" y="711"/>
                  </a:lnTo>
                  <a:lnTo>
                    <a:pt x="1816" y="751"/>
                  </a:lnTo>
                  <a:lnTo>
                    <a:pt x="1867" y="789"/>
                  </a:lnTo>
                  <a:lnTo>
                    <a:pt x="1915" y="827"/>
                  </a:lnTo>
                  <a:lnTo>
                    <a:pt x="1958" y="863"/>
                  </a:lnTo>
                  <a:lnTo>
                    <a:pt x="1996" y="899"/>
                  </a:lnTo>
                  <a:lnTo>
                    <a:pt x="2012" y="915"/>
                  </a:lnTo>
                  <a:lnTo>
                    <a:pt x="2026" y="931"/>
                  </a:lnTo>
                  <a:lnTo>
                    <a:pt x="2038" y="947"/>
                  </a:lnTo>
                  <a:lnTo>
                    <a:pt x="2048" y="961"/>
                  </a:lnTo>
                  <a:lnTo>
                    <a:pt x="2057" y="975"/>
                  </a:lnTo>
                  <a:lnTo>
                    <a:pt x="2062" y="9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1" name="Freeform 7">
              <a:extLst>
                <a:ext uri="{FF2B5EF4-FFF2-40B4-BE49-F238E27FC236}">
                  <a16:creationId xmlns:a16="http://schemas.microsoft.com/office/drawing/2014/main" id="{A1CADDDD-6E74-8809-ED46-49A75BE7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3734"/>
              <a:ext cx="767" cy="579"/>
            </a:xfrm>
            <a:custGeom>
              <a:avLst/>
              <a:gdLst>
                <a:gd name="T0" fmla="*/ 2298 w 2300"/>
                <a:gd name="T1" fmla="*/ 1432 h 1736"/>
                <a:gd name="T2" fmla="*/ 2294 w 2300"/>
                <a:gd name="T3" fmla="*/ 1499 h 1736"/>
                <a:gd name="T4" fmla="*/ 2266 w 2300"/>
                <a:gd name="T5" fmla="*/ 1571 h 1736"/>
                <a:gd name="T6" fmla="*/ 2224 w 2300"/>
                <a:gd name="T7" fmla="*/ 1638 h 1736"/>
                <a:gd name="T8" fmla="*/ 2168 w 2300"/>
                <a:gd name="T9" fmla="*/ 1692 h 1736"/>
                <a:gd name="T10" fmla="*/ 2107 w 2300"/>
                <a:gd name="T11" fmla="*/ 1723 h 1736"/>
                <a:gd name="T12" fmla="*/ 2050 w 2300"/>
                <a:gd name="T13" fmla="*/ 1732 h 1736"/>
                <a:gd name="T14" fmla="*/ 1918 w 2300"/>
                <a:gd name="T15" fmla="*/ 1736 h 1736"/>
                <a:gd name="T16" fmla="*/ 1747 w 2300"/>
                <a:gd name="T17" fmla="*/ 1730 h 1736"/>
                <a:gd name="T18" fmla="*/ 1562 w 2300"/>
                <a:gd name="T19" fmla="*/ 1708 h 1736"/>
                <a:gd name="T20" fmla="*/ 1385 w 2300"/>
                <a:gd name="T21" fmla="*/ 1670 h 1736"/>
                <a:gd name="T22" fmla="*/ 1282 w 2300"/>
                <a:gd name="T23" fmla="*/ 1635 h 1736"/>
                <a:gd name="T24" fmla="*/ 1178 w 2300"/>
                <a:gd name="T25" fmla="*/ 1587 h 1736"/>
                <a:gd name="T26" fmla="*/ 930 w 2300"/>
                <a:gd name="T27" fmla="*/ 1457 h 1736"/>
                <a:gd name="T28" fmla="*/ 565 w 2300"/>
                <a:gd name="T29" fmla="*/ 1247 h 1736"/>
                <a:gd name="T30" fmla="*/ 404 w 2300"/>
                <a:gd name="T31" fmla="*/ 1155 h 1736"/>
                <a:gd name="T32" fmla="*/ 162 w 2300"/>
                <a:gd name="T33" fmla="*/ 1010 h 1736"/>
                <a:gd name="T34" fmla="*/ 75 w 2300"/>
                <a:gd name="T35" fmla="*/ 953 h 1736"/>
                <a:gd name="T36" fmla="*/ 47 w 2300"/>
                <a:gd name="T37" fmla="*/ 927 h 1736"/>
                <a:gd name="T38" fmla="*/ 18 w 2300"/>
                <a:gd name="T39" fmla="*/ 885 h 1736"/>
                <a:gd name="T40" fmla="*/ 3 w 2300"/>
                <a:gd name="T41" fmla="*/ 836 h 1736"/>
                <a:gd name="T42" fmla="*/ 0 w 2300"/>
                <a:gd name="T43" fmla="*/ 797 h 1736"/>
                <a:gd name="T44" fmla="*/ 50 w 2300"/>
                <a:gd name="T45" fmla="*/ 283 h 1736"/>
                <a:gd name="T46" fmla="*/ 61 w 2300"/>
                <a:gd name="T47" fmla="*/ 232 h 1736"/>
                <a:gd name="T48" fmla="*/ 132 w 2300"/>
                <a:gd name="T49" fmla="*/ 92 h 1736"/>
                <a:gd name="T50" fmla="*/ 161 w 2300"/>
                <a:gd name="T51" fmla="*/ 48 h 1736"/>
                <a:gd name="T52" fmla="*/ 202 w 2300"/>
                <a:gd name="T53" fmla="*/ 16 h 1736"/>
                <a:gd name="T54" fmla="*/ 233 w 2300"/>
                <a:gd name="T55" fmla="*/ 0 h 1736"/>
                <a:gd name="T56" fmla="*/ 240 w 2300"/>
                <a:gd name="T57" fmla="*/ 99 h 1736"/>
                <a:gd name="T58" fmla="*/ 262 w 2300"/>
                <a:gd name="T59" fmla="*/ 150 h 1736"/>
                <a:gd name="T60" fmla="*/ 309 w 2300"/>
                <a:gd name="T61" fmla="*/ 201 h 1736"/>
                <a:gd name="T62" fmla="*/ 370 w 2300"/>
                <a:gd name="T63" fmla="*/ 245 h 1736"/>
                <a:gd name="T64" fmla="*/ 440 w 2300"/>
                <a:gd name="T65" fmla="*/ 276 h 1736"/>
                <a:gd name="T66" fmla="*/ 506 w 2300"/>
                <a:gd name="T67" fmla="*/ 286 h 1736"/>
                <a:gd name="T68" fmla="*/ 606 w 2300"/>
                <a:gd name="T69" fmla="*/ 267 h 1736"/>
                <a:gd name="T70" fmla="*/ 650 w 2300"/>
                <a:gd name="T71" fmla="*/ 254 h 1736"/>
                <a:gd name="T72" fmla="*/ 704 w 2300"/>
                <a:gd name="T73" fmla="*/ 215 h 1736"/>
                <a:gd name="T74" fmla="*/ 743 w 2300"/>
                <a:gd name="T75" fmla="*/ 159 h 1736"/>
                <a:gd name="T76" fmla="*/ 755 w 2300"/>
                <a:gd name="T77" fmla="*/ 137 h 1736"/>
                <a:gd name="T78" fmla="*/ 783 w 2300"/>
                <a:gd name="T79" fmla="*/ 108 h 1736"/>
                <a:gd name="T80" fmla="*/ 819 w 2300"/>
                <a:gd name="T81" fmla="*/ 90 h 1736"/>
                <a:gd name="T82" fmla="*/ 875 w 2300"/>
                <a:gd name="T83" fmla="*/ 81 h 1736"/>
                <a:gd name="T84" fmla="*/ 963 w 2300"/>
                <a:gd name="T85" fmla="*/ 83 h 1736"/>
                <a:gd name="T86" fmla="*/ 1037 w 2300"/>
                <a:gd name="T87" fmla="*/ 101 h 1736"/>
                <a:gd name="T88" fmla="*/ 1062 w 2300"/>
                <a:gd name="T89" fmla="*/ 114 h 1736"/>
                <a:gd name="T90" fmla="*/ 1077 w 2300"/>
                <a:gd name="T91" fmla="*/ 131 h 1736"/>
                <a:gd name="T92" fmla="*/ 1116 w 2300"/>
                <a:gd name="T93" fmla="*/ 180 h 1736"/>
                <a:gd name="T94" fmla="*/ 1203 w 2300"/>
                <a:gd name="T95" fmla="*/ 270 h 1736"/>
                <a:gd name="T96" fmla="*/ 1415 w 2300"/>
                <a:gd name="T97" fmla="*/ 497 h 1736"/>
                <a:gd name="T98" fmla="*/ 1492 w 2300"/>
                <a:gd name="T99" fmla="*/ 594 h 1736"/>
                <a:gd name="T100" fmla="*/ 1532 w 2300"/>
                <a:gd name="T101" fmla="*/ 645 h 1736"/>
                <a:gd name="T102" fmla="*/ 1606 w 2300"/>
                <a:gd name="T103" fmla="*/ 727 h 1736"/>
                <a:gd name="T104" fmla="*/ 1758 w 2300"/>
                <a:gd name="T105" fmla="*/ 863 h 1736"/>
                <a:gd name="T106" fmla="*/ 1960 w 2300"/>
                <a:gd name="T107" fmla="*/ 1015 h 1736"/>
                <a:gd name="T108" fmla="*/ 2009 w 2300"/>
                <a:gd name="T109" fmla="*/ 1050 h 1736"/>
                <a:gd name="T110" fmla="*/ 2133 w 2300"/>
                <a:gd name="T111" fmla="*/ 1163 h 1736"/>
                <a:gd name="T112" fmla="*/ 2164 w 2300"/>
                <a:gd name="T113" fmla="*/ 1196 h 1736"/>
                <a:gd name="T114" fmla="*/ 2238 w 2300"/>
                <a:gd name="T115" fmla="*/ 1299 h 1736"/>
                <a:gd name="T116" fmla="*/ 2285 w 2300"/>
                <a:gd name="T117" fmla="*/ 1388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00" h="1736">
                  <a:moveTo>
                    <a:pt x="2294" y="1413"/>
                  </a:moveTo>
                  <a:lnTo>
                    <a:pt x="2294" y="1413"/>
                  </a:lnTo>
                  <a:lnTo>
                    <a:pt x="2298" y="1432"/>
                  </a:lnTo>
                  <a:lnTo>
                    <a:pt x="2300" y="1454"/>
                  </a:lnTo>
                  <a:lnTo>
                    <a:pt x="2298" y="1476"/>
                  </a:lnTo>
                  <a:lnTo>
                    <a:pt x="2294" y="1499"/>
                  </a:lnTo>
                  <a:lnTo>
                    <a:pt x="2287" y="1522"/>
                  </a:lnTo>
                  <a:lnTo>
                    <a:pt x="2278" y="1547"/>
                  </a:lnTo>
                  <a:lnTo>
                    <a:pt x="2266" y="1571"/>
                  </a:lnTo>
                  <a:lnTo>
                    <a:pt x="2253" y="1594"/>
                  </a:lnTo>
                  <a:lnTo>
                    <a:pt x="2238" y="1616"/>
                  </a:lnTo>
                  <a:lnTo>
                    <a:pt x="2224" y="1638"/>
                  </a:lnTo>
                  <a:lnTo>
                    <a:pt x="2206" y="1659"/>
                  </a:lnTo>
                  <a:lnTo>
                    <a:pt x="2187" y="1676"/>
                  </a:lnTo>
                  <a:lnTo>
                    <a:pt x="2168" y="1692"/>
                  </a:lnTo>
                  <a:lnTo>
                    <a:pt x="2149" y="1705"/>
                  </a:lnTo>
                  <a:lnTo>
                    <a:pt x="2129" y="1716"/>
                  </a:lnTo>
                  <a:lnTo>
                    <a:pt x="2107" y="1723"/>
                  </a:lnTo>
                  <a:lnTo>
                    <a:pt x="2107" y="1723"/>
                  </a:lnTo>
                  <a:lnTo>
                    <a:pt x="2082" y="1727"/>
                  </a:lnTo>
                  <a:lnTo>
                    <a:pt x="2050" y="1732"/>
                  </a:lnTo>
                  <a:lnTo>
                    <a:pt x="2012" y="1735"/>
                  </a:lnTo>
                  <a:lnTo>
                    <a:pt x="1966" y="1736"/>
                  </a:lnTo>
                  <a:lnTo>
                    <a:pt x="1918" y="1736"/>
                  </a:lnTo>
                  <a:lnTo>
                    <a:pt x="1864" y="1736"/>
                  </a:lnTo>
                  <a:lnTo>
                    <a:pt x="1807" y="1733"/>
                  </a:lnTo>
                  <a:lnTo>
                    <a:pt x="1747" y="1730"/>
                  </a:lnTo>
                  <a:lnTo>
                    <a:pt x="1687" y="1724"/>
                  </a:lnTo>
                  <a:lnTo>
                    <a:pt x="1624" y="1717"/>
                  </a:lnTo>
                  <a:lnTo>
                    <a:pt x="1562" y="1708"/>
                  </a:lnTo>
                  <a:lnTo>
                    <a:pt x="1501" y="1698"/>
                  </a:lnTo>
                  <a:lnTo>
                    <a:pt x="1442" y="1685"/>
                  </a:lnTo>
                  <a:lnTo>
                    <a:pt x="1385" y="1670"/>
                  </a:lnTo>
                  <a:lnTo>
                    <a:pt x="1331" y="1654"/>
                  </a:lnTo>
                  <a:lnTo>
                    <a:pt x="1306" y="1645"/>
                  </a:lnTo>
                  <a:lnTo>
                    <a:pt x="1282" y="1635"/>
                  </a:lnTo>
                  <a:lnTo>
                    <a:pt x="1282" y="1635"/>
                  </a:lnTo>
                  <a:lnTo>
                    <a:pt x="1232" y="1613"/>
                  </a:lnTo>
                  <a:lnTo>
                    <a:pt x="1178" y="1587"/>
                  </a:lnTo>
                  <a:lnTo>
                    <a:pt x="1119" y="1558"/>
                  </a:lnTo>
                  <a:lnTo>
                    <a:pt x="1059" y="1527"/>
                  </a:lnTo>
                  <a:lnTo>
                    <a:pt x="930" y="1457"/>
                  </a:lnTo>
                  <a:lnTo>
                    <a:pt x="802" y="1385"/>
                  </a:lnTo>
                  <a:lnTo>
                    <a:pt x="677" y="1313"/>
                  </a:lnTo>
                  <a:lnTo>
                    <a:pt x="565" y="1247"/>
                  </a:lnTo>
                  <a:lnTo>
                    <a:pt x="473" y="1193"/>
                  </a:lnTo>
                  <a:lnTo>
                    <a:pt x="404" y="1155"/>
                  </a:lnTo>
                  <a:lnTo>
                    <a:pt x="404" y="1155"/>
                  </a:lnTo>
                  <a:lnTo>
                    <a:pt x="331" y="1113"/>
                  </a:lnTo>
                  <a:lnTo>
                    <a:pt x="247" y="1063"/>
                  </a:lnTo>
                  <a:lnTo>
                    <a:pt x="162" y="1010"/>
                  </a:lnTo>
                  <a:lnTo>
                    <a:pt x="86" y="961"/>
                  </a:lnTo>
                  <a:lnTo>
                    <a:pt x="86" y="961"/>
                  </a:lnTo>
                  <a:lnTo>
                    <a:pt x="75" y="953"/>
                  </a:lnTo>
                  <a:lnTo>
                    <a:pt x="64" y="945"/>
                  </a:lnTo>
                  <a:lnTo>
                    <a:pt x="56" y="936"/>
                  </a:lnTo>
                  <a:lnTo>
                    <a:pt x="47" y="927"/>
                  </a:lnTo>
                  <a:lnTo>
                    <a:pt x="38" y="917"/>
                  </a:lnTo>
                  <a:lnTo>
                    <a:pt x="31" y="907"/>
                  </a:lnTo>
                  <a:lnTo>
                    <a:pt x="18" y="885"/>
                  </a:lnTo>
                  <a:lnTo>
                    <a:pt x="9" y="861"/>
                  </a:lnTo>
                  <a:lnTo>
                    <a:pt x="4" y="848"/>
                  </a:lnTo>
                  <a:lnTo>
                    <a:pt x="3" y="836"/>
                  </a:lnTo>
                  <a:lnTo>
                    <a:pt x="0" y="823"/>
                  </a:lnTo>
                  <a:lnTo>
                    <a:pt x="0" y="810"/>
                  </a:lnTo>
                  <a:lnTo>
                    <a:pt x="0" y="797"/>
                  </a:lnTo>
                  <a:lnTo>
                    <a:pt x="0" y="784"/>
                  </a:lnTo>
                  <a:lnTo>
                    <a:pt x="50" y="283"/>
                  </a:lnTo>
                  <a:lnTo>
                    <a:pt x="50" y="283"/>
                  </a:lnTo>
                  <a:lnTo>
                    <a:pt x="53" y="266"/>
                  </a:lnTo>
                  <a:lnTo>
                    <a:pt x="56" y="250"/>
                  </a:lnTo>
                  <a:lnTo>
                    <a:pt x="61" y="232"/>
                  </a:lnTo>
                  <a:lnTo>
                    <a:pt x="69" y="218"/>
                  </a:lnTo>
                  <a:lnTo>
                    <a:pt x="132" y="92"/>
                  </a:lnTo>
                  <a:lnTo>
                    <a:pt x="132" y="92"/>
                  </a:lnTo>
                  <a:lnTo>
                    <a:pt x="140" y="76"/>
                  </a:lnTo>
                  <a:lnTo>
                    <a:pt x="151" y="61"/>
                  </a:lnTo>
                  <a:lnTo>
                    <a:pt x="161" y="48"/>
                  </a:lnTo>
                  <a:lnTo>
                    <a:pt x="174" y="36"/>
                  </a:lnTo>
                  <a:lnTo>
                    <a:pt x="187" y="24"/>
                  </a:lnTo>
                  <a:lnTo>
                    <a:pt x="202" y="16"/>
                  </a:lnTo>
                  <a:lnTo>
                    <a:pt x="217" y="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6" y="57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4" y="115"/>
                  </a:lnTo>
                  <a:lnTo>
                    <a:pt x="252" y="133"/>
                  </a:lnTo>
                  <a:lnTo>
                    <a:pt x="262" y="150"/>
                  </a:lnTo>
                  <a:lnTo>
                    <a:pt x="275" y="166"/>
                  </a:lnTo>
                  <a:lnTo>
                    <a:pt x="291" y="184"/>
                  </a:lnTo>
                  <a:lnTo>
                    <a:pt x="309" y="201"/>
                  </a:lnTo>
                  <a:lnTo>
                    <a:pt x="328" y="218"/>
                  </a:lnTo>
                  <a:lnTo>
                    <a:pt x="348" y="232"/>
                  </a:lnTo>
                  <a:lnTo>
                    <a:pt x="370" y="245"/>
                  </a:lnTo>
                  <a:lnTo>
                    <a:pt x="394" y="257"/>
                  </a:lnTo>
                  <a:lnTo>
                    <a:pt x="417" y="269"/>
                  </a:lnTo>
                  <a:lnTo>
                    <a:pt x="440" y="276"/>
                  </a:lnTo>
                  <a:lnTo>
                    <a:pt x="462" y="282"/>
                  </a:lnTo>
                  <a:lnTo>
                    <a:pt x="486" y="286"/>
                  </a:lnTo>
                  <a:lnTo>
                    <a:pt x="506" y="286"/>
                  </a:lnTo>
                  <a:lnTo>
                    <a:pt x="527" y="283"/>
                  </a:lnTo>
                  <a:lnTo>
                    <a:pt x="527" y="283"/>
                  </a:lnTo>
                  <a:lnTo>
                    <a:pt x="606" y="267"/>
                  </a:lnTo>
                  <a:lnTo>
                    <a:pt x="606" y="267"/>
                  </a:lnTo>
                  <a:lnTo>
                    <a:pt x="628" y="261"/>
                  </a:lnTo>
                  <a:lnTo>
                    <a:pt x="650" y="254"/>
                  </a:lnTo>
                  <a:lnTo>
                    <a:pt x="669" y="242"/>
                  </a:lnTo>
                  <a:lnTo>
                    <a:pt x="688" y="231"/>
                  </a:lnTo>
                  <a:lnTo>
                    <a:pt x="704" y="215"/>
                  </a:lnTo>
                  <a:lnTo>
                    <a:pt x="718" y="199"/>
                  </a:lnTo>
                  <a:lnTo>
                    <a:pt x="731" y="180"/>
                  </a:lnTo>
                  <a:lnTo>
                    <a:pt x="743" y="159"/>
                  </a:lnTo>
                  <a:lnTo>
                    <a:pt x="743" y="159"/>
                  </a:lnTo>
                  <a:lnTo>
                    <a:pt x="749" y="149"/>
                  </a:lnTo>
                  <a:lnTo>
                    <a:pt x="755" y="137"/>
                  </a:lnTo>
                  <a:lnTo>
                    <a:pt x="764" y="127"/>
                  </a:lnTo>
                  <a:lnTo>
                    <a:pt x="772" y="117"/>
                  </a:lnTo>
                  <a:lnTo>
                    <a:pt x="783" y="108"/>
                  </a:lnTo>
                  <a:lnTo>
                    <a:pt x="793" y="101"/>
                  </a:lnTo>
                  <a:lnTo>
                    <a:pt x="806" y="95"/>
                  </a:lnTo>
                  <a:lnTo>
                    <a:pt x="819" y="90"/>
                  </a:lnTo>
                  <a:lnTo>
                    <a:pt x="819" y="90"/>
                  </a:lnTo>
                  <a:lnTo>
                    <a:pt x="847" y="84"/>
                  </a:lnTo>
                  <a:lnTo>
                    <a:pt x="875" y="81"/>
                  </a:lnTo>
                  <a:lnTo>
                    <a:pt x="904" y="80"/>
                  </a:lnTo>
                  <a:lnTo>
                    <a:pt x="933" y="80"/>
                  </a:lnTo>
                  <a:lnTo>
                    <a:pt x="963" y="83"/>
                  </a:lnTo>
                  <a:lnTo>
                    <a:pt x="989" y="87"/>
                  </a:lnTo>
                  <a:lnTo>
                    <a:pt x="1015" y="93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50" y="106"/>
                  </a:lnTo>
                  <a:lnTo>
                    <a:pt x="1062" y="114"/>
                  </a:lnTo>
                  <a:lnTo>
                    <a:pt x="1071" y="122"/>
                  </a:lnTo>
                  <a:lnTo>
                    <a:pt x="1077" y="131"/>
                  </a:lnTo>
                  <a:lnTo>
                    <a:pt x="1077" y="131"/>
                  </a:lnTo>
                  <a:lnTo>
                    <a:pt x="1083" y="140"/>
                  </a:lnTo>
                  <a:lnTo>
                    <a:pt x="1091" y="150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154" y="222"/>
                  </a:lnTo>
                  <a:lnTo>
                    <a:pt x="1203" y="270"/>
                  </a:lnTo>
                  <a:lnTo>
                    <a:pt x="1309" y="383"/>
                  </a:lnTo>
                  <a:lnTo>
                    <a:pt x="1363" y="440"/>
                  </a:lnTo>
                  <a:lnTo>
                    <a:pt x="1415" y="497"/>
                  </a:lnTo>
                  <a:lnTo>
                    <a:pt x="1459" y="548"/>
                  </a:lnTo>
                  <a:lnTo>
                    <a:pt x="1478" y="572"/>
                  </a:lnTo>
                  <a:lnTo>
                    <a:pt x="1492" y="594"/>
                  </a:lnTo>
                  <a:lnTo>
                    <a:pt x="1492" y="594"/>
                  </a:lnTo>
                  <a:lnTo>
                    <a:pt x="1511" y="618"/>
                  </a:lnTo>
                  <a:lnTo>
                    <a:pt x="1532" y="645"/>
                  </a:lnTo>
                  <a:lnTo>
                    <a:pt x="1555" y="673"/>
                  </a:lnTo>
                  <a:lnTo>
                    <a:pt x="1580" y="699"/>
                  </a:lnTo>
                  <a:lnTo>
                    <a:pt x="1606" y="727"/>
                  </a:lnTo>
                  <a:lnTo>
                    <a:pt x="1634" y="753"/>
                  </a:lnTo>
                  <a:lnTo>
                    <a:pt x="1694" y="809"/>
                  </a:lnTo>
                  <a:lnTo>
                    <a:pt x="1758" y="863"/>
                  </a:lnTo>
                  <a:lnTo>
                    <a:pt x="1824" y="917"/>
                  </a:lnTo>
                  <a:lnTo>
                    <a:pt x="1893" y="967"/>
                  </a:lnTo>
                  <a:lnTo>
                    <a:pt x="1960" y="1015"/>
                  </a:lnTo>
                  <a:lnTo>
                    <a:pt x="1960" y="1015"/>
                  </a:lnTo>
                  <a:lnTo>
                    <a:pt x="1985" y="1032"/>
                  </a:lnTo>
                  <a:lnTo>
                    <a:pt x="2009" y="1050"/>
                  </a:lnTo>
                  <a:lnTo>
                    <a:pt x="2053" y="1085"/>
                  </a:lnTo>
                  <a:lnTo>
                    <a:pt x="2095" y="112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64" y="1196"/>
                  </a:lnTo>
                  <a:lnTo>
                    <a:pt x="2192" y="1231"/>
                  </a:lnTo>
                  <a:lnTo>
                    <a:pt x="2216" y="1265"/>
                  </a:lnTo>
                  <a:lnTo>
                    <a:pt x="2238" y="1299"/>
                  </a:lnTo>
                  <a:lnTo>
                    <a:pt x="2257" y="1329"/>
                  </a:lnTo>
                  <a:lnTo>
                    <a:pt x="2273" y="1360"/>
                  </a:lnTo>
                  <a:lnTo>
                    <a:pt x="2285" y="1388"/>
                  </a:lnTo>
                  <a:lnTo>
                    <a:pt x="2294" y="1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2" name="Freeform 8">
              <a:extLst>
                <a:ext uri="{FF2B5EF4-FFF2-40B4-BE49-F238E27FC236}">
                  <a16:creationId xmlns:a16="http://schemas.microsoft.com/office/drawing/2014/main" id="{A3035A55-4070-8C50-E43B-D3420952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3734"/>
              <a:ext cx="767" cy="579"/>
            </a:xfrm>
            <a:custGeom>
              <a:avLst/>
              <a:gdLst>
                <a:gd name="T0" fmla="*/ 2298 w 2300"/>
                <a:gd name="T1" fmla="*/ 1432 h 1736"/>
                <a:gd name="T2" fmla="*/ 2294 w 2300"/>
                <a:gd name="T3" fmla="*/ 1499 h 1736"/>
                <a:gd name="T4" fmla="*/ 2266 w 2300"/>
                <a:gd name="T5" fmla="*/ 1571 h 1736"/>
                <a:gd name="T6" fmla="*/ 2224 w 2300"/>
                <a:gd name="T7" fmla="*/ 1638 h 1736"/>
                <a:gd name="T8" fmla="*/ 2168 w 2300"/>
                <a:gd name="T9" fmla="*/ 1692 h 1736"/>
                <a:gd name="T10" fmla="*/ 2107 w 2300"/>
                <a:gd name="T11" fmla="*/ 1723 h 1736"/>
                <a:gd name="T12" fmla="*/ 2050 w 2300"/>
                <a:gd name="T13" fmla="*/ 1732 h 1736"/>
                <a:gd name="T14" fmla="*/ 1918 w 2300"/>
                <a:gd name="T15" fmla="*/ 1736 h 1736"/>
                <a:gd name="T16" fmla="*/ 1747 w 2300"/>
                <a:gd name="T17" fmla="*/ 1730 h 1736"/>
                <a:gd name="T18" fmla="*/ 1562 w 2300"/>
                <a:gd name="T19" fmla="*/ 1708 h 1736"/>
                <a:gd name="T20" fmla="*/ 1385 w 2300"/>
                <a:gd name="T21" fmla="*/ 1670 h 1736"/>
                <a:gd name="T22" fmla="*/ 1282 w 2300"/>
                <a:gd name="T23" fmla="*/ 1635 h 1736"/>
                <a:gd name="T24" fmla="*/ 1178 w 2300"/>
                <a:gd name="T25" fmla="*/ 1587 h 1736"/>
                <a:gd name="T26" fmla="*/ 930 w 2300"/>
                <a:gd name="T27" fmla="*/ 1457 h 1736"/>
                <a:gd name="T28" fmla="*/ 565 w 2300"/>
                <a:gd name="T29" fmla="*/ 1247 h 1736"/>
                <a:gd name="T30" fmla="*/ 404 w 2300"/>
                <a:gd name="T31" fmla="*/ 1155 h 1736"/>
                <a:gd name="T32" fmla="*/ 162 w 2300"/>
                <a:gd name="T33" fmla="*/ 1010 h 1736"/>
                <a:gd name="T34" fmla="*/ 75 w 2300"/>
                <a:gd name="T35" fmla="*/ 953 h 1736"/>
                <a:gd name="T36" fmla="*/ 47 w 2300"/>
                <a:gd name="T37" fmla="*/ 927 h 1736"/>
                <a:gd name="T38" fmla="*/ 18 w 2300"/>
                <a:gd name="T39" fmla="*/ 885 h 1736"/>
                <a:gd name="T40" fmla="*/ 3 w 2300"/>
                <a:gd name="T41" fmla="*/ 836 h 1736"/>
                <a:gd name="T42" fmla="*/ 0 w 2300"/>
                <a:gd name="T43" fmla="*/ 797 h 1736"/>
                <a:gd name="T44" fmla="*/ 50 w 2300"/>
                <a:gd name="T45" fmla="*/ 283 h 1736"/>
                <a:gd name="T46" fmla="*/ 61 w 2300"/>
                <a:gd name="T47" fmla="*/ 232 h 1736"/>
                <a:gd name="T48" fmla="*/ 132 w 2300"/>
                <a:gd name="T49" fmla="*/ 92 h 1736"/>
                <a:gd name="T50" fmla="*/ 161 w 2300"/>
                <a:gd name="T51" fmla="*/ 48 h 1736"/>
                <a:gd name="T52" fmla="*/ 202 w 2300"/>
                <a:gd name="T53" fmla="*/ 16 h 1736"/>
                <a:gd name="T54" fmla="*/ 233 w 2300"/>
                <a:gd name="T55" fmla="*/ 0 h 1736"/>
                <a:gd name="T56" fmla="*/ 240 w 2300"/>
                <a:gd name="T57" fmla="*/ 99 h 1736"/>
                <a:gd name="T58" fmla="*/ 262 w 2300"/>
                <a:gd name="T59" fmla="*/ 150 h 1736"/>
                <a:gd name="T60" fmla="*/ 309 w 2300"/>
                <a:gd name="T61" fmla="*/ 201 h 1736"/>
                <a:gd name="T62" fmla="*/ 370 w 2300"/>
                <a:gd name="T63" fmla="*/ 245 h 1736"/>
                <a:gd name="T64" fmla="*/ 440 w 2300"/>
                <a:gd name="T65" fmla="*/ 276 h 1736"/>
                <a:gd name="T66" fmla="*/ 506 w 2300"/>
                <a:gd name="T67" fmla="*/ 286 h 1736"/>
                <a:gd name="T68" fmla="*/ 606 w 2300"/>
                <a:gd name="T69" fmla="*/ 267 h 1736"/>
                <a:gd name="T70" fmla="*/ 650 w 2300"/>
                <a:gd name="T71" fmla="*/ 254 h 1736"/>
                <a:gd name="T72" fmla="*/ 704 w 2300"/>
                <a:gd name="T73" fmla="*/ 215 h 1736"/>
                <a:gd name="T74" fmla="*/ 743 w 2300"/>
                <a:gd name="T75" fmla="*/ 159 h 1736"/>
                <a:gd name="T76" fmla="*/ 755 w 2300"/>
                <a:gd name="T77" fmla="*/ 137 h 1736"/>
                <a:gd name="T78" fmla="*/ 783 w 2300"/>
                <a:gd name="T79" fmla="*/ 108 h 1736"/>
                <a:gd name="T80" fmla="*/ 819 w 2300"/>
                <a:gd name="T81" fmla="*/ 90 h 1736"/>
                <a:gd name="T82" fmla="*/ 875 w 2300"/>
                <a:gd name="T83" fmla="*/ 81 h 1736"/>
                <a:gd name="T84" fmla="*/ 963 w 2300"/>
                <a:gd name="T85" fmla="*/ 83 h 1736"/>
                <a:gd name="T86" fmla="*/ 1037 w 2300"/>
                <a:gd name="T87" fmla="*/ 101 h 1736"/>
                <a:gd name="T88" fmla="*/ 1062 w 2300"/>
                <a:gd name="T89" fmla="*/ 114 h 1736"/>
                <a:gd name="T90" fmla="*/ 1077 w 2300"/>
                <a:gd name="T91" fmla="*/ 131 h 1736"/>
                <a:gd name="T92" fmla="*/ 1116 w 2300"/>
                <a:gd name="T93" fmla="*/ 180 h 1736"/>
                <a:gd name="T94" fmla="*/ 1203 w 2300"/>
                <a:gd name="T95" fmla="*/ 270 h 1736"/>
                <a:gd name="T96" fmla="*/ 1415 w 2300"/>
                <a:gd name="T97" fmla="*/ 497 h 1736"/>
                <a:gd name="T98" fmla="*/ 1492 w 2300"/>
                <a:gd name="T99" fmla="*/ 594 h 1736"/>
                <a:gd name="T100" fmla="*/ 1532 w 2300"/>
                <a:gd name="T101" fmla="*/ 645 h 1736"/>
                <a:gd name="T102" fmla="*/ 1606 w 2300"/>
                <a:gd name="T103" fmla="*/ 727 h 1736"/>
                <a:gd name="T104" fmla="*/ 1758 w 2300"/>
                <a:gd name="T105" fmla="*/ 863 h 1736"/>
                <a:gd name="T106" fmla="*/ 1960 w 2300"/>
                <a:gd name="T107" fmla="*/ 1015 h 1736"/>
                <a:gd name="T108" fmla="*/ 2009 w 2300"/>
                <a:gd name="T109" fmla="*/ 1050 h 1736"/>
                <a:gd name="T110" fmla="*/ 2133 w 2300"/>
                <a:gd name="T111" fmla="*/ 1163 h 1736"/>
                <a:gd name="T112" fmla="*/ 2164 w 2300"/>
                <a:gd name="T113" fmla="*/ 1196 h 1736"/>
                <a:gd name="T114" fmla="*/ 2238 w 2300"/>
                <a:gd name="T115" fmla="*/ 1299 h 1736"/>
                <a:gd name="T116" fmla="*/ 2285 w 2300"/>
                <a:gd name="T117" fmla="*/ 1388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00" h="1736">
                  <a:moveTo>
                    <a:pt x="2294" y="1413"/>
                  </a:moveTo>
                  <a:lnTo>
                    <a:pt x="2294" y="1413"/>
                  </a:lnTo>
                  <a:lnTo>
                    <a:pt x="2298" y="1432"/>
                  </a:lnTo>
                  <a:lnTo>
                    <a:pt x="2300" y="1454"/>
                  </a:lnTo>
                  <a:lnTo>
                    <a:pt x="2298" y="1476"/>
                  </a:lnTo>
                  <a:lnTo>
                    <a:pt x="2294" y="1499"/>
                  </a:lnTo>
                  <a:lnTo>
                    <a:pt x="2287" y="1522"/>
                  </a:lnTo>
                  <a:lnTo>
                    <a:pt x="2278" y="1547"/>
                  </a:lnTo>
                  <a:lnTo>
                    <a:pt x="2266" y="1571"/>
                  </a:lnTo>
                  <a:lnTo>
                    <a:pt x="2253" y="1594"/>
                  </a:lnTo>
                  <a:lnTo>
                    <a:pt x="2238" y="1616"/>
                  </a:lnTo>
                  <a:lnTo>
                    <a:pt x="2224" y="1638"/>
                  </a:lnTo>
                  <a:lnTo>
                    <a:pt x="2206" y="1659"/>
                  </a:lnTo>
                  <a:lnTo>
                    <a:pt x="2187" y="1676"/>
                  </a:lnTo>
                  <a:lnTo>
                    <a:pt x="2168" y="1692"/>
                  </a:lnTo>
                  <a:lnTo>
                    <a:pt x="2149" y="1705"/>
                  </a:lnTo>
                  <a:lnTo>
                    <a:pt x="2129" y="1716"/>
                  </a:lnTo>
                  <a:lnTo>
                    <a:pt x="2107" y="1723"/>
                  </a:lnTo>
                  <a:lnTo>
                    <a:pt x="2107" y="1723"/>
                  </a:lnTo>
                  <a:lnTo>
                    <a:pt x="2082" y="1727"/>
                  </a:lnTo>
                  <a:lnTo>
                    <a:pt x="2050" y="1732"/>
                  </a:lnTo>
                  <a:lnTo>
                    <a:pt x="2012" y="1735"/>
                  </a:lnTo>
                  <a:lnTo>
                    <a:pt x="1966" y="1736"/>
                  </a:lnTo>
                  <a:lnTo>
                    <a:pt x="1918" y="1736"/>
                  </a:lnTo>
                  <a:lnTo>
                    <a:pt x="1864" y="1736"/>
                  </a:lnTo>
                  <a:lnTo>
                    <a:pt x="1807" y="1733"/>
                  </a:lnTo>
                  <a:lnTo>
                    <a:pt x="1747" y="1730"/>
                  </a:lnTo>
                  <a:lnTo>
                    <a:pt x="1687" y="1724"/>
                  </a:lnTo>
                  <a:lnTo>
                    <a:pt x="1624" y="1717"/>
                  </a:lnTo>
                  <a:lnTo>
                    <a:pt x="1562" y="1708"/>
                  </a:lnTo>
                  <a:lnTo>
                    <a:pt x="1501" y="1698"/>
                  </a:lnTo>
                  <a:lnTo>
                    <a:pt x="1442" y="1685"/>
                  </a:lnTo>
                  <a:lnTo>
                    <a:pt x="1385" y="1670"/>
                  </a:lnTo>
                  <a:lnTo>
                    <a:pt x="1331" y="1654"/>
                  </a:lnTo>
                  <a:lnTo>
                    <a:pt x="1306" y="1645"/>
                  </a:lnTo>
                  <a:lnTo>
                    <a:pt x="1282" y="1635"/>
                  </a:lnTo>
                  <a:lnTo>
                    <a:pt x="1282" y="1635"/>
                  </a:lnTo>
                  <a:lnTo>
                    <a:pt x="1232" y="1613"/>
                  </a:lnTo>
                  <a:lnTo>
                    <a:pt x="1178" y="1587"/>
                  </a:lnTo>
                  <a:lnTo>
                    <a:pt x="1119" y="1558"/>
                  </a:lnTo>
                  <a:lnTo>
                    <a:pt x="1059" y="1527"/>
                  </a:lnTo>
                  <a:lnTo>
                    <a:pt x="930" y="1457"/>
                  </a:lnTo>
                  <a:lnTo>
                    <a:pt x="802" y="1385"/>
                  </a:lnTo>
                  <a:lnTo>
                    <a:pt x="677" y="1313"/>
                  </a:lnTo>
                  <a:lnTo>
                    <a:pt x="565" y="1247"/>
                  </a:lnTo>
                  <a:lnTo>
                    <a:pt x="473" y="1193"/>
                  </a:lnTo>
                  <a:lnTo>
                    <a:pt x="404" y="1155"/>
                  </a:lnTo>
                  <a:lnTo>
                    <a:pt x="404" y="1155"/>
                  </a:lnTo>
                  <a:lnTo>
                    <a:pt x="331" y="1113"/>
                  </a:lnTo>
                  <a:lnTo>
                    <a:pt x="247" y="1063"/>
                  </a:lnTo>
                  <a:lnTo>
                    <a:pt x="162" y="1010"/>
                  </a:lnTo>
                  <a:lnTo>
                    <a:pt x="86" y="961"/>
                  </a:lnTo>
                  <a:lnTo>
                    <a:pt x="86" y="961"/>
                  </a:lnTo>
                  <a:lnTo>
                    <a:pt x="75" y="953"/>
                  </a:lnTo>
                  <a:lnTo>
                    <a:pt x="64" y="945"/>
                  </a:lnTo>
                  <a:lnTo>
                    <a:pt x="56" y="936"/>
                  </a:lnTo>
                  <a:lnTo>
                    <a:pt x="47" y="927"/>
                  </a:lnTo>
                  <a:lnTo>
                    <a:pt x="38" y="917"/>
                  </a:lnTo>
                  <a:lnTo>
                    <a:pt x="31" y="907"/>
                  </a:lnTo>
                  <a:lnTo>
                    <a:pt x="18" y="885"/>
                  </a:lnTo>
                  <a:lnTo>
                    <a:pt x="9" y="861"/>
                  </a:lnTo>
                  <a:lnTo>
                    <a:pt x="4" y="848"/>
                  </a:lnTo>
                  <a:lnTo>
                    <a:pt x="3" y="836"/>
                  </a:lnTo>
                  <a:lnTo>
                    <a:pt x="0" y="823"/>
                  </a:lnTo>
                  <a:lnTo>
                    <a:pt x="0" y="810"/>
                  </a:lnTo>
                  <a:lnTo>
                    <a:pt x="0" y="797"/>
                  </a:lnTo>
                  <a:lnTo>
                    <a:pt x="0" y="784"/>
                  </a:lnTo>
                  <a:lnTo>
                    <a:pt x="50" y="283"/>
                  </a:lnTo>
                  <a:lnTo>
                    <a:pt x="50" y="283"/>
                  </a:lnTo>
                  <a:lnTo>
                    <a:pt x="53" y="266"/>
                  </a:lnTo>
                  <a:lnTo>
                    <a:pt x="56" y="250"/>
                  </a:lnTo>
                  <a:lnTo>
                    <a:pt x="61" y="232"/>
                  </a:lnTo>
                  <a:lnTo>
                    <a:pt x="69" y="218"/>
                  </a:lnTo>
                  <a:lnTo>
                    <a:pt x="132" y="92"/>
                  </a:lnTo>
                  <a:lnTo>
                    <a:pt x="132" y="92"/>
                  </a:lnTo>
                  <a:lnTo>
                    <a:pt x="140" y="76"/>
                  </a:lnTo>
                  <a:lnTo>
                    <a:pt x="151" y="61"/>
                  </a:lnTo>
                  <a:lnTo>
                    <a:pt x="161" y="48"/>
                  </a:lnTo>
                  <a:lnTo>
                    <a:pt x="174" y="36"/>
                  </a:lnTo>
                  <a:lnTo>
                    <a:pt x="187" y="24"/>
                  </a:lnTo>
                  <a:lnTo>
                    <a:pt x="202" y="16"/>
                  </a:lnTo>
                  <a:lnTo>
                    <a:pt x="217" y="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6" y="57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4" y="115"/>
                  </a:lnTo>
                  <a:lnTo>
                    <a:pt x="252" y="133"/>
                  </a:lnTo>
                  <a:lnTo>
                    <a:pt x="262" y="150"/>
                  </a:lnTo>
                  <a:lnTo>
                    <a:pt x="275" y="166"/>
                  </a:lnTo>
                  <a:lnTo>
                    <a:pt x="291" y="184"/>
                  </a:lnTo>
                  <a:lnTo>
                    <a:pt x="309" y="201"/>
                  </a:lnTo>
                  <a:lnTo>
                    <a:pt x="328" y="218"/>
                  </a:lnTo>
                  <a:lnTo>
                    <a:pt x="348" y="232"/>
                  </a:lnTo>
                  <a:lnTo>
                    <a:pt x="370" y="245"/>
                  </a:lnTo>
                  <a:lnTo>
                    <a:pt x="394" y="257"/>
                  </a:lnTo>
                  <a:lnTo>
                    <a:pt x="417" y="269"/>
                  </a:lnTo>
                  <a:lnTo>
                    <a:pt x="440" y="276"/>
                  </a:lnTo>
                  <a:lnTo>
                    <a:pt x="462" y="282"/>
                  </a:lnTo>
                  <a:lnTo>
                    <a:pt x="486" y="286"/>
                  </a:lnTo>
                  <a:lnTo>
                    <a:pt x="506" y="286"/>
                  </a:lnTo>
                  <a:lnTo>
                    <a:pt x="527" y="283"/>
                  </a:lnTo>
                  <a:lnTo>
                    <a:pt x="527" y="283"/>
                  </a:lnTo>
                  <a:lnTo>
                    <a:pt x="606" y="267"/>
                  </a:lnTo>
                  <a:lnTo>
                    <a:pt x="606" y="267"/>
                  </a:lnTo>
                  <a:lnTo>
                    <a:pt x="628" y="261"/>
                  </a:lnTo>
                  <a:lnTo>
                    <a:pt x="650" y="254"/>
                  </a:lnTo>
                  <a:lnTo>
                    <a:pt x="669" y="242"/>
                  </a:lnTo>
                  <a:lnTo>
                    <a:pt x="688" y="231"/>
                  </a:lnTo>
                  <a:lnTo>
                    <a:pt x="704" y="215"/>
                  </a:lnTo>
                  <a:lnTo>
                    <a:pt x="718" y="199"/>
                  </a:lnTo>
                  <a:lnTo>
                    <a:pt x="731" y="180"/>
                  </a:lnTo>
                  <a:lnTo>
                    <a:pt x="743" y="159"/>
                  </a:lnTo>
                  <a:lnTo>
                    <a:pt x="743" y="159"/>
                  </a:lnTo>
                  <a:lnTo>
                    <a:pt x="749" y="149"/>
                  </a:lnTo>
                  <a:lnTo>
                    <a:pt x="755" y="137"/>
                  </a:lnTo>
                  <a:lnTo>
                    <a:pt x="764" y="127"/>
                  </a:lnTo>
                  <a:lnTo>
                    <a:pt x="772" y="117"/>
                  </a:lnTo>
                  <a:lnTo>
                    <a:pt x="783" y="108"/>
                  </a:lnTo>
                  <a:lnTo>
                    <a:pt x="793" y="101"/>
                  </a:lnTo>
                  <a:lnTo>
                    <a:pt x="806" y="95"/>
                  </a:lnTo>
                  <a:lnTo>
                    <a:pt x="819" y="90"/>
                  </a:lnTo>
                  <a:lnTo>
                    <a:pt x="819" y="90"/>
                  </a:lnTo>
                  <a:lnTo>
                    <a:pt x="847" y="84"/>
                  </a:lnTo>
                  <a:lnTo>
                    <a:pt x="875" y="81"/>
                  </a:lnTo>
                  <a:lnTo>
                    <a:pt x="904" y="80"/>
                  </a:lnTo>
                  <a:lnTo>
                    <a:pt x="933" y="80"/>
                  </a:lnTo>
                  <a:lnTo>
                    <a:pt x="963" y="83"/>
                  </a:lnTo>
                  <a:lnTo>
                    <a:pt x="989" y="87"/>
                  </a:lnTo>
                  <a:lnTo>
                    <a:pt x="1015" y="93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50" y="106"/>
                  </a:lnTo>
                  <a:lnTo>
                    <a:pt x="1062" y="114"/>
                  </a:lnTo>
                  <a:lnTo>
                    <a:pt x="1071" y="122"/>
                  </a:lnTo>
                  <a:lnTo>
                    <a:pt x="1077" y="131"/>
                  </a:lnTo>
                  <a:lnTo>
                    <a:pt x="1077" y="131"/>
                  </a:lnTo>
                  <a:lnTo>
                    <a:pt x="1083" y="140"/>
                  </a:lnTo>
                  <a:lnTo>
                    <a:pt x="1091" y="150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154" y="222"/>
                  </a:lnTo>
                  <a:lnTo>
                    <a:pt x="1203" y="270"/>
                  </a:lnTo>
                  <a:lnTo>
                    <a:pt x="1309" y="383"/>
                  </a:lnTo>
                  <a:lnTo>
                    <a:pt x="1363" y="440"/>
                  </a:lnTo>
                  <a:lnTo>
                    <a:pt x="1415" y="497"/>
                  </a:lnTo>
                  <a:lnTo>
                    <a:pt x="1459" y="548"/>
                  </a:lnTo>
                  <a:lnTo>
                    <a:pt x="1478" y="572"/>
                  </a:lnTo>
                  <a:lnTo>
                    <a:pt x="1492" y="594"/>
                  </a:lnTo>
                  <a:lnTo>
                    <a:pt x="1492" y="594"/>
                  </a:lnTo>
                  <a:lnTo>
                    <a:pt x="1511" y="618"/>
                  </a:lnTo>
                  <a:lnTo>
                    <a:pt x="1532" y="645"/>
                  </a:lnTo>
                  <a:lnTo>
                    <a:pt x="1555" y="673"/>
                  </a:lnTo>
                  <a:lnTo>
                    <a:pt x="1580" y="699"/>
                  </a:lnTo>
                  <a:lnTo>
                    <a:pt x="1606" y="727"/>
                  </a:lnTo>
                  <a:lnTo>
                    <a:pt x="1634" y="753"/>
                  </a:lnTo>
                  <a:lnTo>
                    <a:pt x="1694" y="809"/>
                  </a:lnTo>
                  <a:lnTo>
                    <a:pt x="1758" y="863"/>
                  </a:lnTo>
                  <a:lnTo>
                    <a:pt x="1824" y="917"/>
                  </a:lnTo>
                  <a:lnTo>
                    <a:pt x="1893" y="967"/>
                  </a:lnTo>
                  <a:lnTo>
                    <a:pt x="1960" y="1015"/>
                  </a:lnTo>
                  <a:lnTo>
                    <a:pt x="1960" y="1015"/>
                  </a:lnTo>
                  <a:lnTo>
                    <a:pt x="1985" y="1032"/>
                  </a:lnTo>
                  <a:lnTo>
                    <a:pt x="2009" y="1050"/>
                  </a:lnTo>
                  <a:lnTo>
                    <a:pt x="2053" y="1085"/>
                  </a:lnTo>
                  <a:lnTo>
                    <a:pt x="2095" y="112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64" y="1196"/>
                  </a:lnTo>
                  <a:lnTo>
                    <a:pt x="2192" y="1231"/>
                  </a:lnTo>
                  <a:lnTo>
                    <a:pt x="2216" y="1265"/>
                  </a:lnTo>
                  <a:lnTo>
                    <a:pt x="2238" y="1299"/>
                  </a:lnTo>
                  <a:lnTo>
                    <a:pt x="2257" y="1329"/>
                  </a:lnTo>
                  <a:lnTo>
                    <a:pt x="2273" y="1360"/>
                  </a:lnTo>
                  <a:lnTo>
                    <a:pt x="2285" y="1388"/>
                  </a:lnTo>
                  <a:lnTo>
                    <a:pt x="2294" y="1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3" name="Freeform 9">
              <a:extLst>
                <a:ext uri="{FF2B5EF4-FFF2-40B4-BE49-F238E27FC236}">
                  <a16:creationId xmlns:a16="http://schemas.microsoft.com/office/drawing/2014/main" id="{61880F24-113A-72A9-4C60-182356502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530"/>
              <a:ext cx="257" cy="276"/>
            </a:xfrm>
            <a:custGeom>
              <a:avLst/>
              <a:gdLst>
                <a:gd name="T0" fmla="*/ 37 w 771"/>
                <a:gd name="T1" fmla="*/ 565 h 827"/>
                <a:gd name="T2" fmla="*/ 44 w 771"/>
                <a:gd name="T3" fmla="*/ 495 h 827"/>
                <a:gd name="T4" fmla="*/ 45 w 771"/>
                <a:gd name="T5" fmla="*/ 427 h 827"/>
                <a:gd name="T6" fmla="*/ 44 w 771"/>
                <a:gd name="T7" fmla="*/ 391 h 827"/>
                <a:gd name="T8" fmla="*/ 35 w 771"/>
                <a:gd name="T9" fmla="*/ 323 h 827"/>
                <a:gd name="T10" fmla="*/ 29 w 771"/>
                <a:gd name="T11" fmla="*/ 293 h 827"/>
                <a:gd name="T12" fmla="*/ 12 w 771"/>
                <a:gd name="T13" fmla="*/ 227 h 827"/>
                <a:gd name="T14" fmla="*/ 0 w 771"/>
                <a:gd name="T15" fmla="*/ 192 h 827"/>
                <a:gd name="T16" fmla="*/ 132 w 771"/>
                <a:gd name="T17" fmla="*/ 111 h 827"/>
                <a:gd name="T18" fmla="*/ 203 w 771"/>
                <a:gd name="T19" fmla="*/ 72 h 827"/>
                <a:gd name="T20" fmla="*/ 268 w 771"/>
                <a:gd name="T21" fmla="*/ 41 h 827"/>
                <a:gd name="T22" fmla="*/ 291 w 771"/>
                <a:gd name="T23" fmla="*/ 32 h 827"/>
                <a:gd name="T24" fmla="*/ 335 w 771"/>
                <a:gd name="T25" fmla="*/ 21 h 827"/>
                <a:gd name="T26" fmla="*/ 399 w 771"/>
                <a:gd name="T27" fmla="*/ 7 h 827"/>
                <a:gd name="T28" fmla="*/ 471 w 771"/>
                <a:gd name="T29" fmla="*/ 0 h 827"/>
                <a:gd name="T30" fmla="*/ 519 w 771"/>
                <a:gd name="T31" fmla="*/ 0 h 827"/>
                <a:gd name="T32" fmla="*/ 532 w 771"/>
                <a:gd name="T33" fmla="*/ 35 h 827"/>
                <a:gd name="T34" fmla="*/ 563 w 771"/>
                <a:gd name="T35" fmla="*/ 114 h 827"/>
                <a:gd name="T36" fmla="*/ 613 w 771"/>
                <a:gd name="T37" fmla="*/ 228 h 827"/>
                <a:gd name="T38" fmla="*/ 632 w 771"/>
                <a:gd name="T39" fmla="*/ 268 h 827"/>
                <a:gd name="T40" fmla="*/ 708 w 771"/>
                <a:gd name="T41" fmla="*/ 437 h 827"/>
                <a:gd name="T42" fmla="*/ 771 w 771"/>
                <a:gd name="T43" fmla="*/ 585 h 827"/>
                <a:gd name="T44" fmla="*/ 739 w 771"/>
                <a:gd name="T45" fmla="*/ 584 h 827"/>
                <a:gd name="T46" fmla="*/ 708 w 771"/>
                <a:gd name="T47" fmla="*/ 590 h 827"/>
                <a:gd name="T48" fmla="*/ 636 w 771"/>
                <a:gd name="T49" fmla="*/ 614 h 827"/>
                <a:gd name="T50" fmla="*/ 622 w 771"/>
                <a:gd name="T51" fmla="*/ 620 h 827"/>
                <a:gd name="T52" fmla="*/ 594 w 771"/>
                <a:gd name="T53" fmla="*/ 639 h 827"/>
                <a:gd name="T54" fmla="*/ 573 w 771"/>
                <a:gd name="T55" fmla="*/ 663 h 827"/>
                <a:gd name="T56" fmla="*/ 557 w 771"/>
                <a:gd name="T57" fmla="*/ 689 h 827"/>
                <a:gd name="T58" fmla="*/ 541 w 771"/>
                <a:gd name="T59" fmla="*/ 726 h 827"/>
                <a:gd name="T60" fmla="*/ 531 w 771"/>
                <a:gd name="T61" fmla="*/ 767 h 827"/>
                <a:gd name="T62" fmla="*/ 524 w 771"/>
                <a:gd name="T63" fmla="*/ 771 h 827"/>
                <a:gd name="T64" fmla="*/ 493 w 771"/>
                <a:gd name="T65" fmla="*/ 783 h 827"/>
                <a:gd name="T66" fmla="*/ 429 w 771"/>
                <a:gd name="T67" fmla="*/ 799 h 827"/>
                <a:gd name="T68" fmla="*/ 314 w 771"/>
                <a:gd name="T69" fmla="*/ 819 h 827"/>
                <a:gd name="T70" fmla="*/ 293 w 771"/>
                <a:gd name="T71" fmla="*/ 822 h 827"/>
                <a:gd name="T72" fmla="*/ 250 w 771"/>
                <a:gd name="T73" fmla="*/ 827 h 827"/>
                <a:gd name="T74" fmla="*/ 209 w 771"/>
                <a:gd name="T75" fmla="*/ 822 h 827"/>
                <a:gd name="T76" fmla="*/ 168 w 771"/>
                <a:gd name="T77" fmla="*/ 809 h 827"/>
                <a:gd name="T78" fmla="*/ 149 w 771"/>
                <a:gd name="T79" fmla="*/ 799 h 827"/>
                <a:gd name="T80" fmla="*/ 118 w 771"/>
                <a:gd name="T81" fmla="*/ 774 h 827"/>
                <a:gd name="T82" fmla="*/ 91 w 771"/>
                <a:gd name="T83" fmla="*/ 746 h 827"/>
                <a:gd name="T84" fmla="*/ 69 w 771"/>
                <a:gd name="T85" fmla="*/ 714 h 827"/>
                <a:gd name="T86" fmla="*/ 51 w 771"/>
                <a:gd name="T87" fmla="*/ 679 h 827"/>
                <a:gd name="T88" fmla="*/ 47 w 771"/>
                <a:gd name="T89" fmla="*/ 666 h 827"/>
                <a:gd name="T90" fmla="*/ 39 w 771"/>
                <a:gd name="T91" fmla="*/ 638 h 827"/>
                <a:gd name="T92" fmla="*/ 37 w 771"/>
                <a:gd name="T93" fmla="*/ 594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1" h="827">
                  <a:moveTo>
                    <a:pt x="37" y="565"/>
                  </a:moveTo>
                  <a:lnTo>
                    <a:pt x="37" y="565"/>
                  </a:lnTo>
                  <a:lnTo>
                    <a:pt x="39" y="530"/>
                  </a:lnTo>
                  <a:lnTo>
                    <a:pt x="44" y="495"/>
                  </a:lnTo>
                  <a:lnTo>
                    <a:pt x="45" y="461"/>
                  </a:lnTo>
                  <a:lnTo>
                    <a:pt x="45" y="427"/>
                  </a:lnTo>
                  <a:lnTo>
                    <a:pt x="45" y="427"/>
                  </a:lnTo>
                  <a:lnTo>
                    <a:pt x="44" y="391"/>
                  </a:lnTo>
                  <a:lnTo>
                    <a:pt x="39" y="356"/>
                  </a:lnTo>
                  <a:lnTo>
                    <a:pt x="35" y="323"/>
                  </a:lnTo>
                  <a:lnTo>
                    <a:pt x="29" y="293"/>
                  </a:lnTo>
                  <a:lnTo>
                    <a:pt x="29" y="293"/>
                  </a:lnTo>
                  <a:lnTo>
                    <a:pt x="20" y="256"/>
                  </a:lnTo>
                  <a:lnTo>
                    <a:pt x="12" y="227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61" y="152"/>
                  </a:lnTo>
                  <a:lnTo>
                    <a:pt x="132" y="111"/>
                  </a:lnTo>
                  <a:lnTo>
                    <a:pt x="168" y="91"/>
                  </a:lnTo>
                  <a:lnTo>
                    <a:pt x="203" y="72"/>
                  </a:lnTo>
                  <a:lnTo>
                    <a:pt x="237" y="54"/>
                  </a:lnTo>
                  <a:lnTo>
                    <a:pt x="268" y="41"/>
                  </a:lnTo>
                  <a:lnTo>
                    <a:pt x="268" y="41"/>
                  </a:lnTo>
                  <a:lnTo>
                    <a:pt x="291" y="32"/>
                  </a:lnTo>
                  <a:lnTo>
                    <a:pt x="313" y="26"/>
                  </a:lnTo>
                  <a:lnTo>
                    <a:pt x="335" y="21"/>
                  </a:lnTo>
                  <a:lnTo>
                    <a:pt x="357" y="15"/>
                  </a:lnTo>
                  <a:lnTo>
                    <a:pt x="399" y="7"/>
                  </a:lnTo>
                  <a:lnTo>
                    <a:pt x="437" y="3"/>
                  </a:lnTo>
                  <a:lnTo>
                    <a:pt x="47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32" y="35"/>
                  </a:lnTo>
                  <a:lnTo>
                    <a:pt x="563" y="114"/>
                  </a:lnTo>
                  <a:lnTo>
                    <a:pt x="563" y="114"/>
                  </a:lnTo>
                  <a:lnTo>
                    <a:pt x="588" y="174"/>
                  </a:lnTo>
                  <a:lnTo>
                    <a:pt x="613" y="228"/>
                  </a:lnTo>
                  <a:lnTo>
                    <a:pt x="613" y="228"/>
                  </a:lnTo>
                  <a:lnTo>
                    <a:pt x="632" y="268"/>
                  </a:lnTo>
                  <a:lnTo>
                    <a:pt x="655" y="319"/>
                  </a:lnTo>
                  <a:lnTo>
                    <a:pt x="708" y="437"/>
                  </a:lnTo>
                  <a:lnTo>
                    <a:pt x="771" y="585"/>
                  </a:lnTo>
                  <a:lnTo>
                    <a:pt x="771" y="585"/>
                  </a:lnTo>
                  <a:lnTo>
                    <a:pt x="755" y="584"/>
                  </a:lnTo>
                  <a:lnTo>
                    <a:pt x="739" y="584"/>
                  </a:lnTo>
                  <a:lnTo>
                    <a:pt x="723" y="585"/>
                  </a:lnTo>
                  <a:lnTo>
                    <a:pt x="708" y="590"/>
                  </a:lnTo>
                  <a:lnTo>
                    <a:pt x="674" y="601"/>
                  </a:lnTo>
                  <a:lnTo>
                    <a:pt x="636" y="614"/>
                  </a:lnTo>
                  <a:lnTo>
                    <a:pt x="636" y="614"/>
                  </a:lnTo>
                  <a:lnTo>
                    <a:pt x="622" y="620"/>
                  </a:lnTo>
                  <a:lnTo>
                    <a:pt x="607" y="629"/>
                  </a:lnTo>
                  <a:lnTo>
                    <a:pt x="594" y="639"/>
                  </a:lnTo>
                  <a:lnTo>
                    <a:pt x="584" y="651"/>
                  </a:lnTo>
                  <a:lnTo>
                    <a:pt x="573" y="663"/>
                  </a:lnTo>
                  <a:lnTo>
                    <a:pt x="565" y="676"/>
                  </a:lnTo>
                  <a:lnTo>
                    <a:pt x="557" y="689"/>
                  </a:lnTo>
                  <a:lnTo>
                    <a:pt x="551" y="702"/>
                  </a:lnTo>
                  <a:lnTo>
                    <a:pt x="541" y="726"/>
                  </a:lnTo>
                  <a:lnTo>
                    <a:pt x="535" y="748"/>
                  </a:lnTo>
                  <a:lnTo>
                    <a:pt x="531" y="767"/>
                  </a:lnTo>
                  <a:lnTo>
                    <a:pt x="531" y="767"/>
                  </a:lnTo>
                  <a:lnTo>
                    <a:pt x="524" y="771"/>
                  </a:lnTo>
                  <a:lnTo>
                    <a:pt x="512" y="775"/>
                  </a:lnTo>
                  <a:lnTo>
                    <a:pt x="493" y="783"/>
                  </a:lnTo>
                  <a:lnTo>
                    <a:pt x="465" y="790"/>
                  </a:lnTo>
                  <a:lnTo>
                    <a:pt x="429" y="799"/>
                  </a:lnTo>
                  <a:lnTo>
                    <a:pt x="377" y="809"/>
                  </a:lnTo>
                  <a:lnTo>
                    <a:pt x="314" y="819"/>
                  </a:lnTo>
                  <a:lnTo>
                    <a:pt x="314" y="819"/>
                  </a:lnTo>
                  <a:lnTo>
                    <a:pt x="293" y="822"/>
                  </a:lnTo>
                  <a:lnTo>
                    <a:pt x="271" y="825"/>
                  </a:lnTo>
                  <a:lnTo>
                    <a:pt x="250" y="827"/>
                  </a:lnTo>
                  <a:lnTo>
                    <a:pt x="230" y="825"/>
                  </a:lnTo>
                  <a:lnTo>
                    <a:pt x="209" y="822"/>
                  </a:lnTo>
                  <a:lnTo>
                    <a:pt x="189" y="818"/>
                  </a:lnTo>
                  <a:lnTo>
                    <a:pt x="168" y="809"/>
                  </a:lnTo>
                  <a:lnTo>
                    <a:pt x="149" y="799"/>
                  </a:lnTo>
                  <a:lnTo>
                    <a:pt x="149" y="799"/>
                  </a:lnTo>
                  <a:lnTo>
                    <a:pt x="133" y="787"/>
                  </a:lnTo>
                  <a:lnTo>
                    <a:pt x="118" y="774"/>
                  </a:lnTo>
                  <a:lnTo>
                    <a:pt x="104" y="761"/>
                  </a:lnTo>
                  <a:lnTo>
                    <a:pt x="91" y="746"/>
                  </a:lnTo>
                  <a:lnTo>
                    <a:pt x="79" y="730"/>
                  </a:lnTo>
                  <a:lnTo>
                    <a:pt x="69" y="714"/>
                  </a:lnTo>
                  <a:lnTo>
                    <a:pt x="60" y="698"/>
                  </a:lnTo>
                  <a:lnTo>
                    <a:pt x="51" y="679"/>
                  </a:lnTo>
                  <a:lnTo>
                    <a:pt x="51" y="679"/>
                  </a:lnTo>
                  <a:lnTo>
                    <a:pt x="47" y="666"/>
                  </a:lnTo>
                  <a:lnTo>
                    <a:pt x="42" y="653"/>
                  </a:lnTo>
                  <a:lnTo>
                    <a:pt x="39" y="638"/>
                  </a:lnTo>
                  <a:lnTo>
                    <a:pt x="38" y="623"/>
                  </a:lnTo>
                  <a:lnTo>
                    <a:pt x="37" y="594"/>
                  </a:lnTo>
                  <a:lnTo>
                    <a:pt x="37" y="56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4" name="Freeform 10">
              <a:extLst>
                <a:ext uri="{FF2B5EF4-FFF2-40B4-BE49-F238E27FC236}">
                  <a16:creationId xmlns:a16="http://schemas.microsoft.com/office/drawing/2014/main" id="{79E0B65F-963E-567C-007F-9777B193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530"/>
              <a:ext cx="257" cy="276"/>
            </a:xfrm>
            <a:custGeom>
              <a:avLst/>
              <a:gdLst>
                <a:gd name="T0" fmla="*/ 37 w 771"/>
                <a:gd name="T1" fmla="*/ 565 h 827"/>
                <a:gd name="T2" fmla="*/ 44 w 771"/>
                <a:gd name="T3" fmla="*/ 495 h 827"/>
                <a:gd name="T4" fmla="*/ 45 w 771"/>
                <a:gd name="T5" fmla="*/ 427 h 827"/>
                <a:gd name="T6" fmla="*/ 44 w 771"/>
                <a:gd name="T7" fmla="*/ 391 h 827"/>
                <a:gd name="T8" fmla="*/ 35 w 771"/>
                <a:gd name="T9" fmla="*/ 323 h 827"/>
                <a:gd name="T10" fmla="*/ 29 w 771"/>
                <a:gd name="T11" fmla="*/ 293 h 827"/>
                <a:gd name="T12" fmla="*/ 12 w 771"/>
                <a:gd name="T13" fmla="*/ 227 h 827"/>
                <a:gd name="T14" fmla="*/ 0 w 771"/>
                <a:gd name="T15" fmla="*/ 192 h 827"/>
                <a:gd name="T16" fmla="*/ 132 w 771"/>
                <a:gd name="T17" fmla="*/ 111 h 827"/>
                <a:gd name="T18" fmla="*/ 203 w 771"/>
                <a:gd name="T19" fmla="*/ 72 h 827"/>
                <a:gd name="T20" fmla="*/ 268 w 771"/>
                <a:gd name="T21" fmla="*/ 41 h 827"/>
                <a:gd name="T22" fmla="*/ 291 w 771"/>
                <a:gd name="T23" fmla="*/ 32 h 827"/>
                <a:gd name="T24" fmla="*/ 335 w 771"/>
                <a:gd name="T25" fmla="*/ 21 h 827"/>
                <a:gd name="T26" fmla="*/ 399 w 771"/>
                <a:gd name="T27" fmla="*/ 7 h 827"/>
                <a:gd name="T28" fmla="*/ 471 w 771"/>
                <a:gd name="T29" fmla="*/ 0 h 827"/>
                <a:gd name="T30" fmla="*/ 519 w 771"/>
                <a:gd name="T31" fmla="*/ 0 h 827"/>
                <a:gd name="T32" fmla="*/ 532 w 771"/>
                <a:gd name="T33" fmla="*/ 35 h 827"/>
                <a:gd name="T34" fmla="*/ 563 w 771"/>
                <a:gd name="T35" fmla="*/ 114 h 827"/>
                <a:gd name="T36" fmla="*/ 613 w 771"/>
                <a:gd name="T37" fmla="*/ 228 h 827"/>
                <a:gd name="T38" fmla="*/ 632 w 771"/>
                <a:gd name="T39" fmla="*/ 268 h 827"/>
                <a:gd name="T40" fmla="*/ 708 w 771"/>
                <a:gd name="T41" fmla="*/ 437 h 827"/>
                <a:gd name="T42" fmla="*/ 771 w 771"/>
                <a:gd name="T43" fmla="*/ 585 h 827"/>
                <a:gd name="T44" fmla="*/ 739 w 771"/>
                <a:gd name="T45" fmla="*/ 584 h 827"/>
                <a:gd name="T46" fmla="*/ 708 w 771"/>
                <a:gd name="T47" fmla="*/ 590 h 827"/>
                <a:gd name="T48" fmla="*/ 636 w 771"/>
                <a:gd name="T49" fmla="*/ 614 h 827"/>
                <a:gd name="T50" fmla="*/ 622 w 771"/>
                <a:gd name="T51" fmla="*/ 620 h 827"/>
                <a:gd name="T52" fmla="*/ 594 w 771"/>
                <a:gd name="T53" fmla="*/ 639 h 827"/>
                <a:gd name="T54" fmla="*/ 573 w 771"/>
                <a:gd name="T55" fmla="*/ 663 h 827"/>
                <a:gd name="T56" fmla="*/ 557 w 771"/>
                <a:gd name="T57" fmla="*/ 689 h 827"/>
                <a:gd name="T58" fmla="*/ 541 w 771"/>
                <a:gd name="T59" fmla="*/ 726 h 827"/>
                <a:gd name="T60" fmla="*/ 531 w 771"/>
                <a:gd name="T61" fmla="*/ 767 h 827"/>
                <a:gd name="T62" fmla="*/ 524 w 771"/>
                <a:gd name="T63" fmla="*/ 771 h 827"/>
                <a:gd name="T64" fmla="*/ 493 w 771"/>
                <a:gd name="T65" fmla="*/ 783 h 827"/>
                <a:gd name="T66" fmla="*/ 429 w 771"/>
                <a:gd name="T67" fmla="*/ 799 h 827"/>
                <a:gd name="T68" fmla="*/ 314 w 771"/>
                <a:gd name="T69" fmla="*/ 819 h 827"/>
                <a:gd name="T70" fmla="*/ 293 w 771"/>
                <a:gd name="T71" fmla="*/ 822 h 827"/>
                <a:gd name="T72" fmla="*/ 250 w 771"/>
                <a:gd name="T73" fmla="*/ 827 h 827"/>
                <a:gd name="T74" fmla="*/ 209 w 771"/>
                <a:gd name="T75" fmla="*/ 822 h 827"/>
                <a:gd name="T76" fmla="*/ 168 w 771"/>
                <a:gd name="T77" fmla="*/ 809 h 827"/>
                <a:gd name="T78" fmla="*/ 149 w 771"/>
                <a:gd name="T79" fmla="*/ 799 h 827"/>
                <a:gd name="T80" fmla="*/ 118 w 771"/>
                <a:gd name="T81" fmla="*/ 774 h 827"/>
                <a:gd name="T82" fmla="*/ 91 w 771"/>
                <a:gd name="T83" fmla="*/ 746 h 827"/>
                <a:gd name="T84" fmla="*/ 69 w 771"/>
                <a:gd name="T85" fmla="*/ 714 h 827"/>
                <a:gd name="T86" fmla="*/ 51 w 771"/>
                <a:gd name="T87" fmla="*/ 679 h 827"/>
                <a:gd name="T88" fmla="*/ 47 w 771"/>
                <a:gd name="T89" fmla="*/ 666 h 827"/>
                <a:gd name="T90" fmla="*/ 39 w 771"/>
                <a:gd name="T91" fmla="*/ 638 h 827"/>
                <a:gd name="T92" fmla="*/ 37 w 771"/>
                <a:gd name="T93" fmla="*/ 594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1" h="827">
                  <a:moveTo>
                    <a:pt x="37" y="565"/>
                  </a:moveTo>
                  <a:lnTo>
                    <a:pt x="37" y="565"/>
                  </a:lnTo>
                  <a:lnTo>
                    <a:pt x="39" y="530"/>
                  </a:lnTo>
                  <a:lnTo>
                    <a:pt x="44" y="495"/>
                  </a:lnTo>
                  <a:lnTo>
                    <a:pt x="45" y="461"/>
                  </a:lnTo>
                  <a:lnTo>
                    <a:pt x="45" y="427"/>
                  </a:lnTo>
                  <a:lnTo>
                    <a:pt x="45" y="427"/>
                  </a:lnTo>
                  <a:lnTo>
                    <a:pt x="44" y="391"/>
                  </a:lnTo>
                  <a:lnTo>
                    <a:pt x="39" y="356"/>
                  </a:lnTo>
                  <a:lnTo>
                    <a:pt x="35" y="323"/>
                  </a:lnTo>
                  <a:lnTo>
                    <a:pt x="29" y="293"/>
                  </a:lnTo>
                  <a:lnTo>
                    <a:pt x="29" y="293"/>
                  </a:lnTo>
                  <a:lnTo>
                    <a:pt x="20" y="256"/>
                  </a:lnTo>
                  <a:lnTo>
                    <a:pt x="12" y="227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61" y="152"/>
                  </a:lnTo>
                  <a:lnTo>
                    <a:pt x="132" y="111"/>
                  </a:lnTo>
                  <a:lnTo>
                    <a:pt x="168" y="91"/>
                  </a:lnTo>
                  <a:lnTo>
                    <a:pt x="203" y="72"/>
                  </a:lnTo>
                  <a:lnTo>
                    <a:pt x="237" y="54"/>
                  </a:lnTo>
                  <a:lnTo>
                    <a:pt x="268" y="41"/>
                  </a:lnTo>
                  <a:lnTo>
                    <a:pt x="268" y="41"/>
                  </a:lnTo>
                  <a:lnTo>
                    <a:pt x="291" y="32"/>
                  </a:lnTo>
                  <a:lnTo>
                    <a:pt x="313" y="26"/>
                  </a:lnTo>
                  <a:lnTo>
                    <a:pt x="335" y="21"/>
                  </a:lnTo>
                  <a:lnTo>
                    <a:pt x="357" y="15"/>
                  </a:lnTo>
                  <a:lnTo>
                    <a:pt x="399" y="7"/>
                  </a:lnTo>
                  <a:lnTo>
                    <a:pt x="437" y="3"/>
                  </a:lnTo>
                  <a:lnTo>
                    <a:pt x="47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32" y="35"/>
                  </a:lnTo>
                  <a:lnTo>
                    <a:pt x="563" y="114"/>
                  </a:lnTo>
                  <a:lnTo>
                    <a:pt x="563" y="114"/>
                  </a:lnTo>
                  <a:lnTo>
                    <a:pt x="588" y="174"/>
                  </a:lnTo>
                  <a:lnTo>
                    <a:pt x="613" y="228"/>
                  </a:lnTo>
                  <a:lnTo>
                    <a:pt x="613" y="228"/>
                  </a:lnTo>
                  <a:lnTo>
                    <a:pt x="632" y="268"/>
                  </a:lnTo>
                  <a:lnTo>
                    <a:pt x="655" y="319"/>
                  </a:lnTo>
                  <a:lnTo>
                    <a:pt x="708" y="437"/>
                  </a:lnTo>
                  <a:lnTo>
                    <a:pt x="771" y="585"/>
                  </a:lnTo>
                  <a:lnTo>
                    <a:pt x="771" y="585"/>
                  </a:lnTo>
                  <a:lnTo>
                    <a:pt x="755" y="584"/>
                  </a:lnTo>
                  <a:lnTo>
                    <a:pt x="739" y="584"/>
                  </a:lnTo>
                  <a:lnTo>
                    <a:pt x="723" y="585"/>
                  </a:lnTo>
                  <a:lnTo>
                    <a:pt x="708" y="590"/>
                  </a:lnTo>
                  <a:lnTo>
                    <a:pt x="674" y="601"/>
                  </a:lnTo>
                  <a:lnTo>
                    <a:pt x="636" y="614"/>
                  </a:lnTo>
                  <a:lnTo>
                    <a:pt x="636" y="614"/>
                  </a:lnTo>
                  <a:lnTo>
                    <a:pt x="622" y="620"/>
                  </a:lnTo>
                  <a:lnTo>
                    <a:pt x="607" y="629"/>
                  </a:lnTo>
                  <a:lnTo>
                    <a:pt x="594" y="639"/>
                  </a:lnTo>
                  <a:lnTo>
                    <a:pt x="584" y="651"/>
                  </a:lnTo>
                  <a:lnTo>
                    <a:pt x="573" y="663"/>
                  </a:lnTo>
                  <a:lnTo>
                    <a:pt x="565" y="676"/>
                  </a:lnTo>
                  <a:lnTo>
                    <a:pt x="557" y="689"/>
                  </a:lnTo>
                  <a:lnTo>
                    <a:pt x="551" y="702"/>
                  </a:lnTo>
                  <a:lnTo>
                    <a:pt x="541" y="726"/>
                  </a:lnTo>
                  <a:lnTo>
                    <a:pt x="535" y="748"/>
                  </a:lnTo>
                  <a:lnTo>
                    <a:pt x="531" y="767"/>
                  </a:lnTo>
                  <a:lnTo>
                    <a:pt x="531" y="767"/>
                  </a:lnTo>
                  <a:lnTo>
                    <a:pt x="524" y="771"/>
                  </a:lnTo>
                  <a:lnTo>
                    <a:pt x="512" y="775"/>
                  </a:lnTo>
                  <a:lnTo>
                    <a:pt x="493" y="783"/>
                  </a:lnTo>
                  <a:lnTo>
                    <a:pt x="465" y="790"/>
                  </a:lnTo>
                  <a:lnTo>
                    <a:pt x="429" y="799"/>
                  </a:lnTo>
                  <a:lnTo>
                    <a:pt x="377" y="809"/>
                  </a:lnTo>
                  <a:lnTo>
                    <a:pt x="314" y="819"/>
                  </a:lnTo>
                  <a:lnTo>
                    <a:pt x="314" y="819"/>
                  </a:lnTo>
                  <a:lnTo>
                    <a:pt x="293" y="822"/>
                  </a:lnTo>
                  <a:lnTo>
                    <a:pt x="271" y="825"/>
                  </a:lnTo>
                  <a:lnTo>
                    <a:pt x="250" y="827"/>
                  </a:lnTo>
                  <a:lnTo>
                    <a:pt x="230" y="825"/>
                  </a:lnTo>
                  <a:lnTo>
                    <a:pt x="209" y="822"/>
                  </a:lnTo>
                  <a:lnTo>
                    <a:pt x="189" y="818"/>
                  </a:lnTo>
                  <a:lnTo>
                    <a:pt x="168" y="809"/>
                  </a:lnTo>
                  <a:lnTo>
                    <a:pt x="149" y="799"/>
                  </a:lnTo>
                  <a:lnTo>
                    <a:pt x="149" y="799"/>
                  </a:lnTo>
                  <a:lnTo>
                    <a:pt x="133" y="787"/>
                  </a:lnTo>
                  <a:lnTo>
                    <a:pt x="118" y="774"/>
                  </a:lnTo>
                  <a:lnTo>
                    <a:pt x="104" y="761"/>
                  </a:lnTo>
                  <a:lnTo>
                    <a:pt x="91" y="746"/>
                  </a:lnTo>
                  <a:lnTo>
                    <a:pt x="79" y="730"/>
                  </a:lnTo>
                  <a:lnTo>
                    <a:pt x="69" y="714"/>
                  </a:lnTo>
                  <a:lnTo>
                    <a:pt x="60" y="698"/>
                  </a:lnTo>
                  <a:lnTo>
                    <a:pt x="51" y="679"/>
                  </a:lnTo>
                  <a:lnTo>
                    <a:pt x="51" y="679"/>
                  </a:lnTo>
                  <a:lnTo>
                    <a:pt x="47" y="666"/>
                  </a:lnTo>
                  <a:lnTo>
                    <a:pt x="42" y="653"/>
                  </a:lnTo>
                  <a:lnTo>
                    <a:pt x="39" y="638"/>
                  </a:lnTo>
                  <a:lnTo>
                    <a:pt x="38" y="623"/>
                  </a:lnTo>
                  <a:lnTo>
                    <a:pt x="37" y="594"/>
                  </a:lnTo>
                  <a:lnTo>
                    <a:pt x="37" y="5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5" name="Freeform 11">
              <a:extLst>
                <a:ext uri="{FF2B5EF4-FFF2-40B4-BE49-F238E27FC236}">
                  <a16:creationId xmlns:a16="http://schemas.microsoft.com/office/drawing/2014/main" id="{A1474E11-6F8D-3653-C038-CDCDDE34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" y="2325"/>
              <a:ext cx="754" cy="1303"/>
            </a:xfrm>
            <a:custGeom>
              <a:avLst/>
              <a:gdLst>
                <a:gd name="T0" fmla="*/ 727 w 2260"/>
                <a:gd name="T1" fmla="*/ 2104 h 3908"/>
                <a:gd name="T2" fmla="*/ 636 w 2260"/>
                <a:gd name="T3" fmla="*/ 1877 h 3908"/>
                <a:gd name="T4" fmla="*/ 588 w 2260"/>
                <a:gd name="T5" fmla="*/ 1662 h 3908"/>
                <a:gd name="T6" fmla="*/ 475 w 2260"/>
                <a:gd name="T7" fmla="*/ 1105 h 3908"/>
                <a:gd name="T8" fmla="*/ 388 w 2260"/>
                <a:gd name="T9" fmla="*/ 705 h 3908"/>
                <a:gd name="T10" fmla="*/ 323 w 2260"/>
                <a:gd name="T11" fmla="*/ 467 h 3908"/>
                <a:gd name="T12" fmla="*/ 292 w 2260"/>
                <a:gd name="T13" fmla="*/ 382 h 3908"/>
                <a:gd name="T14" fmla="*/ 260 w 2260"/>
                <a:gd name="T15" fmla="*/ 313 h 3908"/>
                <a:gd name="T16" fmla="*/ 186 w 2260"/>
                <a:gd name="T17" fmla="*/ 205 h 3908"/>
                <a:gd name="T18" fmla="*/ 112 w 2260"/>
                <a:gd name="T19" fmla="*/ 133 h 3908"/>
                <a:gd name="T20" fmla="*/ 50 w 2260"/>
                <a:gd name="T21" fmla="*/ 92 h 3908"/>
                <a:gd name="T22" fmla="*/ 0 w 2260"/>
                <a:gd name="T23" fmla="*/ 69 h 3908"/>
                <a:gd name="T24" fmla="*/ 826 w 2260"/>
                <a:gd name="T25" fmla="*/ 38 h 3908"/>
                <a:gd name="T26" fmla="*/ 917 w 2260"/>
                <a:gd name="T27" fmla="*/ 100 h 3908"/>
                <a:gd name="T28" fmla="*/ 989 w 2260"/>
                <a:gd name="T29" fmla="*/ 180 h 3908"/>
                <a:gd name="T30" fmla="*/ 1024 w 2260"/>
                <a:gd name="T31" fmla="*/ 245 h 3908"/>
                <a:gd name="T32" fmla="*/ 1233 w 2260"/>
                <a:gd name="T33" fmla="*/ 727 h 3908"/>
                <a:gd name="T34" fmla="*/ 1385 w 2260"/>
                <a:gd name="T35" fmla="*/ 1105 h 3908"/>
                <a:gd name="T36" fmla="*/ 1463 w 2260"/>
                <a:gd name="T37" fmla="*/ 1317 h 3908"/>
                <a:gd name="T38" fmla="*/ 1624 w 2260"/>
                <a:gd name="T39" fmla="*/ 1820 h 3908"/>
                <a:gd name="T40" fmla="*/ 1858 w 2260"/>
                <a:gd name="T41" fmla="*/ 2584 h 3908"/>
                <a:gd name="T42" fmla="*/ 1957 w 2260"/>
                <a:gd name="T43" fmla="*/ 2878 h 3908"/>
                <a:gd name="T44" fmla="*/ 2041 w 2260"/>
                <a:gd name="T45" fmla="*/ 3083 h 3908"/>
                <a:gd name="T46" fmla="*/ 2215 w 2260"/>
                <a:gd name="T47" fmla="*/ 3483 h 3908"/>
                <a:gd name="T48" fmla="*/ 2256 w 2260"/>
                <a:gd name="T49" fmla="*/ 3590 h 3908"/>
                <a:gd name="T50" fmla="*/ 2260 w 2260"/>
                <a:gd name="T51" fmla="*/ 3615 h 3908"/>
                <a:gd name="T52" fmla="*/ 2253 w 2260"/>
                <a:gd name="T53" fmla="*/ 3641 h 3908"/>
                <a:gd name="T54" fmla="*/ 2219 w 2260"/>
                <a:gd name="T55" fmla="*/ 3688 h 3908"/>
                <a:gd name="T56" fmla="*/ 2178 w 2260"/>
                <a:gd name="T57" fmla="*/ 3729 h 3908"/>
                <a:gd name="T58" fmla="*/ 2134 w 2260"/>
                <a:gd name="T59" fmla="*/ 3615 h 3908"/>
                <a:gd name="T60" fmla="*/ 2052 w 2260"/>
                <a:gd name="T61" fmla="*/ 3618 h 3908"/>
                <a:gd name="T62" fmla="*/ 1950 w 2260"/>
                <a:gd name="T63" fmla="*/ 3636 h 3908"/>
                <a:gd name="T64" fmla="*/ 1883 w 2260"/>
                <a:gd name="T65" fmla="*/ 3656 h 3908"/>
                <a:gd name="T66" fmla="*/ 1818 w 2260"/>
                <a:gd name="T67" fmla="*/ 3687 h 3908"/>
                <a:gd name="T68" fmla="*/ 1676 w 2260"/>
                <a:gd name="T69" fmla="*/ 3767 h 3908"/>
                <a:gd name="T70" fmla="*/ 1627 w 2260"/>
                <a:gd name="T71" fmla="*/ 3842 h 3908"/>
                <a:gd name="T72" fmla="*/ 1644 w 2260"/>
                <a:gd name="T73" fmla="*/ 3908 h 3908"/>
                <a:gd name="T74" fmla="*/ 1578 w 2260"/>
                <a:gd name="T75" fmla="*/ 3905 h 3908"/>
                <a:gd name="T76" fmla="*/ 1520 w 2260"/>
                <a:gd name="T77" fmla="*/ 3892 h 3908"/>
                <a:gd name="T78" fmla="*/ 1496 w 2260"/>
                <a:gd name="T79" fmla="*/ 3878 h 3908"/>
                <a:gd name="T80" fmla="*/ 1482 w 2260"/>
                <a:gd name="T81" fmla="*/ 3845 h 3908"/>
                <a:gd name="T82" fmla="*/ 1333 w 2260"/>
                <a:gd name="T83" fmla="*/ 3412 h 3908"/>
                <a:gd name="T84" fmla="*/ 1235 w 2260"/>
                <a:gd name="T85" fmla="*/ 3151 h 3908"/>
                <a:gd name="T86" fmla="*/ 1189 w 2260"/>
                <a:gd name="T87" fmla="*/ 3045 h 3908"/>
                <a:gd name="T88" fmla="*/ 1093 w 2260"/>
                <a:gd name="T89" fmla="*/ 2821 h 3908"/>
                <a:gd name="T90" fmla="*/ 1027 w 2260"/>
                <a:gd name="T91" fmla="*/ 2658 h 3908"/>
                <a:gd name="T92" fmla="*/ 964 w 2260"/>
                <a:gd name="T93" fmla="*/ 2538 h 3908"/>
                <a:gd name="T94" fmla="*/ 835 w 2260"/>
                <a:gd name="T95" fmla="*/ 2306 h 3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0" h="3908">
                  <a:moveTo>
                    <a:pt x="835" y="2306"/>
                  </a:moveTo>
                  <a:lnTo>
                    <a:pt x="835" y="2306"/>
                  </a:lnTo>
                  <a:lnTo>
                    <a:pt x="727" y="2104"/>
                  </a:lnTo>
                  <a:lnTo>
                    <a:pt x="668" y="1993"/>
                  </a:lnTo>
                  <a:lnTo>
                    <a:pt x="668" y="1993"/>
                  </a:lnTo>
                  <a:lnTo>
                    <a:pt x="636" y="1877"/>
                  </a:lnTo>
                  <a:lnTo>
                    <a:pt x="613" y="1783"/>
                  </a:lnTo>
                  <a:lnTo>
                    <a:pt x="613" y="1783"/>
                  </a:lnTo>
                  <a:lnTo>
                    <a:pt x="588" y="1662"/>
                  </a:lnTo>
                  <a:lnTo>
                    <a:pt x="556" y="1500"/>
                  </a:lnTo>
                  <a:lnTo>
                    <a:pt x="518" y="1310"/>
                  </a:lnTo>
                  <a:lnTo>
                    <a:pt x="475" y="1105"/>
                  </a:lnTo>
                  <a:lnTo>
                    <a:pt x="433" y="898"/>
                  </a:lnTo>
                  <a:lnTo>
                    <a:pt x="409" y="800"/>
                  </a:lnTo>
                  <a:lnTo>
                    <a:pt x="388" y="705"/>
                  </a:lnTo>
                  <a:lnTo>
                    <a:pt x="366" y="618"/>
                  </a:lnTo>
                  <a:lnTo>
                    <a:pt x="345" y="537"/>
                  </a:lnTo>
                  <a:lnTo>
                    <a:pt x="323" y="467"/>
                  </a:lnTo>
                  <a:lnTo>
                    <a:pt x="303" y="408"/>
                  </a:lnTo>
                  <a:lnTo>
                    <a:pt x="303" y="408"/>
                  </a:lnTo>
                  <a:lnTo>
                    <a:pt x="292" y="382"/>
                  </a:lnTo>
                  <a:lnTo>
                    <a:pt x="282" y="359"/>
                  </a:lnTo>
                  <a:lnTo>
                    <a:pt x="272" y="335"/>
                  </a:lnTo>
                  <a:lnTo>
                    <a:pt x="260" y="313"/>
                  </a:lnTo>
                  <a:lnTo>
                    <a:pt x="237" y="272"/>
                  </a:lnTo>
                  <a:lnTo>
                    <a:pt x="212" y="237"/>
                  </a:lnTo>
                  <a:lnTo>
                    <a:pt x="186" y="205"/>
                  </a:lnTo>
                  <a:lnTo>
                    <a:pt x="161" y="177"/>
                  </a:lnTo>
                  <a:lnTo>
                    <a:pt x="136" y="154"/>
                  </a:lnTo>
                  <a:lnTo>
                    <a:pt x="112" y="133"/>
                  </a:lnTo>
                  <a:lnTo>
                    <a:pt x="89" y="117"/>
                  </a:lnTo>
                  <a:lnTo>
                    <a:pt x="69" y="103"/>
                  </a:lnTo>
                  <a:lnTo>
                    <a:pt x="50" y="92"/>
                  </a:lnTo>
                  <a:lnTo>
                    <a:pt x="32" y="84"/>
                  </a:lnTo>
                  <a:lnTo>
                    <a:pt x="9" y="73"/>
                  </a:lnTo>
                  <a:lnTo>
                    <a:pt x="0" y="69"/>
                  </a:lnTo>
                  <a:lnTo>
                    <a:pt x="749" y="0"/>
                  </a:lnTo>
                  <a:lnTo>
                    <a:pt x="826" y="38"/>
                  </a:lnTo>
                  <a:lnTo>
                    <a:pt x="826" y="38"/>
                  </a:lnTo>
                  <a:lnTo>
                    <a:pt x="859" y="56"/>
                  </a:lnTo>
                  <a:lnTo>
                    <a:pt x="888" y="76"/>
                  </a:lnTo>
                  <a:lnTo>
                    <a:pt x="917" y="100"/>
                  </a:lnTo>
                  <a:lnTo>
                    <a:pt x="943" y="125"/>
                  </a:lnTo>
                  <a:lnTo>
                    <a:pt x="967" y="151"/>
                  </a:lnTo>
                  <a:lnTo>
                    <a:pt x="989" y="180"/>
                  </a:lnTo>
                  <a:lnTo>
                    <a:pt x="1008" y="212"/>
                  </a:lnTo>
                  <a:lnTo>
                    <a:pt x="1024" y="245"/>
                  </a:lnTo>
                  <a:lnTo>
                    <a:pt x="1024" y="245"/>
                  </a:lnTo>
                  <a:lnTo>
                    <a:pt x="1096" y="405"/>
                  </a:lnTo>
                  <a:lnTo>
                    <a:pt x="1185" y="612"/>
                  </a:lnTo>
                  <a:lnTo>
                    <a:pt x="1233" y="727"/>
                  </a:lnTo>
                  <a:lnTo>
                    <a:pt x="1284" y="849"/>
                  </a:lnTo>
                  <a:lnTo>
                    <a:pt x="1336" y="976"/>
                  </a:lnTo>
                  <a:lnTo>
                    <a:pt x="1385" y="1105"/>
                  </a:lnTo>
                  <a:lnTo>
                    <a:pt x="1385" y="1105"/>
                  </a:lnTo>
                  <a:lnTo>
                    <a:pt x="1423" y="1206"/>
                  </a:lnTo>
                  <a:lnTo>
                    <a:pt x="1463" y="1317"/>
                  </a:lnTo>
                  <a:lnTo>
                    <a:pt x="1502" y="1435"/>
                  </a:lnTo>
                  <a:lnTo>
                    <a:pt x="1542" y="1560"/>
                  </a:lnTo>
                  <a:lnTo>
                    <a:pt x="1624" y="1820"/>
                  </a:lnTo>
                  <a:lnTo>
                    <a:pt x="1704" y="2086"/>
                  </a:lnTo>
                  <a:lnTo>
                    <a:pt x="1783" y="2345"/>
                  </a:lnTo>
                  <a:lnTo>
                    <a:pt x="1858" y="2584"/>
                  </a:lnTo>
                  <a:lnTo>
                    <a:pt x="1893" y="2692"/>
                  </a:lnTo>
                  <a:lnTo>
                    <a:pt x="1925" y="2790"/>
                  </a:lnTo>
                  <a:lnTo>
                    <a:pt x="1957" y="2878"/>
                  </a:lnTo>
                  <a:lnTo>
                    <a:pt x="1987" y="2952"/>
                  </a:lnTo>
                  <a:lnTo>
                    <a:pt x="1987" y="2952"/>
                  </a:lnTo>
                  <a:lnTo>
                    <a:pt x="2041" y="3083"/>
                  </a:lnTo>
                  <a:lnTo>
                    <a:pt x="2093" y="3203"/>
                  </a:lnTo>
                  <a:lnTo>
                    <a:pt x="2181" y="3404"/>
                  </a:lnTo>
                  <a:lnTo>
                    <a:pt x="2215" y="3483"/>
                  </a:lnTo>
                  <a:lnTo>
                    <a:pt x="2240" y="3545"/>
                  </a:lnTo>
                  <a:lnTo>
                    <a:pt x="2250" y="3570"/>
                  </a:lnTo>
                  <a:lnTo>
                    <a:pt x="2256" y="3590"/>
                  </a:lnTo>
                  <a:lnTo>
                    <a:pt x="2260" y="3605"/>
                  </a:lnTo>
                  <a:lnTo>
                    <a:pt x="2260" y="3615"/>
                  </a:lnTo>
                  <a:lnTo>
                    <a:pt x="2260" y="3615"/>
                  </a:lnTo>
                  <a:lnTo>
                    <a:pt x="2259" y="3624"/>
                  </a:lnTo>
                  <a:lnTo>
                    <a:pt x="2256" y="3631"/>
                  </a:lnTo>
                  <a:lnTo>
                    <a:pt x="2253" y="3641"/>
                  </a:lnTo>
                  <a:lnTo>
                    <a:pt x="2247" y="3650"/>
                  </a:lnTo>
                  <a:lnTo>
                    <a:pt x="2234" y="3669"/>
                  </a:lnTo>
                  <a:lnTo>
                    <a:pt x="2219" y="3688"/>
                  </a:lnTo>
                  <a:lnTo>
                    <a:pt x="2191" y="3717"/>
                  </a:lnTo>
                  <a:lnTo>
                    <a:pt x="2178" y="3729"/>
                  </a:lnTo>
                  <a:lnTo>
                    <a:pt x="2178" y="3729"/>
                  </a:lnTo>
                  <a:lnTo>
                    <a:pt x="2147" y="3650"/>
                  </a:lnTo>
                  <a:lnTo>
                    <a:pt x="2134" y="3615"/>
                  </a:lnTo>
                  <a:lnTo>
                    <a:pt x="2134" y="3615"/>
                  </a:lnTo>
                  <a:lnTo>
                    <a:pt x="2112" y="3615"/>
                  </a:lnTo>
                  <a:lnTo>
                    <a:pt x="2086" y="3615"/>
                  </a:lnTo>
                  <a:lnTo>
                    <a:pt x="2052" y="3618"/>
                  </a:lnTo>
                  <a:lnTo>
                    <a:pt x="2014" y="3622"/>
                  </a:lnTo>
                  <a:lnTo>
                    <a:pt x="1972" y="3630"/>
                  </a:lnTo>
                  <a:lnTo>
                    <a:pt x="1950" y="3636"/>
                  </a:lnTo>
                  <a:lnTo>
                    <a:pt x="1928" y="3641"/>
                  </a:lnTo>
                  <a:lnTo>
                    <a:pt x="1906" y="3647"/>
                  </a:lnTo>
                  <a:lnTo>
                    <a:pt x="1883" y="3656"/>
                  </a:lnTo>
                  <a:lnTo>
                    <a:pt x="1883" y="3656"/>
                  </a:lnTo>
                  <a:lnTo>
                    <a:pt x="1852" y="3669"/>
                  </a:lnTo>
                  <a:lnTo>
                    <a:pt x="1818" y="3687"/>
                  </a:lnTo>
                  <a:lnTo>
                    <a:pt x="1783" y="3706"/>
                  </a:lnTo>
                  <a:lnTo>
                    <a:pt x="1747" y="3726"/>
                  </a:lnTo>
                  <a:lnTo>
                    <a:pt x="1676" y="3767"/>
                  </a:lnTo>
                  <a:lnTo>
                    <a:pt x="1615" y="3807"/>
                  </a:lnTo>
                  <a:lnTo>
                    <a:pt x="1615" y="3807"/>
                  </a:lnTo>
                  <a:lnTo>
                    <a:pt x="1627" y="3842"/>
                  </a:lnTo>
                  <a:lnTo>
                    <a:pt x="1635" y="3871"/>
                  </a:lnTo>
                  <a:lnTo>
                    <a:pt x="1644" y="3908"/>
                  </a:lnTo>
                  <a:lnTo>
                    <a:pt x="1644" y="3908"/>
                  </a:lnTo>
                  <a:lnTo>
                    <a:pt x="1624" y="3908"/>
                  </a:lnTo>
                  <a:lnTo>
                    <a:pt x="1603" y="3906"/>
                  </a:lnTo>
                  <a:lnTo>
                    <a:pt x="1578" y="3905"/>
                  </a:lnTo>
                  <a:lnTo>
                    <a:pt x="1553" y="3900"/>
                  </a:lnTo>
                  <a:lnTo>
                    <a:pt x="1530" y="3896"/>
                  </a:lnTo>
                  <a:lnTo>
                    <a:pt x="1520" y="3892"/>
                  </a:lnTo>
                  <a:lnTo>
                    <a:pt x="1510" y="3889"/>
                  </a:lnTo>
                  <a:lnTo>
                    <a:pt x="1502" y="3884"/>
                  </a:lnTo>
                  <a:lnTo>
                    <a:pt x="1496" y="3878"/>
                  </a:lnTo>
                  <a:lnTo>
                    <a:pt x="1496" y="3878"/>
                  </a:lnTo>
                  <a:lnTo>
                    <a:pt x="1491" y="3867"/>
                  </a:lnTo>
                  <a:lnTo>
                    <a:pt x="1482" y="3845"/>
                  </a:lnTo>
                  <a:lnTo>
                    <a:pt x="1455" y="3772"/>
                  </a:lnTo>
                  <a:lnTo>
                    <a:pt x="1378" y="3546"/>
                  </a:lnTo>
                  <a:lnTo>
                    <a:pt x="1333" y="3412"/>
                  </a:lnTo>
                  <a:lnTo>
                    <a:pt x="1283" y="3277"/>
                  </a:lnTo>
                  <a:lnTo>
                    <a:pt x="1259" y="3213"/>
                  </a:lnTo>
                  <a:lnTo>
                    <a:pt x="1235" y="3151"/>
                  </a:lnTo>
                  <a:lnTo>
                    <a:pt x="1211" y="3096"/>
                  </a:lnTo>
                  <a:lnTo>
                    <a:pt x="1189" y="3045"/>
                  </a:lnTo>
                  <a:lnTo>
                    <a:pt x="1189" y="3045"/>
                  </a:lnTo>
                  <a:lnTo>
                    <a:pt x="1150" y="2957"/>
                  </a:lnTo>
                  <a:lnTo>
                    <a:pt x="1118" y="2884"/>
                  </a:lnTo>
                  <a:lnTo>
                    <a:pt x="1093" y="2821"/>
                  </a:lnTo>
                  <a:lnTo>
                    <a:pt x="1072" y="2764"/>
                  </a:lnTo>
                  <a:lnTo>
                    <a:pt x="1050" y="2711"/>
                  </a:lnTo>
                  <a:lnTo>
                    <a:pt x="1027" y="2658"/>
                  </a:lnTo>
                  <a:lnTo>
                    <a:pt x="999" y="2601"/>
                  </a:lnTo>
                  <a:lnTo>
                    <a:pt x="964" y="2538"/>
                  </a:lnTo>
                  <a:lnTo>
                    <a:pt x="964" y="2538"/>
                  </a:lnTo>
                  <a:lnTo>
                    <a:pt x="904" y="2430"/>
                  </a:lnTo>
                  <a:lnTo>
                    <a:pt x="835" y="2306"/>
                  </a:lnTo>
                  <a:lnTo>
                    <a:pt x="835" y="2306"/>
                  </a:lnTo>
                  <a:close/>
                </a:path>
              </a:pathLst>
            </a:custGeom>
            <a:solidFill>
              <a:srgbClr val="658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6" name="Freeform 12">
              <a:extLst>
                <a:ext uri="{FF2B5EF4-FFF2-40B4-BE49-F238E27FC236}">
                  <a16:creationId xmlns:a16="http://schemas.microsoft.com/office/drawing/2014/main" id="{BB544A18-7CE2-3E64-ED1E-38AE849EF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574"/>
              <a:ext cx="1052" cy="805"/>
            </a:xfrm>
            <a:custGeom>
              <a:avLst/>
              <a:gdLst>
                <a:gd name="T0" fmla="*/ 3045 w 3157"/>
                <a:gd name="T1" fmla="*/ 0 h 2416"/>
                <a:gd name="T2" fmla="*/ 3045 w 3157"/>
                <a:gd name="T3" fmla="*/ 0 h 2416"/>
                <a:gd name="T4" fmla="*/ 3059 w 3157"/>
                <a:gd name="T5" fmla="*/ 0 h 2416"/>
                <a:gd name="T6" fmla="*/ 3073 w 3157"/>
                <a:gd name="T7" fmla="*/ 2 h 2416"/>
                <a:gd name="T8" fmla="*/ 3086 w 3157"/>
                <a:gd name="T9" fmla="*/ 6 h 2416"/>
                <a:gd name="T10" fmla="*/ 3097 w 3157"/>
                <a:gd name="T11" fmla="*/ 11 h 2416"/>
                <a:gd name="T12" fmla="*/ 3109 w 3157"/>
                <a:gd name="T13" fmla="*/ 18 h 2416"/>
                <a:gd name="T14" fmla="*/ 3119 w 3157"/>
                <a:gd name="T15" fmla="*/ 25 h 2416"/>
                <a:gd name="T16" fmla="*/ 3128 w 3157"/>
                <a:gd name="T17" fmla="*/ 34 h 2416"/>
                <a:gd name="T18" fmla="*/ 3137 w 3157"/>
                <a:gd name="T19" fmla="*/ 44 h 2416"/>
                <a:gd name="T20" fmla="*/ 3144 w 3157"/>
                <a:gd name="T21" fmla="*/ 54 h 2416"/>
                <a:gd name="T22" fmla="*/ 3150 w 3157"/>
                <a:gd name="T23" fmla="*/ 66 h 2416"/>
                <a:gd name="T24" fmla="*/ 3154 w 3157"/>
                <a:gd name="T25" fmla="*/ 78 h 2416"/>
                <a:gd name="T26" fmla="*/ 3156 w 3157"/>
                <a:gd name="T27" fmla="*/ 91 h 2416"/>
                <a:gd name="T28" fmla="*/ 3157 w 3157"/>
                <a:gd name="T29" fmla="*/ 104 h 2416"/>
                <a:gd name="T30" fmla="*/ 3157 w 3157"/>
                <a:gd name="T31" fmla="*/ 117 h 2416"/>
                <a:gd name="T32" fmla="*/ 3156 w 3157"/>
                <a:gd name="T33" fmla="*/ 131 h 2416"/>
                <a:gd name="T34" fmla="*/ 3152 w 3157"/>
                <a:gd name="T35" fmla="*/ 145 h 2416"/>
                <a:gd name="T36" fmla="*/ 2436 w 3157"/>
                <a:gd name="T37" fmla="*/ 2123 h 2416"/>
                <a:gd name="T38" fmla="*/ 2436 w 3157"/>
                <a:gd name="T39" fmla="*/ 2123 h 2416"/>
                <a:gd name="T40" fmla="*/ 2429 w 3157"/>
                <a:gd name="T41" fmla="*/ 2138 h 2416"/>
                <a:gd name="T42" fmla="*/ 2420 w 3157"/>
                <a:gd name="T43" fmla="*/ 2152 h 2416"/>
                <a:gd name="T44" fmla="*/ 2410 w 3157"/>
                <a:gd name="T45" fmla="*/ 2165 h 2416"/>
                <a:gd name="T46" fmla="*/ 2397 w 3157"/>
                <a:gd name="T47" fmla="*/ 2176 h 2416"/>
                <a:gd name="T48" fmla="*/ 2383 w 3157"/>
                <a:gd name="T49" fmla="*/ 2184 h 2416"/>
                <a:gd name="T50" fmla="*/ 2369 w 3157"/>
                <a:gd name="T51" fmla="*/ 2192 h 2416"/>
                <a:gd name="T52" fmla="*/ 2353 w 3157"/>
                <a:gd name="T53" fmla="*/ 2198 h 2416"/>
                <a:gd name="T54" fmla="*/ 2335 w 3157"/>
                <a:gd name="T55" fmla="*/ 2201 h 2416"/>
                <a:gd name="T56" fmla="*/ 1756 w 3157"/>
                <a:gd name="T57" fmla="*/ 2253 h 2416"/>
                <a:gd name="T58" fmla="*/ 1007 w 3157"/>
                <a:gd name="T59" fmla="*/ 2322 h 2416"/>
                <a:gd name="T60" fmla="*/ 2 w 3157"/>
                <a:gd name="T61" fmla="*/ 2416 h 2416"/>
                <a:gd name="T62" fmla="*/ 2 w 3157"/>
                <a:gd name="T63" fmla="*/ 2416 h 2416"/>
                <a:gd name="T64" fmla="*/ 0 w 3157"/>
                <a:gd name="T65" fmla="*/ 2414 h 2416"/>
                <a:gd name="T66" fmla="*/ 0 w 3157"/>
                <a:gd name="T67" fmla="*/ 2413 h 2416"/>
                <a:gd name="T68" fmla="*/ 164 w 3157"/>
                <a:gd name="T69" fmla="*/ 1901 h 2416"/>
                <a:gd name="T70" fmla="*/ 185 w 3157"/>
                <a:gd name="T71" fmla="*/ 1836 h 2416"/>
                <a:gd name="T72" fmla="*/ 278 w 3157"/>
                <a:gd name="T73" fmla="*/ 1541 h 2416"/>
                <a:gd name="T74" fmla="*/ 692 w 3157"/>
                <a:gd name="T75" fmla="*/ 236 h 2416"/>
                <a:gd name="T76" fmla="*/ 692 w 3157"/>
                <a:gd name="T77" fmla="*/ 236 h 2416"/>
                <a:gd name="T78" fmla="*/ 698 w 3157"/>
                <a:gd name="T79" fmla="*/ 221 h 2416"/>
                <a:gd name="T80" fmla="*/ 705 w 3157"/>
                <a:gd name="T81" fmla="*/ 207 h 2416"/>
                <a:gd name="T82" fmla="*/ 713 w 3157"/>
                <a:gd name="T83" fmla="*/ 192 h 2416"/>
                <a:gd name="T84" fmla="*/ 722 w 3157"/>
                <a:gd name="T85" fmla="*/ 179 h 2416"/>
                <a:gd name="T86" fmla="*/ 730 w 3157"/>
                <a:gd name="T87" fmla="*/ 167 h 2416"/>
                <a:gd name="T88" fmla="*/ 741 w 3157"/>
                <a:gd name="T89" fmla="*/ 155 h 2416"/>
                <a:gd name="T90" fmla="*/ 752 w 3157"/>
                <a:gd name="T91" fmla="*/ 144 h 2416"/>
                <a:gd name="T92" fmla="*/ 764 w 3157"/>
                <a:gd name="T93" fmla="*/ 135 h 2416"/>
                <a:gd name="T94" fmla="*/ 777 w 3157"/>
                <a:gd name="T95" fmla="*/ 126 h 2416"/>
                <a:gd name="T96" fmla="*/ 790 w 3157"/>
                <a:gd name="T97" fmla="*/ 117 h 2416"/>
                <a:gd name="T98" fmla="*/ 805 w 3157"/>
                <a:gd name="T99" fmla="*/ 110 h 2416"/>
                <a:gd name="T100" fmla="*/ 820 w 3157"/>
                <a:gd name="T101" fmla="*/ 104 h 2416"/>
                <a:gd name="T102" fmla="*/ 834 w 3157"/>
                <a:gd name="T103" fmla="*/ 100 h 2416"/>
                <a:gd name="T104" fmla="*/ 849 w 3157"/>
                <a:gd name="T105" fmla="*/ 95 h 2416"/>
                <a:gd name="T106" fmla="*/ 865 w 3157"/>
                <a:gd name="T107" fmla="*/ 94 h 2416"/>
                <a:gd name="T108" fmla="*/ 881 w 3157"/>
                <a:gd name="T109" fmla="*/ 92 h 2416"/>
                <a:gd name="T110" fmla="*/ 3045 w 3157"/>
                <a:gd name="T111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7" h="2416">
                  <a:moveTo>
                    <a:pt x="3045" y="0"/>
                  </a:moveTo>
                  <a:lnTo>
                    <a:pt x="3045" y="0"/>
                  </a:lnTo>
                  <a:lnTo>
                    <a:pt x="3059" y="0"/>
                  </a:lnTo>
                  <a:lnTo>
                    <a:pt x="3073" y="2"/>
                  </a:lnTo>
                  <a:lnTo>
                    <a:pt x="3086" y="6"/>
                  </a:lnTo>
                  <a:lnTo>
                    <a:pt x="3097" y="11"/>
                  </a:lnTo>
                  <a:lnTo>
                    <a:pt x="3109" y="18"/>
                  </a:lnTo>
                  <a:lnTo>
                    <a:pt x="3119" y="25"/>
                  </a:lnTo>
                  <a:lnTo>
                    <a:pt x="3128" y="34"/>
                  </a:lnTo>
                  <a:lnTo>
                    <a:pt x="3137" y="44"/>
                  </a:lnTo>
                  <a:lnTo>
                    <a:pt x="3144" y="54"/>
                  </a:lnTo>
                  <a:lnTo>
                    <a:pt x="3150" y="66"/>
                  </a:lnTo>
                  <a:lnTo>
                    <a:pt x="3154" y="78"/>
                  </a:lnTo>
                  <a:lnTo>
                    <a:pt x="3156" y="91"/>
                  </a:lnTo>
                  <a:lnTo>
                    <a:pt x="3157" y="104"/>
                  </a:lnTo>
                  <a:lnTo>
                    <a:pt x="3157" y="117"/>
                  </a:lnTo>
                  <a:lnTo>
                    <a:pt x="3156" y="131"/>
                  </a:lnTo>
                  <a:lnTo>
                    <a:pt x="3152" y="145"/>
                  </a:lnTo>
                  <a:lnTo>
                    <a:pt x="2436" y="2123"/>
                  </a:lnTo>
                  <a:lnTo>
                    <a:pt x="2436" y="2123"/>
                  </a:lnTo>
                  <a:lnTo>
                    <a:pt x="2429" y="2138"/>
                  </a:lnTo>
                  <a:lnTo>
                    <a:pt x="2420" y="2152"/>
                  </a:lnTo>
                  <a:lnTo>
                    <a:pt x="2410" y="2165"/>
                  </a:lnTo>
                  <a:lnTo>
                    <a:pt x="2397" y="2176"/>
                  </a:lnTo>
                  <a:lnTo>
                    <a:pt x="2383" y="2184"/>
                  </a:lnTo>
                  <a:lnTo>
                    <a:pt x="2369" y="2192"/>
                  </a:lnTo>
                  <a:lnTo>
                    <a:pt x="2353" y="2198"/>
                  </a:lnTo>
                  <a:lnTo>
                    <a:pt x="2335" y="2201"/>
                  </a:lnTo>
                  <a:lnTo>
                    <a:pt x="1756" y="2253"/>
                  </a:lnTo>
                  <a:lnTo>
                    <a:pt x="1007" y="2322"/>
                  </a:lnTo>
                  <a:lnTo>
                    <a:pt x="2" y="2416"/>
                  </a:lnTo>
                  <a:lnTo>
                    <a:pt x="2" y="2416"/>
                  </a:lnTo>
                  <a:lnTo>
                    <a:pt x="0" y="2414"/>
                  </a:lnTo>
                  <a:lnTo>
                    <a:pt x="0" y="2413"/>
                  </a:lnTo>
                  <a:lnTo>
                    <a:pt x="164" y="1901"/>
                  </a:lnTo>
                  <a:lnTo>
                    <a:pt x="185" y="1836"/>
                  </a:lnTo>
                  <a:lnTo>
                    <a:pt x="278" y="1541"/>
                  </a:lnTo>
                  <a:lnTo>
                    <a:pt x="692" y="236"/>
                  </a:lnTo>
                  <a:lnTo>
                    <a:pt x="692" y="236"/>
                  </a:lnTo>
                  <a:lnTo>
                    <a:pt x="698" y="221"/>
                  </a:lnTo>
                  <a:lnTo>
                    <a:pt x="705" y="207"/>
                  </a:lnTo>
                  <a:lnTo>
                    <a:pt x="713" y="192"/>
                  </a:lnTo>
                  <a:lnTo>
                    <a:pt x="722" y="179"/>
                  </a:lnTo>
                  <a:lnTo>
                    <a:pt x="730" y="167"/>
                  </a:lnTo>
                  <a:lnTo>
                    <a:pt x="741" y="155"/>
                  </a:lnTo>
                  <a:lnTo>
                    <a:pt x="752" y="144"/>
                  </a:lnTo>
                  <a:lnTo>
                    <a:pt x="764" y="135"/>
                  </a:lnTo>
                  <a:lnTo>
                    <a:pt x="777" y="126"/>
                  </a:lnTo>
                  <a:lnTo>
                    <a:pt x="790" y="117"/>
                  </a:lnTo>
                  <a:lnTo>
                    <a:pt x="805" y="110"/>
                  </a:lnTo>
                  <a:lnTo>
                    <a:pt x="820" y="104"/>
                  </a:lnTo>
                  <a:lnTo>
                    <a:pt x="834" y="100"/>
                  </a:lnTo>
                  <a:lnTo>
                    <a:pt x="849" y="95"/>
                  </a:lnTo>
                  <a:lnTo>
                    <a:pt x="865" y="94"/>
                  </a:lnTo>
                  <a:lnTo>
                    <a:pt x="881" y="92"/>
                  </a:lnTo>
                  <a:lnTo>
                    <a:pt x="3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7" name="Freeform 13">
              <a:extLst>
                <a:ext uri="{FF2B5EF4-FFF2-40B4-BE49-F238E27FC236}">
                  <a16:creationId xmlns:a16="http://schemas.microsoft.com/office/drawing/2014/main" id="{C23FE54D-1208-2946-78C2-9EC811EFE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3588"/>
              <a:ext cx="271" cy="241"/>
            </a:xfrm>
            <a:custGeom>
              <a:avLst/>
              <a:gdLst>
                <a:gd name="T0" fmla="*/ 3 w 813"/>
                <a:gd name="T1" fmla="*/ 306 h 724"/>
                <a:gd name="T2" fmla="*/ 0 w 813"/>
                <a:gd name="T3" fmla="*/ 157 h 724"/>
                <a:gd name="T4" fmla="*/ 58 w 813"/>
                <a:gd name="T5" fmla="*/ 116 h 724"/>
                <a:gd name="T6" fmla="*/ 130 w 813"/>
                <a:gd name="T7" fmla="*/ 75 h 724"/>
                <a:gd name="T8" fmla="*/ 212 w 813"/>
                <a:gd name="T9" fmla="*/ 41 h 724"/>
                <a:gd name="T10" fmla="*/ 257 w 813"/>
                <a:gd name="T11" fmla="*/ 28 h 724"/>
                <a:gd name="T12" fmla="*/ 303 w 813"/>
                <a:gd name="T13" fmla="*/ 19 h 724"/>
                <a:gd name="T14" fmla="*/ 345 w 813"/>
                <a:gd name="T15" fmla="*/ 13 h 724"/>
                <a:gd name="T16" fmla="*/ 453 w 813"/>
                <a:gd name="T17" fmla="*/ 2 h 724"/>
                <a:gd name="T18" fmla="*/ 557 w 813"/>
                <a:gd name="T19" fmla="*/ 0 h 724"/>
                <a:gd name="T20" fmla="*/ 573 w 813"/>
                <a:gd name="T21" fmla="*/ 44 h 724"/>
                <a:gd name="T22" fmla="*/ 613 w 813"/>
                <a:gd name="T23" fmla="*/ 139 h 724"/>
                <a:gd name="T24" fmla="*/ 677 w 813"/>
                <a:gd name="T25" fmla="*/ 283 h 724"/>
                <a:gd name="T26" fmla="*/ 702 w 813"/>
                <a:gd name="T27" fmla="*/ 332 h 724"/>
                <a:gd name="T28" fmla="*/ 769 w 813"/>
                <a:gd name="T29" fmla="*/ 461 h 724"/>
                <a:gd name="T30" fmla="*/ 813 w 813"/>
                <a:gd name="T31" fmla="*/ 539 h 724"/>
                <a:gd name="T32" fmla="*/ 791 w 813"/>
                <a:gd name="T33" fmla="*/ 531 h 724"/>
                <a:gd name="T34" fmla="*/ 739 w 813"/>
                <a:gd name="T35" fmla="*/ 521 h 724"/>
                <a:gd name="T36" fmla="*/ 680 w 813"/>
                <a:gd name="T37" fmla="*/ 518 h 724"/>
                <a:gd name="T38" fmla="*/ 623 w 813"/>
                <a:gd name="T39" fmla="*/ 522 h 724"/>
                <a:gd name="T40" fmla="*/ 595 w 813"/>
                <a:gd name="T41" fmla="*/ 528 h 724"/>
                <a:gd name="T42" fmla="*/ 569 w 813"/>
                <a:gd name="T43" fmla="*/ 539 h 724"/>
                <a:gd name="T44" fmla="*/ 548 w 813"/>
                <a:gd name="T45" fmla="*/ 555 h 724"/>
                <a:gd name="T46" fmla="*/ 531 w 813"/>
                <a:gd name="T47" fmla="*/ 575 h 724"/>
                <a:gd name="T48" fmla="*/ 519 w 813"/>
                <a:gd name="T49" fmla="*/ 597 h 724"/>
                <a:gd name="T50" fmla="*/ 507 w 813"/>
                <a:gd name="T51" fmla="*/ 618 h 724"/>
                <a:gd name="T52" fmla="*/ 480 w 813"/>
                <a:gd name="T53" fmla="*/ 653 h 724"/>
                <a:gd name="T54" fmla="*/ 445 w 813"/>
                <a:gd name="T55" fmla="*/ 680 h 724"/>
                <a:gd name="T56" fmla="*/ 404 w 813"/>
                <a:gd name="T57" fmla="*/ 699 h 724"/>
                <a:gd name="T58" fmla="*/ 382 w 813"/>
                <a:gd name="T59" fmla="*/ 705 h 724"/>
                <a:gd name="T60" fmla="*/ 303 w 813"/>
                <a:gd name="T61" fmla="*/ 721 h 724"/>
                <a:gd name="T62" fmla="*/ 262 w 813"/>
                <a:gd name="T63" fmla="*/ 724 h 724"/>
                <a:gd name="T64" fmla="*/ 216 w 813"/>
                <a:gd name="T65" fmla="*/ 714 h 724"/>
                <a:gd name="T66" fmla="*/ 170 w 813"/>
                <a:gd name="T67" fmla="*/ 695 h 724"/>
                <a:gd name="T68" fmla="*/ 124 w 813"/>
                <a:gd name="T69" fmla="*/ 670 h 724"/>
                <a:gd name="T70" fmla="*/ 85 w 813"/>
                <a:gd name="T71" fmla="*/ 639 h 724"/>
                <a:gd name="T72" fmla="*/ 51 w 813"/>
                <a:gd name="T73" fmla="*/ 604 h 724"/>
                <a:gd name="T74" fmla="*/ 28 w 813"/>
                <a:gd name="T75" fmla="*/ 571 h 724"/>
                <a:gd name="T76" fmla="*/ 16 w 813"/>
                <a:gd name="T77" fmla="*/ 537 h 724"/>
                <a:gd name="T78" fmla="*/ 12 w 813"/>
                <a:gd name="T79" fmla="*/ 495 h 724"/>
                <a:gd name="T80" fmla="*/ 9 w 813"/>
                <a:gd name="T81" fmla="*/ 438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3" h="724">
                  <a:moveTo>
                    <a:pt x="3" y="306"/>
                  </a:moveTo>
                  <a:lnTo>
                    <a:pt x="3" y="306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8" y="136"/>
                  </a:lnTo>
                  <a:lnTo>
                    <a:pt x="58" y="116"/>
                  </a:lnTo>
                  <a:lnTo>
                    <a:pt x="93" y="95"/>
                  </a:lnTo>
                  <a:lnTo>
                    <a:pt x="130" y="75"/>
                  </a:lnTo>
                  <a:lnTo>
                    <a:pt x="170" y="57"/>
                  </a:lnTo>
                  <a:lnTo>
                    <a:pt x="212" y="41"/>
                  </a:lnTo>
                  <a:lnTo>
                    <a:pt x="234" y="35"/>
                  </a:lnTo>
                  <a:lnTo>
                    <a:pt x="257" y="28"/>
                  </a:lnTo>
                  <a:lnTo>
                    <a:pt x="279" y="24"/>
                  </a:lnTo>
                  <a:lnTo>
                    <a:pt x="303" y="19"/>
                  </a:lnTo>
                  <a:lnTo>
                    <a:pt x="303" y="19"/>
                  </a:lnTo>
                  <a:lnTo>
                    <a:pt x="345" y="13"/>
                  </a:lnTo>
                  <a:lnTo>
                    <a:pt x="385" y="9"/>
                  </a:lnTo>
                  <a:lnTo>
                    <a:pt x="453" y="2"/>
                  </a:lnTo>
                  <a:lnTo>
                    <a:pt x="510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73" y="44"/>
                  </a:lnTo>
                  <a:lnTo>
                    <a:pt x="613" y="139"/>
                  </a:lnTo>
                  <a:lnTo>
                    <a:pt x="613" y="139"/>
                  </a:lnTo>
                  <a:lnTo>
                    <a:pt x="644" y="209"/>
                  </a:lnTo>
                  <a:lnTo>
                    <a:pt x="677" y="283"/>
                  </a:lnTo>
                  <a:lnTo>
                    <a:pt x="677" y="283"/>
                  </a:lnTo>
                  <a:lnTo>
                    <a:pt x="702" y="332"/>
                  </a:lnTo>
                  <a:lnTo>
                    <a:pt x="725" y="379"/>
                  </a:lnTo>
                  <a:lnTo>
                    <a:pt x="769" y="461"/>
                  </a:lnTo>
                  <a:lnTo>
                    <a:pt x="802" y="518"/>
                  </a:lnTo>
                  <a:lnTo>
                    <a:pt x="813" y="539"/>
                  </a:lnTo>
                  <a:lnTo>
                    <a:pt x="813" y="539"/>
                  </a:lnTo>
                  <a:lnTo>
                    <a:pt x="791" y="531"/>
                  </a:lnTo>
                  <a:lnTo>
                    <a:pt x="765" y="525"/>
                  </a:lnTo>
                  <a:lnTo>
                    <a:pt x="739" y="521"/>
                  </a:lnTo>
                  <a:lnTo>
                    <a:pt x="709" y="518"/>
                  </a:lnTo>
                  <a:lnTo>
                    <a:pt x="680" y="518"/>
                  </a:lnTo>
                  <a:lnTo>
                    <a:pt x="651" y="519"/>
                  </a:lnTo>
                  <a:lnTo>
                    <a:pt x="623" y="522"/>
                  </a:lnTo>
                  <a:lnTo>
                    <a:pt x="595" y="528"/>
                  </a:lnTo>
                  <a:lnTo>
                    <a:pt x="595" y="528"/>
                  </a:lnTo>
                  <a:lnTo>
                    <a:pt x="582" y="533"/>
                  </a:lnTo>
                  <a:lnTo>
                    <a:pt x="569" y="539"/>
                  </a:lnTo>
                  <a:lnTo>
                    <a:pt x="559" y="546"/>
                  </a:lnTo>
                  <a:lnTo>
                    <a:pt x="548" y="555"/>
                  </a:lnTo>
                  <a:lnTo>
                    <a:pt x="540" y="565"/>
                  </a:lnTo>
                  <a:lnTo>
                    <a:pt x="531" y="575"/>
                  </a:lnTo>
                  <a:lnTo>
                    <a:pt x="525" y="587"/>
                  </a:lnTo>
                  <a:lnTo>
                    <a:pt x="519" y="597"/>
                  </a:lnTo>
                  <a:lnTo>
                    <a:pt x="519" y="597"/>
                  </a:lnTo>
                  <a:lnTo>
                    <a:pt x="507" y="618"/>
                  </a:lnTo>
                  <a:lnTo>
                    <a:pt x="494" y="637"/>
                  </a:lnTo>
                  <a:lnTo>
                    <a:pt x="480" y="653"/>
                  </a:lnTo>
                  <a:lnTo>
                    <a:pt x="464" y="669"/>
                  </a:lnTo>
                  <a:lnTo>
                    <a:pt x="445" y="680"/>
                  </a:lnTo>
                  <a:lnTo>
                    <a:pt x="426" y="692"/>
                  </a:lnTo>
                  <a:lnTo>
                    <a:pt x="404" y="699"/>
                  </a:lnTo>
                  <a:lnTo>
                    <a:pt x="382" y="705"/>
                  </a:lnTo>
                  <a:lnTo>
                    <a:pt x="382" y="705"/>
                  </a:lnTo>
                  <a:lnTo>
                    <a:pt x="303" y="721"/>
                  </a:lnTo>
                  <a:lnTo>
                    <a:pt x="303" y="721"/>
                  </a:lnTo>
                  <a:lnTo>
                    <a:pt x="282" y="724"/>
                  </a:lnTo>
                  <a:lnTo>
                    <a:pt x="262" y="724"/>
                  </a:lnTo>
                  <a:lnTo>
                    <a:pt x="238" y="720"/>
                  </a:lnTo>
                  <a:lnTo>
                    <a:pt x="216" y="714"/>
                  </a:lnTo>
                  <a:lnTo>
                    <a:pt x="193" y="707"/>
                  </a:lnTo>
                  <a:lnTo>
                    <a:pt x="170" y="695"/>
                  </a:lnTo>
                  <a:lnTo>
                    <a:pt x="146" y="683"/>
                  </a:lnTo>
                  <a:lnTo>
                    <a:pt x="124" y="670"/>
                  </a:lnTo>
                  <a:lnTo>
                    <a:pt x="104" y="656"/>
                  </a:lnTo>
                  <a:lnTo>
                    <a:pt x="85" y="639"/>
                  </a:lnTo>
                  <a:lnTo>
                    <a:pt x="67" y="622"/>
                  </a:lnTo>
                  <a:lnTo>
                    <a:pt x="51" y="604"/>
                  </a:lnTo>
                  <a:lnTo>
                    <a:pt x="38" y="588"/>
                  </a:lnTo>
                  <a:lnTo>
                    <a:pt x="28" y="571"/>
                  </a:lnTo>
                  <a:lnTo>
                    <a:pt x="20" y="553"/>
                  </a:lnTo>
                  <a:lnTo>
                    <a:pt x="16" y="537"/>
                  </a:lnTo>
                  <a:lnTo>
                    <a:pt x="16" y="537"/>
                  </a:lnTo>
                  <a:lnTo>
                    <a:pt x="12" y="495"/>
                  </a:lnTo>
                  <a:lnTo>
                    <a:pt x="9" y="438"/>
                  </a:lnTo>
                  <a:lnTo>
                    <a:pt x="9" y="438"/>
                  </a:lnTo>
                  <a:lnTo>
                    <a:pt x="3" y="30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8" name="Freeform 14">
              <a:extLst>
                <a:ext uri="{FF2B5EF4-FFF2-40B4-BE49-F238E27FC236}">
                  <a16:creationId xmlns:a16="http://schemas.microsoft.com/office/drawing/2014/main" id="{055FB7B0-44FD-E818-B97E-3DFD287F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3588"/>
              <a:ext cx="271" cy="241"/>
            </a:xfrm>
            <a:custGeom>
              <a:avLst/>
              <a:gdLst>
                <a:gd name="T0" fmla="*/ 3 w 813"/>
                <a:gd name="T1" fmla="*/ 306 h 724"/>
                <a:gd name="T2" fmla="*/ 0 w 813"/>
                <a:gd name="T3" fmla="*/ 157 h 724"/>
                <a:gd name="T4" fmla="*/ 58 w 813"/>
                <a:gd name="T5" fmla="*/ 116 h 724"/>
                <a:gd name="T6" fmla="*/ 130 w 813"/>
                <a:gd name="T7" fmla="*/ 75 h 724"/>
                <a:gd name="T8" fmla="*/ 212 w 813"/>
                <a:gd name="T9" fmla="*/ 41 h 724"/>
                <a:gd name="T10" fmla="*/ 257 w 813"/>
                <a:gd name="T11" fmla="*/ 28 h 724"/>
                <a:gd name="T12" fmla="*/ 303 w 813"/>
                <a:gd name="T13" fmla="*/ 19 h 724"/>
                <a:gd name="T14" fmla="*/ 345 w 813"/>
                <a:gd name="T15" fmla="*/ 13 h 724"/>
                <a:gd name="T16" fmla="*/ 453 w 813"/>
                <a:gd name="T17" fmla="*/ 2 h 724"/>
                <a:gd name="T18" fmla="*/ 557 w 813"/>
                <a:gd name="T19" fmla="*/ 0 h 724"/>
                <a:gd name="T20" fmla="*/ 573 w 813"/>
                <a:gd name="T21" fmla="*/ 44 h 724"/>
                <a:gd name="T22" fmla="*/ 613 w 813"/>
                <a:gd name="T23" fmla="*/ 139 h 724"/>
                <a:gd name="T24" fmla="*/ 677 w 813"/>
                <a:gd name="T25" fmla="*/ 283 h 724"/>
                <a:gd name="T26" fmla="*/ 702 w 813"/>
                <a:gd name="T27" fmla="*/ 332 h 724"/>
                <a:gd name="T28" fmla="*/ 769 w 813"/>
                <a:gd name="T29" fmla="*/ 461 h 724"/>
                <a:gd name="T30" fmla="*/ 813 w 813"/>
                <a:gd name="T31" fmla="*/ 539 h 724"/>
                <a:gd name="T32" fmla="*/ 791 w 813"/>
                <a:gd name="T33" fmla="*/ 531 h 724"/>
                <a:gd name="T34" fmla="*/ 739 w 813"/>
                <a:gd name="T35" fmla="*/ 521 h 724"/>
                <a:gd name="T36" fmla="*/ 680 w 813"/>
                <a:gd name="T37" fmla="*/ 518 h 724"/>
                <a:gd name="T38" fmla="*/ 623 w 813"/>
                <a:gd name="T39" fmla="*/ 522 h 724"/>
                <a:gd name="T40" fmla="*/ 595 w 813"/>
                <a:gd name="T41" fmla="*/ 528 h 724"/>
                <a:gd name="T42" fmla="*/ 569 w 813"/>
                <a:gd name="T43" fmla="*/ 539 h 724"/>
                <a:gd name="T44" fmla="*/ 548 w 813"/>
                <a:gd name="T45" fmla="*/ 555 h 724"/>
                <a:gd name="T46" fmla="*/ 531 w 813"/>
                <a:gd name="T47" fmla="*/ 575 h 724"/>
                <a:gd name="T48" fmla="*/ 519 w 813"/>
                <a:gd name="T49" fmla="*/ 597 h 724"/>
                <a:gd name="T50" fmla="*/ 507 w 813"/>
                <a:gd name="T51" fmla="*/ 618 h 724"/>
                <a:gd name="T52" fmla="*/ 480 w 813"/>
                <a:gd name="T53" fmla="*/ 653 h 724"/>
                <a:gd name="T54" fmla="*/ 445 w 813"/>
                <a:gd name="T55" fmla="*/ 680 h 724"/>
                <a:gd name="T56" fmla="*/ 404 w 813"/>
                <a:gd name="T57" fmla="*/ 699 h 724"/>
                <a:gd name="T58" fmla="*/ 382 w 813"/>
                <a:gd name="T59" fmla="*/ 705 h 724"/>
                <a:gd name="T60" fmla="*/ 303 w 813"/>
                <a:gd name="T61" fmla="*/ 721 h 724"/>
                <a:gd name="T62" fmla="*/ 262 w 813"/>
                <a:gd name="T63" fmla="*/ 724 h 724"/>
                <a:gd name="T64" fmla="*/ 216 w 813"/>
                <a:gd name="T65" fmla="*/ 714 h 724"/>
                <a:gd name="T66" fmla="*/ 170 w 813"/>
                <a:gd name="T67" fmla="*/ 695 h 724"/>
                <a:gd name="T68" fmla="*/ 124 w 813"/>
                <a:gd name="T69" fmla="*/ 670 h 724"/>
                <a:gd name="T70" fmla="*/ 85 w 813"/>
                <a:gd name="T71" fmla="*/ 639 h 724"/>
                <a:gd name="T72" fmla="*/ 51 w 813"/>
                <a:gd name="T73" fmla="*/ 604 h 724"/>
                <a:gd name="T74" fmla="*/ 28 w 813"/>
                <a:gd name="T75" fmla="*/ 571 h 724"/>
                <a:gd name="T76" fmla="*/ 16 w 813"/>
                <a:gd name="T77" fmla="*/ 537 h 724"/>
                <a:gd name="T78" fmla="*/ 12 w 813"/>
                <a:gd name="T79" fmla="*/ 495 h 724"/>
                <a:gd name="T80" fmla="*/ 9 w 813"/>
                <a:gd name="T81" fmla="*/ 438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3" h="724">
                  <a:moveTo>
                    <a:pt x="3" y="306"/>
                  </a:moveTo>
                  <a:lnTo>
                    <a:pt x="3" y="306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8" y="136"/>
                  </a:lnTo>
                  <a:lnTo>
                    <a:pt x="58" y="116"/>
                  </a:lnTo>
                  <a:lnTo>
                    <a:pt x="93" y="95"/>
                  </a:lnTo>
                  <a:lnTo>
                    <a:pt x="130" y="75"/>
                  </a:lnTo>
                  <a:lnTo>
                    <a:pt x="170" y="57"/>
                  </a:lnTo>
                  <a:lnTo>
                    <a:pt x="212" y="41"/>
                  </a:lnTo>
                  <a:lnTo>
                    <a:pt x="234" y="35"/>
                  </a:lnTo>
                  <a:lnTo>
                    <a:pt x="257" y="28"/>
                  </a:lnTo>
                  <a:lnTo>
                    <a:pt x="279" y="24"/>
                  </a:lnTo>
                  <a:lnTo>
                    <a:pt x="303" y="19"/>
                  </a:lnTo>
                  <a:lnTo>
                    <a:pt x="303" y="19"/>
                  </a:lnTo>
                  <a:lnTo>
                    <a:pt x="345" y="13"/>
                  </a:lnTo>
                  <a:lnTo>
                    <a:pt x="385" y="9"/>
                  </a:lnTo>
                  <a:lnTo>
                    <a:pt x="453" y="2"/>
                  </a:lnTo>
                  <a:lnTo>
                    <a:pt x="510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73" y="44"/>
                  </a:lnTo>
                  <a:lnTo>
                    <a:pt x="613" y="139"/>
                  </a:lnTo>
                  <a:lnTo>
                    <a:pt x="613" y="139"/>
                  </a:lnTo>
                  <a:lnTo>
                    <a:pt x="644" y="209"/>
                  </a:lnTo>
                  <a:lnTo>
                    <a:pt x="677" y="283"/>
                  </a:lnTo>
                  <a:lnTo>
                    <a:pt x="677" y="283"/>
                  </a:lnTo>
                  <a:lnTo>
                    <a:pt x="702" y="332"/>
                  </a:lnTo>
                  <a:lnTo>
                    <a:pt x="725" y="379"/>
                  </a:lnTo>
                  <a:lnTo>
                    <a:pt x="769" y="461"/>
                  </a:lnTo>
                  <a:lnTo>
                    <a:pt x="802" y="518"/>
                  </a:lnTo>
                  <a:lnTo>
                    <a:pt x="813" y="539"/>
                  </a:lnTo>
                  <a:lnTo>
                    <a:pt x="813" y="539"/>
                  </a:lnTo>
                  <a:lnTo>
                    <a:pt x="791" y="531"/>
                  </a:lnTo>
                  <a:lnTo>
                    <a:pt x="765" y="525"/>
                  </a:lnTo>
                  <a:lnTo>
                    <a:pt x="739" y="521"/>
                  </a:lnTo>
                  <a:lnTo>
                    <a:pt x="709" y="518"/>
                  </a:lnTo>
                  <a:lnTo>
                    <a:pt x="680" y="518"/>
                  </a:lnTo>
                  <a:lnTo>
                    <a:pt x="651" y="519"/>
                  </a:lnTo>
                  <a:lnTo>
                    <a:pt x="623" y="522"/>
                  </a:lnTo>
                  <a:lnTo>
                    <a:pt x="595" y="528"/>
                  </a:lnTo>
                  <a:lnTo>
                    <a:pt x="595" y="528"/>
                  </a:lnTo>
                  <a:lnTo>
                    <a:pt x="582" y="533"/>
                  </a:lnTo>
                  <a:lnTo>
                    <a:pt x="569" y="539"/>
                  </a:lnTo>
                  <a:lnTo>
                    <a:pt x="559" y="546"/>
                  </a:lnTo>
                  <a:lnTo>
                    <a:pt x="548" y="555"/>
                  </a:lnTo>
                  <a:lnTo>
                    <a:pt x="540" y="565"/>
                  </a:lnTo>
                  <a:lnTo>
                    <a:pt x="531" y="575"/>
                  </a:lnTo>
                  <a:lnTo>
                    <a:pt x="525" y="587"/>
                  </a:lnTo>
                  <a:lnTo>
                    <a:pt x="519" y="597"/>
                  </a:lnTo>
                  <a:lnTo>
                    <a:pt x="519" y="597"/>
                  </a:lnTo>
                  <a:lnTo>
                    <a:pt x="507" y="618"/>
                  </a:lnTo>
                  <a:lnTo>
                    <a:pt x="494" y="637"/>
                  </a:lnTo>
                  <a:lnTo>
                    <a:pt x="480" y="653"/>
                  </a:lnTo>
                  <a:lnTo>
                    <a:pt x="464" y="669"/>
                  </a:lnTo>
                  <a:lnTo>
                    <a:pt x="445" y="680"/>
                  </a:lnTo>
                  <a:lnTo>
                    <a:pt x="426" y="692"/>
                  </a:lnTo>
                  <a:lnTo>
                    <a:pt x="404" y="699"/>
                  </a:lnTo>
                  <a:lnTo>
                    <a:pt x="382" y="705"/>
                  </a:lnTo>
                  <a:lnTo>
                    <a:pt x="382" y="705"/>
                  </a:lnTo>
                  <a:lnTo>
                    <a:pt x="303" y="721"/>
                  </a:lnTo>
                  <a:lnTo>
                    <a:pt x="303" y="721"/>
                  </a:lnTo>
                  <a:lnTo>
                    <a:pt x="282" y="724"/>
                  </a:lnTo>
                  <a:lnTo>
                    <a:pt x="262" y="724"/>
                  </a:lnTo>
                  <a:lnTo>
                    <a:pt x="238" y="720"/>
                  </a:lnTo>
                  <a:lnTo>
                    <a:pt x="216" y="714"/>
                  </a:lnTo>
                  <a:lnTo>
                    <a:pt x="193" y="707"/>
                  </a:lnTo>
                  <a:lnTo>
                    <a:pt x="170" y="695"/>
                  </a:lnTo>
                  <a:lnTo>
                    <a:pt x="146" y="683"/>
                  </a:lnTo>
                  <a:lnTo>
                    <a:pt x="124" y="670"/>
                  </a:lnTo>
                  <a:lnTo>
                    <a:pt x="104" y="656"/>
                  </a:lnTo>
                  <a:lnTo>
                    <a:pt x="85" y="639"/>
                  </a:lnTo>
                  <a:lnTo>
                    <a:pt x="67" y="622"/>
                  </a:lnTo>
                  <a:lnTo>
                    <a:pt x="51" y="604"/>
                  </a:lnTo>
                  <a:lnTo>
                    <a:pt x="38" y="588"/>
                  </a:lnTo>
                  <a:lnTo>
                    <a:pt x="28" y="571"/>
                  </a:lnTo>
                  <a:lnTo>
                    <a:pt x="20" y="553"/>
                  </a:lnTo>
                  <a:lnTo>
                    <a:pt x="16" y="537"/>
                  </a:lnTo>
                  <a:lnTo>
                    <a:pt x="16" y="537"/>
                  </a:lnTo>
                  <a:lnTo>
                    <a:pt x="12" y="495"/>
                  </a:lnTo>
                  <a:lnTo>
                    <a:pt x="9" y="438"/>
                  </a:lnTo>
                  <a:lnTo>
                    <a:pt x="9" y="438"/>
                  </a:lnTo>
                  <a:lnTo>
                    <a:pt x="3" y="3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9" name="Freeform 15">
              <a:extLst>
                <a:ext uri="{FF2B5EF4-FFF2-40B4-BE49-F238E27FC236}">
                  <a16:creationId xmlns:a16="http://schemas.microsoft.com/office/drawing/2014/main" id="{0661B2B4-F80F-2D08-B69B-EF1B6BB48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" y="2348"/>
              <a:ext cx="2039" cy="1342"/>
            </a:xfrm>
            <a:custGeom>
              <a:avLst/>
              <a:gdLst>
                <a:gd name="T0" fmla="*/ 18 w 6116"/>
                <a:gd name="T1" fmla="*/ 1755 h 4026"/>
                <a:gd name="T2" fmla="*/ 109 w 6116"/>
                <a:gd name="T3" fmla="*/ 1516 h 4026"/>
                <a:gd name="T4" fmla="*/ 253 w 6116"/>
                <a:gd name="T5" fmla="*/ 1268 h 4026"/>
                <a:gd name="T6" fmla="*/ 359 w 6116"/>
                <a:gd name="T7" fmla="*/ 1131 h 4026"/>
                <a:gd name="T8" fmla="*/ 507 w 6116"/>
                <a:gd name="T9" fmla="*/ 922 h 4026"/>
                <a:gd name="T10" fmla="*/ 637 w 6116"/>
                <a:gd name="T11" fmla="*/ 787 h 4026"/>
                <a:gd name="T12" fmla="*/ 766 w 6116"/>
                <a:gd name="T13" fmla="*/ 696 h 4026"/>
                <a:gd name="T14" fmla="*/ 943 w 6116"/>
                <a:gd name="T15" fmla="*/ 609 h 4026"/>
                <a:gd name="T16" fmla="*/ 1583 w 6116"/>
                <a:gd name="T17" fmla="*/ 370 h 4026"/>
                <a:gd name="T18" fmla="*/ 2274 w 6116"/>
                <a:gd name="T19" fmla="*/ 146 h 4026"/>
                <a:gd name="T20" fmla="*/ 2476 w 6116"/>
                <a:gd name="T21" fmla="*/ 104 h 4026"/>
                <a:gd name="T22" fmla="*/ 3776 w 6116"/>
                <a:gd name="T23" fmla="*/ 91 h 4026"/>
                <a:gd name="T24" fmla="*/ 4792 w 6116"/>
                <a:gd name="T25" fmla="*/ 4 h 4026"/>
                <a:gd name="T26" fmla="*/ 4895 w 6116"/>
                <a:gd name="T27" fmla="*/ 64 h 4026"/>
                <a:gd name="T28" fmla="*/ 5020 w 6116"/>
                <a:gd name="T29" fmla="*/ 203 h 4026"/>
                <a:gd name="T30" fmla="*/ 5086 w 6116"/>
                <a:gd name="T31" fmla="*/ 339 h 4026"/>
                <a:gd name="T32" fmla="*/ 5171 w 6116"/>
                <a:gd name="T33" fmla="*/ 636 h 4026"/>
                <a:gd name="T34" fmla="*/ 5339 w 6116"/>
                <a:gd name="T35" fmla="*/ 1431 h 4026"/>
                <a:gd name="T36" fmla="*/ 5451 w 6116"/>
                <a:gd name="T37" fmla="*/ 1924 h 4026"/>
                <a:gd name="T38" fmla="*/ 5615 w 6116"/>
                <a:gd name="T39" fmla="*/ 2450 h 4026"/>
                <a:gd name="T40" fmla="*/ 5795 w 6116"/>
                <a:gd name="T41" fmla="*/ 2955 h 4026"/>
                <a:gd name="T42" fmla="*/ 5993 w 6116"/>
                <a:gd name="T43" fmla="*/ 3428 h 4026"/>
                <a:gd name="T44" fmla="*/ 6110 w 6116"/>
                <a:gd name="T45" fmla="*/ 3713 h 4026"/>
                <a:gd name="T46" fmla="*/ 6057 w 6116"/>
                <a:gd name="T47" fmla="*/ 3821 h 4026"/>
                <a:gd name="T48" fmla="*/ 5988 w 6116"/>
                <a:gd name="T49" fmla="*/ 3764 h 4026"/>
                <a:gd name="T50" fmla="*/ 5800 w 6116"/>
                <a:gd name="T51" fmla="*/ 3729 h 4026"/>
                <a:gd name="T52" fmla="*/ 5672 w 6116"/>
                <a:gd name="T53" fmla="*/ 3748 h 4026"/>
                <a:gd name="T54" fmla="*/ 5508 w 6116"/>
                <a:gd name="T55" fmla="*/ 3815 h 4026"/>
                <a:gd name="T56" fmla="*/ 5418 w 6116"/>
                <a:gd name="T57" fmla="*/ 4026 h 4026"/>
                <a:gd name="T58" fmla="*/ 5315 w 6116"/>
                <a:gd name="T59" fmla="*/ 4003 h 4026"/>
                <a:gd name="T60" fmla="*/ 5274 w 6116"/>
                <a:gd name="T61" fmla="*/ 3975 h 4026"/>
                <a:gd name="T62" fmla="*/ 5241 w 6116"/>
                <a:gd name="T63" fmla="*/ 3862 h 4026"/>
                <a:gd name="T64" fmla="*/ 4974 w 6116"/>
                <a:gd name="T65" fmla="*/ 3207 h 4026"/>
                <a:gd name="T66" fmla="*/ 4733 w 6116"/>
                <a:gd name="T67" fmla="*/ 2692 h 4026"/>
                <a:gd name="T68" fmla="*/ 4419 w 6116"/>
                <a:gd name="T69" fmla="*/ 2124 h 4026"/>
                <a:gd name="T70" fmla="*/ 4309 w 6116"/>
                <a:gd name="T71" fmla="*/ 1881 h 4026"/>
                <a:gd name="T72" fmla="*/ 4243 w 6116"/>
                <a:gd name="T73" fmla="*/ 1652 h 4026"/>
                <a:gd name="T74" fmla="*/ 4205 w 6116"/>
                <a:gd name="T75" fmla="*/ 1425 h 4026"/>
                <a:gd name="T76" fmla="*/ 4196 w 6116"/>
                <a:gd name="T77" fmla="*/ 1255 h 4026"/>
                <a:gd name="T78" fmla="*/ 4180 w 6116"/>
                <a:gd name="T79" fmla="*/ 1201 h 4026"/>
                <a:gd name="T80" fmla="*/ 4138 w 6116"/>
                <a:gd name="T81" fmla="*/ 1188 h 4026"/>
                <a:gd name="T82" fmla="*/ 4079 w 6116"/>
                <a:gd name="T83" fmla="*/ 1211 h 4026"/>
                <a:gd name="T84" fmla="*/ 3684 w 6116"/>
                <a:gd name="T85" fmla="*/ 1400 h 4026"/>
                <a:gd name="T86" fmla="*/ 3160 w 6116"/>
                <a:gd name="T87" fmla="*/ 1682 h 4026"/>
                <a:gd name="T88" fmla="*/ 2669 w 6116"/>
                <a:gd name="T89" fmla="*/ 2001 h 4026"/>
                <a:gd name="T90" fmla="*/ 2407 w 6116"/>
                <a:gd name="T91" fmla="*/ 2172 h 4026"/>
                <a:gd name="T92" fmla="*/ 2223 w 6116"/>
                <a:gd name="T93" fmla="*/ 2267 h 4026"/>
                <a:gd name="T94" fmla="*/ 2010 w 6116"/>
                <a:gd name="T95" fmla="*/ 2349 h 4026"/>
                <a:gd name="T96" fmla="*/ 1810 w 6116"/>
                <a:gd name="T97" fmla="*/ 2396 h 4026"/>
                <a:gd name="T98" fmla="*/ 1491 w 6116"/>
                <a:gd name="T99" fmla="*/ 2421 h 4026"/>
                <a:gd name="T100" fmla="*/ 1048 w 6116"/>
                <a:gd name="T101" fmla="*/ 2411 h 4026"/>
                <a:gd name="T102" fmla="*/ 792 w 6116"/>
                <a:gd name="T103" fmla="*/ 2382 h 4026"/>
                <a:gd name="T104" fmla="*/ 584 w 6116"/>
                <a:gd name="T105" fmla="*/ 2320 h 4026"/>
                <a:gd name="T106" fmla="*/ 425 w 6116"/>
                <a:gd name="T107" fmla="*/ 2243 h 4026"/>
                <a:gd name="T108" fmla="*/ 249 w 6116"/>
                <a:gd name="T109" fmla="*/ 2107 h 4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16" h="4026">
                  <a:moveTo>
                    <a:pt x="6" y="1820"/>
                  </a:moveTo>
                  <a:lnTo>
                    <a:pt x="0" y="1814"/>
                  </a:lnTo>
                  <a:lnTo>
                    <a:pt x="0" y="1814"/>
                  </a:lnTo>
                  <a:lnTo>
                    <a:pt x="5" y="1798"/>
                  </a:lnTo>
                  <a:lnTo>
                    <a:pt x="18" y="1755"/>
                  </a:lnTo>
                  <a:lnTo>
                    <a:pt x="38" y="1691"/>
                  </a:lnTo>
                  <a:lnTo>
                    <a:pt x="53" y="1652"/>
                  </a:lnTo>
                  <a:lnTo>
                    <a:pt x="69" y="1609"/>
                  </a:lnTo>
                  <a:lnTo>
                    <a:pt x="88" y="1564"/>
                  </a:lnTo>
                  <a:lnTo>
                    <a:pt x="109" y="1516"/>
                  </a:lnTo>
                  <a:lnTo>
                    <a:pt x="132" y="1466"/>
                  </a:lnTo>
                  <a:lnTo>
                    <a:pt x="158" y="1416"/>
                  </a:lnTo>
                  <a:lnTo>
                    <a:pt x="188" y="1366"/>
                  </a:lnTo>
                  <a:lnTo>
                    <a:pt x="218" y="1317"/>
                  </a:lnTo>
                  <a:lnTo>
                    <a:pt x="253" y="1268"/>
                  </a:lnTo>
                  <a:lnTo>
                    <a:pt x="271" y="1243"/>
                  </a:lnTo>
                  <a:lnTo>
                    <a:pt x="290" y="1221"/>
                  </a:lnTo>
                  <a:lnTo>
                    <a:pt x="290" y="1221"/>
                  </a:lnTo>
                  <a:lnTo>
                    <a:pt x="325" y="1176"/>
                  </a:lnTo>
                  <a:lnTo>
                    <a:pt x="359" y="1131"/>
                  </a:lnTo>
                  <a:lnTo>
                    <a:pt x="390" y="1088"/>
                  </a:lnTo>
                  <a:lnTo>
                    <a:pt x="419" y="1044"/>
                  </a:lnTo>
                  <a:lnTo>
                    <a:pt x="448" y="1004"/>
                  </a:lnTo>
                  <a:lnTo>
                    <a:pt x="477" y="963"/>
                  </a:lnTo>
                  <a:lnTo>
                    <a:pt x="507" y="922"/>
                  </a:lnTo>
                  <a:lnTo>
                    <a:pt x="540" y="882"/>
                  </a:lnTo>
                  <a:lnTo>
                    <a:pt x="575" y="844"/>
                  </a:lnTo>
                  <a:lnTo>
                    <a:pt x="594" y="825"/>
                  </a:lnTo>
                  <a:lnTo>
                    <a:pt x="615" y="806"/>
                  </a:lnTo>
                  <a:lnTo>
                    <a:pt x="637" y="787"/>
                  </a:lnTo>
                  <a:lnTo>
                    <a:pt x="659" y="768"/>
                  </a:lnTo>
                  <a:lnTo>
                    <a:pt x="684" y="750"/>
                  </a:lnTo>
                  <a:lnTo>
                    <a:pt x="708" y="731"/>
                  </a:lnTo>
                  <a:lnTo>
                    <a:pt x="736" y="714"/>
                  </a:lnTo>
                  <a:lnTo>
                    <a:pt x="766" y="696"/>
                  </a:lnTo>
                  <a:lnTo>
                    <a:pt x="796" y="677"/>
                  </a:lnTo>
                  <a:lnTo>
                    <a:pt x="830" y="660"/>
                  </a:lnTo>
                  <a:lnTo>
                    <a:pt x="865" y="642"/>
                  </a:lnTo>
                  <a:lnTo>
                    <a:pt x="903" y="625"/>
                  </a:lnTo>
                  <a:lnTo>
                    <a:pt x="943" y="609"/>
                  </a:lnTo>
                  <a:lnTo>
                    <a:pt x="983" y="591"/>
                  </a:lnTo>
                  <a:lnTo>
                    <a:pt x="983" y="591"/>
                  </a:lnTo>
                  <a:lnTo>
                    <a:pt x="1169" y="519"/>
                  </a:lnTo>
                  <a:lnTo>
                    <a:pt x="1373" y="445"/>
                  </a:lnTo>
                  <a:lnTo>
                    <a:pt x="1583" y="370"/>
                  </a:lnTo>
                  <a:lnTo>
                    <a:pt x="1790" y="300"/>
                  </a:lnTo>
                  <a:lnTo>
                    <a:pt x="1980" y="237"/>
                  </a:lnTo>
                  <a:lnTo>
                    <a:pt x="2145" y="184"/>
                  </a:lnTo>
                  <a:lnTo>
                    <a:pt x="2214" y="164"/>
                  </a:lnTo>
                  <a:lnTo>
                    <a:pt x="2274" y="146"/>
                  </a:lnTo>
                  <a:lnTo>
                    <a:pt x="2321" y="135"/>
                  </a:lnTo>
                  <a:lnTo>
                    <a:pt x="2353" y="127"/>
                  </a:lnTo>
                  <a:lnTo>
                    <a:pt x="2353" y="127"/>
                  </a:lnTo>
                  <a:lnTo>
                    <a:pt x="2411" y="117"/>
                  </a:lnTo>
                  <a:lnTo>
                    <a:pt x="2476" y="104"/>
                  </a:lnTo>
                  <a:lnTo>
                    <a:pt x="2610" y="73"/>
                  </a:lnTo>
                  <a:lnTo>
                    <a:pt x="2717" y="48"/>
                  </a:lnTo>
                  <a:lnTo>
                    <a:pt x="2761" y="37"/>
                  </a:lnTo>
                  <a:lnTo>
                    <a:pt x="3776" y="91"/>
                  </a:lnTo>
                  <a:lnTo>
                    <a:pt x="3776" y="91"/>
                  </a:lnTo>
                  <a:lnTo>
                    <a:pt x="3776" y="92"/>
                  </a:lnTo>
                  <a:lnTo>
                    <a:pt x="3778" y="94"/>
                  </a:lnTo>
                  <a:lnTo>
                    <a:pt x="4783" y="0"/>
                  </a:lnTo>
                  <a:lnTo>
                    <a:pt x="4783" y="0"/>
                  </a:lnTo>
                  <a:lnTo>
                    <a:pt x="4792" y="4"/>
                  </a:lnTo>
                  <a:lnTo>
                    <a:pt x="4815" y="15"/>
                  </a:lnTo>
                  <a:lnTo>
                    <a:pt x="4833" y="23"/>
                  </a:lnTo>
                  <a:lnTo>
                    <a:pt x="4852" y="34"/>
                  </a:lnTo>
                  <a:lnTo>
                    <a:pt x="4872" y="48"/>
                  </a:lnTo>
                  <a:lnTo>
                    <a:pt x="4895" y="64"/>
                  </a:lnTo>
                  <a:lnTo>
                    <a:pt x="4919" y="85"/>
                  </a:lnTo>
                  <a:lnTo>
                    <a:pt x="4944" y="108"/>
                  </a:lnTo>
                  <a:lnTo>
                    <a:pt x="4969" y="136"/>
                  </a:lnTo>
                  <a:lnTo>
                    <a:pt x="4995" y="168"/>
                  </a:lnTo>
                  <a:lnTo>
                    <a:pt x="5020" y="203"/>
                  </a:lnTo>
                  <a:lnTo>
                    <a:pt x="5043" y="244"/>
                  </a:lnTo>
                  <a:lnTo>
                    <a:pt x="5055" y="266"/>
                  </a:lnTo>
                  <a:lnTo>
                    <a:pt x="5065" y="290"/>
                  </a:lnTo>
                  <a:lnTo>
                    <a:pt x="5075" y="313"/>
                  </a:lnTo>
                  <a:lnTo>
                    <a:pt x="5086" y="339"/>
                  </a:lnTo>
                  <a:lnTo>
                    <a:pt x="5086" y="339"/>
                  </a:lnTo>
                  <a:lnTo>
                    <a:pt x="5106" y="398"/>
                  </a:lnTo>
                  <a:lnTo>
                    <a:pt x="5128" y="468"/>
                  </a:lnTo>
                  <a:lnTo>
                    <a:pt x="5149" y="549"/>
                  </a:lnTo>
                  <a:lnTo>
                    <a:pt x="5171" y="636"/>
                  </a:lnTo>
                  <a:lnTo>
                    <a:pt x="5192" y="731"/>
                  </a:lnTo>
                  <a:lnTo>
                    <a:pt x="5216" y="829"/>
                  </a:lnTo>
                  <a:lnTo>
                    <a:pt x="5258" y="1036"/>
                  </a:lnTo>
                  <a:lnTo>
                    <a:pt x="5301" y="1241"/>
                  </a:lnTo>
                  <a:lnTo>
                    <a:pt x="5339" y="1431"/>
                  </a:lnTo>
                  <a:lnTo>
                    <a:pt x="5371" y="1593"/>
                  </a:lnTo>
                  <a:lnTo>
                    <a:pt x="5396" y="1714"/>
                  </a:lnTo>
                  <a:lnTo>
                    <a:pt x="5396" y="1714"/>
                  </a:lnTo>
                  <a:lnTo>
                    <a:pt x="5419" y="1808"/>
                  </a:lnTo>
                  <a:lnTo>
                    <a:pt x="5451" y="1924"/>
                  </a:lnTo>
                  <a:lnTo>
                    <a:pt x="5451" y="1924"/>
                  </a:lnTo>
                  <a:lnTo>
                    <a:pt x="5495" y="2076"/>
                  </a:lnTo>
                  <a:lnTo>
                    <a:pt x="5548" y="2243"/>
                  </a:lnTo>
                  <a:lnTo>
                    <a:pt x="5548" y="2243"/>
                  </a:lnTo>
                  <a:lnTo>
                    <a:pt x="5615" y="2450"/>
                  </a:lnTo>
                  <a:lnTo>
                    <a:pt x="5650" y="2556"/>
                  </a:lnTo>
                  <a:lnTo>
                    <a:pt x="5687" y="2661"/>
                  </a:lnTo>
                  <a:lnTo>
                    <a:pt x="5724" y="2763"/>
                  </a:lnTo>
                  <a:lnTo>
                    <a:pt x="5759" y="2861"/>
                  </a:lnTo>
                  <a:lnTo>
                    <a:pt x="5795" y="2955"/>
                  </a:lnTo>
                  <a:lnTo>
                    <a:pt x="5829" y="3043"/>
                  </a:lnTo>
                  <a:lnTo>
                    <a:pt x="5829" y="3043"/>
                  </a:lnTo>
                  <a:lnTo>
                    <a:pt x="5889" y="3188"/>
                  </a:lnTo>
                  <a:lnTo>
                    <a:pt x="5943" y="3315"/>
                  </a:lnTo>
                  <a:lnTo>
                    <a:pt x="5993" y="3428"/>
                  </a:lnTo>
                  <a:lnTo>
                    <a:pt x="6034" y="3523"/>
                  </a:lnTo>
                  <a:lnTo>
                    <a:pt x="6095" y="3653"/>
                  </a:lnTo>
                  <a:lnTo>
                    <a:pt x="6116" y="3698"/>
                  </a:lnTo>
                  <a:lnTo>
                    <a:pt x="6116" y="3698"/>
                  </a:lnTo>
                  <a:lnTo>
                    <a:pt x="6110" y="3713"/>
                  </a:lnTo>
                  <a:lnTo>
                    <a:pt x="6097" y="3746"/>
                  </a:lnTo>
                  <a:lnTo>
                    <a:pt x="6078" y="3787"/>
                  </a:lnTo>
                  <a:lnTo>
                    <a:pt x="6067" y="3806"/>
                  </a:lnTo>
                  <a:lnTo>
                    <a:pt x="6057" y="3821"/>
                  </a:lnTo>
                  <a:lnTo>
                    <a:pt x="6057" y="3821"/>
                  </a:lnTo>
                  <a:lnTo>
                    <a:pt x="6037" y="3850"/>
                  </a:lnTo>
                  <a:lnTo>
                    <a:pt x="6034" y="3856"/>
                  </a:lnTo>
                  <a:lnTo>
                    <a:pt x="6028" y="3859"/>
                  </a:lnTo>
                  <a:lnTo>
                    <a:pt x="6028" y="3859"/>
                  </a:lnTo>
                  <a:lnTo>
                    <a:pt x="5988" y="3764"/>
                  </a:lnTo>
                  <a:lnTo>
                    <a:pt x="5972" y="3720"/>
                  </a:lnTo>
                  <a:lnTo>
                    <a:pt x="5972" y="3720"/>
                  </a:lnTo>
                  <a:lnTo>
                    <a:pt x="5925" y="3720"/>
                  </a:lnTo>
                  <a:lnTo>
                    <a:pt x="5868" y="3722"/>
                  </a:lnTo>
                  <a:lnTo>
                    <a:pt x="5800" y="3729"/>
                  </a:lnTo>
                  <a:lnTo>
                    <a:pt x="5760" y="3733"/>
                  </a:lnTo>
                  <a:lnTo>
                    <a:pt x="5718" y="3739"/>
                  </a:lnTo>
                  <a:lnTo>
                    <a:pt x="5718" y="3739"/>
                  </a:lnTo>
                  <a:lnTo>
                    <a:pt x="5694" y="3744"/>
                  </a:lnTo>
                  <a:lnTo>
                    <a:pt x="5672" y="3748"/>
                  </a:lnTo>
                  <a:lnTo>
                    <a:pt x="5649" y="3755"/>
                  </a:lnTo>
                  <a:lnTo>
                    <a:pt x="5627" y="3761"/>
                  </a:lnTo>
                  <a:lnTo>
                    <a:pt x="5585" y="3777"/>
                  </a:lnTo>
                  <a:lnTo>
                    <a:pt x="5545" y="3795"/>
                  </a:lnTo>
                  <a:lnTo>
                    <a:pt x="5508" y="3815"/>
                  </a:lnTo>
                  <a:lnTo>
                    <a:pt x="5473" y="3836"/>
                  </a:lnTo>
                  <a:lnTo>
                    <a:pt x="5443" y="3856"/>
                  </a:lnTo>
                  <a:lnTo>
                    <a:pt x="5415" y="3877"/>
                  </a:lnTo>
                  <a:lnTo>
                    <a:pt x="5415" y="3877"/>
                  </a:lnTo>
                  <a:lnTo>
                    <a:pt x="5418" y="4026"/>
                  </a:lnTo>
                  <a:lnTo>
                    <a:pt x="5418" y="4026"/>
                  </a:lnTo>
                  <a:lnTo>
                    <a:pt x="5388" y="4022"/>
                  </a:lnTo>
                  <a:lnTo>
                    <a:pt x="5365" y="4017"/>
                  </a:lnTo>
                  <a:lnTo>
                    <a:pt x="5340" y="4010"/>
                  </a:lnTo>
                  <a:lnTo>
                    <a:pt x="5315" y="4003"/>
                  </a:lnTo>
                  <a:lnTo>
                    <a:pt x="5304" y="3998"/>
                  </a:lnTo>
                  <a:lnTo>
                    <a:pt x="5293" y="3992"/>
                  </a:lnTo>
                  <a:lnTo>
                    <a:pt x="5286" y="3986"/>
                  </a:lnTo>
                  <a:lnTo>
                    <a:pt x="5279" y="3981"/>
                  </a:lnTo>
                  <a:lnTo>
                    <a:pt x="5274" y="3975"/>
                  </a:lnTo>
                  <a:lnTo>
                    <a:pt x="5273" y="3967"/>
                  </a:lnTo>
                  <a:lnTo>
                    <a:pt x="5273" y="3967"/>
                  </a:lnTo>
                  <a:lnTo>
                    <a:pt x="5271" y="3954"/>
                  </a:lnTo>
                  <a:lnTo>
                    <a:pt x="5264" y="3932"/>
                  </a:lnTo>
                  <a:lnTo>
                    <a:pt x="5241" y="3862"/>
                  </a:lnTo>
                  <a:lnTo>
                    <a:pt x="5204" y="3763"/>
                  </a:lnTo>
                  <a:lnTo>
                    <a:pt x="5156" y="3641"/>
                  </a:lnTo>
                  <a:lnTo>
                    <a:pt x="5100" y="3504"/>
                  </a:lnTo>
                  <a:lnTo>
                    <a:pt x="5039" y="3357"/>
                  </a:lnTo>
                  <a:lnTo>
                    <a:pt x="4974" y="3207"/>
                  </a:lnTo>
                  <a:lnTo>
                    <a:pt x="4910" y="3060"/>
                  </a:lnTo>
                  <a:lnTo>
                    <a:pt x="4910" y="3060"/>
                  </a:lnTo>
                  <a:lnTo>
                    <a:pt x="4849" y="2926"/>
                  </a:lnTo>
                  <a:lnTo>
                    <a:pt x="4790" y="2804"/>
                  </a:lnTo>
                  <a:lnTo>
                    <a:pt x="4733" y="2692"/>
                  </a:lnTo>
                  <a:lnTo>
                    <a:pt x="4676" y="2583"/>
                  </a:lnTo>
                  <a:lnTo>
                    <a:pt x="4618" y="2477"/>
                  </a:lnTo>
                  <a:lnTo>
                    <a:pt x="4556" y="2367"/>
                  </a:lnTo>
                  <a:lnTo>
                    <a:pt x="4419" y="2124"/>
                  </a:lnTo>
                  <a:lnTo>
                    <a:pt x="4419" y="2124"/>
                  </a:lnTo>
                  <a:lnTo>
                    <a:pt x="4394" y="2076"/>
                  </a:lnTo>
                  <a:lnTo>
                    <a:pt x="4369" y="2028"/>
                  </a:lnTo>
                  <a:lnTo>
                    <a:pt x="4347" y="1978"/>
                  </a:lnTo>
                  <a:lnTo>
                    <a:pt x="4328" y="1930"/>
                  </a:lnTo>
                  <a:lnTo>
                    <a:pt x="4309" y="1881"/>
                  </a:lnTo>
                  <a:lnTo>
                    <a:pt x="4293" y="1833"/>
                  </a:lnTo>
                  <a:lnTo>
                    <a:pt x="4278" y="1786"/>
                  </a:lnTo>
                  <a:lnTo>
                    <a:pt x="4265" y="1741"/>
                  </a:lnTo>
                  <a:lnTo>
                    <a:pt x="4253" y="1695"/>
                  </a:lnTo>
                  <a:lnTo>
                    <a:pt x="4243" y="1652"/>
                  </a:lnTo>
                  <a:lnTo>
                    <a:pt x="4234" y="1609"/>
                  </a:lnTo>
                  <a:lnTo>
                    <a:pt x="4225" y="1568"/>
                  </a:lnTo>
                  <a:lnTo>
                    <a:pt x="4214" y="1494"/>
                  </a:lnTo>
                  <a:lnTo>
                    <a:pt x="4205" y="1425"/>
                  </a:lnTo>
                  <a:lnTo>
                    <a:pt x="4205" y="1425"/>
                  </a:lnTo>
                  <a:lnTo>
                    <a:pt x="4201" y="1381"/>
                  </a:lnTo>
                  <a:lnTo>
                    <a:pt x="4199" y="1341"/>
                  </a:lnTo>
                  <a:lnTo>
                    <a:pt x="4196" y="1287"/>
                  </a:lnTo>
                  <a:lnTo>
                    <a:pt x="4196" y="1287"/>
                  </a:lnTo>
                  <a:lnTo>
                    <a:pt x="4196" y="1255"/>
                  </a:lnTo>
                  <a:lnTo>
                    <a:pt x="4193" y="1241"/>
                  </a:lnTo>
                  <a:lnTo>
                    <a:pt x="4192" y="1229"/>
                  </a:lnTo>
                  <a:lnTo>
                    <a:pt x="4189" y="1217"/>
                  </a:lnTo>
                  <a:lnTo>
                    <a:pt x="4184" y="1208"/>
                  </a:lnTo>
                  <a:lnTo>
                    <a:pt x="4180" y="1201"/>
                  </a:lnTo>
                  <a:lnTo>
                    <a:pt x="4173" y="1195"/>
                  </a:lnTo>
                  <a:lnTo>
                    <a:pt x="4167" y="1191"/>
                  </a:lnTo>
                  <a:lnTo>
                    <a:pt x="4158" y="1188"/>
                  </a:lnTo>
                  <a:lnTo>
                    <a:pt x="4148" y="1186"/>
                  </a:lnTo>
                  <a:lnTo>
                    <a:pt x="4138" y="1188"/>
                  </a:lnTo>
                  <a:lnTo>
                    <a:pt x="4126" y="1191"/>
                  </a:lnTo>
                  <a:lnTo>
                    <a:pt x="4111" y="1195"/>
                  </a:lnTo>
                  <a:lnTo>
                    <a:pt x="4097" y="1202"/>
                  </a:lnTo>
                  <a:lnTo>
                    <a:pt x="4079" y="1211"/>
                  </a:lnTo>
                  <a:lnTo>
                    <a:pt x="4079" y="1211"/>
                  </a:lnTo>
                  <a:lnTo>
                    <a:pt x="4056" y="1223"/>
                  </a:lnTo>
                  <a:lnTo>
                    <a:pt x="4019" y="1241"/>
                  </a:lnTo>
                  <a:lnTo>
                    <a:pt x="3914" y="1289"/>
                  </a:lnTo>
                  <a:lnTo>
                    <a:pt x="3770" y="1358"/>
                  </a:lnTo>
                  <a:lnTo>
                    <a:pt x="3684" y="1400"/>
                  </a:lnTo>
                  <a:lnTo>
                    <a:pt x="3592" y="1447"/>
                  </a:lnTo>
                  <a:lnTo>
                    <a:pt x="3492" y="1498"/>
                  </a:lnTo>
                  <a:lnTo>
                    <a:pt x="3387" y="1555"/>
                  </a:lnTo>
                  <a:lnTo>
                    <a:pt x="3276" y="1616"/>
                  </a:lnTo>
                  <a:lnTo>
                    <a:pt x="3160" y="1682"/>
                  </a:lnTo>
                  <a:lnTo>
                    <a:pt x="3042" y="1754"/>
                  </a:lnTo>
                  <a:lnTo>
                    <a:pt x="2919" y="1832"/>
                  </a:lnTo>
                  <a:lnTo>
                    <a:pt x="2795" y="1913"/>
                  </a:lnTo>
                  <a:lnTo>
                    <a:pt x="2732" y="1957"/>
                  </a:lnTo>
                  <a:lnTo>
                    <a:pt x="2669" y="2001"/>
                  </a:lnTo>
                  <a:lnTo>
                    <a:pt x="2669" y="2001"/>
                  </a:lnTo>
                  <a:lnTo>
                    <a:pt x="2600" y="2050"/>
                  </a:lnTo>
                  <a:lnTo>
                    <a:pt x="2534" y="2093"/>
                  </a:lnTo>
                  <a:lnTo>
                    <a:pt x="2468" y="2134"/>
                  </a:lnTo>
                  <a:lnTo>
                    <a:pt x="2407" y="2172"/>
                  </a:lnTo>
                  <a:lnTo>
                    <a:pt x="2407" y="2172"/>
                  </a:lnTo>
                  <a:lnTo>
                    <a:pt x="2359" y="2199"/>
                  </a:lnTo>
                  <a:lnTo>
                    <a:pt x="2313" y="2224"/>
                  </a:lnTo>
                  <a:lnTo>
                    <a:pt x="2267" y="2247"/>
                  </a:lnTo>
                  <a:lnTo>
                    <a:pt x="2223" y="2267"/>
                  </a:lnTo>
                  <a:lnTo>
                    <a:pt x="2179" y="2286"/>
                  </a:lnTo>
                  <a:lnTo>
                    <a:pt x="2136" y="2306"/>
                  </a:lnTo>
                  <a:lnTo>
                    <a:pt x="2094" y="2322"/>
                  </a:lnTo>
                  <a:lnTo>
                    <a:pt x="2051" y="2336"/>
                  </a:lnTo>
                  <a:lnTo>
                    <a:pt x="2010" y="2349"/>
                  </a:lnTo>
                  <a:lnTo>
                    <a:pt x="1970" y="2361"/>
                  </a:lnTo>
                  <a:lnTo>
                    <a:pt x="1929" y="2371"/>
                  </a:lnTo>
                  <a:lnTo>
                    <a:pt x="1889" y="2382"/>
                  </a:lnTo>
                  <a:lnTo>
                    <a:pt x="1850" y="2389"/>
                  </a:lnTo>
                  <a:lnTo>
                    <a:pt x="1810" y="2396"/>
                  </a:lnTo>
                  <a:lnTo>
                    <a:pt x="1771" y="2402"/>
                  </a:lnTo>
                  <a:lnTo>
                    <a:pt x="1731" y="2408"/>
                  </a:lnTo>
                  <a:lnTo>
                    <a:pt x="1651" y="2415"/>
                  </a:lnTo>
                  <a:lnTo>
                    <a:pt x="1572" y="2420"/>
                  </a:lnTo>
                  <a:lnTo>
                    <a:pt x="1491" y="2421"/>
                  </a:lnTo>
                  <a:lnTo>
                    <a:pt x="1408" y="2421"/>
                  </a:lnTo>
                  <a:lnTo>
                    <a:pt x="1323" y="2420"/>
                  </a:lnTo>
                  <a:lnTo>
                    <a:pt x="1235" y="2417"/>
                  </a:lnTo>
                  <a:lnTo>
                    <a:pt x="1048" y="2411"/>
                  </a:lnTo>
                  <a:lnTo>
                    <a:pt x="1048" y="2411"/>
                  </a:lnTo>
                  <a:lnTo>
                    <a:pt x="992" y="2408"/>
                  </a:lnTo>
                  <a:lnTo>
                    <a:pt x="940" y="2404"/>
                  </a:lnTo>
                  <a:lnTo>
                    <a:pt x="888" y="2398"/>
                  </a:lnTo>
                  <a:lnTo>
                    <a:pt x="839" y="2390"/>
                  </a:lnTo>
                  <a:lnTo>
                    <a:pt x="792" y="2382"/>
                  </a:lnTo>
                  <a:lnTo>
                    <a:pt x="746" y="2371"/>
                  </a:lnTo>
                  <a:lnTo>
                    <a:pt x="703" y="2360"/>
                  </a:lnTo>
                  <a:lnTo>
                    <a:pt x="662" y="2348"/>
                  </a:lnTo>
                  <a:lnTo>
                    <a:pt x="622" y="2335"/>
                  </a:lnTo>
                  <a:lnTo>
                    <a:pt x="584" y="2320"/>
                  </a:lnTo>
                  <a:lnTo>
                    <a:pt x="549" y="2306"/>
                  </a:lnTo>
                  <a:lnTo>
                    <a:pt x="515" y="2291"/>
                  </a:lnTo>
                  <a:lnTo>
                    <a:pt x="483" y="2275"/>
                  </a:lnTo>
                  <a:lnTo>
                    <a:pt x="454" y="2259"/>
                  </a:lnTo>
                  <a:lnTo>
                    <a:pt x="425" y="2243"/>
                  </a:lnTo>
                  <a:lnTo>
                    <a:pt x="398" y="2227"/>
                  </a:lnTo>
                  <a:lnTo>
                    <a:pt x="351" y="2193"/>
                  </a:lnTo>
                  <a:lnTo>
                    <a:pt x="311" y="2162"/>
                  </a:lnTo>
                  <a:lnTo>
                    <a:pt x="277" y="2133"/>
                  </a:lnTo>
                  <a:lnTo>
                    <a:pt x="249" y="2107"/>
                  </a:lnTo>
                  <a:lnTo>
                    <a:pt x="227" y="2086"/>
                  </a:lnTo>
                  <a:lnTo>
                    <a:pt x="213" y="2069"/>
                  </a:lnTo>
                  <a:lnTo>
                    <a:pt x="201" y="2054"/>
                  </a:lnTo>
                  <a:lnTo>
                    <a:pt x="6" y="1820"/>
                  </a:lnTo>
                  <a:close/>
                </a:path>
              </a:pathLst>
            </a:custGeom>
            <a:solidFill>
              <a:srgbClr val="658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0" name="Freeform 16">
              <a:extLst>
                <a:ext uri="{FF2B5EF4-FFF2-40B4-BE49-F238E27FC236}">
                  <a16:creationId xmlns:a16="http://schemas.microsoft.com/office/drawing/2014/main" id="{34BBE544-10FF-4E7B-9569-C6B1908C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" y="2348"/>
              <a:ext cx="2039" cy="1342"/>
            </a:xfrm>
            <a:custGeom>
              <a:avLst/>
              <a:gdLst>
                <a:gd name="T0" fmla="*/ 18 w 6116"/>
                <a:gd name="T1" fmla="*/ 1755 h 4026"/>
                <a:gd name="T2" fmla="*/ 109 w 6116"/>
                <a:gd name="T3" fmla="*/ 1516 h 4026"/>
                <a:gd name="T4" fmla="*/ 253 w 6116"/>
                <a:gd name="T5" fmla="*/ 1268 h 4026"/>
                <a:gd name="T6" fmla="*/ 359 w 6116"/>
                <a:gd name="T7" fmla="*/ 1131 h 4026"/>
                <a:gd name="T8" fmla="*/ 507 w 6116"/>
                <a:gd name="T9" fmla="*/ 922 h 4026"/>
                <a:gd name="T10" fmla="*/ 637 w 6116"/>
                <a:gd name="T11" fmla="*/ 787 h 4026"/>
                <a:gd name="T12" fmla="*/ 766 w 6116"/>
                <a:gd name="T13" fmla="*/ 696 h 4026"/>
                <a:gd name="T14" fmla="*/ 943 w 6116"/>
                <a:gd name="T15" fmla="*/ 609 h 4026"/>
                <a:gd name="T16" fmla="*/ 1583 w 6116"/>
                <a:gd name="T17" fmla="*/ 370 h 4026"/>
                <a:gd name="T18" fmla="*/ 2274 w 6116"/>
                <a:gd name="T19" fmla="*/ 146 h 4026"/>
                <a:gd name="T20" fmla="*/ 2476 w 6116"/>
                <a:gd name="T21" fmla="*/ 104 h 4026"/>
                <a:gd name="T22" fmla="*/ 3776 w 6116"/>
                <a:gd name="T23" fmla="*/ 91 h 4026"/>
                <a:gd name="T24" fmla="*/ 4792 w 6116"/>
                <a:gd name="T25" fmla="*/ 4 h 4026"/>
                <a:gd name="T26" fmla="*/ 4895 w 6116"/>
                <a:gd name="T27" fmla="*/ 64 h 4026"/>
                <a:gd name="T28" fmla="*/ 5020 w 6116"/>
                <a:gd name="T29" fmla="*/ 203 h 4026"/>
                <a:gd name="T30" fmla="*/ 5086 w 6116"/>
                <a:gd name="T31" fmla="*/ 339 h 4026"/>
                <a:gd name="T32" fmla="*/ 5171 w 6116"/>
                <a:gd name="T33" fmla="*/ 636 h 4026"/>
                <a:gd name="T34" fmla="*/ 5339 w 6116"/>
                <a:gd name="T35" fmla="*/ 1431 h 4026"/>
                <a:gd name="T36" fmla="*/ 5451 w 6116"/>
                <a:gd name="T37" fmla="*/ 1924 h 4026"/>
                <a:gd name="T38" fmla="*/ 5615 w 6116"/>
                <a:gd name="T39" fmla="*/ 2450 h 4026"/>
                <a:gd name="T40" fmla="*/ 5795 w 6116"/>
                <a:gd name="T41" fmla="*/ 2955 h 4026"/>
                <a:gd name="T42" fmla="*/ 5993 w 6116"/>
                <a:gd name="T43" fmla="*/ 3428 h 4026"/>
                <a:gd name="T44" fmla="*/ 6110 w 6116"/>
                <a:gd name="T45" fmla="*/ 3713 h 4026"/>
                <a:gd name="T46" fmla="*/ 6057 w 6116"/>
                <a:gd name="T47" fmla="*/ 3821 h 4026"/>
                <a:gd name="T48" fmla="*/ 5988 w 6116"/>
                <a:gd name="T49" fmla="*/ 3764 h 4026"/>
                <a:gd name="T50" fmla="*/ 5800 w 6116"/>
                <a:gd name="T51" fmla="*/ 3729 h 4026"/>
                <a:gd name="T52" fmla="*/ 5672 w 6116"/>
                <a:gd name="T53" fmla="*/ 3748 h 4026"/>
                <a:gd name="T54" fmla="*/ 5508 w 6116"/>
                <a:gd name="T55" fmla="*/ 3815 h 4026"/>
                <a:gd name="T56" fmla="*/ 5418 w 6116"/>
                <a:gd name="T57" fmla="*/ 4026 h 4026"/>
                <a:gd name="T58" fmla="*/ 5315 w 6116"/>
                <a:gd name="T59" fmla="*/ 4003 h 4026"/>
                <a:gd name="T60" fmla="*/ 5274 w 6116"/>
                <a:gd name="T61" fmla="*/ 3975 h 4026"/>
                <a:gd name="T62" fmla="*/ 5241 w 6116"/>
                <a:gd name="T63" fmla="*/ 3862 h 4026"/>
                <a:gd name="T64" fmla="*/ 4974 w 6116"/>
                <a:gd name="T65" fmla="*/ 3207 h 4026"/>
                <a:gd name="T66" fmla="*/ 4733 w 6116"/>
                <a:gd name="T67" fmla="*/ 2692 h 4026"/>
                <a:gd name="T68" fmla="*/ 4419 w 6116"/>
                <a:gd name="T69" fmla="*/ 2124 h 4026"/>
                <a:gd name="T70" fmla="*/ 4309 w 6116"/>
                <a:gd name="T71" fmla="*/ 1881 h 4026"/>
                <a:gd name="T72" fmla="*/ 4243 w 6116"/>
                <a:gd name="T73" fmla="*/ 1652 h 4026"/>
                <a:gd name="T74" fmla="*/ 4205 w 6116"/>
                <a:gd name="T75" fmla="*/ 1425 h 4026"/>
                <a:gd name="T76" fmla="*/ 4196 w 6116"/>
                <a:gd name="T77" fmla="*/ 1255 h 4026"/>
                <a:gd name="T78" fmla="*/ 4180 w 6116"/>
                <a:gd name="T79" fmla="*/ 1201 h 4026"/>
                <a:gd name="T80" fmla="*/ 4138 w 6116"/>
                <a:gd name="T81" fmla="*/ 1188 h 4026"/>
                <a:gd name="T82" fmla="*/ 4079 w 6116"/>
                <a:gd name="T83" fmla="*/ 1211 h 4026"/>
                <a:gd name="T84" fmla="*/ 3684 w 6116"/>
                <a:gd name="T85" fmla="*/ 1400 h 4026"/>
                <a:gd name="T86" fmla="*/ 3160 w 6116"/>
                <a:gd name="T87" fmla="*/ 1682 h 4026"/>
                <a:gd name="T88" fmla="*/ 2669 w 6116"/>
                <a:gd name="T89" fmla="*/ 2001 h 4026"/>
                <a:gd name="T90" fmla="*/ 2407 w 6116"/>
                <a:gd name="T91" fmla="*/ 2172 h 4026"/>
                <a:gd name="T92" fmla="*/ 2223 w 6116"/>
                <a:gd name="T93" fmla="*/ 2267 h 4026"/>
                <a:gd name="T94" fmla="*/ 2010 w 6116"/>
                <a:gd name="T95" fmla="*/ 2349 h 4026"/>
                <a:gd name="T96" fmla="*/ 1810 w 6116"/>
                <a:gd name="T97" fmla="*/ 2396 h 4026"/>
                <a:gd name="T98" fmla="*/ 1491 w 6116"/>
                <a:gd name="T99" fmla="*/ 2421 h 4026"/>
                <a:gd name="T100" fmla="*/ 1048 w 6116"/>
                <a:gd name="T101" fmla="*/ 2411 h 4026"/>
                <a:gd name="T102" fmla="*/ 792 w 6116"/>
                <a:gd name="T103" fmla="*/ 2382 h 4026"/>
                <a:gd name="T104" fmla="*/ 584 w 6116"/>
                <a:gd name="T105" fmla="*/ 2320 h 4026"/>
                <a:gd name="T106" fmla="*/ 425 w 6116"/>
                <a:gd name="T107" fmla="*/ 2243 h 4026"/>
                <a:gd name="T108" fmla="*/ 249 w 6116"/>
                <a:gd name="T109" fmla="*/ 2107 h 4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16" h="4026">
                  <a:moveTo>
                    <a:pt x="6" y="1820"/>
                  </a:moveTo>
                  <a:lnTo>
                    <a:pt x="0" y="1814"/>
                  </a:lnTo>
                  <a:lnTo>
                    <a:pt x="0" y="1814"/>
                  </a:lnTo>
                  <a:lnTo>
                    <a:pt x="5" y="1798"/>
                  </a:lnTo>
                  <a:lnTo>
                    <a:pt x="18" y="1755"/>
                  </a:lnTo>
                  <a:lnTo>
                    <a:pt x="38" y="1691"/>
                  </a:lnTo>
                  <a:lnTo>
                    <a:pt x="53" y="1652"/>
                  </a:lnTo>
                  <a:lnTo>
                    <a:pt x="69" y="1609"/>
                  </a:lnTo>
                  <a:lnTo>
                    <a:pt x="88" y="1564"/>
                  </a:lnTo>
                  <a:lnTo>
                    <a:pt x="109" y="1516"/>
                  </a:lnTo>
                  <a:lnTo>
                    <a:pt x="132" y="1466"/>
                  </a:lnTo>
                  <a:lnTo>
                    <a:pt x="158" y="1416"/>
                  </a:lnTo>
                  <a:lnTo>
                    <a:pt x="188" y="1366"/>
                  </a:lnTo>
                  <a:lnTo>
                    <a:pt x="218" y="1317"/>
                  </a:lnTo>
                  <a:lnTo>
                    <a:pt x="253" y="1268"/>
                  </a:lnTo>
                  <a:lnTo>
                    <a:pt x="271" y="1243"/>
                  </a:lnTo>
                  <a:lnTo>
                    <a:pt x="290" y="1221"/>
                  </a:lnTo>
                  <a:lnTo>
                    <a:pt x="290" y="1221"/>
                  </a:lnTo>
                  <a:lnTo>
                    <a:pt x="325" y="1176"/>
                  </a:lnTo>
                  <a:lnTo>
                    <a:pt x="359" y="1131"/>
                  </a:lnTo>
                  <a:lnTo>
                    <a:pt x="390" y="1088"/>
                  </a:lnTo>
                  <a:lnTo>
                    <a:pt x="419" y="1044"/>
                  </a:lnTo>
                  <a:lnTo>
                    <a:pt x="448" y="1004"/>
                  </a:lnTo>
                  <a:lnTo>
                    <a:pt x="477" y="963"/>
                  </a:lnTo>
                  <a:lnTo>
                    <a:pt x="507" y="922"/>
                  </a:lnTo>
                  <a:lnTo>
                    <a:pt x="540" y="882"/>
                  </a:lnTo>
                  <a:lnTo>
                    <a:pt x="575" y="844"/>
                  </a:lnTo>
                  <a:lnTo>
                    <a:pt x="594" y="825"/>
                  </a:lnTo>
                  <a:lnTo>
                    <a:pt x="615" y="806"/>
                  </a:lnTo>
                  <a:lnTo>
                    <a:pt x="637" y="787"/>
                  </a:lnTo>
                  <a:lnTo>
                    <a:pt x="659" y="768"/>
                  </a:lnTo>
                  <a:lnTo>
                    <a:pt x="684" y="750"/>
                  </a:lnTo>
                  <a:lnTo>
                    <a:pt x="708" y="731"/>
                  </a:lnTo>
                  <a:lnTo>
                    <a:pt x="736" y="714"/>
                  </a:lnTo>
                  <a:lnTo>
                    <a:pt x="766" y="696"/>
                  </a:lnTo>
                  <a:lnTo>
                    <a:pt x="796" y="677"/>
                  </a:lnTo>
                  <a:lnTo>
                    <a:pt x="830" y="660"/>
                  </a:lnTo>
                  <a:lnTo>
                    <a:pt x="865" y="642"/>
                  </a:lnTo>
                  <a:lnTo>
                    <a:pt x="903" y="625"/>
                  </a:lnTo>
                  <a:lnTo>
                    <a:pt x="943" y="609"/>
                  </a:lnTo>
                  <a:lnTo>
                    <a:pt x="983" y="591"/>
                  </a:lnTo>
                  <a:lnTo>
                    <a:pt x="983" y="591"/>
                  </a:lnTo>
                  <a:lnTo>
                    <a:pt x="1169" y="519"/>
                  </a:lnTo>
                  <a:lnTo>
                    <a:pt x="1373" y="445"/>
                  </a:lnTo>
                  <a:lnTo>
                    <a:pt x="1583" y="370"/>
                  </a:lnTo>
                  <a:lnTo>
                    <a:pt x="1790" y="300"/>
                  </a:lnTo>
                  <a:lnTo>
                    <a:pt x="1980" y="237"/>
                  </a:lnTo>
                  <a:lnTo>
                    <a:pt x="2145" y="184"/>
                  </a:lnTo>
                  <a:lnTo>
                    <a:pt x="2214" y="164"/>
                  </a:lnTo>
                  <a:lnTo>
                    <a:pt x="2274" y="146"/>
                  </a:lnTo>
                  <a:lnTo>
                    <a:pt x="2321" y="135"/>
                  </a:lnTo>
                  <a:lnTo>
                    <a:pt x="2353" y="127"/>
                  </a:lnTo>
                  <a:lnTo>
                    <a:pt x="2353" y="127"/>
                  </a:lnTo>
                  <a:lnTo>
                    <a:pt x="2411" y="117"/>
                  </a:lnTo>
                  <a:lnTo>
                    <a:pt x="2476" y="104"/>
                  </a:lnTo>
                  <a:lnTo>
                    <a:pt x="2610" y="73"/>
                  </a:lnTo>
                  <a:lnTo>
                    <a:pt x="2717" y="48"/>
                  </a:lnTo>
                  <a:lnTo>
                    <a:pt x="2761" y="37"/>
                  </a:lnTo>
                  <a:lnTo>
                    <a:pt x="3776" y="91"/>
                  </a:lnTo>
                  <a:lnTo>
                    <a:pt x="3776" y="91"/>
                  </a:lnTo>
                  <a:lnTo>
                    <a:pt x="3776" y="92"/>
                  </a:lnTo>
                  <a:lnTo>
                    <a:pt x="3778" y="94"/>
                  </a:lnTo>
                  <a:lnTo>
                    <a:pt x="4783" y="0"/>
                  </a:lnTo>
                  <a:lnTo>
                    <a:pt x="4783" y="0"/>
                  </a:lnTo>
                  <a:lnTo>
                    <a:pt x="4792" y="4"/>
                  </a:lnTo>
                  <a:lnTo>
                    <a:pt x="4815" y="15"/>
                  </a:lnTo>
                  <a:lnTo>
                    <a:pt x="4833" y="23"/>
                  </a:lnTo>
                  <a:lnTo>
                    <a:pt x="4852" y="34"/>
                  </a:lnTo>
                  <a:lnTo>
                    <a:pt x="4872" y="48"/>
                  </a:lnTo>
                  <a:lnTo>
                    <a:pt x="4895" y="64"/>
                  </a:lnTo>
                  <a:lnTo>
                    <a:pt x="4919" y="85"/>
                  </a:lnTo>
                  <a:lnTo>
                    <a:pt x="4944" y="108"/>
                  </a:lnTo>
                  <a:lnTo>
                    <a:pt x="4969" y="136"/>
                  </a:lnTo>
                  <a:lnTo>
                    <a:pt x="4995" y="168"/>
                  </a:lnTo>
                  <a:lnTo>
                    <a:pt x="5020" y="203"/>
                  </a:lnTo>
                  <a:lnTo>
                    <a:pt x="5043" y="244"/>
                  </a:lnTo>
                  <a:lnTo>
                    <a:pt x="5055" y="266"/>
                  </a:lnTo>
                  <a:lnTo>
                    <a:pt x="5065" y="290"/>
                  </a:lnTo>
                  <a:lnTo>
                    <a:pt x="5075" y="313"/>
                  </a:lnTo>
                  <a:lnTo>
                    <a:pt x="5086" y="339"/>
                  </a:lnTo>
                  <a:lnTo>
                    <a:pt x="5086" y="339"/>
                  </a:lnTo>
                  <a:lnTo>
                    <a:pt x="5106" y="398"/>
                  </a:lnTo>
                  <a:lnTo>
                    <a:pt x="5128" y="468"/>
                  </a:lnTo>
                  <a:lnTo>
                    <a:pt x="5149" y="549"/>
                  </a:lnTo>
                  <a:lnTo>
                    <a:pt x="5171" y="636"/>
                  </a:lnTo>
                  <a:lnTo>
                    <a:pt x="5192" y="731"/>
                  </a:lnTo>
                  <a:lnTo>
                    <a:pt x="5216" y="829"/>
                  </a:lnTo>
                  <a:lnTo>
                    <a:pt x="5258" y="1036"/>
                  </a:lnTo>
                  <a:lnTo>
                    <a:pt x="5301" y="1241"/>
                  </a:lnTo>
                  <a:lnTo>
                    <a:pt x="5339" y="1431"/>
                  </a:lnTo>
                  <a:lnTo>
                    <a:pt x="5371" y="1593"/>
                  </a:lnTo>
                  <a:lnTo>
                    <a:pt x="5396" y="1714"/>
                  </a:lnTo>
                  <a:lnTo>
                    <a:pt x="5396" y="1714"/>
                  </a:lnTo>
                  <a:lnTo>
                    <a:pt x="5419" y="1808"/>
                  </a:lnTo>
                  <a:lnTo>
                    <a:pt x="5451" y="1924"/>
                  </a:lnTo>
                  <a:lnTo>
                    <a:pt x="5451" y="1924"/>
                  </a:lnTo>
                  <a:lnTo>
                    <a:pt x="5495" y="2076"/>
                  </a:lnTo>
                  <a:lnTo>
                    <a:pt x="5548" y="2243"/>
                  </a:lnTo>
                  <a:lnTo>
                    <a:pt x="5548" y="2243"/>
                  </a:lnTo>
                  <a:lnTo>
                    <a:pt x="5615" y="2450"/>
                  </a:lnTo>
                  <a:lnTo>
                    <a:pt x="5650" y="2556"/>
                  </a:lnTo>
                  <a:lnTo>
                    <a:pt x="5687" y="2661"/>
                  </a:lnTo>
                  <a:lnTo>
                    <a:pt x="5724" y="2763"/>
                  </a:lnTo>
                  <a:lnTo>
                    <a:pt x="5759" y="2861"/>
                  </a:lnTo>
                  <a:lnTo>
                    <a:pt x="5795" y="2955"/>
                  </a:lnTo>
                  <a:lnTo>
                    <a:pt x="5829" y="3043"/>
                  </a:lnTo>
                  <a:lnTo>
                    <a:pt x="5829" y="3043"/>
                  </a:lnTo>
                  <a:lnTo>
                    <a:pt x="5889" y="3188"/>
                  </a:lnTo>
                  <a:lnTo>
                    <a:pt x="5943" y="3315"/>
                  </a:lnTo>
                  <a:lnTo>
                    <a:pt x="5993" y="3428"/>
                  </a:lnTo>
                  <a:lnTo>
                    <a:pt x="6034" y="3523"/>
                  </a:lnTo>
                  <a:lnTo>
                    <a:pt x="6095" y="3653"/>
                  </a:lnTo>
                  <a:lnTo>
                    <a:pt x="6116" y="3698"/>
                  </a:lnTo>
                  <a:lnTo>
                    <a:pt x="6116" y="3698"/>
                  </a:lnTo>
                  <a:lnTo>
                    <a:pt x="6110" y="3713"/>
                  </a:lnTo>
                  <a:lnTo>
                    <a:pt x="6097" y="3746"/>
                  </a:lnTo>
                  <a:lnTo>
                    <a:pt x="6078" y="3787"/>
                  </a:lnTo>
                  <a:lnTo>
                    <a:pt x="6067" y="3806"/>
                  </a:lnTo>
                  <a:lnTo>
                    <a:pt x="6057" y="3821"/>
                  </a:lnTo>
                  <a:lnTo>
                    <a:pt x="6057" y="3821"/>
                  </a:lnTo>
                  <a:lnTo>
                    <a:pt x="6037" y="3850"/>
                  </a:lnTo>
                  <a:lnTo>
                    <a:pt x="6034" y="3856"/>
                  </a:lnTo>
                  <a:lnTo>
                    <a:pt x="6028" y="3859"/>
                  </a:lnTo>
                  <a:lnTo>
                    <a:pt x="6028" y="3859"/>
                  </a:lnTo>
                  <a:lnTo>
                    <a:pt x="5988" y="3764"/>
                  </a:lnTo>
                  <a:lnTo>
                    <a:pt x="5972" y="3720"/>
                  </a:lnTo>
                  <a:lnTo>
                    <a:pt x="5972" y="3720"/>
                  </a:lnTo>
                  <a:lnTo>
                    <a:pt x="5925" y="3720"/>
                  </a:lnTo>
                  <a:lnTo>
                    <a:pt x="5868" y="3722"/>
                  </a:lnTo>
                  <a:lnTo>
                    <a:pt x="5800" y="3729"/>
                  </a:lnTo>
                  <a:lnTo>
                    <a:pt x="5760" y="3733"/>
                  </a:lnTo>
                  <a:lnTo>
                    <a:pt x="5718" y="3739"/>
                  </a:lnTo>
                  <a:lnTo>
                    <a:pt x="5718" y="3739"/>
                  </a:lnTo>
                  <a:lnTo>
                    <a:pt x="5694" y="3744"/>
                  </a:lnTo>
                  <a:lnTo>
                    <a:pt x="5672" y="3748"/>
                  </a:lnTo>
                  <a:lnTo>
                    <a:pt x="5649" y="3755"/>
                  </a:lnTo>
                  <a:lnTo>
                    <a:pt x="5627" y="3761"/>
                  </a:lnTo>
                  <a:lnTo>
                    <a:pt x="5585" y="3777"/>
                  </a:lnTo>
                  <a:lnTo>
                    <a:pt x="5545" y="3795"/>
                  </a:lnTo>
                  <a:lnTo>
                    <a:pt x="5508" y="3815"/>
                  </a:lnTo>
                  <a:lnTo>
                    <a:pt x="5473" y="3836"/>
                  </a:lnTo>
                  <a:lnTo>
                    <a:pt x="5443" y="3856"/>
                  </a:lnTo>
                  <a:lnTo>
                    <a:pt x="5415" y="3877"/>
                  </a:lnTo>
                  <a:lnTo>
                    <a:pt x="5415" y="3877"/>
                  </a:lnTo>
                  <a:lnTo>
                    <a:pt x="5418" y="4026"/>
                  </a:lnTo>
                  <a:lnTo>
                    <a:pt x="5418" y="4026"/>
                  </a:lnTo>
                  <a:lnTo>
                    <a:pt x="5388" y="4022"/>
                  </a:lnTo>
                  <a:lnTo>
                    <a:pt x="5365" y="4017"/>
                  </a:lnTo>
                  <a:lnTo>
                    <a:pt x="5340" y="4010"/>
                  </a:lnTo>
                  <a:lnTo>
                    <a:pt x="5315" y="4003"/>
                  </a:lnTo>
                  <a:lnTo>
                    <a:pt x="5304" y="3998"/>
                  </a:lnTo>
                  <a:lnTo>
                    <a:pt x="5293" y="3992"/>
                  </a:lnTo>
                  <a:lnTo>
                    <a:pt x="5286" y="3986"/>
                  </a:lnTo>
                  <a:lnTo>
                    <a:pt x="5279" y="3981"/>
                  </a:lnTo>
                  <a:lnTo>
                    <a:pt x="5274" y="3975"/>
                  </a:lnTo>
                  <a:lnTo>
                    <a:pt x="5273" y="3967"/>
                  </a:lnTo>
                  <a:lnTo>
                    <a:pt x="5273" y="3967"/>
                  </a:lnTo>
                  <a:lnTo>
                    <a:pt x="5271" y="3954"/>
                  </a:lnTo>
                  <a:lnTo>
                    <a:pt x="5264" y="3932"/>
                  </a:lnTo>
                  <a:lnTo>
                    <a:pt x="5241" y="3862"/>
                  </a:lnTo>
                  <a:lnTo>
                    <a:pt x="5204" y="3763"/>
                  </a:lnTo>
                  <a:lnTo>
                    <a:pt x="5156" y="3641"/>
                  </a:lnTo>
                  <a:lnTo>
                    <a:pt x="5100" y="3504"/>
                  </a:lnTo>
                  <a:lnTo>
                    <a:pt x="5039" y="3357"/>
                  </a:lnTo>
                  <a:lnTo>
                    <a:pt x="4974" y="3207"/>
                  </a:lnTo>
                  <a:lnTo>
                    <a:pt x="4910" y="3060"/>
                  </a:lnTo>
                  <a:lnTo>
                    <a:pt x="4910" y="3060"/>
                  </a:lnTo>
                  <a:lnTo>
                    <a:pt x="4849" y="2926"/>
                  </a:lnTo>
                  <a:lnTo>
                    <a:pt x="4790" y="2804"/>
                  </a:lnTo>
                  <a:lnTo>
                    <a:pt x="4733" y="2692"/>
                  </a:lnTo>
                  <a:lnTo>
                    <a:pt x="4676" y="2583"/>
                  </a:lnTo>
                  <a:lnTo>
                    <a:pt x="4618" y="2477"/>
                  </a:lnTo>
                  <a:lnTo>
                    <a:pt x="4556" y="2367"/>
                  </a:lnTo>
                  <a:lnTo>
                    <a:pt x="4419" y="2124"/>
                  </a:lnTo>
                  <a:lnTo>
                    <a:pt x="4419" y="2124"/>
                  </a:lnTo>
                  <a:lnTo>
                    <a:pt x="4394" y="2076"/>
                  </a:lnTo>
                  <a:lnTo>
                    <a:pt x="4369" y="2028"/>
                  </a:lnTo>
                  <a:lnTo>
                    <a:pt x="4347" y="1978"/>
                  </a:lnTo>
                  <a:lnTo>
                    <a:pt x="4328" y="1930"/>
                  </a:lnTo>
                  <a:lnTo>
                    <a:pt x="4309" y="1881"/>
                  </a:lnTo>
                  <a:lnTo>
                    <a:pt x="4293" y="1833"/>
                  </a:lnTo>
                  <a:lnTo>
                    <a:pt x="4278" y="1786"/>
                  </a:lnTo>
                  <a:lnTo>
                    <a:pt x="4265" y="1741"/>
                  </a:lnTo>
                  <a:lnTo>
                    <a:pt x="4253" y="1695"/>
                  </a:lnTo>
                  <a:lnTo>
                    <a:pt x="4243" y="1652"/>
                  </a:lnTo>
                  <a:lnTo>
                    <a:pt x="4234" y="1609"/>
                  </a:lnTo>
                  <a:lnTo>
                    <a:pt x="4225" y="1568"/>
                  </a:lnTo>
                  <a:lnTo>
                    <a:pt x="4214" y="1494"/>
                  </a:lnTo>
                  <a:lnTo>
                    <a:pt x="4205" y="1425"/>
                  </a:lnTo>
                  <a:lnTo>
                    <a:pt x="4205" y="1425"/>
                  </a:lnTo>
                  <a:lnTo>
                    <a:pt x="4201" y="1381"/>
                  </a:lnTo>
                  <a:lnTo>
                    <a:pt x="4199" y="1341"/>
                  </a:lnTo>
                  <a:lnTo>
                    <a:pt x="4196" y="1287"/>
                  </a:lnTo>
                  <a:lnTo>
                    <a:pt x="4196" y="1287"/>
                  </a:lnTo>
                  <a:lnTo>
                    <a:pt x="4196" y="1255"/>
                  </a:lnTo>
                  <a:lnTo>
                    <a:pt x="4193" y="1241"/>
                  </a:lnTo>
                  <a:lnTo>
                    <a:pt x="4192" y="1229"/>
                  </a:lnTo>
                  <a:lnTo>
                    <a:pt x="4189" y="1217"/>
                  </a:lnTo>
                  <a:lnTo>
                    <a:pt x="4184" y="1208"/>
                  </a:lnTo>
                  <a:lnTo>
                    <a:pt x="4180" y="1201"/>
                  </a:lnTo>
                  <a:lnTo>
                    <a:pt x="4173" y="1195"/>
                  </a:lnTo>
                  <a:lnTo>
                    <a:pt x="4167" y="1191"/>
                  </a:lnTo>
                  <a:lnTo>
                    <a:pt x="4158" y="1188"/>
                  </a:lnTo>
                  <a:lnTo>
                    <a:pt x="4148" y="1186"/>
                  </a:lnTo>
                  <a:lnTo>
                    <a:pt x="4138" y="1188"/>
                  </a:lnTo>
                  <a:lnTo>
                    <a:pt x="4126" y="1191"/>
                  </a:lnTo>
                  <a:lnTo>
                    <a:pt x="4111" y="1195"/>
                  </a:lnTo>
                  <a:lnTo>
                    <a:pt x="4097" y="1202"/>
                  </a:lnTo>
                  <a:lnTo>
                    <a:pt x="4079" y="1211"/>
                  </a:lnTo>
                  <a:lnTo>
                    <a:pt x="4079" y="1211"/>
                  </a:lnTo>
                  <a:lnTo>
                    <a:pt x="4056" y="1223"/>
                  </a:lnTo>
                  <a:lnTo>
                    <a:pt x="4019" y="1241"/>
                  </a:lnTo>
                  <a:lnTo>
                    <a:pt x="3914" y="1289"/>
                  </a:lnTo>
                  <a:lnTo>
                    <a:pt x="3770" y="1358"/>
                  </a:lnTo>
                  <a:lnTo>
                    <a:pt x="3684" y="1400"/>
                  </a:lnTo>
                  <a:lnTo>
                    <a:pt x="3592" y="1447"/>
                  </a:lnTo>
                  <a:lnTo>
                    <a:pt x="3492" y="1498"/>
                  </a:lnTo>
                  <a:lnTo>
                    <a:pt x="3387" y="1555"/>
                  </a:lnTo>
                  <a:lnTo>
                    <a:pt x="3276" y="1616"/>
                  </a:lnTo>
                  <a:lnTo>
                    <a:pt x="3160" y="1682"/>
                  </a:lnTo>
                  <a:lnTo>
                    <a:pt x="3042" y="1754"/>
                  </a:lnTo>
                  <a:lnTo>
                    <a:pt x="2919" y="1832"/>
                  </a:lnTo>
                  <a:lnTo>
                    <a:pt x="2795" y="1913"/>
                  </a:lnTo>
                  <a:lnTo>
                    <a:pt x="2732" y="1957"/>
                  </a:lnTo>
                  <a:lnTo>
                    <a:pt x="2669" y="2001"/>
                  </a:lnTo>
                  <a:lnTo>
                    <a:pt x="2669" y="2001"/>
                  </a:lnTo>
                  <a:lnTo>
                    <a:pt x="2600" y="2050"/>
                  </a:lnTo>
                  <a:lnTo>
                    <a:pt x="2534" y="2093"/>
                  </a:lnTo>
                  <a:lnTo>
                    <a:pt x="2468" y="2134"/>
                  </a:lnTo>
                  <a:lnTo>
                    <a:pt x="2407" y="2172"/>
                  </a:lnTo>
                  <a:lnTo>
                    <a:pt x="2407" y="2172"/>
                  </a:lnTo>
                  <a:lnTo>
                    <a:pt x="2359" y="2199"/>
                  </a:lnTo>
                  <a:lnTo>
                    <a:pt x="2313" y="2224"/>
                  </a:lnTo>
                  <a:lnTo>
                    <a:pt x="2267" y="2247"/>
                  </a:lnTo>
                  <a:lnTo>
                    <a:pt x="2223" y="2267"/>
                  </a:lnTo>
                  <a:lnTo>
                    <a:pt x="2179" y="2286"/>
                  </a:lnTo>
                  <a:lnTo>
                    <a:pt x="2136" y="2306"/>
                  </a:lnTo>
                  <a:lnTo>
                    <a:pt x="2094" y="2322"/>
                  </a:lnTo>
                  <a:lnTo>
                    <a:pt x="2051" y="2336"/>
                  </a:lnTo>
                  <a:lnTo>
                    <a:pt x="2010" y="2349"/>
                  </a:lnTo>
                  <a:lnTo>
                    <a:pt x="1970" y="2361"/>
                  </a:lnTo>
                  <a:lnTo>
                    <a:pt x="1929" y="2371"/>
                  </a:lnTo>
                  <a:lnTo>
                    <a:pt x="1889" y="2382"/>
                  </a:lnTo>
                  <a:lnTo>
                    <a:pt x="1850" y="2389"/>
                  </a:lnTo>
                  <a:lnTo>
                    <a:pt x="1810" y="2396"/>
                  </a:lnTo>
                  <a:lnTo>
                    <a:pt x="1771" y="2402"/>
                  </a:lnTo>
                  <a:lnTo>
                    <a:pt x="1731" y="2408"/>
                  </a:lnTo>
                  <a:lnTo>
                    <a:pt x="1651" y="2415"/>
                  </a:lnTo>
                  <a:lnTo>
                    <a:pt x="1572" y="2420"/>
                  </a:lnTo>
                  <a:lnTo>
                    <a:pt x="1491" y="2421"/>
                  </a:lnTo>
                  <a:lnTo>
                    <a:pt x="1408" y="2421"/>
                  </a:lnTo>
                  <a:lnTo>
                    <a:pt x="1323" y="2420"/>
                  </a:lnTo>
                  <a:lnTo>
                    <a:pt x="1235" y="2417"/>
                  </a:lnTo>
                  <a:lnTo>
                    <a:pt x="1048" y="2411"/>
                  </a:lnTo>
                  <a:lnTo>
                    <a:pt x="1048" y="2411"/>
                  </a:lnTo>
                  <a:lnTo>
                    <a:pt x="992" y="2408"/>
                  </a:lnTo>
                  <a:lnTo>
                    <a:pt x="940" y="2404"/>
                  </a:lnTo>
                  <a:lnTo>
                    <a:pt x="888" y="2398"/>
                  </a:lnTo>
                  <a:lnTo>
                    <a:pt x="839" y="2390"/>
                  </a:lnTo>
                  <a:lnTo>
                    <a:pt x="792" y="2382"/>
                  </a:lnTo>
                  <a:lnTo>
                    <a:pt x="746" y="2371"/>
                  </a:lnTo>
                  <a:lnTo>
                    <a:pt x="703" y="2360"/>
                  </a:lnTo>
                  <a:lnTo>
                    <a:pt x="662" y="2348"/>
                  </a:lnTo>
                  <a:lnTo>
                    <a:pt x="622" y="2335"/>
                  </a:lnTo>
                  <a:lnTo>
                    <a:pt x="584" y="2320"/>
                  </a:lnTo>
                  <a:lnTo>
                    <a:pt x="549" y="2306"/>
                  </a:lnTo>
                  <a:lnTo>
                    <a:pt x="515" y="2291"/>
                  </a:lnTo>
                  <a:lnTo>
                    <a:pt x="483" y="2275"/>
                  </a:lnTo>
                  <a:lnTo>
                    <a:pt x="454" y="2259"/>
                  </a:lnTo>
                  <a:lnTo>
                    <a:pt x="425" y="2243"/>
                  </a:lnTo>
                  <a:lnTo>
                    <a:pt x="398" y="2227"/>
                  </a:lnTo>
                  <a:lnTo>
                    <a:pt x="351" y="2193"/>
                  </a:lnTo>
                  <a:lnTo>
                    <a:pt x="311" y="2162"/>
                  </a:lnTo>
                  <a:lnTo>
                    <a:pt x="277" y="2133"/>
                  </a:lnTo>
                  <a:lnTo>
                    <a:pt x="249" y="2107"/>
                  </a:lnTo>
                  <a:lnTo>
                    <a:pt x="227" y="2086"/>
                  </a:lnTo>
                  <a:lnTo>
                    <a:pt x="213" y="2069"/>
                  </a:lnTo>
                  <a:lnTo>
                    <a:pt x="201" y="2054"/>
                  </a:lnTo>
                  <a:lnTo>
                    <a:pt x="6" y="18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1" name="Freeform 17">
              <a:extLst>
                <a:ext uri="{FF2B5EF4-FFF2-40B4-BE49-F238E27FC236}">
                  <a16:creationId xmlns:a16="http://schemas.microsoft.com/office/drawing/2014/main" id="{D324910E-4D62-82E9-E0A0-5B6AD1A26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743"/>
              <a:ext cx="600" cy="329"/>
            </a:xfrm>
            <a:custGeom>
              <a:avLst/>
              <a:gdLst>
                <a:gd name="T0" fmla="*/ 1789 w 1798"/>
                <a:gd name="T1" fmla="*/ 101 h 986"/>
                <a:gd name="T2" fmla="*/ 1794 w 1798"/>
                <a:gd name="T3" fmla="*/ 195 h 986"/>
                <a:gd name="T4" fmla="*/ 1798 w 1798"/>
                <a:gd name="T5" fmla="*/ 239 h 986"/>
                <a:gd name="T6" fmla="*/ 1606 w 1798"/>
                <a:gd name="T7" fmla="*/ 379 h 986"/>
                <a:gd name="T8" fmla="*/ 1461 w 1798"/>
                <a:gd name="T9" fmla="*/ 488 h 986"/>
                <a:gd name="T10" fmla="*/ 1303 w 1798"/>
                <a:gd name="T11" fmla="*/ 602 h 986"/>
                <a:gd name="T12" fmla="*/ 1183 w 1798"/>
                <a:gd name="T13" fmla="*/ 679 h 986"/>
                <a:gd name="T14" fmla="*/ 1102 w 1798"/>
                <a:gd name="T15" fmla="*/ 726 h 986"/>
                <a:gd name="T16" fmla="*/ 1015 w 1798"/>
                <a:gd name="T17" fmla="*/ 771 h 986"/>
                <a:gd name="T18" fmla="*/ 923 w 1798"/>
                <a:gd name="T19" fmla="*/ 814 h 986"/>
                <a:gd name="T20" fmla="*/ 824 w 1798"/>
                <a:gd name="T21" fmla="*/ 856 h 986"/>
                <a:gd name="T22" fmla="*/ 771 w 1798"/>
                <a:gd name="T23" fmla="*/ 875 h 986"/>
                <a:gd name="T24" fmla="*/ 715 w 1798"/>
                <a:gd name="T25" fmla="*/ 894 h 986"/>
                <a:gd name="T26" fmla="*/ 592 w 1798"/>
                <a:gd name="T27" fmla="*/ 926 h 986"/>
                <a:gd name="T28" fmla="*/ 465 w 1798"/>
                <a:gd name="T29" fmla="*/ 948 h 986"/>
                <a:gd name="T30" fmla="*/ 338 w 1798"/>
                <a:gd name="T31" fmla="*/ 964 h 986"/>
                <a:gd name="T32" fmla="*/ 168 w 1798"/>
                <a:gd name="T33" fmla="*/ 979 h 986"/>
                <a:gd name="T34" fmla="*/ 20 w 1798"/>
                <a:gd name="T35" fmla="*/ 985 h 986"/>
                <a:gd name="T36" fmla="*/ 0 w 1798"/>
                <a:gd name="T37" fmla="*/ 986 h 986"/>
                <a:gd name="T38" fmla="*/ 127 w 1798"/>
                <a:gd name="T39" fmla="*/ 907 h 986"/>
                <a:gd name="T40" fmla="*/ 262 w 1798"/>
                <a:gd name="T41" fmla="*/ 815 h 986"/>
                <a:gd name="T42" fmla="*/ 325 w 1798"/>
                <a:gd name="T43" fmla="*/ 771 h 986"/>
                <a:gd name="T44" fmla="*/ 512 w 1798"/>
                <a:gd name="T45" fmla="*/ 646 h 986"/>
                <a:gd name="T46" fmla="*/ 753 w 1798"/>
                <a:gd name="T47" fmla="*/ 496 h 986"/>
                <a:gd name="T48" fmla="*/ 980 w 1798"/>
                <a:gd name="T49" fmla="*/ 369 h 986"/>
                <a:gd name="T50" fmla="*/ 1185 w 1798"/>
                <a:gd name="T51" fmla="*/ 261 h 986"/>
                <a:gd name="T52" fmla="*/ 1363 w 1798"/>
                <a:gd name="T53" fmla="*/ 172 h 986"/>
                <a:gd name="T54" fmla="*/ 1612 w 1798"/>
                <a:gd name="T55" fmla="*/ 55 h 986"/>
                <a:gd name="T56" fmla="*/ 1672 w 1798"/>
                <a:gd name="T57" fmla="*/ 25 h 986"/>
                <a:gd name="T58" fmla="*/ 1690 w 1798"/>
                <a:gd name="T59" fmla="*/ 16 h 986"/>
                <a:gd name="T60" fmla="*/ 1719 w 1798"/>
                <a:gd name="T61" fmla="*/ 5 h 986"/>
                <a:gd name="T62" fmla="*/ 1741 w 1798"/>
                <a:gd name="T63" fmla="*/ 0 h 986"/>
                <a:gd name="T64" fmla="*/ 1760 w 1798"/>
                <a:gd name="T65" fmla="*/ 5 h 986"/>
                <a:gd name="T66" fmla="*/ 1773 w 1798"/>
                <a:gd name="T67" fmla="*/ 15 h 986"/>
                <a:gd name="T68" fmla="*/ 1782 w 1798"/>
                <a:gd name="T69" fmla="*/ 31 h 986"/>
                <a:gd name="T70" fmla="*/ 1786 w 1798"/>
                <a:gd name="T71" fmla="*/ 55 h 986"/>
                <a:gd name="T72" fmla="*/ 1789 w 1798"/>
                <a:gd name="T73" fmla="*/ 10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98" h="986">
                  <a:moveTo>
                    <a:pt x="1789" y="101"/>
                  </a:moveTo>
                  <a:lnTo>
                    <a:pt x="1789" y="101"/>
                  </a:lnTo>
                  <a:lnTo>
                    <a:pt x="1792" y="155"/>
                  </a:lnTo>
                  <a:lnTo>
                    <a:pt x="1794" y="195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12" y="302"/>
                  </a:lnTo>
                  <a:lnTo>
                    <a:pt x="1606" y="379"/>
                  </a:lnTo>
                  <a:lnTo>
                    <a:pt x="1461" y="488"/>
                  </a:lnTo>
                  <a:lnTo>
                    <a:pt x="1461" y="488"/>
                  </a:lnTo>
                  <a:lnTo>
                    <a:pt x="1382" y="548"/>
                  </a:lnTo>
                  <a:lnTo>
                    <a:pt x="1303" y="602"/>
                  </a:lnTo>
                  <a:lnTo>
                    <a:pt x="1224" y="654"/>
                  </a:lnTo>
                  <a:lnTo>
                    <a:pt x="1183" y="679"/>
                  </a:lnTo>
                  <a:lnTo>
                    <a:pt x="1143" y="703"/>
                  </a:lnTo>
                  <a:lnTo>
                    <a:pt x="1102" y="726"/>
                  </a:lnTo>
                  <a:lnTo>
                    <a:pt x="1059" y="749"/>
                  </a:lnTo>
                  <a:lnTo>
                    <a:pt x="1015" y="771"/>
                  </a:lnTo>
                  <a:lnTo>
                    <a:pt x="970" y="793"/>
                  </a:lnTo>
                  <a:lnTo>
                    <a:pt x="923" y="814"/>
                  </a:lnTo>
                  <a:lnTo>
                    <a:pt x="875" y="834"/>
                  </a:lnTo>
                  <a:lnTo>
                    <a:pt x="824" y="856"/>
                  </a:lnTo>
                  <a:lnTo>
                    <a:pt x="771" y="875"/>
                  </a:lnTo>
                  <a:lnTo>
                    <a:pt x="771" y="875"/>
                  </a:lnTo>
                  <a:lnTo>
                    <a:pt x="743" y="885"/>
                  </a:lnTo>
                  <a:lnTo>
                    <a:pt x="715" y="894"/>
                  </a:lnTo>
                  <a:lnTo>
                    <a:pt x="655" y="912"/>
                  </a:lnTo>
                  <a:lnTo>
                    <a:pt x="592" y="926"/>
                  </a:lnTo>
                  <a:lnTo>
                    <a:pt x="530" y="938"/>
                  </a:lnTo>
                  <a:lnTo>
                    <a:pt x="465" y="948"/>
                  </a:lnTo>
                  <a:lnTo>
                    <a:pt x="401" y="957"/>
                  </a:lnTo>
                  <a:lnTo>
                    <a:pt x="338" y="964"/>
                  </a:lnTo>
                  <a:lnTo>
                    <a:pt x="278" y="970"/>
                  </a:lnTo>
                  <a:lnTo>
                    <a:pt x="168" y="979"/>
                  </a:lnTo>
                  <a:lnTo>
                    <a:pt x="79" y="983"/>
                  </a:lnTo>
                  <a:lnTo>
                    <a:pt x="20" y="985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61" y="948"/>
                  </a:lnTo>
                  <a:lnTo>
                    <a:pt x="127" y="907"/>
                  </a:lnTo>
                  <a:lnTo>
                    <a:pt x="193" y="864"/>
                  </a:lnTo>
                  <a:lnTo>
                    <a:pt x="262" y="815"/>
                  </a:lnTo>
                  <a:lnTo>
                    <a:pt x="262" y="815"/>
                  </a:lnTo>
                  <a:lnTo>
                    <a:pt x="325" y="771"/>
                  </a:lnTo>
                  <a:lnTo>
                    <a:pt x="388" y="727"/>
                  </a:lnTo>
                  <a:lnTo>
                    <a:pt x="512" y="646"/>
                  </a:lnTo>
                  <a:lnTo>
                    <a:pt x="635" y="568"/>
                  </a:lnTo>
                  <a:lnTo>
                    <a:pt x="753" y="496"/>
                  </a:lnTo>
                  <a:lnTo>
                    <a:pt x="869" y="430"/>
                  </a:lnTo>
                  <a:lnTo>
                    <a:pt x="980" y="369"/>
                  </a:lnTo>
                  <a:lnTo>
                    <a:pt x="1085" y="312"/>
                  </a:lnTo>
                  <a:lnTo>
                    <a:pt x="1185" y="261"/>
                  </a:lnTo>
                  <a:lnTo>
                    <a:pt x="1277" y="214"/>
                  </a:lnTo>
                  <a:lnTo>
                    <a:pt x="1363" y="172"/>
                  </a:lnTo>
                  <a:lnTo>
                    <a:pt x="1507" y="103"/>
                  </a:lnTo>
                  <a:lnTo>
                    <a:pt x="1612" y="55"/>
                  </a:lnTo>
                  <a:lnTo>
                    <a:pt x="1649" y="37"/>
                  </a:lnTo>
                  <a:lnTo>
                    <a:pt x="1672" y="25"/>
                  </a:lnTo>
                  <a:lnTo>
                    <a:pt x="1672" y="25"/>
                  </a:lnTo>
                  <a:lnTo>
                    <a:pt x="1690" y="16"/>
                  </a:lnTo>
                  <a:lnTo>
                    <a:pt x="1704" y="9"/>
                  </a:lnTo>
                  <a:lnTo>
                    <a:pt x="1719" y="5"/>
                  </a:lnTo>
                  <a:lnTo>
                    <a:pt x="1731" y="2"/>
                  </a:lnTo>
                  <a:lnTo>
                    <a:pt x="1741" y="0"/>
                  </a:lnTo>
                  <a:lnTo>
                    <a:pt x="1751" y="2"/>
                  </a:lnTo>
                  <a:lnTo>
                    <a:pt x="1760" y="5"/>
                  </a:lnTo>
                  <a:lnTo>
                    <a:pt x="1766" y="9"/>
                  </a:lnTo>
                  <a:lnTo>
                    <a:pt x="1773" y="15"/>
                  </a:lnTo>
                  <a:lnTo>
                    <a:pt x="1777" y="22"/>
                  </a:lnTo>
                  <a:lnTo>
                    <a:pt x="1782" y="31"/>
                  </a:lnTo>
                  <a:lnTo>
                    <a:pt x="1785" y="43"/>
                  </a:lnTo>
                  <a:lnTo>
                    <a:pt x="1786" y="55"/>
                  </a:lnTo>
                  <a:lnTo>
                    <a:pt x="1789" y="69"/>
                  </a:lnTo>
                  <a:lnTo>
                    <a:pt x="1789" y="101"/>
                  </a:lnTo>
                  <a:close/>
                </a:path>
              </a:pathLst>
            </a:custGeom>
            <a:solidFill>
              <a:srgbClr val="658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2" name="Freeform 18">
              <a:extLst>
                <a:ext uri="{FF2B5EF4-FFF2-40B4-BE49-F238E27FC236}">
                  <a16:creationId xmlns:a16="http://schemas.microsoft.com/office/drawing/2014/main" id="{3DB3E3C5-CFAF-4869-9E07-4550EA62B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743"/>
              <a:ext cx="600" cy="329"/>
            </a:xfrm>
            <a:custGeom>
              <a:avLst/>
              <a:gdLst>
                <a:gd name="T0" fmla="*/ 1789 w 1798"/>
                <a:gd name="T1" fmla="*/ 101 h 986"/>
                <a:gd name="T2" fmla="*/ 1794 w 1798"/>
                <a:gd name="T3" fmla="*/ 195 h 986"/>
                <a:gd name="T4" fmla="*/ 1798 w 1798"/>
                <a:gd name="T5" fmla="*/ 239 h 986"/>
                <a:gd name="T6" fmla="*/ 1606 w 1798"/>
                <a:gd name="T7" fmla="*/ 379 h 986"/>
                <a:gd name="T8" fmla="*/ 1461 w 1798"/>
                <a:gd name="T9" fmla="*/ 488 h 986"/>
                <a:gd name="T10" fmla="*/ 1303 w 1798"/>
                <a:gd name="T11" fmla="*/ 602 h 986"/>
                <a:gd name="T12" fmla="*/ 1183 w 1798"/>
                <a:gd name="T13" fmla="*/ 679 h 986"/>
                <a:gd name="T14" fmla="*/ 1102 w 1798"/>
                <a:gd name="T15" fmla="*/ 726 h 986"/>
                <a:gd name="T16" fmla="*/ 1015 w 1798"/>
                <a:gd name="T17" fmla="*/ 771 h 986"/>
                <a:gd name="T18" fmla="*/ 923 w 1798"/>
                <a:gd name="T19" fmla="*/ 814 h 986"/>
                <a:gd name="T20" fmla="*/ 824 w 1798"/>
                <a:gd name="T21" fmla="*/ 856 h 986"/>
                <a:gd name="T22" fmla="*/ 771 w 1798"/>
                <a:gd name="T23" fmla="*/ 875 h 986"/>
                <a:gd name="T24" fmla="*/ 715 w 1798"/>
                <a:gd name="T25" fmla="*/ 894 h 986"/>
                <a:gd name="T26" fmla="*/ 592 w 1798"/>
                <a:gd name="T27" fmla="*/ 926 h 986"/>
                <a:gd name="T28" fmla="*/ 465 w 1798"/>
                <a:gd name="T29" fmla="*/ 948 h 986"/>
                <a:gd name="T30" fmla="*/ 338 w 1798"/>
                <a:gd name="T31" fmla="*/ 964 h 986"/>
                <a:gd name="T32" fmla="*/ 168 w 1798"/>
                <a:gd name="T33" fmla="*/ 979 h 986"/>
                <a:gd name="T34" fmla="*/ 20 w 1798"/>
                <a:gd name="T35" fmla="*/ 985 h 986"/>
                <a:gd name="T36" fmla="*/ 0 w 1798"/>
                <a:gd name="T37" fmla="*/ 986 h 986"/>
                <a:gd name="T38" fmla="*/ 127 w 1798"/>
                <a:gd name="T39" fmla="*/ 907 h 986"/>
                <a:gd name="T40" fmla="*/ 262 w 1798"/>
                <a:gd name="T41" fmla="*/ 815 h 986"/>
                <a:gd name="T42" fmla="*/ 325 w 1798"/>
                <a:gd name="T43" fmla="*/ 771 h 986"/>
                <a:gd name="T44" fmla="*/ 512 w 1798"/>
                <a:gd name="T45" fmla="*/ 646 h 986"/>
                <a:gd name="T46" fmla="*/ 753 w 1798"/>
                <a:gd name="T47" fmla="*/ 496 h 986"/>
                <a:gd name="T48" fmla="*/ 980 w 1798"/>
                <a:gd name="T49" fmla="*/ 369 h 986"/>
                <a:gd name="T50" fmla="*/ 1185 w 1798"/>
                <a:gd name="T51" fmla="*/ 261 h 986"/>
                <a:gd name="T52" fmla="*/ 1363 w 1798"/>
                <a:gd name="T53" fmla="*/ 172 h 986"/>
                <a:gd name="T54" fmla="*/ 1612 w 1798"/>
                <a:gd name="T55" fmla="*/ 55 h 986"/>
                <a:gd name="T56" fmla="*/ 1672 w 1798"/>
                <a:gd name="T57" fmla="*/ 25 h 986"/>
                <a:gd name="T58" fmla="*/ 1690 w 1798"/>
                <a:gd name="T59" fmla="*/ 16 h 986"/>
                <a:gd name="T60" fmla="*/ 1719 w 1798"/>
                <a:gd name="T61" fmla="*/ 5 h 986"/>
                <a:gd name="T62" fmla="*/ 1741 w 1798"/>
                <a:gd name="T63" fmla="*/ 0 h 986"/>
                <a:gd name="T64" fmla="*/ 1760 w 1798"/>
                <a:gd name="T65" fmla="*/ 5 h 986"/>
                <a:gd name="T66" fmla="*/ 1773 w 1798"/>
                <a:gd name="T67" fmla="*/ 15 h 986"/>
                <a:gd name="T68" fmla="*/ 1782 w 1798"/>
                <a:gd name="T69" fmla="*/ 31 h 986"/>
                <a:gd name="T70" fmla="*/ 1786 w 1798"/>
                <a:gd name="T71" fmla="*/ 55 h 986"/>
                <a:gd name="T72" fmla="*/ 1789 w 1798"/>
                <a:gd name="T73" fmla="*/ 10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98" h="986">
                  <a:moveTo>
                    <a:pt x="1789" y="101"/>
                  </a:moveTo>
                  <a:lnTo>
                    <a:pt x="1789" y="101"/>
                  </a:lnTo>
                  <a:lnTo>
                    <a:pt x="1792" y="155"/>
                  </a:lnTo>
                  <a:lnTo>
                    <a:pt x="1794" y="195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12" y="302"/>
                  </a:lnTo>
                  <a:lnTo>
                    <a:pt x="1606" y="379"/>
                  </a:lnTo>
                  <a:lnTo>
                    <a:pt x="1461" y="488"/>
                  </a:lnTo>
                  <a:lnTo>
                    <a:pt x="1461" y="488"/>
                  </a:lnTo>
                  <a:lnTo>
                    <a:pt x="1382" y="548"/>
                  </a:lnTo>
                  <a:lnTo>
                    <a:pt x="1303" y="602"/>
                  </a:lnTo>
                  <a:lnTo>
                    <a:pt x="1224" y="654"/>
                  </a:lnTo>
                  <a:lnTo>
                    <a:pt x="1183" y="679"/>
                  </a:lnTo>
                  <a:lnTo>
                    <a:pt x="1143" y="703"/>
                  </a:lnTo>
                  <a:lnTo>
                    <a:pt x="1102" y="726"/>
                  </a:lnTo>
                  <a:lnTo>
                    <a:pt x="1059" y="749"/>
                  </a:lnTo>
                  <a:lnTo>
                    <a:pt x="1015" y="771"/>
                  </a:lnTo>
                  <a:lnTo>
                    <a:pt x="970" y="793"/>
                  </a:lnTo>
                  <a:lnTo>
                    <a:pt x="923" y="814"/>
                  </a:lnTo>
                  <a:lnTo>
                    <a:pt x="875" y="834"/>
                  </a:lnTo>
                  <a:lnTo>
                    <a:pt x="824" y="856"/>
                  </a:lnTo>
                  <a:lnTo>
                    <a:pt x="771" y="875"/>
                  </a:lnTo>
                  <a:lnTo>
                    <a:pt x="771" y="875"/>
                  </a:lnTo>
                  <a:lnTo>
                    <a:pt x="743" y="885"/>
                  </a:lnTo>
                  <a:lnTo>
                    <a:pt x="715" y="894"/>
                  </a:lnTo>
                  <a:lnTo>
                    <a:pt x="655" y="912"/>
                  </a:lnTo>
                  <a:lnTo>
                    <a:pt x="592" y="926"/>
                  </a:lnTo>
                  <a:lnTo>
                    <a:pt x="530" y="938"/>
                  </a:lnTo>
                  <a:lnTo>
                    <a:pt x="465" y="948"/>
                  </a:lnTo>
                  <a:lnTo>
                    <a:pt x="401" y="957"/>
                  </a:lnTo>
                  <a:lnTo>
                    <a:pt x="338" y="964"/>
                  </a:lnTo>
                  <a:lnTo>
                    <a:pt x="278" y="970"/>
                  </a:lnTo>
                  <a:lnTo>
                    <a:pt x="168" y="979"/>
                  </a:lnTo>
                  <a:lnTo>
                    <a:pt x="79" y="983"/>
                  </a:lnTo>
                  <a:lnTo>
                    <a:pt x="20" y="985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61" y="948"/>
                  </a:lnTo>
                  <a:lnTo>
                    <a:pt x="127" y="907"/>
                  </a:lnTo>
                  <a:lnTo>
                    <a:pt x="193" y="864"/>
                  </a:lnTo>
                  <a:lnTo>
                    <a:pt x="262" y="815"/>
                  </a:lnTo>
                  <a:lnTo>
                    <a:pt x="262" y="815"/>
                  </a:lnTo>
                  <a:lnTo>
                    <a:pt x="325" y="771"/>
                  </a:lnTo>
                  <a:lnTo>
                    <a:pt x="388" y="727"/>
                  </a:lnTo>
                  <a:lnTo>
                    <a:pt x="512" y="646"/>
                  </a:lnTo>
                  <a:lnTo>
                    <a:pt x="635" y="568"/>
                  </a:lnTo>
                  <a:lnTo>
                    <a:pt x="753" y="496"/>
                  </a:lnTo>
                  <a:lnTo>
                    <a:pt x="869" y="430"/>
                  </a:lnTo>
                  <a:lnTo>
                    <a:pt x="980" y="369"/>
                  </a:lnTo>
                  <a:lnTo>
                    <a:pt x="1085" y="312"/>
                  </a:lnTo>
                  <a:lnTo>
                    <a:pt x="1185" y="261"/>
                  </a:lnTo>
                  <a:lnTo>
                    <a:pt x="1277" y="214"/>
                  </a:lnTo>
                  <a:lnTo>
                    <a:pt x="1363" y="172"/>
                  </a:lnTo>
                  <a:lnTo>
                    <a:pt x="1507" y="103"/>
                  </a:lnTo>
                  <a:lnTo>
                    <a:pt x="1612" y="55"/>
                  </a:lnTo>
                  <a:lnTo>
                    <a:pt x="1649" y="37"/>
                  </a:lnTo>
                  <a:lnTo>
                    <a:pt x="1672" y="25"/>
                  </a:lnTo>
                  <a:lnTo>
                    <a:pt x="1672" y="25"/>
                  </a:lnTo>
                  <a:lnTo>
                    <a:pt x="1690" y="16"/>
                  </a:lnTo>
                  <a:lnTo>
                    <a:pt x="1704" y="9"/>
                  </a:lnTo>
                  <a:lnTo>
                    <a:pt x="1719" y="5"/>
                  </a:lnTo>
                  <a:lnTo>
                    <a:pt x="1731" y="2"/>
                  </a:lnTo>
                  <a:lnTo>
                    <a:pt x="1741" y="0"/>
                  </a:lnTo>
                  <a:lnTo>
                    <a:pt x="1751" y="2"/>
                  </a:lnTo>
                  <a:lnTo>
                    <a:pt x="1760" y="5"/>
                  </a:lnTo>
                  <a:lnTo>
                    <a:pt x="1766" y="9"/>
                  </a:lnTo>
                  <a:lnTo>
                    <a:pt x="1773" y="15"/>
                  </a:lnTo>
                  <a:lnTo>
                    <a:pt x="1777" y="22"/>
                  </a:lnTo>
                  <a:lnTo>
                    <a:pt x="1782" y="31"/>
                  </a:lnTo>
                  <a:lnTo>
                    <a:pt x="1785" y="43"/>
                  </a:lnTo>
                  <a:lnTo>
                    <a:pt x="1786" y="55"/>
                  </a:lnTo>
                  <a:lnTo>
                    <a:pt x="1789" y="69"/>
                  </a:lnTo>
                  <a:lnTo>
                    <a:pt x="1789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3" name="Freeform 19">
              <a:extLst>
                <a:ext uri="{FF2B5EF4-FFF2-40B4-BE49-F238E27FC236}">
                  <a16:creationId xmlns:a16="http://schemas.microsoft.com/office/drawing/2014/main" id="{EB05BF0C-CC5E-0DC0-F4BA-8DBB035C4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043"/>
              <a:ext cx="86" cy="143"/>
            </a:xfrm>
            <a:custGeom>
              <a:avLst/>
              <a:gdLst>
                <a:gd name="T0" fmla="*/ 260 w 260"/>
                <a:gd name="T1" fmla="*/ 135 h 430"/>
                <a:gd name="T2" fmla="*/ 167 w 260"/>
                <a:gd name="T3" fmla="*/ 430 h 430"/>
                <a:gd name="T4" fmla="*/ 167 w 260"/>
                <a:gd name="T5" fmla="*/ 430 h 430"/>
                <a:gd name="T6" fmla="*/ 162 w 260"/>
                <a:gd name="T7" fmla="*/ 404 h 430"/>
                <a:gd name="T8" fmla="*/ 156 w 260"/>
                <a:gd name="T9" fmla="*/ 376 h 430"/>
                <a:gd name="T10" fmla="*/ 148 w 260"/>
                <a:gd name="T11" fmla="*/ 341 h 430"/>
                <a:gd name="T12" fmla="*/ 136 w 260"/>
                <a:gd name="T13" fmla="*/ 300 h 430"/>
                <a:gd name="T14" fmla="*/ 121 w 260"/>
                <a:gd name="T15" fmla="*/ 258 h 430"/>
                <a:gd name="T16" fmla="*/ 112 w 260"/>
                <a:gd name="T17" fmla="*/ 236 h 430"/>
                <a:gd name="T18" fmla="*/ 104 w 260"/>
                <a:gd name="T19" fmla="*/ 214 h 430"/>
                <a:gd name="T20" fmla="*/ 92 w 260"/>
                <a:gd name="T21" fmla="*/ 193 h 430"/>
                <a:gd name="T22" fmla="*/ 80 w 260"/>
                <a:gd name="T23" fmla="*/ 173 h 430"/>
                <a:gd name="T24" fmla="*/ 80 w 260"/>
                <a:gd name="T25" fmla="*/ 173 h 430"/>
                <a:gd name="T26" fmla="*/ 63 w 260"/>
                <a:gd name="T27" fmla="*/ 145 h 430"/>
                <a:gd name="T28" fmla="*/ 44 w 260"/>
                <a:gd name="T29" fmla="*/ 117 h 430"/>
                <a:gd name="T30" fmla="*/ 22 w 260"/>
                <a:gd name="T31" fmla="*/ 88 h 430"/>
                <a:gd name="T32" fmla="*/ 0 w 260"/>
                <a:gd name="T33" fmla="*/ 60 h 430"/>
                <a:gd name="T34" fmla="*/ 9 w 260"/>
                <a:gd name="T35" fmla="*/ 59 h 430"/>
                <a:gd name="T36" fmla="*/ 9 w 260"/>
                <a:gd name="T37" fmla="*/ 59 h 430"/>
                <a:gd name="T38" fmla="*/ 28 w 260"/>
                <a:gd name="T39" fmla="*/ 47 h 430"/>
                <a:gd name="T40" fmla="*/ 47 w 260"/>
                <a:gd name="T41" fmla="*/ 37 h 430"/>
                <a:gd name="T42" fmla="*/ 67 w 260"/>
                <a:gd name="T43" fmla="*/ 28 h 430"/>
                <a:gd name="T44" fmla="*/ 89 w 260"/>
                <a:gd name="T45" fmla="*/ 19 h 430"/>
                <a:gd name="T46" fmla="*/ 110 w 260"/>
                <a:gd name="T47" fmla="*/ 13 h 430"/>
                <a:gd name="T48" fmla="*/ 132 w 260"/>
                <a:gd name="T49" fmla="*/ 7 h 430"/>
                <a:gd name="T50" fmla="*/ 153 w 260"/>
                <a:gd name="T51" fmla="*/ 3 h 430"/>
                <a:gd name="T52" fmla="*/ 175 w 260"/>
                <a:gd name="T53" fmla="*/ 0 h 430"/>
                <a:gd name="T54" fmla="*/ 175 w 260"/>
                <a:gd name="T55" fmla="*/ 0 h 430"/>
                <a:gd name="T56" fmla="*/ 187 w 260"/>
                <a:gd name="T57" fmla="*/ 0 h 430"/>
                <a:gd name="T58" fmla="*/ 193 w 260"/>
                <a:gd name="T59" fmla="*/ 0 h 430"/>
                <a:gd name="T60" fmla="*/ 199 w 260"/>
                <a:gd name="T61" fmla="*/ 2 h 430"/>
                <a:gd name="T62" fmla="*/ 199 w 260"/>
                <a:gd name="T63" fmla="*/ 2 h 430"/>
                <a:gd name="T64" fmla="*/ 203 w 260"/>
                <a:gd name="T65" fmla="*/ 5 h 430"/>
                <a:gd name="T66" fmla="*/ 208 w 260"/>
                <a:gd name="T67" fmla="*/ 9 h 430"/>
                <a:gd name="T68" fmla="*/ 216 w 260"/>
                <a:gd name="T69" fmla="*/ 18 h 430"/>
                <a:gd name="T70" fmla="*/ 216 w 260"/>
                <a:gd name="T71" fmla="*/ 18 h 430"/>
                <a:gd name="T72" fmla="*/ 225 w 260"/>
                <a:gd name="T73" fmla="*/ 29 h 430"/>
                <a:gd name="T74" fmla="*/ 234 w 260"/>
                <a:gd name="T75" fmla="*/ 44 h 430"/>
                <a:gd name="T76" fmla="*/ 240 w 260"/>
                <a:gd name="T77" fmla="*/ 57 h 430"/>
                <a:gd name="T78" fmla="*/ 246 w 260"/>
                <a:gd name="T79" fmla="*/ 72 h 430"/>
                <a:gd name="T80" fmla="*/ 250 w 260"/>
                <a:gd name="T81" fmla="*/ 88 h 430"/>
                <a:gd name="T82" fmla="*/ 253 w 260"/>
                <a:gd name="T83" fmla="*/ 103 h 430"/>
                <a:gd name="T84" fmla="*/ 254 w 260"/>
                <a:gd name="T85" fmla="*/ 119 h 430"/>
                <a:gd name="T86" fmla="*/ 254 w 260"/>
                <a:gd name="T87" fmla="*/ 133 h 430"/>
                <a:gd name="T88" fmla="*/ 260 w 260"/>
                <a:gd name="T89" fmla="*/ 13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0" h="430">
                  <a:moveTo>
                    <a:pt x="260" y="135"/>
                  </a:moveTo>
                  <a:lnTo>
                    <a:pt x="167" y="430"/>
                  </a:lnTo>
                  <a:lnTo>
                    <a:pt x="167" y="430"/>
                  </a:lnTo>
                  <a:lnTo>
                    <a:pt x="162" y="404"/>
                  </a:lnTo>
                  <a:lnTo>
                    <a:pt x="156" y="376"/>
                  </a:lnTo>
                  <a:lnTo>
                    <a:pt x="148" y="341"/>
                  </a:lnTo>
                  <a:lnTo>
                    <a:pt x="136" y="300"/>
                  </a:lnTo>
                  <a:lnTo>
                    <a:pt x="121" y="258"/>
                  </a:lnTo>
                  <a:lnTo>
                    <a:pt x="112" y="236"/>
                  </a:lnTo>
                  <a:lnTo>
                    <a:pt x="104" y="214"/>
                  </a:lnTo>
                  <a:lnTo>
                    <a:pt x="92" y="193"/>
                  </a:lnTo>
                  <a:lnTo>
                    <a:pt x="80" y="173"/>
                  </a:lnTo>
                  <a:lnTo>
                    <a:pt x="80" y="173"/>
                  </a:lnTo>
                  <a:lnTo>
                    <a:pt x="63" y="145"/>
                  </a:lnTo>
                  <a:lnTo>
                    <a:pt x="44" y="117"/>
                  </a:lnTo>
                  <a:lnTo>
                    <a:pt x="22" y="88"/>
                  </a:lnTo>
                  <a:lnTo>
                    <a:pt x="0" y="60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28" y="47"/>
                  </a:lnTo>
                  <a:lnTo>
                    <a:pt x="47" y="37"/>
                  </a:lnTo>
                  <a:lnTo>
                    <a:pt x="67" y="28"/>
                  </a:lnTo>
                  <a:lnTo>
                    <a:pt x="89" y="19"/>
                  </a:lnTo>
                  <a:lnTo>
                    <a:pt x="110" y="13"/>
                  </a:lnTo>
                  <a:lnTo>
                    <a:pt x="132" y="7"/>
                  </a:lnTo>
                  <a:lnTo>
                    <a:pt x="153" y="3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87" y="0"/>
                  </a:lnTo>
                  <a:lnTo>
                    <a:pt x="193" y="0"/>
                  </a:lnTo>
                  <a:lnTo>
                    <a:pt x="199" y="2"/>
                  </a:lnTo>
                  <a:lnTo>
                    <a:pt x="199" y="2"/>
                  </a:lnTo>
                  <a:lnTo>
                    <a:pt x="203" y="5"/>
                  </a:lnTo>
                  <a:lnTo>
                    <a:pt x="208" y="9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25" y="29"/>
                  </a:lnTo>
                  <a:lnTo>
                    <a:pt x="234" y="44"/>
                  </a:lnTo>
                  <a:lnTo>
                    <a:pt x="240" y="57"/>
                  </a:lnTo>
                  <a:lnTo>
                    <a:pt x="246" y="72"/>
                  </a:lnTo>
                  <a:lnTo>
                    <a:pt x="250" y="88"/>
                  </a:lnTo>
                  <a:lnTo>
                    <a:pt x="253" y="103"/>
                  </a:lnTo>
                  <a:lnTo>
                    <a:pt x="254" y="119"/>
                  </a:lnTo>
                  <a:lnTo>
                    <a:pt x="254" y="133"/>
                  </a:lnTo>
                  <a:lnTo>
                    <a:pt x="260" y="13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4" name="Freeform 20">
              <a:extLst>
                <a:ext uri="{FF2B5EF4-FFF2-40B4-BE49-F238E27FC236}">
                  <a16:creationId xmlns:a16="http://schemas.microsoft.com/office/drawing/2014/main" id="{64E3C2B6-5DC0-372D-0439-A144EF6F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030"/>
              <a:ext cx="211" cy="180"/>
            </a:xfrm>
            <a:custGeom>
              <a:avLst/>
              <a:gdLst>
                <a:gd name="T0" fmla="*/ 573 w 635"/>
                <a:gd name="T1" fmla="*/ 497 h 541"/>
                <a:gd name="T2" fmla="*/ 572 w 635"/>
                <a:gd name="T3" fmla="*/ 499 h 541"/>
                <a:gd name="T4" fmla="*/ 338 w 635"/>
                <a:gd name="T5" fmla="*/ 539 h 541"/>
                <a:gd name="T6" fmla="*/ 338 w 635"/>
                <a:gd name="T7" fmla="*/ 541 h 541"/>
                <a:gd name="T8" fmla="*/ 131 w 635"/>
                <a:gd name="T9" fmla="*/ 349 h 541"/>
                <a:gd name="T10" fmla="*/ 131 w 635"/>
                <a:gd name="T11" fmla="*/ 349 h 541"/>
                <a:gd name="T12" fmla="*/ 115 w 635"/>
                <a:gd name="T13" fmla="*/ 336 h 541"/>
                <a:gd name="T14" fmla="*/ 98 w 635"/>
                <a:gd name="T15" fmla="*/ 326 h 541"/>
                <a:gd name="T16" fmla="*/ 0 w 635"/>
                <a:gd name="T17" fmla="*/ 275 h 541"/>
                <a:gd name="T18" fmla="*/ 0 w 635"/>
                <a:gd name="T19" fmla="*/ 275 h 541"/>
                <a:gd name="T20" fmla="*/ 30 w 635"/>
                <a:gd name="T21" fmla="*/ 238 h 541"/>
                <a:gd name="T22" fmla="*/ 63 w 635"/>
                <a:gd name="T23" fmla="*/ 202 h 541"/>
                <a:gd name="T24" fmla="*/ 102 w 635"/>
                <a:gd name="T25" fmla="*/ 156 h 541"/>
                <a:gd name="T26" fmla="*/ 146 w 635"/>
                <a:gd name="T27" fmla="*/ 109 h 541"/>
                <a:gd name="T28" fmla="*/ 169 w 635"/>
                <a:gd name="T29" fmla="*/ 87 h 541"/>
                <a:gd name="T30" fmla="*/ 191 w 635"/>
                <a:gd name="T31" fmla="*/ 66 h 541"/>
                <a:gd name="T32" fmla="*/ 213 w 635"/>
                <a:gd name="T33" fmla="*/ 46 h 541"/>
                <a:gd name="T34" fmla="*/ 235 w 635"/>
                <a:gd name="T35" fmla="*/ 30 h 541"/>
                <a:gd name="T36" fmla="*/ 256 w 635"/>
                <a:gd name="T37" fmla="*/ 17 h 541"/>
                <a:gd name="T38" fmla="*/ 273 w 635"/>
                <a:gd name="T39" fmla="*/ 7 h 541"/>
                <a:gd name="T40" fmla="*/ 273 w 635"/>
                <a:gd name="T41" fmla="*/ 7 h 541"/>
                <a:gd name="T42" fmla="*/ 284 w 635"/>
                <a:gd name="T43" fmla="*/ 4 h 541"/>
                <a:gd name="T44" fmla="*/ 294 w 635"/>
                <a:gd name="T45" fmla="*/ 1 h 541"/>
                <a:gd name="T46" fmla="*/ 294 w 635"/>
                <a:gd name="T47" fmla="*/ 1 h 541"/>
                <a:gd name="T48" fmla="*/ 304 w 635"/>
                <a:gd name="T49" fmla="*/ 0 h 541"/>
                <a:gd name="T50" fmla="*/ 316 w 635"/>
                <a:gd name="T51" fmla="*/ 0 h 541"/>
                <a:gd name="T52" fmla="*/ 326 w 635"/>
                <a:gd name="T53" fmla="*/ 1 h 541"/>
                <a:gd name="T54" fmla="*/ 338 w 635"/>
                <a:gd name="T55" fmla="*/ 4 h 541"/>
                <a:gd name="T56" fmla="*/ 348 w 635"/>
                <a:gd name="T57" fmla="*/ 7 h 541"/>
                <a:gd name="T58" fmla="*/ 360 w 635"/>
                <a:gd name="T59" fmla="*/ 11 h 541"/>
                <a:gd name="T60" fmla="*/ 382 w 635"/>
                <a:gd name="T61" fmla="*/ 23 h 541"/>
                <a:gd name="T62" fmla="*/ 403 w 635"/>
                <a:gd name="T63" fmla="*/ 39 h 541"/>
                <a:gd name="T64" fmla="*/ 425 w 635"/>
                <a:gd name="T65" fmla="*/ 57 h 541"/>
                <a:gd name="T66" fmla="*/ 446 w 635"/>
                <a:gd name="T67" fmla="*/ 77 h 541"/>
                <a:gd name="T68" fmla="*/ 468 w 635"/>
                <a:gd name="T69" fmla="*/ 99 h 541"/>
                <a:gd name="T70" fmla="*/ 468 w 635"/>
                <a:gd name="T71" fmla="*/ 99 h 541"/>
                <a:gd name="T72" fmla="*/ 490 w 635"/>
                <a:gd name="T73" fmla="*/ 127 h 541"/>
                <a:gd name="T74" fmla="*/ 512 w 635"/>
                <a:gd name="T75" fmla="*/ 156 h 541"/>
                <a:gd name="T76" fmla="*/ 531 w 635"/>
                <a:gd name="T77" fmla="*/ 184 h 541"/>
                <a:gd name="T78" fmla="*/ 548 w 635"/>
                <a:gd name="T79" fmla="*/ 212 h 541"/>
                <a:gd name="T80" fmla="*/ 548 w 635"/>
                <a:gd name="T81" fmla="*/ 212 h 541"/>
                <a:gd name="T82" fmla="*/ 560 w 635"/>
                <a:gd name="T83" fmla="*/ 232 h 541"/>
                <a:gd name="T84" fmla="*/ 572 w 635"/>
                <a:gd name="T85" fmla="*/ 253 h 541"/>
                <a:gd name="T86" fmla="*/ 580 w 635"/>
                <a:gd name="T87" fmla="*/ 275 h 541"/>
                <a:gd name="T88" fmla="*/ 589 w 635"/>
                <a:gd name="T89" fmla="*/ 297 h 541"/>
                <a:gd name="T90" fmla="*/ 604 w 635"/>
                <a:gd name="T91" fmla="*/ 339 h 541"/>
                <a:gd name="T92" fmla="*/ 616 w 635"/>
                <a:gd name="T93" fmla="*/ 380 h 541"/>
                <a:gd name="T94" fmla="*/ 624 w 635"/>
                <a:gd name="T95" fmla="*/ 415 h 541"/>
                <a:gd name="T96" fmla="*/ 630 w 635"/>
                <a:gd name="T97" fmla="*/ 443 h 541"/>
                <a:gd name="T98" fmla="*/ 635 w 635"/>
                <a:gd name="T99" fmla="*/ 469 h 541"/>
                <a:gd name="T100" fmla="*/ 614 w 635"/>
                <a:gd name="T101" fmla="*/ 534 h 541"/>
                <a:gd name="T102" fmla="*/ 614 w 635"/>
                <a:gd name="T103" fmla="*/ 534 h 541"/>
                <a:gd name="T104" fmla="*/ 614 w 635"/>
                <a:gd name="T105" fmla="*/ 534 h 541"/>
                <a:gd name="T106" fmla="*/ 602 w 635"/>
                <a:gd name="T107" fmla="*/ 523 h 541"/>
                <a:gd name="T108" fmla="*/ 573 w 635"/>
                <a:gd name="T109" fmla="*/ 497 h 541"/>
                <a:gd name="T110" fmla="*/ 573 w 635"/>
                <a:gd name="T111" fmla="*/ 49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5" h="541">
                  <a:moveTo>
                    <a:pt x="573" y="497"/>
                  </a:moveTo>
                  <a:lnTo>
                    <a:pt x="572" y="499"/>
                  </a:lnTo>
                  <a:lnTo>
                    <a:pt x="338" y="539"/>
                  </a:lnTo>
                  <a:lnTo>
                    <a:pt x="338" y="541"/>
                  </a:lnTo>
                  <a:lnTo>
                    <a:pt x="131" y="349"/>
                  </a:lnTo>
                  <a:lnTo>
                    <a:pt x="131" y="349"/>
                  </a:lnTo>
                  <a:lnTo>
                    <a:pt x="115" y="336"/>
                  </a:lnTo>
                  <a:lnTo>
                    <a:pt x="98" y="326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30" y="238"/>
                  </a:lnTo>
                  <a:lnTo>
                    <a:pt x="63" y="202"/>
                  </a:lnTo>
                  <a:lnTo>
                    <a:pt x="102" y="156"/>
                  </a:lnTo>
                  <a:lnTo>
                    <a:pt x="146" y="109"/>
                  </a:lnTo>
                  <a:lnTo>
                    <a:pt x="169" y="87"/>
                  </a:lnTo>
                  <a:lnTo>
                    <a:pt x="191" y="66"/>
                  </a:lnTo>
                  <a:lnTo>
                    <a:pt x="213" y="46"/>
                  </a:lnTo>
                  <a:lnTo>
                    <a:pt x="235" y="30"/>
                  </a:lnTo>
                  <a:lnTo>
                    <a:pt x="256" y="17"/>
                  </a:lnTo>
                  <a:lnTo>
                    <a:pt x="273" y="7"/>
                  </a:lnTo>
                  <a:lnTo>
                    <a:pt x="273" y="7"/>
                  </a:lnTo>
                  <a:lnTo>
                    <a:pt x="284" y="4"/>
                  </a:lnTo>
                  <a:lnTo>
                    <a:pt x="294" y="1"/>
                  </a:lnTo>
                  <a:lnTo>
                    <a:pt x="294" y="1"/>
                  </a:lnTo>
                  <a:lnTo>
                    <a:pt x="304" y="0"/>
                  </a:lnTo>
                  <a:lnTo>
                    <a:pt x="316" y="0"/>
                  </a:lnTo>
                  <a:lnTo>
                    <a:pt x="326" y="1"/>
                  </a:lnTo>
                  <a:lnTo>
                    <a:pt x="338" y="4"/>
                  </a:lnTo>
                  <a:lnTo>
                    <a:pt x="348" y="7"/>
                  </a:lnTo>
                  <a:lnTo>
                    <a:pt x="360" y="11"/>
                  </a:lnTo>
                  <a:lnTo>
                    <a:pt x="382" y="23"/>
                  </a:lnTo>
                  <a:lnTo>
                    <a:pt x="403" y="39"/>
                  </a:lnTo>
                  <a:lnTo>
                    <a:pt x="425" y="57"/>
                  </a:lnTo>
                  <a:lnTo>
                    <a:pt x="446" y="77"/>
                  </a:lnTo>
                  <a:lnTo>
                    <a:pt x="468" y="99"/>
                  </a:lnTo>
                  <a:lnTo>
                    <a:pt x="468" y="99"/>
                  </a:lnTo>
                  <a:lnTo>
                    <a:pt x="490" y="127"/>
                  </a:lnTo>
                  <a:lnTo>
                    <a:pt x="512" y="156"/>
                  </a:lnTo>
                  <a:lnTo>
                    <a:pt x="531" y="184"/>
                  </a:lnTo>
                  <a:lnTo>
                    <a:pt x="548" y="212"/>
                  </a:lnTo>
                  <a:lnTo>
                    <a:pt x="548" y="212"/>
                  </a:lnTo>
                  <a:lnTo>
                    <a:pt x="560" y="232"/>
                  </a:lnTo>
                  <a:lnTo>
                    <a:pt x="572" y="253"/>
                  </a:lnTo>
                  <a:lnTo>
                    <a:pt x="580" y="275"/>
                  </a:lnTo>
                  <a:lnTo>
                    <a:pt x="589" y="297"/>
                  </a:lnTo>
                  <a:lnTo>
                    <a:pt x="604" y="339"/>
                  </a:lnTo>
                  <a:lnTo>
                    <a:pt x="616" y="380"/>
                  </a:lnTo>
                  <a:lnTo>
                    <a:pt x="624" y="415"/>
                  </a:lnTo>
                  <a:lnTo>
                    <a:pt x="630" y="443"/>
                  </a:lnTo>
                  <a:lnTo>
                    <a:pt x="635" y="469"/>
                  </a:lnTo>
                  <a:lnTo>
                    <a:pt x="614" y="534"/>
                  </a:lnTo>
                  <a:lnTo>
                    <a:pt x="614" y="534"/>
                  </a:lnTo>
                  <a:lnTo>
                    <a:pt x="614" y="534"/>
                  </a:lnTo>
                  <a:lnTo>
                    <a:pt x="602" y="523"/>
                  </a:lnTo>
                  <a:lnTo>
                    <a:pt x="573" y="497"/>
                  </a:lnTo>
                  <a:lnTo>
                    <a:pt x="573" y="49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5" name="Freeform 21">
              <a:extLst>
                <a:ext uri="{FF2B5EF4-FFF2-40B4-BE49-F238E27FC236}">
                  <a16:creationId xmlns:a16="http://schemas.microsoft.com/office/drawing/2014/main" id="{6B6FFE2F-32B2-78A6-9CED-DBD786AC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" y="2195"/>
              <a:ext cx="731" cy="183"/>
            </a:xfrm>
            <a:custGeom>
              <a:avLst/>
              <a:gdLst>
                <a:gd name="T0" fmla="*/ 2030 w 2194"/>
                <a:gd name="T1" fmla="*/ 549 h 549"/>
                <a:gd name="T2" fmla="*/ 0 w 2194"/>
                <a:gd name="T3" fmla="*/ 440 h 549"/>
                <a:gd name="T4" fmla="*/ 48 w 2194"/>
                <a:gd name="T5" fmla="*/ 385 h 549"/>
                <a:gd name="T6" fmla="*/ 55 w 2194"/>
                <a:gd name="T7" fmla="*/ 376 h 549"/>
                <a:gd name="T8" fmla="*/ 77 w 2194"/>
                <a:gd name="T9" fmla="*/ 363 h 549"/>
                <a:gd name="T10" fmla="*/ 121 w 2194"/>
                <a:gd name="T11" fmla="*/ 344 h 549"/>
                <a:gd name="T12" fmla="*/ 194 w 2194"/>
                <a:gd name="T13" fmla="*/ 323 h 549"/>
                <a:gd name="T14" fmla="*/ 278 w 2194"/>
                <a:gd name="T15" fmla="*/ 307 h 549"/>
                <a:gd name="T16" fmla="*/ 402 w 2194"/>
                <a:gd name="T17" fmla="*/ 293 h 549"/>
                <a:gd name="T18" fmla="*/ 537 w 2194"/>
                <a:gd name="T19" fmla="*/ 282 h 549"/>
                <a:gd name="T20" fmla="*/ 569 w 2194"/>
                <a:gd name="T21" fmla="*/ 279 h 549"/>
                <a:gd name="T22" fmla="*/ 665 w 2194"/>
                <a:gd name="T23" fmla="*/ 277 h 549"/>
                <a:gd name="T24" fmla="*/ 730 w 2194"/>
                <a:gd name="T25" fmla="*/ 269 h 549"/>
                <a:gd name="T26" fmla="*/ 777 w 2194"/>
                <a:gd name="T27" fmla="*/ 256 h 549"/>
                <a:gd name="T28" fmla="*/ 791 w 2194"/>
                <a:gd name="T29" fmla="*/ 250 h 549"/>
                <a:gd name="T30" fmla="*/ 877 w 2194"/>
                <a:gd name="T31" fmla="*/ 205 h 549"/>
                <a:gd name="T32" fmla="*/ 1395 w 2194"/>
                <a:gd name="T33" fmla="*/ 148 h 549"/>
                <a:gd name="T34" fmla="*/ 1473 w 2194"/>
                <a:gd name="T35" fmla="*/ 192 h 549"/>
                <a:gd name="T36" fmla="*/ 1552 w 2194"/>
                <a:gd name="T37" fmla="*/ 227 h 549"/>
                <a:gd name="T38" fmla="*/ 1562 w 2194"/>
                <a:gd name="T39" fmla="*/ 233 h 549"/>
                <a:gd name="T40" fmla="*/ 1580 w 2194"/>
                <a:gd name="T41" fmla="*/ 239 h 549"/>
                <a:gd name="T42" fmla="*/ 1593 w 2194"/>
                <a:gd name="T43" fmla="*/ 240 h 549"/>
                <a:gd name="T44" fmla="*/ 1599 w 2194"/>
                <a:gd name="T45" fmla="*/ 239 h 549"/>
                <a:gd name="T46" fmla="*/ 1613 w 2194"/>
                <a:gd name="T47" fmla="*/ 231 h 549"/>
                <a:gd name="T48" fmla="*/ 1625 w 2194"/>
                <a:gd name="T49" fmla="*/ 222 h 549"/>
                <a:gd name="T50" fmla="*/ 1632 w 2194"/>
                <a:gd name="T51" fmla="*/ 209 h 549"/>
                <a:gd name="T52" fmla="*/ 1628 w 2194"/>
                <a:gd name="T53" fmla="*/ 198 h 549"/>
                <a:gd name="T54" fmla="*/ 1622 w 2194"/>
                <a:gd name="T55" fmla="*/ 190 h 549"/>
                <a:gd name="T56" fmla="*/ 1650 w 2194"/>
                <a:gd name="T57" fmla="*/ 206 h 549"/>
                <a:gd name="T58" fmla="*/ 1678 w 2194"/>
                <a:gd name="T59" fmla="*/ 218 h 549"/>
                <a:gd name="T60" fmla="*/ 1689 w 2194"/>
                <a:gd name="T61" fmla="*/ 222 h 549"/>
                <a:gd name="T62" fmla="*/ 1714 w 2194"/>
                <a:gd name="T63" fmla="*/ 227 h 549"/>
                <a:gd name="T64" fmla="*/ 1727 w 2194"/>
                <a:gd name="T65" fmla="*/ 225 h 549"/>
                <a:gd name="T66" fmla="*/ 1742 w 2194"/>
                <a:gd name="T67" fmla="*/ 221 h 549"/>
                <a:gd name="T68" fmla="*/ 1752 w 2194"/>
                <a:gd name="T69" fmla="*/ 211 h 549"/>
                <a:gd name="T70" fmla="*/ 1754 w 2194"/>
                <a:gd name="T71" fmla="*/ 206 h 549"/>
                <a:gd name="T72" fmla="*/ 1755 w 2194"/>
                <a:gd name="T73" fmla="*/ 202 h 549"/>
                <a:gd name="T74" fmla="*/ 1755 w 2194"/>
                <a:gd name="T75" fmla="*/ 186 h 549"/>
                <a:gd name="T76" fmla="*/ 1763 w 2194"/>
                <a:gd name="T77" fmla="*/ 192 h 549"/>
                <a:gd name="T78" fmla="*/ 1767 w 2194"/>
                <a:gd name="T79" fmla="*/ 196 h 549"/>
                <a:gd name="T80" fmla="*/ 1779 w 2194"/>
                <a:gd name="T81" fmla="*/ 200 h 549"/>
                <a:gd name="T82" fmla="*/ 1785 w 2194"/>
                <a:gd name="T83" fmla="*/ 202 h 549"/>
                <a:gd name="T84" fmla="*/ 1855 w 2194"/>
                <a:gd name="T85" fmla="*/ 209 h 549"/>
                <a:gd name="T86" fmla="*/ 1878 w 2194"/>
                <a:gd name="T87" fmla="*/ 208 h 549"/>
                <a:gd name="T88" fmla="*/ 1885 w 2194"/>
                <a:gd name="T89" fmla="*/ 206 h 549"/>
                <a:gd name="T90" fmla="*/ 1897 w 2194"/>
                <a:gd name="T91" fmla="*/ 198 h 549"/>
                <a:gd name="T92" fmla="*/ 1910 w 2194"/>
                <a:gd name="T93" fmla="*/ 179 h 549"/>
                <a:gd name="T94" fmla="*/ 1918 w 2194"/>
                <a:gd name="T95" fmla="*/ 165 h 549"/>
                <a:gd name="T96" fmla="*/ 1931 w 2194"/>
                <a:gd name="T97" fmla="*/ 176 h 549"/>
                <a:gd name="T98" fmla="*/ 1969 w 2194"/>
                <a:gd name="T99" fmla="*/ 190 h 549"/>
                <a:gd name="T100" fmla="*/ 1979 w 2194"/>
                <a:gd name="T101" fmla="*/ 192 h 549"/>
                <a:gd name="T102" fmla="*/ 1988 w 2194"/>
                <a:gd name="T103" fmla="*/ 190 h 549"/>
                <a:gd name="T104" fmla="*/ 1995 w 2194"/>
                <a:gd name="T105" fmla="*/ 187 h 549"/>
                <a:gd name="T106" fmla="*/ 2008 w 2194"/>
                <a:gd name="T107" fmla="*/ 174 h 549"/>
                <a:gd name="T108" fmla="*/ 2014 w 2194"/>
                <a:gd name="T109" fmla="*/ 157 h 549"/>
                <a:gd name="T110" fmla="*/ 2013 w 2194"/>
                <a:gd name="T111" fmla="*/ 139 h 549"/>
                <a:gd name="T112" fmla="*/ 2002 w 2194"/>
                <a:gd name="T113" fmla="*/ 123 h 549"/>
                <a:gd name="T114" fmla="*/ 1918 w 2194"/>
                <a:gd name="T115" fmla="*/ 42 h 549"/>
                <a:gd name="T116" fmla="*/ 2153 w 2194"/>
                <a:gd name="T117" fmla="*/ 0 h 549"/>
                <a:gd name="T118" fmla="*/ 2182 w 2194"/>
                <a:gd name="T119" fmla="*/ 26 h 549"/>
                <a:gd name="T120" fmla="*/ 2194 w 2194"/>
                <a:gd name="T121" fmla="*/ 3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4" h="549">
                  <a:moveTo>
                    <a:pt x="2194" y="37"/>
                  </a:moveTo>
                  <a:lnTo>
                    <a:pt x="2030" y="549"/>
                  </a:lnTo>
                  <a:lnTo>
                    <a:pt x="1015" y="495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5" y="376"/>
                  </a:lnTo>
                  <a:lnTo>
                    <a:pt x="66" y="369"/>
                  </a:lnTo>
                  <a:lnTo>
                    <a:pt x="77" y="363"/>
                  </a:lnTo>
                  <a:lnTo>
                    <a:pt x="90" y="356"/>
                  </a:lnTo>
                  <a:lnTo>
                    <a:pt x="121" y="344"/>
                  </a:lnTo>
                  <a:lnTo>
                    <a:pt x="156" y="332"/>
                  </a:lnTo>
                  <a:lnTo>
                    <a:pt x="194" y="323"/>
                  </a:lnTo>
                  <a:lnTo>
                    <a:pt x="235" y="315"/>
                  </a:lnTo>
                  <a:lnTo>
                    <a:pt x="278" y="307"/>
                  </a:lnTo>
                  <a:lnTo>
                    <a:pt x="320" y="301"/>
                  </a:lnTo>
                  <a:lnTo>
                    <a:pt x="402" y="293"/>
                  </a:lnTo>
                  <a:lnTo>
                    <a:pt x="471" y="287"/>
                  </a:lnTo>
                  <a:lnTo>
                    <a:pt x="537" y="282"/>
                  </a:lnTo>
                  <a:lnTo>
                    <a:pt x="537" y="282"/>
                  </a:lnTo>
                  <a:lnTo>
                    <a:pt x="569" y="279"/>
                  </a:lnTo>
                  <a:lnTo>
                    <a:pt x="601" y="278"/>
                  </a:lnTo>
                  <a:lnTo>
                    <a:pt x="665" y="277"/>
                  </a:lnTo>
                  <a:lnTo>
                    <a:pt x="698" y="274"/>
                  </a:lnTo>
                  <a:lnTo>
                    <a:pt x="730" y="269"/>
                  </a:lnTo>
                  <a:lnTo>
                    <a:pt x="760" y="262"/>
                  </a:lnTo>
                  <a:lnTo>
                    <a:pt x="777" y="256"/>
                  </a:lnTo>
                  <a:lnTo>
                    <a:pt x="791" y="250"/>
                  </a:lnTo>
                  <a:lnTo>
                    <a:pt x="791" y="250"/>
                  </a:lnTo>
                  <a:lnTo>
                    <a:pt x="835" y="228"/>
                  </a:lnTo>
                  <a:lnTo>
                    <a:pt x="877" y="205"/>
                  </a:lnTo>
                  <a:lnTo>
                    <a:pt x="1395" y="148"/>
                  </a:lnTo>
                  <a:lnTo>
                    <a:pt x="1395" y="148"/>
                  </a:lnTo>
                  <a:lnTo>
                    <a:pt x="1433" y="171"/>
                  </a:lnTo>
                  <a:lnTo>
                    <a:pt x="1473" y="192"/>
                  </a:lnTo>
                  <a:lnTo>
                    <a:pt x="1512" y="211"/>
                  </a:lnTo>
                  <a:lnTo>
                    <a:pt x="1552" y="227"/>
                  </a:lnTo>
                  <a:lnTo>
                    <a:pt x="1552" y="227"/>
                  </a:lnTo>
                  <a:lnTo>
                    <a:pt x="1562" y="233"/>
                  </a:lnTo>
                  <a:lnTo>
                    <a:pt x="1574" y="237"/>
                  </a:lnTo>
                  <a:lnTo>
                    <a:pt x="1580" y="239"/>
                  </a:lnTo>
                  <a:lnTo>
                    <a:pt x="1586" y="240"/>
                  </a:lnTo>
                  <a:lnTo>
                    <a:pt x="1593" y="240"/>
                  </a:lnTo>
                  <a:lnTo>
                    <a:pt x="1599" y="239"/>
                  </a:lnTo>
                  <a:lnTo>
                    <a:pt x="1599" y="239"/>
                  </a:lnTo>
                  <a:lnTo>
                    <a:pt x="1606" y="236"/>
                  </a:lnTo>
                  <a:lnTo>
                    <a:pt x="1613" y="231"/>
                  </a:lnTo>
                  <a:lnTo>
                    <a:pt x="1619" y="227"/>
                  </a:lnTo>
                  <a:lnTo>
                    <a:pt x="1625" y="222"/>
                  </a:lnTo>
                  <a:lnTo>
                    <a:pt x="1629" y="217"/>
                  </a:lnTo>
                  <a:lnTo>
                    <a:pt x="1632" y="209"/>
                  </a:lnTo>
                  <a:lnTo>
                    <a:pt x="1632" y="203"/>
                  </a:lnTo>
                  <a:lnTo>
                    <a:pt x="1628" y="198"/>
                  </a:lnTo>
                  <a:lnTo>
                    <a:pt x="1628" y="198"/>
                  </a:lnTo>
                  <a:lnTo>
                    <a:pt x="1622" y="190"/>
                  </a:lnTo>
                  <a:lnTo>
                    <a:pt x="1622" y="190"/>
                  </a:lnTo>
                  <a:lnTo>
                    <a:pt x="1650" y="206"/>
                  </a:lnTo>
                  <a:lnTo>
                    <a:pt x="1665" y="214"/>
                  </a:lnTo>
                  <a:lnTo>
                    <a:pt x="1678" y="218"/>
                  </a:lnTo>
                  <a:lnTo>
                    <a:pt x="1678" y="218"/>
                  </a:lnTo>
                  <a:lnTo>
                    <a:pt x="1689" y="222"/>
                  </a:lnTo>
                  <a:lnTo>
                    <a:pt x="1701" y="225"/>
                  </a:lnTo>
                  <a:lnTo>
                    <a:pt x="1714" y="227"/>
                  </a:lnTo>
                  <a:lnTo>
                    <a:pt x="1727" y="225"/>
                  </a:lnTo>
                  <a:lnTo>
                    <a:pt x="1727" y="225"/>
                  </a:lnTo>
                  <a:lnTo>
                    <a:pt x="1735" y="224"/>
                  </a:lnTo>
                  <a:lnTo>
                    <a:pt x="1742" y="221"/>
                  </a:lnTo>
                  <a:lnTo>
                    <a:pt x="1748" y="218"/>
                  </a:lnTo>
                  <a:lnTo>
                    <a:pt x="1752" y="211"/>
                  </a:lnTo>
                  <a:lnTo>
                    <a:pt x="1752" y="211"/>
                  </a:lnTo>
                  <a:lnTo>
                    <a:pt x="1754" y="206"/>
                  </a:lnTo>
                  <a:lnTo>
                    <a:pt x="1755" y="202"/>
                  </a:lnTo>
                  <a:lnTo>
                    <a:pt x="1755" y="202"/>
                  </a:lnTo>
                  <a:lnTo>
                    <a:pt x="1755" y="186"/>
                  </a:lnTo>
                  <a:lnTo>
                    <a:pt x="1755" y="186"/>
                  </a:lnTo>
                  <a:lnTo>
                    <a:pt x="1755" y="186"/>
                  </a:lnTo>
                  <a:lnTo>
                    <a:pt x="1763" y="192"/>
                  </a:lnTo>
                  <a:lnTo>
                    <a:pt x="1763" y="192"/>
                  </a:lnTo>
                  <a:lnTo>
                    <a:pt x="1767" y="196"/>
                  </a:lnTo>
                  <a:lnTo>
                    <a:pt x="1773" y="199"/>
                  </a:lnTo>
                  <a:lnTo>
                    <a:pt x="1779" y="200"/>
                  </a:lnTo>
                  <a:lnTo>
                    <a:pt x="1785" y="202"/>
                  </a:lnTo>
                  <a:lnTo>
                    <a:pt x="1785" y="202"/>
                  </a:lnTo>
                  <a:lnTo>
                    <a:pt x="1831" y="208"/>
                  </a:lnTo>
                  <a:lnTo>
                    <a:pt x="1855" y="209"/>
                  </a:lnTo>
                  <a:lnTo>
                    <a:pt x="1866" y="209"/>
                  </a:lnTo>
                  <a:lnTo>
                    <a:pt x="1878" y="208"/>
                  </a:lnTo>
                  <a:lnTo>
                    <a:pt x="1878" y="208"/>
                  </a:lnTo>
                  <a:lnTo>
                    <a:pt x="1885" y="206"/>
                  </a:lnTo>
                  <a:lnTo>
                    <a:pt x="1891" y="202"/>
                  </a:lnTo>
                  <a:lnTo>
                    <a:pt x="1897" y="198"/>
                  </a:lnTo>
                  <a:lnTo>
                    <a:pt x="1902" y="192"/>
                  </a:lnTo>
                  <a:lnTo>
                    <a:pt x="1910" y="179"/>
                  </a:lnTo>
                  <a:lnTo>
                    <a:pt x="1918" y="165"/>
                  </a:lnTo>
                  <a:lnTo>
                    <a:pt x="1918" y="165"/>
                  </a:lnTo>
                  <a:lnTo>
                    <a:pt x="1925" y="171"/>
                  </a:lnTo>
                  <a:lnTo>
                    <a:pt x="1931" y="176"/>
                  </a:lnTo>
                  <a:lnTo>
                    <a:pt x="1945" y="181"/>
                  </a:lnTo>
                  <a:lnTo>
                    <a:pt x="1969" y="190"/>
                  </a:lnTo>
                  <a:lnTo>
                    <a:pt x="1969" y="190"/>
                  </a:lnTo>
                  <a:lnTo>
                    <a:pt x="1979" y="192"/>
                  </a:lnTo>
                  <a:lnTo>
                    <a:pt x="1979" y="192"/>
                  </a:lnTo>
                  <a:lnTo>
                    <a:pt x="1988" y="190"/>
                  </a:lnTo>
                  <a:lnTo>
                    <a:pt x="1995" y="187"/>
                  </a:lnTo>
                  <a:lnTo>
                    <a:pt x="1995" y="187"/>
                  </a:lnTo>
                  <a:lnTo>
                    <a:pt x="2002" y="181"/>
                  </a:lnTo>
                  <a:lnTo>
                    <a:pt x="2008" y="174"/>
                  </a:lnTo>
                  <a:lnTo>
                    <a:pt x="2013" y="165"/>
                  </a:lnTo>
                  <a:lnTo>
                    <a:pt x="2014" y="157"/>
                  </a:lnTo>
                  <a:lnTo>
                    <a:pt x="2014" y="148"/>
                  </a:lnTo>
                  <a:lnTo>
                    <a:pt x="2013" y="139"/>
                  </a:lnTo>
                  <a:lnTo>
                    <a:pt x="2008" y="130"/>
                  </a:lnTo>
                  <a:lnTo>
                    <a:pt x="2002" y="123"/>
                  </a:lnTo>
                  <a:lnTo>
                    <a:pt x="1918" y="44"/>
                  </a:lnTo>
                  <a:lnTo>
                    <a:pt x="1918" y="42"/>
                  </a:lnTo>
                  <a:lnTo>
                    <a:pt x="2152" y="2"/>
                  </a:lnTo>
                  <a:lnTo>
                    <a:pt x="2153" y="0"/>
                  </a:lnTo>
                  <a:lnTo>
                    <a:pt x="2153" y="0"/>
                  </a:lnTo>
                  <a:lnTo>
                    <a:pt x="2182" y="26"/>
                  </a:lnTo>
                  <a:lnTo>
                    <a:pt x="2194" y="37"/>
                  </a:lnTo>
                  <a:lnTo>
                    <a:pt x="2194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6" name="Freeform 22">
              <a:extLst>
                <a:ext uri="{FF2B5EF4-FFF2-40B4-BE49-F238E27FC236}">
                  <a16:creationId xmlns:a16="http://schemas.microsoft.com/office/drawing/2014/main" id="{422D5DE6-73BE-8C0A-2636-C91D3A8EF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084"/>
              <a:ext cx="554" cy="205"/>
            </a:xfrm>
            <a:custGeom>
              <a:avLst/>
              <a:gdLst>
                <a:gd name="T0" fmla="*/ 1559 w 1663"/>
                <a:gd name="T1" fmla="*/ 512 h 615"/>
                <a:gd name="T2" fmla="*/ 1540 w 1663"/>
                <a:gd name="T3" fmla="*/ 535 h 615"/>
                <a:gd name="T4" fmla="*/ 1527 w 1663"/>
                <a:gd name="T5" fmla="*/ 541 h 615"/>
                <a:gd name="T6" fmla="*/ 1480 w 1663"/>
                <a:gd name="T7" fmla="*/ 541 h 615"/>
                <a:gd name="T8" fmla="*/ 1428 w 1663"/>
                <a:gd name="T9" fmla="*/ 533 h 615"/>
                <a:gd name="T10" fmla="*/ 1412 w 1663"/>
                <a:gd name="T11" fmla="*/ 525 h 615"/>
                <a:gd name="T12" fmla="*/ 1404 w 1663"/>
                <a:gd name="T13" fmla="*/ 519 h 615"/>
                <a:gd name="T14" fmla="*/ 1404 w 1663"/>
                <a:gd name="T15" fmla="*/ 535 h 615"/>
                <a:gd name="T16" fmla="*/ 1401 w 1663"/>
                <a:gd name="T17" fmla="*/ 544 h 615"/>
                <a:gd name="T18" fmla="*/ 1384 w 1663"/>
                <a:gd name="T19" fmla="*/ 557 h 615"/>
                <a:gd name="T20" fmla="*/ 1363 w 1663"/>
                <a:gd name="T21" fmla="*/ 560 h 615"/>
                <a:gd name="T22" fmla="*/ 1327 w 1663"/>
                <a:gd name="T23" fmla="*/ 551 h 615"/>
                <a:gd name="T24" fmla="*/ 1299 w 1663"/>
                <a:gd name="T25" fmla="*/ 539 h 615"/>
                <a:gd name="T26" fmla="*/ 1277 w 1663"/>
                <a:gd name="T27" fmla="*/ 531 h 615"/>
                <a:gd name="T28" fmla="*/ 1281 w 1663"/>
                <a:gd name="T29" fmla="*/ 542 h 615"/>
                <a:gd name="T30" fmla="*/ 1268 w 1663"/>
                <a:gd name="T31" fmla="*/ 560 h 615"/>
                <a:gd name="T32" fmla="*/ 1248 w 1663"/>
                <a:gd name="T33" fmla="*/ 572 h 615"/>
                <a:gd name="T34" fmla="*/ 1235 w 1663"/>
                <a:gd name="T35" fmla="*/ 573 h 615"/>
                <a:gd name="T36" fmla="*/ 1211 w 1663"/>
                <a:gd name="T37" fmla="*/ 566 h 615"/>
                <a:gd name="T38" fmla="*/ 1161 w 1663"/>
                <a:gd name="T39" fmla="*/ 544 h 615"/>
                <a:gd name="T40" fmla="*/ 1044 w 1663"/>
                <a:gd name="T41" fmla="*/ 481 h 615"/>
                <a:gd name="T42" fmla="*/ 920 w 1663"/>
                <a:gd name="T43" fmla="*/ 402 h 615"/>
                <a:gd name="T44" fmla="*/ 886 w 1663"/>
                <a:gd name="T45" fmla="*/ 392 h 615"/>
                <a:gd name="T46" fmla="*/ 850 w 1663"/>
                <a:gd name="T47" fmla="*/ 390 h 615"/>
                <a:gd name="T48" fmla="*/ 826 w 1663"/>
                <a:gd name="T49" fmla="*/ 396 h 615"/>
                <a:gd name="T50" fmla="*/ 712 w 1663"/>
                <a:gd name="T51" fmla="*/ 441 h 615"/>
                <a:gd name="T52" fmla="*/ 526 w 1663"/>
                <a:gd name="T53" fmla="*/ 538 h 615"/>
                <a:gd name="T54" fmla="*/ 440 w 1663"/>
                <a:gd name="T55" fmla="*/ 583 h 615"/>
                <a:gd name="T56" fmla="*/ 409 w 1663"/>
                <a:gd name="T57" fmla="*/ 595 h 615"/>
                <a:gd name="T58" fmla="*/ 314 w 1663"/>
                <a:gd name="T59" fmla="*/ 610 h 615"/>
                <a:gd name="T60" fmla="*/ 186 w 1663"/>
                <a:gd name="T61" fmla="*/ 615 h 615"/>
                <a:gd name="T62" fmla="*/ 152 w 1663"/>
                <a:gd name="T63" fmla="*/ 601 h 615"/>
                <a:gd name="T64" fmla="*/ 99 w 1663"/>
                <a:gd name="T65" fmla="*/ 572 h 615"/>
                <a:gd name="T66" fmla="*/ 44 w 1663"/>
                <a:gd name="T67" fmla="*/ 526 h 615"/>
                <a:gd name="T68" fmla="*/ 16 w 1663"/>
                <a:gd name="T69" fmla="*/ 487 h 615"/>
                <a:gd name="T70" fmla="*/ 3 w 1663"/>
                <a:gd name="T71" fmla="*/ 453 h 615"/>
                <a:gd name="T72" fmla="*/ 0 w 1663"/>
                <a:gd name="T73" fmla="*/ 415 h 615"/>
                <a:gd name="T74" fmla="*/ 4 w 1663"/>
                <a:gd name="T75" fmla="*/ 387 h 615"/>
                <a:gd name="T76" fmla="*/ 32 w 1663"/>
                <a:gd name="T77" fmla="*/ 310 h 615"/>
                <a:gd name="T78" fmla="*/ 64 w 1663"/>
                <a:gd name="T79" fmla="*/ 248 h 615"/>
                <a:gd name="T80" fmla="*/ 101 w 1663"/>
                <a:gd name="T81" fmla="*/ 201 h 615"/>
                <a:gd name="T82" fmla="*/ 139 w 1663"/>
                <a:gd name="T83" fmla="*/ 171 h 615"/>
                <a:gd name="T84" fmla="*/ 175 w 1663"/>
                <a:gd name="T85" fmla="*/ 156 h 615"/>
                <a:gd name="T86" fmla="*/ 243 w 1663"/>
                <a:gd name="T87" fmla="*/ 149 h 615"/>
                <a:gd name="T88" fmla="*/ 929 w 1663"/>
                <a:gd name="T89" fmla="*/ 5 h 615"/>
                <a:gd name="T90" fmla="*/ 961 w 1663"/>
                <a:gd name="T91" fmla="*/ 1 h 615"/>
                <a:gd name="T92" fmla="*/ 1008 w 1663"/>
                <a:gd name="T93" fmla="*/ 4 h 615"/>
                <a:gd name="T94" fmla="*/ 1053 w 1663"/>
                <a:gd name="T95" fmla="*/ 20 h 615"/>
                <a:gd name="T96" fmla="*/ 1327 w 1663"/>
                <a:gd name="T97" fmla="*/ 162 h 615"/>
                <a:gd name="T98" fmla="*/ 1567 w 1663"/>
                <a:gd name="T99" fmla="*/ 377 h 615"/>
                <a:gd name="T100" fmla="*/ 1657 w 1663"/>
                <a:gd name="T101" fmla="*/ 463 h 615"/>
                <a:gd name="T102" fmla="*/ 1663 w 1663"/>
                <a:gd name="T103" fmla="*/ 490 h 615"/>
                <a:gd name="T104" fmla="*/ 1651 w 1663"/>
                <a:gd name="T105" fmla="*/ 514 h 615"/>
                <a:gd name="T106" fmla="*/ 1637 w 1663"/>
                <a:gd name="T107" fmla="*/ 523 h 615"/>
                <a:gd name="T108" fmla="*/ 1618 w 1663"/>
                <a:gd name="T109" fmla="*/ 523 h 615"/>
                <a:gd name="T110" fmla="*/ 1580 w 1663"/>
                <a:gd name="T111" fmla="*/ 509 h 615"/>
                <a:gd name="T112" fmla="*/ 1567 w 1663"/>
                <a:gd name="T113" fmla="*/ 498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3" h="615">
                  <a:moveTo>
                    <a:pt x="1567" y="498"/>
                  </a:moveTo>
                  <a:lnTo>
                    <a:pt x="1567" y="498"/>
                  </a:lnTo>
                  <a:lnTo>
                    <a:pt x="1559" y="512"/>
                  </a:lnTo>
                  <a:lnTo>
                    <a:pt x="1551" y="525"/>
                  </a:lnTo>
                  <a:lnTo>
                    <a:pt x="1546" y="531"/>
                  </a:lnTo>
                  <a:lnTo>
                    <a:pt x="1540" y="535"/>
                  </a:lnTo>
                  <a:lnTo>
                    <a:pt x="1534" y="539"/>
                  </a:lnTo>
                  <a:lnTo>
                    <a:pt x="1527" y="541"/>
                  </a:lnTo>
                  <a:lnTo>
                    <a:pt x="1527" y="541"/>
                  </a:lnTo>
                  <a:lnTo>
                    <a:pt x="1515" y="542"/>
                  </a:lnTo>
                  <a:lnTo>
                    <a:pt x="1504" y="542"/>
                  </a:lnTo>
                  <a:lnTo>
                    <a:pt x="1480" y="541"/>
                  </a:lnTo>
                  <a:lnTo>
                    <a:pt x="1434" y="535"/>
                  </a:lnTo>
                  <a:lnTo>
                    <a:pt x="1434" y="535"/>
                  </a:lnTo>
                  <a:lnTo>
                    <a:pt x="1428" y="533"/>
                  </a:lnTo>
                  <a:lnTo>
                    <a:pt x="1422" y="532"/>
                  </a:lnTo>
                  <a:lnTo>
                    <a:pt x="1416" y="529"/>
                  </a:lnTo>
                  <a:lnTo>
                    <a:pt x="1412" y="525"/>
                  </a:lnTo>
                  <a:lnTo>
                    <a:pt x="1412" y="525"/>
                  </a:lnTo>
                  <a:lnTo>
                    <a:pt x="1404" y="519"/>
                  </a:lnTo>
                  <a:lnTo>
                    <a:pt x="1404" y="519"/>
                  </a:lnTo>
                  <a:lnTo>
                    <a:pt x="1404" y="519"/>
                  </a:lnTo>
                  <a:lnTo>
                    <a:pt x="1404" y="535"/>
                  </a:lnTo>
                  <a:lnTo>
                    <a:pt x="1404" y="535"/>
                  </a:lnTo>
                  <a:lnTo>
                    <a:pt x="1403" y="539"/>
                  </a:lnTo>
                  <a:lnTo>
                    <a:pt x="1401" y="544"/>
                  </a:lnTo>
                  <a:lnTo>
                    <a:pt x="1401" y="544"/>
                  </a:lnTo>
                  <a:lnTo>
                    <a:pt x="1397" y="551"/>
                  </a:lnTo>
                  <a:lnTo>
                    <a:pt x="1391" y="554"/>
                  </a:lnTo>
                  <a:lnTo>
                    <a:pt x="1384" y="557"/>
                  </a:lnTo>
                  <a:lnTo>
                    <a:pt x="1376" y="558"/>
                  </a:lnTo>
                  <a:lnTo>
                    <a:pt x="1376" y="558"/>
                  </a:lnTo>
                  <a:lnTo>
                    <a:pt x="1363" y="560"/>
                  </a:lnTo>
                  <a:lnTo>
                    <a:pt x="1350" y="558"/>
                  </a:lnTo>
                  <a:lnTo>
                    <a:pt x="1338" y="555"/>
                  </a:lnTo>
                  <a:lnTo>
                    <a:pt x="1327" y="551"/>
                  </a:lnTo>
                  <a:lnTo>
                    <a:pt x="1327" y="551"/>
                  </a:lnTo>
                  <a:lnTo>
                    <a:pt x="1314" y="547"/>
                  </a:lnTo>
                  <a:lnTo>
                    <a:pt x="1299" y="539"/>
                  </a:lnTo>
                  <a:lnTo>
                    <a:pt x="1271" y="523"/>
                  </a:lnTo>
                  <a:lnTo>
                    <a:pt x="1271" y="523"/>
                  </a:lnTo>
                  <a:lnTo>
                    <a:pt x="1277" y="531"/>
                  </a:lnTo>
                  <a:lnTo>
                    <a:pt x="1277" y="531"/>
                  </a:lnTo>
                  <a:lnTo>
                    <a:pt x="1281" y="536"/>
                  </a:lnTo>
                  <a:lnTo>
                    <a:pt x="1281" y="542"/>
                  </a:lnTo>
                  <a:lnTo>
                    <a:pt x="1278" y="550"/>
                  </a:lnTo>
                  <a:lnTo>
                    <a:pt x="1274" y="555"/>
                  </a:lnTo>
                  <a:lnTo>
                    <a:pt x="1268" y="560"/>
                  </a:lnTo>
                  <a:lnTo>
                    <a:pt x="1262" y="564"/>
                  </a:lnTo>
                  <a:lnTo>
                    <a:pt x="1255" y="569"/>
                  </a:lnTo>
                  <a:lnTo>
                    <a:pt x="1248" y="572"/>
                  </a:lnTo>
                  <a:lnTo>
                    <a:pt x="1248" y="572"/>
                  </a:lnTo>
                  <a:lnTo>
                    <a:pt x="1242" y="573"/>
                  </a:lnTo>
                  <a:lnTo>
                    <a:pt x="1235" y="573"/>
                  </a:lnTo>
                  <a:lnTo>
                    <a:pt x="1229" y="572"/>
                  </a:lnTo>
                  <a:lnTo>
                    <a:pt x="1223" y="570"/>
                  </a:lnTo>
                  <a:lnTo>
                    <a:pt x="1211" y="566"/>
                  </a:lnTo>
                  <a:lnTo>
                    <a:pt x="1201" y="560"/>
                  </a:lnTo>
                  <a:lnTo>
                    <a:pt x="1201" y="560"/>
                  </a:lnTo>
                  <a:lnTo>
                    <a:pt x="1161" y="544"/>
                  </a:lnTo>
                  <a:lnTo>
                    <a:pt x="1122" y="525"/>
                  </a:lnTo>
                  <a:lnTo>
                    <a:pt x="1082" y="504"/>
                  </a:lnTo>
                  <a:lnTo>
                    <a:pt x="1044" y="481"/>
                  </a:lnTo>
                  <a:lnTo>
                    <a:pt x="1044" y="481"/>
                  </a:lnTo>
                  <a:lnTo>
                    <a:pt x="983" y="441"/>
                  </a:lnTo>
                  <a:lnTo>
                    <a:pt x="920" y="402"/>
                  </a:lnTo>
                  <a:lnTo>
                    <a:pt x="920" y="402"/>
                  </a:lnTo>
                  <a:lnTo>
                    <a:pt x="898" y="395"/>
                  </a:lnTo>
                  <a:lnTo>
                    <a:pt x="886" y="392"/>
                  </a:lnTo>
                  <a:lnTo>
                    <a:pt x="873" y="390"/>
                  </a:lnTo>
                  <a:lnTo>
                    <a:pt x="861" y="390"/>
                  </a:lnTo>
                  <a:lnTo>
                    <a:pt x="850" y="390"/>
                  </a:lnTo>
                  <a:lnTo>
                    <a:pt x="838" y="393"/>
                  </a:lnTo>
                  <a:lnTo>
                    <a:pt x="826" y="396"/>
                  </a:lnTo>
                  <a:lnTo>
                    <a:pt x="826" y="396"/>
                  </a:lnTo>
                  <a:lnTo>
                    <a:pt x="788" y="409"/>
                  </a:lnTo>
                  <a:lnTo>
                    <a:pt x="750" y="424"/>
                  </a:lnTo>
                  <a:lnTo>
                    <a:pt x="712" y="441"/>
                  </a:lnTo>
                  <a:lnTo>
                    <a:pt x="674" y="459"/>
                  </a:lnTo>
                  <a:lnTo>
                    <a:pt x="600" y="498"/>
                  </a:lnTo>
                  <a:lnTo>
                    <a:pt x="526" y="538"/>
                  </a:lnTo>
                  <a:lnTo>
                    <a:pt x="526" y="538"/>
                  </a:lnTo>
                  <a:lnTo>
                    <a:pt x="484" y="561"/>
                  </a:lnTo>
                  <a:lnTo>
                    <a:pt x="440" y="583"/>
                  </a:lnTo>
                  <a:lnTo>
                    <a:pt x="440" y="583"/>
                  </a:lnTo>
                  <a:lnTo>
                    <a:pt x="426" y="589"/>
                  </a:lnTo>
                  <a:lnTo>
                    <a:pt x="409" y="595"/>
                  </a:lnTo>
                  <a:lnTo>
                    <a:pt x="379" y="602"/>
                  </a:lnTo>
                  <a:lnTo>
                    <a:pt x="347" y="607"/>
                  </a:lnTo>
                  <a:lnTo>
                    <a:pt x="314" y="610"/>
                  </a:lnTo>
                  <a:lnTo>
                    <a:pt x="250" y="611"/>
                  </a:lnTo>
                  <a:lnTo>
                    <a:pt x="218" y="612"/>
                  </a:lnTo>
                  <a:lnTo>
                    <a:pt x="186" y="615"/>
                  </a:lnTo>
                  <a:lnTo>
                    <a:pt x="186" y="615"/>
                  </a:lnTo>
                  <a:lnTo>
                    <a:pt x="177" y="612"/>
                  </a:lnTo>
                  <a:lnTo>
                    <a:pt x="152" y="601"/>
                  </a:lnTo>
                  <a:lnTo>
                    <a:pt x="136" y="593"/>
                  </a:lnTo>
                  <a:lnTo>
                    <a:pt x="118" y="583"/>
                  </a:lnTo>
                  <a:lnTo>
                    <a:pt x="99" y="572"/>
                  </a:lnTo>
                  <a:lnTo>
                    <a:pt x="80" y="558"/>
                  </a:lnTo>
                  <a:lnTo>
                    <a:pt x="61" y="544"/>
                  </a:lnTo>
                  <a:lnTo>
                    <a:pt x="44" y="526"/>
                  </a:lnTo>
                  <a:lnTo>
                    <a:pt x="29" y="507"/>
                  </a:lnTo>
                  <a:lnTo>
                    <a:pt x="22" y="497"/>
                  </a:lnTo>
                  <a:lnTo>
                    <a:pt x="16" y="487"/>
                  </a:lnTo>
                  <a:lnTo>
                    <a:pt x="10" y="476"/>
                  </a:lnTo>
                  <a:lnTo>
                    <a:pt x="6" y="465"/>
                  </a:lnTo>
                  <a:lnTo>
                    <a:pt x="3" y="453"/>
                  </a:lnTo>
                  <a:lnTo>
                    <a:pt x="1" y="441"/>
                  </a:lnTo>
                  <a:lnTo>
                    <a:pt x="0" y="428"/>
                  </a:lnTo>
                  <a:lnTo>
                    <a:pt x="0" y="415"/>
                  </a:lnTo>
                  <a:lnTo>
                    <a:pt x="1" y="402"/>
                  </a:lnTo>
                  <a:lnTo>
                    <a:pt x="4" y="387"/>
                  </a:lnTo>
                  <a:lnTo>
                    <a:pt x="4" y="387"/>
                  </a:lnTo>
                  <a:lnTo>
                    <a:pt x="13" y="359"/>
                  </a:lnTo>
                  <a:lnTo>
                    <a:pt x="22" y="333"/>
                  </a:lnTo>
                  <a:lnTo>
                    <a:pt x="32" y="310"/>
                  </a:lnTo>
                  <a:lnTo>
                    <a:pt x="42" y="288"/>
                  </a:lnTo>
                  <a:lnTo>
                    <a:pt x="52" y="267"/>
                  </a:lnTo>
                  <a:lnTo>
                    <a:pt x="64" y="248"/>
                  </a:lnTo>
                  <a:lnTo>
                    <a:pt x="77" y="231"/>
                  </a:lnTo>
                  <a:lnTo>
                    <a:pt x="89" y="216"/>
                  </a:lnTo>
                  <a:lnTo>
                    <a:pt x="101" y="201"/>
                  </a:lnTo>
                  <a:lnTo>
                    <a:pt x="114" y="190"/>
                  </a:lnTo>
                  <a:lnTo>
                    <a:pt x="127" y="179"/>
                  </a:lnTo>
                  <a:lnTo>
                    <a:pt x="139" y="171"/>
                  </a:lnTo>
                  <a:lnTo>
                    <a:pt x="150" y="165"/>
                  </a:lnTo>
                  <a:lnTo>
                    <a:pt x="164" y="159"/>
                  </a:lnTo>
                  <a:lnTo>
                    <a:pt x="175" y="156"/>
                  </a:lnTo>
                  <a:lnTo>
                    <a:pt x="186" y="153"/>
                  </a:lnTo>
                  <a:lnTo>
                    <a:pt x="186" y="153"/>
                  </a:lnTo>
                  <a:lnTo>
                    <a:pt x="243" y="149"/>
                  </a:lnTo>
                  <a:lnTo>
                    <a:pt x="256" y="147"/>
                  </a:lnTo>
                  <a:lnTo>
                    <a:pt x="670" y="68"/>
                  </a:lnTo>
                  <a:lnTo>
                    <a:pt x="929" y="5"/>
                  </a:lnTo>
                  <a:lnTo>
                    <a:pt x="929" y="5"/>
                  </a:lnTo>
                  <a:lnTo>
                    <a:pt x="945" y="2"/>
                  </a:lnTo>
                  <a:lnTo>
                    <a:pt x="961" y="1"/>
                  </a:lnTo>
                  <a:lnTo>
                    <a:pt x="977" y="0"/>
                  </a:lnTo>
                  <a:lnTo>
                    <a:pt x="992" y="1"/>
                  </a:lnTo>
                  <a:lnTo>
                    <a:pt x="1008" y="4"/>
                  </a:lnTo>
                  <a:lnTo>
                    <a:pt x="1024" y="8"/>
                  </a:lnTo>
                  <a:lnTo>
                    <a:pt x="1039" y="13"/>
                  </a:lnTo>
                  <a:lnTo>
                    <a:pt x="1053" y="20"/>
                  </a:lnTo>
                  <a:lnTo>
                    <a:pt x="1229" y="111"/>
                  </a:lnTo>
                  <a:lnTo>
                    <a:pt x="1327" y="162"/>
                  </a:lnTo>
                  <a:lnTo>
                    <a:pt x="1327" y="162"/>
                  </a:lnTo>
                  <a:lnTo>
                    <a:pt x="1344" y="172"/>
                  </a:lnTo>
                  <a:lnTo>
                    <a:pt x="1360" y="185"/>
                  </a:lnTo>
                  <a:lnTo>
                    <a:pt x="1567" y="377"/>
                  </a:lnTo>
                  <a:lnTo>
                    <a:pt x="1651" y="456"/>
                  </a:lnTo>
                  <a:lnTo>
                    <a:pt x="1651" y="456"/>
                  </a:lnTo>
                  <a:lnTo>
                    <a:pt x="1657" y="463"/>
                  </a:lnTo>
                  <a:lnTo>
                    <a:pt x="1662" y="472"/>
                  </a:lnTo>
                  <a:lnTo>
                    <a:pt x="1663" y="481"/>
                  </a:lnTo>
                  <a:lnTo>
                    <a:pt x="1663" y="490"/>
                  </a:lnTo>
                  <a:lnTo>
                    <a:pt x="1662" y="498"/>
                  </a:lnTo>
                  <a:lnTo>
                    <a:pt x="1657" y="507"/>
                  </a:lnTo>
                  <a:lnTo>
                    <a:pt x="1651" y="514"/>
                  </a:lnTo>
                  <a:lnTo>
                    <a:pt x="1644" y="520"/>
                  </a:lnTo>
                  <a:lnTo>
                    <a:pt x="1644" y="520"/>
                  </a:lnTo>
                  <a:lnTo>
                    <a:pt x="1637" y="523"/>
                  </a:lnTo>
                  <a:lnTo>
                    <a:pt x="1628" y="525"/>
                  </a:lnTo>
                  <a:lnTo>
                    <a:pt x="1628" y="525"/>
                  </a:lnTo>
                  <a:lnTo>
                    <a:pt x="1618" y="523"/>
                  </a:lnTo>
                  <a:lnTo>
                    <a:pt x="1594" y="514"/>
                  </a:lnTo>
                  <a:lnTo>
                    <a:pt x="1594" y="514"/>
                  </a:lnTo>
                  <a:lnTo>
                    <a:pt x="1580" y="509"/>
                  </a:lnTo>
                  <a:lnTo>
                    <a:pt x="1574" y="504"/>
                  </a:lnTo>
                  <a:lnTo>
                    <a:pt x="1567" y="498"/>
                  </a:lnTo>
                  <a:lnTo>
                    <a:pt x="1567" y="49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7" name="Freeform 23">
              <a:extLst>
                <a:ext uri="{FF2B5EF4-FFF2-40B4-BE49-F238E27FC236}">
                  <a16:creationId xmlns:a16="http://schemas.microsoft.com/office/drawing/2014/main" id="{75C744E7-EDD5-1167-6455-5AD7E8590D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" y="7"/>
              <a:ext cx="1328" cy="1678"/>
            </a:xfrm>
            <a:custGeom>
              <a:avLst/>
              <a:gdLst>
                <a:gd name="T0" fmla="*/ 1779 w 3982"/>
                <a:gd name="T1" fmla="*/ 1524 h 5032"/>
                <a:gd name="T2" fmla="*/ 1565 w 3982"/>
                <a:gd name="T3" fmla="*/ 1475 h 5032"/>
                <a:gd name="T4" fmla="*/ 1507 w 3982"/>
                <a:gd name="T5" fmla="*/ 1624 h 5032"/>
                <a:gd name="T6" fmla="*/ 1624 w 3982"/>
                <a:gd name="T7" fmla="*/ 1988 h 5032"/>
                <a:gd name="T8" fmla="*/ 1826 w 3982"/>
                <a:gd name="T9" fmla="*/ 1862 h 5032"/>
                <a:gd name="T10" fmla="*/ 449 w 3982"/>
                <a:gd name="T11" fmla="*/ 3230 h 5032"/>
                <a:gd name="T12" fmla="*/ 54 w 3982"/>
                <a:gd name="T13" fmla="*/ 3549 h 5032"/>
                <a:gd name="T14" fmla="*/ 13 w 3982"/>
                <a:gd name="T15" fmla="*/ 3432 h 5032"/>
                <a:gd name="T16" fmla="*/ 243 w 3982"/>
                <a:gd name="T17" fmla="*/ 2809 h 5032"/>
                <a:gd name="T18" fmla="*/ 663 w 3982"/>
                <a:gd name="T19" fmla="*/ 2288 h 5032"/>
                <a:gd name="T20" fmla="*/ 1062 w 3982"/>
                <a:gd name="T21" fmla="*/ 1322 h 5032"/>
                <a:gd name="T22" fmla="*/ 1418 w 3982"/>
                <a:gd name="T23" fmla="*/ 396 h 5032"/>
                <a:gd name="T24" fmla="*/ 1846 w 3982"/>
                <a:gd name="T25" fmla="*/ 114 h 5032"/>
                <a:gd name="T26" fmla="*/ 2355 w 3982"/>
                <a:gd name="T27" fmla="*/ 1 h 5032"/>
                <a:gd name="T28" fmla="*/ 2805 w 3982"/>
                <a:gd name="T29" fmla="*/ 110 h 5032"/>
                <a:gd name="T30" fmla="*/ 3492 w 3982"/>
                <a:gd name="T31" fmla="*/ 562 h 5032"/>
                <a:gd name="T32" fmla="*/ 3798 w 3982"/>
                <a:gd name="T33" fmla="*/ 964 h 5032"/>
                <a:gd name="T34" fmla="*/ 3827 w 3982"/>
                <a:gd name="T35" fmla="*/ 1529 h 5032"/>
                <a:gd name="T36" fmla="*/ 3517 w 3982"/>
                <a:gd name="T37" fmla="*/ 2158 h 5032"/>
                <a:gd name="T38" fmla="*/ 3402 w 3982"/>
                <a:gd name="T39" fmla="*/ 2569 h 5032"/>
                <a:gd name="T40" fmla="*/ 3486 w 3982"/>
                <a:gd name="T41" fmla="*/ 3169 h 5032"/>
                <a:gd name="T42" fmla="*/ 3729 w 3982"/>
                <a:gd name="T43" fmla="*/ 3722 h 5032"/>
                <a:gd name="T44" fmla="*/ 3878 w 3982"/>
                <a:gd name="T45" fmla="*/ 3862 h 5032"/>
                <a:gd name="T46" fmla="*/ 3466 w 3982"/>
                <a:gd name="T47" fmla="*/ 3708 h 5032"/>
                <a:gd name="T48" fmla="*/ 3428 w 3982"/>
                <a:gd name="T49" fmla="*/ 4351 h 5032"/>
                <a:gd name="T50" fmla="*/ 3268 w 3982"/>
                <a:gd name="T51" fmla="*/ 4615 h 5032"/>
                <a:gd name="T52" fmla="*/ 3110 w 3982"/>
                <a:gd name="T53" fmla="*/ 4596 h 5032"/>
                <a:gd name="T54" fmla="*/ 2654 w 3982"/>
                <a:gd name="T55" fmla="*/ 4953 h 5032"/>
                <a:gd name="T56" fmla="*/ 2882 w 3982"/>
                <a:gd name="T57" fmla="*/ 4538 h 5032"/>
                <a:gd name="T58" fmla="*/ 2835 w 3982"/>
                <a:gd name="T59" fmla="*/ 4184 h 5032"/>
                <a:gd name="T60" fmla="*/ 2614 w 3982"/>
                <a:gd name="T61" fmla="*/ 3843 h 5032"/>
                <a:gd name="T62" fmla="*/ 2500 w 3982"/>
                <a:gd name="T63" fmla="*/ 3249 h 5032"/>
                <a:gd name="T64" fmla="*/ 2497 w 3982"/>
                <a:gd name="T65" fmla="*/ 3018 h 5032"/>
                <a:gd name="T66" fmla="*/ 2499 w 3982"/>
                <a:gd name="T67" fmla="*/ 2777 h 5032"/>
                <a:gd name="T68" fmla="*/ 2778 w 3982"/>
                <a:gd name="T69" fmla="*/ 2803 h 5032"/>
                <a:gd name="T70" fmla="*/ 3071 w 3982"/>
                <a:gd name="T71" fmla="*/ 2506 h 5032"/>
                <a:gd name="T72" fmla="*/ 3318 w 3982"/>
                <a:gd name="T73" fmla="*/ 1978 h 5032"/>
                <a:gd name="T74" fmla="*/ 3486 w 3982"/>
                <a:gd name="T75" fmla="*/ 1477 h 5032"/>
                <a:gd name="T76" fmla="*/ 3489 w 3982"/>
                <a:gd name="T77" fmla="*/ 1084 h 5032"/>
                <a:gd name="T78" fmla="*/ 3314 w 3982"/>
                <a:gd name="T79" fmla="*/ 797 h 5032"/>
                <a:gd name="T80" fmla="*/ 2996 w 3982"/>
                <a:gd name="T81" fmla="*/ 717 h 5032"/>
                <a:gd name="T82" fmla="*/ 2701 w 3982"/>
                <a:gd name="T83" fmla="*/ 917 h 5032"/>
                <a:gd name="T84" fmla="*/ 2401 w 3982"/>
                <a:gd name="T85" fmla="*/ 1489 h 5032"/>
                <a:gd name="T86" fmla="*/ 2158 w 3982"/>
                <a:gd name="T87" fmla="*/ 1666 h 5032"/>
                <a:gd name="T88" fmla="*/ 1857 w 3982"/>
                <a:gd name="T89" fmla="*/ 1932 h 5032"/>
                <a:gd name="T90" fmla="*/ 1814 w 3982"/>
                <a:gd name="T91" fmla="*/ 2504 h 5032"/>
                <a:gd name="T92" fmla="*/ 1643 w 3982"/>
                <a:gd name="T93" fmla="*/ 3062 h 5032"/>
                <a:gd name="T94" fmla="*/ 1684 w 3982"/>
                <a:gd name="T95" fmla="*/ 3599 h 5032"/>
                <a:gd name="T96" fmla="*/ 1911 w 3982"/>
                <a:gd name="T97" fmla="*/ 4158 h 5032"/>
                <a:gd name="T98" fmla="*/ 1832 w 3982"/>
                <a:gd name="T99" fmla="*/ 4611 h 5032"/>
                <a:gd name="T100" fmla="*/ 1811 w 3982"/>
                <a:gd name="T101" fmla="*/ 4453 h 5032"/>
                <a:gd name="T102" fmla="*/ 1713 w 3982"/>
                <a:gd name="T103" fmla="*/ 4200 h 5032"/>
                <a:gd name="T104" fmla="*/ 1633 w 3982"/>
                <a:gd name="T105" fmla="*/ 4735 h 5032"/>
                <a:gd name="T106" fmla="*/ 1359 w 3982"/>
                <a:gd name="T107" fmla="*/ 4996 h 5032"/>
                <a:gd name="T108" fmla="*/ 1501 w 3982"/>
                <a:gd name="T109" fmla="*/ 4820 h 5032"/>
                <a:gd name="T110" fmla="*/ 1565 w 3982"/>
                <a:gd name="T111" fmla="*/ 4528 h 5032"/>
                <a:gd name="T112" fmla="*/ 1168 w 3982"/>
                <a:gd name="T113" fmla="*/ 4175 h 5032"/>
                <a:gd name="T114" fmla="*/ 916 w 3982"/>
                <a:gd name="T115" fmla="*/ 3926 h 5032"/>
                <a:gd name="T116" fmla="*/ 768 w 3982"/>
                <a:gd name="T117" fmla="*/ 3347 h 5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82" h="5032">
                  <a:moveTo>
                    <a:pt x="2003" y="1665"/>
                  </a:moveTo>
                  <a:lnTo>
                    <a:pt x="2001" y="1663"/>
                  </a:lnTo>
                  <a:lnTo>
                    <a:pt x="2001" y="1663"/>
                  </a:lnTo>
                  <a:lnTo>
                    <a:pt x="1980" y="1657"/>
                  </a:lnTo>
                  <a:lnTo>
                    <a:pt x="1960" y="1652"/>
                  </a:lnTo>
                  <a:lnTo>
                    <a:pt x="1940" y="1643"/>
                  </a:lnTo>
                  <a:lnTo>
                    <a:pt x="1922" y="1634"/>
                  </a:lnTo>
                  <a:lnTo>
                    <a:pt x="1903" y="1625"/>
                  </a:lnTo>
                  <a:lnTo>
                    <a:pt x="1887" y="1615"/>
                  </a:lnTo>
                  <a:lnTo>
                    <a:pt x="1855" y="1593"/>
                  </a:lnTo>
                  <a:lnTo>
                    <a:pt x="1827" y="1570"/>
                  </a:lnTo>
                  <a:lnTo>
                    <a:pt x="1801" y="1548"/>
                  </a:lnTo>
                  <a:lnTo>
                    <a:pt x="1779" y="1524"/>
                  </a:lnTo>
                  <a:lnTo>
                    <a:pt x="1759" y="1504"/>
                  </a:lnTo>
                  <a:lnTo>
                    <a:pt x="1759" y="1504"/>
                  </a:lnTo>
                  <a:lnTo>
                    <a:pt x="1745" y="1491"/>
                  </a:lnTo>
                  <a:lnTo>
                    <a:pt x="1729" y="1479"/>
                  </a:lnTo>
                  <a:lnTo>
                    <a:pt x="1710" y="1469"/>
                  </a:lnTo>
                  <a:lnTo>
                    <a:pt x="1691" y="1461"/>
                  </a:lnTo>
                  <a:lnTo>
                    <a:pt x="1672" y="1457"/>
                  </a:lnTo>
                  <a:lnTo>
                    <a:pt x="1652" y="1454"/>
                  </a:lnTo>
                  <a:lnTo>
                    <a:pt x="1631" y="1453"/>
                  </a:lnTo>
                  <a:lnTo>
                    <a:pt x="1611" y="1456"/>
                  </a:lnTo>
                  <a:lnTo>
                    <a:pt x="1592" y="1461"/>
                  </a:lnTo>
                  <a:lnTo>
                    <a:pt x="1574" y="1469"/>
                  </a:lnTo>
                  <a:lnTo>
                    <a:pt x="1565" y="1475"/>
                  </a:lnTo>
                  <a:lnTo>
                    <a:pt x="1557" y="1480"/>
                  </a:lnTo>
                  <a:lnTo>
                    <a:pt x="1549" y="1488"/>
                  </a:lnTo>
                  <a:lnTo>
                    <a:pt x="1542" y="1495"/>
                  </a:lnTo>
                  <a:lnTo>
                    <a:pt x="1535" y="1504"/>
                  </a:lnTo>
                  <a:lnTo>
                    <a:pt x="1529" y="1514"/>
                  </a:lnTo>
                  <a:lnTo>
                    <a:pt x="1523" y="1524"/>
                  </a:lnTo>
                  <a:lnTo>
                    <a:pt x="1519" y="1536"/>
                  </a:lnTo>
                  <a:lnTo>
                    <a:pt x="1514" y="1548"/>
                  </a:lnTo>
                  <a:lnTo>
                    <a:pt x="1511" y="1562"/>
                  </a:lnTo>
                  <a:lnTo>
                    <a:pt x="1508" y="1576"/>
                  </a:lnTo>
                  <a:lnTo>
                    <a:pt x="1507" y="1592"/>
                  </a:lnTo>
                  <a:lnTo>
                    <a:pt x="1507" y="1592"/>
                  </a:lnTo>
                  <a:lnTo>
                    <a:pt x="1507" y="1624"/>
                  </a:lnTo>
                  <a:lnTo>
                    <a:pt x="1508" y="1657"/>
                  </a:lnTo>
                  <a:lnTo>
                    <a:pt x="1511" y="1691"/>
                  </a:lnTo>
                  <a:lnTo>
                    <a:pt x="1516" y="1725"/>
                  </a:lnTo>
                  <a:lnTo>
                    <a:pt x="1523" y="1757"/>
                  </a:lnTo>
                  <a:lnTo>
                    <a:pt x="1532" y="1791"/>
                  </a:lnTo>
                  <a:lnTo>
                    <a:pt x="1541" y="1821"/>
                  </a:lnTo>
                  <a:lnTo>
                    <a:pt x="1551" y="1852"/>
                  </a:lnTo>
                  <a:lnTo>
                    <a:pt x="1563" y="1881"/>
                  </a:lnTo>
                  <a:lnTo>
                    <a:pt x="1574" y="1908"/>
                  </a:lnTo>
                  <a:lnTo>
                    <a:pt x="1587" y="1932"/>
                  </a:lnTo>
                  <a:lnTo>
                    <a:pt x="1599" y="1954"/>
                  </a:lnTo>
                  <a:lnTo>
                    <a:pt x="1612" y="1972"/>
                  </a:lnTo>
                  <a:lnTo>
                    <a:pt x="1624" y="1988"/>
                  </a:lnTo>
                  <a:lnTo>
                    <a:pt x="1637" y="2000"/>
                  </a:lnTo>
                  <a:lnTo>
                    <a:pt x="1647" y="2007"/>
                  </a:lnTo>
                  <a:lnTo>
                    <a:pt x="1647" y="2007"/>
                  </a:lnTo>
                  <a:lnTo>
                    <a:pt x="1664" y="2013"/>
                  </a:lnTo>
                  <a:lnTo>
                    <a:pt x="1680" y="2017"/>
                  </a:lnTo>
                  <a:lnTo>
                    <a:pt x="1696" y="2019"/>
                  </a:lnTo>
                  <a:lnTo>
                    <a:pt x="1713" y="2020"/>
                  </a:lnTo>
                  <a:lnTo>
                    <a:pt x="1713" y="2020"/>
                  </a:lnTo>
                  <a:lnTo>
                    <a:pt x="1734" y="1987"/>
                  </a:lnTo>
                  <a:lnTo>
                    <a:pt x="1754" y="1956"/>
                  </a:lnTo>
                  <a:lnTo>
                    <a:pt x="1776" y="1925"/>
                  </a:lnTo>
                  <a:lnTo>
                    <a:pt x="1800" y="1894"/>
                  </a:lnTo>
                  <a:lnTo>
                    <a:pt x="1826" y="1862"/>
                  </a:lnTo>
                  <a:lnTo>
                    <a:pt x="1854" y="1827"/>
                  </a:lnTo>
                  <a:lnTo>
                    <a:pt x="1922" y="1750"/>
                  </a:lnTo>
                  <a:lnTo>
                    <a:pt x="1922" y="1750"/>
                  </a:lnTo>
                  <a:lnTo>
                    <a:pt x="1963" y="1707"/>
                  </a:lnTo>
                  <a:lnTo>
                    <a:pt x="2003" y="1665"/>
                  </a:lnTo>
                  <a:lnTo>
                    <a:pt x="2003" y="1665"/>
                  </a:lnTo>
                  <a:close/>
                  <a:moveTo>
                    <a:pt x="814" y="2918"/>
                  </a:moveTo>
                  <a:lnTo>
                    <a:pt x="814" y="2918"/>
                  </a:lnTo>
                  <a:lnTo>
                    <a:pt x="758" y="2970"/>
                  </a:lnTo>
                  <a:lnTo>
                    <a:pt x="698" y="3022"/>
                  </a:lnTo>
                  <a:lnTo>
                    <a:pt x="625" y="3087"/>
                  </a:lnTo>
                  <a:lnTo>
                    <a:pt x="540" y="3157"/>
                  </a:lnTo>
                  <a:lnTo>
                    <a:pt x="449" y="3230"/>
                  </a:lnTo>
                  <a:lnTo>
                    <a:pt x="404" y="3265"/>
                  </a:lnTo>
                  <a:lnTo>
                    <a:pt x="359" y="3299"/>
                  </a:lnTo>
                  <a:lnTo>
                    <a:pt x="315" y="3330"/>
                  </a:lnTo>
                  <a:lnTo>
                    <a:pt x="272" y="3359"/>
                  </a:lnTo>
                  <a:lnTo>
                    <a:pt x="272" y="3359"/>
                  </a:lnTo>
                  <a:lnTo>
                    <a:pt x="233" y="3387"/>
                  </a:lnTo>
                  <a:lnTo>
                    <a:pt x="198" y="3413"/>
                  </a:lnTo>
                  <a:lnTo>
                    <a:pt x="165" y="3438"/>
                  </a:lnTo>
                  <a:lnTo>
                    <a:pt x="138" y="3463"/>
                  </a:lnTo>
                  <a:lnTo>
                    <a:pt x="111" y="3486"/>
                  </a:lnTo>
                  <a:lnTo>
                    <a:pt x="89" y="3508"/>
                  </a:lnTo>
                  <a:lnTo>
                    <a:pt x="70" y="3529"/>
                  </a:lnTo>
                  <a:lnTo>
                    <a:pt x="54" y="3549"/>
                  </a:lnTo>
                  <a:lnTo>
                    <a:pt x="41" y="3565"/>
                  </a:lnTo>
                  <a:lnTo>
                    <a:pt x="31" y="3581"/>
                  </a:lnTo>
                  <a:lnTo>
                    <a:pt x="15" y="3606"/>
                  </a:lnTo>
                  <a:lnTo>
                    <a:pt x="6" y="3622"/>
                  </a:lnTo>
                  <a:lnTo>
                    <a:pt x="3" y="3628"/>
                  </a:lnTo>
                  <a:lnTo>
                    <a:pt x="3" y="3628"/>
                  </a:lnTo>
                  <a:lnTo>
                    <a:pt x="2" y="3621"/>
                  </a:lnTo>
                  <a:lnTo>
                    <a:pt x="0" y="3608"/>
                  </a:lnTo>
                  <a:lnTo>
                    <a:pt x="0" y="3588"/>
                  </a:lnTo>
                  <a:lnTo>
                    <a:pt x="0" y="3588"/>
                  </a:lnTo>
                  <a:lnTo>
                    <a:pt x="0" y="3553"/>
                  </a:lnTo>
                  <a:lnTo>
                    <a:pt x="5" y="3501"/>
                  </a:lnTo>
                  <a:lnTo>
                    <a:pt x="13" y="3432"/>
                  </a:lnTo>
                  <a:lnTo>
                    <a:pt x="26" y="3341"/>
                  </a:lnTo>
                  <a:lnTo>
                    <a:pt x="26" y="3341"/>
                  </a:lnTo>
                  <a:lnTo>
                    <a:pt x="35" y="3294"/>
                  </a:lnTo>
                  <a:lnTo>
                    <a:pt x="47" y="3248"/>
                  </a:lnTo>
                  <a:lnTo>
                    <a:pt x="60" y="3199"/>
                  </a:lnTo>
                  <a:lnTo>
                    <a:pt x="75" y="3151"/>
                  </a:lnTo>
                  <a:lnTo>
                    <a:pt x="92" y="3103"/>
                  </a:lnTo>
                  <a:lnTo>
                    <a:pt x="111" y="3055"/>
                  </a:lnTo>
                  <a:lnTo>
                    <a:pt x="133" y="3005"/>
                  </a:lnTo>
                  <a:lnTo>
                    <a:pt x="157" y="2957"/>
                  </a:lnTo>
                  <a:lnTo>
                    <a:pt x="183" y="2907"/>
                  </a:lnTo>
                  <a:lnTo>
                    <a:pt x="212" y="2858"/>
                  </a:lnTo>
                  <a:lnTo>
                    <a:pt x="243" y="2809"/>
                  </a:lnTo>
                  <a:lnTo>
                    <a:pt x="277" y="2760"/>
                  </a:lnTo>
                  <a:lnTo>
                    <a:pt x="313" y="2714"/>
                  </a:lnTo>
                  <a:lnTo>
                    <a:pt x="351" y="2667"/>
                  </a:lnTo>
                  <a:lnTo>
                    <a:pt x="394" y="2620"/>
                  </a:lnTo>
                  <a:lnTo>
                    <a:pt x="436" y="2575"/>
                  </a:lnTo>
                  <a:lnTo>
                    <a:pt x="436" y="2575"/>
                  </a:lnTo>
                  <a:lnTo>
                    <a:pt x="480" y="2531"/>
                  </a:lnTo>
                  <a:lnTo>
                    <a:pt x="518" y="2488"/>
                  </a:lnTo>
                  <a:lnTo>
                    <a:pt x="552" y="2447"/>
                  </a:lnTo>
                  <a:lnTo>
                    <a:pt x="584" y="2408"/>
                  </a:lnTo>
                  <a:lnTo>
                    <a:pt x="612" y="2368"/>
                  </a:lnTo>
                  <a:lnTo>
                    <a:pt x="638" y="2329"/>
                  </a:lnTo>
                  <a:lnTo>
                    <a:pt x="663" y="2288"/>
                  </a:lnTo>
                  <a:lnTo>
                    <a:pt x="686" y="2247"/>
                  </a:lnTo>
                  <a:lnTo>
                    <a:pt x="708" y="2203"/>
                  </a:lnTo>
                  <a:lnTo>
                    <a:pt x="730" y="2158"/>
                  </a:lnTo>
                  <a:lnTo>
                    <a:pt x="777" y="2057"/>
                  </a:lnTo>
                  <a:lnTo>
                    <a:pt x="827" y="1943"/>
                  </a:lnTo>
                  <a:lnTo>
                    <a:pt x="887" y="1808"/>
                  </a:lnTo>
                  <a:lnTo>
                    <a:pt x="887" y="1808"/>
                  </a:lnTo>
                  <a:lnTo>
                    <a:pt x="919" y="1734"/>
                  </a:lnTo>
                  <a:lnTo>
                    <a:pt x="950" y="1656"/>
                  </a:lnTo>
                  <a:lnTo>
                    <a:pt x="979" y="1576"/>
                  </a:lnTo>
                  <a:lnTo>
                    <a:pt x="1008" y="1492"/>
                  </a:lnTo>
                  <a:lnTo>
                    <a:pt x="1036" y="1407"/>
                  </a:lnTo>
                  <a:lnTo>
                    <a:pt x="1062" y="1322"/>
                  </a:lnTo>
                  <a:lnTo>
                    <a:pt x="1115" y="1148"/>
                  </a:lnTo>
                  <a:lnTo>
                    <a:pt x="1168" y="977"/>
                  </a:lnTo>
                  <a:lnTo>
                    <a:pt x="1194" y="894"/>
                  </a:lnTo>
                  <a:lnTo>
                    <a:pt x="1220" y="812"/>
                  </a:lnTo>
                  <a:lnTo>
                    <a:pt x="1248" y="733"/>
                  </a:lnTo>
                  <a:lnTo>
                    <a:pt x="1277" y="658"/>
                  </a:lnTo>
                  <a:lnTo>
                    <a:pt x="1307" y="587"/>
                  </a:lnTo>
                  <a:lnTo>
                    <a:pt x="1337" y="519"/>
                  </a:lnTo>
                  <a:lnTo>
                    <a:pt x="1337" y="519"/>
                  </a:lnTo>
                  <a:lnTo>
                    <a:pt x="1355" y="487"/>
                  </a:lnTo>
                  <a:lnTo>
                    <a:pt x="1374" y="455"/>
                  </a:lnTo>
                  <a:lnTo>
                    <a:pt x="1394" y="426"/>
                  </a:lnTo>
                  <a:lnTo>
                    <a:pt x="1418" y="396"/>
                  </a:lnTo>
                  <a:lnTo>
                    <a:pt x="1443" y="369"/>
                  </a:lnTo>
                  <a:lnTo>
                    <a:pt x="1469" y="342"/>
                  </a:lnTo>
                  <a:lnTo>
                    <a:pt x="1497" y="316"/>
                  </a:lnTo>
                  <a:lnTo>
                    <a:pt x="1527" y="291"/>
                  </a:lnTo>
                  <a:lnTo>
                    <a:pt x="1558" y="268"/>
                  </a:lnTo>
                  <a:lnTo>
                    <a:pt x="1590" y="244"/>
                  </a:lnTo>
                  <a:lnTo>
                    <a:pt x="1624" y="222"/>
                  </a:lnTo>
                  <a:lnTo>
                    <a:pt x="1659" y="202"/>
                  </a:lnTo>
                  <a:lnTo>
                    <a:pt x="1694" y="183"/>
                  </a:lnTo>
                  <a:lnTo>
                    <a:pt x="1732" y="164"/>
                  </a:lnTo>
                  <a:lnTo>
                    <a:pt x="1769" y="146"/>
                  </a:lnTo>
                  <a:lnTo>
                    <a:pt x="1807" y="129"/>
                  </a:lnTo>
                  <a:lnTo>
                    <a:pt x="1846" y="114"/>
                  </a:lnTo>
                  <a:lnTo>
                    <a:pt x="1884" y="99"/>
                  </a:lnTo>
                  <a:lnTo>
                    <a:pt x="1924" y="85"/>
                  </a:lnTo>
                  <a:lnTo>
                    <a:pt x="1965" y="73"/>
                  </a:lnTo>
                  <a:lnTo>
                    <a:pt x="2004" y="61"/>
                  </a:lnTo>
                  <a:lnTo>
                    <a:pt x="2044" y="50"/>
                  </a:lnTo>
                  <a:lnTo>
                    <a:pt x="2085" y="41"/>
                  </a:lnTo>
                  <a:lnTo>
                    <a:pt x="2124" y="32"/>
                  </a:lnTo>
                  <a:lnTo>
                    <a:pt x="2164" y="25"/>
                  </a:lnTo>
                  <a:lnTo>
                    <a:pt x="2203" y="17"/>
                  </a:lnTo>
                  <a:lnTo>
                    <a:pt x="2243" y="13"/>
                  </a:lnTo>
                  <a:lnTo>
                    <a:pt x="2281" y="9"/>
                  </a:lnTo>
                  <a:lnTo>
                    <a:pt x="2319" y="4"/>
                  </a:lnTo>
                  <a:lnTo>
                    <a:pt x="2355" y="1"/>
                  </a:lnTo>
                  <a:lnTo>
                    <a:pt x="2391" y="0"/>
                  </a:lnTo>
                  <a:lnTo>
                    <a:pt x="2426" y="0"/>
                  </a:lnTo>
                  <a:lnTo>
                    <a:pt x="2426" y="0"/>
                  </a:lnTo>
                  <a:lnTo>
                    <a:pt x="2465" y="1"/>
                  </a:lnTo>
                  <a:lnTo>
                    <a:pt x="2503" y="6"/>
                  </a:lnTo>
                  <a:lnTo>
                    <a:pt x="2543" y="12"/>
                  </a:lnTo>
                  <a:lnTo>
                    <a:pt x="2581" y="20"/>
                  </a:lnTo>
                  <a:lnTo>
                    <a:pt x="2619" y="32"/>
                  </a:lnTo>
                  <a:lnTo>
                    <a:pt x="2657" y="44"/>
                  </a:lnTo>
                  <a:lnTo>
                    <a:pt x="2693" y="58"/>
                  </a:lnTo>
                  <a:lnTo>
                    <a:pt x="2731" y="75"/>
                  </a:lnTo>
                  <a:lnTo>
                    <a:pt x="2768" y="91"/>
                  </a:lnTo>
                  <a:lnTo>
                    <a:pt x="2805" y="110"/>
                  </a:lnTo>
                  <a:lnTo>
                    <a:pt x="2876" y="148"/>
                  </a:lnTo>
                  <a:lnTo>
                    <a:pt x="2944" y="187"/>
                  </a:lnTo>
                  <a:lnTo>
                    <a:pt x="3009" y="227"/>
                  </a:lnTo>
                  <a:lnTo>
                    <a:pt x="3009" y="227"/>
                  </a:lnTo>
                  <a:lnTo>
                    <a:pt x="3143" y="307"/>
                  </a:lnTo>
                  <a:lnTo>
                    <a:pt x="3210" y="350"/>
                  </a:lnTo>
                  <a:lnTo>
                    <a:pt x="3277" y="392"/>
                  </a:lnTo>
                  <a:lnTo>
                    <a:pt x="3342" y="437"/>
                  </a:lnTo>
                  <a:lnTo>
                    <a:pt x="3374" y="461"/>
                  </a:lnTo>
                  <a:lnTo>
                    <a:pt x="3404" y="486"/>
                  </a:lnTo>
                  <a:lnTo>
                    <a:pt x="3435" y="511"/>
                  </a:lnTo>
                  <a:lnTo>
                    <a:pt x="3464" y="535"/>
                  </a:lnTo>
                  <a:lnTo>
                    <a:pt x="3492" y="562"/>
                  </a:lnTo>
                  <a:lnTo>
                    <a:pt x="3520" y="590"/>
                  </a:lnTo>
                  <a:lnTo>
                    <a:pt x="3520" y="590"/>
                  </a:lnTo>
                  <a:lnTo>
                    <a:pt x="3552" y="623"/>
                  </a:lnTo>
                  <a:lnTo>
                    <a:pt x="3583" y="658"/>
                  </a:lnTo>
                  <a:lnTo>
                    <a:pt x="3612" y="695"/>
                  </a:lnTo>
                  <a:lnTo>
                    <a:pt x="3640" y="731"/>
                  </a:lnTo>
                  <a:lnTo>
                    <a:pt x="3696" y="807"/>
                  </a:lnTo>
                  <a:lnTo>
                    <a:pt x="3748" y="884"/>
                  </a:lnTo>
                  <a:lnTo>
                    <a:pt x="3748" y="884"/>
                  </a:lnTo>
                  <a:lnTo>
                    <a:pt x="3763" y="904"/>
                  </a:lnTo>
                  <a:lnTo>
                    <a:pt x="3776" y="923"/>
                  </a:lnTo>
                  <a:lnTo>
                    <a:pt x="3788" y="944"/>
                  </a:lnTo>
                  <a:lnTo>
                    <a:pt x="3798" y="964"/>
                  </a:lnTo>
                  <a:lnTo>
                    <a:pt x="3817" y="1005"/>
                  </a:lnTo>
                  <a:lnTo>
                    <a:pt x="3833" y="1047"/>
                  </a:lnTo>
                  <a:lnTo>
                    <a:pt x="3846" y="1090"/>
                  </a:lnTo>
                  <a:lnTo>
                    <a:pt x="3855" y="1134"/>
                  </a:lnTo>
                  <a:lnTo>
                    <a:pt x="3862" y="1176"/>
                  </a:lnTo>
                  <a:lnTo>
                    <a:pt x="3867" y="1220"/>
                  </a:lnTo>
                  <a:lnTo>
                    <a:pt x="3867" y="1264"/>
                  </a:lnTo>
                  <a:lnTo>
                    <a:pt x="3865" y="1308"/>
                  </a:lnTo>
                  <a:lnTo>
                    <a:pt x="3862" y="1353"/>
                  </a:lnTo>
                  <a:lnTo>
                    <a:pt x="3856" y="1397"/>
                  </a:lnTo>
                  <a:lnTo>
                    <a:pt x="3849" y="1441"/>
                  </a:lnTo>
                  <a:lnTo>
                    <a:pt x="3839" y="1485"/>
                  </a:lnTo>
                  <a:lnTo>
                    <a:pt x="3827" y="1529"/>
                  </a:lnTo>
                  <a:lnTo>
                    <a:pt x="3814" y="1571"/>
                  </a:lnTo>
                  <a:lnTo>
                    <a:pt x="3799" y="1615"/>
                  </a:lnTo>
                  <a:lnTo>
                    <a:pt x="3783" y="1657"/>
                  </a:lnTo>
                  <a:lnTo>
                    <a:pt x="3767" y="1698"/>
                  </a:lnTo>
                  <a:lnTo>
                    <a:pt x="3750" y="1741"/>
                  </a:lnTo>
                  <a:lnTo>
                    <a:pt x="3731" y="1780"/>
                  </a:lnTo>
                  <a:lnTo>
                    <a:pt x="3712" y="1821"/>
                  </a:lnTo>
                  <a:lnTo>
                    <a:pt x="3671" y="1897"/>
                  </a:lnTo>
                  <a:lnTo>
                    <a:pt x="3631" y="1970"/>
                  </a:lnTo>
                  <a:lnTo>
                    <a:pt x="3590" y="2039"/>
                  </a:lnTo>
                  <a:lnTo>
                    <a:pt x="3552" y="2101"/>
                  </a:lnTo>
                  <a:lnTo>
                    <a:pt x="3517" y="2158"/>
                  </a:lnTo>
                  <a:lnTo>
                    <a:pt x="3517" y="2158"/>
                  </a:lnTo>
                  <a:lnTo>
                    <a:pt x="3501" y="2184"/>
                  </a:lnTo>
                  <a:lnTo>
                    <a:pt x="3486" y="2212"/>
                  </a:lnTo>
                  <a:lnTo>
                    <a:pt x="3473" y="2238"/>
                  </a:lnTo>
                  <a:lnTo>
                    <a:pt x="3460" y="2265"/>
                  </a:lnTo>
                  <a:lnTo>
                    <a:pt x="3450" y="2291"/>
                  </a:lnTo>
                  <a:lnTo>
                    <a:pt x="3441" y="2316"/>
                  </a:lnTo>
                  <a:lnTo>
                    <a:pt x="3432" y="2342"/>
                  </a:lnTo>
                  <a:lnTo>
                    <a:pt x="3425" y="2368"/>
                  </a:lnTo>
                  <a:lnTo>
                    <a:pt x="3419" y="2393"/>
                  </a:lnTo>
                  <a:lnTo>
                    <a:pt x="3415" y="2420"/>
                  </a:lnTo>
                  <a:lnTo>
                    <a:pt x="3406" y="2469"/>
                  </a:lnTo>
                  <a:lnTo>
                    <a:pt x="3403" y="2519"/>
                  </a:lnTo>
                  <a:lnTo>
                    <a:pt x="3402" y="2569"/>
                  </a:lnTo>
                  <a:lnTo>
                    <a:pt x="3402" y="2617"/>
                  </a:lnTo>
                  <a:lnTo>
                    <a:pt x="3404" y="2664"/>
                  </a:lnTo>
                  <a:lnTo>
                    <a:pt x="3409" y="2711"/>
                  </a:lnTo>
                  <a:lnTo>
                    <a:pt x="3415" y="2758"/>
                  </a:lnTo>
                  <a:lnTo>
                    <a:pt x="3425" y="2847"/>
                  </a:lnTo>
                  <a:lnTo>
                    <a:pt x="3431" y="2889"/>
                  </a:lnTo>
                  <a:lnTo>
                    <a:pt x="3435" y="2932"/>
                  </a:lnTo>
                  <a:lnTo>
                    <a:pt x="3435" y="2932"/>
                  </a:lnTo>
                  <a:lnTo>
                    <a:pt x="3440" y="2976"/>
                  </a:lnTo>
                  <a:lnTo>
                    <a:pt x="3448" y="3022"/>
                  </a:lnTo>
                  <a:lnTo>
                    <a:pt x="3459" y="3071"/>
                  </a:lnTo>
                  <a:lnTo>
                    <a:pt x="3472" y="3119"/>
                  </a:lnTo>
                  <a:lnTo>
                    <a:pt x="3486" y="3169"/>
                  </a:lnTo>
                  <a:lnTo>
                    <a:pt x="3501" y="3218"/>
                  </a:lnTo>
                  <a:lnTo>
                    <a:pt x="3533" y="3315"/>
                  </a:lnTo>
                  <a:lnTo>
                    <a:pt x="3565" y="3400"/>
                  </a:lnTo>
                  <a:lnTo>
                    <a:pt x="3592" y="3467"/>
                  </a:lnTo>
                  <a:lnTo>
                    <a:pt x="3618" y="3529"/>
                  </a:lnTo>
                  <a:lnTo>
                    <a:pt x="3618" y="3529"/>
                  </a:lnTo>
                  <a:lnTo>
                    <a:pt x="3628" y="3559"/>
                  </a:lnTo>
                  <a:lnTo>
                    <a:pt x="3640" y="3590"/>
                  </a:lnTo>
                  <a:lnTo>
                    <a:pt x="3653" y="3618"/>
                  </a:lnTo>
                  <a:lnTo>
                    <a:pt x="3669" y="3646"/>
                  </a:lnTo>
                  <a:lnTo>
                    <a:pt x="3688" y="3672"/>
                  </a:lnTo>
                  <a:lnTo>
                    <a:pt x="3709" y="3698"/>
                  </a:lnTo>
                  <a:lnTo>
                    <a:pt x="3729" y="3722"/>
                  </a:lnTo>
                  <a:lnTo>
                    <a:pt x="3753" y="3744"/>
                  </a:lnTo>
                  <a:lnTo>
                    <a:pt x="3777" y="3764"/>
                  </a:lnTo>
                  <a:lnTo>
                    <a:pt x="3804" y="3783"/>
                  </a:lnTo>
                  <a:lnTo>
                    <a:pt x="3832" y="3799"/>
                  </a:lnTo>
                  <a:lnTo>
                    <a:pt x="3859" y="3814"/>
                  </a:lnTo>
                  <a:lnTo>
                    <a:pt x="3889" y="3827"/>
                  </a:lnTo>
                  <a:lnTo>
                    <a:pt x="3919" y="3837"/>
                  </a:lnTo>
                  <a:lnTo>
                    <a:pt x="3950" y="3846"/>
                  </a:lnTo>
                  <a:lnTo>
                    <a:pt x="3982" y="3852"/>
                  </a:lnTo>
                  <a:lnTo>
                    <a:pt x="3982" y="3852"/>
                  </a:lnTo>
                  <a:lnTo>
                    <a:pt x="3947" y="3858"/>
                  </a:lnTo>
                  <a:lnTo>
                    <a:pt x="3914" y="3861"/>
                  </a:lnTo>
                  <a:lnTo>
                    <a:pt x="3878" y="3862"/>
                  </a:lnTo>
                  <a:lnTo>
                    <a:pt x="3845" y="3861"/>
                  </a:lnTo>
                  <a:lnTo>
                    <a:pt x="3810" y="3858"/>
                  </a:lnTo>
                  <a:lnTo>
                    <a:pt x="3776" y="3853"/>
                  </a:lnTo>
                  <a:lnTo>
                    <a:pt x="3741" y="3847"/>
                  </a:lnTo>
                  <a:lnTo>
                    <a:pt x="3707" y="3839"/>
                  </a:lnTo>
                  <a:lnTo>
                    <a:pt x="3675" y="3828"/>
                  </a:lnTo>
                  <a:lnTo>
                    <a:pt x="3643" y="3817"/>
                  </a:lnTo>
                  <a:lnTo>
                    <a:pt x="3611" y="3804"/>
                  </a:lnTo>
                  <a:lnTo>
                    <a:pt x="3580" y="3787"/>
                  </a:lnTo>
                  <a:lnTo>
                    <a:pt x="3549" y="3770"/>
                  </a:lnTo>
                  <a:lnTo>
                    <a:pt x="3521" y="3751"/>
                  </a:lnTo>
                  <a:lnTo>
                    <a:pt x="3494" y="3730"/>
                  </a:lnTo>
                  <a:lnTo>
                    <a:pt x="3466" y="3708"/>
                  </a:lnTo>
                  <a:lnTo>
                    <a:pt x="3466" y="3708"/>
                  </a:lnTo>
                  <a:lnTo>
                    <a:pt x="3475" y="3828"/>
                  </a:lnTo>
                  <a:lnTo>
                    <a:pt x="3478" y="3888"/>
                  </a:lnTo>
                  <a:lnTo>
                    <a:pt x="3479" y="3948"/>
                  </a:lnTo>
                  <a:lnTo>
                    <a:pt x="3479" y="4008"/>
                  </a:lnTo>
                  <a:lnTo>
                    <a:pt x="3478" y="4068"/>
                  </a:lnTo>
                  <a:lnTo>
                    <a:pt x="3473" y="4128"/>
                  </a:lnTo>
                  <a:lnTo>
                    <a:pt x="3466" y="4187"/>
                  </a:lnTo>
                  <a:lnTo>
                    <a:pt x="3466" y="4187"/>
                  </a:lnTo>
                  <a:lnTo>
                    <a:pt x="3456" y="4242"/>
                  </a:lnTo>
                  <a:lnTo>
                    <a:pt x="3444" y="4297"/>
                  </a:lnTo>
                  <a:lnTo>
                    <a:pt x="3437" y="4323"/>
                  </a:lnTo>
                  <a:lnTo>
                    <a:pt x="3428" y="4351"/>
                  </a:lnTo>
                  <a:lnTo>
                    <a:pt x="3418" y="4376"/>
                  </a:lnTo>
                  <a:lnTo>
                    <a:pt x="3407" y="4402"/>
                  </a:lnTo>
                  <a:lnTo>
                    <a:pt x="3397" y="4428"/>
                  </a:lnTo>
                  <a:lnTo>
                    <a:pt x="3385" y="4453"/>
                  </a:lnTo>
                  <a:lnTo>
                    <a:pt x="3372" y="4476"/>
                  </a:lnTo>
                  <a:lnTo>
                    <a:pt x="3358" y="4501"/>
                  </a:lnTo>
                  <a:lnTo>
                    <a:pt x="3343" y="4525"/>
                  </a:lnTo>
                  <a:lnTo>
                    <a:pt x="3327" y="4547"/>
                  </a:lnTo>
                  <a:lnTo>
                    <a:pt x="3311" y="4569"/>
                  </a:lnTo>
                  <a:lnTo>
                    <a:pt x="3293" y="4589"/>
                  </a:lnTo>
                  <a:lnTo>
                    <a:pt x="3293" y="4589"/>
                  </a:lnTo>
                  <a:lnTo>
                    <a:pt x="3268" y="4615"/>
                  </a:lnTo>
                  <a:lnTo>
                    <a:pt x="3268" y="4615"/>
                  </a:lnTo>
                  <a:lnTo>
                    <a:pt x="3270" y="4595"/>
                  </a:lnTo>
                  <a:lnTo>
                    <a:pt x="3271" y="4573"/>
                  </a:lnTo>
                  <a:lnTo>
                    <a:pt x="3270" y="4553"/>
                  </a:lnTo>
                  <a:lnTo>
                    <a:pt x="3267" y="4532"/>
                  </a:lnTo>
                  <a:lnTo>
                    <a:pt x="3263" y="4512"/>
                  </a:lnTo>
                  <a:lnTo>
                    <a:pt x="3257" y="4491"/>
                  </a:lnTo>
                  <a:lnTo>
                    <a:pt x="3249" y="4472"/>
                  </a:lnTo>
                  <a:lnTo>
                    <a:pt x="3241" y="4453"/>
                  </a:lnTo>
                  <a:lnTo>
                    <a:pt x="3241" y="4453"/>
                  </a:lnTo>
                  <a:lnTo>
                    <a:pt x="3210" y="4490"/>
                  </a:lnTo>
                  <a:lnTo>
                    <a:pt x="3178" y="4526"/>
                  </a:lnTo>
                  <a:lnTo>
                    <a:pt x="3144" y="4561"/>
                  </a:lnTo>
                  <a:lnTo>
                    <a:pt x="3110" y="4596"/>
                  </a:lnTo>
                  <a:lnTo>
                    <a:pt x="3077" y="4630"/>
                  </a:lnTo>
                  <a:lnTo>
                    <a:pt x="3042" y="4664"/>
                  </a:lnTo>
                  <a:lnTo>
                    <a:pt x="3005" y="4696"/>
                  </a:lnTo>
                  <a:lnTo>
                    <a:pt x="2970" y="4728"/>
                  </a:lnTo>
                  <a:lnTo>
                    <a:pt x="2932" y="4759"/>
                  </a:lnTo>
                  <a:lnTo>
                    <a:pt x="2894" y="4790"/>
                  </a:lnTo>
                  <a:lnTo>
                    <a:pt x="2856" y="4819"/>
                  </a:lnTo>
                  <a:lnTo>
                    <a:pt x="2816" y="4848"/>
                  </a:lnTo>
                  <a:lnTo>
                    <a:pt x="2777" y="4876"/>
                  </a:lnTo>
                  <a:lnTo>
                    <a:pt x="2736" y="4902"/>
                  </a:lnTo>
                  <a:lnTo>
                    <a:pt x="2695" y="4929"/>
                  </a:lnTo>
                  <a:lnTo>
                    <a:pt x="2654" y="4953"/>
                  </a:lnTo>
                  <a:lnTo>
                    <a:pt x="2654" y="4953"/>
                  </a:lnTo>
                  <a:lnTo>
                    <a:pt x="2689" y="4910"/>
                  </a:lnTo>
                  <a:lnTo>
                    <a:pt x="2724" y="4864"/>
                  </a:lnTo>
                  <a:lnTo>
                    <a:pt x="2756" y="4817"/>
                  </a:lnTo>
                  <a:lnTo>
                    <a:pt x="2786" y="4771"/>
                  </a:lnTo>
                  <a:lnTo>
                    <a:pt x="2813" y="4721"/>
                  </a:lnTo>
                  <a:lnTo>
                    <a:pt x="2827" y="4696"/>
                  </a:lnTo>
                  <a:lnTo>
                    <a:pt x="2838" y="4671"/>
                  </a:lnTo>
                  <a:lnTo>
                    <a:pt x="2849" y="4645"/>
                  </a:lnTo>
                  <a:lnTo>
                    <a:pt x="2859" y="4620"/>
                  </a:lnTo>
                  <a:lnTo>
                    <a:pt x="2868" y="4592"/>
                  </a:lnTo>
                  <a:lnTo>
                    <a:pt x="2876" y="4566"/>
                  </a:lnTo>
                  <a:lnTo>
                    <a:pt x="2876" y="4566"/>
                  </a:lnTo>
                  <a:lnTo>
                    <a:pt x="2882" y="4538"/>
                  </a:lnTo>
                  <a:lnTo>
                    <a:pt x="2888" y="4510"/>
                  </a:lnTo>
                  <a:lnTo>
                    <a:pt x="2891" y="4482"/>
                  </a:lnTo>
                  <a:lnTo>
                    <a:pt x="2894" y="4455"/>
                  </a:lnTo>
                  <a:lnTo>
                    <a:pt x="2895" y="4425"/>
                  </a:lnTo>
                  <a:lnTo>
                    <a:pt x="2895" y="4397"/>
                  </a:lnTo>
                  <a:lnTo>
                    <a:pt x="2894" y="4370"/>
                  </a:lnTo>
                  <a:lnTo>
                    <a:pt x="2889" y="4342"/>
                  </a:lnTo>
                  <a:lnTo>
                    <a:pt x="2885" y="4314"/>
                  </a:lnTo>
                  <a:lnTo>
                    <a:pt x="2879" y="4286"/>
                  </a:lnTo>
                  <a:lnTo>
                    <a:pt x="2870" y="4260"/>
                  </a:lnTo>
                  <a:lnTo>
                    <a:pt x="2860" y="4234"/>
                  </a:lnTo>
                  <a:lnTo>
                    <a:pt x="2849" y="4209"/>
                  </a:lnTo>
                  <a:lnTo>
                    <a:pt x="2835" y="4184"/>
                  </a:lnTo>
                  <a:lnTo>
                    <a:pt x="2821" y="4160"/>
                  </a:lnTo>
                  <a:lnTo>
                    <a:pt x="2805" y="4139"/>
                  </a:lnTo>
                  <a:lnTo>
                    <a:pt x="2805" y="4139"/>
                  </a:lnTo>
                  <a:lnTo>
                    <a:pt x="2796" y="4133"/>
                  </a:lnTo>
                  <a:lnTo>
                    <a:pt x="2774" y="4111"/>
                  </a:lnTo>
                  <a:lnTo>
                    <a:pt x="2759" y="4095"/>
                  </a:lnTo>
                  <a:lnTo>
                    <a:pt x="2742" y="4074"/>
                  </a:lnTo>
                  <a:lnTo>
                    <a:pt x="2723" y="4049"/>
                  </a:lnTo>
                  <a:lnTo>
                    <a:pt x="2702" y="4019"/>
                  </a:lnTo>
                  <a:lnTo>
                    <a:pt x="2680" y="3983"/>
                  </a:lnTo>
                  <a:lnTo>
                    <a:pt x="2658" y="3943"/>
                  </a:lnTo>
                  <a:lnTo>
                    <a:pt x="2636" y="3896"/>
                  </a:lnTo>
                  <a:lnTo>
                    <a:pt x="2614" y="3843"/>
                  </a:lnTo>
                  <a:lnTo>
                    <a:pt x="2592" y="3785"/>
                  </a:lnTo>
                  <a:lnTo>
                    <a:pt x="2572" y="3720"/>
                  </a:lnTo>
                  <a:lnTo>
                    <a:pt x="2563" y="3685"/>
                  </a:lnTo>
                  <a:lnTo>
                    <a:pt x="2554" y="3648"/>
                  </a:lnTo>
                  <a:lnTo>
                    <a:pt x="2546" y="3610"/>
                  </a:lnTo>
                  <a:lnTo>
                    <a:pt x="2537" y="3569"/>
                  </a:lnTo>
                  <a:lnTo>
                    <a:pt x="2537" y="3569"/>
                  </a:lnTo>
                  <a:lnTo>
                    <a:pt x="2524" y="3493"/>
                  </a:lnTo>
                  <a:lnTo>
                    <a:pt x="2513" y="3426"/>
                  </a:lnTo>
                  <a:lnTo>
                    <a:pt x="2508" y="3371"/>
                  </a:lnTo>
                  <a:lnTo>
                    <a:pt x="2503" y="3322"/>
                  </a:lnTo>
                  <a:lnTo>
                    <a:pt x="2500" y="3283"/>
                  </a:lnTo>
                  <a:lnTo>
                    <a:pt x="2500" y="3249"/>
                  </a:lnTo>
                  <a:lnTo>
                    <a:pt x="2502" y="3221"/>
                  </a:lnTo>
                  <a:lnTo>
                    <a:pt x="2505" y="3199"/>
                  </a:lnTo>
                  <a:lnTo>
                    <a:pt x="2508" y="3180"/>
                  </a:lnTo>
                  <a:lnTo>
                    <a:pt x="2512" y="3164"/>
                  </a:lnTo>
                  <a:lnTo>
                    <a:pt x="2518" y="3138"/>
                  </a:lnTo>
                  <a:lnTo>
                    <a:pt x="2521" y="3125"/>
                  </a:lnTo>
                  <a:lnTo>
                    <a:pt x="2522" y="3112"/>
                  </a:lnTo>
                  <a:lnTo>
                    <a:pt x="2522" y="3095"/>
                  </a:lnTo>
                  <a:lnTo>
                    <a:pt x="2519" y="3078"/>
                  </a:lnTo>
                  <a:lnTo>
                    <a:pt x="2519" y="3078"/>
                  </a:lnTo>
                  <a:lnTo>
                    <a:pt x="2515" y="3057"/>
                  </a:lnTo>
                  <a:lnTo>
                    <a:pt x="2508" y="3038"/>
                  </a:lnTo>
                  <a:lnTo>
                    <a:pt x="2497" y="3018"/>
                  </a:lnTo>
                  <a:lnTo>
                    <a:pt x="2486" y="2997"/>
                  </a:lnTo>
                  <a:lnTo>
                    <a:pt x="2473" y="2978"/>
                  </a:lnTo>
                  <a:lnTo>
                    <a:pt x="2458" y="2959"/>
                  </a:lnTo>
                  <a:lnTo>
                    <a:pt x="2443" y="2942"/>
                  </a:lnTo>
                  <a:lnTo>
                    <a:pt x="2429" y="2924"/>
                  </a:lnTo>
                  <a:lnTo>
                    <a:pt x="2399" y="2894"/>
                  </a:lnTo>
                  <a:lnTo>
                    <a:pt x="2375" y="2870"/>
                  </a:lnTo>
                  <a:lnTo>
                    <a:pt x="2350" y="2850"/>
                  </a:lnTo>
                  <a:lnTo>
                    <a:pt x="2364" y="2692"/>
                  </a:lnTo>
                  <a:lnTo>
                    <a:pt x="2364" y="2692"/>
                  </a:lnTo>
                  <a:lnTo>
                    <a:pt x="2413" y="2724"/>
                  </a:lnTo>
                  <a:lnTo>
                    <a:pt x="2458" y="2753"/>
                  </a:lnTo>
                  <a:lnTo>
                    <a:pt x="2499" y="2777"/>
                  </a:lnTo>
                  <a:lnTo>
                    <a:pt x="2537" y="2797"/>
                  </a:lnTo>
                  <a:lnTo>
                    <a:pt x="2537" y="2797"/>
                  </a:lnTo>
                  <a:lnTo>
                    <a:pt x="2560" y="2807"/>
                  </a:lnTo>
                  <a:lnTo>
                    <a:pt x="2584" y="2815"/>
                  </a:lnTo>
                  <a:lnTo>
                    <a:pt x="2606" y="2820"/>
                  </a:lnTo>
                  <a:lnTo>
                    <a:pt x="2629" y="2825"/>
                  </a:lnTo>
                  <a:lnTo>
                    <a:pt x="2651" y="2828"/>
                  </a:lnTo>
                  <a:lnTo>
                    <a:pt x="2673" y="2828"/>
                  </a:lnTo>
                  <a:lnTo>
                    <a:pt x="2695" y="2826"/>
                  </a:lnTo>
                  <a:lnTo>
                    <a:pt x="2715" y="2823"/>
                  </a:lnTo>
                  <a:lnTo>
                    <a:pt x="2737" y="2818"/>
                  </a:lnTo>
                  <a:lnTo>
                    <a:pt x="2758" y="2812"/>
                  </a:lnTo>
                  <a:lnTo>
                    <a:pt x="2778" y="2803"/>
                  </a:lnTo>
                  <a:lnTo>
                    <a:pt x="2799" y="2793"/>
                  </a:lnTo>
                  <a:lnTo>
                    <a:pt x="2819" y="2781"/>
                  </a:lnTo>
                  <a:lnTo>
                    <a:pt x="2838" y="2769"/>
                  </a:lnTo>
                  <a:lnTo>
                    <a:pt x="2857" y="2755"/>
                  </a:lnTo>
                  <a:lnTo>
                    <a:pt x="2876" y="2739"/>
                  </a:lnTo>
                  <a:lnTo>
                    <a:pt x="2876" y="2739"/>
                  </a:lnTo>
                  <a:lnTo>
                    <a:pt x="2897" y="2720"/>
                  </a:lnTo>
                  <a:lnTo>
                    <a:pt x="2922" y="2693"/>
                  </a:lnTo>
                  <a:lnTo>
                    <a:pt x="2948" y="2664"/>
                  </a:lnTo>
                  <a:lnTo>
                    <a:pt x="2977" y="2629"/>
                  </a:lnTo>
                  <a:lnTo>
                    <a:pt x="3008" y="2591"/>
                  </a:lnTo>
                  <a:lnTo>
                    <a:pt x="3039" y="2550"/>
                  </a:lnTo>
                  <a:lnTo>
                    <a:pt x="3071" y="2506"/>
                  </a:lnTo>
                  <a:lnTo>
                    <a:pt x="3103" y="2461"/>
                  </a:lnTo>
                  <a:lnTo>
                    <a:pt x="3135" y="2412"/>
                  </a:lnTo>
                  <a:lnTo>
                    <a:pt x="3165" y="2365"/>
                  </a:lnTo>
                  <a:lnTo>
                    <a:pt x="3194" y="2319"/>
                  </a:lnTo>
                  <a:lnTo>
                    <a:pt x="3219" y="2272"/>
                  </a:lnTo>
                  <a:lnTo>
                    <a:pt x="3242" y="2227"/>
                  </a:lnTo>
                  <a:lnTo>
                    <a:pt x="3261" y="2184"/>
                  </a:lnTo>
                  <a:lnTo>
                    <a:pt x="3276" y="2143"/>
                  </a:lnTo>
                  <a:lnTo>
                    <a:pt x="3282" y="2124"/>
                  </a:lnTo>
                  <a:lnTo>
                    <a:pt x="3286" y="2107"/>
                  </a:lnTo>
                  <a:lnTo>
                    <a:pt x="3286" y="2107"/>
                  </a:lnTo>
                  <a:lnTo>
                    <a:pt x="3302" y="2039"/>
                  </a:lnTo>
                  <a:lnTo>
                    <a:pt x="3318" y="1978"/>
                  </a:lnTo>
                  <a:lnTo>
                    <a:pt x="3334" y="1924"/>
                  </a:lnTo>
                  <a:lnTo>
                    <a:pt x="3349" y="1874"/>
                  </a:lnTo>
                  <a:lnTo>
                    <a:pt x="3365" y="1832"/>
                  </a:lnTo>
                  <a:lnTo>
                    <a:pt x="3378" y="1793"/>
                  </a:lnTo>
                  <a:lnTo>
                    <a:pt x="3391" y="1763"/>
                  </a:lnTo>
                  <a:lnTo>
                    <a:pt x="3403" y="1738"/>
                  </a:lnTo>
                  <a:lnTo>
                    <a:pt x="3403" y="1738"/>
                  </a:lnTo>
                  <a:lnTo>
                    <a:pt x="3419" y="1703"/>
                  </a:lnTo>
                  <a:lnTo>
                    <a:pt x="3440" y="1643"/>
                  </a:lnTo>
                  <a:lnTo>
                    <a:pt x="3451" y="1606"/>
                  </a:lnTo>
                  <a:lnTo>
                    <a:pt x="3463" y="1567"/>
                  </a:lnTo>
                  <a:lnTo>
                    <a:pt x="3475" y="1523"/>
                  </a:lnTo>
                  <a:lnTo>
                    <a:pt x="3486" y="1477"/>
                  </a:lnTo>
                  <a:lnTo>
                    <a:pt x="3495" y="1431"/>
                  </a:lnTo>
                  <a:lnTo>
                    <a:pt x="3504" y="1382"/>
                  </a:lnTo>
                  <a:lnTo>
                    <a:pt x="3511" y="1334"/>
                  </a:lnTo>
                  <a:lnTo>
                    <a:pt x="3516" y="1287"/>
                  </a:lnTo>
                  <a:lnTo>
                    <a:pt x="3517" y="1240"/>
                  </a:lnTo>
                  <a:lnTo>
                    <a:pt x="3516" y="1219"/>
                  </a:lnTo>
                  <a:lnTo>
                    <a:pt x="3514" y="1197"/>
                  </a:lnTo>
                  <a:lnTo>
                    <a:pt x="3513" y="1175"/>
                  </a:lnTo>
                  <a:lnTo>
                    <a:pt x="3510" y="1156"/>
                  </a:lnTo>
                  <a:lnTo>
                    <a:pt x="3505" y="1135"/>
                  </a:lnTo>
                  <a:lnTo>
                    <a:pt x="3500" y="1118"/>
                  </a:lnTo>
                  <a:lnTo>
                    <a:pt x="3500" y="1118"/>
                  </a:lnTo>
                  <a:lnTo>
                    <a:pt x="3489" y="1084"/>
                  </a:lnTo>
                  <a:lnTo>
                    <a:pt x="3478" y="1052"/>
                  </a:lnTo>
                  <a:lnTo>
                    <a:pt x="3464" y="1020"/>
                  </a:lnTo>
                  <a:lnTo>
                    <a:pt x="3451" y="987"/>
                  </a:lnTo>
                  <a:lnTo>
                    <a:pt x="3437" y="957"/>
                  </a:lnTo>
                  <a:lnTo>
                    <a:pt x="3421" y="926"/>
                  </a:lnTo>
                  <a:lnTo>
                    <a:pt x="3403" y="897"/>
                  </a:lnTo>
                  <a:lnTo>
                    <a:pt x="3382" y="867"/>
                  </a:lnTo>
                  <a:lnTo>
                    <a:pt x="3382" y="867"/>
                  </a:lnTo>
                  <a:lnTo>
                    <a:pt x="3372" y="853"/>
                  </a:lnTo>
                  <a:lnTo>
                    <a:pt x="3362" y="841"/>
                  </a:lnTo>
                  <a:lnTo>
                    <a:pt x="3350" y="828"/>
                  </a:lnTo>
                  <a:lnTo>
                    <a:pt x="3339" y="818"/>
                  </a:lnTo>
                  <a:lnTo>
                    <a:pt x="3314" y="797"/>
                  </a:lnTo>
                  <a:lnTo>
                    <a:pt x="3287" y="780"/>
                  </a:lnTo>
                  <a:lnTo>
                    <a:pt x="3260" y="765"/>
                  </a:lnTo>
                  <a:lnTo>
                    <a:pt x="3230" y="750"/>
                  </a:lnTo>
                  <a:lnTo>
                    <a:pt x="3200" y="739"/>
                  </a:lnTo>
                  <a:lnTo>
                    <a:pt x="3167" y="726"/>
                  </a:lnTo>
                  <a:lnTo>
                    <a:pt x="3167" y="726"/>
                  </a:lnTo>
                  <a:lnTo>
                    <a:pt x="3145" y="720"/>
                  </a:lnTo>
                  <a:lnTo>
                    <a:pt x="3122" y="714"/>
                  </a:lnTo>
                  <a:lnTo>
                    <a:pt x="3122" y="714"/>
                  </a:lnTo>
                  <a:lnTo>
                    <a:pt x="3091" y="711"/>
                  </a:lnTo>
                  <a:lnTo>
                    <a:pt x="3061" y="709"/>
                  </a:lnTo>
                  <a:lnTo>
                    <a:pt x="3028" y="712"/>
                  </a:lnTo>
                  <a:lnTo>
                    <a:pt x="2996" y="717"/>
                  </a:lnTo>
                  <a:lnTo>
                    <a:pt x="2964" y="724"/>
                  </a:lnTo>
                  <a:lnTo>
                    <a:pt x="2930" y="733"/>
                  </a:lnTo>
                  <a:lnTo>
                    <a:pt x="2900" y="745"/>
                  </a:lnTo>
                  <a:lnTo>
                    <a:pt x="2868" y="758"/>
                  </a:lnTo>
                  <a:lnTo>
                    <a:pt x="2838" y="774"/>
                  </a:lnTo>
                  <a:lnTo>
                    <a:pt x="2810" y="791"/>
                  </a:lnTo>
                  <a:lnTo>
                    <a:pt x="2784" y="810"/>
                  </a:lnTo>
                  <a:lnTo>
                    <a:pt x="2761" y="831"/>
                  </a:lnTo>
                  <a:lnTo>
                    <a:pt x="2739" y="854"/>
                  </a:lnTo>
                  <a:lnTo>
                    <a:pt x="2721" y="878"/>
                  </a:lnTo>
                  <a:lnTo>
                    <a:pt x="2714" y="891"/>
                  </a:lnTo>
                  <a:lnTo>
                    <a:pt x="2707" y="904"/>
                  </a:lnTo>
                  <a:lnTo>
                    <a:pt x="2701" y="917"/>
                  </a:lnTo>
                  <a:lnTo>
                    <a:pt x="2695" y="930"/>
                  </a:lnTo>
                  <a:lnTo>
                    <a:pt x="2695" y="930"/>
                  </a:lnTo>
                  <a:lnTo>
                    <a:pt x="2680" y="974"/>
                  </a:lnTo>
                  <a:lnTo>
                    <a:pt x="2663" y="1023"/>
                  </a:lnTo>
                  <a:lnTo>
                    <a:pt x="2641" y="1074"/>
                  </a:lnTo>
                  <a:lnTo>
                    <a:pt x="2616" y="1129"/>
                  </a:lnTo>
                  <a:lnTo>
                    <a:pt x="2588" y="1185"/>
                  </a:lnTo>
                  <a:lnTo>
                    <a:pt x="2559" y="1243"/>
                  </a:lnTo>
                  <a:lnTo>
                    <a:pt x="2527" y="1300"/>
                  </a:lnTo>
                  <a:lnTo>
                    <a:pt x="2493" y="1358"/>
                  </a:lnTo>
                  <a:lnTo>
                    <a:pt x="2458" y="1412"/>
                  </a:lnTo>
                  <a:lnTo>
                    <a:pt x="2420" y="1464"/>
                  </a:lnTo>
                  <a:lnTo>
                    <a:pt x="2401" y="1489"/>
                  </a:lnTo>
                  <a:lnTo>
                    <a:pt x="2382" y="1513"/>
                  </a:lnTo>
                  <a:lnTo>
                    <a:pt x="2363" y="1535"/>
                  </a:lnTo>
                  <a:lnTo>
                    <a:pt x="2342" y="1556"/>
                  </a:lnTo>
                  <a:lnTo>
                    <a:pt x="2322" y="1576"/>
                  </a:lnTo>
                  <a:lnTo>
                    <a:pt x="2303" y="1593"/>
                  </a:lnTo>
                  <a:lnTo>
                    <a:pt x="2282" y="1609"/>
                  </a:lnTo>
                  <a:lnTo>
                    <a:pt x="2262" y="1624"/>
                  </a:lnTo>
                  <a:lnTo>
                    <a:pt x="2241" y="1637"/>
                  </a:lnTo>
                  <a:lnTo>
                    <a:pt x="2221" y="1647"/>
                  </a:lnTo>
                  <a:lnTo>
                    <a:pt x="2200" y="1656"/>
                  </a:lnTo>
                  <a:lnTo>
                    <a:pt x="2180" y="1662"/>
                  </a:lnTo>
                  <a:lnTo>
                    <a:pt x="2180" y="1662"/>
                  </a:lnTo>
                  <a:lnTo>
                    <a:pt x="2158" y="1666"/>
                  </a:lnTo>
                  <a:lnTo>
                    <a:pt x="2135" y="1671"/>
                  </a:lnTo>
                  <a:lnTo>
                    <a:pt x="2113" y="1672"/>
                  </a:lnTo>
                  <a:lnTo>
                    <a:pt x="2092" y="1674"/>
                  </a:lnTo>
                  <a:lnTo>
                    <a:pt x="2089" y="1671"/>
                  </a:lnTo>
                  <a:lnTo>
                    <a:pt x="2089" y="1671"/>
                  </a:lnTo>
                  <a:lnTo>
                    <a:pt x="2038" y="1720"/>
                  </a:lnTo>
                  <a:lnTo>
                    <a:pt x="1988" y="1772"/>
                  </a:lnTo>
                  <a:lnTo>
                    <a:pt x="1941" y="1823"/>
                  </a:lnTo>
                  <a:lnTo>
                    <a:pt x="1920" y="1848"/>
                  </a:lnTo>
                  <a:lnTo>
                    <a:pt x="1899" y="1872"/>
                  </a:lnTo>
                  <a:lnTo>
                    <a:pt x="1899" y="1872"/>
                  </a:lnTo>
                  <a:lnTo>
                    <a:pt x="1879" y="1900"/>
                  </a:lnTo>
                  <a:lnTo>
                    <a:pt x="1857" y="1932"/>
                  </a:lnTo>
                  <a:lnTo>
                    <a:pt x="1805" y="2010"/>
                  </a:lnTo>
                  <a:lnTo>
                    <a:pt x="1805" y="2010"/>
                  </a:lnTo>
                  <a:lnTo>
                    <a:pt x="1822" y="2057"/>
                  </a:lnTo>
                  <a:lnTo>
                    <a:pt x="1838" y="2096"/>
                  </a:lnTo>
                  <a:lnTo>
                    <a:pt x="1858" y="2145"/>
                  </a:lnTo>
                  <a:lnTo>
                    <a:pt x="1858" y="2145"/>
                  </a:lnTo>
                  <a:lnTo>
                    <a:pt x="1858" y="2145"/>
                  </a:lnTo>
                  <a:lnTo>
                    <a:pt x="1854" y="2202"/>
                  </a:lnTo>
                  <a:lnTo>
                    <a:pt x="1848" y="2262"/>
                  </a:lnTo>
                  <a:lnTo>
                    <a:pt x="1841" y="2336"/>
                  </a:lnTo>
                  <a:lnTo>
                    <a:pt x="1829" y="2418"/>
                  </a:lnTo>
                  <a:lnTo>
                    <a:pt x="1822" y="2461"/>
                  </a:lnTo>
                  <a:lnTo>
                    <a:pt x="1814" y="2504"/>
                  </a:lnTo>
                  <a:lnTo>
                    <a:pt x="1805" y="2545"/>
                  </a:lnTo>
                  <a:lnTo>
                    <a:pt x="1795" y="2586"/>
                  </a:lnTo>
                  <a:lnTo>
                    <a:pt x="1783" y="2626"/>
                  </a:lnTo>
                  <a:lnTo>
                    <a:pt x="1770" y="2662"/>
                  </a:lnTo>
                  <a:lnTo>
                    <a:pt x="1770" y="2662"/>
                  </a:lnTo>
                  <a:lnTo>
                    <a:pt x="1722" y="2791"/>
                  </a:lnTo>
                  <a:lnTo>
                    <a:pt x="1722" y="2791"/>
                  </a:lnTo>
                  <a:lnTo>
                    <a:pt x="1697" y="2863"/>
                  </a:lnTo>
                  <a:lnTo>
                    <a:pt x="1684" y="2901"/>
                  </a:lnTo>
                  <a:lnTo>
                    <a:pt x="1672" y="2939"/>
                  </a:lnTo>
                  <a:lnTo>
                    <a:pt x="1662" y="2978"/>
                  </a:lnTo>
                  <a:lnTo>
                    <a:pt x="1652" y="3021"/>
                  </a:lnTo>
                  <a:lnTo>
                    <a:pt x="1643" y="3062"/>
                  </a:lnTo>
                  <a:lnTo>
                    <a:pt x="1636" y="3106"/>
                  </a:lnTo>
                  <a:lnTo>
                    <a:pt x="1630" y="3150"/>
                  </a:lnTo>
                  <a:lnTo>
                    <a:pt x="1625" y="3195"/>
                  </a:lnTo>
                  <a:lnTo>
                    <a:pt x="1623" y="3240"/>
                  </a:lnTo>
                  <a:lnTo>
                    <a:pt x="1623" y="3287"/>
                  </a:lnTo>
                  <a:lnTo>
                    <a:pt x="1625" y="3335"/>
                  </a:lnTo>
                  <a:lnTo>
                    <a:pt x="1630" y="3384"/>
                  </a:lnTo>
                  <a:lnTo>
                    <a:pt x="1637" y="3432"/>
                  </a:lnTo>
                  <a:lnTo>
                    <a:pt x="1647" y="3482"/>
                  </a:lnTo>
                  <a:lnTo>
                    <a:pt x="1647" y="3482"/>
                  </a:lnTo>
                  <a:lnTo>
                    <a:pt x="1656" y="3512"/>
                  </a:lnTo>
                  <a:lnTo>
                    <a:pt x="1665" y="3542"/>
                  </a:lnTo>
                  <a:lnTo>
                    <a:pt x="1684" y="3599"/>
                  </a:lnTo>
                  <a:lnTo>
                    <a:pt x="1704" y="3653"/>
                  </a:lnTo>
                  <a:lnTo>
                    <a:pt x="1726" y="3704"/>
                  </a:lnTo>
                  <a:lnTo>
                    <a:pt x="1750" y="3752"/>
                  </a:lnTo>
                  <a:lnTo>
                    <a:pt x="1773" y="3799"/>
                  </a:lnTo>
                  <a:lnTo>
                    <a:pt x="1819" y="3888"/>
                  </a:lnTo>
                  <a:lnTo>
                    <a:pt x="1841" y="3932"/>
                  </a:lnTo>
                  <a:lnTo>
                    <a:pt x="1860" y="3976"/>
                  </a:lnTo>
                  <a:lnTo>
                    <a:pt x="1877" y="4020"/>
                  </a:lnTo>
                  <a:lnTo>
                    <a:pt x="1892" y="4064"/>
                  </a:lnTo>
                  <a:lnTo>
                    <a:pt x="1898" y="4087"/>
                  </a:lnTo>
                  <a:lnTo>
                    <a:pt x="1903" y="4111"/>
                  </a:lnTo>
                  <a:lnTo>
                    <a:pt x="1906" y="4134"/>
                  </a:lnTo>
                  <a:lnTo>
                    <a:pt x="1911" y="4158"/>
                  </a:lnTo>
                  <a:lnTo>
                    <a:pt x="1912" y="4182"/>
                  </a:lnTo>
                  <a:lnTo>
                    <a:pt x="1914" y="4207"/>
                  </a:lnTo>
                  <a:lnTo>
                    <a:pt x="1912" y="4234"/>
                  </a:lnTo>
                  <a:lnTo>
                    <a:pt x="1911" y="4260"/>
                  </a:lnTo>
                  <a:lnTo>
                    <a:pt x="1911" y="4260"/>
                  </a:lnTo>
                  <a:lnTo>
                    <a:pt x="1906" y="4313"/>
                  </a:lnTo>
                  <a:lnTo>
                    <a:pt x="1899" y="4362"/>
                  </a:lnTo>
                  <a:lnTo>
                    <a:pt x="1890" y="4409"/>
                  </a:lnTo>
                  <a:lnTo>
                    <a:pt x="1880" y="4456"/>
                  </a:lnTo>
                  <a:lnTo>
                    <a:pt x="1868" y="4498"/>
                  </a:lnTo>
                  <a:lnTo>
                    <a:pt x="1857" y="4539"/>
                  </a:lnTo>
                  <a:lnTo>
                    <a:pt x="1845" y="4576"/>
                  </a:lnTo>
                  <a:lnTo>
                    <a:pt x="1832" y="4611"/>
                  </a:lnTo>
                  <a:lnTo>
                    <a:pt x="1808" y="4670"/>
                  </a:lnTo>
                  <a:lnTo>
                    <a:pt x="1788" y="4713"/>
                  </a:lnTo>
                  <a:lnTo>
                    <a:pt x="1775" y="4743"/>
                  </a:lnTo>
                  <a:lnTo>
                    <a:pt x="1767" y="4754"/>
                  </a:lnTo>
                  <a:lnTo>
                    <a:pt x="1767" y="4754"/>
                  </a:lnTo>
                  <a:lnTo>
                    <a:pt x="1776" y="4724"/>
                  </a:lnTo>
                  <a:lnTo>
                    <a:pt x="1783" y="4692"/>
                  </a:lnTo>
                  <a:lnTo>
                    <a:pt x="1792" y="4651"/>
                  </a:lnTo>
                  <a:lnTo>
                    <a:pt x="1801" y="4605"/>
                  </a:lnTo>
                  <a:lnTo>
                    <a:pt x="1808" y="4555"/>
                  </a:lnTo>
                  <a:lnTo>
                    <a:pt x="1811" y="4504"/>
                  </a:lnTo>
                  <a:lnTo>
                    <a:pt x="1813" y="4478"/>
                  </a:lnTo>
                  <a:lnTo>
                    <a:pt x="1811" y="4453"/>
                  </a:lnTo>
                  <a:lnTo>
                    <a:pt x="1811" y="4453"/>
                  </a:lnTo>
                  <a:lnTo>
                    <a:pt x="1810" y="4428"/>
                  </a:lnTo>
                  <a:lnTo>
                    <a:pt x="1805" y="4403"/>
                  </a:lnTo>
                  <a:lnTo>
                    <a:pt x="1801" y="4378"/>
                  </a:lnTo>
                  <a:lnTo>
                    <a:pt x="1794" y="4354"/>
                  </a:lnTo>
                  <a:lnTo>
                    <a:pt x="1786" y="4332"/>
                  </a:lnTo>
                  <a:lnTo>
                    <a:pt x="1778" y="4308"/>
                  </a:lnTo>
                  <a:lnTo>
                    <a:pt x="1760" y="4269"/>
                  </a:lnTo>
                  <a:lnTo>
                    <a:pt x="1743" y="4234"/>
                  </a:lnTo>
                  <a:lnTo>
                    <a:pt x="1726" y="4207"/>
                  </a:lnTo>
                  <a:lnTo>
                    <a:pt x="1712" y="4184"/>
                  </a:lnTo>
                  <a:lnTo>
                    <a:pt x="1712" y="4184"/>
                  </a:lnTo>
                  <a:lnTo>
                    <a:pt x="1713" y="4200"/>
                  </a:lnTo>
                  <a:lnTo>
                    <a:pt x="1713" y="4245"/>
                  </a:lnTo>
                  <a:lnTo>
                    <a:pt x="1713" y="4313"/>
                  </a:lnTo>
                  <a:lnTo>
                    <a:pt x="1710" y="4352"/>
                  </a:lnTo>
                  <a:lnTo>
                    <a:pt x="1709" y="4396"/>
                  </a:lnTo>
                  <a:lnTo>
                    <a:pt x="1704" y="4441"/>
                  </a:lnTo>
                  <a:lnTo>
                    <a:pt x="1699" y="4488"/>
                  </a:lnTo>
                  <a:lnTo>
                    <a:pt x="1691" y="4535"/>
                  </a:lnTo>
                  <a:lnTo>
                    <a:pt x="1683" y="4583"/>
                  </a:lnTo>
                  <a:lnTo>
                    <a:pt x="1671" y="4629"/>
                  </a:lnTo>
                  <a:lnTo>
                    <a:pt x="1658" y="4674"/>
                  </a:lnTo>
                  <a:lnTo>
                    <a:pt x="1650" y="4694"/>
                  </a:lnTo>
                  <a:lnTo>
                    <a:pt x="1642" y="4716"/>
                  </a:lnTo>
                  <a:lnTo>
                    <a:pt x="1633" y="4735"/>
                  </a:lnTo>
                  <a:lnTo>
                    <a:pt x="1623" y="4754"/>
                  </a:lnTo>
                  <a:lnTo>
                    <a:pt x="1623" y="4754"/>
                  </a:lnTo>
                  <a:lnTo>
                    <a:pt x="1612" y="4772"/>
                  </a:lnTo>
                  <a:lnTo>
                    <a:pt x="1601" y="4790"/>
                  </a:lnTo>
                  <a:lnTo>
                    <a:pt x="1576" y="4823"/>
                  </a:lnTo>
                  <a:lnTo>
                    <a:pt x="1551" y="4852"/>
                  </a:lnTo>
                  <a:lnTo>
                    <a:pt x="1523" y="4880"/>
                  </a:lnTo>
                  <a:lnTo>
                    <a:pt x="1494" y="4905"/>
                  </a:lnTo>
                  <a:lnTo>
                    <a:pt x="1466" y="4929"/>
                  </a:lnTo>
                  <a:lnTo>
                    <a:pt x="1438" y="4949"/>
                  </a:lnTo>
                  <a:lnTo>
                    <a:pt x="1410" y="4967"/>
                  </a:lnTo>
                  <a:lnTo>
                    <a:pt x="1384" y="4983"/>
                  </a:lnTo>
                  <a:lnTo>
                    <a:pt x="1359" y="4996"/>
                  </a:lnTo>
                  <a:lnTo>
                    <a:pt x="1318" y="5016"/>
                  </a:lnTo>
                  <a:lnTo>
                    <a:pt x="1289" y="5028"/>
                  </a:lnTo>
                  <a:lnTo>
                    <a:pt x="1279" y="5032"/>
                  </a:lnTo>
                  <a:lnTo>
                    <a:pt x="1279" y="5032"/>
                  </a:lnTo>
                  <a:lnTo>
                    <a:pt x="1296" y="5019"/>
                  </a:lnTo>
                  <a:lnTo>
                    <a:pt x="1317" y="5005"/>
                  </a:lnTo>
                  <a:lnTo>
                    <a:pt x="1342" y="4984"/>
                  </a:lnTo>
                  <a:lnTo>
                    <a:pt x="1371" y="4959"/>
                  </a:lnTo>
                  <a:lnTo>
                    <a:pt x="1403" y="4929"/>
                  </a:lnTo>
                  <a:lnTo>
                    <a:pt x="1437" y="4896"/>
                  </a:lnTo>
                  <a:lnTo>
                    <a:pt x="1469" y="4860"/>
                  </a:lnTo>
                  <a:lnTo>
                    <a:pt x="1485" y="4839"/>
                  </a:lnTo>
                  <a:lnTo>
                    <a:pt x="1501" y="4820"/>
                  </a:lnTo>
                  <a:lnTo>
                    <a:pt x="1516" y="4798"/>
                  </a:lnTo>
                  <a:lnTo>
                    <a:pt x="1529" y="4778"/>
                  </a:lnTo>
                  <a:lnTo>
                    <a:pt x="1542" y="4756"/>
                  </a:lnTo>
                  <a:lnTo>
                    <a:pt x="1552" y="4734"/>
                  </a:lnTo>
                  <a:lnTo>
                    <a:pt x="1563" y="4712"/>
                  </a:lnTo>
                  <a:lnTo>
                    <a:pt x="1571" y="4689"/>
                  </a:lnTo>
                  <a:lnTo>
                    <a:pt x="1577" y="4667"/>
                  </a:lnTo>
                  <a:lnTo>
                    <a:pt x="1582" y="4643"/>
                  </a:lnTo>
                  <a:lnTo>
                    <a:pt x="1583" y="4620"/>
                  </a:lnTo>
                  <a:lnTo>
                    <a:pt x="1583" y="4598"/>
                  </a:lnTo>
                  <a:lnTo>
                    <a:pt x="1580" y="4574"/>
                  </a:lnTo>
                  <a:lnTo>
                    <a:pt x="1574" y="4551"/>
                  </a:lnTo>
                  <a:lnTo>
                    <a:pt x="1565" y="4528"/>
                  </a:lnTo>
                  <a:lnTo>
                    <a:pt x="1554" y="4506"/>
                  </a:lnTo>
                  <a:lnTo>
                    <a:pt x="1554" y="4506"/>
                  </a:lnTo>
                  <a:lnTo>
                    <a:pt x="1544" y="4488"/>
                  </a:lnTo>
                  <a:lnTo>
                    <a:pt x="1532" y="4471"/>
                  </a:lnTo>
                  <a:lnTo>
                    <a:pt x="1506" y="4437"/>
                  </a:lnTo>
                  <a:lnTo>
                    <a:pt x="1478" y="4406"/>
                  </a:lnTo>
                  <a:lnTo>
                    <a:pt x="1448" y="4377"/>
                  </a:lnTo>
                  <a:lnTo>
                    <a:pt x="1416" y="4349"/>
                  </a:lnTo>
                  <a:lnTo>
                    <a:pt x="1383" y="4323"/>
                  </a:lnTo>
                  <a:lnTo>
                    <a:pt x="1348" y="4297"/>
                  </a:lnTo>
                  <a:lnTo>
                    <a:pt x="1312" y="4272"/>
                  </a:lnTo>
                  <a:lnTo>
                    <a:pt x="1239" y="4223"/>
                  </a:lnTo>
                  <a:lnTo>
                    <a:pt x="1168" y="4175"/>
                  </a:lnTo>
                  <a:lnTo>
                    <a:pt x="1132" y="4152"/>
                  </a:lnTo>
                  <a:lnTo>
                    <a:pt x="1099" y="4127"/>
                  </a:lnTo>
                  <a:lnTo>
                    <a:pt x="1065" y="4101"/>
                  </a:lnTo>
                  <a:lnTo>
                    <a:pt x="1034" y="4074"/>
                  </a:lnTo>
                  <a:lnTo>
                    <a:pt x="1034" y="4074"/>
                  </a:lnTo>
                  <a:lnTo>
                    <a:pt x="1015" y="4057"/>
                  </a:lnTo>
                  <a:lnTo>
                    <a:pt x="998" y="4039"/>
                  </a:lnTo>
                  <a:lnTo>
                    <a:pt x="982" y="4022"/>
                  </a:lnTo>
                  <a:lnTo>
                    <a:pt x="967" y="4002"/>
                  </a:lnTo>
                  <a:lnTo>
                    <a:pt x="953" y="3985"/>
                  </a:lnTo>
                  <a:lnTo>
                    <a:pt x="939" y="3966"/>
                  </a:lnTo>
                  <a:lnTo>
                    <a:pt x="928" y="3947"/>
                  </a:lnTo>
                  <a:lnTo>
                    <a:pt x="916" y="3926"/>
                  </a:lnTo>
                  <a:lnTo>
                    <a:pt x="906" y="3907"/>
                  </a:lnTo>
                  <a:lnTo>
                    <a:pt x="895" y="3885"/>
                  </a:lnTo>
                  <a:lnTo>
                    <a:pt x="878" y="3843"/>
                  </a:lnTo>
                  <a:lnTo>
                    <a:pt x="863" y="3798"/>
                  </a:lnTo>
                  <a:lnTo>
                    <a:pt x="849" y="3749"/>
                  </a:lnTo>
                  <a:lnTo>
                    <a:pt x="849" y="3749"/>
                  </a:lnTo>
                  <a:lnTo>
                    <a:pt x="824" y="3651"/>
                  </a:lnTo>
                  <a:lnTo>
                    <a:pt x="812" y="3600"/>
                  </a:lnTo>
                  <a:lnTo>
                    <a:pt x="800" y="3550"/>
                  </a:lnTo>
                  <a:lnTo>
                    <a:pt x="790" y="3501"/>
                  </a:lnTo>
                  <a:lnTo>
                    <a:pt x="781" y="3450"/>
                  </a:lnTo>
                  <a:lnTo>
                    <a:pt x="774" y="3398"/>
                  </a:lnTo>
                  <a:lnTo>
                    <a:pt x="768" y="3347"/>
                  </a:lnTo>
                  <a:lnTo>
                    <a:pt x="764" y="3296"/>
                  </a:lnTo>
                  <a:lnTo>
                    <a:pt x="762" y="3245"/>
                  </a:lnTo>
                  <a:lnTo>
                    <a:pt x="762" y="3195"/>
                  </a:lnTo>
                  <a:lnTo>
                    <a:pt x="765" y="3144"/>
                  </a:lnTo>
                  <a:lnTo>
                    <a:pt x="771" y="3093"/>
                  </a:lnTo>
                  <a:lnTo>
                    <a:pt x="778" y="3043"/>
                  </a:lnTo>
                  <a:lnTo>
                    <a:pt x="790" y="2993"/>
                  </a:lnTo>
                  <a:lnTo>
                    <a:pt x="797" y="2968"/>
                  </a:lnTo>
                  <a:lnTo>
                    <a:pt x="805" y="2943"/>
                  </a:lnTo>
                  <a:lnTo>
                    <a:pt x="805" y="2943"/>
                  </a:lnTo>
                  <a:lnTo>
                    <a:pt x="814" y="2918"/>
                  </a:lnTo>
                  <a:lnTo>
                    <a:pt x="814" y="2918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8" name="Freeform 24">
              <a:extLst>
                <a:ext uri="{FF2B5EF4-FFF2-40B4-BE49-F238E27FC236}">
                  <a16:creationId xmlns:a16="http://schemas.microsoft.com/office/drawing/2014/main" id="{062001CB-6B32-3964-5B8E-53D90E1BA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" y="938"/>
              <a:ext cx="1457" cy="1547"/>
            </a:xfrm>
            <a:custGeom>
              <a:avLst/>
              <a:gdLst>
                <a:gd name="T0" fmla="*/ 2352 w 4370"/>
                <a:gd name="T1" fmla="*/ 1707 h 4641"/>
                <a:gd name="T2" fmla="*/ 2396 w 4370"/>
                <a:gd name="T3" fmla="*/ 1391 h 4641"/>
                <a:gd name="T4" fmla="*/ 2303 w 4370"/>
                <a:gd name="T5" fmla="*/ 1097 h 4641"/>
                <a:gd name="T6" fmla="*/ 2131 w 4370"/>
                <a:gd name="T7" fmla="*/ 691 h 4641"/>
                <a:gd name="T8" fmla="*/ 2127 w 4370"/>
                <a:gd name="T9" fmla="*/ 271 h 4641"/>
                <a:gd name="T10" fmla="*/ 2303 w 4370"/>
                <a:gd name="T11" fmla="*/ 78 h 4641"/>
                <a:gd name="T12" fmla="*/ 2642 w 4370"/>
                <a:gd name="T13" fmla="*/ 261 h 4641"/>
                <a:gd name="T14" fmla="*/ 2883 w 4370"/>
                <a:gd name="T15" fmla="*/ 103 h 4641"/>
                <a:gd name="T16" fmla="*/ 3003 w 4370"/>
                <a:gd name="T17" fmla="*/ 287 h 4641"/>
                <a:gd name="T18" fmla="*/ 2986 w 4370"/>
                <a:gd name="T19" fmla="*/ 430 h 4641"/>
                <a:gd name="T20" fmla="*/ 3030 w 4370"/>
                <a:gd name="T21" fmla="*/ 819 h 4641"/>
                <a:gd name="T22" fmla="*/ 3186 w 4370"/>
                <a:gd name="T23" fmla="*/ 1228 h 4641"/>
                <a:gd name="T24" fmla="*/ 3319 w 4370"/>
                <a:gd name="T25" fmla="*/ 1393 h 4641"/>
                <a:gd name="T26" fmla="*/ 3379 w 4370"/>
                <a:gd name="T27" fmla="*/ 1634 h 4641"/>
                <a:gd name="T28" fmla="*/ 3333 w 4370"/>
                <a:gd name="T29" fmla="*/ 1854 h 4641"/>
                <a:gd name="T30" fmla="*/ 3138 w 4370"/>
                <a:gd name="T31" fmla="*/ 2162 h 4641"/>
                <a:gd name="T32" fmla="*/ 3489 w 4370"/>
                <a:gd name="T33" fmla="*/ 1905 h 4641"/>
                <a:gd name="T34" fmla="*/ 3733 w 4370"/>
                <a:gd name="T35" fmla="*/ 1681 h 4641"/>
                <a:gd name="T36" fmla="*/ 3777 w 4370"/>
                <a:gd name="T37" fmla="*/ 1798 h 4641"/>
                <a:gd name="T38" fmla="*/ 3789 w 4370"/>
                <a:gd name="T39" fmla="*/ 2227 h 4641"/>
                <a:gd name="T40" fmla="*/ 3880 w 4370"/>
                <a:gd name="T41" fmla="*/ 2617 h 4641"/>
                <a:gd name="T42" fmla="*/ 3893 w 4370"/>
                <a:gd name="T43" fmla="*/ 2973 h 4641"/>
                <a:gd name="T44" fmla="*/ 3951 w 4370"/>
                <a:gd name="T45" fmla="*/ 3043 h 4641"/>
                <a:gd name="T46" fmla="*/ 4063 w 4370"/>
                <a:gd name="T47" fmla="*/ 3178 h 4641"/>
                <a:gd name="T48" fmla="*/ 4125 w 4370"/>
                <a:gd name="T49" fmla="*/ 3264 h 4641"/>
                <a:gd name="T50" fmla="*/ 4226 w 4370"/>
                <a:gd name="T51" fmla="*/ 3271 h 4641"/>
                <a:gd name="T52" fmla="*/ 4349 w 4370"/>
                <a:gd name="T53" fmla="*/ 3283 h 4641"/>
                <a:gd name="T54" fmla="*/ 4106 w 4370"/>
                <a:gd name="T55" fmla="*/ 3514 h 4641"/>
                <a:gd name="T56" fmla="*/ 3808 w 4370"/>
                <a:gd name="T57" fmla="*/ 3441 h 4641"/>
                <a:gd name="T58" fmla="*/ 3022 w 4370"/>
                <a:gd name="T59" fmla="*/ 3596 h 4641"/>
                <a:gd name="T60" fmla="*/ 2911 w 4370"/>
                <a:gd name="T61" fmla="*/ 3688 h 4641"/>
                <a:gd name="T62" fmla="*/ 2847 w 4370"/>
                <a:gd name="T63" fmla="*/ 3855 h 4641"/>
                <a:gd name="T64" fmla="*/ 2891 w 4370"/>
                <a:gd name="T65" fmla="*/ 3966 h 4641"/>
                <a:gd name="T66" fmla="*/ 3033 w 4370"/>
                <a:gd name="T67" fmla="*/ 4055 h 4641"/>
                <a:gd name="T68" fmla="*/ 2586 w 4370"/>
                <a:gd name="T69" fmla="*/ 4129 h 4641"/>
                <a:gd name="T70" fmla="*/ 2415 w 4370"/>
                <a:gd name="T71" fmla="*/ 4303 h 4641"/>
                <a:gd name="T72" fmla="*/ 2196 w 4370"/>
                <a:gd name="T73" fmla="*/ 4499 h 4641"/>
                <a:gd name="T74" fmla="*/ 1845 w 4370"/>
                <a:gd name="T75" fmla="*/ 4515 h 4641"/>
                <a:gd name="T76" fmla="*/ 1388 w 4370"/>
                <a:gd name="T77" fmla="*/ 4560 h 4641"/>
                <a:gd name="T78" fmla="*/ 742 w 4370"/>
                <a:gd name="T79" fmla="*/ 4636 h 4641"/>
                <a:gd name="T80" fmla="*/ 336 w 4370"/>
                <a:gd name="T81" fmla="*/ 4553 h 4641"/>
                <a:gd name="T82" fmla="*/ 143 w 4370"/>
                <a:gd name="T83" fmla="*/ 4354 h 4641"/>
                <a:gd name="T84" fmla="*/ 25 w 4370"/>
                <a:gd name="T85" fmla="*/ 3966 h 4641"/>
                <a:gd name="T86" fmla="*/ 4 w 4370"/>
                <a:gd name="T87" fmla="*/ 3409 h 4641"/>
                <a:gd name="T88" fmla="*/ 88 w 4370"/>
                <a:gd name="T89" fmla="*/ 2592 h 4641"/>
                <a:gd name="T90" fmla="*/ 427 w 4370"/>
                <a:gd name="T91" fmla="*/ 1015 h 4641"/>
                <a:gd name="T92" fmla="*/ 499 w 4370"/>
                <a:gd name="T93" fmla="*/ 815 h 4641"/>
                <a:gd name="T94" fmla="*/ 682 w 4370"/>
                <a:gd name="T95" fmla="*/ 622 h 4641"/>
                <a:gd name="T96" fmla="*/ 1109 w 4370"/>
                <a:gd name="T97" fmla="*/ 296 h 4641"/>
                <a:gd name="T98" fmla="*/ 1262 w 4370"/>
                <a:gd name="T99" fmla="*/ 252 h 4641"/>
                <a:gd name="T100" fmla="*/ 1274 w 4370"/>
                <a:gd name="T101" fmla="*/ 710 h 4641"/>
                <a:gd name="T102" fmla="*/ 1390 w 4370"/>
                <a:gd name="T103" fmla="*/ 1116 h 4641"/>
                <a:gd name="T104" fmla="*/ 1518 w 4370"/>
                <a:gd name="T105" fmla="*/ 1283 h 4641"/>
                <a:gd name="T106" fmla="*/ 1867 w 4370"/>
                <a:gd name="T107" fmla="*/ 1532 h 4641"/>
                <a:gd name="T108" fmla="*/ 2049 w 4370"/>
                <a:gd name="T109" fmla="*/ 1737 h 4641"/>
                <a:gd name="T110" fmla="*/ 2036 w 4370"/>
                <a:gd name="T111" fmla="*/ 1943 h 4641"/>
                <a:gd name="T112" fmla="*/ 1855 w 4370"/>
                <a:gd name="T113" fmla="*/ 2168 h 4641"/>
                <a:gd name="T114" fmla="*/ 1868 w 4370"/>
                <a:gd name="T115" fmla="*/ 2192 h 4641"/>
                <a:gd name="T116" fmla="*/ 2096 w 4370"/>
                <a:gd name="T117" fmla="*/ 1981 h 4641"/>
                <a:gd name="T118" fmla="*/ 2175 w 4370"/>
                <a:gd name="T119" fmla="*/ 1744 h 4641"/>
                <a:gd name="T120" fmla="*/ 2196 w 4370"/>
                <a:gd name="T121" fmla="*/ 1393 h 4641"/>
                <a:gd name="T122" fmla="*/ 2294 w 4370"/>
                <a:gd name="T123" fmla="*/ 1637 h 4641"/>
                <a:gd name="T124" fmla="*/ 2260 w 4370"/>
                <a:gd name="T125" fmla="*/ 1933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70" h="4641">
                  <a:moveTo>
                    <a:pt x="2251" y="1963"/>
                  </a:moveTo>
                  <a:lnTo>
                    <a:pt x="2251" y="1963"/>
                  </a:lnTo>
                  <a:lnTo>
                    <a:pt x="2259" y="1952"/>
                  </a:lnTo>
                  <a:lnTo>
                    <a:pt x="2272" y="1922"/>
                  </a:lnTo>
                  <a:lnTo>
                    <a:pt x="2292" y="1879"/>
                  </a:lnTo>
                  <a:lnTo>
                    <a:pt x="2316" y="1820"/>
                  </a:lnTo>
                  <a:lnTo>
                    <a:pt x="2329" y="1785"/>
                  </a:lnTo>
                  <a:lnTo>
                    <a:pt x="2341" y="1748"/>
                  </a:lnTo>
                  <a:lnTo>
                    <a:pt x="2352" y="1707"/>
                  </a:lnTo>
                  <a:lnTo>
                    <a:pt x="2364" y="1665"/>
                  </a:lnTo>
                  <a:lnTo>
                    <a:pt x="2374" y="1618"/>
                  </a:lnTo>
                  <a:lnTo>
                    <a:pt x="2383" y="1571"/>
                  </a:lnTo>
                  <a:lnTo>
                    <a:pt x="2390" y="1522"/>
                  </a:lnTo>
                  <a:lnTo>
                    <a:pt x="2395" y="1469"/>
                  </a:lnTo>
                  <a:lnTo>
                    <a:pt x="2395" y="1469"/>
                  </a:lnTo>
                  <a:lnTo>
                    <a:pt x="2396" y="1443"/>
                  </a:lnTo>
                  <a:lnTo>
                    <a:pt x="2398" y="1416"/>
                  </a:lnTo>
                  <a:lnTo>
                    <a:pt x="2396" y="1391"/>
                  </a:lnTo>
                  <a:lnTo>
                    <a:pt x="2395" y="1367"/>
                  </a:lnTo>
                  <a:lnTo>
                    <a:pt x="2390" y="1343"/>
                  </a:lnTo>
                  <a:lnTo>
                    <a:pt x="2387" y="1320"/>
                  </a:lnTo>
                  <a:lnTo>
                    <a:pt x="2382" y="1296"/>
                  </a:lnTo>
                  <a:lnTo>
                    <a:pt x="2376" y="1273"/>
                  </a:lnTo>
                  <a:lnTo>
                    <a:pt x="2361" y="1229"/>
                  </a:lnTo>
                  <a:lnTo>
                    <a:pt x="2344" y="1185"/>
                  </a:lnTo>
                  <a:lnTo>
                    <a:pt x="2325" y="1141"/>
                  </a:lnTo>
                  <a:lnTo>
                    <a:pt x="2303" y="1097"/>
                  </a:lnTo>
                  <a:lnTo>
                    <a:pt x="2257" y="1008"/>
                  </a:lnTo>
                  <a:lnTo>
                    <a:pt x="2234" y="961"/>
                  </a:lnTo>
                  <a:lnTo>
                    <a:pt x="2210" y="913"/>
                  </a:lnTo>
                  <a:lnTo>
                    <a:pt x="2188" y="862"/>
                  </a:lnTo>
                  <a:lnTo>
                    <a:pt x="2168" y="808"/>
                  </a:lnTo>
                  <a:lnTo>
                    <a:pt x="2149" y="751"/>
                  </a:lnTo>
                  <a:lnTo>
                    <a:pt x="2140" y="721"/>
                  </a:lnTo>
                  <a:lnTo>
                    <a:pt x="2131" y="691"/>
                  </a:lnTo>
                  <a:lnTo>
                    <a:pt x="2131" y="691"/>
                  </a:lnTo>
                  <a:lnTo>
                    <a:pt x="2121" y="641"/>
                  </a:lnTo>
                  <a:lnTo>
                    <a:pt x="2114" y="593"/>
                  </a:lnTo>
                  <a:lnTo>
                    <a:pt x="2109" y="544"/>
                  </a:lnTo>
                  <a:lnTo>
                    <a:pt x="2107" y="496"/>
                  </a:lnTo>
                  <a:lnTo>
                    <a:pt x="2107" y="449"/>
                  </a:lnTo>
                  <a:lnTo>
                    <a:pt x="2109" y="404"/>
                  </a:lnTo>
                  <a:lnTo>
                    <a:pt x="2114" y="359"/>
                  </a:lnTo>
                  <a:lnTo>
                    <a:pt x="2120" y="315"/>
                  </a:lnTo>
                  <a:lnTo>
                    <a:pt x="2127" y="271"/>
                  </a:lnTo>
                  <a:lnTo>
                    <a:pt x="2136" y="230"/>
                  </a:lnTo>
                  <a:lnTo>
                    <a:pt x="2146" y="187"/>
                  </a:lnTo>
                  <a:lnTo>
                    <a:pt x="2156" y="148"/>
                  </a:lnTo>
                  <a:lnTo>
                    <a:pt x="2168" y="110"/>
                  </a:lnTo>
                  <a:lnTo>
                    <a:pt x="2181" y="72"/>
                  </a:lnTo>
                  <a:lnTo>
                    <a:pt x="2206" y="0"/>
                  </a:lnTo>
                  <a:lnTo>
                    <a:pt x="2206" y="0"/>
                  </a:lnTo>
                  <a:lnTo>
                    <a:pt x="2251" y="38"/>
                  </a:lnTo>
                  <a:lnTo>
                    <a:pt x="2303" y="78"/>
                  </a:lnTo>
                  <a:lnTo>
                    <a:pt x="2367" y="123"/>
                  </a:lnTo>
                  <a:lnTo>
                    <a:pt x="2402" y="146"/>
                  </a:lnTo>
                  <a:lnTo>
                    <a:pt x="2439" y="170"/>
                  </a:lnTo>
                  <a:lnTo>
                    <a:pt x="2475" y="192"/>
                  </a:lnTo>
                  <a:lnTo>
                    <a:pt x="2513" y="212"/>
                  </a:lnTo>
                  <a:lnTo>
                    <a:pt x="2551" y="230"/>
                  </a:lnTo>
                  <a:lnTo>
                    <a:pt x="2589" y="246"/>
                  </a:lnTo>
                  <a:lnTo>
                    <a:pt x="2624" y="256"/>
                  </a:lnTo>
                  <a:lnTo>
                    <a:pt x="2642" y="261"/>
                  </a:lnTo>
                  <a:lnTo>
                    <a:pt x="2658" y="264"/>
                  </a:lnTo>
                  <a:lnTo>
                    <a:pt x="2658" y="264"/>
                  </a:lnTo>
                  <a:lnTo>
                    <a:pt x="2720" y="272"/>
                  </a:lnTo>
                  <a:lnTo>
                    <a:pt x="2749" y="277"/>
                  </a:lnTo>
                  <a:lnTo>
                    <a:pt x="2780" y="280"/>
                  </a:lnTo>
                  <a:lnTo>
                    <a:pt x="2834" y="59"/>
                  </a:lnTo>
                  <a:lnTo>
                    <a:pt x="2834" y="59"/>
                  </a:lnTo>
                  <a:lnTo>
                    <a:pt x="2859" y="79"/>
                  </a:lnTo>
                  <a:lnTo>
                    <a:pt x="2883" y="103"/>
                  </a:lnTo>
                  <a:lnTo>
                    <a:pt x="2913" y="133"/>
                  </a:lnTo>
                  <a:lnTo>
                    <a:pt x="2927" y="151"/>
                  </a:lnTo>
                  <a:lnTo>
                    <a:pt x="2942" y="168"/>
                  </a:lnTo>
                  <a:lnTo>
                    <a:pt x="2957" y="187"/>
                  </a:lnTo>
                  <a:lnTo>
                    <a:pt x="2970" y="206"/>
                  </a:lnTo>
                  <a:lnTo>
                    <a:pt x="2981" y="227"/>
                  </a:lnTo>
                  <a:lnTo>
                    <a:pt x="2992" y="247"/>
                  </a:lnTo>
                  <a:lnTo>
                    <a:pt x="2999" y="266"/>
                  </a:lnTo>
                  <a:lnTo>
                    <a:pt x="3003" y="287"/>
                  </a:lnTo>
                  <a:lnTo>
                    <a:pt x="3003" y="287"/>
                  </a:lnTo>
                  <a:lnTo>
                    <a:pt x="3006" y="304"/>
                  </a:lnTo>
                  <a:lnTo>
                    <a:pt x="3006" y="321"/>
                  </a:lnTo>
                  <a:lnTo>
                    <a:pt x="3005" y="334"/>
                  </a:lnTo>
                  <a:lnTo>
                    <a:pt x="3002" y="347"/>
                  </a:lnTo>
                  <a:lnTo>
                    <a:pt x="2996" y="373"/>
                  </a:lnTo>
                  <a:lnTo>
                    <a:pt x="2992" y="389"/>
                  </a:lnTo>
                  <a:lnTo>
                    <a:pt x="2989" y="408"/>
                  </a:lnTo>
                  <a:lnTo>
                    <a:pt x="2986" y="430"/>
                  </a:lnTo>
                  <a:lnTo>
                    <a:pt x="2984" y="458"/>
                  </a:lnTo>
                  <a:lnTo>
                    <a:pt x="2984" y="492"/>
                  </a:lnTo>
                  <a:lnTo>
                    <a:pt x="2987" y="531"/>
                  </a:lnTo>
                  <a:lnTo>
                    <a:pt x="2992" y="580"/>
                  </a:lnTo>
                  <a:lnTo>
                    <a:pt x="2997" y="635"/>
                  </a:lnTo>
                  <a:lnTo>
                    <a:pt x="3008" y="702"/>
                  </a:lnTo>
                  <a:lnTo>
                    <a:pt x="3021" y="778"/>
                  </a:lnTo>
                  <a:lnTo>
                    <a:pt x="3021" y="778"/>
                  </a:lnTo>
                  <a:lnTo>
                    <a:pt x="3030" y="819"/>
                  </a:lnTo>
                  <a:lnTo>
                    <a:pt x="3038" y="857"/>
                  </a:lnTo>
                  <a:lnTo>
                    <a:pt x="3047" y="894"/>
                  </a:lnTo>
                  <a:lnTo>
                    <a:pt x="3056" y="929"/>
                  </a:lnTo>
                  <a:lnTo>
                    <a:pt x="3076" y="994"/>
                  </a:lnTo>
                  <a:lnTo>
                    <a:pt x="3098" y="1052"/>
                  </a:lnTo>
                  <a:lnTo>
                    <a:pt x="3120" y="1105"/>
                  </a:lnTo>
                  <a:lnTo>
                    <a:pt x="3142" y="1152"/>
                  </a:lnTo>
                  <a:lnTo>
                    <a:pt x="3164" y="1192"/>
                  </a:lnTo>
                  <a:lnTo>
                    <a:pt x="3186" y="1228"/>
                  </a:lnTo>
                  <a:lnTo>
                    <a:pt x="3207" y="1258"/>
                  </a:lnTo>
                  <a:lnTo>
                    <a:pt x="3226" y="1283"/>
                  </a:lnTo>
                  <a:lnTo>
                    <a:pt x="3243" y="1304"/>
                  </a:lnTo>
                  <a:lnTo>
                    <a:pt x="3258" y="1320"/>
                  </a:lnTo>
                  <a:lnTo>
                    <a:pt x="3280" y="1342"/>
                  </a:lnTo>
                  <a:lnTo>
                    <a:pt x="3289" y="1348"/>
                  </a:lnTo>
                  <a:lnTo>
                    <a:pt x="3289" y="1348"/>
                  </a:lnTo>
                  <a:lnTo>
                    <a:pt x="3305" y="1369"/>
                  </a:lnTo>
                  <a:lnTo>
                    <a:pt x="3319" y="1393"/>
                  </a:lnTo>
                  <a:lnTo>
                    <a:pt x="3333" y="1418"/>
                  </a:lnTo>
                  <a:lnTo>
                    <a:pt x="3344" y="1443"/>
                  </a:lnTo>
                  <a:lnTo>
                    <a:pt x="3354" y="1469"/>
                  </a:lnTo>
                  <a:lnTo>
                    <a:pt x="3363" y="1495"/>
                  </a:lnTo>
                  <a:lnTo>
                    <a:pt x="3369" y="1523"/>
                  </a:lnTo>
                  <a:lnTo>
                    <a:pt x="3373" y="1551"/>
                  </a:lnTo>
                  <a:lnTo>
                    <a:pt x="3378" y="1579"/>
                  </a:lnTo>
                  <a:lnTo>
                    <a:pt x="3379" y="1606"/>
                  </a:lnTo>
                  <a:lnTo>
                    <a:pt x="3379" y="1634"/>
                  </a:lnTo>
                  <a:lnTo>
                    <a:pt x="3378" y="1664"/>
                  </a:lnTo>
                  <a:lnTo>
                    <a:pt x="3375" y="1691"/>
                  </a:lnTo>
                  <a:lnTo>
                    <a:pt x="3372" y="1719"/>
                  </a:lnTo>
                  <a:lnTo>
                    <a:pt x="3366" y="1747"/>
                  </a:lnTo>
                  <a:lnTo>
                    <a:pt x="3360" y="1775"/>
                  </a:lnTo>
                  <a:lnTo>
                    <a:pt x="3360" y="1775"/>
                  </a:lnTo>
                  <a:lnTo>
                    <a:pt x="3352" y="1801"/>
                  </a:lnTo>
                  <a:lnTo>
                    <a:pt x="3343" y="1829"/>
                  </a:lnTo>
                  <a:lnTo>
                    <a:pt x="3333" y="1854"/>
                  </a:lnTo>
                  <a:lnTo>
                    <a:pt x="3322" y="1880"/>
                  </a:lnTo>
                  <a:lnTo>
                    <a:pt x="3311" y="1905"/>
                  </a:lnTo>
                  <a:lnTo>
                    <a:pt x="3297" y="1930"/>
                  </a:lnTo>
                  <a:lnTo>
                    <a:pt x="3270" y="1980"/>
                  </a:lnTo>
                  <a:lnTo>
                    <a:pt x="3240" y="2026"/>
                  </a:lnTo>
                  <a:lnTo>
                    <a:pt x="3208" y="2073"/>
                  </a:lnTo>
                  <a:lnTo>
                    <a:pt x="3173" y="2119"/>
                  </a:lnTo>
                  <a:lnTo>
                    <a:pt x="3138" y="2162"/>
                  </a:lnTo>
                  <a:lnTo>
                    <a:pt x="3138" y="2162"/>
                  </a:lnTo>
                  <a:lnTo>
                    <a:pt x="3179" y="2138"/>
                  </a:lnTo>
                  <a:lnTo>
                    <a:pt x="3220" y="2111"/>
                  </a:lnTo>
                  <a:lnTo>
                    <a:pt x="3261" y="2085"/>
                  </a:lnTo>
                  <a:lnTo>
                    <a:pt x="3300" y="2057"/>
                  </a:lnTo>
                  <a:lnTo>
                    <a:pt x="3340" y="2028"/>
                  </a:lnTo>
                  <a:lnTo>
                    <a:pt x="3378" y="1999"/>
                  </a:lnTo>
                  <a:lnTo>
                    <a:pt x="3416" y="1968"/>
                  </a:lnTo>
                  <a:lnTo>
                    <a:pt x="3454" y="1937"/>
                  </a:lnTo>
                  <a:lnTo>
                    <a:pt x="3489" y="1905"/>
                  </a:lnTo>
                  <a:lnTo>
                    <a:pt x="3526" y="1873"/>
                  </a:lnTo>
                  <a:lnTo>
                    <a:pt x="3561" y="1839"/>
                  </a:lnTo>
                  <a:lnTo>
                    <a:pt x="3594" y="1805"/>
                  </a:lnTo>
                  <a:lnTo>
                    <a:pt x="3628" y="1770"/>
                  </a:lnTo>
                  <a:lnTo>
                    <a:pt x="3662" y="1735"/>
                  </a:lnTo>
                  <a:lnTo>
                    <a:pt x="3694" y="1699"/>
                  </a:lnTo>
                  <a:lnTo>
                    <a:pt x="3725" y="1662"/>
                  </a:lnTo>
                  <a:lnTo>
                    <a:pt x="3725" y="1662"/>
                  </a:lnTo>
                  <a:lnTo>
                    <a:pt x="3733" y="1681"/>
                  </a:lnTo>
                  <a:lnTo>
                    <a:pt x="3741" y="1700"/>
                  </a:lnTo>
                  <a:lnTo>
                    <a:pt x="3747" y="1721"/>
                  </a:lnTo>
                  <a:lnTo>
                    <a:pt x="3751" y="1741"/>
                  </a:lnTo>
                  <a:lnTo>
                    <a:pt x="3754" y="1762"/>
                  </a:lnTo>
                  <a:lnTo>
                    <a:pt x="3755" y="1782"/>
                  </a:lnTo>
                  <a:lnTo>
                    <a:pt x="3754" y="1804"/>
                  </a:lnTo>
                  <a:lnTo>
                    <a:pt x="3752" y="1824"/>
                  </a:lnTo>
                  <a:lnTo>
                    <a:pt x="3752" y="1824"/>
                  </a:lnTo>
                  <a:lnTo>
                    <a:pt x="3777" y="1798"/>
                  </a:lnTo>
                  <a:lnTo>
                    <a:pt x="3777" y="1800"/>
                  </a:lnTo>
                  <a:lnTo>
                    <a:pt x="3777" y="1800"/>
                  </a:lnTo>
                  <a:lnTo>
                    <a:pt x="3776" y="1848"/>
                  </a:lnTo>
                  <a:lnTo>
                    <a:pt x="3774" y="1902"/>
                  </a:lnTo>
                  <a:lnTo>
                    <a:pt x="3774" y="1968"/>
                  </a:lnTo>
                  <a:lnTo>
                    <a:pt x="3776" y="2041"/>
                  </a:lnTo>
                  <a:lnTo>
                    <a:pt x="3779" y="2119"/>
                  </a:lnTo>
                  <a:lnTo>
                    <a:pt x="3785" y="2192"/>
                  </a:lnTo>
                  <a:lnTo>
                    <a:pt x="3789" y="2227"/>
                  </a:lnTo>
                  <a:lnTo>
                    <a:pt x="3793" y="2259"/>
                  </a:lnTo>
                  <a:lnTo>
                    <a:pt x="3793" y="2259"/>
                  </a:lnTo>
                  <a:lnTo>
                    <a:pt x="3807" y="2317"/>
                  </a:lnTo>
                  <a:lnTo>
                    <a:pt x="3820" y="2373"/>
                  </a:lnTo>
                  <a:lnTo>
                    <a:pt x="3849" y="2473"/>
                  </a:lnTo>
                  <a:lnTo>
                    <a:pt x="3862" y="2521"/>
                  </a:lnTo>
                  <a:lnTo>
                    <a:pt x="3872" y="2569"/>
                  </a:lnTo>
                  <a:lnTo>
                    <a:pt x="3877" y="2592"/>
                  </a:lnTo>
                  <a:lnTo>
                    <a:pt x="3880" y="2617"/>
                  </a:lnTo>
                  <a:lnTo>
                    <a:pt x="3881" y="2642"/>
                  </a:lnTo>
                  <a:lnTo>
                    <a:pt x="3881" y="2669"/>
                  </a:lnTo>
                  <a:lnTo>
                    <a:pt x="3881" y="2669"/>
                  </a:lnTo>
                  <a:lnTo>
                    <a:pt x="3883" y="2721"/>
                  </a:lnTo>
                  <a:lnTo>
                    <a:pt x="3884" y="2771"/>
                  </a:lnTo>
                  <a:lnTo>
                    <a:pt x="3890" y="2863"/>
                  </a:lnTo>
                  <a:lnTo>
                    <a:pt x="3894" y="2933"/>
                  </a:lnTo>
                  <a:lnTo>
                    <a:pt x="3894" y="2957"/>
                  </a:lnTo>
                  <a:lnTo>
                    <a:pt x="3893" y="2973"/>
                  </a:lnTo>
                  <a:lnTo>
                    <a:pt x="3893" y="2973"/>
                  </a:lnTo>
                  <a:lnTo>
                    <a:pt x="3891" y="2983"/>
                  </a:lnTo>
                  <a:lnTo>
                    <a:pt x="3890" y="2992"/>
                  </a:lnTo>
                  <a:lnTo>
                    <a:pt x="3891" y="3001"/>
                  </a:lnTo>
                  <a:lnTo>
                    <a:pt x="3894" y="3008"/>
                  </a:lnTo>
                  <a:lnTo>
                    <a:pt x="3902" y="3015"/>
                  </a:lnTo>
                  <a:lnTo>
                    <a:pt x="3912" y="3024"/>
                  </a:lnTo>
                  <a:lnTo>
                    <a:pt x="3929" y="3033"/>
                  </a:lnTo>
                  <a:lnTo>
                    <a:pt x="3951" y="3043"/>
                  </a:lnTo>
                  <a:lnTo>
                    <a:pt x="3951" y="3043"/>
                  </a:lnTo>
                  <a:lnTo>
                    <a:pt x="3976" y="3055"/>
                  </a:lnTo>
                  <a:lnTo>
                    <a:pt x="3997" y="3068"/>
                  </a:lnTo>
                  <a:lnTo>
                    <a:pt x="4014" y="3083"/>
                  </a:lnTo>
                  <a:lnTo>
                    <a:pt x="4029" y="3100"/>
                  </a:lnTo>
                  <a:lnTo>
                    <a:pt x="4041" y="3118"/>
                  </a:lnTo>
                  <a:lnTo>
                    <a:pt x="4051" y="3137"/>
                  </a:lnTo>
                  <a:lnTo>
                    <a:pt x="4058" y="3156"/>
                  </a:lnTo>
                  <a:lnTo>
                    <a:pt x="4063" y="3178"/>
                  </a:lnTo>
                  <a:lnTo>
                    <a:pt x="4063" y="3178"/>
                  </a:lnTo>
                  <a:lnTo>
                    <a:pt x="4065" y="3188"/>
                  </a:lnTo>
                  <a:lnTo>
                    <a:pt x="4070" y="3200"/>
                  </a:lnTo>
                  <a:lnTo>
                    <a:pt x="4074" y="3210"/>
                  </a:lnTo>
                  <a:lnTo>
                    <a:pt x="4080" y="3219"/>
                  </a:lnTo>
                  <a:lnTo>
                    <a:pt x="4086" y="3229"/>
                  </a:lnTo>
                  <a:lnTo>
                    <a:pt x="4093" y="3238"/>
                  </a:lnTo>
                  <a:lnTo>
                    <a:pt x="4109" y="3252"/>
                  </a:lnTo>
                  <a:lnTo>
                    <a:pt x="4125" y="3264"/>
                  </a:lnTo>
                  <a:lnTo>
                    <a:pt x="4134" y="3270"/>
                  </a:lnTo>
                  <a:lnTo>
                    <a:pt x="4144" y="3273"/>
                  </a:lnTo>
                  <a:lnTo>
                    <a:pt x="4153" y="3276"/>
                  </a:lnTo>
                  <a:lnTo>
                    <a:pt x="4162" y="3277"/>
                  </a:lnTo>
                  <a:lnTo>
                    <a:pt x="4169" y="3277"/>
                  </a:lnTo>
                  <a:lnTo>
                    <a:pt x="4178" y="3276"/>
                  </a:lnTo>
                  <a:lnTo>
                    <a:pt x="4178" y="3276"/>
                  </a:lnTo>
                  <a:lnTo>
                    <a:pt x="4199" y="3273"/>
                  </a:lnTo>
                  <a:lnTo>
                    <a:pt x="4226" y="3271"/>
                  </a:lnTo>
                  <a:lnTo>
                    <a:pt x="4257" y="3271"/>
                  </a:lnTo>
                  <a:lnTo>
                    <a:pt x="4289" y="3273"/>
                  </a:lnTo>
                  <a:lnTo>
                    <a:pt x="4346" y="3276"/>
                  </a:lnTo>
                  <a:lnTo>
                    <a:pt x="4370" y="3277"/>
                  </a:lnTo>
                  <a:lnTo>
                    <a:pt x="4370" y="3277"/>
                  </a:lnTo>
                  <a:lnTo>
                    <a:pt x="4370" y="3277"/>
                  </a:lnTo>
                  <a:lnTo>
                    <a:pt x="4360" y="3280"/>
                  </a:lnTo>
                  <a:lnTo>
                    <a:pt x="4349" y="3283"/>
                  </a:lnTo>
                  <a:lnTo>
                    <a:pt x="4349" y="3283"/>
                  </a:lnTo>
                  <a:lnTo>
                    <a:pt x="4332" y="3293"/>
                  </a:lnTo>
                  <a:lnTo>
                    <a:pt x="4311" y="3306"/>
                  </a:lnTo>
                  <a:lnTo>
                    <a:pt x="4289" y="3322"/>
                  </a:lnTo>
                  <a:lnTo>
                    <a:pt x="4267" y="3342"/>
                  </a:lnTo>
                  <a:lnTo>
                    <a:pt x="4245" y="3363"/>
                  </a:lnTo>
                  <a:lnTo>
                    <a:pt x="4222" y="3385"/>
                  </a:lnTo>
                  <a:lnTo>
                    <a:pt x="4178" y="3432"/>
                  </a:lnTo>
                  <a:lnTo>
                    <a:pt x="4139" y="3478"/>
                  </a:lnTo>
                  <a:lnTo>
                    <a:pt x="4106" y="3514"/>
                  </a:lnTo>
                  <a:lnTo>
                    <a:pt x="4076" y="3551"/>
                  </a:lnTo>
                  <a:lnTo>
                    <a:pt x="3900" y="3460"/>
                  </a:lnTo>
                  <a:lnTo>
                    <a:pt x="3900" y="3460"/>
                  </a:lnTo>
                  <a:lnTo>
                    <a:pt x="3886" y="3453"/>
                  </a:lnTo>
                  <a:lnTo>
                    <a:pt x="3871" y="3448"/>
                  </a:lnTo>
                  <a:lnTo>
                    <a:pt x="3855" y="3444"/>
                  </a:lnTo>
                  <a:lnTo>
                    <a:pt x="3839" y="3441"/>
                  </a:lnTo>
                  <a:lnTo>
                    <a:pt x="3824" y="3440"/>
                  </a:lnTo>
                  <a:lnTo>
                    <a:pt x="3808" y="3441"/>
                  </a:lnTo>
                  <a:lnTo>
                    <a:pt x="3792" y="3442"/>
                  </a:lnTo>
                  <a:lnTo>
                    <a:pt x="3776" y="3445"/>
                  </a:lnTo>
                  <a:lnTo>
                    <a:pt x="3517" y="3508"/>
                  </a:lnTo>
                  <a:lnTo>
                    <a:pt x="3103" y="3587"/>
                  </a:lnTo>
                  <a:lnTo>
                    <a:pt x="3103" y="3587"/>
                  </a:lnTo>
                  <a:lnTo>
                    <a:pt x="3090" y="3589"/>
                  </a:lnTo>
                  <a:lnTo>
                    <a:pt x="3033" y="3593"/>
                  </a:lnTo>
                  <a:lnTo>
                    <a:pt x="3033" y="3593"/>
                  </a:lnTo>
                  <a:lnTo>
                    <a:pt x="3022" y="3596"/>
                  </a:lnTo>
                  <a:lnTo>
                    <a:pt x="3011" y="3599"/>
                  </a:lnTo>
                  <a:lnTo>
                    <a:pt x="2997" y="3605"/>
                  </a:lnTo>
                  <a:lnTo>
                    <a:pt x="2986" y="3611"/>
                  </a:lnTo>
                  <a:lnTo>
                    <a:pt x="2974" y="3619"/>
                  </a:lnTo>
                  <a:lnTo>
                    <a:pt x="2961" y="3630"/>
                  </a:lnTo>
                  <a:lnTo>
                    <a:pt x="2948" y="3641"/>
                  </a:lnTo>
                  <a:lnTo>
                    <a:pt x="2936" y="3656"/>
                  </a:lnTo>
                  <a:lnTo>
                    <a:pt x="2924" y="3671"/>
                  </a:lnTo>
                  <a:lnTo>
                    <a:pt x="2911" y="3688"/>
                  </a:lnTo>
                  <a:lnTo>
                    <a:pt x="2899" y="3707"/>
                  </a:lnTo>
                  <a:lnTo>
                    <a:pt x="2889" y="3728"/>
                  </a:lnTo>
                  <a:lnTo>
                    <a:pt x="2879" y="3750"/>
                  </a:lnTo>
                  <a:lnTo>
                    <a:pt x="2869" y="3773"/>
                  </a:lnTo>
                  <a:lnTo>
                    <a:pt x="2860" y="3799"/>
                  </a:lnTo>
                  <a:lnTo>
                    <a:pt x="2851" y="3827"/>
                  </a:lnTo>
                  <a:lnTo>
                    <a:pt x="2851" y="3827"/>
                  </a:lnTo>
                  <a:lnTo>
                    <a:pt x="2848" y="3842"/>
                  </a:lnTo>
                  <a:lnTo>
                    <a:pt x="2847" y="3855"/>
                  </a:lnTo>
                  <a:lnTo>
                    <a:pt x="2847" y="3868"/>
                  </a:lnTo>
                  <a:lnTo>
                    <a:pt x="2848" y="3881"/>
                  </a:lnTo>
                  <a:lnTo>
                    <a:pt x="2850" y="3893"/>
                  </a:lnTo>
                  <a:lnTo>
                    <a:pt x="2853" y="3905"/>
                  </a:lnTo>
                  <a:lnTo>
                    <a:pt x="2857" y="3916"/>
                  </a:lnTo>
                  <a:lnTo>
                    <a:pt x="2863" y="3927"/>
                  </a:lnTo>
                  <a:lnTo>
                    <a:pt x="2869" y="3937"/>
                  </a:lnTo>
                  <a:lnTo>
                    <a:pt x="2876" y="3947"/>
                  </a:lnTo>
                  <a:lnTo>
                    <a:pt x="2891" y="3966"/>
                  </a:lnTo>
                  <a:lnTo>
                    <a:pt x="2908" y="3984"/>
                  </a:lnTo>
                  <a:lnTo>
                    <a:pt x="2927" y="3998"/>
                  </a:lnTo>
                  <a:lnTo>
                    <a:pt x="2946" y="4012"/>
                  </a:lnTo>
                  <a:lnTo>
                    <a:pt x="2965" y="4023"/>
                  </a:lnTo>
                  <a:lnTo>
                    <a:pt x="2983" y="4033"/>
                  </a:lnTo>
                  <a:lnTo>
                    <a:pt x="2999" y="4041"/>
                  </a:lnTo>
                  <a:lnTo>
                    <a:pt x="3024" y="4052"/>
                  </a:lnTo>
                  <a:lnTo>
                    <a:pt x="3033" y="4055"/>
                  </a:lnTo>
                  <a:lnTo>
                    <a:pt x="3033" y="4055"/>
                  </a:lnTo>
                  <a:lnTo>
                    <a:pt x="2967" y="4060"/>
                  </a:lnTo>
                  <a:lnTo>
                    <a:pt x="2898" y="4066"/>
                  </a:lnTo>
                  <a:lnTo>
                    <a:pt x="2816" y="4074"/>
                  </a:lnTo>
                  <a:lnTo>
                    <a:pt x="2774" y="4080"/>
                  </a:lnTo>
                  <a:lnTo>
                    <a:pt x="2731" y="4088"/>
                  </a:lnTo>
                  <a:lnTo>
                    <a:pt x="2690" y="4096"/>
                  </a:lnTo>
                  <a:lnTo>
                    <a:pt x="2652" y="4105"/>
                  </a:lnTo>
                  <a:lnTo>
                    <a:pt x="2617" y="4117"/>
                  </a:lnTo>
                  <a:lnTo>
                    <a:pt x="2586" y="4129"/>
                  </a:lnTo>
                  <a:lnTo>
                    <a:pt x="2573" y="4136"/>
                  </a:lnTo>
                  <a:lnTo>
                    <a:pt x="2562" y="4142"/>
                  </a:lnTo>
                  <a:lnTo>
                    <a:pt x="2551" y="4149"/>
                  </a:lnTo>
                  <a:lnTo>
                    <a:pt x="2544" y="4158"/>
                  </a:lnTo>
                  <a:lnTo>
                    <a:pt x="2544" y="4158"/>
                  </a:lnTo>
                  <a:lnTo>
                    <a:pt x="2496" y="4213"/>
                  </a:lnTo>
                  <a:lnTo>
                    <a:pt x="2496" y="4213"/>
                  </a:lnTo>
                  <a:lnTo>
                    <a:pt x="2458" y="4256"/>
                  </a:lnTo>
                  <a:lnTo>
                    <a:pt x="2415" y="4303"/>
                  </a:lnTo>
                  <a:lnTo>
                    <a:pt x="2361" y="4361"/>
                  </a:lnTo>
                  <a:lnTo>
                    <a:pt x="2288" y="4439"/>
                  </a:lnTo>
                  <a:lnTo>
                    <a:pt x="2288" y="4439"/>
                  </a:lnTo>
                  <a:lnTo>
                    <a:pt x="2275" y="4452"/>
                  </a:lnTo>
                  <a:lnTo>
                    <a:pt x="2260" y="4464"/>
                  </a:lnTo>
                  <a:lnTo>
                    <a:pt x="2244" y="4475"/>
                  </a:lnTo>
                  <a:lnTo>
                    <a:pt x="2229" y="4484"/>
                  </a:lnTo>
                  <a:lnTo>
                    <a:pt x="2213" y="4493"/>
                  </a:lnTo>
                  <a:lnTo>
                    <a:pt x="2196" y="4499"/>
                  </a:lnTo>
                  <a:lnTo>
                    <a:pt x="2180" y="4505"/>
                  </a:lnTo>
                  <a:lnTo>
                    <a:pt x="2162" y="4509"/>
                  </a:lnTo>
                  <a:lnTo>
                    <a:pt x="2143" y="4513"/>
                  </a:lnTo>
                  <a:lnTo>
                    <a:pt x="2124" y="4516"/>
                  </a:lnTo>
                  <a:lnTo>
                    <a:pt x="2085" y="4519"/>
                  </a:lnTo>
                  <a:lnTo>
                    <a:pt x="2042" y="4521"/>
                  </a:lnTo>
                  <a:lnTo>
                    <a:pt x="1997" y="4521"/>
                  </a:lnTo>
                  <a:lnTo>
                    <a:pt x="1899" y="4518"/>
                  </a:lnTo>
                  <a:lnTo>
                    <a:pt x="1845" y="4515"/>
                  </a:lnTo>
                  <a:lnTo>
                    <a:pt x="1788" y="4515"/>
                  </a:lnTo>
                  <a:lnTo>
                    <a:pt x="1726" y="4516"/>
                  </a:lnTo>
                  <a:lnTo>
                    <a:pt x="1663" y="4519"/>
                  </a:lnTo>
                  <a:lnTo>
                    <a:pt x="1595" y="4525"/>
                  </a:lnTo>
                  <a:lnTo>
                    <a:pt x="1559" y="4529"/>
                  </a:lnTo>
                  <a:lnTo>
                    <a:pt x="1523" y="4535"/>
                  </a:lnTo>
                  <a:lnTo>
                    <a:pt x="1523" y="4535"/>
                  </a:lnTo>
                  <a:lnTo>
                    <a:pt x="1453" y="4547"/>
                  </a:lnTo>
                  <a:lnTo>
                    <a:pt x="1388" y="4560"/>
                  </a:lnTo>
                  <a:lnTo>
                    <a:pt x="1270" y="4585"/>
                  </a:lnTo>
                  <a:lnTo>
                    <a:pt x="1160" y="4608"/>
                  </a:lnTo>
                  <a:lnTo>
                    <a:pt x="1107" y="4619"/>
                  </a:lnTo>
                  <a:lnTo>
                    <a:pt x="1053" y="4627"/>
                  </a:lnTo>
                  <a:lnTo>
                    <a:pt x="998" y="4633"/>
                  </a:lnTo>
                  <a:lnTo>
                    <a:pt x="941" y="4638"/>
                  </a:lnTo>
                  <a:lnTo>
                    <a:pt x="879" y="4641"/>
                  </a:lnTo>
                  <a:lnTo>
                    <a:pt x="812" y="4639"/>
                  </a:lnTo>
                  <a:lnTo>
                    <a:pt x="742" y="4636"/>
                  </a:lnTo>
                  <a:lnTo>
                    <a:pt x="663" y="4629"/>
                  </a:lnTo>
                  <a:lnTo>
                    <a:pt x="578" y="4617"/>
                  </a:lnTo>
                  <a:lnTo>
                    <a:pt x="484" y="4603"/>
                  </a:lnTo>
                  <a:lnTo>
                    <a:pt x="484" y="4603"/>
                  </a:lnTo>
                  <a:lnTo>
                    <a:pt x="452" y="4597"/>
                  </a:lnTo>
                  <a:lnTo>
                    <a:pt x="421" y="4588"/>
                  </a:lnTo>
                  <a:lnTo>
                    <a:pt x="392" y="4578"/>
                  </a:lnTo>
                  <a:lnTo>
                    <a:pt x="363" y="4566"/>
                  </a:lnTo>
                  <a:lnTo>
                    <a:pt x="336" y="4553"/>
                  </a:lnTo>
                  <a:lnTo>
                    <a:pt x="310" y="4537"/>
                  </a:lnTo>
                  <a:lnTo>
                    <a:pt x="287" y="4521"/>
                  </a:lnTo>
                  <a:lnTo>
                    <a:pt x="263" y="4502"/>
                  </a:lnTo>
                  <a:lnTo>
                    <a:pt x="263" y="4502"/>
                  </a:lnTo>
                  <a:lnTo>
                    <a:pt x="235" y="4477"/>
                  </a:lnTo>
                  <a:lnTo>
                    <a:pt x="209" y="4449"/>
                  </a:lnTo>
                  <a:lnTo>
                    <a:pt x="186" y="4420"/>
                  </a:lnTo>
                  <a:lnTo>
                    <a:pt x="164" y="4387"/>
                  </a:lnTo>
                  <a:lnTo>
                    <a:pt x="143" y="4354"/>
                  </a:lnTo>
                  <a:lnTo>
                    <a:pt x="124" y="4319"/>
                  </a:lnTo>
                  <a:lnTo>
                    <a:pt x="107" y="4281"/>
                  </a:lnTo>
                  <a:lnTo>
                    <a:pt x="91" y="4240"/>
                  </a:lnTo>
                  <a:lnTo>
                    <a:pt x="76" y="4199"/>
                  </a:lnTo>
                  <a:lnTo>
                    <a:pt x="63" y="4155"/>
                  </a:lnTo>
                  <a:lnTo>
                    <a:pt x="51" y="4111"/>
                  </a:lnTo>
                  <a:lnTo>
                    <a:pt x="41" y="4064"/>
                  </a:lnTo>
                  <a:lnTo>
                    <a:pt x="32" y="4016"/>
                  </a:lnTo>
                  <a:lnTo>
                    <a:pt x="25" y="3966"/>
                  </a:lnTo>
                  <a:lnTo>
                    <a:pt x="17" y="3915"/>
                  </a:lnTo>
                  <a:lnTo>
                    <a:pt x="12" y="3864"/>
                  </a:lnTo>
                  <a:lnTo>
                    <a:pt x="7" y="3810"/>
                  </a:lnTo>
                  <a:lnTo>
                    <a:pt x="4" y="3756"/>
                  </a:lnTo>
                  <a:lnTo>
                    <a:pt x="1" y="3700"/>
                  </a:lnTo>
                  <a:lnTo>
                    <a:pt x="0" y="3643"/>
                  </a:lnTo>
                  <a:lnTo>
                    <a:pt x="0" y="3586"/>
                  </a:lnTo>
                  <a:lnTo>
                    <a:pt x="0" y="3527"/>
                  </a:lnTo>
                  <a:lnTo>
                    <a:pt x="4" y="3409"/>
                  </a:lnTo>
                  <a:lnTo>
                    <a:pt x="10" y="3287"/>
                  </a:lnTo>
                  <a:lnTo>
                    <a:pt x="19" y="3164"/>
                  </a:lnTo>
                  <a:lnTo>
                    <a:pt x="31" y="3040"/>
                  </a:lnTo>
                  <a:lnTo>
                    <a:pt x="42" y="2914"/>
                  </a:lnTo>
                  <a:lnTo>
                    <a:pt x="42" y="2914"/>
                  </a:lnTo>
                  <a:lnTo>
                    <a:pt x="53" y="2838"/>
                  </a:lnTo>
                  <a:lnTo>
                    <a:pt x="63" y="2758"/>
                  </a:lnTo>
                  <a:lnTo>
                    <a:pt x="74" y="2677"/>
                  </a:lnTo>
                  <a:lnTo>
                    <a:pt x="88" y="2592"/>
                  </a:lnTo>
                  <a:lnTo>
                    <a:pt x="115" y="2421"/>
                  </a:lnTo>
                  <a:lnTo>
                    <a:pt x="149" y="2246"/>
                  </a:lnTo>
                  <a:lnTo>
                    <a:pt x="184" y="2069"/>
                  </a:lnTo>
                  <a:lnTo>
                    <a:pt x="221" y="1892"/>
                  </a:lnTo>
                  <a:lnTo>
                    <a:pt x="259" y="1721"/>
                  </a:lnTo>
                  <a:lnTo>
                    <a:pt x="297" y="1555"/>
                  </a:lnTo>
                  <a:lnTo>
                    <a:pt x="333" y="1400"/>
                  </a:lnTo>
                  <a:lnTo>
                    <a:pt x="367" y="1255"/>
                  </a:lnTo>
                  <a:lnTo>
                    <a:pt x="427" y="1015"/>
                  </a:lnTo>
                  <a:lnTo>
                    <a:pt x="468" y="856"/>
                  </a:lnTo>
                  <a:lnTo>
                    <a:pt x="484" y="797"/>
                  </a:lnTo>
                  <a:lnTo>
                    <a:pt x="484" y="797"/>
                  </a:lnTo>
                  <a:lnTo>
                    <a:pt x="484" y="817"/>
                  </a:lnTo>
                  <a:lnTo>
                    <a:pt x="486" y="830"/>
                  </a:lnTo>
                  <a:lnTo>
                    <a:pt x="487" y="837"/>
                  </a:lnTo>
                  <a:lnTo>
                    <a:pt x="487" y="837"/>
                  </a:lnTo>
                  <a:lnTo>
                    <a:pt x="490" y="831"/>
                  </a:lnTo>
                  <a:lnTo>
                    <a:pt x="499" y="815"/>
                  </a:lnTo>
                  <a:lnTo>
                    <a:pt x="515" y="790"/>
                  </a:lnTo>
                  <a:lnTo>
                    <a:pt x="525" y="774"/>
                  </a:lnTo>
                  <a:lnTo>
                    <a:pt x="538" y="758"/>
                  </a:lnTo>
                  <a:lnTo>
                    <a:pt x="554" y="738"/>
                  </a:lnTo>
                  <a:lnTo>
                    <a:pt x="573" y="717"/>
                  </a:lnTo>
                  <a:lnTo>
                    <a:pt x="595" y="695"/>
                  </a:lnTo>
                  <a:lnTo>
                    <a:pt x="622" y="672"/>
                  </a:lnTo>
                  <a:lnTo>
                    <a:pt x="649" y="647"/>
                  </a:lnTo>
                  <a:lnTo>
                    <a:pt x="682" y="622"/>
                  </a:lnTo>
                  <a:lnTo>
                    <a:pt x="717" y="596"/>
                  </a:lnTo>
                  <a:lnTo>
                    <a:pt x="756" y="568"/>
                  </a:lnTo>
                  <a:lnTo>
                    <a:pt x="756" y="568"/>
                  </a:lnTo>
                  <a:lnTo>
                    <a:pt x="799" y="539"/>
                  </a:lnTo>
                  <a:lnTo>
                    <a:pt x="843" y="508"/>
                  </a:lnTo>
                  <a:lnTo>
                    <a:pt x="888" y="474"/>
                  </a:lnTo>
                  <a:lnTo>
                    <a:pt x="933" y="439"/>
                  </a:lnTo>
                  <a:lnTo>
                    <a:pt x="1024" y="366"/>
                  </a:lnTo>
                  <a:lnTo>
                    <a:pt x="1109" y="296"/>
                  </a:lnTo>
                  <a:lnTo>
                    <a:pt x="1182" y="231"/>
                  </a:lnTo>
                  <a:lnTo>
                    <a:pt x="1242" y="179"/>
                  </a:lnTo>
                  <a:lnTo>
                    <a:pt x="1298" y="127"/>
                  </a:lnTo>
                  <a:lnTo>
                    <a:pt x="1298" y="127"/>
                  </a:lnTo>
                  <a:lnTo>
                    <a:pt x="1289" y="152"/>
                  </a:lnTo>
                  <a:lnTo>
                    <a:pt x="1289" y="152"/>
                  </a:lnTo>
                  <a:lnTo>
                    <a:pt x="1281" y="177"/>
                  </a:lnTo>
                  <a:lnTo>
                    <a:pt x="1274" y="202"/>
                  </a:lnTo>
                  <a:lnTo>
                    <a:pt x="1262" y="252"/>
                  </a:lnTo>
                  <a:lnTo>
                    <a:pt x="1255" y="302"/>
                  </a:lnTo>
                  <a:lnTo>
                    <a:pt x="1249" y="353"/>
                  </a:lnTo>
                  <a:lnTo>
                    <a:pt x="1246" y="404"/>
                  </a:lnTo>
                  <a:lnTo>
                    <a:pt x="1246" y="454"/>
                  </a:lnTo>
                  <a:lnTo>
                    <a:pt x="1248" y="505"/>
                  </a:lnTo>
                  <a:lnTo>
                    <a:pt x="1252" y="556"/>
                  </a:lnTo>
                  <a:lnTo>
                    <a:pt x="1258" y="607"/>
                  </a:lnTo>
                  <a:lnTo>
                    <a:pt x="1265" y="659"/>
                  </a:lnTo>
                  <a:lnTo>
                    <a:pt x="1274" y="710"/>
                  </a:lnTo>
                  <a:lnTo>
                    <a:pt x="1284" y="759"/>
                  </a:lnTo>
                  <a:lnTo>
                    <a:pt x="1296" y="809"/>
                  </a:lnTo>
                  <a:lnTo>
                    <a:pt x="1308" y="860"/>
                  </a:lnTo>
                  <a:lnTo>
                    <a:pt x="1333" y="958"/>
                  </a:lnTo>
                  <a:lnTo>
                    <a:pt x="1333" y="958"/>
                  </a:lnTo>
                  <a:lnTo>
                    <a:pt x="1347" y="1007"/>
                  </a:lnTo>
                  <a:lnTo>
                    <a:pt x="1362" y="1052"/>
                  </a:lnTo>
                  <a:lnTo>
                    <a:pt x="1379" y="1094"/>
                  </a:lnTo>
                  <a:lnTo>
                    <a:pt x="1390" y="1116"/>
                  </a:lnTo>
                  <a:lnTo>
                    <a:pt x="1400" y="1135"/>
                  </a:lnTo>
                  <a:lnTo>
                    <a:pt x="1412" y="1156"/>
                  </a:lnTo>
                  <a:lnTo>
                    <a:pt x="1423" y="1175"/>
                  </a:lnTo>
                  <a:lnTo>
                    <a:pt x="1437" y="1194"/>
                  </a:lnTo>
                  <a:lnTo>
                    <a:pt x="1451" y="1211"/>
                  </a:lnTo>
                  <a:lnTo>
                    <a:pt x="1466" y="1231"/>
                  </a:lnTo>
                  <a:lnTo>
                    <a:pt x="1482" y="1248"/>
                  </a:lnTo>
                  <a:lnTo>
                    <a:pt x="1499" y="1266"/>
                  </a:lnTo>
                  <a:lnTo>
                    <a:pt x="1518" y="1283"/>
                  </a:lnTo>
                  <a:lnTo>
                    <a:pt x="1518" y="1283"/>
                  </a:lnTo>
                  <a:lnTo>
                    <a:pt x="1549" y="1310"/>
                  </a:lnTo>
                  <a:lnTo>
                    <a:pt x="1583" y="1336"/>
                  </a:lnTo>
                  <a:lnTo>
                    <a:pt x="1616" y="1361"/>
                  </a:lnTo>
                  <a:lnTo>
                    <a:pt x="1652" y="1384"/>
                  </a:lnTo>
                  <a:lnTo>
                    <a:pt x="1723" y="1432"/>
                  </a:lnTo>
                  <a:lnTo>
                    <a:pt x="1796" y="1481"/>
                  </a:lnTo>
                  <a:lnTo>
                    <a:pt x="1832" y="1506"/>
                  </a:lnTo>
                  <a:lnTo>
                    <a:pt x="1867" y="1532"/>
                  </a:lnTo>
                  <a:lnTo>
                    <a:pt x="1900" y="1558"/>
                  </a:lnTo>
                  <a:lnTo>
                    <a:pt x="1932" y="1586"/>
                  </a:lnTo>
                  <a:lnTo>
                    <a:pt x="1962" y="1615"/>
                  </a:lnTo>
                  <a:lnTo>
                    <a:pt x="1990" y="1646"/>
                  </a:lnTo>
                  <a:lnTo>
                    <a:pt x="2016" y="1680"/>
                  </a:lnTo>
                  <a:lnTo>
                    <a:pt x="2028" y="1697"/>
                  </a:lnTo>
                  <a:lnTo>
                    <a:pt x="2038" y="1715"/>
                  </a:lnTo>
                  <a:lnTo>
                    <a:pt x="2038" y="1715"/>
                  </a:lnTo>
                  <a:lnTo>
                    <a:pt x="2049" y="1737"/>
                  </a:lnTo>
                  <a:lnTo>
                    <a:pt x="2058" y="1760"/>
                  </a:lnTo>
                  <a:lnTo>
                    <a:pt x="2064" y="1783"/>
                  </a:lnTo>
                  <a:lnTo>
                    <a:pt x="2067" y="1807"/>
                  </a:lnTo>
                  <a:lnTo>
                    <a:pt x="2067" y="1829"/>
                  </a:lnTo>
                  <a:lnTo>
                    <a:pt x="2066" y="1852"/>
                  </a:lnTo>
                  <a:lnTo>
                    <a:pt x="2061" y="1876"/>
                  </a:lnTo>
                  <a:lnTo>
                    <a:pt x="2055" y="1898"/>
                  </a:lnTo>
                  <a:lnTo>
                    <a:pt x="2047" y="1921"/>
                  </a:lnTo>
                  <a:lnTo>
                    <a:pt x="2036" y="1943"/>
                  </a:lnTo>
                  <a:lnTo>
                    <a:pt x="2026" y="1965"/>
                  </a:lnTo>
                  <a:lnTo>
                    <a:pt x="2013" y="1987"/>
                  </a:lnTo>
                  <a:lnTo>
                    <a:pt x="2000" y="2007"/>
                  </a:lnTo>
                  <a:lnTo>
                    <a:pt x="1985" y="2029"/>
                  </a:lnTo>
                  <a:lnTo>
                    <a:pt x="1969" y="2048"/>
                  </a:lnTo>
                  <a:lnTo>
                    <a:pt x="1953" y="2069"/>
                  </a:lnTo>
                  <a:lnTo>
                    <a:pt x="1921" y="2105"/>
                  </a:lnTo>
                  <a:lnTo>
                    <a:pt x="1887" y="2138"/>
                  </a:lnTo>
                  <a:lnTo>
                    <a:pt x="1855" y="2168"/>
                  </a:lnTo>
                  <a:lnTo>
                    <a:pt x="1826" y="2193"/>
                  </a:lnTo>
                  <a:lnTo>
                    <a:pt x="1801" y="2214"/>
                  </a:lnTo>
                  <a:lnTo>
                    <a:pt x="1780" y="2228"/>
                  </a:lnTo>
                  <a:lnTo>
                    <a:pt x="1763" y="2241"/>
                  </a:lnTo>
                  <a:lnTo>
                    <a:pt x="1763" y="2241"/>
                  </a:lnTo>
                  <a:lnTo>
                    <a:pt x="1773" y="2237"/>
                  </a:lnTo>
                  <a:lnTo>
                    <a:pt x="1802" y="2225"/>
                  </a:lnTo>
                  <a:lnTo>
                    <a:pt x="1843" y="2205"/>
                  </a:lnTo>
                  <a:lnTo>
                    <a:pt x="1868" y="2192"/>
                  </a:lnTo>
                  <a:lnTo>
                    <a:pt x="1894" y="2176"/>
                  </a:lnTo>
                  <a:lnTo>
                    <a:pt x="1922" y="2158"/>
                  </a:lnTo>
                  <a:lnTo>
                    <a:pt x="1950" y="2138"/>
                  </a:lnTo>
                  <a:lnTo>
                    <a:pt x="1978" y="2114"/>
                  </a:lnTo>
                  <a:lnTo>
                    <a:pt x="2007" y="2089"/>
                  </a:lnTo>
                  <a:lnTo>
                    <a:pt x="2035" y="2061"/>
                  </a:lnTo>
                  <a:lnTo>
                    <a:pt x="2060" y="2032"/>
                  </a:lnTo>
                  <a:lnTo>
                    <a:pt x="2085" y="1999"/>
                  </a:lnTo>
                  <a:lnTo>
                    <a:pt x="2096" y="1981"/>
                  </a:lnTo>
                  <a:lnTo>
                    <a:pt x="2107" y="1963"/>
                  </a:lnTo>
                  <a:lnTo>
                    <a:pt x="2107" y="1963"/>
                  </a:lnTo>
                  <a:lnTo>
                    <a:pt x="2117" y="1944"/>
                  </a:lnTo>
                  <a:lnTo>
                    <a:pt x="2126" y="1925"/>
                  </a:lnTo>
                  <a:lnTo>
                    <a:pt x="2134" y="1903"/>
                  </a:lnTo>
                  <a:lnTo>
                    <a:pt x="2142" y="1883"/>
                  </a:lnTo>
                  <a:lnTo>
                    <a:pt x="2155" y="1838"/>
                  </a:lnTo>
                  <a:lnTo>
                    <a:pt x="2167" y="1792"/>
                  </a:lnTo>
                  <a:lnTo>
                    <a:pt x="2175" y="1744"/>
                  </a:lnTo>
                  <a:lnTo>
                    <a:pt x="2183" y="1697"/>
                  </a:lnTo>
                  <a:lnTo>
                    <a:pt x="2188" y="1650"/>
                  </a:lnTo>
                  <a:lnTo>
                    <a:pt x="2193" y="1605"/>
                  </a:lnTo>
                  <a:lnTo>
                    <a:pt x="2194" y="1561"/>
                  </a:lnTo>
                  <a:lnTo>
                    <a:pt x="2197" y="1522"/>
                  </a:lnTo>
                  <a:lnTo>
                    <a:pt x="2197" y="1454"/>
                  </a:lnTo>
                  <a:lnTo>
                    <a:pt x="2197" y="1409"/>
                  </a:lnTo>
                  <a:lnTo>
                    <a:pt x="2196" y="1393"/>
                  </a:lnTo>
                  <a:lnTo>
                    <a:pt x="2196" y="1393"/>
                  </a:lnTo>
                  <a:lnTo>
                    <a:pt x="2210" y="1416"/>
                  </a:lnTo>
                  <a:lnTo>
                    <a:pt x="2227" y="1443"/>
                  </a:lnTo>
                  <a:lnTo>
                    <a:pt x="2244" y="1478"/>
                  </a:lnTo>
                  <a:lnTo>
                    <a:pt x="2262" y="1517"/>
                  </a:lnTo>
                  <a:lnTo>
                    <a:pt x="2270" y="1541"/>
                  </a:lnTo>
                  <a:lnTo>
                    <a:pt x="2278" y="1563"/>
                  </a:lnTo>
                  <a:lnTo>
                    <a:pt x="2285" y="1587"/>
                  </a:lnTo>
                  <a:lnTo>
                    <a:pt x="2289" y="1612"/>
                  </a:lnTo>
                  <a:lnTo>
                    <a:pt x="2294" y="1637"/>
                  </a:lnTo>
                  <a:lnTo>
                    <a:pt x="2295" y="1662"/>
                  </a:lnTo>
                  <a:lnTo>
                    <a:pt x="2295" y="1662"/>
                  </a:lnTo>
                  <a:lnTo>
                    <a:pt x="2297" y="1687"/>
                  </a:lnTo>
                  <a:lnTo>
                    <a:pt x="2295" y="1713"/>
                  </a:lnTo>
                  <a:lnTo>
                    <a:pt x="2292" y="1764"/>
                  </a:lnTo>
                  <a:lnTo>
                    <a:pt x="2285" y="1814"/>
                  </a:lnTo>
                  <a:lnTo>
                    <a:pt x="2276" y="1860"/>
                  </a:lnTo>
                  <a:lnTo>
                    <a:pt x="2267" y="1901"/>
                  </a:lnTo>
                  <a:lnTo>
                    <a:pt x="2260" y="1933"/>
                  </a:lnTo>
                  <a:lnTo>
                    <a:pt x="2251" y="1963"/>
                  </a:lnTo>
                  <a:lnTo>
                    <a:pt x="2251" y="1963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9" name="Freeform 25">
              <a:extLst>
                <a:ext uri="{FF2B5EF4-FFF2-40B4-BE49-F238E27FC236}">
                  <a16:creationId xmlns:a16="http://schemas.microsoft.com/office/drawing/2014/main" id="{C7F7BAAB-1413-0689-E263-661F22E6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244"/>
              <a:ext cx="571" cy="706"/>
            </a:xfrm>
            <a:custGeom>
              <a:avLst/>
              <a:gdLst>
                <a:gd name="T0" fmla="*/ 1700 w 1712"/>
                <a:gd name="T1" fmla="*/ 426 h 2119"/>
                <a:gd name="T2" fmla="*/ 1709 w 1712"/>
                <a:gd name="T3" fmla="*/ 488 h 2119"/>
                <a:gd name="T4" fmla="*/ 1711 w 1712"/>
                <a:gd name="T5" fmla="*/ 578 h 2119"/>
                <a:gd name="T6" fmla="*/ 1690 w 1712"/>
                <a:gd name="T7" fmla="*/ 722 h 2119"/>
                <a:gd name="T8" fmla="*/ 1658 w 1712"/>
                <a:gd name="T9" fmla="*/ 858 h 2119"/>
                <a:gd name="T10" fmla="*/ 1614 w 1712"/>
                <a:gd name="T11" fmla="*/ 994 h 2119"/>
                <a:gd name="T12" fmla="*/ 1586 w 1712"/>
                <a:gd name="T13" fmla="*/ 1054 h 2119"/>
                <a:gd name="T14" fmla="*/ 1544 w 1712"/>
                <a:gd name="T15" fmla="*/ 1165 h 2119"/>
                <a:gd name="T16" fmla="*/ 1497 w 1712"/>
                <a:gd name="T17" fmla="*/ 1330 h 2119"/>
                <a:gd name="T18" fmla="*/ 1477 w 1712"/>
                <a:gd name="T19" fmla="*/ 1415 h 2119"/>
                <a:gd name="T20" fmla="*/ 1437 w 1712"/>
                <a:gd name="T21" fmla="*/ 1518 h 2119"/>
                <a:gd name="T22" fmla="*/ 1360 w 1712"/>
                <a:gd name="T23" fmla="*/ 1656 h 2119"/>
                <a:gd name="T24" fmla="*/ 1266 w 1712"/>
                <a:gd name="T25" fmla="*/ 1797 h 2119"/>
                <a:gd name="T26" fmla="*/ 1172 w 1712"/>
                <a:gd name="T27" fmla="*/ 1920 h 2119"/>
                <a:gd name="T28" fmla="*/ 1092 w 1712"/>
                <a:gd name="T29" fmla="*/ 2011 h 2119"/>
                <a:gd name="T30" fmla="*/ 1052 w 1712"/>
                <a:gd name="T31" fmla="*/ 2046 h 2119"/>
                <a:gd name="T32" fmla="*/ 994 w 1712"/>
                <a:gd name="T33" fmla="*/ 2084 h 2119"/>
                <a:gd name="T34" fmla="*/ 932 w 1712"/>
                <a:gd name="T35" fmla="*/ 2109 h 2119"/>
                <a:gd name="T36" fmla="*/ 868 w 1712"/>
                <a:gd name="T37" fmla="*/ 2119 h 2119"/>
                <a:gd name="T38" fmla="*/ 801 w 1712"/>
                <a:gd name="T39" fmla="*/ 2111 h 2119"/>
                <a:gd name="T40" fmla="*/ 732 w 1712"/>
                <a:gd name="T41" fmla="*/ 2088 h 2119"/>
                <a:gd name="T42" fmla="*/ 653 w 1712"/>
                <a:gd name="T43" fmla="*/ 2044 h 2119"/>
                <a:gd name="T44" fmla="*/ 559 w 1712"/>
                <a:gd name="T45" fmla="*/ 1983 h 2119"/>
                <a:gd name="T46" fmla="*/ 403 w 1712"/>
                <a:gd name="T47" fmla="*/ 1866 h 2119"/>
                <a:gd name="T48" fmla="*/ 252 w 1712"/>
                <a:gd name="T49" fmla="*/ 1743 h 2119"/>
                <a:gd name="T50" fmla="*/ 207 w 1712"/>
                <a:gd name="T51" fmla="*/ 1696 h 2119"/>
                <a:gd name="T52" fmla="*/ 136 w 1712"/>
                <a:gd name="T53" fmla="*/ 1599 h 2119"/>
                <a:gd name="T54" fmla="*/ 71 w 1712"/>
                <a:gd name="T55" fmla="*/ 1475 h 2119"/>
                <a:gd name="T56" fmla="*/ 53 w 1712"/>
                <a:gd name="T57" fmla="*/ 1436 h 2119"/>
                <a:gd name="T58" fmla="*/ 0 w 1712"/>
                <a:gd name="T59" fmla="*/ 1301 h 2119"/>
                <a:gd name="T60" fmla="*/ 74 w 1712"/>
                <a:gd name="T61" fmla="*/ 1191 h 2119"/>
                <a:gd name="T62" fmla="*/ 115 w 1712"/>
                <a:gd name="T63" fmla="*/ 1139 h 2119"/>
                <a:gd name="T64" fmla="*/ 233 w 1712"/>
                <a:gd name="T65" fmla="*/ 1011 h 2119"/>
                <a:gd name="T66" fmla="*/ 287 w 1712"/>
                <a:gd name="T67" fmla="*/ 965 h 2119"/>
                <a:gd name="T68" fmla="*/ 353 w 1712"/>
                <a:gd name="T69" fmla="*/ 957 h 2119"/>
                <a:gd name="T70" fmla="*/ 395 w 1712"/>
                <a:gd name="T71" fmla="*/ 947 h 2119"/>
                <a:gd name="T72" fmla="*/ 457 w 1712"/>
                <a:gd name="T73" fmla="*/ 915 h 2119"/>
                <a:gd name="T74" fmla="*/ 517 w 1712"/>
                <a:gd name="T75" fmla="*/ 867 h 2119"/>
                <a:gd name="T76" fmla="*/ 577 w 1712"/>
                <a:gd name="T77" fmla="*/ 804 h 2119"/>
                <a:gd name="T78" fmla="*/ 653 w 1712"/>
                <a:gd name="T79" fmla="*/ 703 h 2119"/>
                <a:gd name="T80" fmla="*/ 754 w 1712"/>
                <a:gd name="T81" fmla="*/ 534 h 2119"/>
                <a:gd name="T82" fmla="*/ 836 w 1712"/>
                <a:gd name="T83" fmla="*/ 365 h 2119"/>
                <a:gd name="T84" fmla="*/ 890 w 1712"/>
                <a:gd name="T85" fmla="*/ 221 h 2119"/>
                <a:gd name="T86" fmla="*/ 902 w 1712"/>
                <a:gd name="T87" fmla="*/ 195 h 2119"/>
                <a:gd name="T88" fmla="*/ 934 w 1712"/>
                <a:gd name="T89" fmla="*/ 145 h 2119"/>
                <a:gd name="T90" fmla="*/ 1005 w 1712"/>
                <a:gd name="T91" fmla="*/ 82 h 2119"/>
                <a:gd name="T92" fmla="*/ 1095 w 1712"/>
                <a:gd name="T93" fmla="*/ 36 h 2119"/>
                <a:gd name="T94" fmla="*/ 1191 w 1712"/>
                <a:gd name="T95" fmla="*/ 8 h 2119"/>
                <a:gd name="T96" fmla="*/ 1286 w 1712"/>
                <a:gd name="T97" fmla="*/ 2 h 2119"/>
                <a:gd name="T98" fmla="*/ 1340 w 1712"/>
                <a:gd name="T99" fmla="*/ 11 h 2119"/>
                <a:gd name="T100" fmla="*/ 1395 w 1712"/>
                <a:gd name="T101" fmla="*/ 30 h 2119"/>
                <a:gd name="T102" fmla="*/ 1482 w 1712"/>
                <a:gd name="T103" fmla="*/ 71 h 2119"/>
                <a:gd name="T104" fmla="*/ 1545 w 1712"/>
                <a:gd name="T105" fmla="*/ 119 h 2119"/>
                <a:gd name="T106" fmla="*/ 1577 w 1712"/>
                <a:gd name="T107" fmla="*/ 158 h 2119"/>
                <a:gd name="T108" fmla="*/ 1616 w 1712"/>
                <a:gd name="T109" fmla="*/ 217 h 2119"/>
                <a:gd name="T110" fmla="*/ 1659 w 1712"/>
                <a:gd name="T111" fmla="*/ 311 h 2119"/>
                <a:gd name="T112" fmla="*/ 1695 w 1712"/>
                <a:gd name="T113" fmla="*/ 409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2" h="2119">
                  <a:moveTo>
                    <a:pt x="1695" y="409"/>
                  </a:moveTo>
                  <a:lnTo>
                    <a:pt x="1695" y="409"/>
                  </a:lnTo>
                  <a:lnTo>
                    <a:pt x="1700" y="426"/>
                  </a:lnTo>
                  <a:lnTo>
                    <a:pt x="1705" y="447"/>
                  </a:lnTo>
                  <a:lnTo>
                    <a:pt x="1708" y="466"/>
                  </a:lnTo>
                  <a:lnTo>
                    <a:pt x="1709" y="488"/>
                  </a:lnTo>
                  <a:lnTo>
                    <a:pt x="1711" y="510"/>
                  </a:lnTo>
                  <a:lnTo>
                    <a:pt x="1712" y="531"/>
                  </a:lnTo>
                  <a:lnTo>
                    <a:pt x="1711" y="578"/>
                  </a:lnTo>
                  <a:lnTo>
                    <a:pt x="1706" y="625"/>
                  </a:lnTo>
                  <a:lnTo>
                    <a:pt x="1699" y="673"/>
                  </a:lnTo>
                  <a:lnTo>
                    <a:pt x="1690" y="722"/>
                  </a:lnTo>
                  <a:lnTo>
                    <a:pt x="1681" y="768"/>
                  </a:lnTo>
                  <a:lnTo>
                    <a:pt x="1670" y="814"/>
                  </a:lnTo>
                  <a:lnTo>
                    <a:pt x="1658" y="858"/>
                  </a:lnTo>
                  <a:lnTo>
                    <a:pt x="1646" y="897"/>
                  </a:lnTo>
                  <a:lnTo>
                    <a:pt x="1635" y="934"/>
                  </a:lnTo>
                  <a:lnTo>
                    <a:pt x="1614" y="994"/>
                  </a:lnTo>
                  <a:lnTo>
                    <a:pt x="1598" y="1029"/>
                  </a:lnTo>
                  <a:lnTo>
                    <a:pt x="1598" y="1029"/>
                  </a:lnTo>
                  <a:lnTo>
                    <a:pt x="1586" y="1054"/>
                  </a:lnTo>
                  <a:lnTo>
                    <a:pt x="1573" y="1084"/>
                  </a:lnTo>
                  <a:lnTo>
                    <a:pt x="1560" y="1123"/>
                  </a:lnTo>
                  <a:lnTo>
                    <a:pt x="1544" y="1165"/>
                  </a:lnTo>
                  <a:lnTo>
                    <a:pt x="1529" y="1215"/>
                  </a:lnTo>
                  <a:lnTo>
                    <a:pt x="1513" y="1269"/>
                  </a:lnTo>
                  <a:lnTo>
                    <a:pt x="1497" y="1330"/>
                  </a:lnTo>
                  <a:lnTo>
                    <a:pt x="1481" y="1398"/>
                  </a:lnTo>
                  <a:lnTo>
                    <a:pt x="1481" y="1398"/>
                  </a:lnTo>
                  <a:lnTo>
                    <a:pt x="1477" y="1415"/>
                  </a:lnTo>
                  <a:lnTo>
                    <a:pt x="1471" y="1434"/>
                  </a:lnTo>
                  <a:lnTo>
                    <a:pt x="1456" y="1475"/>
                  </a:lnTo>
                  <a:lnTo>
                    <a:pt x="1437" y="1518"/>
                  </a:lnTo>
                  <a:lnTo>
                    <a:pt x="1414" y="1563"/>
                  </a:lnTo>
                  <a:lnTo>
                    <a:pt x="1389" y="1610"/>
                  </a:lnTo>
                  <a:lnTo>
                    <a:pt x="1360" y="1656"/>
                  </a:lnTo>
                  <a:lnTo>
                    <a:pt x="1330" y="1703"/>
                  </a:lnTo>
                  <a:lnTo>
                    <a:pt x="1298" y="1752"/>
                  </a:lnTo>
                  <a:lnTo>
                    <a:pt x="1266" y="1797"/>
                  </a:lnTo>
                  <a:lnTo>
                    <a:pt x="1234" y="1841"/>
                  </a:lnTo>
                  <a:lnTo>
                    <a:pt x="1203" y="1882"/>
                  </a:lnTo>
                  <a:lnTo>
                    <a:pt x="1172" y="1920"/>
                  </a:lnTo>
                  <a:lnTo>
                    <a:pt x="1143" y="1955"/>
                  </a:lnTo>
                  <a:lnTo>
                    <a:pt x="1117" y="1984"/>
                  </a:lnTo>
                  <a:lnTo>
                    <a:pt x="1092" y="2011"/>
                  </a:lnTo>
                  <a:lnTo>
                    <a:pt x="1071" y="2030"/>
                  </a:lnTo>
                  <a:lnTo>
                    <a:pt x="1071" y="2030"/>
                  </a:lnTo>
                  <a:lnTo>
                    <a:pt x="1052" y="2046"/>
                  </a:lnTo>
                  <a:lnTo>
                    <a:pt x="1033" y="2060"/>
                  </a:lnTo>
                  <a:lnTo>
                    <a:pt x="1014" y="2072"/>
                  </a:lnTo>
                  <a:lnTo>
                    <a:pt x="994" y="2084"/>
                  </a:lnTo>
                  <a:lnTo>
                    <a:pt x="973" y="2094"/>
                  </a:lnTo>
                  <a:lnTo>
                    <a:pt x="953" y="2103"/>
                  </a:lnTo>
                  <a:lnTo>
                    <a:pt x="932" y="2109"/>
                  </a:lnTo>
                  <a:lnTo>
                    <a:pt x="910" y="2114"/>
                  </a:lnTo>
                  <a:lnTo>
                    <a:pt x="890" y="2117"/>
                  </a:lnTo>
                  <a:lnTo>
                    <a:pt x="868" y="2119"/>
                  </a:lnTo>
                  <a:lnTo>
                    <a:pt x="846" y="2119"/>
                  </a:lnTo>
                  <a:lnTo>
                    <a:pt x="824" y="2116"/>
                  </a:lnTo>
                  <a:lnTo>
                    <a:pt x="801" y="2111"/>
                  </a:lnTo>
                  <a:lnTo>
                    <a:pt x="779" y="2106"/>
                  </a:lnTo>
                  <a:lnTo>
                    <a:pt x="755" y="2098"/>
                  </a:lnTo>
                  <a:lnTo>
                    <a:pt x="732" y="2088"/>
                  </a:lnTo>
                  <a:lnTo>
                    <a:pt x="732" y="2088"/>
                  </a:lnTo>
                  <a:lnTo>
                    <a:pt x="694" y="2068"/>
                  </a:lnTo>
                  <a:lnTo>
                    <a:pt x="653" y="2044"/>
                  </a:lnTo>
                  <a:lnTo>
                    <a:pt x="608" y="2015"/>
                  </a:lnTo>
                  <a:lnTo>
                    <a:pt x="559" y="1983"/>
                  </a:lnTo>
                  <a:lnTo>
                    <a:pt x="559" y="1983"/>
                  </a:lnTo>
                  <a:lnTo>
                    <a:pt x="559" y="1983"/>
                  </a:lnTo>
                  <a:lnTo>
                    <a:pt x="482" y="1926"/>
                  </a:lnTo>
                  <a:lnTo>
                    <a:pt x="403" y="1866"/>
                  </a:lnTo>
                  <a:lnTo>
                    <a:pt x="325" y="1803"/>
                  </a:lnTo>
                  <a:lnTo>
                    <a:pt x="252" y="1743"/>
                  </a:lnTo>
                  <a:lnTo>
                    <a:pt x="252" y="1743"/>
                  </a:lnTo>
                  <a:lnTo>
                    <a:pt x="236" y="1728"/>
                  </a:lnTo>
                  <a:lnTo>
                    <a:pt x="221" y="1714"/>
                  </a:lnTo>
                  <a:lnTo>
                    <a:pt x="207" y="1696"/>
                  </a:lnTo>
                  <a:lnTo>
                    <a:pt x="191" y="1678"/>
                  </a:lnTo>
                  <a:lnTo>
                    <a:pt x="163" y="1640"/>
                  </a:lnTo>
                  <a:lnTo>
                    <a:pt x="136" y="1599"/>
                  </a:lnTo>
                  <a:lnTo>
                    <a:pt x="113" y="1558"/>
                  </a:lnTo>
                  <a:lnTo>
                    <a:pt x="90" y="1516"/>
                  </a:lnTo>
                  <a:lnTo>
                    <a:pt x="71" y="1475"/>
                  </a:lnTo>
                  <a:lnTo>
                    <a:pt x="53" y="1436"/>
                  </a:lnTo>
                  <a:lnTo>
                    <a:pt x="53" y="1436"/>
                  </a:lnTo>
                  <a:lnTo>
                    <a:pt x="53" y="1436"/>
                  </a:lnTo>
                  <a:lnTo>
                    <a:pt x="33" y="1387"/>
                  </a:lnTo>
                  <a:lnTo>
                    <a:pt x="17" y="1348"/>
                  </a:lnTo>
                  <a:lnTo>
                    <a:pt x="0" y="1301"/>
                  </a:lnTo>
                  <a:lnTo>
                    <a:pt x="0" y="1301"/>
                  </a:lnTo>
                  <a:lnTo>
                    <a:pt x="52" y="1223"/>
                  </a:lnTo>
                  <a:lnTo>
                    <a:pt x="74" y="1191"/>
                  </a:lnTo>
                  <a:lnTo>
                    <a:pt x="94" y="1163"/>
                  </a:lnTo>
                  <a:lnTo>
                    <a:pt x="94" y="1163"/>
                  </a:lnTo>
                  <a:lnTo>
                    <a:pt x="115" y="1139"/>
                  </a:lnTo>
                  <a:lnTo>
                    <a:pt x="136" y="1114"/>
                  </a:lnTo>
                  <a:lnTo>
                    <a:pt x="183" y="1063"/>
                  </a:lnTo>
                  <a:lnTo>
                    <a:pt x="233" y="1011"/>
                  </a:lnTo>
                  <a:lnTo>
                    <a:pt x="284" y="962"/>
                  </a:lnTo>
                  <a:lnTo>
                    <a:pt x="287" y="965"/>
                  </a:lnTo>
                  <a:lnTo>
                    <a:pt x="287" y="965"/>
                  </a:lnTo>
                  <a:lnTo>
                    <a:pt x="308" y="963"/>
                  </a:lnTo>
                  <a:lnTo>
                    <a:pt x="330" y="962"/>
                  </a:lnTo>
                  <a:lnTo>
                    <a:pt x="353" y="957"/>
                  </a:lnTo>
                  <a:lnTo>
                    <a:pt x="375" y="953"/>
                  </a:lnTo>
                  <a:lnTo>
                    <a:pt x="375" y="953"/>
                  </a:lnTo>
                  <a:lnTo>
                    <a:pt x="395" y="947"/>
                  </a:lnTo>
                  <a:lnTo>
                    <a:pt x="416" y="938"/>
                  </a:lnTo>
                  <a:lnTo>
                    <a:pt x="436" y="928"/>
                  </a:lnTo>
                  <a:lnTo>
                    <a:pt x="457" y="915"/>
                  </a:lnTo>
                  <a:lnTo>
                    <a:pt x="477" y="900"/>
                  </a:lnTo>
                  <a:lnTo>
                    <a:pt x="498" y="884"/>
                  </a:lnTo>
                  <a:lnTo>
                    <a:pt x="517" y="867"/>
                  </a:lnTo>
                  <a:lnTo>
                    <a:pt x="537" y="847"/>
                  </a:lnTo>
                  <a:lnTo>
                    <a:pt x="558" y="826"/>
                  </a:lnTo>
                  <a:lnTo>
                    <a:pt x="577" y="804"/>
                  </a:lnTo>
                  <a:lnTo>
                    <a:pt x="596" y="780"/>
                  </a:lnTo>
                  <a:lnTo>
                    <a:pt x="615" y="755"/>
                  </a:lnTo>
                  <a:lnTo>
                    <a:pt x="653" y="703"/>
                  </a:lnTo>
                  <a:lnTo>
                    <a:pt x="688" y="649"/>
                  </a:lnTo>
                  <a:lnTo>
                    <a:pt x="722" y="591"/>
                  </a:lnTo>
                  <a:lnTo>
                    <a:pt x="754" y="534"/>
                  </a:lnTo>
                  <a:lnTo>
                    <a:pt x="783" y="476"/>
                  </a:lnTo>
                  <a:lnTo>
                    <a:pt x="811" y="420"/>
                  </a:lnTo>
                  <a:lnTo>
                    <a:pt x="836" y="365"/>
                  </a:lnTo>
                  <a:lnTo>
                    <a:pt x="858" y="314"/>
                  </a:lnTo>
                  <a:lnTo>
                    <a:pt x="875" y="265"/>
                  </a:lnTo>
                  <a:lnTo>
                    <a:pt x="890" y="221"/>
                  </a:lnTo>
                  <a:lnTo>
                    <a:pt x="890" y="221"/>
                  </a:lnTo>
                  <a:lnTo>
                    <a:pt x="896" y="208"/>
                  </a:lnTo>
                  <a:lnTo>
                    <a:pt x="902" y="195"/>
                  </a:lnTo>
                  <a:lnTo>
                    <a:pt x="909" y="182"/>
                  </a:lnTo>
                  <a:lnTo>
                    <a:pt x="916" y="169"/>
                  </a:lnTo>
                  <a:lnTo>
                    <a:pt x="934" y="145"/>
                  </a:lnTo>
                  <a:lnTo>
                    <a:pt x="956" y="122"/>
                  </a:lnTo>
                  <a:lnTo>
                    <a:pt x="979" y="101"/>
                  </a:lnTo>
                  <a:lnTo>
                    <a:pt x="1005" y="82"/>
                  </a:lnTo>
                  <a:lnTo>
                    <a:pt x="1033" y="65"/>
                  </a:lnTo>
                  <a:lnTo>
                    <a:pt x="1063" y="49"/>
                  </a:lnTo>
                  <a:lnTo>
                    <a:pt x="1095" y="36"/>
                  </a:lnTo>
                  <a:lnTo>
                    <a:pt x="1125" y="24"/>
                  </a:lnTo>
                  <a:lnTo>
                    <a:pt x="1159" y="15"/>
                  </a:lnTo>
                  <a:lnTo>
                    <a:pt x="1191" y="8"/>
                  </a:lnTo>
                  <a:lnTo>
                    <a:pt x="1223" y="3"/>
                  </a:lnTo>
                  <a:lnTo>
                    <a:pt x="1256" y="0"/>
                  </a:lnTo>
                  <a:lnTo>
                    <a:pt x="1286" y="2"/>
                  </a:lnTo>
                  <a:lnTo>
                    <a:pt x="1317" y="5"/>
                  </a:lnTo>
                  <a:lnTo>
                    <a:pt x="1317" y="5"/>
                  </a:lnTo>
                  <a:lnTo>
                    <a:pt x="1340" y="11"/>
                  </a:lnTo>
                  <a:lnTo>
                    <a:pt x="1362" y="17"/>
                  </a:lnTo>
                  <a:lnTo>
                    <a:pt x="1362" y="17"/>
                  </a:lnTo>
                  <a:lnTo>
                    <a:pt x="1395" y="30"/>
                  </a:lnTo>
                  <a:lnTo>
                    <a:pt x="1425" y="41"/>
                  </a:lnTo>
                  <a:lnTo>
                    <a:pt x="1455" y="56"/>
                  </a:lnTo>
                  <a:lnTo>
                    <a:pt x="1482" y="71"/>
                  </a:lnTo>
                  <a:lnTo>
                    <a:pt x="1509" y="88"/>
                  </a:lnTo>
                  <a:lnTo>
                    <a:pt x="1534" y="109"/>
                  </a:lnTo>
                  <a:lnTo>
                    <a:pt x="1545" y="119"/>
                  </a:lnTo>
                  <a:lnTo>
                    <a:pt x="1557" y="132"/>
                  </a:lnTo>
                  <a:lnTo>
                    <a:pt x="1567" y="144"/>
                  </a:lnTo>
                  <a:lnTo>
                    <a:pt x="1577" y="158"/>
                  </a:lnTo>
                  <a:lnTo>
                    <a:pt x="1577" y="158"/>
                  </a:lnTo>
                  <a:lnTo>
                    <a:pt x="1598" y="188"/>
                  </a:lnTo>
                  <a:lnTo>
                    <a:pt x="1616" y="217"/>
                  </a:lnTo>
                  <a:lnTo>
                    <a:pt x="1632" y="248"/>
                  </a:lnTo>
                  <a:lnTo>
                    <a:pt x="1646" y="278"/>
                  </a:lnTo>
                  <a:lnTo>
                    <a:pt x="1659" y="311"/>
                  </a:lnTo>
                  <a:lnTo>
                    <a:pt x="1673" y="343"/>
                  </a:lnTo>
                  <a:lnTo>
                    <a:pt x="1684" y="375"/>
                  </a:lnTo>
                  <a:lnTo>
                    <a:pt x="1695" y="409"/>
                  </a:lnTo>
                  <a:lnTo>
                    <a:pt x="1695" y="40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0" name="Freeform 26">
              <a:extLst>
                <a:ext uri="{FF2B5EF4-FFF2-40B4-BE49-F238E27FC236}">
                  <a16:creationId xmlns:a16="http://schemas.microsoft.com/office/drawing/2014/main" id="{AB53F370-B6A5-0D24-B6FA-B469C463E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214"/>
              <a:ext cx="173" cy="50"/>
            </a:xfrm>
            <a:custGeom>
              <a:avLst/>
              <a:gdLst>
                <a:gd name="T0" fmla="*/ 518 w 518"/>
                <a:gd name="T1" fmla="*/ 91 h 148"/>
                <a:gd name="T2" fmla="*/ 0 w 518"/>
                <a:gd name="T3" fmla="*/ 148 h 148"/>
                <a:gd name="T4" fmla="*/ 0 w 518"/>
                <a:gd name="T5" fmla="*/ 148 h 148"/>
                <a:gd name="T6" fmla="*/ 74 w 518"/>
                <a:gd name="T7" fmla="*/ 108 h 148"/>
                <a:gd name="T8" fmla="*/ 148 w 518"/>
                <a:gd name="T9" fmla="*/ 69 h 148"/>
                <a:gd name="T10" fmla="*/ 186 w 518"/>
                <a:gd name="T11" fmla="*/ 51 h 148"/>
                <a:gd name="T12" fmla="*/ 224 w 518"/>
                <a:gd name="T13" fmla="*/ 34 h 148"/>
                <a:gd name="T14" fmla="*/ 262 w 518"/>
                <a:gd name="T15" fmla="*/ 19 h 148"/>
                <a:gd name="T16" fmla="*/ 300 w 518"/>
                <a:gd name="T17" fmla="*/ 6 h 148"/>
                <a:gd name="T18" fmla="*/ 300 w 518"/>
                <a:gd name="T19" fmla="*/ 6 h 148"/>
                <a:gd name="T20" fmla="*/ 312 w 518"/>
                <a:gd name="T21" fmla="*/ 3 h 148"/>
                <a:gd name="T22" fmla="*/ 324 w 518"/>
                <a:gd name="T23" fmla="*/ 0 h 148"/>
                <a:gd name="T24" fmla="*/ 335 w 518"/>
                <a:gd name="T25" fmla="*/ 0 h 148"/>
                <a:gd name="T26" fmla="*/ 347 w 518"/>
                <a:gd name="T27" fmla="*/ 0 h 148"/>
                <a:gd name="T28" fmla="*/ 360 w 518"/>
                <a:gd name="T29" fmla="*/ 2 h 148"/>
                <a:gd name="T30" fmla="*/ 372 w 518"/>
                <a:gd name="T31" fmla="*/ 5 h 148"/>
                <a:gd name="T32" fmla="*/ 394 w 518"/>
                <a:gd name="T33" fmla="*/ 12 h 148"/>
                <a:gd name="T34" fmla="*/ 394 w 518"/>
                <a:gd name="T35" fmla="*/ 12 h 148"/>
                <a:gd name="T36" fmla="*/ 457 w 518"/>
                <a:gd name="T37" fmla="*/ 51 h 148"/>
                <a:gd name="T38" fmla="*/ 518 w 518"/>
                <a:gd name="T39" fmla="*/ 91 h 148"/>
                <a:gd name="T40" fmla="*/ 518 w 518"/>
                <a:gd name="T41" fmla="*/ 9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8" h="148">
                  <a:moveTo>
                    <a:pt x="518" y="91"/>
                  </a:moveTo>
                  <a:lnTo>
                    <a:pt x="0" y="148"/>
                  </a:lnTo>
                  <a:lnTo>
                    <a:pt x="0" y="148"/>
                  </a:lnTo>
                  <a:lnTo>
                    <a:pt x="74" y="108"/>
                  </a:lnTo>
                  <a:lnTo>
                    <a:pt x="148" y="69"/>
                  </a:lnTo>
                  <a:lnTo>
                    <a:pt x="186" y="51"/>
                  </a:lnTo>
                  <a:lnTo>
                    <a:pt x="224" y="34"/>
                  </a:lnTo>
                  <a:lnTo>
                    <a:pt x="262" y="19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12" y="3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347" y="0"/>
                  </a:lnTo>
                  <a:lnTo>
                    <a:pt x="360" y="2"/>
                  </a:lnTo>
                  <a:lnTo>
                    <a:pt x="372" y="5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457" y="51"/>
                  </a:lnTo>
                  <a:lnTo>
                    <a:pt x="518" y="91"/>
                  </a:lnTo>
                  <a:lnTo>
                    <a:pt x="518" y="91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1" name="Freeform 27">
              <a:extLst>
                <a:ext uri="{FF2B5EF4-FFF2-40B4-BE49-F238E27FC236}">
                  <a16:creationId xmlns:a16="http://schemas.microsoft.com/office/drawing/2014/main" id="{D0064A35-60F9-5ADD-2899-FCAD8414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" y="2342"/>
              <a:ext cx="1122" cy="693"/>
            </a:xfrm>
            <a:custGeom>
              <a:avLst/>
              <a:gdLst>
                <a:gd name="T0" fmla="*/ 806 w 3366"/>
                <a:gd name="T1" fmla="*/ 2072 h 2079"/>
                <a:gd name="T2" fmla="*/ 747 w 3366"/>
                <a:gd name="T3" fmla="*/ 2079 h 2079"/>
                <a:gd name="T4" fmla="*/ 613 w 3366"/>
                <a:gd name="T5" fmla="*/ 2076 h 2079"/>
                <a:gd name="T6" fmla="*/ 531 w 3366"/>
                <a:gd name="T7" fmla="*/ 2069 h 2079"/>
                <a:gd name="T8" fmla="*/ 487 w 3366"/>
                <a:gd name="T9" fmla="*/ 2056 h 2079"/>
                <a:gd name="T10" fmla="*/ 452 w 3366"/>
                <a:gd name="T11" fmla="*/ 2034 h 2079"/>
                <a:gd name="T12" fmla="*/ 425 w 3366"/>
                <a:gd name="T13" fmla="*/ 2003 h 2079"/>
                <a:gd name="T14" fmla="*/ 399 w 3366"/>
                <a:gd name="T15" fmla="*/ 1952 h 2079"/>
                <a:gd name="T16" fmla="*/ 376 w 3366"/>
                <a:gd name="T17" fmla="*/ 1861 h 2079"/>
                <a:gd name="T18" fmla="*/ 346 w 3366"/>
                <a:gd name="T19" fmla="*/ 1702 h 2079"/>
                <a:gd name="T20" fmla="*/ 329 w 3366"/>
                <a:gd name="T21" fmla="*/ 1645 h 2079"/>
                <a:gd name="T22" fmla="*/ 291 w 3366"/>
                <a:gd name="T23" fmla="*/ 1576 h 2079"/>
                <a:gd name="T24" fmla="*/ 238 w 3366"/>
                <a:gd name="T25" fmla="*/ 1523 h 2079"/>
                <a:gd name="T26" fmla="*/ 136 w 3366"/>
                <a:gd name="T27" fmla="*/ 1444 h 2079"/>
                <a:gd name="T28" fmla="*/ 71 w 3366"/>
                <a:gd name="T29" fmla="*/ 1390 h 2079"/>
                <a:gd name="T30" fmla="*/ 41 w 3366"/>
                <a:gd name="T31" fmla="*/ 1358 h 2079"/>
                <a:gd name="T32" fmla="*/ 17 w 3366"/>
                <a:gd name="T33" fmla="*/ 1323 h 2079"/>
                <a:gd name="T34" fmla="*/ 6 w 3366"/>
                <a:gd name="T35" fmla="*/ 1283 h 2079"/>
                <a:gd name="T36" fmla="*/ 0 w 3366"/>
                <a:gd name="T37" fmla="*/ 1210 h 2079"/>
                <a:gd name="T38" fmla="*/ 20 w 3366"/>
                <a:gd name="T39" fmla="*/ 1074 h 2079"/>
                <a:gd name="T40" fmla="*/ 48 w 3366"/>
                <a:gd name="T41" fmla="*/ 915 h 2079"/>
                <a:gd name="T42" fmla="*/ 55 w 3366"/>
                <a:gd name="T43" fmla="*/ 825 h 2079"/>
                <a:gd name="T44" fmla="*/ 80 w 3366"/>
                <a:gd name="T45" fmla="*/ 548 h 2079"/>
                <a:gd name="T46" fmla="*/ 118 w 3366"/>
                <a:gd name="T47" fmla="*/ 289 h 2079"/>
                <a:gd name="T48" fmla="*/ 165 w 3366"/>
                <a:gd name="T49" fmla="*/ 324 h 2079"/>
                <a:gd name="T50" fmla="*/ 247 w 3366"/>
                <a:gd name="T51" fmla="*/ 365 h 2079"/>
                <a:gd name="T52" fmla="*/ 339 w 3366"/>
                <a:gd name="T53" fmla="*/ 390 h 2079"/>
                <a:gd name="T54" fmla="*/ 518 w 3366"/>
                <a:gd name="T55" fmla="*/ 416 h 2079"/>
                <a:gd name="T56" fmla="*/ 734 w 3366"/>
                <a:gd name="T57" fmla="*/ 428 h 2079"/>
                <a:gd name="T58" fmla="*/ 908 w 3366"/>
                <a:gd name="T59" fmla="*/ 414 h 2079"/>
                <a:gd name="T60" fmla="*/ 1125 w 3366"/>
                <a:gd name="T61" fmla="*/ 372 h 2079"/>
                <a:gd name="T62" fmla="*/ 1378 w 3366"/>
                <a:gd name="T63" fmla="*/ 322 h 2079"/>
                <a:gd name="T64" fmla="*/ 1450 w 3366"/>
                <a:gd name="T65" fmla="*/ 312 h 2079"/>
                <a:gd name="T66" fmla="*/ 1643 w 3366"/>
                <a:gd name="T67" fmla="*/ 302 h 2079"/>
                <a:gd name="T68" fmla="*/ 1852 w 3366"/>
                <a:gd name="T69" fmla="*/ 308 h 2079"/>
                <a:gd name="T70" fmla="*/ 1979 w 3366"/>
                <a:gd name="T71" fmla="*/ 303 h 2079"/>
                <a:gd name="T72" fmla="*/ 2035 w 3366"/>
                <a:gd name="T73" fmla="*/ 292 h 2079"/>
                <a:gd name="T74" fmla="*/ 2084 w 3366"/>
                <a:gd name="T75" fmla="*/ 271 h 2079"/>
                <a:gd name="T76" fmla="*/ 2130 w 3366"/>
                <a:gd name="T77" fmla="*/ 239 h 2079"/>
                <a:gd name="T78" fmla="*/ 2216 w 3366"/>
                <a:gd name="T79" fmla="*/ 148 h 2079"/>
                <a:gd name="T80" fmla="*/ 2351 w 3366"/>
                <a:gd name="T81" fmla="*/ 0 h 2079"/>
                <a:gd name="T82" fmla="*/ 3322 w 3366"/>
                <a:gd name="T83" fmla="*/ 66 h 2079"/>
                <a:gd name="T84" fmla="*/ 3016 w 3366"/>
                <a:gd name="T85" fmla="*/ 135 h 2079"/>
                <a:gd name="T86" fmla="*/ 2926 w 3366"/>
                <a:gd name="T87" fmla="*/ 153 h 2079"/>
                <a:gd name="T88" fmla="*/ 2750 w 3366"/>
                <a:gd name="T89" fmla="*/ 202 h 2079"/>
                <a:gd name="T90" fmla="*/ 2188 w 3366"/>
                <a:gd name="T91" fmla="*/ 388 h 2079"/>
                <a:gd name="T92" fmla="*/ 1588 w 3366"/>
                <a:gd name="T93" fmla="*/ 609 h 2079"/>
                <a:gd name="T94" fmla="*/ 1508 w 3366"/>
                <a:gd name="T95" fmla="*/ 643 h 2079"/>
                <a:gd name="T96" fmla="*/ 1401 w 3366"/>
                <a:gd name="T97" fmla="*/ 695 h 2079"/>
                <a:gd name="T98" fmla="*/ 1313 w 3366"/>
                <a:gd name="T99" fmla="*/ 749 h 2079"/>
                <a:gd name="T100" fmla="*/ 1242 w 3366"/>
                <a:gd name="T101" fmla="*/ 805 h 2079"/>
                <a:gd name="T102" fmla="*/ 1180 w 3366"/>
                <a:gd name="T103" fmla="*/ 862 h 2079"/>
                <a:gd name="T104" fmla="*/ 1082 w 3366"/>
                <a:gd name="T105" fmla="*/ 981 h 2079"/>
                <a:gd name="T106" fmla="*/ 995 w 3366"/>
                <a:gd name="T107" fmla="*/ 1106 h 2079"/>
                <a:gd name="T108" fmla="*/ 895 w 3366"/>
                <a:gd name="T109" fmla="*/ 1239 h 2079"/>
                <a:gd name="T110" fmla="*/ 858 w 3366"/>
                <a:gd name="T111" fmla="*/ 1286 h 2079"/>
                <a:gd name="T112" fmla="*/ 763 w 3366"/>
                <a:gd name="T113" fmla="*/ 1434 h 2079"/>
                <a:gd name="T114" fmla="*/ 693 w 3366"/>
                <a:gd name="T115" fmla="*/ 1582 h 2079"/>
                <a:gd name="T116" fmla="*/ 643 w 3366"/>
                <a:gd name="T117" fmla="*/ 1709 h 2079"/>
                <a:gd name="T118" fmla="*/ 605 w 3366"/>
                <a:gd name="T119" fmla="*/ 1832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6" h="2079">
                  <a:moveTo>
                    <a:pt x="611" y="1838"/>
                  </a:moveTo>
                  <a:lnTo>
                    <a:pt x="806" y="2072"/>
                  </a:lnTo>
                  <a:lnTo>
                    <a:pt x="806" y="2072"/>
                  </a:lnTo>
                  <a:lnTo>
                    <a:pt x="793" y="2075"/>
                  </a:lnTo>
                  <a:lnTo>
                    <a:pt x="774" y="2076"/>
                  </a:lnTo>
                  <a:lnTo>
                    <a:pt x="747" y="2079"/>
                  </a:lnTo>
                  <a:lnTo>
                    <a:pt x="712" y="2079"/>
                  </a:lnTo>
                  <a:lnTo>
                    <a:pt x="667" y="2079"/>
                  </a:lnTo>
                  <a:lnTo>
                    <a:pt x="613" y="2076"/>
                  </a:lnTo>
                  <a:lnTo>
                    <a:pt x="547" y="2072"/>
                  </a:lnTo>
                  <a:lnTo>
                    <a:pt x="547" y="2072"/>
                  </a:lnTo>
                  <a:lnTo>
                    <a:pt x="531" y="2069"/>
                  </a:lnTo>
                  <a:lnTo>
                    <a:pt x="515" y="2066"/>
                  </a:lnTo>
                  <a:lnTo>
                    <a:pt x="500" y="2062"/>
                  </a:lnTo>
                  <a:lnTo>
                    <a:pt x="487" y="2056"/>
                  </a:lnTo>
                  <a:lnTo>
                    <a:pt x="474" y="2050"/>
                  </a:lnTo>
                  <a:lnTo>
                    <a:pt x="462" y="2041"/>
                  </a:lnTo>
                  <a:lnTo>
                    <a:pt x="452" y="2034"/>
                  </a:lnTo>
                  <a:lnTo>
                    <a:pt x="442" y="2024"/>
                  </a:lnTo>
                  <a:lnTo>
                    <a:pt x="433" y="2013"/>
                  </a:lnTo>
                  <a:lnTo>
                    <a:pt x="425" y="2003"/>
                  </a:lnTo>
                  <a:lnTo>
                    <a:pt x="418" y="1991"/>
                  </a:lnTo>
                  <a:lnTo>
                    <a:pt x="411" y="1978"/>
                  </a:lnTo>
                  <a:lnTo>
                    <a:pt x="399" y="1952"/>
                  </a:lnTo>
                  <a:lnTo>
                    <a:pt x="390" y="1923"/>
                  </a:lnTo>
                  <a:lnTo>
                    <a:pt x="382" y="1893"/>
                  </a:lnTo>
                  <a:lnTo>
                    <a:pt x="376" y="1861"/>
                  </a:lnTo>
                  <a:lnTo>
                    <a:pt x="364" y="1797"/>
                  </a:lnTo>
                  <a:lnTo>
                    <a:pt x="352" y="1732"/>
                  </a:lnTo>
                  <a:lnTo>
                    <a:pt x="346" y="1702"/>
                  </a:lnTo>
                  <a:lnTo>
                    <a:pt x="339" y="1673"/>
                  </a:lnTo>
                  <a:lnTo>
                    <a:pt x="339" y="1673"/>
                  </a:lnTo>
                  <a:lnTo>
                    <a:pt x="329" y="1645"/>
                  </a:lnTo>
                  <a:lnTo>
                    <a:pt x="319" y="1620"/>
                  </a:lnTo>
                  <a:lnTo>
                    <a:pt x="305" y="1598"/>
                  </a:lnTo>
                  <a:lnTo>
                    <a:pt x="291" y="1576"/>
                  </a:lnTo>
                  <a:lnTo>
                    <a:pt x="275" y="1557"/>
                  </a:lnTo>
                  <a:lnTo>
                    <a:pt x="257" y="1539"/>
                  </a:lnTo>
                  <a:lnTo>
                    <a:pt x="238" y="1523"/>
                  </a:lnTo>
                  <a:lnTo>
                    <a:pt x="219" y="1507"/>
                  </a:lnTo>
                  <a:lnTo>
                    <a:pt x="178" y="1476"/>
                  </a:lnTo>
                  <a:lnTo>
                    <a:pt x="136" y="1444"/>
                  </a:lnTo>
                  <a:lnTo>
                    <a:pt x="114" y="1428"/>
                  </a:lnTo>
                  <a:lnTo>
                    <a:pt x="92" y="1411"/>
                  </a:lnTo>
                  <a:lnTo>
                    <a:pt x="71" y="1390"/>
                  </a:lnTo>
                  <a:lnTo>
                    <a:pt x="49" y="1370"/>
                  </a:lnTo>
                  <a:lnTo>
                    <a:pt x="49" y="1370"/>
                  </a:lnTo>
                  <a:lnTo>
                    <a:pt x="41" y="1358"/>
                  </a:lnTo>
                  <a:lnTo>
                    <a:pt x="32" y="1346"/>
                  </a:lnTo>
                  <a:lnTo>
                    <a:pt x="25" y="1335"/>
                  </a:lnTo>
                  <a:lnTo>
                    <a:pt x="17" y="1323"/>
                  </a:lnTo>
                  <a:lnTo>
                    <a:pt x="13" y="1310"/>
                  </a:lnTo>
                  <a:lnTo>
                    <a:pt x="8" y="1297"/>
                  </a:lnTo>
                  <a:lnTo>
                    <a:pt x="6" y="1283"/>
                  </a:lnTo>
                  <a:lnTo>
                    <a:pt x="3" y="1270"/>
                  </a:lnTo>
                  <a:lnTo>
                    <a:pt x="0" y="1241"/>
                  </a:lnTo>
                  <a:lnTo>
                    <a:pt x="0" y="1210"/>
                  </a:lnTo>
                  <a:lnTo>
                    <a:pt x="3" y="1180"/>
                  </a:lnTo>
                  <a:lnTo>
                    <a:pt x="7" y="1146"/>
                  </a:lnTo>
                  <a:lnTo>
                    <a:pt x="20" y="1074"/>
                  </a:lnTo>
                  <a:lnTo>
                    <a:pt x="35" y="998"/>
                  </a:lnTo>
                  <a:lnTo>
                    <a:pt x="42" y="957"/>
                  </a:lnTo>
                  <a:lnTo>
                    <a:pt x="48" y="915"/>
                  </a:lnTo>
                  <a:lnTo>
                    <a:pt x="52" y="871"/>
                  </a:lnTo>
                  <a:lnTo>
                    <a:pt x="55" y="825"/>
                  </a:lnTo>
                  <a:lnTo>
                    <a:pt x="55" y="825"/>
                  </a:lnTo>
                  <a:lnTo>
                    <a:pt x="63" y="732"/>
                  </a:lnTo>
                  <a:lnTo>
                    <a:pt x="70" y="638"/>
                  </a:lnTo>
                  <a:lnTo>
                    <a:pt x="80" y="548"/>
                  </a:lnTo>
                  <a:lnTo>
                    <a:pt x="92" y="466"/>
                  </a:lnTo>
                  <a:lnTo>
                    <a:pt x="109" y="338"/>
                  </a:lnTo>
                  <a:lnTo>
                    <a:pt x="118" y="289"/>
                  </a:lnTo>
                  <a:lnTo>
                    <a:pt x="118" y="289"/>
                  </a:lnTo>
                  <a:lnTo>
                    <a:pt x="142" y="308"/>
                  </a:lnTo>
                  <a:lnTo>
                    <a:pt x="165" y="324"/>
                  </a:lnTo>
                  <a:lnTo>
                    <a:pt x="191" y="340"/>
                  </a:lnTo>
                  <a:lnTo>
                    <a:pt x="218" y="353"/>
                  </a:lnTo>
                  <a:lnTo>
                    <a:pt x="247" y="365"/>
                  </a:lnTo>
                  <a:lnTo>
                    <a:pt x="276" y="375"/>
                  </a:lnTo>
                  <a:lnTo>
                    <a:pt x="307" y="384"/>
                  </a:lnTo>
                  <a:lnTo>
                    <a:pt x="339" y="390"/>
                  </a:lnTo>
                  <a:lnTo>
                    <a:pt x="339" y="390"/>
                  </a:lnTo>
                  <a:lnTo>
                    <a:pt x="433" y="404"/>
                  </a:lnTo>
                  <a:lnTo>
                    <a:pt x="518" y="416"/>
                  </a:lnTo>
                  <a:lnTo>
                    <a:pt x="597" y="423"/>
                  </a:lnTo>
                  <a:lnTo>
                    <a:pt x="667" y="426"/>
                  </a:lnTo>
                  <a:lnTo>
                    <a:pt x="734" y="428"/>
                  </a:lnTo>
                  <a:lnTo>
                    <a:pt x="796" y="425"/>
                  </a:lnTo>
                  <a:lnTo>
                    <a:pt x="853" y="420"/>
                  </a:lnTo>
                  <a:lnTo>
                    <a:pt x="908" y="414"/>
                  </a:lnTo>
                  <a:lnTo>
                    <a:pt x="962" y="406"/>
                  </a:lnTo>
                  <a:lnTo>
                    <a:pt x="1015" y="395"/>
                  </a:lnTo>
                  <a:lnTo>
                    <a:pt x="1125" y="372"/>
                  </a:lnTo>
                  <a:lnTo>
                    <a:pt x="1243" y="347"/>
                  </a:lnTo>
                  <a:lnTo>
                    <a:pt x="1308" y="334"/>
                  </a:lnTo>
                  <a:lnTo>
                    <a:pt x="1378" y="322"/>
                  </a:lnTo>
                  <a:lnTo>
                    <a:pt x="1378" y="322"/>
                  </a:lnTo>
                  <a:lnTo>
                    <a:pt x="1414" y="316"/>
                  </a:lnTo>
                  <a:lnTo>
                    <a:pt x="1450" y="312"/>
                  </a:lnTo>
                  <a:lnTo>
                    <a:pt x="1518" y="306"/>
                  </a:lnTo>
                  <a:lnTo>
                    <a:pt x="1581" y="303"/>
                  </a:lnTo>
                  <a:lnTo>
                    <a:pt x="1643" y="302"/>
                  </a:lnTo>
                  <a:lnTo>
                    <a:pt x="1700" y="302"/>
                  </a:lnTo>
                  <a:lnTo>
                    <a:pt x="1754" y="305"/>
                  </a:lnTo>
                  <a:lnTo>
                    <a:pt x="1852" y="308"/>
                  </a:lnTo>
                  <a:lnTo>
                    <a:pt x="1897" y="308"/>
                  </a:lnTo>
                  <a:lnTo>
                    <a:pt x="1940" y="306"/>
                  </a:lnTo>
                  <a:lnTo>
                    <a:pt x="1979" y="303"/>
                  </a:lnTo>
                  <a:lnTo>
                    <a:pt x="1998" y="300"/>
                  </a:lnTo>
                  <a:lnTo>
                    <a:pt x="2017" y="296"/>
                  </a:lnTo>
                  <a:lnTo>
                    <a:pt x="2035" y="292"/>
                  </a:lnTo>
                  <a:lnTo>
                    <a:pt x="2051" y="286"/>
                  </a:lnTo>
                  <a:lnTo>
                    <a:pt x="2068" y="280"/>
                  </a:lnTo>
                  <a:lnTo>
                    <a:pt x="2084" y="271"/>
                  </a:lnTo>
                  <a:lnTo>
                    <a:pt x="2099" y="262"/>
                  </a:lnTo>
                  <a:lnTo>
                    <a:pt x="2115" y="251"/>
                  </a:lnTo>
                  <a:lnTo>
                    <a:pt x="2130" y="239"/>
                  </a:lnTo>
                  <a:lnTo>
                    <a:pt x="2143" y="226"/>
                  </a:lnTo>
                  <a:lnTo>
                    <a:pt x="2143" y="226"/>
                  </a:lnTo>
                  <a:lnTo>
                    <a:pt x="2216" y="148"/>
                  </a:lnTo>
                  <a:lnTo>
                    <a:pt x="2270" y="90"/>
                  </a:lnTo>
                  <a:lnTo>
                    <a:pt x="2313" y="43"/>
                  </a:lnTo>
                  <a:lnTo>
                    <a:pt x="2351" y="0"/>
                  </a:lnTo>
                  <a:lnTo>
                    <a:pt x="3366" y="55"/>
                  </a:lnTo>
                  <a:lnTo>
                    <a:pt x="3366" y="55"/>
                  </a:lnTo>
                  <a:lnTo>
                    <a:pt x="3322" y="66"/>
                  </a:lnTo>
                  <a:lnTo>
                    <a:pt x="3215" y="91"/>
                  </a:lnTo>
                  <a:lnTo>
                    <a:pt x="3081" y="122"/>
                  </a:lnTo>
                  <a:lnTo>
                    <a:pt x="3016" y="135"/>
                  </a:lnTo>
                  <a:lnTo>
                    <a:pt x="2958" y="145"/>
                  </a:lnTo>
                  <a:lnTo>
                    <a:pt x="2958" y="145"/>
                  </a:lnTo>
                  <a:lnTo>
                    <a:pt x="2926" y="153"/>
                  </a:lnTo>
                  <a:lnTo>
                    <a:pt x="2879" y="164"/>
                  </a:lnTo>
                  <a:lnTo>
                    <a:pt x="2819" y="182"/>
                  </a:lnTo>
                  <a:lnTo>
                    <a:pt x="2750" y="202"/>
                  </a:lnTo>
                  <a:lnTo>
                    <a:pt x="2585" y="255"/>
                  </a:lnTo>
                  <a:lnTo>
                    <a:pt x="2395" y="318"/>
                  </a:lnTo>
                  <a:lnTo>
                    <a:pt x="2188" y="388"/>
                  </a:lnTo>
                  <a:lnTo>
                    <a:pt x="1978" y="463"/>
                  </a:lnTo>
                  <a:lnTo>
                    <a:pt x="1774" y="537"/>
                  </a:lnTo>
                  <a:lnTo>
                    <a:pt x="1588" y="609"/>
                  </a:lnTo>
                  <a:lnTo>
                    <a:pt x="1588" y="609"/>
                  </a:lnTo>
                  <a:lnTo>
                    <a:pt x="1548" y="627"/>
                  </a:lnTo>
                  <a:lnTo>
                    <a:pt x="1508" y="643"/>
                  </a:lnTo>
                  <a:lnTo>
                    <a:pt x="1470" y="660"/>
                  </a:lnTo>
                  <a:lnTo>
                    <a:pt x="1435" y="678"/>
                  </a:lnTo>
                  <a:lnTo>
                    <a:pt x="1401" y="695"/>
                  </a:lnTo>
                  <a:lnTo>
                    <a:pt x="1371" y="714"/>
                  </a:lnTo>
                  <a:lnTo>
                    <a:pt x="1341" y="732"/>
                  </a:lnTo>
                  <a:lnTo>
                    <a:pt x="1313" y="749"/>
                  </a:lnTo>
                  <a:lnTo>
                    <a:pt x="1289" y="768"/>
                  </a:lnTo>
                  <a:lnTo>
                    <a:pt x="1264" y="786"/>
                  </a:lnTo>
                  <a:lnTo>
                    <a:pt x="1242" y="805"/>
                  </a:lnTo>
                  <a:lnTo>
                    <a:pt x="1220" y="824"/>
                  </a:lnTo>
                  <a:lnTo>
                    <a:pt x="1199" y="843"/>
                  </a:lnTo>
                  <a:lnTo>
                    <a:pt x="1180" y="862"/>
                  </a:lnTo>
                  <a:lnTo>
                    <a:pt x="1145" y="900"/>
                  </a:lnTo>
                  <a:lnTo>
                    <a:pt x="1112" y="940"/>
                  </a:lnTo>
                  <a:lnTo>
                    <a:pt x="1082" y="981"/>
                  </a:lnTo>
                  <a:lnTo>
                    <a:pt x="1053" y="1022"/>
                  </a:lnTo>
                  <a:lnTo>
                    <a:pt x="1024" y="1062"/>
                  </a:lnTo>
                  <a:lnTo>
                    <a:pt x="995" y="1106"/>
                  </a:lnTo>
                  <a:lnTo>
                    <a:pt x="964" y="1149"/>
                  </a:lnTo>
                  <a:lnTo>
                    <a:pt x="930" y="1194"/>
                  </a:lnTo>
                  <a:lnTo>
                    <a:pt x="895" y="1239"/>
                  </a:lnTo>
                  <a:lnTo>
                    <a:pt x="895" y="1239"/>
                  </a:lnTo>
                  <a:lnTo>
                    <a:pt x="876" y="1261"/>
                  </a:lnTo>
                  <a:lnTo>
                    <a:pt x="858" y="1286"/>
                  </a:lnTo>
                  <a:lnTo>
                    <a:pt x="823" y="1335"/>
                  </a:lnTo>
                  <a:lnTo>
                    <a:pt x="793" y="1384"/>
                  </a:lnTo>
                  <a:lnTo>
                    <a:pt x="763" y="1434"/>
                  </a:lnTo>
                  <a:lnTo>
                    <a:pt x="737" y="1484"/>
                  </a:lnTo>
                  <a:lnTo>
                    <a:pt x="714" y="1534"/>
                  </a:lnTo>
                  <a:lnTo>
                    <a:pt x="693" y="1582"/>
                  </a:lnTo>
                  <a:lnTo>
                    <a:pt x="674" y="1627"/>
                  </a:lnTo>
                  <a:lnTo>
                    <a:pt x="658" y="1670"/>
                  </a:lnTo>
                  <a:lnTo>
                    <a:pt x="643" y="1709"/>
                  </a:lnTo>
                  <a:lnTo>
                    <a:pt x="623" y="1773"/>
                  </a:lnTo>
                  <a:lnTo>
                    <a:pt x="610" y="1816"/>
                  </a:lnTo>
                  <a:lnTo>
                    <a:pt x="605" y="1832"/>
                  </a:lnTo>
                  <a:lnTo>
                    <a:pt x="611" y="1838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2" name="Freeform 28">
              <a:extLst>
                <a:ext uri="{FF2B5EF4-FFF2-40B4-BE49-F238E27FC236}">
                  <a16:creationId xmlns:a16="http://schemas.microsoft.com/office/drawing/2014/main" id="{34ACF0C7-FC50-9D90-9B98-541DA68A5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722"/>
              <a:ext cx="214" cy="309"/>
            </a:xfrm>
            <a:custGeom>
              <a:avLst/>
              <a:gdLst>
                <a:gd name="T0" fmla="*/ 642 w 642"/>
                <a:gd name="T1" fmla="*/ 547 h 926"/>
                <a:gd name="T2" fmla="*/ 642 w 642"/>
                <a:gd name="T3" fmla="*/ 547 h 926"/>
                <a:gd name="T4" fmla="*/ 628 w 642"/>
                <a:gd name="T5" fmla="*/ 705 h 926"/>
                <a:gd name="T6" fmla="*/ 574 w 642"/>
                <a:gd name="T7" fmla="*/ 926 h 926"/>
                <a:gd name="T8" fmla="*/ 574 w 642"/>
                <a:gd name="T9" fmla="*/ 926 h 926"/>
                <a:gd name="T10" fmla="*/ 543 w 642"/>
                <a:gd name="T11" fmla="*/ 923 h 926"/>
                <a:gd name="T12" fmla="*/ 514 w 642"/>
                <a:gd name="T13" fmla="*/ 918 h 926"/>
                <a:gd name="T14" fmla="*/ 452 w 642"/>
                <a:gd name="T15" fmla="*/ 910 h 926"/>
                <a:gd name="T16" fmla="*/ 452 w 642"/>
                <a:gd name="T17" fmla="*/ 910 h 926"/>
                <a:gd name="T18" fmla="*/ 436 w 642"/>
                <a:gd name="T19" fmla="*/ 907 h 926"/>
                <a:gd name="T20" fmla="*/ 418 w 642"/>
                <a:gd name="T21" fmla="*/ 902 h 926"/>
                <a:gd name="T22" fmla="*/ 383 w 642"/>
                <a:gd name="T23" fmla="*/ 892 h 926"/>
                <a:gd name="T24" fmla="*/ 345 w 642"/>
                <a:gd name="T25" fmla="*/ 876 h 926"/>
                <a:gd name="T26" fmla="*/ 307 w 642"/>
                <a:gd name="T27" fmla="*/ 858 h 926"/>
                <a:gd name="T28" fmla="*/ 269 w 642"/>
                <a:gd name="T29" fmla="*/ 838 h 926"/>
                <a:gd name="T30" fmla="*/ 233 w 642"/>
                <a:gd name="T31" fmla="*/ 816 h 926"/>
                <a:gd name="T32" fmla="*/ 196 w 642"/>
                <a:gd name="T33" fmla="*/ 792 h 926"/>
                <a:gd name="T34" fmla="*/ 161 w 642"/>
                <a:gd name="T35" fmla="*/ 769 h 926"/>
                <a:gd name="T36" fmla="*/ 97 w 642"/>
                <a:gd name="T37" fmla="*/ 724 h 926"/>
                <a:gd name="T38" fmla="*/ 45 w 642"/>
                <a:gd name="T39" fmla="*/ 684 h 926"/>
                <a:gd name="T40" fmla="*/ 0 w 642"/>
                <a:gd name="T41" fmla="*/ 646 h 926"/>
                <a:gd name="T42" fmla="*/ 0 w 642"/>
                <a:gd name="T43" fmla="*/ 646 h 926"/>
                <a:gd name="T44" fmla="*/ 48 w 642"/>
                <a:gd name="T45" fmla="*/ 517 h 926"/>
                <a:gd name="T46" fmla="*/ 48 w 642"/>
                <a:gd name="T47" fmla="*/ 517 h 926"/>
                <a:gd name="T48" fmla="*/ 61 w 642"/>
                <a:gd name="T49" fmla="*/ 481 h 926"/>
                <a:gd name="T50" fmla="*/ 73 w 642"/>
                <a:gd name="T51" fmla="*/ 441 h 926"/>
                <a:gd name="T52" fmla="*/ 83 w 642"/>
                <a:gd name="T53" fmla="*/ 400 h 926"/>
                <a:gd name="T54" fmla="*/ 92 w 642"/>
                <a:gd name="T55" fmla="*/ 359 h 926"/>
                <a:gd name="T56" fmla="*/ 100 w 642"/>
                <a:gd name="T57" fmla="*/ 316 h 926"/>
                <a:gd name="T58" fmla="*/ 107 w 642"/>
                <a:gd name="T59" fmla="*/ 273 h 926"/>
                <a:gd name="T60" fmla="*/ 119 w 642"/>
                <a:gd name="T61" fmla="*/ 191 h 926"/>
                <a:gd name="T62" fmla="*/ 126 w 642"/>
                <a:gd name="T63" fmla="*/ 117 h 926"/>
                <a:gd name="T64" fmla="*/ 132 w 642"/>
                <a:gd name="T65" fmla="*/ 57 h 926"/>
                <a:gd name="T66" fmla="*/ 136 w 642"/>
                <a:gd name="T67" fmla="*/ 0 h 926"/>
                <a:gd name="T68" fmla="*/ 136 w 642"/>
                <a:gd name="T69" fmla="*/ 0 h 926"/>
                <a:gd name="T70" fmla="*/ 154 w 642"/>
                <a:gd name="T71" fmla="*/ 39 h 926"/>
                <a:gd name="T72" fmla="*/ 173 w 642"/>
                <a:gd name="T73" fmla="*/ 80 h 926"/>
                <a:gd name="T74" fmla="*/ 196 w 642"/>
                <a:gd name="T75" fmla="*/ 122 h 926"/>
                <a:gd name="T76" fmla="*/ 219 w 642"/>
                <a:gd name="T77" fmla="*/ 163 h 926"/>
                <a:gd name="T78" fmla="*/ 246 w 642"/>
                <a:gd name="T79" fmla="*/ 204 h 926"/>
                <a:gd name="T80" fmla="*/ 274 w 642"/>
                <a:gd name="T81" fmla="*/ 242 h 926"/>
                <a:gd name="T82" fmla="*/ 290 w 642"/>
                <a:gd name="T83" fmla="*/ 260 h 926"/>
                <a:gd name="T84" fmla="*/ 304 w 642"/>
                <a:gd name="T85" fmla="*/ 278 h 926"/>
                <a:gd name="T86" fmla="*/ 319 w 642"/>
                <a:gd name="T87" fmla="*/ 292 h 926"/>
                <a:gd name="T88" fmla="*/ 335 w 642"/>
                <a:gd name="T89" fmla="*/ 307 h 926"/>
                <a:gd name="T90" fmla="*/ 335 w 642"/>
                <a:gd name="T91" fmla="*/ 307 h 926"/>
                <a:gd name="T92" fmla="*/ 408 w 642"/>
                <a:gd name="T93" fmla="*/ 367 h 926"/>
                <a:gd name="T94" fmla="*/ 486 w 642"/>
                <a:gd name="T95" fmla="*/ 430 h 926"/>
                <a:gd name="T96" fmla="*/ 565 w 642"/>
                <a:gd name="T97" fmla="*/ 490 h 926"/>
                <a:gd name="T98" fmla="*/ 642 w 642"/>
                <a:gd name="T99" fmla="*/ 547 h 926"/>
                <a:gd name="T100" fmla="*/ 642 w 642"/>
                <a:gd name="T101" fmla="*/ 547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2" h="926">
                  <a:moveTo>
                    <a:pt x="642" y="547"/>
                  </a:moveTo>
                  <a:lnTo>
                    <a:pt x="642" y="547"/>
                  </a:lnTo>
                  <a:lnTo>
                    <a:pt x="628" y="705"/>
                  </a:lnTo>
                  <a:lnTo>
                    <a:pt x="574" y="926"/>
                  </a:lnTo>
                  <a:lnTo>
                    <a:pt x="574" y="926"/>
                  </a:lnTo>
                  <a:lnTo>
                    <a:pt x="543" y="923"/>
                  </a:lnTo>
                  <a:lnTo>
                    <a:pt x="514" y="918"/>
                  </a:lnTo>
                  <a:lnTo>
                    <a:pt x="452" y="910"/>
                  </a:lnTo>
                  <a:lnTo>
                    <a:pt x="452" y="910"/>
                  </a:lnTo>
                  <a:lnTo>
                    <a:pt x="436" y="907"/>
                  </a:lnTo>
                  <a:lnTo>
                    <a:pt x="418" y="902"/>
                  </a:lnTo>
                  <a:lnTo>
                    <a:pt x="383" y="892"/>
                  </a:lnTo>
                  <a:lnTo>
                    <a:pt x="345" y="876"/>
                  </a:lnTo>
                  <a:lnTo>
                    <a:pt x="307" y="858"/>
                  </a:lnTo>
                  <a:lnTo>
                    <a:pt x="269" y="838"/>
                  </a:lnTo>
                  <a:lnTo>
                    <a:pt x="233" y="816"/>
                  </a:lnTo>
                  <a:lnTo>
                    <a:pt x="196" y="792"/>
                  </a:lnTo>
                  <a:lnTo>
                    <a:pt x="161" y="769"/>
                  </a:lnTo>
                  <a:lnTo>
                    <a:pt x="97" y="724"/>
                  </a:lnTo>
                  <a:lnTo>
                    <a:pt x="45" y="684"/>
                  </a:lnTo>
                  <a:lnTo>
                    <a:pt x="0" y="646"/>
                  </a:lnTo>
                  <a:lnTo>
                    <a:pt x="0" y="646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61" y="481"/>
                  </a:lnTo>
                  <a:lnTo>
                    <a:pt x="73" y="441"/>
                  </a:lnTo>
                  <a:lnTo>
                    <a:pt x="83" y="400"/>
                  </a:lnTo>
                  <a:lnTo>
                    <a:pt x="92" y="359"/>
                  </a:lnTo>
                  <a:lnTo>
                    <a:pt x="100" y="316"/>
                  </a:lnTo>
                  <a:lnTo>
                    <a:pt x="107" y="273"/>
                  </a:lnTo>
                  <a:lnTo>
                    <a:pt x="119" y="191"/>
                  </a:lnTo>
                  <a:lnTo>
                    <a:pt x="126" y="117"/>
                  </a:lnTo>
                  <a:lnTo>
                    <a:pt x="132" y="57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4" y="39"/>
                  </a:lnTo>
                  <a:lnTo>
                    <a:pt x="173" y="80"/>
                  </a:lnTo>
                  <a:lnTo>
                    <a:pt x="196" y="122"/>
                  </a:lnTo>
                  <a:lnTo>
                    <a:pt x="219" y="163"/>
                  </a:lnTo>
                  <a:lnTo>
                    <a:pt x="246" y="204"/>
                  </a:lnTo>
                  <a:lnTo>
                    <a:pt x="274" y="242"/>
                  </a:lnTo>
                  <a:lnTo>
                    <a:pt x="290" y="260"/>
                  </a:lnTo>
                  <a:lnTo>
                    <a:pt x="304" y="278"/>
                  </a:lnTo>
                  <a:lnTo>
                    <a:pt x="319" y="292"/>
                  </a:lnTo>
                  <a:lnTo>
                    <a:pt x="335" y="307"/>
                  </a:lnTo>
                  <a:lnTo>
                    <a:pt x="335" y="307"/>
                  </a:lnTo>
                  <a:lnTo>
                    <a:pt x="408" y="367"/>
                  </a:lnTo>
                  <a:lnTo>
                    <a:pt x="486" y="430"/>
                  </a:lnTo>
                  <a:lnTo>
                    <a:pt x="565" y="490"/>
                  </a:lnTo>
                  <a:lnTo>
                    <a:pt x="642" y="547"/>
                  </a:lnTo>
                  <a:lnTo>
                    <a:pt x="642" y="5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134669DF-9648-D245-741D-F5DF45725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492"/>
              <a:ext cx="165" cy="189"/>
            </a:xfrm>
            <a:custGeom>
              <a:avLst/>
              <a:gdLst>
                <a:gd name="T0" fmla="*/ 496 w 496"/>
                <a:gd name="T1" fmla="*/ 212 h 567"/>
                <a:gd name="T2" fmla="*/ 456 w 496"/>
                <a:gd name="T3" fmla="*/ 254 h 567"/>
                <a:gd name="T4" fmla="*/ 415 w 496"/>
                <a:gd name="T5" fmla="*/ 297 h 567"/>
                <a:gd name="T6" fmla="*/ 319 w 496"/>
                <a:gd name="T7" fmla="*/ 409 h 567"/>
                <a:gd name="T8" fmla="*/ 269 w 496"/>
                <a:gd name="T9" fmla="*/ 472 h 567"/>
                <a:gd name="T10" fmla="*/ 227 w 496"/>
                <a:gd name="T11" fmla="*/ 534 h 567"/>
                <a:gd name="T12" fmla="*/ 206 w 496"/>
                <a:gd name="T13" fmla="*/ 567 h 567"/>
                <a:gd name="T14" fmla="*/ 173 w 496"/>
                <a:gd name="T15" fmla="*/ 564 h 567"/>
                <a:gd name="T16" fmla="*/ 140 w 496"/>
                <a:gd name="T17" fmla="*/ 554 h 567"/>
                <a:gd name="T18" fmla="*/ 130 w 496"/>
                <a:gd name="T19" fmla="*/ 547 h 567"/>
                <a:gd name="T20" fmla="*/ 105 w 496"/>
                <a:gd name="T21" fmla="*/ 519 h 567"/>
                <a:gd name="T22" fmla="*/ 80 w 496"/>
                <a:gd name="T23" fmla="*/ 479 h 567"/>
                <a:gd name="T24" fmla="*/ 56 w 496"/>
                <a:gd name="T25" fmla="*/ 428 h 567"/>
                <a:gd name="T26" fmla="*/ 34 w 496"/>
                <a:gd name="T27" fmla="*/ 368 h 567"/>
                <a:gd name="T28" fmla="*/ 16 w 496"/>
                <a:gd name="T29" fmla="*/ 304 h 567"/>
                <a:gd name="T30" fmla="*/ 4 w 496"/>
                <a:gd name="T31" fmla="*/ 238 h 567"/>
                <a:gd name="T32" fmla="*/ 0 w 496"/>
                <a:gd name="T33" fmla="*/ 171 h 567"/>
                <a:gd name="T34" fmla="*/ 0 w 496"/>
                <a:gd name="T35" fmla="*/ 139 h 567"/>
                <a:gd name="T36" fmla="*/ 4 w 496"/>
                <a:gd name="T37" fmla="*/ 109 h 567"/>
                <a:gd name="T38" fmla="*/ 12 w 496"/>
                <a:gd name="T39" fmla="*/ 83 h 567"/>
                <a:gd name="T40" fmla="*/ 22 w 496"/>
                <a:gd name="T41" fmla="*/ 61 h 567"/>
                <a:gd name="T42" fmla="*/ 35 w 496"/>
                <a:gd name="T43" fmla="*/ 42 h 567"/>
                <a:gd name="T44" fmla="*/ 50 w 496"/>
                <a:gd name="T45" fmla="*/ 27 h 567"/>
                <a:gd name="T46" fmla="*/ 67 w 496"/>
                <a:gd name="T47" fmla="*/ 16 h 567"/>
                <a:gd name="T48" fmla="*/ 104 w 496"/>
                <a:gd name="T49" fmla="*/ 3 h 567"/>
                <a:gd name="T50" fmla="*/ 145 w 496"/>
                <a:gd name="T51" fmla="*/ 1 h 567"/>
                <a:gd name="T52" fmla="*/ 184 w 496"/>
                <a:gd name="T53" fmla="*/ 8 h 567"/>
                <a:gd name="T54" fmla="*/ 222 w 496"/>
                <a:gd name="T55" fmla="*/ 26 h 567"/>
                <a:gd name="T56" fmla="*/ 252 w 496"/>
                <a:gd name="T57" fmla="*/ 51 h 567"/>
                <a:gd name="T58" fmla="*/ 272 w 496"/>
                <a:gd name="T59" fmla="*/ 71 h 567"/>
                <a:gd name="T60" fmla="*/ 320 w 496"/>
                <a:gd name="T61" fmla="*/ 117 h 567"/>
                <a:gd name="T62" fmla="*/ 380 w 496"/>
                <a:gd name="T63" fmla="*/ 162 h 567"/>
                <a:gd name="T64" fmla="*/ 415 w 496"/>
                <a:gd name="T65" fmla="*/ 181 h 567"/>
                <a:gd name="T66" fmla="*/ 453 w 496"/>
                <a:gd name="T67" fmla="*/ 199 h 567"/>
                <a:gd name="T68" fmla="*/ 494 w 496"/>
                <a:gd name="T69" fmla="*/ 21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" h="567">
                  <a:moveTo>
                    <a:pt x="494" y="210"/>
                  </a:moveTo>
                  <a:lnTo>
                    <a:pt x="496" y="212"/>
                  </a:lnTo>
                  <a:lnTo>
                    <a:pt x="496" y="212"/>
                  </a:lnTo>
                  <a:lnTo>
                    <a:pt x="456" y="254"/>
                  </a:lnTo>
                  <a:lnTo>
                    <a:pt x="415" y="297"/>
                  </a:lnTo>
                  <a:lnTo>
                    <a:pt x="415" y="297"/>
                  </a:lnTo>
                  <a:lnTo>
                    <a:pt x="347" y="374"/>
                  </a:lnTo>
                  <a:lnTo>
                    <a:pt x="319" y="409"/>
                  </a:lnTo>
                  <a:lnTo>
                    <a:pt x="293" y="441"/>
                  </a:lnTo>
                  <a:lnTo>
                    <a:pt x="269" y="472"/>
                  </a:lnTo>
                  <a:lnTo>
                    <a:pt x="247" y="503"/>
                  </a:lnTo>
                  <a:lnTo>
                    <a:pt x="227" y="534"/>
                  </a:lnTo>
                  <a:lnTo>
                    <a:pt x="206" y="567"/>
                  </a:lnTo>
                  <a:lnTo>
                    <a:pt x="206" y="567"/>
                  </a:lnTo>
                  <a:lnTo>
                    <a:pt x="189" y="566"/>
                  </a:lnTo>
                  <a:lnTo>
                    <a:pt x="173" y="564"/>
                  </a:lnTo>
                  <a:lnTo>
                    <a:pt x="157" y="560"/>
                  </a:lnTo>
                  <a:lnTo>
                    <a:pt x="140" y="554"/>
                  </a:lnTo>
                  <a:lnTo>
                    <a:pt x="140" y="554"/>
                  </a:lnTo>
                  <a:lnTo>
                    <a:pt x="130" y="547"/>
                  </a:lnTo>
                  <a:lnTo>
                    <a:pt x="117" y="535"/>
                  </a:lnTo>
                  <a:lnTo>
                    <a:pt x="105" y="519"/>
                  </a:lnTo>
                  <a:lnTo>
                    <a:pt x="92" y="501"/>
                  </a:lnTo>
                  <a:lnTo>
                    <a:pt x="80" y="479"/>
                  </a:lnTo>
                  <a:lnTo>
                    <a:pt x="67" y="455"/>
                  </a:lnTo>
                  <a:lnTo>
                    <a:pt x="56" y="428"/>
                  </a:lnTo>
                  <a:lnTo>
                    <a:pt x="44" y="399"/>
                  </a:lnTo>
                  <a:lnTo>
                    <a:pt x="34" y="368"/>
                  </a:lnTo>
                  <a:lnTo>
                    <a:pt x="25" y="338"/>
                  </a:lnTo>
                  <a:lnTo>
                    <a:pt x="16" y="304"/>
                  </a:lnTo>
                  <a:lnTo>
                    <a:pt x="9" y="272"/>
                  </a:lnTo>
                  <a:lnTo>
                    <a:pt x="4" y="238"/>
                  </a:lnTo>
                  <a:lnTo>
                    <a:pt x="1" y="204"/>
                  </a:lnTo>
                  <a:lnTo>
                    <a:pt x="0" y="171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1" y="123"/>
                  </a:lnTo>
                  <a:lnTo>
                    <a:pt x="4" y="109"/>
                  </a:lnTo>
                  <a:lnTo>
                    <a:pt x="7" y="95"/>
                  </a:lnTo>
                  <a:lnTo>
                    <a:pt x="12" y="83"/>
                  </a:lnTo>
                  <a:lnTo>
                    <a:pt x="16" y="71"/>
                  </a:lnTo>
                  <a:lnTo>
                    <a:pt x="22" y="61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42" y="35"/>
                  </a:lnTo>
                  <a:lnTo>
                    <a:pt x="50" y="27"/>
                  </a:lnTo>
                  <a:lnTo>
                    <a:pt x="58" y="22"/>
                  </a:lnTo>
                  <a:lnTo>
                    <a:pt x="67" y="16"/>
                  </a:lnTo>
                  <a:lnTo>
                    <a:pt x="85" y="8"/>
                  </a:lnTo>
                  <a:lnTo>
                    <a:pt x="104" y="3"/>
                  </a:lnTo>
                  <a:lnTo>
                    <a:pt x="124" y="0"/>
                  </a:lnTo>
                  <a:lnTo>
                    <a:pt x="145" y="1"/>
                  </a:lnTo>
                  <a:lnTo>
                    <a:pt x="165" y="4"/>
                  </a:lnTo>
                  <a:lnTo>
                    <a:pt x="184" y="8"/>
                  </a:lnTo>
                  <a:lnTo>
                    <a:pt x="203" y="16"/>
                  </a:lnTo>
                  <a:lnTo>
                    <a:pt x="222" y="26"/>
                  </a:lnTo>
                  <a:lnTo>
                    <a:pt x="238" y="38"/>
                  </a:lnTo>
                  <a:lnTo>
                    <a:pt x="252" y="51"/>
                  </a:lnTo>
                  <a:lnTo>
                    <a:pt x="252" y="51"/>
                  </a:lnTo>
                  <a:lnTo>
                    <a:pt x="272" y="71"/>
                  </a:lnTo>
                  <a:lnTo>
                    <a:pt x="294" y="95"/>
                  </a:lnTo>
                  <a:lnTo>
                    <a:pt x="320" y="117"/>
                  </a:lnTo>
                  <a:lnTo>
                    <a:pt x="348" y="140"/>
                  </a:lnTo>
                  <a:lnTo>
                    <a:pt x="380" y="162"/>
                  </a:lnTo>
                  <a:lnTo>
                    <a:pt x="396" y="172"/>
                  </a:lnTo>
                  <a:lnTo>
                    <a:pt x="415" y="181"/>
                  </a:lnTo>
                  <a:lnTo>
                    <a:pt x="433" y="190"/>
                  </a:lnTo>
                  <a:lnTo>
                    <a:pt x="453" y="199"/>
                  </a:lnTo>
                  <a:lnTo>
                    <a:pt x="473" y="204"/>
                  </a:lnTo>
                  <a:lnTo>
                    <a:pt x="494" y="210"/>
                  </a:lnTo>
                  <a:lnTo>
                    <a:pt x="494" y="21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102" name="Picture 30">
              <a:extLst>
                <a:ext uri="{FF2B5EF4-FFF2-40B4-BE49-F238E27FC236}">
                  <a16:creationId xmlns:a16="http://schemas.microsoft.com/office/drawing/2014/main" id="{4A20AA8D-F989-C131-8A6F-EF0FADD74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" y="3716"/>
              <a:ext cx="70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4" name="Freeform 31">
              <a:extLst>
                <a:ext uri="{FF2B5EF4-FFF2-40B4-BE49-F238E27FC236}">
                  <a16:creationId xmlns:a16="http://schemas.microsoft.com/office/drawing/2014/main" id="{0E5816C6-9829-CD78-27C3-A0CD120FE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18"/>
              <a:ext cx="692" cy="439"/>
            </a:xfrm>
            <a:custGeom>
              <a:avLst/>
              <a:gdLst>
                <a:gd name="T0" fmla="*/ 110 w 2076"/>
                <a:gd name="T1" fmla="*/ 2 h 1317"/>
                <a:gd name="T2" fmla="*/ 62 w 2076"/>
                <a:gd name="T3" fmla="*/ 27 h 1317"/>
                <a:gd name="T4" fmla="*/ 50 w 2076"/>
                <a:gd name="T5" fmla="*/ 43 h 1317"/>
                <a:gd name="T6" fmla="*/ 35 w 2076"/>
                <a:gd name="T7" fmla="*/ 76 h 1317"/>
                <a:gd name="T8" fmla="*/ 16 w 2076"/>
                <a:gd name="T9" fmla="*/ 160 h 1317"/>
                <a:gd name="T10" fmla="*/ 0 w 2076"/>
                <a:gd name="T11" fmla="*/ 229 h 1317"/>
                <a:gd name="T12" fmla="*/ 193 w 2076"/>
                <a:gd name="T13" fmla="*/ 432 h 1317"/>
                <a:gd name="T14" fmla="*/ 362 w 2076"/>
                <a:gd name="T15" fmla="*/ 621 h 1317"/>
                <a:gd name="T16" fmla="*/ 416 w 2076"/>
                <a:gd name="T17" fmla="*/ 694 h 1317"/>
                <a:gd name="T18" fmla="*/ 518 w 2076"/>
                <a:gd name="T19" fmla="*/ 802 h 1317"/>
                <a:gd name="T20" fmla="*/ 777 w 2076"/>
                <a:gd name="T21" fmla="*/ 1016 h 1317"/>
                <a:gd name="T22" fmla="*/ 893 w 2076"/>
                <a:gd name="T23" fmla="*/ 1097 h 1317"/>
                <a:gd name="T24" fmla="*/ 1017 w 2076"/>
                <a:gd name="T25" fmla="*/ 1212 h 1317"/>
                <a:gd name="T26" fmla="*/ 1035 w 2076"/>
                <a:gd name="T27" fmla="*/ 1217 h 1317"/>
                <a:gd name="T28" fmla="*/ 1200 w 2076"/>
                <a:gd name="T29" fmla="*/ 1260 h 1317"/>
                <a:gd name="T30" fmla="*/ 1394 w 2076"/>
                <a:gd name="T31" fmla="*/ 1291 h 1317"/>
                <a:gd name="T32" fmla="*/ 1646 w 2076"/>
                <a:gd name="T33" fmla="*/ 1315 h 1317"/>
                <a:gd name="T34" fmla="*/ 1803 w 2076"/>
                <a:gd name="T35" fmla="*/ 1313 h 1317"/>
                <a:gd name="T36" fmla="*/ 1880 w 2076"/>
                <a:gd name="T37" fmla="*/ 1298 h 1317"/>
                <a:gd name="T38" fmla="*/ 1983 w 2076"/>
                <a:gd name="T39" fmla="*/ 1248 h 1317"/>
                <a:gd name="T40" fmla="*/ 2048 w 2076"/>
                <a:gd name="T41" fmla="*/ 1176 h 1317"/>
                <a:gd name="T42" fmla="*/ 2076 w 2076"/>
                <a:gd name="T43" fmla="*/ 1086 h 1317"/>
                <a:gd name="T44" fmla="*/ 2062 w 2076"/>
                <a:gd name="T45" fmla="*/ 988 h 1317"/>
                <a:gd name="T46" fmla="*/ 2038 w 2076"/>
                <a:gd name="T47" fmla="*/ 947 h 1317"/>
                <a:gd name="T48" fmla="*/ 1958 w 2076"/>
                <a:gd name="T49" fmla="*/ 863 h 1317"/>
                <a:gd name="T50" fmla="*/ 1762 w 2076"/>
                <a:gd name="T51" fmla="*/ 711 h 1317"/>
                <a:gd name="T52" fmla="*/ 1415 w 2076"/>
                <a:gd name="T53" fmla="*/ 468 h 1317"/>
                <a:gd name="T54" fmla="*/ 1270 w 2076"/>
                <a:gd name="T55" fmla="*/ 348 h 1317"/>
                <a:gd name="T56" fmla="*/ 967 w 2076"/>
                <a:gd name="T57" fmla="*/ 81 h 1317"/>
                <a:gd name="T58" fmla="*/ 910 w 2076"/>
                <a:gd name="T59" fmla="*/ 41 h 1317"/>
                <a:gd name="T60" fmla="*/ 862 w 2076"/>
                <a:gd name="T61" fmla="*/ 22 h 1317"/>
                <a:gd name="T62" fmla="*/ 840 w 2076"/>
                <a:gd name="T63" fmla="*/ 19 h 1317"/>
                <a:gd name="T64" fmla="*/ 787 w 2076"/>
                <a:gd name="T65" fmla="*/ 30 h 1317"/>
                <a:gd name="T66" fmla="*/ 698 w 2076"/>
                <a:gd name="T67" fmla="*/ 66 h 1317"/>
                <a:gd name="T68" fmla="*/ 656 w 2076"/>
                <a:gd name="T69" fmla="*/ 113 h 1317"/>
                <a:gd name="T70" fmla="*/ 626 w 2076"/>
                <a:gd name="T71" fmla="*/ 185 h 1317"/>
                <a:gd name="T72" fmla="*/ 603 w 2076"/>
                <a:gd name="T73" fmla="*/ 212 h 1317"/>
                <a:gd name="T74" fmla="*/ 470 w 2076"/>
                <a:gd name="T75" fmla="*/ 246 h 1317"/>
                <a:gd name="T76" fmla="*/ 400 w 2076"/>
                <a:gd name="T77" fmla="*/ 258 h 1317"/>
                <a:gd name="T78" fmla="*/ 337 w 2076"/>
                <a:gd name="T79" fmla="*/ 264 h 1317"/>
                <a:gd name="T80" fmla="*/ 337 w 2076"/>
                <a:gd name="T81" fmla="*/ 264 h 1317"/>
                <a:gd name="T82" fmla="*/ 293 w 2076"/>
                <a:gd name="T83" fmla="*/ 258 h 1317"/>
                <a:gd name="T84" fmla="*/ 246 w 2076"/>
                <a:gd name="T85" fmla="*/ 239 h 1317"/>
                <a:gd name="T86" fmla="*/ 242 w 2076"/>
                <a:gd name="T87" fmla="*/ 236 h 1317"/>
                <a:gd name="T88" fmla="*/ 240 w 2076"/>
                <a:gd name="T89" fmla="*/ 236 h 1317"/>
                <a:gd name="T90" fmla="*/ 240 w 2076"/>
                <a:gd name="T91" fmla="*/ 236 h 1317"/>
                <a:gd name="T92" fmla="*/ 193 w 2076"/>
                <a:gd name="T93" fmla="*/ 196 h 1317"/>
                <a:gd name="T94" fmla="*/ 160 w 2076"/>
                <a:gd name="T95" fmla="*/ 151 h 1317"/>
                <a:gd name="T96" fmla="*/ 138 w 2076"/>
                <a:gd name="T97" fmla="*/ 104 h 1317"/>
                <a:gd name="T98" fmla="*/ 128 w 2076"/>
                <a:gd name="T99" fmla="*/ 11 h 1317"/>
                <a:gd name="T100" fmla="*/ 117 w 2076"/>
                <a:gd name="T101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76" h="1317">
                  <a:moveTo>
                    <a:pt x="117" y="0"/>
                  </a:moveTo>
                  <a:lnTo>
                    <a:pt x="117" y="0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97" y="5"/>
                  </a:lnTo>
                  <a:lnTo>
                    <a:pt x="84" y="9"/>
                  </a:lnTo>
                  <a:lnTo>
                    <a:pt x="72" y="18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50" y="43"/>
                  </a:lnTo>
                  <a:lnTo>
                    <a:pt x="44" y="53"/>
                  </a:lnTo>
                  <a:lnTo>
                    <a:pt x="40" y="65"/>
                  </a:lnTo>
                  <a:lnTo>
                    <a:pt x="35" y="76"/>
                  </a:lnTo>
                  <a:lnTo>
                    <a:pt x="35" y="76"/>
                  </a:lnTo>
                  <a:lnTo>
                    <a:pt x="31" y="9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92"/>
                  </a:lnTo>
                  <a:lnTo>
                    <a:pt x="6" y="224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38" y="271"/>
                  </a:lnTo>
                  <a:lnTo>
                    <a:pt x="87" y="319"/>
                  </a:lnTo>
                  <a:lnTo>
                    <a:pt x="193" y="432"/>
                  </a:lnTo>
                  <a:lnTo>
                    <a:pt x="247" y="489"/>
                  </a:lnTo>
                  <a:lnTo>
                    <a:pt x="299" y="546"/>
                  </a:lnTo>
                  <a:lnTo>
                    <a:pt x="343" y="597"/>
                  </a:lnTo>
                  <a:lnTo>
                    <a:pt x="362" y="621"/>
                  </a:lnTo>
                  <a:lnTo>
                    <a:pt x="376" y="643"/>
                  </a:lnTo>
                  <a:lnTo>
                    <a:pt x="376" y="643"/>
                  </a:lnTo>
                  <a:lnTo>
                    <a:pt x="395" y="667"/>
                  </a:lnTo>
                  <a:lnTo>
                    <a:pt x="416" y="694"/>
                  </a:lnTo>
                  <a:lnTo>
                    <a:pt x="439" y="722"/>
                  </a:lnTo>
                  <a:lnTo>
                    <a:pt x="464" y="748"/>
                  </a:lnTo>
                  <a:lnTo>
                    <a:pt x="490" y="776"/>
                  </a:lnTo>
                  <a:lnTo>
                    <a:pt x="518" y="802"/>
                  </a:lnTo>
                  <a:lnTo>
                    <a:pt x="578" y="858"/>
                  </a:lnTo>
                  <a:lnTo>
                    <a:pt x="642" y="912"/>
                  </a:lnTo>
                  <a:lnTo>
                    <a:pt x="708" y="966"/>
                  </a:lnTo>
                  <a:lnTo>
                    <a:pt x="777" y="1016"/>
                  </a:lnTo>
                  <a:lnTo>
                    <a:pt x="844" y="1064"/>
                  </a:lnTo>
                  <a:lnTo>
                    <a:pt x="844" y="1064"/>
                  </a:lnTo>
                  <a:lnTo>
                    <a:pt x="869" y="1080"/>
                  </a:lnTo>
                  <a:lnTo>
                    <a:pt x="893" y="1097"/>
                  </a:lnTo>
                  <a:lnTo>
                    <a:pt x="937" y="1134"/>
                  </a:lnTo>
                  <a:lnTo>
                    <a:pt x="937" y="1134"/>
                  </a:lnTo>
                  <a:lnTo>
                    <a:pt x="977" y="117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35" y="1217"/>
                  </a:lnTo>
                  <a:lnTo>
                    <a:pt x="1081" y="1232"/>
                  </a:lnTo>
                  <a:lnTo>
                    <a:pt x="1115" y="1241"/>
                  </a:lnTo>
                  <a:lnTo>
                    <a:pt x="1155" y="1250"/>
                  </a:lnTo>
                  <a:lnTo>
                    <a:pt x="1200" y="1260"/>
                  </a:lnTo>
                  <a:lnTo>
                    <a:pt x="1248" y="1269"/>
                  </a:lnTo>
                  <a:lnTo>
                    <a:pt x="1248" y="1269"/>
                  </a:lnTo>
                  <a:lnTo>
                    <a:pt x="1340" y="1283"/>
                  </a:lnTo>
                  <a:lnTo>
                    <a:pt x="1394" y="1291"/>
                  </a:lnTo>
                  <a:lnTo>
                    <a:pt x="1454" y="1299"/>
                  </a:lnTo>
                  <a:lnTo>
                    <a:pt x="1517" y="1305"/>
                  </a:lnTo>
                  <a:lnTo>
                    <a:pt x="1582" y="1311"/>
                  </a:lnTo>
                  <a:lnTo>
                    <a:pt x="1646" y="1315"/>
                  </a:lnTo>
                  <a:lnTo>
                    <a:pt x="1709" y="1317"/>
                  </a:lnTo>
                  <a:lnTo>
                    <a:pt x="1709" y="1317"/>
                  </a:lnTo>
                  <a:lnTo>
                    <a:pt x="1757" y="1315"/>
                  </a:lnTo>
                  <a:lnTo>
                    <a:pt x="1803" y="1313"/>
                  </a:lnTo>
                  <a:lnTo>
                    <a:pt x="1844" y="1307"/>
                  </a:lnTo>
                  <a:lnTo>
                    <a:pt x="1863" y="1302"/>
                  </a:lnTo>
                  <a:lnTo>
                    <a:pt x="1880" y="1298"/>
                  </a:lnTo>
                  <a:lnTo>
                    <a:pt x="1880" y="1298"/>
                  </a:lnTo>
                  <a:lnTo>
                    <a:pt x="1909" y="1288"/>
                  </a:lnTo>
                  <a:lnTo>
                    <a:pt x="1936" y="1276"/>
                  </a:lnTo>
                  <a:lnTo>
                    <a:pt x="1961" y="1263"/>
                  </a:lnTo>
                  <a:lnTo>
                    <a:pt x="1983" y="1248"/>
                  </a:lnTo>
                  <a:lnTo>
                    <a:pt x="2002" y="1232"/>
                  </a:lnTo>
                  <a:lnTo>
                    <a:pt x="2021" y="1215"/>
                  </a:lnTo>
                  <a:lnTo>
                    <a:pt x="2035" y="1195"/>
                  </a:lnTo>
                  <a:lnTo>
                    <a:pt x="2048" y="1176"/>
                  </a:lnTo>
                  <a:lnTo>
                    <a:pt x="2059" y="1155"/>
                  </a:lnTo>
                  <a:lnTo>
                    <a:pt x="2067" y="1133"/>
                  </a:lnTo>
                  <a:lnTo>
                    <a:pt x="2073" y="1111"/>
                  </a:lnTo>
                  <a:lnTo>
                    <a:pt x="2076" y="1086"/>
                  </a:lnTo>
                  <a:lnTo>
                    <a:pt x="2076" y="1062"/>
                  </a:lnTo>
                  <a:lnTo>
                    <a:pt x="2075" y="1038"/>
                  </a:lnTo>
                  <a:lnTo>
                    <a:pt x="2069" y="1013"/>
                  </a:lnTo>
                  <a:lnTo>
                    <a:pt x="2062" y="988"/>
                  </a:lnTo>
                  <a:lnTo>
                    <a:pt x="2062" y="988"/>
                  </a:lnTo>
                  <a:lnTo>
                    <a:pt x="2057" y="975"/>
                  </a:lnTo>
                  <a:lnTo>
                    <a:pt x="2048" y="961"/>
                  </a:lnTo>
                  <a:lnTo>
                    <a:pt x="2038" y="947"/>
                  </a:lnTo>
                  <a:lnTo>
                    <a:pt x="2026" y="931"/>
                  </a:lnTo>
                  <a:lnTo>
                    <a:pt x="2012" y="915"/>
                  </a:lnTo>
                  <a:lnTo>
                    <a:pt x="1996" y="899"/>
                  </a:lnTo>
                  <a:lnTo>
                    <a:pt x="1958" y="863"/>
                  </a:lnTo>
                  <a:lnTo>
                    <a:pt x="1915" y="827"/>
                  </a:lnTo>
                  <a:lnTo>
                    <a:pt x="1867" y="789"/>
                  </a:lnTo>
                  <a:lnTo>
                    <a:pt x="1816" y="751"/>
                  </a:lnTo>
                  <a:lnTo>
                    <a:pt x="1762" y="711"/>
                  </a:lnTo>
                  <a:lnTo>
                    <a:pt x="1652" y="634"/>
                  </a:lnTo>
                  <a:lnTo>
                    <a:pt x="1547" y="562"/>
                  </a:lnTo>
                  <a:lnTo>
                    <a:pt x="1454" y="496"/>
                  </a:lnTo>
                  <a:lnTo>
                    <a:pt x="1415" y="468"/>
                  </a:lnTo>
                  <a:lnTo>
                    <a:pt x="1383" y="444"/>
                  </a:lnTo>
                  <a:lnTo>
                    <a:pt x="1383" y="444"/>
                  </a:lnTo>
                  <a:lnTo>
                    <a:pt x="1327" y="397"/>
                  </a:lnTo>
                  <a:lnTo>
                    <a:pt x="1270" y="348"/>
                  </a:lnTo>
                  <a:lnTo>
                    <a:pt x="1162" y="252"/>
                  </a:lnTo>
                  <a:lnTo>
                    <a:pt x="1061" y="160"/>
                  </a:lnTo>
                  <a:lnTo>
                    <a:pt x="1013" y="119"/>
                  </a:lnTo>
                  <a:lnTo>
                    <a:pt x="967" y="81"/>
                  </a:lnTo>
                  <a:lnTo>
                    <a:pt x="967" y="81"/>
                  </a:lnTo>
                  <a:lnTo>
                    <a:pt x="947" y="65"/>
                  </a:lnTo>
                  <a:lnTo>
                    <a:pt x="928" y="51"/>
                  </a:lnTo>
                  <a:lnTo>
                    <a:pt x="910" y="41"/>
                  </a:lnTo>
                  <a:lnTo>
                    <a:pt x="894" y="32"/>
                  </a:lnTo>
                  <a:lnTo>
                    <a:pt x="894" y="32"/>
                  </a:lnTo>
                  <a:lnTo>
                    <a:pt x="878" y="27"/>
                  </a:lnTo>
                  <a:lnTo>
                    <a:pt x="862" y="22"/>
                  </a:lnTo>
                  <a:lnTo>
                    <a:pt x="862" y="22"/>
                  </a:lnTo>
                  <a:lnTo>
                    <a:pt x="850" y="21"/>
                  </a:lnTo>
                  <a:lnTo>
                    <a:pt x="840" y="19"/>
                  </a:lnTo>
                  <a:lnTo>
                    <a:pt x="840" y="19"/>
                  </a:lnTo>
                  <a:lnTo>
                    <a:pt x="827" y="21"/>
                  </a:lnTo>
                  <a:lnTo>
                    <a:pt x="814" y="22"/>
                  </a:lnTo>
                  <a:lnTo>
                    <a:pt x="800" y="27"/>
                  </a:lnTo>
                  <a:lnTo>
                    <a:pt x="787" y="30"/>
                  </a:lnTo>
                  <a:lnTo>
                    <a:pt x="727" y="51"/>
                  </a:lnTo>
                  <a:lnTo>
                    <a:pt x="727" y="51"/>
                  </a:lnTo>
                  <a:lnTo>
                    <a:pt x="713" y="57"/>
                  </a:lnTo>
                  <a:lnTo>
                    <a:pt x="698" y="66"/>
                  </a:lnTo>
                  <a:lnTo>
                    <a:pt x="685" y="76"/>
                  </a:lnTo>
                  <a:lnTo>
                    <a:pt x="675" y="88"/>
                  </a:lnTo>
                  <a:lnTo>
                    <a:pt x="664" y="100"/>
                  </a:lnTo>
                  <a:lnTo>
                    <a:pt x="656" y="113"/>
                  </a:lnTo>
                  <a:lnTo>
                    <a:pt x="648" y="126"/>
                  </a:lnTo>
                  <a:lnTo>
                    <a:pt x="642" y="139"/>
                  </a:lnTo>
                  <a:lnTo>
                    <a:pt x="632" y="163"/>
                  </a:lnTo>
                  <a:lnTo>
                    <a:pt x="626" y="185"/>
                  </a:lnTo>
                  <a:lnTo>
                    <a:pt x="622" y="204"/>
                  </a:lnTo>
                  <a:lnTo>
                    <a:pt x="622" y="204"/>
                  </a:lnTo>
                  <a:lnTo>
                    <a:pt x="615" y="208"/>
                  </a:lnTo>
                  <a:lnTo>
                    <a:pt x="603" y="212"/>
                  </a:lnTo>
                  <a:lnTo>
                    <a:pt x="584" y="220"/>
                  </a:lnTo>
                  <a:lnTo>
                    <a:pt x="556" y="227"/>
                  </a:lnTo>
                  <a:lnTo>
                    <a:pt x="520" y="236"/>
                  </a:lnTo>
                  <a:lnTo>
                    <a:pt x="470" y="246"/>
                  </a:lnTo>
                  <a:lnTo>
                    <a:pt x="405" y="256"/>
                  </a:lnTo>
                  <a:lnTo>
                    <a:pt x="405" y="256"/>
                  </a:lnTo>
                  <a:lnTo>
                    <a:pt x="400" y="258"/>
                  </a:lnTo>
                  <a:lnTo>
                    <a:pt x="400" y="258"/>
                  </a:lnTo>
                  <a:lnTo>
                    <a:pt x="367" y="261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22" y="262"/>
                  </a:lnTo>
                  <a:lnTo>
                    <a:pt x="307" y="261"/>
                  </a:lnTo>
                  <a:lnTo>
                    <a:pt x="293" y="258"/>
                  </a:lnTo>
                  <a:lnTo>
                    <a:pt x="278" y="253"/>
                  </a:lnTo>
                  <a:lnTo>
                    <a:pt x="278" y="253"/>
                  </a:lnTo>
                  <a:lnTo>
                    <a:pt x="262" y="248"/>
                  </a:lnTo>
                  <a:lnTo>
                    <a:pt x="246" y="239"/>
                  </a:lnTo>
                  <a:lnTo>
                    <a:pt x="246" y="239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24" y="224"/>
                  </a:lnTo>
                  <a:lnTo>
                    <a:pt x="208" y="211"/>
                  </a:lnTo>
                  <a:lnTo>
                    <a:pt x="193" y="196"/>
                  </a:lnTo>
                  <a:lnTo>
                    <a:pt x="180" y="182"/>
                  </a:lnTo>
                  <a:lnTo>
                    <a:pt x="180" y="182"/>
                  </a:lnTo>
                  <a:lnTo>
                    <a:pt x="170" y="166"/>
                  </a:lnTo>
                  <a:lnTo>
                    <a:pt x="160" y="151"/>
                  </a:lnTo>
                  <a:lnTo>
                    <a:pt x="149" y="133"/>
                  </a:lnTo>
                  <a:lnTo>
                    <a:pt x="142" y="116"/>
                  </a:lnTo>
                  <a:lnTo>
                    <a:pt x="142" y="116"/>
                  </a:lnTo>
                  <a:lnTo>
                    <a:pt x="138" y="104"/>
                  </a:lnTo>
                  <a:lnTo>
                    <a:pt x="133" y="91"/>
                  </a:lnTo>
                  <a:lnTo>
                    <a:pt x="129" y="65"/>
                  </a:lnTo>
                  <a:lnTo>
                    <a:pt x="128" y="38"/>
                  </a:lnTo>
                  <a:lnTo>
                    <a:pt x="128" y="11"/>
                  </a:lnTo>
                  <a:lnTo>
                    <a:pt x="128" y="11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5" name="Freeform 32">
              <a:extLst>
                <a:ext uri="{FF2B5EF4-FFF2-40B4-BE49-F238E27FC236}">
                  <a16:creationId xmlns:a16="http://schemas.microsoft.com/office/drawing/2014/main" id="{37B07AA4-1FB2-46E9-A6F8-9E9E7379E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18"/>
              <a:ext cx="692" cy="439"/>
            </a:xfrm>
            <a:custGeom>
              <a:avLst/>
              <a:gdLst>
                <a:gd name="T0" fmla="*/ 110 w 2076"/>
                <a:gd name="T1" fmla="*/ 2 h 1317"/>
                <a:gd name="T2" fmla="*/ 62 w 2076"/>
                <a:gd name="T3" fmla="*/ 27 h 1317"/>
                <a:gd name="T4" fmla="*/ 50 w 2076"/>
                <a:gd name="T5" fmla="*/ 43 h 1317"/>
                <a:gd name="T6" fmla="*/ 35 w 2076"/>
                <a:gd name="T7" fmla="*/ 76 h 1317"/>
                <a:gd name="T8" fmla="*/ 16 w 2076"/>
                <a:gd name="T9" fmla="*/ 160 h 1317"/>
                <a:gd name="T10" fmla="*/ 0 w 2076"/>
                <a:gd name="T11" fmla="*/ 229 h 1317"/>
                <a:gd name="T12" fmla="*/ 193 w 2076"/>
                <a:gd name="T13" fmla="*/ 432 h 1317"/>
                <a:gd name="T14" fmla="*/ 362 w 2076"/>
                <a:gd name="T15" fmla="*/ 621 h 1317"/>
                <a:gd name="T16" fmla="*/ 416 w 2076"/>
                <a:gd name="T17" fmla="*/ 694 h 1317"/>
                <a:gd name="T18" fmla="*/ 518 w 2076"/>
                <a:gd name="T19" fmla="*/ 802 h 1317"/>
                <a:gd name="T20" fmla="*/ 777 w 2076"/>
                <a:gd name="T21" fmla="*/ 1016 h 1317"/>
                <a:gd name="T22" fmla="*/ 893 w 2076"/>
                <a:gd name="T23" fmla="*/ 1097 h 1317"/>
                <a:gd name="T24" fmla="*/ 1017 w 2076"/>
                <a:gd name="T25" fmla="*/ 1212 h 1317"/>
                <a:gd name="T26" fmla="*/ 1035 w 2076"/>
                <a:gd name="T27" fmla="*/ 1217 h 1317"/>
                <a:gd name="T28" fmla="*/ 1200 w 2076"/>
                <a:gd name="T29" fmla="*/ 1260 h 1317"/>
                <a:gd name="T30" fmla="*/ 1394 w 2076"/>
                <a:gd name="T31" fmla="*/ 1291 h 1317"/>
                <a:gd name="T32" fmla="*/ 1646 w 2076"/>
                <a:gd name="T33" fmla="*/ 1315 h 1317"/>
                <a:gd name="T34" fmla="*/ 1803 w 2076"/>
                <a:gd name="T35" fmla="*/ 1313 h 1317"/>
                <a:gd name="T36" fmla="*/ 1880 w 2076"/>
                <a:gd name="T37" fmla="*/ 1298 h 1317"/>
                <a:gd name="T38" fmla="*/ 1983 w 2076"/>
                <a:gd name="T39" fmla="*/ 1248 h 1317"/>
                <a:gd name="T40" fmla="*/ 2048 w 2076"/>
                <a:gd name="T41" fmla="*/ 1176 h 1317"/>
                <a:gd name="T42" fmla="*/ 2076 w 2076"/>
                <a:gd name="T43" fmla="*/ 1086 h 1317"/>
                <a:gd name="T44" fmla="*/ 2062 w 2076"/>
                <a:gd name="T45" fmla="*/ 988 h 1317"/>
                <a:gd name="T46" fmla="*/ 2038 w 2076"/>
                <a:gd name="T47" fmla="*/ 947 h 1317"/>
                <a:gd name="T48" fmla="*/ 1958 w 2076"/>
                <a:gd name="T49" fmla="*/ 863 h 1317"/>
                <a:gd name="T50" fmla="*/ 1762 w 2076"/>
                <a:gd name="T51" fmla="*/ 711 h 1317"/>
                <a:gd name="T52" fmla="*/ 1415 w 2076"/>
                <a:gd name="T53" fmla="*/ 468 h 1317"/>
                <a:gd name="T54" fmla="*/ 1270 w 2076"/>
                <a:gd name="T55" fmla="*/ 348 h 1317"/>
                <a:gd name="T56" fmla="*/ 967 w 2076"/>
                <a:gd name="T57" fmla="*/ 81 h 1317"/>
                <a:gd name="T58" fmla="*/ 910 w 2076"/>
                <a:gd name="T59" fmla="*/ 41 h 1317"/>
                <a:gd name="T60" fmla="*/ 862 w 2076"/>
                <a:gd name="T61" fmla="*/ 22 h 1317"/>
                <a:gd name="T62" fmla="*/ 840 w 2076"/>
                <a:gd name="T63" fmla="*/ 19 h 1317"/>
                <a:gd name="T64" fmla="*/ 787 w 2076"/>
                <a:gd name="T65" fmla="*/ 30 h 1317"/>
                <a:gd name="T66" fmla="*/ 698 w 2076"/>
                <a:gd name="T67" fmla="*/ 66 h 1317"/>
                <a:gd name="T68" fmla="*/ 656 w 2076"/>
                <a:gd name="T69" fmla="*/ 113 h 1317"/>
                <a:gd name="T70" fmla="*/ 626 w 2076"/>
                <a:gd name="T71" fmla="*/ 185 h 1317"/>
                <a:gd name="T72" fmla="*/ 603 w 2076"/>
                <a:gd name="T73" fmla="*/ 212 h 1317"/>
                <a:gd name="T74" fmla="*/ 470 w 2076"/>
                <a:gd name="T75" fmla="*/ 246 h 1317"/>
                <a:gd name="T76" fmla="*/ 400 w 2076"/>
                <a:gd name="T77" fmla="*/ 258 h 1317"/>
                <a:gd name="T78" fmla="*/ 337 w 2076"/>
                <a:gd name="T79" fmla="*/ 264 h 1317"/>
                <a:gd name="T80" fmla="*/ 337 w 2076"/>
                <a:gd name="T81" fmla="*/ 264 h 1317"/>
                <a:gd name="T82" fmla="*/ 293 w 2076"/>
                <a:gd name="T83" fmla="*/ 258 h 1317"/>
                <a:gd name="T84" fmla="*/ 246 w 2076"/>
                <a:gd name="T85" fmla="*/ 239 h 1317"/>
                <a:gd name="T86" fmla="*/ 242 w 2076"/>
                <a:gd name="T87" fmla="*/ 236 h 1317"/>
                <a:gd name="T88" fmla="*/ 240 w 2076"/>
                <a:gd name="T89" fmla="*/ 236 h 1317"/>
                <a:gd name="T90" fmla="*/ 240 w 2076"/>
                <a:gd name="T91" fmla="*/ 236 h 1317"/>
                <a:gd name="T92" fmla="*/ 193 w 2076"/>
                <a:gd name="T93" fmla="*/ 196 h 1317"/>
                <a:gd name="T94" fmla="*/ 160 w 2076"/>
                <a:gd name="T95" fmla="*/ 151 h 1317"/>
                <a:gd name="T96" fmla="*/ 138 w 2076"/>
                <a:gd name="T97" fmla="*/ 104 h 1317"/>
                <a:gd name="T98" fmla="*/ 128 w 2076"/>
                <a:gd name="T99" fmla="*/ 11 h 1317"/>
                <a:gd name="T100" fmla="*/ 117 w 2076"/>
                <a:gd name="T101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76" h="1317">
                  <a:moveTo>
                    <a:pt x="117" y="0"/>
                  </a:moveTo>
                  <a:lnTo>
                    <a:pt x="117" y="0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97" y="5"/>
                  </a:lnTo>
                  <a:lnTo>
                    <a:pt x="84" y="9"/>
                  </a:lnTo>
                  <a:lnTo>
                    <a:pt x="72" y="18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50" y="43"/>
                  </a:lnTo>
                  <a:lnTo>
                    <a:pt x="44" y="53"/>
                  </a:lnTo>
                  <a:lnTo>
                    <a:pt x="40" y="65"/>
                  </a:lnTo>
                  <a:lnTo>
                    <a:pt x="35" y="76"/>
                  </a:lnTo>
                  <a:lnTo>
                    <a:pt x="35" y="76"/>
                  </a:lnTo>
                  <a:lnTo>
                    <a:pt x="31" y="9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92"/>
                  </a:lnTo>
                  <a:lnTo>
                    <a:pt x="6" y="224"/>
                  </a:lnTo>
                  <a:lnTo>
                    <a:pt x="0" y="229"/>
                  </a:lnTo>
                  <a:lnTo>
                    <a:pt x="0" y="229"/>
                  </a:lnTo>
                  <a:lnTo>
                    <a:pt x="38" y="271"/>
                  </a:lnTo>
                  <a:lnTo>
                    <a:pt x="87" y="319"/>
                  </a:lnTo>
                  <a:lnTo>
                    <a:pt x="193" y="432"/>
                  </a:lnTo>
                  <a:lnTo>
                    <a:pt x="247" y="489"/>
                  </a:lnTo>
                  <a:lnTo>
                    <a:pt x="299" y="546"/>
                  </a:lnTo>
                  <a:lnTo>
                    <a:pt x="343" y="597"/>
                  </a:lnTo>
                  <a:lnTo>
                    <a:pt x="362" y="621"/>
                  </a:lnTo>
                  <a:lnTo>
                    <a:pt x="376" y="643"/>
                  </a:lnTo>
                  <a:lnTo>
                    <a:pt x="376" y="643"/>
                  </a:lnTo>
                  <a:lnTo>
                    <a:pt x="395" y="667"/>
                  </a:lnTo>
                  <a:lnTo>
                    <a:pt x="416" y="694"/>
                  </a:lnTo>
                  <a:lnTo>
                    <a:pt x="439" y="722"/>
                  </a:lnTo>
                  <a:lnTo>
                    <a:pt x="464" y="748"/>
                  </a:lnTo>
                  <a:lnTo>
                    <a:pt x="490" y="776"/>
                  </a:lnTo>
                  <a:lnTo>
                    <a:pt x="518" y="802"/>
                  </a:lnTo>
                  <a:lnTo>
                    <a:pt x="578" y="858"/>
                  </a:lnTo>
                  <a:lnTo>
                    <a:pt x="642" y="912"/>
                  </a:lnTo>
                  <a:lnTo>
                    <a:pt x="708" y="966"/>
                  </a:lnTo>
                  <a:lnTo>
                    <a:pt x="777" y="1016"/>
                  </a:lnTo>
                  <a:lnTo>
                    <a:pt x="844" y="1064"/>
                  </a:lnTo>
                  <a:lnTo>
                    <a:pt x="844" y="1064"/>
                  </a:lnTo>
                  <a:lnTo>
                    <a:pt x="869" y="1080"/>
                  </a:lnTo>
                  <a:lnTo>
                    <a:pt x="893" y="1097"/>
                  </a:lnTo>
                  <a:lnTo>
                    <a:pt x="937" y="1134"/>
                  </a:lnTo>
                  <a:lnTo>
                    <a:pt x="937" y="1134"/>
                  </a:lnTo>
                  <a:lnTo>
                    <a:pt x="977" y="117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17" y="1212"/>
                  </a:lnTo>
                  <a:lnTo>
                    <a:pt x="1035" y="1217"/>
                  </a:lnTo>
                  <a:lnTo>
                    <a:pt x="1081" y="1232"/>
                  </a:lnTo>
                  <a:lnTo>
                    <a:pt x="1115" y="1241"/>
                  </a:lnTo>
                  <a:lnTo>
                    <a:pt x="1155" y="1250"/>
                  </a:lnTo>
                  <a:lnTo>
                    <a:pt x="1200" y="1260"/>
                  </a:lnTo>
                  <a:lnTo>
                    <a:pt x="1248" y="1269"/>
                  </a:lnTo>
                  <a:lnTo>
                    <a:pt x="1248" y="1269"/>
                  </a:lnTo>
                  <a:lnTo>
                    <a:pt x="1340" y="1283"/>
                  </a:lnTo>
                  <a:lnTo>
                    <a:pt x="1394" y="1291"/>
                  </a:lnTo>
                  <a:lnTo>
                    <a:pt x="1454" y="1299"/>
                  </a:lnTo>
                  <a:lnTo>
                    <a:pt x="1517" y="1305"/>
                  </a:lnTo>
                  <a:lnTo>
                    <a:pt x="1582" y="1311"/>
                  </a:lnTo>
                  <a:lnTo>
                    <a:pt x="1646" y="1315"/>
                  </a:lnTo>
                  <a:lnTo>
                    <a:pt x="1709" y="1317"/>
                  </a:lnTo>
                  <a:lnTo>
                    <a:pt x="1709" y="1317"/>
                  </a:lnTo>
                  <a:lnTo>
                    <a:pt x="1757" y="1315"/>
                  </a:lnTo>
                  <a:lnTo>
                    <a:pt x="1803" y="1313"/>
                  </a:lnTo>
                  <a:lnTo>
                    <a:pt x="1844" y="1307"/>
                  </a:lnTo>
                  <a:lnTo>
                    <a:pt x="1863" y="1302"/>
                  </a:lnTo>
                  <a:lnTo>
                    <a:pt x="1880" y="1298"/>
                  </a:lnTo>
                  <a:lnTo>
                    <a:pt x="1880" y="1298"/>
                  </a:lnTo>
                  <a:lnTo>
                    <a:pt x="1909" y="1288"/>
                  </a:lnTo>
                  <a:lnTo>
                    <a:pt x="1936" y="1276"/>
                  </a:lnTo>
                  <a:lnTo>
                    <a:pt x="1961" y="1263"/>
                  </a:lnTo>
                  <a:lnTo>
                    <a:pt x="1983" y="1248"/>
                  </a:lnTo>
                  <a:lnTo>
                    <a:pt x="2002" y="1232"/>
                  </a:lnTo>
                  <a:lnTo>
                    <a:pt x="2021" y="1215"/>
                  </a:lnTo>
                  <a:lnTo>
                    <a:pt x="2035" y="1195"/>
                  </a:lnTo>
                  <a:lnTo>
                    <a:pt x="2048" y="1176"/>
                  </a:lnTo>
                  <a:lnTo>
                    <a:pt x="2059" y="1155"/>
                  </a:lnTo>
                  <a:lnTo>
                    <a:pt x="2067" y="1133"/>
                  </a:lnTo>
                  <a:lnTo>
                    <a:pt x="2073" y="1111"/>
                  </a:lnTo>
                  <a:lnTo>
                    <a:pt x="2076" y="1086"/>
                  </a:lnTo>
                  <a:lnTo>
                    <a:pt x="2076" y="1062"/>
                  </a:lnTo>
                  <a:lnTo>
                    <a:pt x="2075" y="1038"/>
                  </a:lnTo>
                  <a:lnTo>
                    <a:pt x="2069" y="1013"/>
                  </a:lnTo>
                  <a:lnTo>
                    <a:pt x="2062" y="988"/>
                  </a:lnTo>
                  <a:lnTo>
                    <a:pt x="2062" y="988"/>
                  </a:lnTo>
                  <a:lnTo>
                    <a:pt x="2057" y="975"/>
                  </a:lnTo>
                  <a:lnTo>
                    <a:pt x="2048" y="961"/>
                  </a:lnTo>
                  <a:lnTo>
                    <a:pt x="2038" y="947"/>
                  </a:lnTo>
                  <a:lnTo>
                    <a:pt x="2026" y="931"/>
                  </a:lnTo>
                  <a:lnTo>
                    <a:pt x="2012" y="915"/>
                  </a:lnTo>
                  <a:lnTo>
                    <a:pt x="1996" y="899"/>
                  </a:lnTo>
                  <a:lnTo>
                    <a:pt x="1958" y="863"/>
                  </a:lnTo>
                  <a:lnTo>
                    <a:pt x="1915" y="827"/>
                  </a:lnTo>
                  <a:lnTo>
                    <a:pt x="1867" y="789"/>
                  </a:lnTo>
                  <a:lnTo>
                    <a:pt x="1816" y="751"/>
                  </a:lnTo>
                  <a:lnTo>
                    <a:pt x="1762" y="711"/>
                  </a:lnTo>
                  <a:lnTo>
                    <a:pt x="1652" y="634"/>
                  </a:lnTo>
                  <a:lnTo>
                    <a:pt x="1547" y="562"/>
                  </a:lnTo>
                  <a:lnTo>
                    <a:pt x="1454" y="496"/>
                  </a:lnTo>
                  <a:lnTo>
                    <a:pt x="1415" y="468"/>
                  </a:lnTo>
                  <a:lnTo>
                    <a:pt x="1383" y="444"/>
                  </a:lnTo>
                  <a:lnTo>
                    <a:pt x="1383" y="444"/>
                  </a:lnTo>
                  <a:lnTo>
                    <a:pt x="1327" y="397"/>
                  </a:lnTo>
                  <a:lnTo>
                    <a:pt x="1270" y="348"/>
                  </a:lnTo>
                  <a:lnTo>
                    <a:pt x="1162" y="252"/>
                  </a:lnTo>
                  <a:lnTo>
                    <a:pt x="1061" y="160"/>
                  </a:lnTo>
                  <a:lnTo>
                    <a:pt x="1013" y="119"/>
                  </a:lnTo>
                  <a:lnTo>
                    <a:pt x="967" y="81"/>
                  </a:lnTo>
                  <a:lnTo>
                    <a:pt x="967" y="81"/>
                  </a:lnTo>
                  <a:lnTo>
                    <a:pt x="947" y="65"/>
                  </a:lnTo>
                  <a:lnTo>
                    <a:pt x="928" y="51"/>
                  </a:lnTo>
                  <a:lnTo>
                    <a:pt x="910" y="41"/>
                  </a:lnTo>
                  <a:lnTo>
                    <a:pt x="894" y="32"/>
                  </a:lnTo>
                  <a:lnTo>
                    <a:pt x="894" y="32"/>
                  </a:lnTo>
                  <a:lnTo>
                    <a:pt x="878" y="27"/>
                  </a:lnTo>
                  <a:lnTo>
                    <a:pt x="862" y="22"/>
                  </a:lnTo>
                  <a:lnTo>
                    <a:pt x="862" y="22"/>
                  </a:lnTo>
                  <a:lnTo>
                    <a:pt x="850" y="21"/>
                  </a:lnTo>
                  <a:lnTo>
                    <a:pt x="840" y="19"/>
                  </a:lnTo>
                  <a:lnTo>
                    <a:pt x="840" y="19"/>
                  </a:lnTo>
                  <a:lnTo>
                    <a:pt x="827" y="21"/>
                  </a:lnTo>
                  <a:lnTo>
                    <a:pt x="814" y="22"/>
                  </a:lnTo>
                  <a:lnTo>
                    <a:pt x="800" y="27"/>
                  </a:lnTo>
                  <a:lnTo>
                    <a:pt x="787" y="30"/>
                  </a:lnTo>
                  <a:lnTo>
                    <a:pt x="727" y="51"/>
                  </a:lnTo>
                  <a:lnTo>
                    <a:pt x="727" y="51"/>
                  </a:lnTo>
                  <a:lnTo>
                    <a:pt x="713" y="57"/>
                  </a:lnTo>
                  <a:lnTo>
                    <a:pt x="698" y="66"/>
                  </a:lnTo>
                  <a:lnTo>
                    <a:pt x="685" y="76"/>
                  </a:lnTo>
                  <a:lnTo>
                    <a:pt x="675" y="88"/>
                  </a:lnTo>
                  <a:lnTo>
                    <a:pt x="664" y="100"/>
                  </a:lnTo>
                  <a:lnTo>
                    <a:pt x="656" y="113"/>
                  </a:lnTo>
                  <a:lnTo>
                    <a:pt x="648" y="126"/>
                  </a:lnTo>
                  <a:lnTo>
                    <a:pt x="642" y="139"/>
                  </a:lnTo>
                  <a:lnTo>
                    <a:pt x="632" y="163"/>
                  </a:lnTo>
                  <a:lnTo>
                    <a:pt x="626" y="185"/>
                  </a:lnTo>
                  <a:lnTo>
                    <a:pt x="622" y="204"/>
                  </a:lnTo>
                  <a:lnTo>
                    <a:pt x="622" y="204"/>
                  </a:lnTo>
                  <a:lnTo>
                    <a:pt x="615" y="208"/>
                  </a:lnTo>
                  <a:lnTo>
                    <a:pt x="603" y="212"/>
                  </a:lnTo>
                  <a:lnTo>
                    <a:pt x="584" y="220"/>
                  </a:lnTo>
                  <a:lnTo>
                    <a:pt x="556" y="227"/>
                  </a:lnTo>
                  <a:lnTo>
                    <a:pt x="520" y="236"/>
                  </a:lnTo>
                  <a:lnTo>
                    <a:pt x="470" y="246"/>
                  </a:lnTo>
                  <a:lnTo>
                    <a:pt x="405" y="256"/>
                  </a:lnTo>
                  <a:lnTo>
                    <a:pt x="405" y="256"/>
                  </a:lnTo>
                  <a:lnTo>
                    <a:pt x="400" y="258"/>
                  </a:lnTo>
                  <a:lnTo>
                    <a:pt x="400" y="258"/>
                  </a:lnTo>
                  <a:lnTo>
                    <a:pt x="367" y="261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22" y="262"/>
                  </a:lnTo>
                  <a:lnTo>
                    <a:pt x="307" y="261"/>
                  </a:lnTo>
                  <a:lnTo>
                    <a:pt x="293" y="258"/>
                  </a:lnTo>
                  <a:lnTo>
                    <a:pt x="278" y="253"/>
                  </a:lnTo>
                  <a:lnTo>
                    <a:pt x="278" y="253"/>
                  </a:lnTo>
                  <a:lnTo>
                    <a:pt x="262" y="248"/>
                  </a:lnTo>
                  <a:lnTo>
                    <a:pt x="246" y="239"/>
                  </a:lnTo>
                  <a:lnTo>
                    <a:pt x="246" y="239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2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40" y="236"/>
                  </a:lnTo>
                  <a:lnTo>
                    <a:pt x="224" y="224"/>
                  </a:lnTo>
                  <a:lnTo>
                    <a:pt x="208" y="211"/>
                  </a:lnTo>
                  <a:lnTo>
                    <a:pt x="193" y="196"/>
                  </a:lnTo>
                  <a:lnTo>
                    <a:pt x="180" y="182"/>
                  </a:lnTo>
                  <a:lnTo>
                    <a:pt x="180" y="182"/>
                  </a:lnTo>
                  <a:lnTo>
                    <a:pt x="170" y="166"/>
                  </a:lnTo>
                  <a:lnTo>
                    <a:pt x="160" y="151"/>
                  </a:lnTo>
                  <a:lnTo>
                    <a:pt x="149" y="133"/>
                  </a:lnTo>
                  <a:lnTo>
                    <a:pt x="142" y="116"/>
                  </a:lnTo>
                  <a:lnTo>
                    <a:pt x="142" y="116"/>
                  </a:lnTo>
                  <a:lnTo>
                    <a:pt x="138" y="104"/>
                  </a:lnTo>
                  <a:lnTo>
                    <a:pt x="133" y="91"/>
                  </a:lnTo>
                  <a:lnTo>
                    <a:pt x="129" y="65"/>
                  </a:lnTo>
                  <a:lnTo>
                    <a:pt x="128" y="38"/>
                  </a:lnTo>
                  <a:lnTo>
                    <a:pt x="128" y="11"/>
                  </a:lnTo>
                  <a:lnTo>
                    <a:pt x="128" y="11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6" name="Freeform 33">
              <a:extLst>
                <a:ext uri="{FF2B5EF4-FFF2-40B4-BE49-F238E27FC236}">
                  <a16:creationId xmlns:a16="http://schemas.microsoft.com/office/drawing/2014/main" id="{25725905-B3BB-9450-DDFF-5E36A9E12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4096"/>
              <a:ext cx="26" cy="26"/>
            </a:xfrm>
            <a:custGeom>
              <a:avLst/>
              <a:gdLst>
                <a:gd name="T0" fmla="*/ 0 w 80"/>
                <a:gd name="T1" fmla="*/ 0 h 78"/>
                <a:gd name="T2" fmla="*/ 0 w 80"/>
                <a:gd name="T3" fmla="*/ 0 h 78"/>
                <a:gd name="T4" fmla="*/ 40 w 80"/>
                <a:gd name="T5" fmla="*/ 38 h 78"/>
                <a:gd name="T6" fmla="*/ 80 w 80"/>
                <a:gd name="T7" fmla="*/ 78 h 78"/>
                <a:gd name="T8" fmla="*/ 80 w 80"/>
                <a:gd name="T9" fmla="*/ 78 h 78"/>
                <a:gd name="T10" fmla="*/ 80 w 80"/>
                <a:gd name="T11" fmla="*/ 78 h 78"/>
                <a:gd name="T12" fmla="*/ 80 w 80"/>
                <a:gd name="T13" fmla="*/ 78 h 78"/>
                <a:gd name="T14" fmla="*/ 80 w 80"/>
                <a:gd name="T15" fmla="*/ 78 h 78"/>
                <a:gd name="T16" fmla="*/ 80 w 80"/>
                <a:gd name="T17" fmla="*/ 78 h 78"/>
                <a:gd name="T18" fmla="*/ 80 w 80"/>
                <a:gd name="T19" fmla="*/ 78 h 78"/>
                <a:gd name="T20" fmla="*/ 80 w 80"/>
                <a:gd name="T21" fmla="*/ 78 h 78"/>
                <a:gd name="T22" fmla="*/ 80 w 80"/>
                <a:gd name="T23" fmla="*/ 78 h 78"/>
                <a:gd name="T24" fmla="*/ 80 w 80"/>
                <a:gd name="T25" fmla="*/ 78 h 78"/>
                <a:gd name="T26" fmla="*/ 40 w 80"/>
                <a:gd name="T27" fmla="*/ 38 h 78"/>
                <a:gd name="T28" fmla="*/ 0 w 80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78">
                  <a:moveTo>
                    <a:pt x="0" y="0"/>
                  </a:moveTo>
                  <a:lnTo>
                    <a:pt x="0" y="0"/>
                  </a:lnTo>
                  <a:lnTo>
                    <a:pt x="40" y="3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4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7" name="Freeform 34">
              <a:extLst>
                <a:ext uri="{FF2B5EF4-FFF2-40B4-BE49-F238E27FC236}">
                  <a16:creationId xmlns:a16="http://schemas.microsoft.com/office/drawing/2014/main" id="{570B0028-3EE5-CDFE-574D-16F9DC954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4096"/>
              <a:ext cx="26" cy="26"/>
            </a:xfrm>
            <a:custGeom>
              <a:avLst/>
              <a:gdLst>
                <a:gd name="T0" fmla="*/ 0 w 80"/>
                <a:gd name="T1" fmla="*/ 0 h 78"/>
                <a:gd name="T2" fmla="*/ 0 w 80"/>
                <a:gd name="T3" fmla="*/ 0 h 78"/>
                <a:gd name="T4" fmla="*/ 40 w 80"/>
                <a:gd name="T5" fmla="*/ 38 h 78"/>
                <a:gd name="T6" fmla="*/ 80 w 80"/>
                <a:gd name="T7" fmla="*/ 78 h 78"/>
                <a:gd name="T8" fmla="*/ 80 w 80"/>
                <a:gd name="T9" fmla="*/ 78 h 78"/>
                <a:gd name="T10" fmla="*/ 80 w 80"/>
                <a:gd name="T11" fmla="*/ 78 h 78"/>
                <a:gd name="T12" fmla="*/ 80 w 80"/>
                <a:gd name="T13" fmla="*/ 78 h 78"/>
                <a:gd name="T14" fmla="*/ 80 w 80"/>
                <a:gd name="T15" fmla="*/ 78 h 78"/>
                <a:gd name="T16" fmla="*/ 80 w 80"/>
                <a:gd name="T17" fmla="*/ 78 h 78"/>
                <a:gd name="T18" fmla="*/ 80 w 80"/>
                <a:gd name="T19" fmla="*/ 78 h 78"/>
                <a:gd name="T20" fmla="*/ 80 w 80"/>
                <a:gd name="T21" fmla="*/ 78 h 78"/>
                <a:gd name="T22" fmla="*/ 80 w 80"/>
                <a:gd name="T23" fmla="*/ 78 h 78"/>
                <a:gd name="T24" fmla="*/ 80 w 80"/>
                <a:gd name="T25" fmla="*/ 78 h 78"/>
                <a:gd name="T26" fmla="*/ 40 w 80"/>
                <a:gd name="T27" fmla="*/ 38 h 78"/>
                <a:gd name="T28" fmla="*/ 0 w 80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78">
                  <a:moveTo>
                    <a:pt x="0" y="0"/>
                  </a:moveTo>
                  <a:lnTo>
                    <a:pt x="0" y="0"/>
                  </a:lnTo>
                  <a:lnTo>
                    <a:pt x="40" y="3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40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8" name="Freeform 35">
              <a:extLst>
                <a:ext uri="{FF2B5EF4-FFF2-40B4-BE49-F238E27FC236}">
                  <a16:creationId xmlns:a16="http://schemas.microsoft.com/office/drawing/2014/main" id="{F9B60561-48DF-F057-DCD6-4ACB94366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6" y="3718"/>
              <a:ext cx="91" cy="88"/>
            </a:xfrm>
            <a:custGeom>
              <a:avLst/>
              <a:gdLst>
                <a:gd name="T0" fmla="*/ 150 w 272"/>
                <a:gd name="T1" fmla="*/ 251 h 262"/>
                <a:gd name="T2" fmla="*/ 150 w 272"/>
                <a:gd name="T3" fmla="*/ 251 h 262"/>
                <a:gd name="T4" fmla="*/ 165 w 272"/>
                <a:gd name="T5" fmla="*/ 256 h 262"/>
                <a:gd name="T6" fmla="*/ 179 w 272"/>
                <a:gd name="T7" fmla="*/ 259 h 262"/>
                <a:gd name="T8" fmla="*/ 194 w 272"/>
                <a:gd name="T9" fmla="*/ 260 h 262"/>
                <a:gd name="T10" fmla="*/ 209 w 272"/>
                <a:gd name="T11" fmla="*/ 262 h 262"/>
                <a:gd name="T12" fmla="*/ 209 w 272"/>
                <a:gd name="T13" fmla="*/ 262 h 262"/>
                <a:gd name="T14" fmla="*/ 209 w 272"/>
                <a:gd name="T15" fmla="*/ 262 h 262"/>
                <a:gd name="T16" fmla="*/ 209 w 272"/>
                <a:gd name="T17" fmla="*/ 262 h 262"/>
                <a:gd name="T18" fmla="*/ 209 w 272"/>
                <a:gd name="T19" fmla="*/ 262 h 262"/>
                <a:gd name="T20" fmla="*/ 209 w 272"/>
                <a:gd name="T21" fmla="*/ 262 h 262"/>
                <a:gd name="T22" fmla="*/ 209 w 272"/>
                <a:gd name="T23" fmla="*/ 262 h 262"/>
                <a:gd name="T24" fmla="*/ 239 w 272"/>
                <a:gd name="T25" fmla="*/ 259 h 262"/>
                <a:gd name="T26" fmla="*/ 272 w 272"/>
                <a:gd name="T27" fmla="*/ 256 h 262"/>
                <a:gd name="T28" fmla="*/ 272 w 272"/>
                <a:gd name="T29" fmla="*/ 256 h 262"/>
                <a:gd name="T30" fmla="*/ 239 w 272"/>
                <a:gd name="T31" fmla="*/ 259 h 262"/>
                <a:gd name="T32" fmla="*/ 209 w 272"/>
                <a:gd name="T33" fmla="*/ 262 h 262"/>
                <a:gd name="T34" fmla="*/ 209 w 272"/>
                <a:gd name="T35" fmla="*/ 262 h 262"/>
                <a:gd name="T36" fmla="*/ 194 w 272"/>
                <a:gd name="T37" fmla="*/ 260 h 262"/>
                <a:gd name="T38" fmla="*/ 179 w 272"/>
                <a:gd name="T39" fmla="*/ 259 h 262"/>
                <a:gd name="T40" fmla="*/ 165 w 272"/>
                <a:gd name="T41" fmla="*/ 256 h 262"/>
                <a:gd name="T42" fmla="*/ 150 w 272"/>
                <a:gd name="T43" fmla="*/ 251 h 262"/>
                <a:gd name="T44" fmla="*/ 52 w 272"/>
                <a:gd name="T45" fmla="*/ 180 h 262"/>
                <a:gd name="T46" fmla="*/ 52 w 272"/>
                <a:gd name="T47" fmla="*/ 180 h 262"/>
                <a:gd name="T48" fmla="*/ 65 w 272"/>
                <a:gd name="T49" fmla="*/ 194 h 262"/>
                <a:gd name="T50" fmla="*/ 80 w 272"/>
                <a:gd name="T51" fmla="*/ 209 h 262"/>
                <a:gd name="T52" fmla="*/ 96 w 272"/>
                <a:gd name="T53" fmla="*/ 222 h 262"/>
                <a:gd name="T54" fmla="*/ 112 w 272"/>
                <a:gd name="T55" fmla="*/ 234 h 262"/>
                <a:gd name="T56" fmla="*/ 112 w 272"/>
                <a:gd name="T57" fmla="*/ 234 h 262"/>
                <a:gd name="T58" fmla="*/ 112 w 272"/>
                <a:gd name="T59" fmla="*/ 234 h 262"/>
                <a:gd name="T60" fmla="*/ 112 w 272"/>
                <a:gd name="T61" fmla="*/ 234 h 262"/>
                <a:gd name="T62" fmla="*/ 112 w 272"/>
                <a:gd name="T63" fmla="*/ 234 h 262"/>
                <a:gd name="T64" fmla="*/ 112 w 272"/>
                <a:gd name="T65" fmla="*/ 234 h 262"/>
                <a:gd name="T66" fmla="*/ 114 w 272"/>
                <a:gd name="T67" fmla="*/ 234 h 262"/>
                <a:gd name="T68" fmla="*/ 114 w 272"/>
                <a:gd name="T69" fmla="*/ 234 h 262"/>
                <a:gd name="T70" fmla="*/ 114 w 272"/>
                <a:gd name="T71" fmla="*/ 234 h 262"/>
                <a:gd name="T72" fmla="*/ 114 w 272"/>
                <a:gd name="T73" fmla="*/ 234 h 262"/>
                <a:gd name="T74" fmla="*/ 114 w 272"/>
                <a:gd name="T75" fmla="*/ 234 h 262"/>
                <a:gd name="T76" fmla="*/ 114 w 272"/>
                <a:gd name="T77" fmla="*/ 234 h 262"/>
                <a:gd name="T78" fmla="*/ 118 w 272"/>
                <a:gd name="T79" fmla="*/ 237 h 262"/>
                <a:gd name="T80" fmla="*/ 118 w 272"/>
                <a:gd name="T81" fmla="*/ 237 h 262"/>
                <a:gd name="T82" fmla="*/ 112 w 272"/>
                <a:gd name="T83" fmla="*/ 234 h 262"/>
                <a:gd name="T84" fmla="*/ 112 w 272"/>
                <a:gd name="T85" fmla="*/ 234 h 262"/>
                <a:gd name="T86" fmla="*/ 96 w 272"/>
                <a:gd name="T87" fmla="*/ 222 h 262"/>
                <a:gd name="T88" fmla="*/ 80 w 272"/>
                <a:gd name="T89" fmla="*/ 209 h 262"/>
                <a:gd name="T90" fmla="*/ 65 w 272"/>
                <a:gd name="T91" fmla="*/ 194 h 262"/>
                <a:gd name="T92" fmla="*/ 52 w 272"/>
                <a:gd name="T93" fmla="*/ 180 h 262"/>
                <a:gd name="T94" fmla="*/ 0 w 272"/>
                <a:gd name="T95" fmla="*/ 0 h 262"/>
                <a:gd name="T96" fmla="*/ 0 w 272"/>
                <a:gd name="T97" fmla="*/ 0 h 262"/>
                <a:gd name="T98" fmla="*/ 0 w 272"/>
                <a:gd name="T99" fmla="*/ 9 h 262"/>
                <a:gd name="T100" fmla="*/ 0 w 272"/>
                <a:gd name="T101" fmla="*/ 9 h 262"/>
                <a:gd name="T102" fmla="*/ 0 w 272"/>
                <a:gd name="T103" fmla="*/ 0 h 262"/>
                <a:gd name="T104" fmla="*/ 0 w 272"/>
                <a:gd name="T105" fmla="*/ 0 h 262"/>
                <a:gd name="T106" fmla="*/ 0 w 272"/>
                <a:gd name="T10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2" h="262">
                  <a:moveTo>
                    <a:pt x="150" y="251"/>
                  </a:moveTo>
                  <a:lnTo>
                    <a:pt x="150" y="251"/>
                  </a:lnTo>
                  <a:lnTo>
                    <a:pt x="165" y="256"/>
                  </a:lnTo>
                  <a:lnTo>
                    <a:pt x="179" y="259"/>
                  </a:lnTo>
                  <a:lnTo>
                    <a:pt x="194" y="260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239" y="259"/>
                  </a:lnTo>
                  <a:lnTo>
                    <a:pt x="272" y="256"/>
                  </a:lnTo>
                  <a:lnTo>
                    <a:pt x="272" y="256"/>
                  </a:lnTo>
                  <a:lnTo>
                    <a:pt x="239" y="259"/>
                  </a:lnTo>
                  <a:lnTo>
                    <a:pt x="209" y="262"/>
                  </a:lnTo>
                  <a:lnTo>
                    <a:pt x="209" y="262"/>
                  </a:lnTo>
                  <a:lnTo>
                    <a:pt x="194" y="260"/>
                  </a:lnTo>
                  <a:lnTo>
                    <a:pt x="179" y="259"/>
                  </a:lnTo>
                  <a:lnTo>
                    <a:pt x="165" y="256"/>
                  </a:lnTo>
                  <a:lnTo>
                    <a:pt x="150" y="251"/>
                  </a:lnTo>
                  <a:close/>
                  <a:moveTo>
                    <a:pt x="52" y="180"/>
                  </a:moveTo>
                  <a:lnTo>
                    <a:pt x="52" y="180"/>
                  </a:lnTo>
                  <a:lnTo>
                    <a:pt x="65" y="194"/>
                  </a:lnTo>
                  <a:lnTo>
                    <a:pt x="80" y="209"/>
                  </a:lnTo>
                  <a:lnTo>
                    <a:pt x="96" y="222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114" y="234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12" y="234"/>
                  </a:lnTo>
                  <a:lnTo>
                    <a:pt x="112" y="234"/>
                  </a:lnTo>
                  <a:lnTo>
                    <a:pt x="96" y="222"/>
                  </a:lnTo>
                  <a:lnTo>
                    <a:pt x="80" y="209"/>
                  </a:lnTo>
                  <a:lnTo>
                    <a:pt x="65" y="194"/>
                  </a:lnTo>
                  <a:lnTo>
                    <a:pt x="52" y="18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9" name="Freeform 36">
              <a:extLst>
                <a:ext uri="{FF2B5EF4-FFF2-40B4-BE49-F238E27FC236}">
                  <a16:creationId xmlns:a16="http://schemas.microsoft.com/office/drawing/2014/main" id="{154ECDED-2A4D-59FB-4F35-B44DF3ED2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802"/>
              <a:ext cx="41" cy="4"/>
            </a:xfrm>
            <a:custGeom>
              <a:avLst/>
              <a:gdLst>
                <a:gd name="T0" fmla="*/ 0 w 122"/>
                <a:gd name="T1" fmla="*/ 0 h 11"/>
                <a:gd name="T2" fmla="*/ 0 w 122"/>
                <a:gd name="T3" fmla="*/ 0 h 11"/>
                <a:gd name="T4" fmla="*/ 15 w 122"/>
                <a:gd name="T5" fmla="*/ 5 h 11"/>
                <a:gd name="T6" fmla="*/ 29 w 122"/>
                <a:gd name="T7" fmla="*/ 8 h 11"/>
                <a:gd name="T8" fmla="*/ 44 w 122"/>
                <a:gd name="T9" fmla="*/ 9 h 11"/>
                <a:gd name="T10" fmla="*/ 59 w 122"/>
                <a:gd name="T11" fmla="*/ 11 h 11"/>
                <a:gd name="T12" fmla="*/ 59 w 122"/>
                <a:gd name="T13" fmla="*/ 11 h 11"/>
                <a:gd name="T14" fmla="*/ 59 w 122"/>
                <a:gd name="T15" fmla="*/ 11 h 11"/>
                <a:gd name="T16" fmla="*/ 59 w 122"/>
                <a:gd name="T17" fmla="*/ 11 h 11"/>
                <a:gd name="T18" fmla="*/ 59 w 122"/>
                <a:gd name="T19" fmla="*/ 11 h 11"/>
                <a:gd name="T20" fmla="*/ 59 w 122"/>
                <a:gd name="T21" fmla="*/ 11 h 11"/>
                <a:gd name="T22" fmla="*/ 59 w 122"/>
                <a:gd name="T23" fmla="*/ 11 h 11"/>
                <a:gd name="T24" fmla="*/ 89 w 122"/>
                <a:gd name="T25" fmla="*/ 8 h 11"/>
                <a:gd name="T26" fmla="*/ 122 w 122"/>
                <a:gd name="T27" fmla="*/ 5 h 11"/>
                <a:gd name="T28" fmla="*/ 122 w 122"/>
                <a:gd name="T29" fmla="*/ 5 h 11"/>
                <a:gd name="T30" fmla="*/ 89 w 122"/>
                <a:gd name="T31" fmla="*/ 8 h 11"/>
                <a:gd name="T32" fmla="*/ 59 w 122"/>
                <a:gd name="T33" fmla="*/ 11 h 11"/>
                <a:gd name="T34" fmla="*/ 59 w 122"/>
                <a:gd name="T35" fmla="*/ 11 h 11"/>
                <a:gd name="T36" fmla="*/ 44 w 122"/>
                <a:gd name="T37" fmla="*/ 9 h 11"/>
                <a:gd name="T38" fmla="*/ 29 w 122"/>
                <a:gd name="T39" fmla="*/ 8 h 11"/>
                <a:gd name="T40" fmla="*/ 15 w 122"/>
                <a:gd name="T41" fmla="*/ 5 h 11"/>
                <a:gd name="T42" fmla="*/ 0 w 122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11">
                  <a:moveTo>
                    <a:pt x="0" y="0"/>
                  </a:moveTo>
                  <a:lnTo>
                    <a:pt x="0" y="0"/>
                  </a:lnTo>
                  <a:lnTo>
                    <a:pt x="15" y="5"/>
                  </a:lnTo>
                  <a:lnTo>
                    <a:pt x="29" y="8"/>
                  </a:lnTo>
                  <a:lnTo>
                    <a:pt x="44" y="9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89" y="8"/>
                  </a:lnTo>
                  <a:lnTo>
                    <a:pt x="122" y="5"/>
                  </a:lnTo>
                  <a:lnTo>
                    <a:pt x="122" y="5"/>
                  </a:lnTo>
                  <a:lnTo>
                    <a:pt x="89" y="8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44" y="9"/>
                  </a:lnTo>
                  <a:lnTo>
                    <a:pt x="29" y="8"/>
                  </a:lnTo>
                  <a:lnTo>
                    <a:pt x="1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0" name="Freeform 37">
              <a:extLst>
                <a:ext uri="{FF2B5EF4-FFF2-40B4-BE49-F238E27FC236}">
                  <a16:creationId xmlns:a16="http://schemas.microsoft.com/office/drawing/2014/main" id="{00BE9F22-C63F-4998-99C8-751E78C85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3778"/>
              <a:ext cx="22" cy="19"/>
            </a:xfrm>
            <a:custGeom>
              <a:avLst/>
              <a:gdLst>
                <a:gd name="T0" fmla="*/ 0 w 66"/>
                <a:gd name="T1" fmla="*/ 0 h 57"/>
                <a:gd name="T2" fmla="*/ 0 w 66"/>
                <a:gd name="T3" fmla="*/ 0 h 57"/>
                <a:gd name="T4" fmla="*/ 13 w 66"/>
                <a:gd name="T5" fmla="*/ 14 h 57"/>
                <a:gd name="T6" fmla="*/ 28 w 66"/>
                <a:gd name="T7" fmla="*/ 29 h 57"/>
                <a:gd name="T8" fmla="*/ 44 w 66"/>
                <a:gd name="T9" fmla="*/ 42 h 57"/>
                <a:gd name="T10" fmla="*/ 60 w 66"/>
                <a:gd name="T11" fmla="*/ 54 h 57"/>
                <a:gd name="T12" fmla="*/ 60 w 66"/>
                <a:gd name="T13" fmla="*/ 54 h 57"/>
                <a:gd name="T14" fmla="*/ 60 w 66"/>
                <a:gd name="T15" fmla="*/ 54 h 57"/>
                <a:gd name="T16" fmla="*/ 60 w 66"/>
                <a:gd name="T17" fmla="*/ 54 h 57"/>
                <a:gd name="T18" fmla="*/ 60 w 66"/>
                <a:gd name="T19" fmla="*/ 54 h 57"/>
                <a:gd name="T20" fmla="*/ 60 w 66"/>
                <a:gd name="T21" fmla="*/ 54 h 57"/>
                <a:gd name="T22" fmla="*/ 62 w 66"/>
                <a:gd name="T23" fmla="*/ 54 h 57"/>
                <a:gd name="T24" fmla="*/ 62 w 66"/>
                <a:gd name="T25" fmla="*/ 54 h 57"/>
                <a:gd name="T26" fmla="*/ 62 w 66"/>
                <a:gd name="T27" fmla="*/ 54 h 57"/>
                <a:gd name="T28" fmla="*/ 62 w 66"/>
                <a:gd name="T29" fmla="*/ 54 h 57"/>
                <a:gd name="T30" fmla="*/ 62 w 66"/>
                <a:gd name="T31" fmla="*/ 54 h 57"/>
                <a:gd name="T32" fmla="*/ 62 w 66"/>
                <a:gd name="T33" fmla="*/ 54 h 57"/>
                <a:gd name="T34" fmla="*/ 66 w 66"/>
                <a:gd name="T35" fmla="*/ 57 h 57"/>
                <a:gd name="T36" fmla="*/ 66 w 66"/>
                <a:gd name="T37" fmla="*/ 57 h 57"/>
                <a:gd name="T38" fmla="*/ 60 w 66"/>
                <a:gd name="T39" fmla="*/ 54 h 57"/>
                <a:gd name="T40" fmla="*/ 60 w 66"/>
                <a:gd name="T41" fmla="*/ 54 h 57"/>
                <a:gd name="T42" fmla="*/ 44 w 66"/>
                <a:gd name="T43" fmla="*/ 42 h 57"/>
                <a:gd name="T44" fmla="*/ 28 w 66"/>
                <a:gd name="T45" fmla="*/ 29 h 57"/>
                <a:gd name="T46" fmla="*/ 13 w 66"/>
                <a:gd name="T47" fmla="*/ 14 h 57"/>
                <a:gd name="T48" fmla="*/ 0 w 66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57">
                  <a:moveTo>
                    <a:pt x="0" y="0"/>
                  </a:moveTo>
                  <a:lnTo>
                    <a:pt x="0" y="0"/>
                  </a:lnTo>
                  <a:lnTo>
                    <a:pt x="13" y="14"/>
                  </a:lnTo>
                  <a:lnTo>
                    <a:pt x="28" y="29"/>
                  </a:lnTo>
                  <a:lnTo>
                    <a:pt x="44" y="42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2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44" y="42"/>
                  </a:lnTo>
                  <a:lnTo>
                    <a:pt x="28" y="29"/>
                  </a:lnTo>
                  <a:lnTo>
                    <a:pt x="13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1" name="Freeform 38">
              <a:extLst>
                <a:ext uri="{FF2B5EF4-FFF2-40B4-BE49-F238E27FC236}">
                  <a16:creationId xmlns:a16="http://schemas.microsoft.com/office/drawing/2014/main" id="{33A433E9-B1CB-EEB9-E8E4-A152F671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" y="3718"/>
              <a:ext cx="0" cy="3"/>
            </a:xfrm>
            <a:custGeom>
              <a:avLst/>
              <a:gdLst>
                <a:gd name="T0" fmla="*/ 0 h 9"/>
                <a:gd name="T1" fmla="*/ 0 h 9"/>
                <a:gd name="T2" fmla="*/ 9 h 9"/>
                <a:gd name="T3" fmla="*/ 9 h 9"/>
                <a:gd name="T4" fmla="*/ 0 h 9"/>
                <a:gd name="T5" fmla="*/ 0 h 9"/>
                <a:gd name="T6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2" name="Freeform 39">
              <a:extLst>
                <a:ext uri="{FF2B5EF4-FFF2-40B4-BE49-F238E27FC236}">
                  <a16:creationId xmlns:a16="http://schemas.microsoft.com/office/drawing/2014/main" id="{6C2B6064-A5A2-5B1A-880F-E900C5827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5" y="3767"/>
              <a:ext cx="763" cy="546"/>
            </a:xfrm>
            <a:custGeom>
              <a:avLst/>
              <a:gdLst>
                <a:gd name="T0" fmla="*/ 2223 w 2288"/>
                <a:gd name="T1" fmla="*/ 1194 h 1637"/>
                <a:gd name="T2" fmla="*/ 2260 w 2288"/>
                <a:gd name="T3" fmla="*/ 1258 h 1637"/>
                <a:gd name="T4" fmla="*/ 2282 w 2288"/>
                <a:gd name="T5" fmla="*/ 1314 h 1637"/>
                <a:gd name="T6" fmla="*/ 2286 w 2288"/>
                <a:gd name="T7" fmla="*/ 1333 h 1637"/>
                <a:gd name="T8" fmla="*/ 2286 w 2288"/>
                <a:gd name="T9" fmla="*/ 1377 h 1637"/>
                <a:gd name="T10" fmla="*/ 2275 w 2288"/>
                <a:gd name="T11" fmla="*/ 1423 h 1637"/>
                <a:gd name="T12" fmla="*/ 2254 w 2288"/>
                <a:gd name="T13" fmla="*/ 1472 h 1637"/>
                <a:gd name="T14" fmla="*/ 2226 w 2288"/>
                <a:gd name="T15" fmla="*/ 1517 h 1637"/>
                <a:gd name="T16" fmla="*/ 2194 w 2288"/>
                <a:gd name="T17" fmla="*/ 1560 h 1637"/>
                <a:gd name="T18" fmla="*/ 2156 w 2288"/>
                <a:gd name="T19" fmla="*/ 1593 h 1637"/>
                <a:gd name="T20" fmla="*/ 2117 w 2288"/>
                <a:gd name="T21" fmla="*/ 1617 h 1637"/>
                <a:gd name="T22" fmla="*/ 2095 w 2288"/>
                <a:gd name="T23" fmla="*/ 1624 h 1637"/>
                <a:gd name="T24" fmla="*/ 2064 w 2288"/>
                <a:gd name="T25" fmla="*/ 1630 h 1637"/>
                <a:gd name="T26" fmla="*/ 1973 w 2288"/>
                <a:gd name="T27" fmla="*/ 1637 h 1637"/>
                <a:gd name="T28" fmla="*/ 1916 w 2288"/>
                <a:gd name="T29" fmla="*/ 1637 h 1637"/>
                <a:gd name="T30" fmla="*/ 1760 w 2288"/>
                <a:gd name="T31" fmla="*/ 1633 h 1637"/>
                <a:gd name="T32" fmla="*/ 1588 w 2288"/>
                <a:gd name="T33" fmla="*/ 1615 h 1637"/>
                <a:gd name="T34" fmla="*/ 1502 w 2288"/>
                <a:gd name="T35" fmla="*/ 1600 h 1637"/>
                <a:gd name="T36" fmla="*/ 1419 w 2288"/>
                <a:gd name="T37" fmla="*/ 1583 h 1637"/>
                <a:gd name="T38" fmla="*/ 1341 w 2288"/>
                <a:gd name="T39" fmla="*/ 1561 h 1637"/>
                <a:gd name="T40" fmla="*/ 1270 w 2288"/>
                <a:gd name="T41" fmla="*/ 1536 h 1637"/>
                <a:gd name="T42" fmla="*/ 1220 w 2288"/>
                <a:gd name="T43" fmla="*/ 1514 h 1637"/>
                <a:gd name="T44" fmla="*/ 1164 w 2288"/>
                <a:gd name="T45" fmla="*/ 1488 h 1637"/>
                <a:gd name="T46" fmla="*/ 1270 w 2288"/>
                <a:gd name="T47" fmla="*/ 1536 h 1637"/>
                <a:gd name="T48" fmla="*/ 1305 w 2288"/>
                <a:gd name="T49" fmla="*/ 1549 h 1637"/>
                <a:gd name="T50" fmla="*/ 1379 w 2288"/>
                <a:gd name="T51" fmla="*/ 1573 h 1637"/>
                <a:gd name="T52" fmla="*/ 1460 w 2288"/>
                <a:gd name="T53" fmla="*/ 1592 h 1637"/>
                <a:gd name="T54" fmla="*/ 1545 w 2288"/>
                <a:gd name="T55" fmla="*/ 1608 h 1637"/>
                <a:gd name="T56" fmla="*/ 1675 w 2288"/>
                <a:gd name="T57" fmla="*/ 1625 h 1637"/>
                <a:gd name="T58" fmla="*/ 1842 w 2288"/>
                <a:gd name="T59" fmla="*/ 1637 h 1637"/>
                <a:gd name="T60" fmla="*/ 1916 w 2288"/>
                <a:gd name="T61" fmla="*/ 1637 h 1637"/>
                <a:gd name="T62" fmla="*/ 2023 w 2288"/>
                <a:gd name="T63" fmla="*/ 1634 h 1637"/>
                <a:gd name="T64" fmla="*/ 2081 w 2288"/>
                <a:gd name="T65" fmla="*/ 1627 h 1637"/>
                <a:gd name="T66" fmla="*/ 2095 w 2288"/>
                <a:gd name="T67" fmla="*/ 1624 h 1637"/>
                <a:gd name="T68" fmla="*/ 2137 w 2288"/>
                <a:gd name="T69" fmla="*/ 1606 h 1637"/>
                <a:gd name="T70" fmla="*/ 2175 w 2288"/>
                <a:gd name="T71" fmla="*/ 1577 h 1637"/>
                <a:gd name="T72" fmla="*/ 2212 w 2288"/>
                <a:gd name="T73" fmla="*/ 1539 h 1637"/>
                <a:gd name="T74" fmla="*/ 2241 w 2288"/>
                <a:gd name="T75" fmla="*/ 1495 h 1637"/>
                <a:gd name="T76" fmla="*/ 2266 w 2288"/>
                <a:gd name="T77" fmla="*/ 1448 h 1637"/>
                <a:gd name="T78" fmla="*/ 2282 w 2288"/>
                <a:gd name="T79" fmla="*/ 1400 h 1637"/>
                <a:gd name="T80" fmla="*/ 2288 w 2288"/>
                <a:gd name="T81" fmla="*/ 1355 h 1637"/>
                <a:gd name="T82" fmla="*/ 2282 w 2288"/>
                <a:gd name="T83" fmla="*/ 1314 h 1637"/>
                <a:gd name="T84" fmla="*/ 2273 w 2288"/>
                <a:gd name="T85" fmla="*/ 1287 h 1637"/>
                <a:gd name="T86" fmla="*/ 2244 w 2288"/>
                <a:gd name="T87" fmla="*/ 1226 h 1637"/>
                <a:gd name="T88" fmla="*/ 45 w 2288"/>
                <a:gd name="T89" fmla="*/ 148 h 1637"/>
                <a:gd name="T90" fmla="*/ 41 w 2288"/>
                <a:gd name="T91" fmla="*/ 165 h 1637"/>
                <a:gd name="T92" fmla="*/ 0 w 2288"/>
                <a:gd name="T93" fmla="*/ 574 h 1637"/>
                <a:gd name="T94" fmla="*/ 38 w 2288"/>
                <a:gd name="T95" fmla="*/ 184 h 1637"/>
                <a:gd name="T96" fmla="*/ 45 w 2288"/>
                <a:gd name="T97" fmla="*/ 148 h 1637"/>
                <a:gd name="T98" fmla="*/ 45 w 2288"/>
                <a:gd name="T99" fmla="*/ 148 h 1637"/>
                <a:gd name="T100" fmla="*/ 45 w 2288"/>
                <a:gd name="T101" fmla="*/ 148 h 1637"/>
                <a:gd name="T102" fmla="*/ 1060 w 2288"/>
                <a:gd name="T103" fmla="*/ 25 h 1637"/>
                <a:gd name="T104" fmla="*/ 1065 w 2288"/>
                <a:gd name="T105" fmla="*/ 32 h 1637"/>
                <a:gd name="T106" fmla="*/ 1071 w 2288"/>
                <a:gd name="T107" fmla="*/ 41 h 1637"/>
                <a:gd name="T108" fmla="*/ 1104 w 2288"/>
                <a:gd name="T109" fmla="*/ 81 h 1637"/>
                <a:gd name="T110" fmla="*/ 1104 w 2288"/>
                <a:gd name="T111" fmla="*/ 81 h 1637"/>
                <a:gd name="T112" fmla="*/ 1079 w 2288"/>
                <a:gd name="T113" fmla="*/ 51 h 1637"/>
                <a:gd name="T114" fmla="*/ 1065 w 2288"/>
                <a:gd name="T115" fmla="*/ 32 h 1637"/>
                <a:gd name="T116" fmla="*/ 1060 w 2288"/>
                <a:gd name="T117" fmla="*/ 25 h 1637"/>
                <a:gd name="T118" fmla="*/ 1022 w 2288"/>
                <a:gd name="T119" fmla="*/ 0 h 1637"/>
                <a:gd name="T120" fmla="*/ 1025 w 2288"/>
                <a:gd name="T121" fmla="*/ 2 h 1637"/>
                <a:gd name="T122" fmla="*/ 1022 w 2288"/>
                <a:gd name="T12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8" h="1637">
                  <a:moveTo>
                    <a:pt x="2223" y="1194"/>
                  </a:moveTo>
                  <a:lnTo>
                    <a:pt x="2223" y="1194"/>
                  </a:lnTo>
                  <a:lnTo>
                    <a:pt x="2244" y="1226"/>
                  </a:lnTo>
                  <a:lnTo>
                    <a:pt x="2260" y="1258"/>
                  </a:lnTo>
                  <a:lnTo>
                    <a:pt x="2273" y="1287"/>
                  </a:lnTo>
                  <a:lnTo>
                    <a:pt x="2282" y="1314"/>
                  </a:lnTo>
                  <a:lnTo>
                    <a:pt x="2282" y="1314"/>
                  </a:lnTo>
                  <a:lnTo>
                    <a:pt x="2286" y="1333"/>
                  </a:lnTo>
                  <a:lnTo>
                    <a:pt x="2288" y="1355"/>
                  </a:lnTo>
                  <a:lnTo>
                    <a:pt x="2286" y="1377"/>
                  </a:lnTo>
                  <a:lnTo>
                    <a:pt x="2282" y="1400"/>
                  </a:lnTo>
                  <a:lnTo>
                    <a:pt x="2275" y="1423"/>
                  </a:lnTo>
                  <a:lnTo>
                    <a:pt x="2266" y="1448"/>
                  </a:lnTo>
                  <a:lnTo>
                    <a:pt x="2254" y="1472"/>
                  </a:lnTo>
                  <a:lnTo>
                    <a:pt x="2241" y="1495"/>
                  </a:lnTo>
                  <a:lnTo>
                    <a:pt x="2226" y="1517"/>
                  </a:lnTo>
                  <a:lnTo>
                    <a:pt x="2212" y="1539"/>
                  </a:lnTo>
                  <a:lnTo>
                    <a:pt x="2194" y="1560"/>
                  </a:lnTo>
                  <a:lnTo>
                    <a:pt x="2175" y="1577"/>
                  </a:lnTo>
                  <a:lnTo>
                    <a:pt x="2156" y="1593"/>
                  </a:lnTo>
                  <a:lnTo>
                    <a:pt x="2137" y="1606"/>
                  </a:lnTo>
                  <a:lnTo>
                    <a:pt x="2117" y="1617"/>
                  </a:lnTo>
                  <a:lnTo>
                    <a:pt x="2095" y="1624"/>
                  </a:lnTo>
                  <a:lnTo>
                    <a:pt x="2095" y="1624"/>
                  </a:lnTo>
                  <a:lnTo>
                    <a:pt x="2081" y="1627"/>
                  </a:lnTo>
                  <a:lnTo>
                    <a:pt x="2064" y="1630"/>
                  </a:lnTo>
                  <a:lnTo>
                    <a:pt x="2023" y="1634"/>
                  </a:lnTo>
                  <a:lnTo>
                    <a:pt x="1973" y="1637"/>
                  </a:lnTo>
                  <a:lnTo>
                    <a:pt x="1916" y="1637"/>
                  </a:lnTo>
                  <a:lnTo>
                    <a:pt x="1916" y="1637"/>
                  </a:lnTo>
                  <a:lnTo>
                    <a:pt x="1842" y="1637"/>
                  </a:lnTo>
                  <a:lnTo>
                    <a:pt x="1760" y="1633"/>
                  </a:lnTo>
                  <a:lnTo>
                    <a:pt x="1675" y="1625"/>
                  </a:lnTo>
                  <a:lnTo>
                    <a:pt x="1588" y="1615"/>
                  </a:lnTo>
                  <a:lnTo>
                    <a:pt x="1545" y="1608"/>
                  </a:lnTo>
                  <a:lnTo>
                    <a:pt x="1502" y="1600"/>
                  </a:lnTo>
                  <a:lnTo>
                    <a:pt x="1460" y="1592"/>
                  </a:lnTo>
                  <a:lnTo>
                    <a:pt x="1419" y="1583"/>
                  </a:lnTo>
                  <a:lnTo>
                    <a:pt x="1379" y="1573"/>
                  </a:lnTo>
                  <a:lnTo>
                    <a:pt x="1341" y="1561"/>
                  </a:lnTo>
                  <a:lnTo>
                    <a:pt x="1305" y="1549"/>
                  </a:lnTo>
                  <a:lnTo>
                    <a:pt x="1270" y="1536"/>
                  </a:lnTo>
                  <a:lnTo>
                    <a:pt x="1270" y="1536"/>
                  </a:lnTo>
                  <a:lnTo>
                    <a:pt x="1220" y="1514"/>
                  </a:lnTo>
                  <a:lnTo>
                    <a:pt x="1164" y="1488"/>
                  </a:lnTo>
                  <a:lnTo>
                    <a:pt x="1164" y="1488"/>
                  </a:lnTo>
                  <a:lnTo>
                    <a:pt x="1220" y="1514"/>
                  </a:lnTo>
                  <a:lnTo>
                    <a:pt x="1270" y="1536"/>
                  </a:lnTo>
                  <a:lnTo>
                    <a:pt x="1270" y="1536"/>
                  </a:lnTo>
                  <a:lnTo>
                    <a:pt x="1305" y="1549"/>
                  </a:lnTo>
                  <a:lnTo>
                    <a:pt x="1341" y="1561"/>
                  </a:lnTo>
                  <a:lnTo>
                    <a:pt x="1379" y="1573"/>
                  </a:lnTo>
                  <a:lnTo>
                    <a:pt x="1419" y="1583"/>
                  </a:lnTo>
                  <a:lnTo>
                    <a:pt x="1460" y="1592"/>
                  </a:lnTo>
                  <a:lnTo>
                    <a:pt x="1502" y="1600"/>
                  </a:lnTo>
                  <a:lnTo>
                    <a:pt x="1545" y="1608"/>
                  </a:lnTo>
                  <a:lnTo>
                    <a:pt x="1588" y="1615"/>
                  </a:lnTo>
                  <a:lnTo>
                    <a:pt x="1675" y="1625"/>
                  </a:lnTo>
                  <a:lnTo>
                    <a:pt x="1760" y="1633"/>
                  </a:lnTo>
                  <a:lnTo>
                    <a:pt x="1842" y="1637"/>
                  </a:lnTo>
                  <a:lnTo>
                    <a:pt x="1916" y="1637"/>
                  </a:lnTo>
                  <a:lnTo>
                    <a:pt x="1916" y="1637"/>
                  </a:lnTo>
                  <a:lnTo>
                    <a:pt x="1973" y="1637"/>
                  </a:lnTo>
                  <a:lnTo>
                    <a:pt x="2023" y="1634"/>
                  </a:lnTo>
                  <a:lnTo>
                    <a:pt x="2064" y="1630"/>
                  </a:lnTo>
                  <a:lnTo>
                    <a:pt x="2081" y="1627"/>
                  </a:lnTo>
                  <a:lnTo>
                    <a:pt x="2095" y="1624"/>
                  </a:lnTo>
                  <a:lnTo>
                    <a:pt x="2095" y="1624"/>
                  </a:lnTo>
                  <a:lnTo>
                    <a:pt x="2117" y="1617"/>
                  </a:lnTo>
                  <a:lnTo>
                    <a:pt x="2137" y="1606"/>
                  </a:lnTo>
                  <a:lnTo>
                    <a:pt x="2156" y="1593"/>
                  </a:lnTo>
                  <a:lnTo>
                    <a:pt x="2175" y="1577"/>
                  </a:lnTo>
                  <a:lnTo>
                    <a:pt x="2194" y="1560"/>
                  </a:lnTo>
                  <a:lnTo>
                    <a:pt x="2212" y="1539"/>
                  </a:lnTo>
                  <a:lnTo>
                    <a:pt x="2226" y="1517"/>
                  </a:lnTo>
                  <a:lnTo>
                    <a:pt x="2241" y="1495"/>
                  </a:lnTo>
                  <a:lnTo>
                    <a:pt x="2254" y="1472"/>
                  </a:lnTo>
                  <a:lnTo>
                    <a:pt x="2266" y="1448"/>
                  </a:lnTo>
                  <a:lnTo>
                    <a:pt x="2275" y="1423"/>
                  </a:lnTo>
                  <a:lnTo>
                    <a:pt x="2282" y="1400"/>
                  </a:lnTo>
                  <a:lnTo>
                    <a:pt x="2286" y="1377"/>
                  </a:lnTo>
                  <a:lnTo>
                    <a:pt x="2288" y="1355"/>
                  </a:lnTo>
                  <a:lnTo>
                    <a:pt x="2286" y="1333"/>
                  </a:lnTo>
                  <a:lnTo>
                    <a:pt x="2282" y="1314"/>
                  </a:lnTo>
                  <a:lnTo>
                    <a:pt x="2282" y="1314"/>
                  </a:lnTo>
                  <a:lnTo>
                    <a:pt x="2273" y="1287"/>
                  </a:lnTo>
                  <a:lnTo>
                    <a:pt x="2260" y="1258"/>
                  </a:lnTo>
                  <a:lnTo>
                    <a:pt x="2244" y="1226"/>
                  </a:lnTo>
                  <a:lnTo>
                    <a:pt x="2223" y="1194"/>
                  </a:lnTo>
                  <a:close/>
                  <a:moveTo>
                    <a:pt x="45" y="148"/>
                  </a:moveTo>
                  <a:lnTo>
                    <a:pt x="45" y="148"/>
                  </a:lnTo>
                  <a:lnTo>
                    <a:pt x="41" y="165"/>
                  </a:lnTo>
                  <a:lnTo>
                    <a:pt x="38" y="184"/>
                  </a:lnTo>
                  <a:lnTo>
                    <a:pt x="0" y="574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41" y="165"/>
                  </a:lnTo>
                  <a:lnTo>
                    <a:pt x="45" y="148"/>
                  </a:lnTo>
                  <a:close/>
                  <a:moveTo>
                    <a:pt x="45" y="148"/>
                  </a:moveTo>
                  <a:lnTo>
                    <a:pt x="45" y="148"/>
                  </a:lnTo>
                  <a:lnTo>
                    <a:pt x="45" y="148"/>
                  </a:lnTo>
                  <a:lnTo>
                    <a:pt x="45" y="148"/>
                  </a:lnTo>
                  <a:lnTo>
                    <a:pt x="45" y="148"/>
                  </a:lnTo>
                  <a:close/>
                  <a:moveTo>
                    <a:pt x="1060" y="25"/>
                  </a:moveTo>
                  <a:lnTo>
                    <a:pt x="1060" y="25"/>
                  </a:lnTo>
                  <a:lnTo>
                    <a:pt x="1065" y="32"/>
                  </a:lnTo>
                  <a:lnTo>
                    <a:pt x="1065" y="32"/>
                  </a:lnTo>
                  <a:lnTo>
                    <a:pt x="1071" y="41"/>
                  </a:lnTo>
                  <a:lnTo>
                    <a:pt x="1079" y="51"/>
                  </a:lnTo>
                  <a:lnTo>
                    <a:pt x="1104" y="81"/>
                  </a:lnTo>
                  <a:lnTo>
                    <a:pt x="1104" y="81"/>
                  </a:lnTo>
                  <a:lnTo>
                    <a:pt x="1104" y="81"/>
                  </a:lnTo>
                  <a:lnTo>
                    <a:pt x="1104" y="81"/>
                  </a:lnTo>
                  <a:lnTo>
                    <a:pt x="1079" y="51"/>
                  </a:lnTo>
                  <a:lnTo>
                    <a:pt x="1071" y="41"/>
                  </a:lnTo>
                  <a:lnTo>
                    <a:pt x="1065" y="32"/>
                  </a:lnTo>
                  <a:lnTo>
                    <a:pt x="1065" y="32"/>
                  </a:lnTo>
                  <a:lnTo>
                    <a:pt x="1060" y="25"/>
                  </a:lnTo>
                  <a:close/>
                  <a:moveTo>
                    <a:pt x="1022" y="0"/>
                  </a:moveTo>
                  <a:lnTo>
                    <a:pt x="1022" y="0"/>
                  </a:lnTo>
                  <a:lnTo>
                    <a:pt x="1025" y="2"/>
                  </a:lnTo>
                  <a:lnTo>
                    <a:pt x="1025" y="2"/>
                  </a:lnTo>
                  <a:lnTo>
                    <a:pt x="1025" y="2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3" name="Freeform 40">
              <a:extLst>
                <a:ext uri="{FF2B5EF4-FFF2-40B4-BE49-F238E27FC236}">
                  <a16:creationId xmlns:a16="http://schemas.microsoft.com/office/drawing/2014/main" id="{93327910-84A2-B24D-33CD-A3BFFD22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4165"/>
              <a:ext cx="375" cy="148"/>
            </a:xfrm>
            <a:custGeom>
              <a:avLst/>
              <a:gdLst>
                <a:gd name="T0" fmla="*/ 1059 w 1124"/>
                <a:gd name="T1" fmla="*/ 0 h 443"/>
                <a:gd name="T2" fmla="*/ 1096 w 1124"/>
                <a:gd name="T3" fmla="*/ 64 h 443"/>
                <a:gd name="T4" fmla="*/ 1118 w 1124"/>
                <a:gd name="T5" fmla="*/ 120 h 443"/>
                <a:gd name="T6" fmla="*/ 1122 w 1124"/>
                <a:gd name="T7" fmla="*/ 139 h 443"/>
                <a:gd name="T8" fmla="*/ 1122 w 1124"/>
                <a:gd name="T9" fmla="*/ 183 h 443"/>
                <a:gd name="T10" fmla="*/ 1111 w 1124"/>
                <a:gd name="T11" fmla="*/ 229 h 443"/>
                <a:gd name="T12" fmla="*/ 1090 w 1124"/>
                <a:gd name="T13" fmla="*/ 278 h 443"/>
                <a:gd name="T14" fmla="*/ 1062 w 1124"/>
                <a:gd name="T15" fmla="*/ 323 h 443"/>
                <a:gd name="T16" fmla="*/ 1030 w 1124"/>
                <a:gd name="T17" fmla="*/ 366 h 443"/>
                <a:gd name="T18" fmla="*/ 992 w 1124"/>
                <a:gd name="T19" fmla="*/ 399 h 443"/>
                <a:gd name="T20" fmla="*/ 953 w 1124"/>
                <a:gd name="T21" fmla="*/ 423 h 443"/>
                <a:gd name="T22" fmla="*/ 931 w 1124"/>
                <a:gd name="T23" fmla="*/ 430 h 443"/>
                <a:gd name="T24" fmla="*/ 900 w 1124"/>
                <a:gd name="T25" fmla="*/ 436 h 443"/>
                <a:gd name="T26" fmla="*/ 809 w 1124"/>
                <a:gd name="T27" fmla="*/ 443 h 443"/>
                <a:gd name="T28" fmla="*/ 752 w 1124"/>
                <a:gd name="T29" fmla="*/ 443 h 443"/>
                <a:gd name="T30" fmla="*/ 596 w 1124"/>
                <a:gd name="T31" fmla="*/ 439 h 443"/>
                <a:gd name="T32" fmla="*/ 424 w 1124"/>
                <a:gd name="T33" fmla="*/ 421 h 443"/>
                <a:gd name="T34" fmla="*/ 338 w 1124"/>
                <a:gd name="T35" fmla="*/ 406 h 443"/>
                <a:gd name="T36" fmla="*/ 255 w 1124"/>
                <a:gd name="T37" fmla="*/ 389 h 443"/>
                <a:gd name="T38" fmla="*/ 177 w 1124"/>
                <a:gd name="T39" fmla="*/ 367 h 443"/>
                <a:gd name="T40" fmla="*/ 106 w 1124"/>
                <a:gd name="T41" fmla="*/ 342 h 443"/>
                <a:gd name="T42" fmla="*/ 56 w 1124"/>
                <a:gd name="T43" fmla="*/ 320 h 443"/>
                <a:gd name="T44" fmla="*/ 0 w 1124"/>
                <a:gd name="T45" fmla="*/ 294 h 443"/>
                <a:gd name="T46" fmla="*/ 106 w 1124"/>
                <a:gd name="T47" fmla="*/ 342 h 443"/>
                <a:gd name="T48" fmla="*/ 141 w 1124"/>
                <a:gd name="T49" fmla="*/ 355 h 443"/>
                <a:gd name="T50" fmla="*/ 215 w 1124"/>
                <a:gd name="T51" fmla="*/ 379 h 443"/>
                <a:gd name="T52" fmla="*/ 296 w 1124"/>
                <a:gd name="T53" fmla="*/ 398 h 443"/>
                <a:gd name="T54" fmla="*/ 381 w 1124"/>
                <a:gd name="T55" fmla="*/ 414 h 443"/>
                <a:gd name="T56" fmla="*/ 511 w 1124"/>
                <a:gd name="T57" fmla="*/ 431 h 443"/>
                <a:gd name="T58" fmla="*/ 678 w 1124"/>
                <a:gd name="T59" fmla="*/ 443 h 443"/>
                <a:gd name="T60" fmla="*/ 752 w 1124"/>
                <a:gd name="T61" fmla="*/ 443 h 443"/>
                <a:gd name="T62" fmla="*/ 859 w 1124"/>
                <a:gd name="T63" fmla="*/ 440 h 443"/>
                <a:gd name="T64" fmla="*/ 917 w 1124"/>
                <a:gd name="T65" fmla="*/ 433 h 443"/>
                <a:gd name="T66" fmla="*/ 931 w 1124"/>
                <a:gd name="T67" fmla="*/ 430 h 443"/>
                <a:gd name="T68" fmla="*/ 973 w 1124"/>
                <a:gd name="T69" fmla="*/ 412 h 443"/>
                <a:gd name="T70" fmla="*/ 1011 w 1124"/>
                <a:gd name="T71" fmla="*/ 383 h 443"/>
                <a:gd name="T72" fmla="*/ 1048 w 1124"/>
                <a:gd name="T73" fmla="*/ 345 h 443"/>
                <a:gd name="T74" fmla="*/ 1077 w 1124"/>
                <a:gd name="T75" fmla="*/ 301 h 443"/>
                <a:gd name="T76" fmla="*/ 1102 w 1124"/>
                <a:gd name="T77" fmla="*/ 254 h 443"/>
                <a:gd name="T78" fmla="*/ 1118 w 1124"/>
                <a:gd name="T79" fmla="*/ 206 h 443"/>
                <a:gd name="T80" fmla="*/ 1124 w 1124"/>
                <a:gd name="T81" fmla="*/ 161 h 443"/>
                <a:gd name="T82" fmla="*/ 1118 w 1124"/>
                <a:gd name="T83" fmla="*/ 120 h 443"/>
                <a:gd name="T84" fmla="*/ 1109 w 1124"/>
                <a:gd name="T85" fmla="*/ 93 h 443"/>
                <a:gd name="T86" fmla="*/ 1080 w 1124"/>
                <a:gd name="T87" fmla="*/ 3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4" h="443">
                  <a:moveTo>
                    <a:pt x="1059" y="0"/>
                  </a:moveTo>
                  <a:lnTo>
                    <a:pt x="1059" y="0"/>
                  </a:lnTo>
                  <a:lnTo>
                    <a:pt x="1080" y="32"/>
                  </a:lnTo>
                  <a:lnTo>
                    <a:pt x="1096" y="64"/>
                  </a:lnTo>
                  <a:lnTo>
                    <a:pt x="1109" y="93"/>
                  </a:lnTo>
                  <a:lnTo>
                    <a:pt x="1118" y="120"/>
                  </a:lnTo>
                  <a:lnTo>
                    <a:pt x="1118" y="120"/>
                  </a:lnTo>
                  <a:lnTo>
                    <a:pt x="1122" y="139"/>
                  </a:lnTo>
                  <a:lnTo>
                    <a:pt x="1124" y="161"/>
                  </a:lnTo>
                  <a:lnTo>
                    <a:pt x="1122" y="183"/>
                  </a:lnTo>
                  <a:lnTo>
                    <a:pt x="1118" y="206"/>
                  </a:lnTo>
                  <a:lnTo>
                    <a:pt x="1111" y="229"/>
                  </a:lnTo>
                  <a:lnTo>
                    <a:pt x="1102" y="254"/>
                  </a:lnTo>
                  <a:lnTo>
                    <a:pt x="1090" y="278"/>
                  </a:lnTo>
                  <a:lnTo>
                    <a:pt x="1077" y="301"/>
                  </a:lnTo>
                  <a:lnTo>
                    <a:pt x="1062" y="323"/>
                  </a:lnTo>
                  <a:lnTo>
                    <a:pt x="1048" y="345"/>
                  </a:lnTo>
                  <a:lnTo>
                    <a:pt x="1030" y="366"/>
                  </a:lnTo>
                  <a:lnTo>
                    <a:pt x="1011" y="383"/>
                  </a:lnTo>
                  <a:lnTo>
                    <a:pt x="992" y="399"/>
                  </a:lnTo>
                  <a:lnTo>
                    <a:pt x="973" y="412"/>
                  </a:lnTo>
                  <a:lnTo>
                    <a:pt x="953" y="423"/>
                  </a:lnTo>
                  <a:lnTo>
                    <a:pt x="931" y="430"/>
                  </a:lnTo>
                  <a:lnTo>
                    <a:pt x="931" y="430"/>
                  </a:lnTo>
                  <a:lnTo>
                    <a:pt x="917" y="433"/>
                  </a:lnTo>
                  <a:lnTo>
                    <a:pt x="900" y="436"/>
                  </a:lnTo>
                  <a:lnTo>
                    <a:pt x="859" y="440"/>
                  </a:lnTo>
                  <a:lnTo>
                    <a:pt x="809" y="443"/>
                  </a:lnTo>
                  <a:lnTo>
                    <a:pt x="752" y="443"/>
                  </a:lnTo>
                  <a:lnTo>
                    <a:pt x="752" y="443"/>
                  </a:lnTo>
                  <a:lnTo>
                    <a:pt x="678" y="443"/>
                  </a:lnTo>
                  <a:lnTo>
                    <a:pt x="596" y="439"/>
                  </a:lnTo>
                  <a:lnTo>
                    <a:pt x="511" y="431"/>
                  </a:lnTo>
                  <a:lnTo>
                    <a:pt x="424" y="421"/>
                  </a:lnTo>
                  <a:lnTo>
                    <a:pt x="381" y="414"/>
                  </a:lnTo>
                  <a:lnTo>
                    <a:pt x="338" y="406"/>
                  </a:lnTo>
                  <a:lnTo>
                    <a:pt x="296" y="398"/>
                  </a:lnTo>
                  <a:lnTo>
                    <a:pt x="255" y="389"/>
                  </a:lnTo>
                  <a:lnTo>
                    <a:pt x="215" y="379"/>
                  </a:lnTo>
                  <a:lnTo>
                    <a:pt x="177" y="367"/>
                  </a:lnTo>
                  <a:lnTo>
                    <a:pt x="141" y="355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56" y="32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56" y="320"/>
                  </a:lnTo>
                  <a:lnTo>
                    <a:pt x="106" y="342"/>
                  </a:lnTo>
                  <a:lnTo>
                    <a:pt x="106" y="342"/>
                  </a:lnTo>
                  <a:lnTo>
                    <a:pt x="141" y="355"/>
                  </a:lnTo>
                  <a:lnTo>
                    <a:pt x="177" y="367"/>
                  </a:lnTo>
                  <a:lnTo>
                    <a:pt x="215" y="379"/>
                  </a:lnTo>
                  <a:lnTo>
                    <a:pt x="255" y="389"/>
                  </a:lnTo>
                  <a:lnTo>
                    <a:pt x="296" y="398"/>
                  </a:lnTo>
                  <a:lnTo>
                    <a:pt x="338" y="406"/>
                  </a:lnTo>
                  <a:lnTo>
                    <a:pt x="381" y="414"/>
                  </a:lnTo>
                  <a:lnTo>
                    <a:pt x="424" y="421"/>
                  </a:lnTo>
                  <a:lnTo>
                    <a:pt x="511" y="431"/>
                  </a:lnTo>
                  <a:lnTo>
                    <a:pt x="596" y="439"/>
                  </a:lnTo>
                  <a:lnTo>
                    <a:pt x="678" y="443"/>
                  </a:lnTo>
                  <a:lnTo>
                    <a:pt x="752" y="443"/>
                  </a:lnTo>
                  <a:lnTo>
                    <a:pt x="752" y="443"/>
                  </a:lnTo>
                  <a:lnTo>
                    <a:pt x="809" y="443"/>
                  </a:lnTo>
                  <a:lnTo>
                    <a:pt x="859" y="440"/>
                  </a:lnTo>
                  <a:lnTo>
                    <a:pt x="900" y="436"/>
                  </a:lnTo>
                  <a:lnTo>
                    <a:pt x="917" y="433"/>
                  </a:lnTo>
                  <a:lnTo>
                    <a:pt x="931" y="430"/>
                  </a:lnTo>
                  <a:lnTo>
                    <a:pt x="931" y="430"/>
                  </a:lnTo>
                  <a:lnTo>
                    <a:pt x="953" y="423"/>
                  </a:lnTo>
                  <a:lnTo>
                    <a:pt x="973" y="412"/>
                  </a:lnTo>
                  <a:lnTo>
                    <a:pt x="992" y="399"/>
                  </a:lnTo>
                  <a:lnTo>
                    <a:pt x="1011" y="383"/>
                  </a:lnTo>
                  <a:lnTo>
                    <a:pt x="1030" y="366"/>
                  </a:lnTo>
                  <a:lnTo>
                    <a:pt x="1048" y="345"/>
                  </a:lnTo>
                  <a:lnTo>
                    <a:pt x="1062" y="323"/>
                  </a:lnTo>
                  <a:lnTo>
                    <a:pt x="1077" y="301"/>
                  </a:lnTo>
                  <a:lnTo>
                    <a:pt x="1090" y="278"/>
                  </a:lnTo>
                  <a:lnTo>
                    <a:pt x="1102" y="254"/>
                  </a:lnTo>
                  <a:lnTo>
                    <a:pt x="1111" y="229"/>
                  </a:lnTo>
                  <a:lnTo>
                    <a:pt x="1118" y="206"/>
                  </a:lnTo>
                  <a:lnTo>
                    <a:pt x="1122" y="183"/>
                  </a:lnTo>
                  <a:lnTo>
                    <a:pt x="1124" y="161"/>
                  </a:lnTo>
                  <a:lnTo>
                    <a:pt x="1122" y="139"/>
                  </a:lnTo>
                  <a:lnTo>
                    <a:pt x="1118" y="120"/>
                  </a:lnTo>
                  <a:lnTo>
                    <a:pt x="1118" y="120"/>
                  </a:lnTo>
                  <a:lnTo>
                    <a:pt x="1109" y="93"/>
                  </a:lnTo>
                  <a:lnTo>
                    <a:pt x="1096" y="64"/>
                  </a:lnTo>
                  <a:lnTo>
                    <a:pt x="1080" y="32"/>
                  </a:lnTo>
                  <a:lnTo>
                    <a:pt x="10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4" name="Freeform 41">
              <a:extLst>
                <a:ext uri="{FF2B5EF4-FFF2-40B4-BE49-F238E27FC236}">
                  <a16:creationId xmlns:a16="http://schemas.microsoft.com/office/drawing/2014/main" id="{2DCCE83D-0EE4-10AE-8B19-6B0A4B60C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5" y="3816"/>
              <a:ext cx="15" cy="142"/>
            </a:xfrm>
            <a:custGeom>
              <a:avLst/>
              <a:gdLst>
                <a:gd name="T0" fmla="*/ 45 w 45"/>
                <a:gd name="T1" fmla="*/ 0 h 426"/>
                <a:gd name="T2" fmla="*/ 45 w 45"/>
                <a:gd name="T3" fmla="*/ 0 h 426"/>
                <a:gd name="T4" fmla="*/ 41 w 45"/>
                <a:gd name="T5" fmla="*/ 17 h 426"/>
                <a:gd name="T6" fmla="*/ 38 w 45"/>
                <a:gd name="T7" fmla="*/ 36 h 426"/>
                <a:gd name="T8" fmla="*/ 0 w 45"/>
                <a:gd name="T9" fmla="*/ 426 h 426"/>
                <a:gd name="T10" fmla="*/ 38 w 45"/>
                <a:gd name="T11" fmla="*/ 36 h 426"/>
                <a:gd name="T12" fmla="*/ 38 w 45"/>
                <a:gd name="T13" fmla="*/ 36 h 426"/>
                <a:gd name="T14" fmla="*/ 41 w 45"/>
                <a:gd name="T15" fmla="*/ 17 h 426"/>
                <a:gd name="T16" fmla="*/ 45 w 45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26">
                  <a:moveTo>
                    <a:pt x="45" y="0"/>
                  </a:moveTo>
                  <a:lnTo>
                    <a:pt x="45" y="0"/>
                  </a:lnTo>
                  <a:lnTo>
                    <a:pt x="41" y="17"/>
                  </a:lnTo>
                  <a:lnTo>
                    <a:pt x="38" y="36"/>
                  </a:lnTo>
                  <a:lnTo>
                    <a:pt x="0" y="42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1" y="17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6" name="Rectangle 42">
              <a:extLst>
                <a:ext uri="{FF2B5EF4-FFF2-40B4-BE49-F238E27FC236}">
                  <a16:creationId xmlns:a16="http://schemas.microsoft.com/office/drawing/2014/main" id="{00614C4C-90C7-8563-7210-AFFB4066C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3816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7" name="Freeform 43">
              <a:extLst>
                <a:ext uri="{FF2B5EF4-FFF2-40B4-BE49-F238E27FC236}">
                  <a16:creationId xmlns:a16="http://schemas.microsoft.com/office/drawing/2014/main" id="{A7BE9241-1AAE-2636-ECE8-9CB7FEF8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" y="3775"/>
              <a:ext cx="14" cy="19"/>
            </a:xfrm>
            <a:custGeom>
              <a:avLst/>
              <a:gdLst>
                <a:gd name="T0" fmla="*/ 0 w 44"/>
                <a:gd name="T1" fmla="*/ 0 h 56"/>
                <a:gd name="T2" fmla="*/ 0 w 44"/>
                <a:gd name="T3" fmla="*/ 0 h 56"/>
                <a:gd name="T4" fmla="*/ 5 w 44"/>
                <a:gd name="T5" fmla="*/ 7 h 56"/>
                <a:gd name="T6" fmla="*/ 5 w 44"/>
                <a:gd name="T7" fmla="*/ 7 h 56"/>
                <a:gd name="T8" fmla="*/ 11 w 44"/>
                <a:gd name="T9" fmla="*/ 16 h 56"/>
                <a:gd name="T10" fmla="*/ 19 w 44"/>
                <a:gd name="T11" fmla="*/ 26 h 56"/>
                <a:gd name="T12" fmla="*/ 44 w 44"/>
                <a:gd name="T13" fmla="*/ 56 h 56"/>
                <a:gd name="T14" fmla="*/ 44 w 44"/>
                <a:gd name="T15" fmla="*/ 56 h 56"/>
                <a:gd name="T16" fmla="*/ 44 w 44"/>
                <a:gd name="T17" fmla="*/ 56 h 56"/>
                <a:gd name="T18" fmla="*/ 44 w 44"/>
                <a:gd name="T19" fmla="*/ 56 h 56"/>
                <a:gd name="T20" fmla="*/ 19 w 44"/>
                <a:gd name="T21" fmla="*/ 26 h 56"/>
                <a:gd name="T22" fmla="*/ 11 w 44"/>
                <a:gd name="T23" fmla="*/ 16 h 56"/>
                <a:gd name="T24" fmla="*/ 5 w 44"/>
                <a:gd name="T25" fmla="*/ 7 h 56"/>
                <a:gd name="T26" fmla="*/ 5 w 44"/>
                <a:gd name="T27" fmla="*/ 7 h 56"/>
                <a:gd name="T28" fmla="*/ 0 w 44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6">
                  <a:moveTo>
                    <a:pt x="0" y="0"/>
                  </a:moveTo>
                  <a:lnTo>
                    <a:pt x="0" y="0"/>
                  </a:lnTo>
                  <a:lnTo>
                    <a:pt x="5" y="7"/>
                  </a:lnTo>
                  <a:lnTo>
                    <a:pt x="5" y="7"/>
                  </a:lnTo>
                  <a:lnTo>
                    <a:pt x="11" y="16"/>
                  </a:lnTo>
                  <a:lnTo>
                    <a:pt x="19" y="2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19" y="26"/>
                  </a:lnTo>
                  <a:lnTo>
                    <a:pt x="11" y="16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8" name="Freeform 44">
              <a:extLst>
                <a:ext uri="{FF2B5EF4-FFF2-40B4-BE49-F238E27FC236}">
                  <a16:creationId xmlns:a16="http://schemas.microsoft.com/office/drawing/2014/main" id="{D704F81C-10CC-C9FB-F2A0-06687A590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3767"/>
              <a:ext cx="1" cy="1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9" name="Freeform 45">
              <a:extLst>
                <a:ext uri="{FF2B5EF4-FFF2-40B4-BE49-F238E27FC236}">
                  <a16:creationId xmlns:a16="http://schemas.microsoft.com/office/drawing/2014/main" id="{E31E5C0C-35B7-5236-8EB3-DCD7A8A58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94"/>
              <a:ext cx="313" cy="302"/>
            </a:xfrm>
            <a:custGeom>
              <a:avLst/>
              <a:gdLst>
                <a:gd name="T0" fmla="*/ 0 w 937"/>
                <a:gd name="T1" fmla="*/ 0 h 905"/>
                <a:gd name="T2" fmla="*/ 0 w 937"/>
                <a:gd name="T3" fmla="*/ 0 h 905"/>
                <a:gd name="T4" fmla="*/ 0 w 937"/>
                <a:gd name="T5" fmla="*/ 0 h 905"/>
                <a:gd name="T6" fmla="*/ 38 w 937"/>
                <a:gd name="T7" fmla="*/ 42 h 905"/>
                <a:gd name="T8" fmla="*/ 87 w 937"/>
                <a:gd name="T9" fmla="*/ 90 h 905"/>
                <a:gd name="T10" fmla="*/ 193 w 937"/>
                <a:gd name="T11" fmla="*/ 203 h 905"/>
                <a:gd name="T12" fmla="*/ 247 w 937"/>
                <a:gd name="T13" fmla="*/ 260 h 905"/>
                <a:gd name="T14" fmla="*/ 299 w 937"/>
                <a:gd name="T15" fmla="*/ 317 h 905"/>
                <a:gd name="T16" fmla="*/ 343 w 937"/>
                <a:gd name="T17" fmla="*/ 368 h 905"/>
                <a:gd name="T18" fmla="*/ 362 w 937"/>
                <a:gd name="T19" fmla="*/ 392 h 905"/>
                <a:gd name="T20" fmla="*/ 376 w 937"/>
                <a:gd name="T21" fmla="*/ 414 h 905"/>
                <a:gd name="T22" fmla="*/ 376 w 937"/>
                <a:gd name="T23" fmla="*/ 414 h 905"/>
                <a:gd name="T24" fmla="*/ 395 w 937"/>
                <a:gd name="T25" fmla="*/ 438 h 905"/>
                <a:gd name="T26" fmla="*/ 416 w 937"/>
                <a:gd name="T27" fmla="*/ 465 h 905"/>
                <a:gd name="T28" fmla="*/ 439 w 937"/>
                <a:gd name="T29" fmla="*/ 493 h 905"/>
                <a:gd name="T30" fmla="*/ 464 w 937"/>
                <a:gd name="T31" fmla="*/ 519 h 905"/>
                <a:gd name="T32" fmla="*/ 490 w 937"/>
                <a:gd name="T33" fmla="*/ 547 h 905"/>
                <a:gd name="T34" fmla="*/ 518 w 937"/>
                <a:gd name="T35" fmla="*/ 573 h 905"/>
                <a:gd name="T36" fmla="*/ 578 w 937"/>
                <a:gd name="T37" fmla="*/ 629 h 905"/>
                <a:gd name="T38" fmla="*/ 642 w 937"/>
                <a:gd name="T39" fmla="*/ 683 h 905"/>
                <a:gd name="T40" fmla="*/ 708 w 937"/>
                <a:gd name="T41" fmla="*/ 737 h 905"/>
                <a:gd name="T42" fmla="*/ 777 w 937"/>
                <a:gd name="T43" fmla="*/ 787 h 905"/>
                <a:gd name="T44" fmla="*/ 844 w 937"/>
                <a:gd name="T45" fmla="*/ 835 h 905"/>
                <a:gd name="T46" fmla="*/ 844 w 937"/>
                <a:gd name="T47" fmla="*/ 835 h 905"/>
                <a:gd name="T48" fmla="*/ 869 w 937"/>
                <a:gd name="T49" fmla="*/ 851 h 905"/>
                <a:gd name="T50" fmla="*/ 893 w 937"/>
                <a:gd name="T51" fmla="*/ 868 h 905"/>
                <a:gd name="T52" fmla="*/ 937 w 937"/>
                <a:gd name="T53" fmla="*/ 905 h 905"/>
                <a:gd name="T54" fmla="*/ 937 w 937"/>
                <a:gd name="T55" fmla="*/ 905 h 905"/>
                <a:gd name="T56" fmla="*/ 893 w 937"/>
                <a:gd name="T57" fmla="*/ 868 h 905"/>
                <a:gd name="T58" fmla="*/ 869 w 937"/>
                <a:gd name="T59" fmla="*/ 851 h 905"/>
                <a:gd name="T60" fmla="*/ 844 w 937"/>
                <a:gd name="T61" fmla="*/ 835 h 905"/>
                <a:gd name="T62" fmla="*/ 844 w 937"/>
                <a:gd name="T63" fmla="*/ 835 h 905"/>
                <a:gd name="T64" fmla="*/ 777 w 937"/>
                <a:gd name="T65" fmla="*/ 787 h 905"/>
                <a:gd name="T66" fmla="*/ 708 w 937"/>
                <a:gd name="T67" fmla="*/ 737 h 905"/>
                <a:gd name="T68" fmla="*/ 642 w 937"/>
                <a:gd name="T69" fmla="*/ 683 h 905"/>
                <a:gd name="T70" fmla="*/ 578 w 937"/>
                <a:gd name="T71" fmla="*/ 629 h 905"/>
                <a:gd name="T72" fmla="*/ 518 w 937"/>
                <a:gd name="T73" fmla="*/ 573 h 905"/>
                <a:gd name="T74" fmla="*/ 490 w 937"/>
                <a:gd name="T75" fmla="*/ 547 h 905"/>
                <a:gd name="T76" fmla="*/ 464 w 937"/>
                <a:gd name="T77" fmla="*/ 519 h 905"/>
                <a:gd name="T78" fmla="*/ 439 w 937"/>
                <a:gd name="T79" fmla="*/ 493 h 905"/>
                <a:gd name="T80" fmla="*/ 416 w 937"/>
                <a:gd name="T81" fmla="*/ 465 h 905"/>
                <a:gd name="T82" fmla="*/ 395 w 937"/>
                <a:gd name="T83" fmla="*/ 438 h 905"/>
                <a:gd name="T84" fmla="*/ 376 w 937"/>
                <a:gd name="T85" fmla="*/ 414 h 905"/>
                <a:gd name="T86" fmla="*/ 376 w 937"/>
                <a:gd name="T87" fmla="*/ 414 h 905"/>
                <a:gd name="T88" fmla="*/ 362 w 937"/>
                <a:gd name="T89" fmla="*/ 392 h 905"/>
                <a:gd name="T90" fmla="*/ 343 w 937"/>
                <a:gd name="T91" fmla="*/ 368 h 905"/>
                <a:gd name="T92" fmla="*/ 299 w 937"/>
                <a:gd name="T93" fmla="*/ 317 h 905"/>
                <a:gd name="T94" fmla="*/ 247 w 937"/>
                <a:gd name="T95" fmla="*/ 260 h 905"/>
                <a:gd name="T96" fmla="*/ 193 w 937"/>
                <a:gd name="T97" fmla="*/ 203 h 905"/>
                <a:gd name="T98" fmla="*/ 87 w 937"/>
                <a:gd name="T99" fmla="*/ 90 h 905"/>
                <a:gd name="T100" fmla="*/ 38 w 937"/>
                <a:gd name="T101" fmla="*/ 42 h 905"/>
                <a:gd name="T102" fmla="*/ 0 w 937"/>
                <a:gd name="T103" fmla="*/ 0 h 905"/>
                <a:gd name="T104" fmla="*/ 0 w 937"/>
                <a:gd name="T105" fmla="*/ 0 h 905"/>
                <a:gd name="T106" fmla="*/ 0 w 937"/>
                <a:gd name="T107" fmla="*/ 0 h 905"/>
                <a:gd name="T108" fmla="*/ 0 w 937"/>
                <a:gd name="T10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7" h="9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42"/>
                  </a:lnTo>
                  <a:lnTo>
                    <a:pt x="87" y="90"/>
                  </a:lnTo>
                  <a:lnTo>
                    <a:pt x="193" y="203"/>
                  </a:lnTo>
                  <a:lnTo>
                    <a:pt x="247" y="260"/>
                  </a:lnTo>
                  <a:lnTo>
                    <a:pt x="299" y="317"/>
                  </a:lnTo>
                  <a:lnTo>
                    <a:pt x="343" y="368"/>
                  </a:lnTo>
                  <a:lnTo>
                    <a:pt x="362" y="392"/>
                  </a:lnTo>
                  <a:lnTo>
                    <a:pt x="376" y="414"/>
                  </a:lnTo>
                  <a:lnTo>
                    <a:pt x="376" y="414"/>
                  </a:lnTo>
                  <a:lnTo>
                    <a:pt x="395" y="438"/>
                  </a:lnTo>
                  <a:lnTo>
                    <a:pt x="416" y="465"/>
                  </a:lnTo>
                  <a:lnTo>
                    <a:pt x="439" y="493"/>
                  </a:lnTo>
                  <a:lnTo>
                    <a:pt x="464" y="519"/>
                  </a:lnTo>
                  <a:lnTo>
                    <a:pt x="490" y="547"/>
                  </a:lnTo>
                  <a:lnTo>
                    <a:pt x="518" y="573"/>
                  </a:lnTo>
                  <a:lnTo>
                    <a:pt x="578" y="629"/>
                  </a:lnTo>
                  <a:lnTo>
                    <a:pt x="642" y="683"/>
                  </a:lnTo>
                  <a:lnTo>
                    <a:pt x="708" y="737"/>
                  </a:lnTo>
                  <a:lnTo>
                    <a:pt x="777" y="787"/>
                  </a:lnTo>
                  <a:lnTo>
                    <a:pt x="844" y="835"/>
                  </a:lnTo>
                  <a:lnTo>
                    <a:pt x="844" y="835"/>
                  </a:lnTo>
                  <a:lnTo>
                    <a:pt x="869" y="851"/>
                  </a:lnTo>
                  <a:lnTo>
                    <a:pt x="893" y="868"/>
                  </a:lnTo>
                  <a:lnTo>
                    <a:pt x="937" y="905"/>
                  </a:lnTo>
                  <a:lnTo>
                    <a:pt x="937" y="905"/>
                  </a:lnTo>
                  <a:lnTo>
                    <a:pt x="893" y="868"/>
                  </a:lnTo>
                  <a:lnTo>
                    <a:pt x="869" y="851"/>
                  </a:lnTo>
                  <a:lnTo>
                    <a:pt x="844" y="835"/>
                  </a:lnTo>
                  <a:lnTo>
                    <a:pt x="844" y="835"/>
                  </a:lnTo>
                  <a:lnTo>
                    <a:pt x="777" y="787"/>
                  </a:lnTo>
                  <a:lnTo>
                    <a:pt x="708" y="737"/>
                  </a:lnTo>
                  <a:lnTo>
                    <a:pt x="642" y="683"/>
                  </a:lnTo>
                  <a:lnTo>
                    <a:pt x="578" y="629"/>
                  </a:lnTo>
                  <a:lnTo>
                    <a:pt x="518" y="573"/>
                  </a:lnTo>
                  <a:lnTo>
                    <a:pt x="490" y="547"/>
                  </a:lnTo>
                  <a:lnTo>
                    <a:pt x="464" y="519"/>
                  </a:lnTo>
                  <a:lnTo>
                    <a:pt x="439" y="493"/>
                  </a:lnTo>
                  <a:lnTo>
                    <a:pt x="416" y="465"/>
                  </a:lnTo>
                  <a:lnTo>
                    <a:pt x="395" y="438"/>
                  </a:lnTo>
                  <a:lnTo>
                    <a:pt x="376" y="414"/>
                  </a:lnTo>
                  <a:lnTo>
                    <a:pt x="376" y="414"/>
                  </a:lnTo>
                  <a:lnTo>
                    <a:pt x="362" y="392"/>
                  </a:lnTo>
                  <a:lnTo>
                    <a:pt x="343" y="368"/>
                  </a:lnTo>
                  <a:lnTo>
                    <a:pt x="299" y="317"/>
                  </a:lnTo>
                  <a:lnTo>
                    <a:pt x="247" y="260"/>
                  </a:lnTo>
                  <a:lnTo>
                    <a:pt x="193" y="203"/>
                  </a:lnTo>
                  <a:lnTo>
                    <a:pt x="87" y="90"/>
                  </a:lnTo>
                  <a:lnTo>
                    <a:pt x="38" y="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0" name="Freeform 46">
              <a:extLst>
                <a:ext uri="{FF2B5EF4-FFF2-40B4-BE49-F238E27FC236}">
                  <a16:creationId xmlns:a16="http://schemas.microsoft.com/office/drawing/2014/main" id="{95FDF2D4-341B-F9C8-EC98-D6AFF5AB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3794"/>
              <a:ext cx="313" cy="302"/>
            </a:xfrm>
            <a:custGeom>
              <a:avLst/>
              <a:gdLst>
                <a:gd name="T0" fmla="*/ 0 w 937"/>
                <a:gd name="T1" fmla="*/ 0 h 905"/>
                <a:gd name="T2" fmla="*/ 0 w 937"/>
                <a:gd name="T3" fmla="*/ 0 h 905"/>
                <a:gd name="T4" fmla="*/ 0 w 937"/>
                <a:gd name="T5" fmla="*/ 0 h 905"/>
                <a:gd name="T6" fmla="*/ 38 w 937"/>
                <a:gd name="T7" fmla="*/ 42 h 905"/>
                <a:gd name="T8" fmla="*/ 87 w 937"/>
                <a:gd name="T9" fmla="*/ 90 h 905"/>
                <a:gd name="T10" fmla="*/ 193 w 937"/>
                <a:gd name="T11" fmla="*/ 203 h 905"/>
                <a:gd name="T12" fmla="*/ 247 w 937"/>
                <a:gd name="T13" fmla="*/ 260 h 905"/>
                <a:gd name="T14" fmla="*/ 299 w 937"/>
                <a:gd name="T15" fmla="*/ 317 h 905"/>
                <a:gd name="T16" fmla="*/ 343 w 937"/>
                <a:gd name="T17" fmla="*/ 368 h 905"/>
                <a:gd name="T18" fmla="*/ 362 w 937"/>
                <a:gd name="T19" fmla="*/ 392 h 905"/>
                <a:gd name="T20" fmla="*/ 376 w 937"/>
                <a:gd name="T21" fmla="*/ 414 h 905"/>
                <a:gd name="T22" fmla="*/ 376 w 937"/>
                <a:gd name="T23" fmla="*/ 414 h 905"/>
                <a:gd name="T24" fmla="*/ 395 w 937"/>
                <a:gd name="T25" fmla="*/ 438 h 905"/>
                <a:gd name="T26" fmla="*/ 416 w 937"/>
                <a:gd name="T27" fmla="*/ 465 h 905"/>
                <a:gd name="T28" fmla="*/ 439 w 937"/>
                <a:gd name="T29" fmla="*/ 493 h 905"/>
                <a:gd name="T30" fmla="*/ 464 w 937"/>
                <a:gd name="T31" fmla="*/ 519 h 905"/>
                <a:gd name="T32" fmla="*/ 490 w 937"/>
                <a:gd name="T33" fmla="*/ 547 h 905"/>
                <a:gd name="T34" fmla="*/ 518 w 937"/>
                <a:gd name="T35" fmla="*/ 573 h 905"/>
                <a:gd name="T36" fmla="*/ 578 w 937"/>
                <a:gd name="T37" fmla="*/ 629 h 905"/>
                <a:gd name="T38" fmla="*/ 642 w 937"/>
                <a:gd name="T39" fmla="*/ 683 h 905"/>
                <a:gd name="T40" fmla="*/ 708 w 937"/>
                <a:gd name="T41" fmla="*/ 737 h 905"/>
                <a:gd name="T42" fmla="*/ 777 w 937"/>
                <a:gd name="T43" fmla="*/ 787 h 905"/>
                <a:gd name="T44" fmla="*/ 844 w 937"/>
                <a:gd name="T45" fmla="*/ 835 h 905"/>
                <a:gd name="T46" fmla="*/ 844 w 937"/>
                <a:gd name="T47" fmla="*/ 835 h 905"/>
                <a:gd name="T48" fmla="*/ 869 w 937"/>
                <a:gd name="T49" fmla="*/ 851 h 905"/>
                <a:gd name="T50" fmla="*/ 893 w 937"/>
                <a:gd name="T51" fmla="*/ 868 h 905"/>
                <a:gd name="T52" fmla="*/ 937 w 937"/>
                <a:gd name="T53" fmla="*/ 905 h 905"/>
                <a:gd name="T54" fmla="*/ 937 w 937"/>
                <a:gd name="T55" fmla="*/ 905 h 905"/>
                <a:gd name="T56" fmla="*/ 893 w 937"/>
                <a:gd name="T57" fmla="*/ 868 h 905"/>
                <a:gd name="T58" fmla="*/ 869 w 937"/>
                <a:gd name="T59" fmla="*/ 851 h 905"/>
                <a:gd name="T60" fmla="*/ 844 w 937"/>
                <a:gd name="T61" fmla="*/ 835 h 905"/>
                <a:gd name="T62" fmla="*/ 844 w 937"/>
                <a:gd name="T63" fmla="*/ 835 h 905"/>
                <a:gd name="T64" fmla="*/ 777 w 937"/>
                <a:gd name="T65" fmla="*/ 787 h 905"/>
                <a:gd name="T66" fmla="*/ 708 w 937"/>
                <a:gd name="T67" fmla="*/ 737 h 905"/>
                <a:gd name="T68" fmla="*/ 642 w 937"/>
                <a:gd name="T69" fmla="*/ 683 h 905"/>
                <a:gd name="T70" fmla="*/ 578 w 937"/>
                <a:gd name="T71" fmla="*/ 629 h 905"/>
                <a:gd name="T72" fmla="*/ 518 w 937"/>
                <a:gd name="T73" fmla="*/ 573 h 905"/>
                <a:gd name="T74" fmla="*/ 490 w 937"/>
                <a:gd name="T75" fmla="*/ 547 h 905"/>
                <a:gd name="T76" fmla="*/ 464 w 937"/>
                <a:gd name="T77" fmla="*/ 519 h 905"/>
                <a:gd name="T78" fmla="*/ 439 w 937"/>
                <a:gd name="T79" fmla="*/ 493 h 905"/>
                <a:gd name="T80" fmla="*/ 416 w 937"/>
                <a:gd name="T81" fmla="*/ 465 h 905"/>
                <a:gd name="T82" fmla="*/ 395 w 937"/>
                <a:gd name="T83" fmla="*/ 438 h 905"/>
                <a:gd name="T84" fmla="*/ 376 w 937"/>
                <a:gd name="T85" fmla="*/ 414 h 905"/>
                <a:gd name="T86" fmla="*/ 376 w 937"/>
                <a:gd name="T87" fmla="*/ 414 h 905"/>
                <a:gd name="T88" fmla="*/ 362 w 937"/>
                <a:gd name="T89" fmla="*/ 392 h 905"/>
                <a:gd name="T90" fmla="*/ 343 w 937"/>
                <a:gd name="T91" fmla="*/ 368 h 905"/>
                <a:gd name="T92" fmla="*/ 299 w 937"/>
                <a:gd name="T93" fmla="*/ 317 h 905"/>
                <a:gd name="T94" fmla="*/ 247 w 937"/>
                <a:gd name="T95" fmla="*/ 260 h 905"/>
                <a:gd name="T96" fmla="*/ 193 w 937"/>
                <a:gd name="T97" fmla="*/ 203 h 905"/>
                <a:gd name="T98" fmla="*/ 87 w 937"/>
                <a:gd name="T99" fmla="*/ 90 h 905"/>
                <a:gd name="T100" fmla="*/ 38 w 937"/>
                <a:gd name="T101" fmla="*/ 42 h 905"/>
                <a:gd name="T102" fmla="*/ 0 w 937"/>
                <a:gd name="T103" fmla="*/ 0 h 905"/>
                <a:gd name="T104" fmla="*/ 0 w 937"/>
                <a:gd name="T105" fmla="*/ 0 h 905"/>
                <a:gd name="T106" fmla="*/ 0 w 937"/>
                <a:gd name="T107" fmla="*/ 0 h 905"/>
                <a:gd name="T108" fmla="*/ 0 w 937"/>
                <a:gd name="T10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7" h="9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8" y="42"/>
                  </a:lnTo>
                  <a:lnTo>
                    <a:pt x="87" y="90"/>
                  </a:lnTo>
                  <a:lnTo>
                    <a:pt x="193" y="203"/>
                  </a:lnTo>
                  <a:lnTo>
                    <a:pt x="247" y="260"/>
                  </a:lnTo>
                  <a:lnTo>
                    <a:pt x="299" y="317"/>
                  </a:lnTo>
                  <a:lnTo>
                    <a:pt x="343" y="368"/>
                  </a:lnTo>
                  <a:lnTo>
                    <a:pt x="362" y="392"/>
                  </a:lnTo>
                  <a:lnTo>
                    <a:pt x="376" y="414"/>
                  </a:lnTo>
                  <a:lnTo>
                    <a:pt x="376" y="414"/>
                  </a:lnTo>
                  <a:lnTo>
                    <a:pt x="395" y="438"/>
                  </a:lnTo>
                  <a:lnTo>
                    <a:pt x="416" y="465"/>
                  </a:lnTo>
                  <a:lnTo>
                    <a:pt x="439" y="493"/>
                  </a:lnTo>
                  <a:lnTo>
                    <a:pt x="464" y="519"/>
                  </a:lnTo>
                  <a:lnTo>
                    <a:pt x="490" y="547"/>
                  </a:lnTo>
                  <a:lnTo>
                    <a:pt x="518" y="573"/>
                  </a:lnTo>
                  <a:lnTo>
                    <a:pt x="578" y="629"/>
                  </a:lnTo>
                  <a:lnTo>
                    <a:pt x="642" y="683"/>
                  </a:lnTo>
                  <a:lnTo>
                    <a:pt x="708" y="737"/>
                  </a:lnTo>
                  <a:lnTo>
                    <a:pt x="777" y="787"/>
                  </a:lnTo>
                  <a:lnTo>
                    <a:pt x="844" y="835"/>
                  </a:lnTo>
                  <a:lnTo>
                    <a:pt x="844" y="835"/>
                  </a:lnTo>
                  <a:lnTo>
                    <a:pt x="869" y="851"/>
                  </a:lnTo>
                  <a:lnTo>
                    <a:pt x="893" y="868"/>
                  </a:lnTo>
                  <a:lnTo>
                    <a:pt x="937" y="905"/>
                  </a:lnTo>
                  <a:lnTo>
                    <a:pt x="937" y="905"/>
                  </a:lnTo>
                  <a:lnTo>
                    <a:pt x="893" y="868"/>
                  </a:lnTo>
                  <a:lnTo>
                    <a:pt x="869" y="851"/>
                  </a:lnTo>
                  <a:lnTo>
                    <a:pt x="844" y="835"/>
                  </a:lnTo>
                  <a:lnTo>
                    <a:pt x="844" y="835"/>
                  </a:lnTo>
                  <a:lnTo>
                    <a:pt x="777" y="787"/>
                  </a:lnTo>
                  <a:lnTo>
                    <a:pt x="708" y="737"/>
                  </a:lnTo>
                  <a:lnTo>
                    <a:pt x="642" y="683"/>
                  </a:lnTo>
                  <a:lnTo>
                    <a:pt x="578" y="629"/>
                  </a:lnTo>
                  <a:lnTo>
                    <a:pt x="518" y="573"/>
                  </a:lnTo>
                  <a:lnTo>
                    <a:pt x="490" y="547"/>
                  </a:lnTo>
                  <a:lnTo>
                    <a:pt x="464" y="519"/>
                  </a:lnTo>
                  <a:lnTo>
                    <a:pt x="439" y="493"/>
                  </a:lnTo>
                  <a:lnTo>
                    <a:pt x="416" y="465"/>
                  </a:lnTo>
                  <a:lnTo>
                    <a:pt x="395" y="438"/>
                  </a:lnTo>
                  <a:lnTo>
                    <a:pt x="376" y="414"/>
                  </a:lnTo>
                  <a:lnTo>
                    <a:pt x="376" y="414"/>
                  </a:lnTo>
                  <a:lnTo>
                    <a:pt x="362" y="392"/>
                  </a:lnTo>
                  <a:lnTo>
                    <a:pt x="343" y="368"/>
                  </a:lnTo>
                  <a:lnTo>
                    <a:pt x="299" y="317"/>
                  </a:lnTo>
                  <a:lnTo>
                    <a:pt x="247" y="260"/>
                  </a:lnTo>
                  <a:lnTo>
                    <a:pt x="193" y="203"/>
                  </a:lnTo>
                  <a:lnTo>
                    <a:pt x="87" y="90"/>
                  </a:lnTo>
                  <a:lnTo>
                    <a:pt x="38" y="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1" name="Freeform 47">
              <a:extLst>
                <a:ext uri="{FF2B5EF4-FFF2-40B4-BE49-F238E27FC236}">
                  <a16:creationId xmlns:a16="http://schemas.microsoft.com/office/drawing/2014/main" id="{FABA5195-F75C-0C40-8003-105A2E8A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3734"/>
              <a:ext cx="767" cy="579"/>
            </a:xfrm>
            <a:custGeom>
              <a:avLst/>
              <a:gdLst>
                <a:gd name="T0" fmla="*/ 202 w 2300"/>
                <a:gd name="T1" fmla="*/ 16 h 1736"/>
                <a:gd name="T2" fmla="*/ 151 w 2300"/>
                <a:gd name="T3" fmla="*/ 61 h 1736"/>
                <a:gd name="T4" fmla="*/ 69 w 2300"/>
                <a:gd name="T5" fmla="*/ 218 h 1736"/>
                <a:gd name="T6" fmla="*/ 57 w 2300"/>
                <a:gd name="T7" fmla="*/ 247 h 1736"/>
                <a:gd name="T8" fmla="*/ 53 w 2300"/>
                <a:gd name="T9" fmla="*/ 264 h 1736"/>
                <a:gd name="T10" fmla="*/ 0 w 2300"/>
                <a:gd name="T11" fmla="*/ 784 h 1736"/>
                <a:gd name="T12" fmla="*/ 3 w 2300"/>
                <a:gd name="T13" fmla="*/ 836 h 1736"/>
                <a:gd name="T14" fmla="*/ 31 w 2300"/>
                <a:gd name="T15" fmla="*/ 907 h 1736"/>
                <a:gd name="T16" fmla="*/ 64 w 2300"/>
                <a:gd name="T17" fmla="*/ 945 h 1736"/>
                <a:gd name="T18" fmla="*/ 162 w 2300"/>
                <a:gd name="T19" fmla="*/ 1010 h 1736"/>
                <a:gd name="T20" fmla="*/ 404 w 2300"/>
                <a:gd name="T21" fmla="*/ 1155 h 1736"/>
                <a:gd name="T22" fmla="*/ 849 w 2300"/>
                <a:gd name="T23" fmla="*/ 1411 h 1736"/>
                <a:gd name="T24" fmla="*/ 1176 w 2300"/>
                <a:gd name="T25" fmla="*/ 1587 h 1736"/>
                <a:gd name="T26" fmla="*/ 1317 w 2300"/>
                <a:gd name="T27" fmla="*/ 1648 h 1736"/>
                <a:gd name="T28" fmla="*/ 1472 w 2300"/>
                <a:gd name="T29" fmla="*/ 1691 h 1736"/>
                <a:gd name="T30" fmla="*/ 1687 w 2300"/>
                <a:gd name="T31" fmla="*/ 1724 h 1736"/>
                <a:gd name="T32" fmla="*/ 1928 w 2300"/>
                <a:gd name="T33" fmla="*/ 1736 h 1736"/>
                <a:gd name="T34" fmla="*/ 2093 w 2300"/>
                <a:gd name="T35" fmla="*/ 1726 h 1736"/>
                <a:gd name="T36" fmla="*/ 2149 w 2300"/>
                <a:gd name="T37" fmla="*/ 1705 h 1736"/>
                <a:gd name="T38" fmla="*/ 2224 w 2300"/>
                <a:gd name="T39" fmla="*/ 1638 h 1736"/>
                <a:gd name="T40" fmla="*/ 2278 w 2300"/>
                <a:gd name="T41" fmla="*/ 1547 h 1736"/>
                <a:gd name="T42" fmla="*/ 2300 w 2300"/>
                <a:gd name="T43" fmla="*/ 1454 h 1736"/>
                <a:gd name="T44" fmla="*/ 2285 w 2300"/>
                <a:gd name="T45" fmla="*/ 1386 h 1736"/>
                <a:gd name="T46" fmla="*/ 2235 w 2300"/>
                <a:gd name="T47" fmla="*/ 1293 h 1736"/>
                <a:gd name="T48" fmla="*/ 2133 w 2300"/>
                <a:gd name="T49" fmla="*/ 1163 h 1736"/>
                <a:gd name="T50" fmla="*/ 2093 w 2300"/>
                <a:gd name="T51" fmla="*/ 1123 h 1736"/>
                <a:gd name="T52" fmla="*/ 1985 w 2300"/>
                <a:gd name="T53" fmla="*/ 1031 h 1736"/>
                <a:gd name="T54" fmla="*/ 1824 w 2300"/>
                <a:gd name="T55" fmla="*/ 917 h 1736"/>
                <a:gd name="T56" fmla="*/ 1606 w 2300"/>
                <a:gd name="T57" fmla="*/ 727 h 1736"/>
                <a:gd name="T58" fmla="*/ 1511 w 2300"/>
                <a:gd name="T59" fmla="*/ 618 h 1736"/>
                <a:gd name="T60" fmla="*/ 1459 w 2300"/>
                <a:gd name="T61" fmla="*/ 548 h 1736"/>
                <a:gd name="T62" fmla="*/ 1203 w 2300"/>
                <a:gd name="T63" fmla="*/ 270 h 1736"/>
                <a:gd name="T64" fmla="*/ 1116 w 2300"/>
                <a:gd name="T65" fmla="*/ 180 h 1736"/>
                <a:gd name="T66" fmla="*/ 1077 w 2300"/>
                <a:gd name="T67" fmla="*/ 131 h 1736"/>
                <a:gd name="T68" fmla="*/ 1058 w 2300"/>
                <a:gd name="T69" fmla="*/ 111 h 1736"/>
                <a:gd name="T70" fmla="*/ 1037 w 2300"/>
                <a:gd name="T71" fmla="*/ 101 h 1736"/>
                <a:gd name="T72" fmla="*/ 980 w 2300"/>
                <a:gd name="T73" fmla="*/ 86 h 1736"/>
                <a:gd name="T74" fmla="*/ 911 w 2300"/>
                <a:gd name="T75" fmla="*/ 80 h 1736"/>
                <a:gd name="T76" fmla="*/ 841 w 2300"/>
                <a:gd name="T77" fmla="*/ 86 h 1736"/>
                <a:gd name="T78" fmla="*/ 793 w 2300"/>
                <a:gd name="T79" fmla="*/ 101 h 1736"/>
                <a:gd name="T80" fmla="*/ 755 w 2300"/>
                <a:gd name="T81" fmla="*/ 137 h 1736"/>
                <a:gd name="T82" fmla="*/ 731 w 2300"/>
                <a:gd name="T83" fmla="*/ 180 h 1736"/>
                <a:gd name="T84" fmla="*/ 669 w 2300"/>
                <a:gd name="T85" fmla="*/ 242 h 1736"/>
                <a:gd name="T86" fmla="*/ 606 w 2300"/>
                <a:gd name="T87" fmla="*/ 267 h 1736"/>
                <a:gd name="T88" fmla="*/ 499 w 2300"/>
                <a:gd name="T89" fmla="*/ 286 h 1736"/>
                <a:gd name="T90" fmla="*/ 442 w 2300"/>
                <a:gd name="T91" fmla="*/ 278 h 1736"/>
                <a:gd name="T92" fmla="*/ 389 w 2300"/>
                <a:gd name="T93" fmla="*/ 256 h 1736"/>
                <a:gd name="T94" fmla="*/ 290 w 2300"/>
                <a:gd name="T95" fmla="*/ 182 h 1736"/>
                <a:gd name="T96" fmla="*/ 253 w 2300"/>
                <a:gd name="T97" fmla="*/ 134 h 1736"/>
                <a:gd name="T98" fmla="*/ 240 w 2300"/>
                <a:gd name="T99" fmla="*/ 99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0" h="1736">
                  <a:moveTo>
                    <a:pt x="233" y="0"/>
                  </a:moveTo>
                  <a:lnTo>
                    <a:pt x="233" y="0"/>
                  </a:lnTo>
                  <a:lnTo>
                    <a:pt x="217" y="7"/>
                  </a:lnTo>
                  <a:lnTo>
                    <a:pt x="202" y="16"/>
                  </a:lnTo>
                  <a:lnTo>
                    <a:pt x="187" y="24"/>
                  </a:lnTo>
                  <a:lnTo>
                    <a:pt x="174" y="36"/>
                  </a:lnTo>
                  <a:lnTo>
                    <a:pt x="161" y="48"/>
                  </a:lnTo>
                  <a:lnTo>
                    <a:pt x="151" y="61"/>
                  </a:lnTo>
                  <a:lnTo>
                    <a:pt x="140" y="76"/>
                  </a:lnTo>
                  <a:lnTo>
                    <a:pt x="132" y="92"/>
                  </a:lnTo>
                  <a:lnTo>
                    <a:pt x="69" y="218"/>
                  </a:lnTo>
                  <a:lnTo>
                    <a:pt x="69" y="218"/>
                  </a:lnTo>
                  <a:lnTo>
                    <a:pt x="63" y="232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3" y="264"/>
                  </a:lnTo>
                  <a:lnTo>
                    <a:pt x="50" y="283"/>
                  </a:lnTo>
                  <a:lnTo>
                    <a:pt x="12" y="673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97"/>
                  </a:lnTo>
                  <a:lnTo>
                    <a:pt x="0" y="810"/>
                  </a:lnTo>
                  <a:lnTo>
                    <a:pt x="0" y="823"/>
                  </a:lnTo>
                  <a:lnTo>
                    <a:pt x="3" y="836"/>
                  </a:lnTo>
                  <a:lnTo>
                    <a:pt x="4" y="848"/>
                  </a:lnTo>
                  <a:lnTo>
                    <a:pt x="9" y="861"/>
                  </a:lnTo>
                  <a:lnTo>
                    <a:pt x="18" y="885"/>
                  </a:lnTo>
                  <a:lnTo>
                    <a:pt x="31" y="907"/>
                  </a:lnTo>
                  <a:lnTo>
                    <a:pt x="38" y="917"/>
                  </a:lnTo>
                  <a:lnTo>
                    <a:pt x="47" y="927"/>
                  </a:lnTo>
                  <a:lnTo>
                    <a:pt x="56" y="936"/>
                  </a:lnTo>
                  <a:lnTo>
                    <a:pt x="64" y="945"/>
                  </a:lnTo>
                  <a:lnTo>
                    <a:pt x="75" y="953"/>
                  </a:lnTo>
                  <a:lnTo>
                    <a:pt x="86" y="961"/>
                  </a:lnTo>
                  <a:lnTo>
                    <a:pt x="86" y="961"/>
                  </a:lnTo>
                  <a:lnTo>
                    <a:pt x="162" y="1010"/>
                  </a:lnTo>
                  <a:lnTo>
                    <a:pt x="247" y="1063"/>
                  </a:lnTo>
                  <a:lnTo>
                    <a:pt x="331" y="1113"/>
                  </a:lnTo>
                  <a:lnTo>
                    <a:pt x="404" y="1155"/>
                  </a:lnTo>
                  <a:lnTo>
                    <a:pt x="404" y="1155"/>
                  </a:lnTo>
                  <a:lnTo>
                    <a:pt x="462" y="1187"/>
                  </a:lnTo>
                  <a:lnTo>
                    <a:pt x="540" y="1233"/>
                  </a:lnTo>
                  <a:lnTo>
                    <a:pt x="737" y="1347"/>
                  </a:lnTo>
                  <a:lnTo>
                    <a:pt x="849" y="1411"/>
                  </a:lnTo>
                  <a:lnTo>
                    <a:pt x="961" y="1474"/>
                  </a:lnTo>
                  <a:lnTo>
                    <a:pt x="1072" y="1534"/>
                  </a:lnTo>
                  <a:lnTo>
                    <a:pt x="1176" y="1587"/>
                  </a:lnTo>
                  <a:lnTo>
                    <a:pt x="1176" y="1587"/>
                  </a:lnTo>
                  <a:lnTo>
                    <a:pt x="1232" y="1613"/>
                  </a:lnTo>
                  <a:lnTo>
                    <a:pt x="1282" y="1635"/>
                  </a:lnTo>
                  <a:lnTo>
                    <a:pt x="1282" y="1635"/>
                  </a:lnTo>
                  <a:lnTo>
                    <a:pt x="1317" y="1648"/>
                  </a:lnTo>
                  <a:lnTo>
                    <a:pt x="1353" y="1660"/>
                  </a:lnTo>
                  <a:lnTo>
                    <a:pt x="1391" y="1672"/>
                  </a:lnTo>
                  <a:lnTo>
                    <a:pt x="1431" y="1682"/>
                  </a:lnTo>
                  <a:lnTo>
                    <a:pt x="1472" y="1691"/>
                  </a:lnTo>
                  <a:lnTo>
                    <a:pt x="1514" y="1699"/>
                  </a:lnTo>
                  <a:lnTo>
                    <a:pt x="1557" y="1707"/>
                  </a:lnTo>
                  <a:lnTo>
                    <a:pt x="1600" y="1714"/>
                  </a:lnTo>
                  <a:lnTo>
                    <a:pt x="1687" y="1724"/>
                  </a:lnTo>
                  <a:lnTo>
                    <a:pt x="1772" y="1732"/>
                  </a:lnTo>
                  <a:lnTo>
                    <a:pt x="1854" y="1736"/>
                  </a:lnTo>
                  <a:lnTo>
                    <a:pt x="1928" y="1736"/>
                  </a:lnTo>
                  <a:lnTo>
                    <a:pt x="1928" y="1736"/>
                  </a:lnTo>
                  <a:lnTo>
                    <a:pt x="1985" y="1736"/>
                  </a:lnTo>
                  <a:lnTo>
                    <a:pt x="2035" y="1733"/>
                  </a:lnTo>
                  <a:lnTo>
                    <a:pt x="2076" y="1729"/>
                  </a:lnTo>
                  <a:lnTo>
                    <a:pt x="2093" y="1726"/>
                  </a:lnTo>
                  <a:lnTo>
                    <a:pt x="2107" y="1723"/>
                  </a:lnTo>
                  <a:lnTo>
                    <a:pt x="2107" y="1723"/>
                  </a:lnTo>
                  <a:lnTo>
                    <a:pt x="2129" y="1716"/>
                  </a:lnTo>
                  <a:lnTo>
                    <a:pt x="2149" y="1705"/>
                  </a:lnTo>
                  <a:lnTo>
                    <a:pt x="2168" y="1692"/>
                  </a:lnTo>
                  <a:lnTo>
                    <a:pt x="2187" y="1676"/>
                  </a:lnTo>
                  <a:lnTo>
                    <a:pt x="2206" y="1659"/>
                  </a:lnTo>
                  <a:lnTo>
                    <a:pt x="2224" y="1638"/>
                  </a:lnTo>
                  <a:lnTo>
                    <a:pt x="2238" y="1616"/>
                  </a:lnTo>
                  <a:lnTo>
                    <a:pt x="2253" y="1594"/>
                  </a:lnTo>
                  <a:lnTo>
                    <a:pt x="2266" y="1571"/>
                  </a:lnTo>
                  <a:lnTo>
                    <a:pt x="2278" y="1547"/>
                  </a:lnTo>
                  <a:lnTo>
                    <a:pt x="2287" y="1522"/>
                  </a:lnTo>
                  <a:lnTo>
                    <a:pt x="2294" y="1499"/>
                  </a:lnTo>
                  <a:lnTo>
                    <a:pt x="2298" y="1476"/>
                  </a:lnTo>
                  <a:lnTo>
                    <a:pt x="2300" y="1454"/>
                  </a:lnTo>
                  <a:lnTo>
                    <a:pt x="2298" y="1432"/>
                  </a:lnTo>
                  <a:lnTo>
                    <a:pt x="2294" y="1413"/>
                  </a:lnTo>
                  <a:lnTo>
                    <a:pt x="2294" y="1413"/>
                  </a:lnTo>
                  <a:lnTo>
                    <a:pt x="2285" y="1386"/>
                  </a:lnTo>
                  <a:lnTo>
                    <a:pt x="2272" y="1357"/>
                  </a:lnTo>
                  <a:lnTo>
                    <a:pt x="2256" y="1325"/>
                  </a:lnTo>
                  <a:lnTo>
                    <a:pt x="2235" y="1293"/>
                  </a:lnTo>
                  <a:lnTo>
                    <a:pt x="2235" y="1293"/>
                  </a:lnTo>
                  <a:lnTo>
                    <a:pt x="2213" y="1261"/>
                  </a:lnTo>
                  <a:lnTo>
                    <a:pt x="2189" y="1228"/>
                  </a:lnTo>
                  <a:lnTo>
                    <a:pt x="2162" y="1195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093" y="1123"/>
                  </a:lnTo>
                  <a:lnTo>
                    <a:pt x="2053" y="1085"/>
                  </a:lnTo>
                  <a:lnTo>
                    <a:pt x="2053" y="1085"/>
                  </a:lnTo>
                  <a:lnTo>
                    <a:pt x="2009" y="1048"/>
                  </a:lnTo>
                  <a:lnTo>
                    <a:pt x="1985" y="1031"/>
                  </a:lnTo>
                  <a:lnTo>
                    <a:pt x="1960" y="1015"/>
                  </a:lnTo>
                  <a:lnTo>
                    <a:pt x="1960" y="1015"/>
                  </a:lnTo>
                  <a:lnTo>
                    <a:pt x="1893" y="967"/>
                  </a:lnTo>
                  <a:lnTo>
                    <a:pt x="1824" y="917"/>
                  </a:lnTo>
                  <a:lnTo>
                    <a:pt x="1758" y="863"/>
                  </a:lnTo>
                  <a:lnTo>
                    <a:pt x="1694" y="809"/>
                  </a:lnTo>
                  <a:lnTo>
                    <a:pt x="1634" y="753"/>
                  </a:lnTo>
                  <a:lnTo>
                    <a:pt x="1606" y="727"/>
                  </a:lnTo>
                  <a:lnTo>
                    <a:pt x="1580" y="699"/>
                  </a:lnTo>
                  <a:lnTo>
                    <a:pt x="1555" y="673"/>
                  </a:lnTo>
                  <a:lnTo>
                    <a:pt x="1532" y="645"/>
                  </a:lnTo>
                  <a:lnTo>
                    <a:pt x="1511" y="618"/>
                  </a:lnTo>
                  <a:lnTo>
                    <a:pt x="1492" y="594"/>
                  </a:lnTo>
                  <a:lnTo>
                    <a:pt x="1492" y="594"/>
                  </a:lnTo>
                  <a:lnTo>
                    <a:pt x="1478" y="572"/>
                  </a:lnTo>
                  <a:lnTo>
                    <a:pt x="1459" y="548"/>
                  </a:lnTo>
                  <a:lnTo>
                    <a:pt x="1415" y="497"/>
                  </a:lnTo>
                  <a:lnTo>
                    <a:pt x="1363" y="440"/>
                  </a:lnTo>
                  <a:lnTo>
                    <a:pt x="1309" y="383"/>
                  </a:lnTo>
                  <a:lnTo>
                    <a:pt x="1203" y="270"/>
                  </a:lnTo>
                  <a:lnTo>
                    <a:pt x="1154" y="222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091" y="150"/>
                  </a:lnTo>
                  <a:lnTo>
                    <a:pt x="1083" y="140"/>
                  </a:lnTo>
                  <a:lnTo>
                    <a:pt x="1077" y="131"/>
                  </a:lnTo>
                  <a:lnTo>
                    <a:pt x="1077" y="131"/>
                  </a:lnTo>
                  <a:lnTo>
                    <a:pt x="1072" y="124"/>
                  </a:lnTo>
                  <a:lnTo>
                    <a:pt x="1072" y="124"/>
                  </a:lnTo>
                  <a:lnTo>
                    <a:pt x="1065" y="117"/>
                  </a:lnTo>
                  <a:lnTo>
                    <a:pt x="1058" y="111"/>
                  </a:lnTo>
                  <a:lnTo>
                    <a:pt x="1047" y="105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34" y="99"/>
                  </a:lnTo>
                  <a:lnTo>
                    <a:pt x="1034" y="99"/>
                  </a:lnTo>
                  <a:lnTo>
                    <a:pt x="1009" y="92"/>
                  </a:lnTo>
                  <a:lnTo>
                    <a:pt x="980" y="86"/>
                  </a:lnTo>
                  <a:lnTo>
                    <a:pt x="949" y="81"/>
                  </a:lnTo>
                  <a:lnTo>
                    <a:pt x="917" y="80"/>
                  </a:lnTo>
                  <a:lnTo>
                    <a:pt x="917" y="80"/>
                  </a:lnTo>
                  <a:lnTo>
                    <a:pt x="911" y="80"/>
                  </a:lnTo>
                  <a:lnTo>
                    <a:pt x="911" y="80"/>
                  </a:lnTo>
                  <a:lnTo>
                    <a:pt x="888" y="80"/>
                  </a:lnTo>
                  <a:lnTo>
                    <a:pt x="865" y="83"/>
                  </a:lnTo>
                  <a:lnTo>
                    <a:pt x="841" y="86"/>
                  </a:lnTo>
                  <a:lnTo>
                    <a:pt x="819" y="90"/>
                  </a:lnTo>
                  <a:lnTo>
                    <a:pt x="819" y="90"/>
                  </a:lnTo>
                  <a:lnTo>
                    <a:pt x="806" y="95"/>
                  </a:lnTo>
                  <a:lnTo>
                    <a:pt x="793" y="101"/>
                  </a:lnTo>
                  <a:lnTo>
                    <a:pt x="783" y="108"/>
                  </a:lnTo>
                  <a:lnTo>
                    <a:pt x="772" y="117"/>
                  </a:lnTo>
                  <a:lnTo>
                    <a:pt x="764" y="127"/>
                  </a:lnTo>
                  <a:lnTo>
                    <a:pt x="755" y="137"/>
                  </a:lnTo>
                  <a:lnTo>
                    <a:pt x="749" y="149"/>
                  </a:lnTo>
                  <a:lnTo>
                    <a:pt x="743" y="159"/>
                  </a:lnTo>
                  <a:lnTo>
                    <a:pt x="743" y="159"/>
                  </a:lnTo>
                  <a:lnTo>
                    <a:pt x="731" y="180"/>
                  </a:lnTo>
                  <a:lnTo>
                    <a:pt x="718" y="199"/>
                  </a:lnTo>
                  <a:lnTo>
                    <a:pt x="704" y="215"/>
                  </a:lnTo>
                  <a:lnTo>
                    <a:pt x="688" y="231"/>
                  </a:lnTo>
                  <a:lnTo>
                    <a:pt x="669" y="242"/>
                  </a:lnTo>
                  <a:lnTo>
                    <a:pt x="650" y="254"/>
                  </a:lnTo>
                  <a:lnTo>
                    <a:pt x="628" y="261"/>
                  </a:lnTo>
                  <a:lnTo>
                    <a:pt x="606" y="267"/>
                  </a:lnTo>
                  <a:lnTo>
                    <a:pt x="606" y="267"/>
                  </a:lnTo>
                  <a:lnTo>
                    <a:pt x="527" y="283"/>
                  </a:lnTo>
                  <a:lnTo>
                    <a:pt x="527" y="283"/>
                  </a:lnTo>
                  <a:lnTo>
                    <a:pt x="513" y="286"/>
                  </a:lnTo>
                  <a:lnTo>
                    <a:pt x="499" y="286"/>
                  </a:lnTo>
                  <a:lnTo>
                    <a:pt x="499" y="286"/>
                  </a:lnTo>
                  <a:lnTo>
                    <a:pt x="480" y="285"/>
                  </a:lnTo>
                  <a:lnTo>
                    <a:pt x="461" y="282"/>
                  </a:lnTo>
                  <a:lnTo>
                    <a:pt x="442" y="278"/>
                  </a:lnTo>
                  <a:lnTo>
                    <a:pt x="421" y="270"/>
                  </a:lnTo>
                  <a:lnTo>
                    <a:pt x="421" y="270"/>
                  </a:lnTo>
                  <a:lnTo>
                    <a:pt x="405" y="263"/>
                  </a:lnTo>
                  <a:lnTo>
                    <a:pt x="389" y="256"/>
                  </a:lnTo>
                  <a:lnTo>
                    <a:pt x="357" y="238"/>
                  </a:lnTo>
                  <a:lnTo>
                    <a:pt x="328" y="218"/>
                  </a:lnTo>
                  <a:lnTo>
                    <a:pt x="301" y="194"/>
                  </a:lnTo>
                  <a:lnTo>
                    <a:pt x="290" y="182"/>
                  </a:lnTo>
                  <a:lnTo>
                    <a:pt x="278" y="171"/>
                  </a:lnTo>
                  <a:lnTo>
                    <a:pt x="269" y="159"/>
                  </a:lnTo>
                  <a:lnTo>
                    <a:pt x="260" y="146"/>
                  </a:lnTo>
                  <a:lnTo>
                    <a:pt x="253" y="134"/>
                  </a:lnTo>
                  <a:lnTo>
                    <a:pt x="247" y="122"/>
                  </a:lnTo>
                  <a:lnTo>
                    <a:pt x="243" y="111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36" y="5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2" name="Freeform 48">
              <a:extLst>
                <a:ext uri="{FF2B5EF4-FFF2-40B4-BE49-F238E27FC236}">
                  <a16:creationId xmlns:a16="http://schemas.microsoft.com/office/drawing/2014/main" id="{50334903-E1F4-25BD-CCD7-29EE8AA5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3734"/>
              <a:ext cx="767" cy="579"/>
            </a:xfrm>
            <a:custGeom>
              <a:avLst/>
              <a:gdLst>
                <a:gd name="T0" fmla="*/ 202 w 2300"/>
                <a:gd name="T1" fmla="*/ 16 h 1736"/>
                <a:gd name="T2" fmla="*/ 151 w 2300"/>
                <a:gd name="T3" fmla="*/ 61 h 1736"/>
                <a:gd name="T4" fmla="*/ 69 w 2300"/>
                <a:gd name="T5" fmla="*/ 218 h 1736"/>
                <a:gd name="T6" fmla="*/ 57 w 2300"/>
                <a:gd name="T7" fmla="*/ 247 h 1736"/>
                <a:gd name="T8" fmla="*/ 53 w 2300"/>
                <a:gd name="T9" fmla="*/ 264 h 1736"/>
                <a:gd name="T10" fmla="*/ 0 w 2300"/>
                <a:gd name="T11" fmla="*/ 784 h 1736"/>
                <a:gd name="T12" fmla="*/ 3 w 2300"/>
                <a:gd name="T13" fmla="*/ 836 h 1736"/>
                <a:gd name="T14" fmla="*/ 31 w 2300"/>
                <a:gd name="T15" fmla="*/ 907 h 1736"/>
                <a:gd name="T16" fmla="*/ 64 w 2300"/>
                <a:gd name="T17" fmla="*/ 945 h 1736"/>
                <a:gd name="T18" fmla="*/ 162 w 2300"/>
                <a:gd name="T19" fmla="*/ 1010 h 1736"/>
                <a:gd name="T20" fmla="*/ 404 w 2300"/>
                <a:gd name="T21" fmla="*/ 1155 h 1736"/>
                <a:gd name="T22" fmla="*/ 849 w 2300"/>
                <a:gd name="T23" fmla="*/ 1411 h 1736"/>
                <a:gd name="T24" fmla="*/ 1176 w 2300"/>
                <a:gd name="T25" fmla="*/ 1587 h 1736"/>
                <a:gd name="T26" fmla="*/ 1317 w 2300"/>
                <a:gd name="T27" fmla="*/ 1648 h 1736"/>
                <a:gd name="T28" fmla="*/ 1472 w 2300"/>
                <a:gd name="T29" fmla="*/ 1691 h 1736"/>
                <a:gd name="T30" fmla="*/ 1687 w 2300"/>
                <a:gd name="T31" fmla="*/ 1724 h 1736"/>
                <a:gd name="T32" fmla="*/ 1928 w 2300"/>
                <a:gd name="T33" fmla="*/ 1736 h 1736"/>
                <a:gd name="T34" fmla="*/ 2093 w 2300"/>
                <a:gd name="T35" fmla="*/ 1726 h 1736"/>
                <a:gd name="T36" fmla="*/ 2149 w 2300"/>
                <a:gd name="T37" fmla="*/ 1705 h 1736"/>
                <a:gd name="T38" fmla="*/ 2224 w 2300"/>
                <a:gd name="T39" fmla="*/ 1638 h 1736"/>
                <a:gd name="T40" fmla="*/ 2278 w 2300"/>
                <a:gd name="T41" fmla="*/ 1547 h 1736"/>
                <a:gd name="T42" fmla="*/ 2300 w 2300"/>
                <a:gd name="T43" fmla="*/ 1454 h 1736"/>
                <a:gd name="T44" fmla="*/ 2285 w 2300"/>
                <a:gd name="T45" fmla="*/ 1386 h 1736"/>
                <a:gd name="T46" fmla="*/ 2235 w 2300"/>
                <a:gd name="T47" fmla="*/ 1293 h 1736"/>
                <a:gd name="T48" fmla="*/ 2133 w 2300"/>
                <a:gd name="T49" fmla="*/ 1163 h 1736"/>
                <a:gd name="T50" fmla="*/ 2093 w 2300"/>
                <a:gd name="T51" fmla="*/ 1123 h 1736"/>
                <a:gd name="T52" fmla="*/ 1985 w 2300"/>
                <a:gd name="T53" fmla="*/ 1031 h 1736"/>
                <a:gd name="T54" fmla="*/ 1824 w 2300"/>
                <a:gd name="T55" fmla="*/ 917 h 1736"/>
                <a:gd name="T56" fmla="*/ 1606 w 2300"/>
                <a:gd name="T57" fmla="*/ 727 h 1736"/>
                <a:gd name="T58" fmla="*/ 1511 w 2300"/>
                <a:gd name="T59" fmla="*/ 618 h 1736"/>
                <a:gd name="T60" fmla="*/ 1459 w 2300"/>
                <a:gd name="T61" fmla="*/ 548 h 1736"/>
                <a:gd name="T62" fmla="*/ 1203 w 2300"/>
                <a:gd name="T63" fmla="*/ 270 h 1736"/>
                <a:gd name="T64" fmla="*/ 1116 w 2300"/>
                <a:gd name="T65" fmla="*/ 180 h 1736"/>
                <a:gd name="T66" fmla="*/ 1077 w 2300"/>
                <a:gd name="T67" fmla="*/ 131 h 1736"/>
                <a:gd name="T68" fmla="*/ 1058 w 2300"/>
                <a:gd name="T69" fmla="*/ 111 h 1736"/>
                <a:gd name="T70" fmla="*/ 1037 w 2300"/>
                <a:gd name="T71" fmla="*/ 101 h 1736"/>
                <a:gd name="T72" fmla="*/ 980 w 2300"/>
                <a:gd name="T73" fmla="*/ 86 h 1736"/>
                <a:gd name="T74" fmla="*/ 911 w 2300"/>
                <a:gd name="T75" fmla="*/ 80 h 1736"/>
                <a:gd name="T76" fmla="*/ 841 w 2300"/>
                <a:gd name="T77" fmla="*/ 86 h 1736"/>
                <a:gd name="T78" fmla="*/ 793 w 2300"/>
                <a:gd name="T79" fmla="*/ 101 h 1736"/>
                <a:gd name="T80" fmla="*/ 755 w 2300"/>
                <a:gd name="T81" fmla="*/ 137 h 1736"/>
                <a:gd name="T82" fmla="*/ 731 w 2300"/>
                <a:gd name="T83" fmla="*/ 180 h 1736"/>
                <a:gd name="T84" fmla="*/ 669 w 2300"/>
                <a:gd name="T85" fmla="*/ 242 h 1736"/>
                <a:gd name="T86" fmla="*/ 606 w 2300"/>
                <a:gd name="T87" fmla="*/ 267 h 1736"/>
                <a:gd name="T88" fmla="*/ 499 w 2300"/>
                <a:gd name="T89" fmla="*/ 286 h 1736"/>
                <a:gd name="T90" fmla="*/ 442 w 2300"/>
                <a:gd name="T91" fmla="*/ 278 h 1736"/>
                <a:gd name="T92" fmla="*/ 389 w 2300"/>
                <a:gd name="T93" fmla="*/ 256 h 1736"/>
                <a:gd name="T94" fmla="*/ 290 w 2300"/>
                <a:gd name="T95" fmla="*/ 182 h 1736"/>
                <a:gd name="T96" fmla="*/ 253 w 2300"/>
                <a:gd name="T97" fmla="*/ 134 h 1736"/>
                <a:gd name="T98" fmla="*/ 240 w 2300"/>
                <a:gd name="T99" fmla="*/ 99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0" h="1736">
                  <a:moveTo>
                    <a:pt x="233" y="0"/>
                  </a:moveTo>
                  <a:lnTo>
                    <a:pt x="233" y="0"/>
                  </a:lnTo>
                  <a:lnTo>
                    <a:pt x="217" y="7"/>
                  </a:lnTo>
                  <a:lnTo>
                    <a:pt x="202" y="16"/>
                  </a:lnTo>
                  <a:lnTo>
                    <a:pt x="187" y="24"/>
                  </a:lnTo>
                  <a:lnTo>
                    <a:pt x="174" y="36"/>
                  </a:lnTo>
                  <a:lnTo>
                    <a:pt x="161" y="48"/>
                  </a:lnTo>
                  <a:lnTo>
                    <a:pt x="151" y="61"/>
                  </a:lnTo>
                  <a:lnTo>
                    <a:pt x="140" y="76"/>
                  </a:lnTo>
                  <a:lnTo>
                    <a:pt x="132" y="92"/>
                  </a:lnTo>
                  <a:lnTo>
                    <a:pt x="69" y="218"/>
                  </a:lnTo>
                  <a:lnTo>
                    <a:pt x="69" y="218"/>
                  </a:lnTo>
                  <a:lnTo>
                    <a:pt x="63" y="232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7" y="247"/>
                  </a:lnTo>
                  <a:lnTo>
                    <a:pt x="53" y="264"/>
                  </a:lnTo>
                  <a:lnTo>
                    <a:pt x="50" y="283"/>
                  </a:lnTo>
                  <a:lnTo>
                    <a:pt x="12" y="673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97"/>
                  </a:lnTo>
                  <a:lnTo>
                    <a:pt x="0" y="810"/>
                  </a:lnTo>
                  <a:lnTo>
                    <a:pt x="0" y="823"/>
                  </a:lnTo>
                  <a:lnTo>
                    <a:pt x="3" y="836"/>
                  </a:lnTo>
                  <a:lnTo>
                    <a:pt x="4" y="848"/>
                  </a:lnTo>
                  <a:lnTo>
                    <a:pt x="9" y="861"/>
                  </a:lnTo>
                  <a:lnTo>
                    <a:pt x="18" y="885"/>
                  </a:lnTo>
                  <a:lnTo>
                    <a:pt x="31" y="907"/>
                  </a:lnTo>
                  <a:lnTo>
                    <a:pt x="38" y="917"/>
                  </a:lnTo>
                  <a:lnTo>
                    <a:pt x="47" y="927"/>
                  </a:lnTo>
                  <a:lnTo>
                    <a:pt x="56" y="936"/>
                  </a:lnTo>
                  <a:lnTo>
                    <a:pt x="64" y="945"/>
                  </a:lnTo>
                  <a:lnTo>
                    <a:pt x="75" y="953"/>
                  </a:lnTo>
                  <a:lnTo>
                    <a:pt x="86" y="961"/>
                  </a:lnTo>
                  <a:lnTo>
                    <a:pt x="86" y="961"/>
                  </a:lnTo>
                  <a:lnTo>
                    <a:pt x="162" y="1010"/>
                  </a:lnTo>
                  <a:lnTo>
                    <a:pt x="247" y="1063"/>
                  </a:lnTo>
                  <a:lnTo>
                    <a:pt x="331" y="1113"/>
                  </a:lnTo>
                  <a:lnTo>
                    <a:pt x="404" y="1155"/>
                  </a:lnTo>
                  <a:lnTo>
                    <a:pt x="404" y="1155"/>
                  </a:lnTo>
                  <a:lnTo>
                    <a:pt x="462" y="1187"/>
                  </a:lnTo>
                  <a:lnTo>
                    <a:pt x="540" y="1233"/>
                  </a:lnTo>
                  <a:lnTo>
                    <a:pt x="737" y="1347"/>
                  </a:lnTo>
                  <a:lnTo>
                    <a:pt x="849" y="1411"/>
                  </a:lnTo>
                  <a:lnTo>
                    <a:pt x="961" y="1474"/>
                  </a:lnTo>
                  <a:lnTo>
                    <a:pt x="1072" y="1534"/>
                  </a:lnTo>
                  <a:lnTo>
                    <a:pt x="1176" y="1587"/>
                  </a:lnTo>
                  <a:lnTo>
                    <a:pt x="1176" y="1587"/>
                  </a:lnTo>
                  <a:lnTo>
                    <a:pt x="1232" y="1613"/>
                  </a:lnTo>
                  <a:lnTo>
                    <a:pt x="1282" y="1635"/>
                  </a:lnTo>
                  <a:lnTo>
                    <a:pt x="1282" y="1635"/>
                  </a:lnTo>
                  <a:lnTo>
                    <a:pt x="1317" y="1648"/>
                  </a:lnTo>
                  <a:lnTo>
                    <a:pt x="1353" y="1660"/>
                  </a:lnTo>
                  <a:lnTo>
                    <a:pt x="1391" y="1672"/>
                  </a:lnTo>
                  <a:lnTo>
                    <a:pt x="1431" y="1682"/>
                  </a:lnTo>
                  <a:lnTo>
                    <a:pt x="1472" y="1691"/>
                  </a:lnTo>
                  <a:lnTo>
                    <a:pt x="1514" y="1699"/>
                  </a:lnTo>
                  <a:lnTo>
                    <a:pt x="1557" y="1707"/>
                  </a:lnTo>
                  <a:lnTo>
                    <a:pt x="1600" y="1714"/>
                  </a:lnTo>
                  <a:lnTo>
                    <a:pt x="1687" y="1724"/>
                  </a:lnTo>
                  <a:lnTo>
                    <a:pt x="1772" y="1732"/>
                  </a:lnTo>
                  <a:lnTo>
                    <a:pt x="1854" y="1736"/>
                  </a:lnTo>
                  <a:lnTo>
                    <a:pt x="1928" y="1736"/>
                  </a:lnTo>
                  <a:lnTo>
                    <a:pt x="1928" y="1736"/>
                  </a:lnTo>
                  <a:lnTo>
                    <a:pt x="1985" y="1736"/>
                  </a:lnTo>
                  <a:lnTo>
                    <a:pt x="2035" y="1733"/>
                  </a:lnTo>
                  <a:lnTo>
                    <a:pt x="2076" y="1729"/>
                  </a:lnTo>
                  <a:lnTo>
                    <a:pt x="2093" y="1726"/>
                  </a:lnTo>
                  <a:lnTo>
                    <a:pt x="2107" y="1723"/>
                  </a:lnTo>
                  <a:lnTo>
                    <a:pt x="2107" y="1723"/>
                  </a:lnTo>
                  <a:lnTo>
                    <a:pt x="2129" y="1716"/>
                  </a:lnTo>
                  <a:lnTo>
                    <a:pt x="2149" y="1705"/>
                  </a:lnTo>
                  <a:lnTo>
                    <a:pt x="2168" y="1692"/>
                  </a:lnTo>
                  <a:lnTo>
                    <a:pt x="2187" y="1676"/>
                  </a:lnTo>
                  <a:lnTo>
                    <a:pt x="2206" y="1659"/>
                  </a:lnTo>
                  <a:lnTo>
                    <a:pt x="2224" y="1638"/>
                  </a:lnTo>
                  <a:lnTo>
                    <a:pt x="2238" y="1616"/>
                  </a:lnTo>
                  <a:lnTo>
                    <a:pt x="2253" y="1594"/>
                  </a:lnTo>
                  <a:lnTo>
                    <a:pt x="2266" y="1571"/>
                  </a:lnTo>
                  <a:lnTo>
                    <a:pt x="2278" y="1547"/>
                  </a:lnTo>
                  <a:lnTo>
                    <a:pt x="2287" y="1522"/>
                  </a:lnTo>
                  <a:lnTo>
                    <a:pt x="2294" y="1499"/>
                  </a:lnTo>
                  <a:lnTo>
                    <a:pt x="2298" y="1476"/>
                  </a:lnTo>
                  <a:lnTo>
                    <a:pt x="2300" y="1454"/>
                  </a:lnTo>
                  <a:lnTo>
                    <a:pt x="2298" y="1432"/>
                  </a:lnTo>
                  <a:lnTo>
                    <a:pt x="2294" y="1413"/>
                  </a:lnTo>
                  <a:lnTo>
                    <a:pt x="2294" y="1413"/>
                  </a:lnTo>
                  <a:lnTo>
                    <a:pt x="2285" y="1386"/>
                  </a:lnTo>
                  <a:lnTo>
                    <a:pt x="2272" y="1357"/>
                  </a:lnTo>
                  <a:lnTo>
                    <a:pt x="2256" y="1325"/>
                  </a:lnTo>
                  <a:lnTo>
                    <a:pt x="2235" y="1293"/>
                  </a:lnTo>
                  <a:lnTo>
                    <a:pt x="2235" y="1293"/>
                  </a:lnTo>
                  <a:lnTo>
                    <a:pt x="2213" y="1261"/>
                  </a:lnTo>
                  <a:lnTo>
                    <a:pt x="2189" y="1228"/>
                  </a:lnTo>
                  <a:lnTo>
                    <a:pt x="2162" y="1195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133" y="1163"/>
                  </a:lnTo>
                  <a:lnTo>
                    <a:pt x="2093" y="1123"/>
                  </a:lnTo>
                  <a:lnTo>
                    <a:pt x="2053" y="1085"/>
                  </a:lnTo>
                  <a:lnTo>
                    <a:pt x="2053" y="1085"/>
                  </a:lnTo>
                  <a:lnTo>
                    <a:pt x="2009" y="1048"/>
                  </a:lnTo>
                  <a:lnTo>
                    <a:pt x="1985" y="1031"/>
                  </a:lnTo>
                  <a:lnTo>
                    <a:pt x="1960" y="1015"/>
                  </a:lnTo>
                  <a:lnTo>
                    <a:pt x="1960" y="1015"/>
                  </a:lnTo>
                  <a:lnTo>
                    <a:pt x="1893" y="967"/>
                  </a:lnTo>
                  <a:lnTo>
                    <a:pt x="1824" y="917"/>
                  </a:lnTo>
                  <a:lnTo>
                    <a:pt x="1758" y="863"/>
                  </a:lnTo>
                  <a:lnTo>
                    <a:pt x="1694" y="809"/>
                  </a:lnTo>
                  <a:lnTo>
                    <a:pt x="1634" y="753"/>
                  </a:lnTo>
                  <a:lnTo>
                    <a:pt x="1606" y="727"/>
                  </a:lnTo>
                  <a:lnTo>
                    <a:pt x="1580" y="699"/>
                  </a:lnTo>
                  <a:lnTo>
                    <a:pt x="1555" y="673"/>
                  </a:lnTo>
                  <a:lnTo>
                    <a:pt x="1532" y="645"/>
                  </a:lnTo>
                  <a:lnTo>
                    <a:pt x="1511" y="618"/>
                  </a:lnTo>
                  <a:lnTo>
                    <a:pt x="1492" y="594"/>
                  </a:lnTo>
                  <a:lnTo>
                    <a:pt x="1492" y="594"/>
                  </a:lnTo>
                  <a:lnTo>
                    <a:pt x="1478" y="572"/>
                  </a:lnTo>
                  <a:lnTo>
                    <a:pt x="1459" y="548"/>
                  </a:lnTo>
                  <a:lnTo>
                    <a:pt x="1415" y="497"/>
                  </a:lnTo>
                  <a:lnTo>
                    <a:pt x="1363" y="440"/>
                  </a:lnTo>
                  <a:lnTo>
                    <a:pt x="1309" y="383"/>
                  </a:lnTo>
                  <a:lnTo>
                    <a:pt x="1203" y="270"/>
                  </a:lnTo>
                  <a:lnTo>
                    <a:pt x="1154" y="222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116" y="180"/>
                  </a:lnTo>
                  <a:lnTo>
                    <a:pt x="1091" y="150"/>
                  </a:lnTo>
                  <a:lnTo>
                    <a:pt x="1083" y="140"/>
                  </a:lnTo>
                  <a:lnTo>
                    <a:pt x="1077" y="131"/>
                  </a:lnTo>
                  <a:lnTo>
                    <a:pt x="1077" y="131"/>
                  </a:lnTo>
                  <a:lnTo>
                    <a:pt x="1072" y="124"/>
                  </a:lnTo>
                  <a:lnTo>
                    <a:pt x="1072" y="124"/>
                  </a:lnTo>
                  <a:lnTo>
                    <a:pt x="1065" y="117"/>
                  </a:lnTo>
                  <a:lnTo>
                    <a:pt x="1058" y="111"/>
                  </a:lnTo>
                  <a:lnTo>
                    <a:pt x="1047" y="105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37" y="101"/>
                  </a:lnTo>
                  <a:lnTo>
                    <a:pt x="1034" y="99"/>
                  </a:lnTo>
                  <a:lnTo>
                    <a:pt x="1034" y="99"/>
                  </a:lnTo>
                  <a:lnTo>
                    <a:pt x="1009" y="92"/>
                  </a:lnTo>
                  <a:lnTo>
                    <a:pt x="980" y="86"/>
                  </a:lnTo>
                  <a:lnTo>
                    <a:pt x="949" y="81"/>
                  </a:lnTo>
                  <a:lnTo>
                    <a:pt x="917" y="80"/>
                  </a:lnTo>
                  <a:lnTo>
                    <a:pt x="917" y="80"/>
                  </a:lnTo>
                  <a:lnTo>
                    <a:pt x="911" y="80"/>
                  </a:lnTo>
                  <a:lnTo>
                    <a:pt x="911" y="80"/>
                  </a:lnTo>
                  <a:lnTo>
                    <a:pt x="888" y="80"/>
                  </a:lnTo>
                  <a:lnTo>
                    <a:pt x="865" y="83"/>
                  </a:lnTo>
                  <a:lnTo>
                    <a:pt x="841" y="86"/>
                  </a:lnTo>
                  <a:lnTo>
                    <a:pt x="819" y="90"/>
                  </a:lnTo>
                  <a:lnTo>
                    <a:pt x="819" y="90"/>
                  </a:lnTo>
                  <a:lnTo>
                    <a:pt x="806" y="95"/>
                  </a:lnTo>
                  <a:lnTo>
                    <a:pt x="793" y="101"/>
                  </a:lnTo>
                  <a:lnTo>
                    <a:pt x="783" y="108"/>
                  </a:lnTo>
                  <a:lnTo>
                    <a:pt x="772" y="117"/>
                  </a:lnTo>
                  <a:lnTo>
                    <a:pt x="764" y="127"/>
                  </a:lnTo>
                  <a:lnTo>
                    <a:pt x="755" y="137"/>
                  </a:lnTo>
                  <a:lnTo>
                    <a:pt x="749" y="149"/>
                  </a:lnTo>
                  <a:lnTo>
                    <a:pt x="743" y="159"/>
                  </a:lnTo>
                  <a:lnTo>
                    <a:pt x="743" y="159"/>
                  </a:lnTo>
                  <a:lnTo>
                    <a:pt x="731" y="180"/>
                  </a:lnTo>
                  <a:lnTo>
                    <a:pt x="718" y="199"/>
                  </a:lnTo>
                  <a:lnTo>
                    <a:pt x="704" y="215"/>
                  </a:lnTo>
                  <a:lnTo>
                    <a:pt x="688" y="231"/>
                  </a:lnTo>
                  <a:lnTo>
                    <a:pt x="669" y="242"/>
                  </a:lnTo>
                  <a:lnTo>
                    <a:pt x="650" y="254"/>
                  </a:lnTo>
                  <a:lnTo>
                    <a:pt x="628" y="261"/>
                  </a:lnTo>
                  <a:lnTo>
                    <a:pt x="606" y="267"/>
                  </a:lnTo>
                  <a:lnTo>
                    <a:pt x="606" y="267"/>
                  </a:lnTo>
                  <a:lnTo>
                    <a:pt x="527" y="283"/>
                  </a:lnTo>
                  <a:lnTo>
                    <a:pt x="527" y="283"/>
                  </a:lnTo>
                  <a:lnTo>
                    <a:pt x="513" y="286"/>
                  </a:lnTo>
                  <a:lnTo>
                    <a:pt x="499" y="286"/>
                  </a:lnTo>
                  <a:lnTo>
                    <a:pt x="499" y="286"/>
                  </a:lnTo>
                  <a:lnTo>
                    <a:pt x="480" y="285"/>
                  </a:lnTo>
                  <a:lnTo>
                    <a:pt x="461" y="282"/>
                  </a:lnTo>
                  <a:lnTo>
                    <a:pt x="442" y="278"/>
                  </a:lnTo>
                  <a:lnTo>
                    <a:pt x="421" y="270"/>
                  </a:lnTo>
                  <a:lnTo>
                    <a:pt x="421" y="270"/>
                  </a:lnTo>
                  <a:lnTo>
                    <a:pt x="405" y="263"/>
                  </a:lnTo>
                  <a:lnTo>
                    <a:pt x="389" y="256"/>
                  </a:lnTo>
                  <a:lnTo>
                    <a:pt x="357" y="238"/>
                  </a:lnTo>
                  <a:lnTo>
                    <a:pt x="328" y="218"/>
                  </a:lnTo>
                  <a:lnTo>
                    <a:pt x="301" y="194"/>
                  </a:lnTo>
                  <a:lnTo>
                    <a:pt x="290" y="182"/>
                  </a:lnTo>
                  <a:lnTo>
                    <a:pt x="278" y="171"/>
                  </a:lnTo>
                  <a:lnTo>
                    <a:pt x="269" y="159"/>
                  </a:lnTo>
                  <a:lnTo>
                    <a:pt x="260" y="146"/>
                  </a:lnTo>
                  <a:lnTo>
                    <a:pt x="253" y="134"/>
                  </a:lnTo>
                  <a:lnTo>
                    <a:pt x="247" y="122"/>
                  </a:lnTo>
                  <a:lnTo>
                    <a:pt x="243" y="111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36" y="57"/>
                  </a:lnTo>
                  <a:lnTo>
                    <a:pt x="2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3" name="Freeform 49">
              <a:extLst>
                <a:ext uri="{FF2B5EF4-FFF2-40B4-BE49-F238E27FC236}">
                  <a16:creationId xmlns:a16="http://schemas.microsoft.com/office/drawing/2014/main" id="{C67D6FAB-0F42-66E6-2B95-5D3691692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" y="3734"/>
              <a:ext cx="268" cy="90"/>
            </a:xfrm>
            <a:custGeom>
              <a:avLst/>
              <a:gdLst>
                <a:gd name="T0" fmla="*/ 684 w 804"/>
                <a:gd name="T1" fmla="*/ 80 h 270"/>
                <a:gd name="T2" fmla="*/ 684 w 804"/>
                <a:gd name="T3" fmla="*/ 80 h 270"/>
                <a:gd name="T4" fmla="*/ 716 w 804"/>
                <a:gd name="T5" fmla="*/ 81 h 270"/>
                <a:gd name="T6" fmla="*/ 747 w 804"/>
                <a:gd name="T7" fmla="*/ 86 h 270"/>
                <a:gd name="T8" fmla="*/ 776 w 804"/>
                <a:gd name="T9" fmla="*/ 92 h 270"/>
                <a:gd name="T10" fmla="*/ 801 w 804"/>
                <a:gd name="T11" fmla="*/ 99 h 270"/>
                <a:gd name="T12" fmla="*/ 801 w 804"/>
                <a:gd name="T13" fmla="*/ 99 h 270"/>
                <a:gd name="T14" fmla="*/ 804 w 804"/>
                <a:gd name="T15" fmla="*/ 101 h 270"/>
                <a:gd name="T16" fmla="*/ 804 w 804"/>
                <a:gd name="T17" fmla="*/ 101 h 270"/>
                <a:gd name="T18" fmla="*/ 804 w 804"/>
                <a:gd name="T19" fmla="*/ 101 h 270"/>
                <a:gd name="T20" fmla="*/ 778 w 804"/>
                <a:gd name="T21" fmla="*/ 92 h 270"/>
                <a:gd name="T22" fmla="*/ 749 w 804"/>
                <a:gd name="T23" fmla="*/ 86 h 270"/>
                <a:gd name="T24" fmla="*/ 716 w 804"/>
                <a:gd name="T25" fmla="*/ 81 h 270"/>
                <a:gd name="T26" fmla="*/ 684 w 804"/>
                <a:gd name="T27" fmla="*/ 80 h 270"/>
                <a:gd name="T28" fmla="*/ 0 w 804"/>
                <a:gd name="T29" fmla="*/ 0 h 270"/>
                <a:gd name="T30" fmla="*/ 0 w 804"/>
                <a:gd name="T31" fmla="*/ 0 h 270"/>
                <a:gd name="T32" fmla="*/ 0 w 804"/>
                <a:gd name="T33" fmla="*/ 0 h 270"/>
                <a:gd name="T34" fmla="*/ 0 w 804"/>
                <a:gd name="T35" fmla="*/ 0 h 270"/>
                <a:gd name="T36" fmla="*/ 3 w 804"/>
                <a:gd name="T37" fmla="*/ 57 h 270"/>
                <a:gd name="T38" fmla="*/ 7 w 804"/>
                <a:gd name="T39" fmla="*/ 99 h 270"/>
                <a:gd name="T40" fmla="*/ 7 w 804"/>
                <a:gd name="T41" fmla="*/ 99 h 270"/>
                <a:gd name="T42" fmla="*/ 7 w 804"/>
                <a:gd name="T43" fmla="*/ 99 h 270"/>
                <a:gd name="T44" fmla="*/ 10 w 804"/>
                <a:gd name="T45" fmla="*/ 111 h 270"/>
                <a:gd name="T46" fmla="*/ 14 w 804"/>
                <a:gd name="T47" fmla="*/ 122 h 270"/>
                <a:gd name="T48" fmla="*/ 20 w 804"/>
                <a:gd name="T49" fmla="*/ 134 h 270"/>
                <a:gd name="T50" fmla="*/ 27 w 804"/>
                <a:gd name="T51" fmla="*/ 146 h 270"/>
                <a:gd name="T52" fmla="*/ 36 w 804"/>
                <a:gd name="T53" fmla="*/ 159 h 270"/>
                <a:gd name="T54" fmla="*/ 45 w 804"/>
                <a:gd name="T55" fmla="*/ 171 h 270"/>
                <a:gd name="T56" fmla="*/ 57 w 804"/>
                <a:gd name="T57" fmla="*/ 182 h 270"/>
                <a:gd name="T58" fmla="*/ 68 w 804"/>
                <a:gd name="T59" fmla="*/ 194 h 270"/>
                <a:gd name="T60" fmla="*/ 95 w 804"/>
                <a:gd name="T61" fmla="*/ 218 h 270"/>
                <a:gd name="T62" fmla="*/ 124 w 804"/>
                <a:gd name="T63" fmla="*/ 238 h 270"/>
                <a:gd name="T64" fmla="*/ 156 w 804"/>
                <a:gd name="T65" fmla="*/ 256 h 270"/>
                <a:gd name="T66" fmla="*/ 172 w 804"/>
                <a:gd name="T67" fmla="*/ 263 h 270"/>
                <a:gd name="T68" fmla="*/ 188 w 804"/>
                <a:gd name="T69" fmla="*/ 270 h 270"/>
                <a:gd name="T70" fmla="*/ 188 w 804"/>
                <a:gd name="T71" fmla="*/ 270 h 270"/>
                <a:gd name="T72" fmla="*/ 172 w 804"/>
                <a:gd name="T73" fmla="*/ 263 h 270"/>
                <a:gd name="T74" fmla="*/ 156 w 804"/>
                <a:gd name="T75" fmla="*/ 256 h 270"/>
                <a:gd name="T76" fmla="*/ 124 w 804"/>
                <a:gd name="T77" fmla="*/ 238 h 270"/>
                <a:gd name="T78" fmla="*/ 95 w 804"/>
                <a:gd name="T79" fmla="*/ 218 h 270"/>
                <a:gd name="T80" fmla="*/ 68 w 804"/>
                <a:gd name="T81" fmla="*/ 194 h 270"/>
                <a:gd name="T82" fmla="*/ 57 w 804"/>
                <a:gd name="T83" fmla="*/ 182 h 270"/>
                <a:gd name="T84" fmla="*/ 45 w 804"/>
                <a:gd name="T85" fmla="*/ 171 h 270"/>
                <a:gd name="T86" fmla="*/ 36 w 804"/>
                <a:gd name="T87" fmla="*/ 159 h 270"/>
                <a:gd name="T88" fmla="*/ 27 w 804"/>
                <a:gd name="T89" fmla="*/ 146 h 270"/>
                <a:gd name="T90" fmla="*/ 20 w 804"/>
                <a:gd name="T91" fmla="*/ 134 h 270"/>
                <a:gd name="T92" fmla="*/ 14 w 804"/>
                <a:gd name="T93" fmla="*/ 122 h 270"/>
                <a:gd name="T94" fmla="*/ 10 w 804"/>
                <a:gd name="T95" fmla="*/ 111 h 270"/>
                <a:gd name="T96" fmla="*/ 7 w 804"/>
                <a:gd name="T97" fmla="*/ 99 h 270"/>
                <a:gd name="T98" fmla="*/ 7 w 804"/>
                <a:gd name="T99" fmla="*/ 99 h 270"/>
                <a:gd name="T100" fmla="*/ 4 w 804"/>
                <a:gd name="T101" fmla="*/ 57 h 270"/>
                <a:gd name="T102" fmla="*/ 0 w 804"/>
                <a:gd name="T10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" h="270">
                  <a:moveTo>
                    <a:pt x="684" y="80"/>
                  </a:moveTo>
                  <a:lnTo>
                    <a:pt x="684" y="80"/>
                  </a:lnTo>
                  <a:lnTo>
                    <a:pt x="716" y="81"/>
                  </a:lnTo>
                  <a:lnTo>
                    <a:pt x="747" y="86"/>
                  </a:lnTo>
                  <a:lnTo>
                    <a:pt x="776" y="92"/>
                  </a:lnTo>
                  <a:lnTo>
                    <a:pt x="801" y="99"/>
                  </a:lnTo>
                  <a:lnTo>
                    <a:pt x="801" y="99"/>
                  </a:lnTo>
                  <a:lnTo>
                    <a:pt x="804" y="101"/>
                  </a:lnTo>
                  <a:lnTo>
                    <a:pt x="804" y="101"/>
                  </a:lnTo>
                  <a:lnTo>
                    <a:pt x="804" y="101"/>
                  </a:lnTo>
                  <a:lnTo>
                    <a:pt x="778" y="92"/>
                  </a:lnTo>
                  <a:lnTo>
                    <a:pt x="749" y="86"/>
                  </a:lnTo>
                  <a:lnTo>
                    <a:pt x="716" y="81"/>
                  </a:lnTo>
                  <a:lnTo>
                    <a:pt x="684" y="8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57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10" y="111"/>
                  </a:lnTo>
                  <a:lnTo>
                    <a:pt x="14" y="122"/>
                  </a:lnTo>
                  <a:lnTo>
                    <a:pt x="20" y="134"/>
                  </a:lnTo>
                  <a:lnTo>
                    <a:pt x="27" y="146"/>
                  </a:lnTo>
                  <a:lnTo>
                    <a:pt x="36" y="159"/>
                  </a:lnTo>
                  <a:lnTo>
                    <a:pt x="45" y="171"/>
                  </a:lnTo>
                  <a:lnTo>
                    <a:pt x="57" y="182"/>
                  </a:lnTo>
                  <a:lnTo>
                    <a:pt x="68" y="194"/>
                  </a:lnTo>
                  <a:lnTo>
                    <a:pt x="95" y="218"/>
                  </a:lnTo>
                  <a:lnTo>
                    <a:pt x="124" y="238"/>
                  </a:lnTo>
                  <a:lnTo>
                    <a:pt x="156" y="256"/>
                  </a:lnTo>
                  <a:lnTo>
                    <a:pt x="172" y="263"/>
                  </a:lnTo>
                  <a:lnTo>
                    <a:pt x="188" y="270"/>
                  </a:lnTo>
                  <a:lnTo>
                    <a:pt x="188" y="270"/>
                  </a:lnTo>
                  <a:lnTo>
                    <a:pt x="172" y="263"/>
                  </a:lnTo>
                  <a:lnTo>
                    <a:pt x="156" y="256"/>
                  </a:lnTo>
                  <a:lnTo>
                    <a:pt x="124" y="238"/>
                  </a:lnTo>
                  <a:lnTo>
                    <a:pt x="95" y="218"/>
                  </a:lnTo>
                  <a:lnTo>
                    <a:pt x="68" y="194"/>
                  </a:lnTo>
                  <a:lnTo>
                    <a:pt x="57" y="182"/>
                  </a:lnTo>
                  <a:lnTo>
                    <a:pt x="45" y="171"/>
                  </a:lnTo>
                  <a:lnTo>
                    <a:pt x="36" y="159"/>
                  </a:lnTo>
                  <a:lnTo>
                    <a:pt x="27" y="146"/>
                  </a:lnTo>
                  <a:lnTo>
                    <a:pt x="20" y="134"/>
                  </a:lnTo>
                  <a:lnTo>
                    <a:pt x="14" y="122"/>
                  </a:lnTo>
                  <a:lnTo>
                    <a:pt x="10" y="111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4" name="Freeform 50">
              <a:extLst>
                <a:ext uri="{FF2B5EF4-FFF2-40B4-BE49-F238E27FC236}">
                  <a16:creationId xmlns:a16="http://schemas.microsoft.com/office/drawing/2014/main" id="{7FAB7006-D4D4-417E-CA32-871FF9E75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3761"/>
              <a:ext cx="40" cy="7"/>
            </a:xfrm>
            <a:custGeom>
              <a:avLst/>
              <a:gdLst>
                <a:gd name="T0" fmla="*/ 0 w 120"/>
                <a:gd name="T1" fmla="*/ 0 h 21"/>
                <a:gd name="T2" fmla="*/ 0 w 120"/>
                <a:gd name="T3" fmla="*/ 0 h 21"/>
                <a:gd name="T4" fmla="*/ 32 w 120"/>
                <a:gd name="T5" fmla="*/ 1 h 21"/>
                <a:gd name="T6" fmla="*/ 63 w 120"/>
                <a:gd name="T7" fmla="*/ 6 h 21"/>
                <a:gd name="T8" fmla="*/ 92 w 120"/>
                <a:gd name="T9" fmla="*/ 12 h 21"/>
                <a:gd name="T10" fmla="*/ 117 w 120"/>
                <a:gd name="T11" fmla="*/ 19 h 21"/>
                <a:gd name="T12" fmla="*/ 117 w 120"/>
                <a:gd name="T13" fmla="*/ 19 h 21"/>
                <a:gd name="T14" fmla="*/ 120 w 120"/>
                <a:gd name="T15" fmla="*/ 21 h 21"/>
                <a:gd name="T16" fmla="*/ 120 w 120"/>
                <a:gd name="T17" fmla="*/ 21 h 21"/>
                <a:gd name="T18" fmla="*/ 120 w 120"/>
                <a:gd name="T19" fmla="*/ 21 h 21"/>
                <a:gd name="T20" fmla="*/ 94 w 120"/>
                <a:gd name="T21" fmla="*/ 12 h 21"/>
                <a:gd name="T22" fmla="*/ 65 w 120"/>
                <a:gd name="T23" fmla="*/ 6 h 21"/>
                <a:gd name="T24" fmla="*/ 32 w 120"/>
                <a:gd name="T25" fmla="*/ 1 h 21"/>
                <a:gd name="T26" fmla="*/ 0 w 120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2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63" y="6"/>
                  </a:lnTo>
                  <a:lnTo>
                    <a:pt x="92" y="12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94" y="12"/>
                  </a:lnTo>
                  <a:lnTo>
                    <a:pt x="65" y="6"/>
                  </a:lnTo>
                  <a:lnTo>
                    <a:pt x="32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5" name="Freeform 51">
              <a:extLst>
                <a:ext uri="{FF2B5EF4-FFF2-40B4-BE49-F238E27FC236}">
                  <a16:creationId xmlns:a16="http://schemas.microsoft.com/office/drawing/2014/main" id="{5B505100-593E-AEF9-8AF5-3B15C740F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3734"/>
              <a:ext cx="63" cy="90"/>
            </a:xfrm>
            <a:custGeom>
              <a:avLst/>
              <a:gdLst>
                <a:gd name="T0" fmla="*/ 0 w 188"/>
                <a:gd name="T1" fmla="*/ 0 h 270"/>
                <a:gd name="T2" fmla="*/ 0 w 188"/>
                <a:gd name="T3" fmla="*/ 0 h 270"/>
                <a:gd name="T4" fmla="*/ 0 w 188"/>
                <a:gd name="T5" fmla="*/ 0 h 270"/>
                <a:gd name="T6" fmla="*/ 0 w 188"/>
                <a:gd name="T7" fmla="*/ 0 h 270"/>
                <a:gd name="T8" fmla="*/ 3 w 188"/>
                <a:gd name="T9" fmla="*/ 57 h 270"/>
                <a:gd name="T10" fmla="*/ 7 w 188"/>
                <a:gd name="T11" fmla="*/ 99 h 270"/>
                <a:gd name="T12" fmla="*/ 7 w 188"/>
                <a:gd name="T13" fmla="*/ 99 h 270"/>
                <a:gd name="T14" fmla="*/ 7 w 188"/>
                <a:gd name="T15" fmla="*/ 99 h 270"/>
                <a:gd name="T16" fmla="*/ 10 w 188"/>
                <a:gd name="T17" fmla="*/ 111 h 270"/>
                <a:gd name="T18" fmla="*/ 14 w 188"/>
                <a:gd name="T19" fmla="*/ 122 h 270"/>
                <a:gd name="T20" fmla="*/ 20 w 188"/>
                <a:gd name="T21" fmla="*/ 134 h 270"/>
                <a:gd name="T22" fmla="*/ 27 w 188"/>
                <a:gd name="T23" fmla="*/ 146 h 270"/>
                <a:gd name="T24" fmla="*/ 36 w 188"/>
                <a:gd name="T25" fmla="*/ 159 h 270"/>
                <a:gd name="T26" fmla="*/ 45 w 188"/>
                <a:gd name="T27" fmla="*/ 171 h 270"/>
                <a:gd name="T28" fmla="*/ 57 w 188"/>
                <a:gd name="T29" fmla="*/ 182 h 270"/>
                <a:gd name="T30" fmla="*/ 68 w 188"/>
                <a:gd name="T31" fmla="*/ 194 h 270"/>
                <a:gd name="T32" fmla="*/ 95 w 188"/>
                <a:gd name="T33" fmla="*/ 218 h 270"/>
                <a:gd name="T34" fmla="*/ 124 w 188"/>
                <a:gd name="T35" fmla="*/ 238 h 270"/>
                <a:gd name="T36" fmla="*/ 156 w 188"/>
                <a:gd name="T37" fmla="*/ 256 h 270"/>
                <a:gd name="T38" fmla="*/ 172 w 188"/>
                <a:gd name="T39" fmla="*/ 263 h 270"/>
                <a:gd name="T40" fmla="*/ 188 w 188"/>
                <a:gd name="T41" fmla="*/ 270 h 270"/>
                <a:gd name="T42" fmla="*/ 188 w 188"/>
                <a:gd name="T43" fmla="*/ 270 h 270"/>
                <a:gd name="T44" fmla="*/ 172 w 188"/>
                <a:gd name="T45" fmla="*/ 263 h 270"/>
                <a:gd name="T46" fmla="*/ 156 w 188"/>
                <a:gd name="T47" fmla="*/ 256 h 270"/>
                <a:gd name="T48" fmla="*/ 124 w 188"/>
                <a:gd name="T49" fmla="*/ 238 h 270"/>
                <a:gd name="T50" fmla="*/ 95 w 188"/>
                <a:gd name="T51" fmla="*/ 218 h 270"/>
                <a:gd name="T52" fmla="*/ 68 w 188"/>
                <a:gd name="T53" fmla="*/ 194 h 270"/>
                <a:gd name="T54" fmla="*/ 57 w 188"/>
                <a:gd name="T55" fmla="*/ 182 h 270"/>
                <a:gd name="T56" fmla="*/ 45 w 188"/>
                <a:gd name="T57" fmla="*/ 171 h 270"/>
                <a:gd name="T58" fmla="*/ 36 w 188"/>
                <a:gd name="T59" fmla="*/ 159 h 270"/>
                <a:gd name="T60" fmla="*/ 27 w 188"/>
                <a:gd name="T61" fmla="*/ 146 h 270"/>
                <a:gd name="T62" fmla="*/ 20 w 188"/>
                <a:gd name="T63" fmla="*/ 134 h 270"/>
                <a:gd name="T64" fmla="*/ 14 w 188"/>
                <a:gd name="T65" fmla="*/ 122 h 270"/>
                <a:gd name="T66" fmla="*/ 10 w 188"/>
                <a:gd name="T67" fmla="*/ 111 h 270"/>
                <a:gd name="T68" fmla="*/ 7 w 188"/>
                <a:gd name="T69" fmla="*/ 99 h 270"/>
                <a:gd name="T70" fmla="*/ 7 w 188"/>
                <a:gd name="T71" fmla="*/ 99 h 270"/>
                <a:gd name="T72" fmla="*/ 4 w 188"/>
                <a:gd name="T73" fmla="*/ 57 h 270"/>
                <a:gd name="T74" fmla="*/ 0 w 188"/>
                <a:gd name="T7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27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57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10" y="111"/>
                  </a:lnTo>
                  <a:lnTo>
                    <a:pt x="14" y="122"/>
                  </a:lnTo>
                  <a:lnTo>
                    <a:pt x="20" y="134"/>
                  </a:lnTo>
                  <a:lnTo>
                    <a:pt x="27" y="146"/>
                  </a:lnTo>
                  <a:lnTo>
                    <a:pt x="36" y="159"/>
                  </a:lnTo>
                  <a:lnTo>
                    <a:pt x="45" y="171"/>
                  </a:lnTo>
                  <a:lnTo>
                    <a:pt x="57" y="182"/>
                  </a:lnTo>
                  <a:lnTo>
                    <a:pt x="68" y="194"/>
                  </a:lnTo>
                  <a:lnTo>
                    <a:pt x="95" y="218"/>
                  </a:lnTo>
                  <a:lnTo>
                    <a:pt x="124" y="238"/>
                  </a:lnTo>
                  <a:lnTo>
                    <a:pt x="156" y="256"/>
                  </a:lnTo>
                  <a:lnTo>
                    <a:pt x="172" y="263"/>
                  </a:lnTo>
                  <a:lnTo>
                    <a:pt x="188" y="270"/>
                  </a:lnTo>
                  <a:lnTo>
                    <a:pt x="188" y="270"/>
                  </a:lnTo>
                  <a:lnTo>
                    <a:pt x="172" y="263"/>
                  </a:lnTo>
                  <a:lnTo>
                    <a:pt x="156" y="256"/>
                  </a:lnTo>
                  <a:lnTo>
                    <a:pt x="124" y="238"/>
                  </a:lnTo>
                  <a:lnTo>
                    <a:pt x="95" y="218"/>
                  </a:lnTo>
                  <a:lnTo>
                    <a:pt x="68" y="194"/>
                  </a:lnTo>
                  <a:lnTo>
                    <a:pt x="57" y="182"/>
                  </a:lnTo>
                  <a:lnTo>
                    <a:pt x="45" y="171"/>
                  </a:lnTo>
                  <a:lnTo>
                    <a:pt x="36" y="159"/>
                  </a:lnTo>
                  <a:lnTo>
                    <a:pt x="27" y="146"/>
                  </a:lnTo>
                  <a:lnTo>
                    <a:pt x="20" y="134"/>
                  </a:lnTo>
                  <a:lnTo>
                    <a:pt x="14" y="122"/>
                  </a:lnTo>
                  <a:lnTo>
                    <a:pt x="10" y="111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4" y="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6" name="Freeform 52">
              <a:extLst>
                <a:ext uri="{FF2B5EF4-FFF2-40B4-BE49-F238E27FC236}">
                  <a16:creationId xmlns:a16="http://schemas.microsoft.com/office/drawing/2014/main" id="{C3CE90C5-C7A2-7669-7ADF-892219A6E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823"/>
              <a:ext cx="600" cy="249"/>
            </a:xfrm>
            <a:custGeom>
              <a:avLst/>
              <a:gdLst>
                <a:gd name="T0" fmla="*/ 1798 w 1798"/>
                <a:gd name="T1" fmla="*/ 0 h 747"/>
                <a:gd name="T2" fmla="*/ 1606 w 1798"/>
                <a:gd name="T3" fmla="*/ 140 h 747"/>
                <a:gd name="T4" fmla="*/ 1461 w 1798"/>
                <a:gd name="T5" fmla="*/ 249 h 747"/>
                <a:gd name="T6" fmla="*/ 1303 w 1798"/>
                <a:gd name="T7" fmla="*/ 363 h 747"/>
                <a:gd name="T8" fmla="*/ 1183 w 1798"/>
                <a:gd name="T9" fmla="*/ 440 h 747"/>
                <a:gd name="T10" fmla="*/ 1102 w 1798"/>
                <a:gd name="T11" fmla="*/ 487 h 747"/>
                <a:gd name="T12" fmla="*/ 1015 w 1798"/>
                <a:gd name="T13" fmla="*/ 532 h 747"/>
                <a:gd name="T14" fmla="*/ 923 w 1798"/>
                <a:gd name="T15" fmla="*/ 575 h 747"/>
                <a:gd name="T16" fmla="*/ 824 w 1798"/>
                <a:gd name="T17" fmla="*/ 617 h 747"/>
                <a:gd name="T18" fmla="*/ 771 w 1798"/>
                <a:gd name="T19" fmla="*/ 636 h 747"/>
                <a:gd name="T20" fmla="*/ 715 w 1798"/>
                <a:gd name="T21" fmla="*/ 655 h 747"/>
                <a:gd name="T22" fmla="*/ 594 w 1798"/>
                <a:gd name="T23" fmla="*/ 686 h 747"/>
                <a:gd name="T24" fmla="*/ 465 w 1798"/>
                <a:gd name="T25" fmla="*/ 709 h 747"/>
                <a:gd name="T26" fmla="*/ 339 w 1798"/>
                <a:gd name="T27" fmla="*/ 725 h 747"/>
                <a:gd name="T28" fmla="*/ 170 w 1798"/>
                <a:gd name="T29" fmla="*/ 740 h 747"/>
                <a:gd name="T30" fmla="*/ 22 w 1798"/>
                <a:gd name="T31" fmla="*/ 746 h 747"/>
                <a:gd name="T32" fmla="*/ 0 w 1798"/>
                <a:gd name="T33" fmla="*/ 747 h 747"/>
                <a:gd name="T34" fmla="*/ 0 w 1798"/>
                <a:gd name="T35" fmla="*/ 747 h 747"/>
                <a:gd name="T36" fmla="*/ 79 w 1798"/>
                <a:gd name="T37" fmla="*/ 744 h 747"/>
                <a:gd name="T38" fmla="*/ 278 w 1798"/>
                <a:gd name="T39" fmla="*/ 731 h 747"/>
                <a:gd name="T40" fmla="*/ 401 w 1798"/>
                <a:gd name="T41" fmla="*/ 718 h 747"/>
                <a:gd name="T42" fmla="*/ 530 w 1798"/>
                <a:gd name="T43" fmla="*/ 699 h 747"/>
                <a:gd name="T44" fmla="*/ 655 w 1798"/>
                <a:gd name="T45" fmla="*/ 673 h 747"/>
                <a:gd name="T46" fmla="*/ 743 w 1798"/>
                <a:gd name="T47" fmla="*/ 646 h 747"/>
                <a:gd name="T48" fmla="*/ 771 w 1798"/>
                <a:gd name="T49" fmla="*/ 636 h 747"/>
                <a:gd name="T50" fmla="*/ 875 w 1798"/>
                <a:gd name="T51" fmla="*/ 595 h 747"/>
                <a:gd name="T52" fmla="*/ 970 w 1798"/>
                <a:gd name="T53" fmla="*/ 554 h 747"/>
                <a:gd name="T54" fmla="*/ 1059 w 1798"/>
                <a:gd name="T55" fmla="*/ 510 h 747"/>
                <a:gd name="T56" fmla="*/ 1143 w 1798"/>
                <a:gd name="T57" fmla="*/ 464 h 747"/>
                <a:gd name="T58" fmla="*/ 1224 w 1798"/>
                <a:gd name="T59" fmla="*/ 415 h 747"/>
                <a:gd name="T60" fmla="*/ 1382 w 1798"/>
                <a:gd name="T61" fmla="*/ 309 h 747"/>
                <a:gd name="T62" fmla="*/ 1461 w 1798"/>
                <a:gd name="T63" fmla="*/ 249 h 747"/>
                <a:gd name="T64" fmla="*/ 1710 w 1798"/>
                <a:gd name="T65" fmla="*/ 64 h 747"/>
                <a:gd name="T66" fmla="*/ 1798 w 1798"/>
                <a:gd name="T67" fmla="*/ 0 h 747"/>
                <a:gd name="T68" fmla="*/ 1798 w 1798"/>
                <a:gd name="T6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8" h="747">
                  <a:moveTo>
                    <a:pt x="1798" y="0"/>
                  </a:moveTo>
                  <a:lnTo>
                    <a:pt x="1798" y="0"/>
                  </a:lnTo>
                  <a:lnTo>
                    <a:pt x="1712" y="63"/>
                  </a:lnTo>
                  <a:lnTo>
                    <a:pt x="1606" y="140"/>
                  </a:lnTo>
                  <a:lnTo>
                    <a:pt x="1461" y="249"/>
                  </a:lnTo>
                  <a:lnTo>
                    <a:pt x="1461" y="249"/>
                  </a:lnTo>
                  <a:lnTo>
                    <a:pt x="1382" y="309"/>
                  </a:lnTo>
                  <a:lnTo>
                    <a:pt x="1303" y="363"/>
                  </a:lnTo>
                  <a:lnTo>
                    <a:pt x="1224" y="415"/>
                  </a:lnTo>
                  <a:lnTo>
                    <a:pt x="1183" y="440"/>
                  </a:lnTo>
                  <a:lnTo>
                    <a:pt x="1143" y="464"/>
                  </a:lnTo>
                  <a:lnTo>
                    <a:pt x="1102" y="487"/>
                  </a:lnTo>
                  <a:lnTo>
                    <a:pt x="1059" y="510"/>
                  </a:lnTo>
                  <a:lnTo>
                    <a:pt x="1015" y="532"/>
                  </a:lnTo>
                  <a:lnTo>
                    <a:pt x="970" y="554"/>
                  </a:lnTo>
                  <a:lnTo>
                    <a:pt x="923" y="575"/>
                  </a:lnTo>
                  <a:lnTo>
                    <a:pt x="875" y="595"/>
                  </a:lnTo>
                  <a:lnTo>
                    <a:pt x="824" y="617"/>
                  </a:lnTo>
                  <a:lnTo>
                    <a:pt x="771" y="636"/>
                  </a:lnTo>
                  <a:lnTo>
                    <a:pt x="771" y="636"/>
                  </a:lnTo>
                  <a:lnTo>
                    <a:pt x="743" y="646"/>
                  </a:lnTo>
                  <a:lnTo>
                    <a:pt x="715" y="655"/>
                  </a:lnTo>
                  <a:lnTo>
                    <a:pt x="655" y="673"/>
                  </a:lnTo>
                  <a:lnTo>
                    <a:pt x="594" y="686"/>
                  </a:lnTo>
                  <a:lnTo>
                    <a:pt x="530" y="699"/>
                  </a:lnTo>
                  <a:lnTo>
                    <a:pt x="465" y="709"/>
                  </a:lnTo>
                  <a:lnTo>
                    <a:pt x="402" y="718"/>
                  </a:lnTo>
                  <a:lnTo>
                    <a:pt x="339" y="725"/>
                  </a:lnTo>
                  <a:lnTo>
                    <a:pt x="279" y="731"/>
                  </a:lnTo>
                  <a:lnTo>
                    <a:pt x="170" y="740"/>
                  </a:lnTo>
                  <a:lnTo>
                    <a:pt x="82" y="744"/>
                  </a:lnTo>
                  <a:lnTo>
                    <a:pt x="22" y="746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20" y="746"/>
                  </a:lnTo>
                  <a:lnTo>
                    <a:pt x="79" y="744"/>
                  </a:lnTo>
                  <a:lnTo>
                    <a:pt x="168" y="740"/>
                  </a:lnTo>
                  <a:lnTo>
                    <a:pt x="278" y="731"/>
                  </a:lnTo>
                  <a:lnTo>
                    <a:pt x="338" y="725"/>
                  </a:lnTo>
                  <a:lnTo>
                    <a:pt x="401" y="718"/>
                  </a:lnTo>
                  <a:lnTo>
                    <a:pt x="465" y="709"/>
                  </a:lnTo>
                  <a:lnTo>
                    <a:pt x="530" y="699"/>
                  </a:lnTo>
                  <a:lnTo>
                    <a:pt x="592" y="687"/>
                  </a:lnTo>
                  <a:lnTo>
                    <a:pt x="655" y="673"/>
                  </a:lnTo>
                  <a:lnTo>
                    <a:pt x="715" y="655"/>
                  </a:lnTo>
                  <a:lnTo>
                    <a:pt x="743" y="646"/>
                  </a:lnTo>
                  <a:lnTo>
                    <a:pt x="771" y="636"/>
                  </a:lnTo>
                  <a:lnTo>
                    <a:pt x="771" y="636"/>
                  </a:lnTo>
                  <a:lnTo>
                    <a:pt x="824" y="617"/>
                  </a:lnTo>
                  <a:lnTo>
                    <a:pt x="875" y="595"/>
                  </a:lnTo>
                  <a:lnTo>
                    <a:pt x="923" y="575"/>
                  </a:lnTo>
                  <a:lnTo>
                    <a:pt x="970" y="554"/>
                  </a:lnTo>
                  <a:lnTo>
                    <a:pt x="1015" y="532"/>
                  </a:lnTo>
                  <a:lnTo>
                    <a:pt x="1059" y="510"/>
                  </a:lnTo>
                  <a:lnTo>
                    <a:pt x="1102" y="487"/>
                  </a:lnTo>
                  <a:lnTo>
                    <a:pt x="1143" y="464"/>
                  </a:lnTo>
                  <a:lnTo>
                    <a:pt x="1183" y="440"/>
                  </a:lnTo>
                  <a:lnTo>
                    <a:pt x="1224" y="415"/>
                  </a:lnTo>
                  <a:lnTo>
                    <a:pt x="1303" y="363"/>
                  </a:lnTo>
                  <a:lnTo>
                    <a:pt x="1382" y="309"/>
                  </a:lnTo>
                  <a:lnTo>
                    <a:pt x="1461" y="249"/>
                  </a:lnTo>
                  <a:lnTo>
                    <a:pt x="1461" y="249"/>
                  </a:lnTo>
                  <a:lnTo>
                    <a:pt x="1605" y="142"/>
                  </a:lnTo>
                  <a:lnTo>
                    <a:pt x="1710" y="64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7" name="Freeform 53">
              <a:extLst>
                <a:ext uri="{FF2B5EF4-FFF2-40B4-BE49-F238E27FC236}">
                  <a16:creationId xmlns:a16="http://schemas.microsoft.com/office/drawing/2014/main" id="{B2BB9CF9-B3D7-7B31-1E86-470013D73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823"/>
              <a:ext cx="600" cy="249"/>
            </a:xfrm>
            <a:custGeom>
              <a:avLst/>
              <a:gdLst>
                <a:gd name="T0" fmla="*/ 1798 w 1798"/>
                <a:gd name="T1" fmla="*/ 0 h 747"/>
                <a:gd name="T2" fmla="*/ 1606 w 1798"/>
                <a:gd name="T3" fmla="*/ 140 h 747"/>
                <a:gd name="T4" fmla="*/ 1461 w 1798"/>
                <a:gd name="T5" fmla="*/ 249 h 747"/>
                <a:gd name="T6" fmla="*/ 1303 w 1798"/>
                <a:gd name="T7" fmla="*/ 363 h 747"/>
                <a:gd name="T8" fmla="*/ 1183 w 1798"/>
                <a:gd name="T9" fmla="*/ 440 h 747"/>
                <a:gd name="T10" fmla="*/ 1102 w 1798"/>
                <a:gd name="T11" fmla="*/ 487 h 747"/>
                <a:gd name="T12" fmla="*/ 1015 w 1798"/>
                <a:gd name="T13" fmla="*/ 532 h 747"/>
                <a:gd name="T14" fmla="*/ 923 w 1798"/>
                <a:gd name="T15" fmla="*/ 575 h 747"/>
                <a:gd name="T16" fmla="*/ 824 w 1798"/>
                <a:gd name="T17" fmla="*/ 617 h 747"/>
                <a:gd name="T18" fmla="*/ 771 w 1798"/>
                <a:gd name="T19" fmla="*/ 636 h 747"/>
                <a:gd name="T20" fmla="*/ 715 w 1798"/>
                <a:gd name="T21" fmla="*/ 655 h 747"/>
                <a:gd name="T22" fmla="*/ 594 w 1798"/>
                <a:gd name="T23" fmla="*/ 686 h 747"/>
                <a:gd name="T24" fmla="*/ 465 w 1798"/>
                <a:gd name="T25" fmla="*/ 709 h 747"/>
                <a:gd name="T26" fmla="*/ 339 w 1798"/>
                <a:gd name="T27" fmla="*/ 725 h 747"/>
                <a:gd name="T28" fmla="*/ 170 w 1798"/>
                <a:gd name="T29" fmla="*/ 740 h 747"/>
                <a:gd name="T30" fmla="*/ 22 w 1798"/>
                <a:gd name="T31" fmla="*/ 746 h 747"/>
                <a:gd name="T32" fmla="*/ 0 w 1798"/>
                <a:gd name="T33" fmla="*/ 747 h 747"/>
                <a:gd name="T34" fmla="*/ 0 w 1798"/>
                <a:gd name="T35" fmla="*/ 747 h 747"/>
                <a:gd name="T36" fmla="*/ 79 w 1798"/>
                <a:gd name="T37" fmla="*/ 744 h 747"/>
                <a:gd name="T38" fmla="*/ 278 w 1798"/>
                <a:gd name="T39" fmla="*/ 731 h 747"/>
                <a:gd name="T40" fmla="*/ 401 w 1798"/>
                <a:gd name="T41" fmla="*/ 718 h 747"/>
                <a:gd name="T42" fmla="*/ 530 w 1798"/>
                <a:gd name="T43" fmla="*/ 699 h 747"/>
                <a:gd name="T44" fmla="*/ 655 w 1798"/>
                <a:gd name="T45" fmla="*/ 673 h 747"/>
                <a:gd name="T46" fmla="*/ 743 w 1798"/>
                <a:gd name="T47" fmla="*/ 646 h 747"/>
                <a:gd name="T48" fmla="*/ 771 w 1798"/>
                <a:gd name="T49" fmla="*/ 636 h 747"/>
                <a:gd name="T50" fmla="*/ 875 w 1798"/>
                <a:gd name="T51" fmla="*/ 595 h 747"/>
                <a:gd name="T52" fmla="*/ 970 w 1798"/>
                <a:gd name="T53" fmla="*/ 554 h 747"/>
                <a:gd name="T54" fmla="*/ 1059 w 1798"/>
                <a:gd name="T55" fmla="*/ 510 h 747"/>
                <a:gd name="T56" fmla="*/ 1143 w 1798"/>
                <a:gd name="T57" fmla="*/ 464 h 747"/>
                <a:gd name="T58" fmla="*/ 1224 w 1798"/>
                <a:gd name="T59" fmla="*/ 415 h 747"/>
                <a:gd name="T60" fmla="*/ 1382 w 1798"/>
                <a:gd name="T61" fmla="*/ 309 h 747"/>
                <a:gd name="T62" fmla="*/ 1461 w 1798"/>
                <a:gd name="T63" fmla="*/ 249 h 747"/>
                <a:gd name="T64" fmla="*/ 1710 w 1798"/>
                <a:gd name="T65" fmla="*/ 64 h 747"/>
                <a:gd name="T66" fmla="*/ 1798 w 1798"/>
                <a:gd name="T67" fmla="*/ 0 h 747"/>
                <a:gd name="T68" fmla="*/ 1798 w 1798"/>
                <a:gd name="T6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8" h="747">
                  <a:moveTo>
                    <a:pt x="1798" y="0"/>
                  </a:moveTo>
                  <a:lnTo>
                    <a:pt x="1798" y="0"/>
                  </a:lnTo>
                  <a:lnTo>
                    <a:pt x="1712" y="63"/>
                  </a:lnTo>
                  <a:lnTo>
                    <a:pt x="1606" y="140"/>
                  </a:lnTo>
                  <a:lnTo>
                    <a:pt x="1461" y="249"/>
                  </a:lnTo>
                  <a:lnTo>
                    <a:pt x="1461" y="249"/>
                  </a:lnTo>
                  <a:lnTo>
                    <a:pt x="1382" y="309"/>
                  </a:lnTo>
                  <a:lnTo>
                    <a:pt x="1303" y="363"/>
                  </a:lnTo>
                  <a:lnTo>
                    <a:pt x="1224" y="415"/>
                  </a:lnTo>
                  <a:lnTo>
                    <a:pt x="1183" y="440"/>
                  </a:lnTo>
                  <a:lnTo>
                    <a:pt x="1143" y="464"/>
                  </a:lnTo>
                  <a:lnTo>
                    <a:pt x="1102" y="487"/>
                  </a:lnTo>
                  <a:lnTo>
                    <a:pt x="1059" y="510"/>
                  </a:lnTo>
                  <a:lnTo>
                    <a:pt x="1015" y="532"/>
                  </a:lnTo>
                  <a:lnTo>
                    <a:pt x="970" y="554"/>
                  </a:lnTo>
                  <a:lnTo>
                    <a:pt x="923" y="575"/>
                  </a:lnTo>
                  <a:lnTo>
                    <a:pt x="875" y="595"/>
                  </a:lnTo>
                  <a:lnTo>
                    <a:pt x="824" y="617"/>
                  </a:lnTo>
                  <a:lnTo>
                    <a:pt x="771" y="636"/>
                  </a:lnTo>
                  <a:lnTo>
                    <a:pt x="771" y="636"/>
                  </a:lnTo>
                  <a:lnTo>
                    <a:pt x="743" y="646"/>
                  </a:lnTo>
                  <a:lnTo>
                    <a:pt x="715" y="655"/>
                  </a:lnTo>
                  <a:lnTo>
                    <a:pt x="655" y="673"/>
                  </a:lnTo>
                  <a:lnTo>
                    <a:pt x="594" y="686"/>
                  </a:lnTo>
                  <a:lnTo>
                    <a:pt x="530" y="699"/>
                  </a:lnTo>
                  <a:lnTo>
                    <a:pt x="465" y="709"/>
                  </a:lnTo>
                  <a:lnTo>
                    <a:pt x="402" y="718"/>
                  </a:lnTo>
                  <a:lnTo>
                    <a:pt x="339" y="725"/>
                  </a:lnTo>
                  <a:lnTo>
                    <a:pt x="279" y="731"/>
                  </a:lnTo>
                  <a:lnTo>
                    <a:pt x="170" y="740"/>
                  </a:lnTo>
                  <a:lnTo>
                    <a:pt x="82" y="744"/>
                  </a:lnTo>
                  <a:lnTo>
                    <a:pt x="22" y="746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20" y="746"/>
                  </a:lnTo>
                  <a:lnTo>
                    <a:pt x="79" y="744"/>
                  </a:lnTo>
                  <a:lnTo>
                    <a:pt x="168" y="740"/>
                  </a:lnTo>
                  <a:lnTo>
                    <a:pt x="278" y="731"/>
                  </a:lnTo>
                  <a:lnTo>
                    <a:pt x="338" y="725"/>
                  </a:lnTo>
                  <a:lnTo>
                    <a:pt x="401" y="718"/>
                  </a:lnTo>
                  <a:lnTo>
                    <a:pt x="465" y="709"/>
                  </a:lnTo>
                  <a:lnTo>
                    <a:pt x="530" y="699"/>
                  </a:lnTo>
                  <a:lnTo>
                    <a:pt x="592" y="687"/>
                  </a:lnTo>
                  <a:lnTo>
                    <a:pt x="655" y="673"/>
                  </a:lnTo>
                  <a:lnTo>
                    <a:pt x="715" y="655"/>
                  </a:lnTo>
                  <a:lnTo>
                    <a:pt x="743" y="646"/>
                  </a:lnTo>
                  <a:lnTo>
                    <a:pt x="771" y="636"/>
                  </a:lnTo>
                  <a:lnTo>
                    <a:pt x="771" y="636"/>
                  </a:lnTo>
                  <a:lnTo>
                    <a:pt x="824" y="617"/>
                  </a:lnTo>
                  <a:lnTo>
                    <a:pt x="875" y="595"/>
                  </a:lnTo>
                  <a:lnTo>
                    <a:pt x="923" y="575"/>
                  </a:lnTo>
                  <a:lnTo>
                    <a:pt x="970" y="554"/>
                  </a:lnTo>
                  <a:lnTo>
                    <a:pt x="1015" y="532"/>
                  </a:lnTo>
                  <a:lnTo>
                    <a:pt x="1059" y="510"/>
                  </a:lnTo>
                  <a:lnTo>
                    <a:pt x="1102" y="487"/>
                  </a:lnTo>
                  <a:lnTo>
                    <a:pt x="1143" y="464"/>
                  </a:lnTo>
                  <a:lnTo>
                    <a:pt x="1183" y="440"/>
                  </a:lnTo>
                  <a:lnTo>
                    <a:pt x="1224" y="415"/>
                  </a:lnTo>
                  <a:lnTo>
                    <a:pt x="1303" y="363"/>
                  </a:lnTo>
                  <a:lnTo>
                    <a:pt x="1382" y="309"/>
                  </a:lnTo>
                  <a:lnTo>
                    <a:pt x="1461" y="249"/>
                  </a:lnTo>
                  <a:lnTo>
                    <a:pt x="1461" y="249"/>
                  </a:lnTo>
                  <a:lnTo>
                    <a:pt x="1605" y="142"/>
                  </a:lnTo>
                  <a:lnTo>
                    <a:pt x="1710" y="64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8" name="Freeform 54">
              <a:extLst>
                <a:ext uri="{FF2B5EF4-FFF2-40B4-BE49-F238E27FC236}">
                  <a16:creationId xmlns:a16="http://schemas.microsoft.com/office/drawing/2014/main" id="{76008A0C-164F-D1C2-B233-ED0505DF8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744"/>
              <a:ext cx="14" cy="79"/>
            </a:xfrm>
            <a:custGeom>
              <a:avLst/>
              <a:gdLst>
                <a:gd name="T0" fmla="*/ 0 w 41"/>
                <a:gd name="T1" fmla="*/ 0 h 236"/>
                <a:gd name="T2" fmla="*/ 0 w 41"/>
                <a:gd name="T3" fmla="*/ 0 h 236"/>
                <a:gd name="T4" fmla="*/ 9 w 41"/>
                <a:gd name="T5" fmla="*/ 5 h 236"/>
                <a:gd name="T6" fmla="*/ 16 w 41"/>
                <a:gd name="T7" fmla="*/ 12 h 236"/>
                <a:gd name="T8" fmla="*/ 22 w 41"/>
                <a:gd name="T9" fmla="*/ 21 h 236"/>
                <a:gd name="T10" fmla="*/ 26 w 41"/>
                <a:gd name="T11" fmla="*/ 32 h 236"/>
                <a:gd name="T12" fmla="*/ 29 w 41"/>
                <a:gd name="T13" fmla="*/ 46 h 236"/>
                <a:gd name="T14" fmla="*/ 31 w 41"/>
                <a:gd name="T15" fmla="*/ 62 h 236"/>
                <a:gd name="T16" fmla="*/ 32 w 41"/>
                <a:gd name="T17" fmla="*/ 79 h 236"/>
                <a:gd name="T18" fmla="*/ 32 w 41"/>
                <a:gd name="T19" fmla="*/ 98 h 236"/>
                <a:gd name="T20" fmla="*/ 32 w 41"/>
                <a:gd name="T21" fmla="*/ 98 h 236"/>
                <a:gd name="T22" fmla="*/ 35 w 41"/>
                <a:gd name="T23" fmla="*/ 152 h 236"/>
                <a:gd name="T24" fmla="*/ 37 w 41"/>
                <a:gd name="T25" fmla="*/ 192 h 236"/>
                <a:gd name="T26" fmla="*/ 41 w 41"/>
                <a:gd name="T27" fmla="*/ 236 h 236"/>
                <a:gd name="T28" fmla="*/ 41 w 41"/>
                <a:gd name="T29" fmla="*/ 236 h 236"/>
                <a:gd name="T30" fmla="*/ 41 w 41"/>
                <a:gd name="T31" fmla="*/ 236 h 236"/>
                <a:gd name="T32" fmla="*/ 41 w 41"/>
                <a:gd name="T33" fmla="*/ 236 h 236"/>
                <a:gd name="T34" fmla="*/ 41 w 41"/>
                <a:gd name="T35" fmla="*/ 236 h 236"/>
                <a:gd name="T36" fmla="*/ 41 w 41"/>
                <a:gd name="T37" fmla="*/ 236 h 236"/>
                <a:gd name="T38" fmla="*/ 41 w 41"/>
                <a:gd name="T39" fmla="*/ 236 h 236"/>
                <a:gd name="T40" fmla="*/ 41 w 41"/>
                <a:gd name="T41" fmla="*/ 236 h 236"/>
                <a:gd name="T42" fmla="*/ 37 w 41"/>
                <a:gd name="T43" fmla="*/ 192 h 236"/>
                <a:gd name="T44" fmla="*/ 35 w 41"/>
                <a:gd name="T45" fmla="*/ 152 h 236"/>
                <a:gd name="T46" fmla="*/ 32 w 41"/>
                <a:gd name="T47" fmla="*/ 98 h 236"/>
                <a:gd name="T48" fmla="*/ 32 w 41"/>
                <a:gd name="T49" fmla="*/ 98 h 236"/>
                <a:gd name="T50" fmla="*/ 32 w 41"/>
                <a:gd name="T51" fmla="*/ 79 h 236"/>
                <a:gd name="T52" fmla="*/ 31 w 41"/>
                <a:gd name="T53" fmla="*/ 62 h 236"/>
                <a:gd name="T54" fmla="*/ 29 w 41"/>
                <a:gd name="T55" fmla="*/ 46 h 236"/>
                <a:gd name="T56" fmla="*/ 26 w 41"/>
                <a:gd name="T57" fmla="*/ 32 h 236"/>
                <a:gd name="T58" fmla="*/ 22 w 41"/>
                <a:gd name="T59" fmla="*/ 21 h 236"/>
                <a:gd name="T60" fmla="*/ 16 w 41"/>
                <a:gd name="T61" fmla="*/ 12 h 236"/>
                <a:gd name="T62" fmla="*/ 9 w 41"/>
                <a:gd name="T63" fmla="*/ 5 h 236"/>
                <a:gd name="T64" fmla="*/ 0 w 41"/>
                <a:gd name="T6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" h="236">
                  <a:moveTo>
                    <a:pt x="0" y="0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6" y="12"/>
                  </a:lnTo>
                  <a:lnTo>
                    <a:pt x="22" y="21"/>
                  </a:lnTo>
                  <a:lnTo>
                    <a:pt x="26" y="32"/>
                  </a:lnTo>
                  <a:lnTo>
                    <a:pt x="29" y="46"/>
                  </a:lnTo>
                  <a:lnTo>
                    <a:pt x="31" y="62"/>
                  </a:lnTo>
                  <a:lnTo>
                    <a:pt x="32" y="79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5" y="152"/>
                  </a:lnTo>
                  <a:lnTo>
                    <a:pt x="37" y="192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37" y="192"/>
                  </a:lnTo>
                  <a:lnTo>
                    <a:pt x="35" y="152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79"/>
                  </a:lnTo>
                  <a:lnTo>
                    <a:pt x="31" y="62"/>
                  </a:lnTo>
                  <a:lnTo>
                    <a:pt x="29" y="46"/>
                  </a:lnTo>
                  <a:lnTo>
                    <a:pt x="26" y="32"/>
                  </a:lnTo>
                  <a:lnTo>
                    <a:pt x="22" y="21"/>
                  </a:lnTo>
                  <a:lnTo>
                    <a:pt x="16" y="12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8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9" name="Freeform 55">
              <a:extLst>
                <a:ext uri="{FF2B5EF4-FFF2-40B4-BE49-F238E27FC236}">
                  <a16:creationId xmlns:a16="http://schemas.microsoft.com/office/drawing/2014/main" id="{9047635C-C006-1AC9-8864-D3406B031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744"/>
              <a:ext cx="14" cy="79"/>
            </a:xfrm>
            <a:custGeom>
              <a:avLst/>
              <a:gdLst>
                <a:gd name="T0" fmla="*/ 0 w 41"/>
                <a:gd name="T1" fmla="*/ 0 h 236"/>
                <a:gd name="T2" fmla="*/ 0 w 41"/>
                <a:gd name="T3" fmla="*/ 0 h 236"/>
                <a:gd name="T4" fmla="*/ 9 w 41"/>
                <a:gd name="T5" fmla="*/ 5 h 236"/>
                <a:gd name="T6" fmla="*/ 16 w 41"/>
                <a:gd name="T7" fmla="*/ 12 h 236"/>
                <a:gd name="T8" fmla="*/ 22 w 41"/>
                <a:gd name="T9" fmla="*/ 21 h 236"/>
                <a:gd name="T10" fmla="*/ 26 w 41"/>
                <a:gd name="T11" fmla="*/ 32 h 236"/>
                <a:gd name="T12" fmla="*/ 29 w 41"/>
                <a:gd name="T13" fmla="*/ 46 h 236"/>
                <a:gd name="T14" fmla="*/ 31 w 41"/>
                <a:gd name="T15" fmla="*/ 62 h 236"/>
                <a:gd name="T16" fmla="*/ 32 w 41"/>
                <a:gd name="T17" fmla="*/ 79 h 236"/>
                <a:gd name="T18" fmla="*/ 32 w 41"/>
                <a:gd name="T19" fmla="*/ 98 h 236"/>
                <a:gd name="T20" fmla="*/ 32 w 41"/>
                <a:gd name="T21" fmla="*/ 98 h 236"/>
                <a:gd name="T22" fmla="*/ 35 w 41"/>
                <a:gd name="T23" fmla="*/ 152 h 236"/>
                <a:gd name="T24" fmla="*/ 37 w 41"/>
                <a:gd name="T25" fmla="*/ 192 h 236"/>
                <a:gd name="T26" fmla="*/ 41 w 41"/>
                <a:gd name="T27" fmla="*/ 236 h 236"/>
                <a:gd name="T28" fmla="*/ 41 w 41"/>
                <a:gd name="T29" fmla="*/ 236 h 236"/>
                <a:gd name="T30" fmla="*/ 41 w 41"/>
                <a:gd name="T31" fmla="*/ 236 h 236"/>
                <a:gd name="T32" fmla="*/ 41 w 41"/>
                <a:gd name="T33" fmla="*/ 236 h 236"/>
                <a:gd name="T34" fmla="*/ 41 w 41"/>
                <a:gd name="T35" fmla="*/ 236 h 236"/>
                <a:gd name="T36" fmla="*/ 41 w 41"/>
                <a:gd name="T37" fmla="*/ 236 h 236"/>
                <a:gd name="T38" fmla="*/ 41 w 41"/>
                <a:gd name="T39" fmla="*/ 236 h 236"/>
                <a:gd name="T40" fmla="*/ 41 w 41"/>
                <a:gd name="T41" fmla="*/ 236 h 236"/>
                <a:gd name="T42" fmla="*/ 37 w 41"/>
                <a:gd name="T43" fmla="*/ 192 h 236"/>
                <a:gd name="T44" fmla="*/ 35 w 41"/>
                <a:gd name="T45" fmla="*/ 152 h 236"/>
                <a:gd name="T46" fmla="*/ 32 w 41"/>
                <a:gd name="T47" fmla="*/ 98 h 236"/>
                <a:gd name="T48" fmla="*/ 32 w 41"/>
                <a:gd name="T49" fmla="*/ 98 h 236"/>
                <a:gd name="T50" fmla="*/ 32 w 41"/>
                <a:gd name="T51" fmla="*/ 79 h 236"/>
                <a:gd name="T52" fmla="*/ 31 w 41"/>
                <a:gd name="T53" fmla="*/ 62 h 236"/>
                <a:gd name="T54" fmla="*/ 29 w 41"/>
                <a:gd name="T55" fmla="*/ 46 h 236"/>
                <a:gd name="T56" fmla="*/ 26 w 41"/>
                <a:gd name="T57" fmla="*/ 32 h 236"/>
                <a:gd name="T58" fmla="*/ 22 w 41"/>
                <a:gd name="T59" fmla="*/ 21 h 236"/>
                <a:gd name="T60" fmla="*/ 16 w 41"/>
                <a:gd name="T61" fmla="*/ 12 h 236"/>
                <a:gd name="T62" fmla="*/ 9 w 41"/>
                <a:gd name="T63" fmla="*/ 5 h 236"/>
                <a:gd name="T64" fmla="*/ 0 w 41"/>
                <a:gd name="T6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" h="236">
                  <a:moveTo>
                    <a:pt x="0" y="0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6" y="12"/>
                  </a:lnTo>
                  <a:lnTo>
                    <a:pt x="22" y="21"/>
                  </a:lnTo>
                  <a:lnTo>
                    <a:pt x="26" y="32"/>
                  </a:lnTo>
                  <a:lnTo>
                    <a:pt x="29" y="46"/>
                  </a:lnTo>
                  <a:lnTo>
                    <a:pt x="31" y="62"/>
                  </a:lnTo>
                  <a:lnTo>
                    <a:pt x="32" y="79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5" y="152"/>
                  </a:lnTo>
                  <a:lnTo>
                    <a:pt x="37" y="192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41" y="236"/>
                  </a:lnTo>
                  <a:lnTo>
                    <a:pt x="37" y="192"/>
                  </a:lnTo>
                  <a:lnTo>
                    <a:pt x="35" y="152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2" y="79"/>
                  </a:lnTo>
                  <a:lnTo>
                    <a:pt x="31" y="62"/>
                  </a:lnTo>
                  <a:lnTo>
                    <a:pt x="29" y="46"/>
                  </a:lnTo>
                  <a:lnTo>
                    <a:pt x="26" y="32"/>
                  </a:lnTo>
                  <a:lnTo>
                    <a:pt x="22" y="21"/>
                  </a:lnTo>
                  <a:lnTo>
                    <a:pt x="16" y="12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0" name="Freeform 56">
              <a:extLst>
                <a:ext uri="{FF2B5EF4-FFF2-40B4-BE49-F238E27FC236}">
                  <a16:creationId xmlns:a16="http://schemas.microsoft.com/office/drawing/2014/main" id="{C7C707AE-293E-5894-3138-E30BDB61A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743"/>
              <a:ext cx="600" cy="329"/>
            </a:xfrm>
            <a:custGeom>
              <a:avLst/>
              <a:gdLst>
                <a:gd name="T0" fmla="*/ 1742 w 1798"/>
                <a:gd name="T1" fmla="*/ 0 h 986"/>
                <a:gd name="T2" fmla="*/ 1712 w 1798"/>
                <a:gd name="T3" fmla="*/ 6 h 986"/>
                <a:gd name="T4" fmla="*/ 1672 w 1798"/>
                <a:gd name="T5" fmla="*/ 25 h 986"/>
                <a:gd name="T6" fmla="*/ 1649 w 1798"/>
                <a:gd name="T7" fmla="*/ 37 h 986"/>
                <a:gd name="T8" fmla="*/ 1507 w 1798"/>
                <a:gd name="T9" fmla="*/ 103 h 986"/>
                <a:gd name="T10" fmla="*/ 1277 w 1798"/>
                <a:gd name="T11" fmla="*/ 214 h 986"/>
                <a:gd name="T12" fmla="*/ 1085 w 1798"/>
                <a:gd name="T13" fmla="*/ 312 h 986"/>
                <a:gd name="T14" fmla="*/ 869 w 1798"/>
                <a:gd name="T15" fmla="*/ 430 h 986"/>
                <a:gd name="T16" fmla="*/ 635 w 1798"/>
                <a:gd name="T17" fmla="*/ 568 h 986"/>
                <a:gd name="T18" fmla="*/ 388 w 1798"/>
                <a:gd name="T19" fmla="*/ 727 h 986"/>
                <a:gd name="T20" fmla="*/ 262 w 1798"/>
                <a:gd name="T21" fmla="*/ 815 h 986"/>
                <a:gd name="T22" fmla="*/ 193 w 1798"/>
                <a:gd name="T23" fmla="*/ 864 h 986"/>
                <a:gd name="T24" fmla="*/ 61 w 1798"/>
                <a:gd name="T25" fmla="*/ 948 h 986"/>
                <a:gd name="T26" fmla="*/ 0 w 1798"/>
                <a:gd name="T27" fmla="*/ 986 h 986"/>
                <a:gd name="T28" fmla="*/ 82 w 1798"/>
                <a:gd name="T29" fmla="*/ 983 h 986"/>
                <a:gd name="T30" fmla="*/ 279 w 1798"/>
                <a:gd name="T31" fmla="*/ 970 h 986"/>
                <a:gd name="T32" fmla="*/ 402 w 1798"/>
                <a:gd name="T33" fmla="*/ 957 h 986"/>
                <a:gd name="T34" fmla="*/ 530 w 1798"/>
                <a:gd name="T35" fmla="*/ 938 h 986"/>
                <a:gd name="T36" fmla="*/ 655 w 1798"/>
                <a:gd name="T37" fmla="*/ 912 h 986"/>
                <a:gd name="T38" fmla="*/ 743 w 1798"/>
                <a:gd name="T39" fmla="*/ 885 h 986"/>
                <a:gd name="T40" fmla="*/ 771 w 1798"/>
                <a:gd name="T41" fmla="*/ 875 h 986"/>
                <a:gd name="T42" fmla="*/ 875 w 1798"/>
                <a:gd name="T43" fmla="*/ 834 h 986"/>
                <a:gd name="T44" fmla="*/ 970 w 1798"/>
                <a:gd name="T45" fmla="*/ 793 h 986"/>
                <a:gd name="T46" fmla="*/ 1059 w 1798"/>
                <a:gd name="T47" fmla="*/ 749 h 986"/>
                <a:gd name="T48" fmla="*/ 1143 w 1798"/>
                <a:gd name="T49" fmla="*/ 703 h 986"/>
                <a:gd name="T50" fmla="*/ 1224 w 1798"/>
                <a:gd name="T51" fmla="*/ 654 h 986"/>
                <a:gd name="T52" fmla="*/ 1382 w 1798"/>
                <a:gd name="T53" fmla="*/ 548 h 986"/>
                <a:gd name="T54" fmla="*/ 1461 w 1798"/>
                <a:gd name="T55" fmla="*/ 488 h 986"/>
                <a:gd name="T56" fmla="*/ 1712 w 1798"/>
                <a:gd name="T57" fmla="*/ 302 h 986"/>
                <a:gd name="T58" fmla="*/ 1798 w 1798"/>
                <a:gd name="T59" fmla="*/ 239 h 986"/>
                <a:gd name="T60" fmla="*/ 1794 w 1798"/>
                <a:gd name="T61" fmla="*/ 195 h 986"/>
                <a:gd name="T62" fmla="*/ 1789 w 1798"/>
                <a:gd name="T63" fmla="*/ 101 h 986"/>
                <a:gd name="T64" fmla="*/ 1789 w 1798"/>
                <a:gd name="T65" fmla="*/ 82 h 986"/>
                <a:gd name="T66" fmla="*/ 1786 w 1798"/>
                <a:gd name="T67" fmla="*/ 49 h 986"/>
                <a:gd name="T68" fmla="*/ 1779 w 1798"/>
                <a:gd name="T69" fmla="*/ 24 h 986"/>
                <a:gd name="T70" fmla="*/ 1766 w 1798"/>
                <a:gd name="T71" fmla="*/ 8 h 986"/>
                <a:gd name="T72" fmla="*/ 1757 w 1798"/>
                <a:gd name="T73" fmla="*/ 3 h 986"/>
                <a:gd name="T74" fmla="*/ 1742 w 1798"/>
                <a:gd name="T75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8" h="986">
                  <a:moveTo>
                    <a:pt x="1742" y="0"/>
                  </a:moveTo>
                  <a:lnTo>
                    <a:pt x="1742" y="0"/>
                  </a:lnTo>
                  <a:lnTo>
                    <a:pt x="1728" y="2"/>
                  </a:lnTo>
                  <a:lnTo>
                    <a:pt x="1712" y="6"/>
                  </a:lnTo>
                  <a:lnTo>
                    <a:pt x="1694" y="15"/>
                  </a:lnTo>
                  <a:lnTo>
                    <a:pt x="1672" y="25"/>
                  </a:lnTo>
                  <a:lnTo>
                    <a:pt x="1672" y="25"/>
                  </a:lnTo>
                  <a:lnTo>
                    <a:pt x="1649" y="37"/>
                  </a:lnTo>
                  <a:lnTo>
                    <a:pt x="1612" y="55"/>
                  </a:lnTo>
                  <a:lnTo>
                    <a:pt x="1507" y="103"/>
                  </a:lnTo>
                  <a:lnTo>
                    <a:pt x="1363" y="172"/>
                  </a:lnTo>
                  <a:lnTo>
                    <a:pt x="1277" y="214"/>
                  </a:lnTo>
                  <a:lnTo>
                    <a:pt x="1185" y="261"/>
                  </a:lnTo>
                  <a:lnTo>
                    <a:pt x="1085" y="312"/>
                  </a:lnTo>
                  <a:lnTo>
                    <a:pt x="980" y="369"/>
                  </a:lnTo>
                  <a:lnTo>
                    <a:pt x="869" y="430"/>
                  </a:lnTo>
                  <a:lnTo>
                    <a:pt x="753" y="496"/>
                  </a:lnTo>
                  <a:lnTo>
                    <a:pt x="635" y="568"/>
                  </a:lnTo>
                  <a:lnTo>
                    <a:pt x="512" y="646"/>
                  </a:lnTo>
                  <a:lnTo>
                    <a:pt x="388" y="727"/>
                  </a:lnTo>
                  <a:lnTo>
                    <a:pt x="325" y="771"/>
                  </a:lnTo>
                  <a:lnTo>
                    <a:pt x="262" y="815"/>
                  </a:lnTo>
                  <a:lnTo>
                    <a:pt x="262" y="815"/>
                  </a:lnTo>
                  <a:lnTo>
                    <a:pt x="193" y="864"/>
                  </a:lnTo>
                  <a:lnTo>
                    <a:pt x="127" y="907"/>
                  </a:lnTo>
                  <a:lnTo>
                    <a:pt x="61" y="948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2" y="985"/>
                  </a:lnTo>
                  <a:lnTo>
                    <a:pt x="82" y="983"/>
                  </a:lnTo>
                  <a:lnTo>
                    <a:pt x="170" y="979"/>
                  </a:lnTo>
                  <a:lnTo>
                    <a:pt x="279" y="970"/>
                  </a:lnTo>
                  <a:lnTo>
                    <a:pt x="339" y="964"/>
                  </a:lnTo>
                  <a:lnTo>
                    <a:pt x="402" y="957"/>
                  </a:lnTo>
                  <a:lnTo>
                    <a:pt x="465" y="948"/>
                  </a:lnTo>
                  <a:lnTo>
                    <a:pt x="530" y="938"/>
                  </a:lnTo>
                  <a:lnTo>
                    <a:pt x="594" y="925"/>
                  </a:lnTo>
                  <a:lnTo>
                    <a:pt x="655" y="912"/>
                  </a:lnTo>
                  <a:lnTo>
                    <a:pt x="715" y="894"/>
                  </a:lnTo>
                  <a:lnTo>
                    <a:pt x="743" y="885"/>
                  </a:lnTo>
                  <a:lnTo>
                    <a:pt x="771" y="875"/>
                  </a:lnTo>
                  <a:lnTo>
                    <a:pt x="771" y="875"/>
                  </a:lnTo>
                  <a:lnTo>
                    <a:pt x="824" y="856"/>
                  </a:lnTo>
                  <a:lnTo>
                    <a:pt x="875" y="834"/>
                  </a:lnTo>
                  <a:lnTo>
                    <a:pt x="923" y="814"/>
                  </a:lnTo>
                  <a:lnTo>
                    <a:pt x="970" y="793"/>
                  </a:lnTo>
                  <a:lnTo>
                    <a:pt x="1015" y="771"/>
                  </a:lnTo>
                  <a:lnTo>
                    <a:pt x="1059" y="749"/>
                  </a:lnTo>
                  <a:lnTo>
                    <a:pt x="1102" y="726"/>
                  </a:lnTo>
                  <a:lnTo>
                    <a:pt x="1143" y="703"/>
                  </a:lnTo>
                  <a:lnTo>
                    <a:pt x="1183" y="679"/>
                  </a:lnTo>
                  <a:lnTo>
                    <a:pt x="1224" y="654"/>
                  </a:lnTo>
                  <a:lnTo>
                    <a:pt x="1303" y="602"/>
                  </a:lnTo>
                  <a:lnTo>
                    <a:pt x="1382" y="548"/>
                  </a:lnTo>
                  <a:lnTo>
                    <a:pt x="1461" y="488"/>
                  </a:lnTo>
                  <a:lnTo>
                    <a:pt x="1461" y="488"/>
                  </a:lnTo>
                  <a:lnTo>
                    <a:pt x="1606" y="379"/>
                  </a:lnTo>
                  <a:lnTo>
                    <a:pt x="1712" y="302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94" y="195"/>
                  </a:lnTo>
                  <a:lnTo>
                    <a:pt x="1792" y="155"/>
                  </a:lnTo>
                  <a:lnTo>
                    <a:pt x="1789" y="101"/>
                  </a:lnTo>
                  <a:lnTo>
                    <a:pt x="1789" y="101"/>
                  </a:lnTo>
                  <a:lnTo>
                    <a:pt x="1789" y="82"/>
                  </a:lnTo>
                  <a:lnTo>
                    <a:pt x="1788" y="65"/>
                  </a:lnTo>
                  <a:lnTo>
                    <a:pt x="1786" y="49"/>
                  </a:lnTo>
                  <a:lnTo>
                    <a:pt x="1783" y="35"/>
                  </a:lnTo>
                  <a:lnTo>
                    <a:pt x="1779" y="24"/>
                  </a:lnTo>
                  <a:lnTo>
                    <a:pt x="1773" y="15"/>
                  </a:lnTo>
                  <a:lnTo>
                    <a:pt x="1766" y="8"/>
                  </a:lnTo>
                  <a:lnTo>
                    <a:pt x="1757" y="3"/>
                  </a:lnTo>
                  <a:lnTo>
                    <a:pt x="1757" y="3"/>
                  </a:lnTo>
                  <a:lnTo>
                    <a:pt x="1750" y="2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5B8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1" name="Freeform 57">
              <a:extLst>
                <a:ext uri="{FF2B5EF4-FFF2-40B4-BE49-F238E27FC236}">
                  <a16:creationId xmlns:a16="http://schemas.microsoft.com/office/drawing/2014/main" id="{3CE03713-1518-A77F-0F86-19D455E7D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743"/>
              <a:ext cx="600" cy="329"/>
            </a:xfrm>
            <a:custGeom>
              <a:avLst/>
              <a:gdLst>
                <a:gd name="T0" fmla="*/ 1742 w 1798"/>
                <a:gd name="T1" fmla="*/ 0 h 986"/>
                <a:gd name="T2" fmla="*/ 1712 w 1798"/>
                <a:gd name="T3" fmla="*/ 6 h 986"/>
                <a:gd name="T4" fmla="*/ 1672 w 1798"/>
                <a:gd name="T5" fmla="*/ 25 h 986"/>
                <a:gd name="T6" fmla="*/ 1649 w 1798"/>
                <a:gd name="T7" fmla="*/ 37 h 986"/>
                <a:gd name="T8" fmla="*/ 1507 w 1798"/>
                <a:gd name="T9" fmla="*/ 103 h 986"/>
                <a:gd name="T10" fmla="*/ 1277 w 1798"/>
                <a:gd name="T11" fmla="*/ 214 h 986"/>
                <a:gd name="T12" fmla="*/ 1085 w 1798"/>
                <a:gd name="T13" fmla="*/ 312 h 986"/>
                <a:gd name="T14" fmla="*/ 869 w 1798"/>
                <a:gd name="T15" fmla="*/ 430 h 986"/>
                <a:gd name="T16" fmla="*/ 635 w 1798"/>
                <a:gd name="T17" fmla="*/ 568 h 986"/>
                <a:gd name="T18" fmla="*/ 388 w 1798"/>
                <a:gd name="T19" fmla="*/ 727 h 986"/>
                <a:gd name="T20" fmla="*/ 262 w 1798"/>
                <a:gd name="T21" fmla="*/ 815 h 986"/>
                <a:gd name="T22" fmla="*/ 193 w 1798"/>
                <a:gd name="T23" fmla="*/ 864 h 986"/>
                <a:gd name="T24" fmla="*/ 61 w 1798"/>
                <a:gd name="T25" fmla="*/ 948 h 986"/>
                <a:gd name="T26" fmla="*/ 0 w 1798"/>
                <a:gd name="T27" fmla="*/ 986 h 986"/>
                <a:gd name="T28" fmla="*/ 82 w 1798"/>
                <a:gd name="T29" fmla="*/ 983 h 986"/>
                <a:gd name="T30" fmla="*/ 279 w 1798"/>
                <a:gd name="T31" fmla="*/ 970 h 986"/>
                <a:gd name="T32" fmla="*/ 402 w 1798"/>
                <a:gd name="T33" fmla="*/ 957 h 986"/>
                <a:gd name="T34" fmla="*/ 530 w 1798"/>
                <a:gd name="T35" fmla="*/ 938 h 986"/>
                <a:gd name="T36" fmla="*/ 655 w 1798"/>
                <a:gd name="T37" fmla="*/ 912 h 986"/>
                <a:gd name="T38" fmla="*/ 743 w 1798"/>
                <a:gd name="T39" fmla="*/ 885 h 986"/>
                <a:gd name="T40" fmla="*/ 771 w 1798"/>
                <a:gd name="T41" fmla="*/ 875 h 986"/>
                <a:gd name="T42" fmla="*/ 875 w 1798"/>
                <a:gd name="T43" fmla="*/ 834 h 986"/>
                <a:gd name="T44" fmla="*/ 970 w 1798"/>
                <a:gd name="T45" fmla="*/ 793 h 986"/>
                <a:gd name="T46" fmla="*/ 1059 w 1798"/>
                <a:gd name="T47" fmla="*/ 749 h 986"/>
                <a:gd name="T48" fmla="*/ 1143 w 1798"/>
                <a:gd name="T49" fmla="*/ 703 h 986"/>
                <a:gd name="T50" fmla="*/ 1224 w 1798"/>
                <a:gd name="T51" fmla="*/ 654 h 986"/>
                <a:gd name="T52" fmla="*/ 1382 w 1798"/>
                <a:gd name="T53" fmla="*/ 548 h 986"/>
                <a:gd name="T54" fmla="*/ 1461 w 1798"/>
                <a:gd name="T55" fmla="*/ 488 h 986"/>
                <a:gd name="T56" fmla="*/ 1712 w 1798"/>
                <a:gd name="T57" fmla="*/ 302 h 986"/>
                <a:gd name="T58" fmla="*/ 1798 w 1798"/>
                <a:gd name="T59" fmla="*/ 239 h 986"/>
                <a:gd name="T60" fmla="*/ 1794 w 1798"/>
                <a:gd name="T61" fmla="*/ 195 h 986"/>
                <a:gd name="T62" fmla="*/ 1789 w 1798"/>
                <a:gd name="T63" fmla="*/ 101 h 986"/>
                <a:gd name="T64" fmla="*/ 1789 w 1798"/>
                <a:gd name="T65" fmla="*/ 82 h 986"/>
                <a:gd name="T66" fmla="*/ 1786 w 1798"/>
                <a:gd name="T67" fmla="*/ 49 h 986"/>
                <a:gd name="T68" fmla="*/ 1779 w 1798"/>
                <a:gd name="T69" fmla="*/ 24 h 986"/>
                <a:gd name="T70" fmla="*/ 1766 w 1798"/>
                <a:gd name="T71" fmla="*/ 8 h 986"/>
                <a:gd name="T72" fmla="*/ 1757 w 1798"/>
                <a:gd name="T73" fmla="*/ 3 h 986"/>
                <a:gd name="T74" fmla="*/ 1742 w 1798"/>
                <a:gd name="T75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8" h="986">
                  <a:moveTo>
                    <a:pt x="1742" y="0"/>
                  </a:moveTo>
                  <a:lnTo>
                    <a:pt x="1742" y="0"/>
                  </a:lnTo>
                  <a:lnTo>
                    <a:pt x="1728" y="2"/>
                  </a:lnTo>
                  <a:lnTo>
                    <a:pt x="1712" y="6"/>
                  </a:lnTo>
                  <a:lnTo>
                    <a:pt x="1694" y="15"/>
                  </a:lnTo>
                  <a:lnTo>
                    <a:pt x="1672" y="25"/>
                  </a:lnTo>
                  <a:lnTo>
                    <a:pt x="1672" y="25"/>
                  </a:lnTo>
                  <a:lnTo>
                    <a:pt x="1649" y="37"/>
                  </a:lnTo>
                  <a:lnTo>
                    <a:pt x="1612" y="55"/>
                  </a:lnTo>
                  <a:lnTo>
                    <a:pt x="1507" y="103"/>
                  </a:lnTo>
                  <a:lnTo>
                    <a:pt x="1363" y="172"/>
                  </a:lnTo>
                  <a:lnTo>
                    <a:pt x="1277" y="214"/>
                  </a:lnTo>
                  <a:lnTo>
                    <a:pt x="1185" y="261"/>
                  </a:lnTo>
                  <a:lnTo>
                    <a:pt x="1085" y="312"/>
                  </a:lnTo>
                  <a:lnTo>
                    <a:pt x="980" y="369"/>
                  </a:lnTo>
                  <a:lnTo>
                    <a:pt x="869" y="430"/>
                  </a:lnTo>
                  <a:lnTo>
                    <a:pt x="753" y="496"/>
                  </a:lnTo>
                  <a:lnTo>
                    <a:pt x="635" y="568"/>
                  </a:lnTo>
                  <a:lnTo>
                    <a:pt x="512" y="646"/>
                  </a:lnTo>
                  <a:lnTo>
                    <a:pt x="388" y="727"/>
                  </a:lnTo>
                  <a:lnTo>
                    <a:pt x="325" y="771"/>
                  </a:lnTo>
                  <a:lnTo>
                    <a:pt x="262" y="815"/>
                  </a:lnTo>
                  <a:lnTo>
                    <a:pt x="262" y="815"/>
                  </a:lnTo>
                  <a:lnTo>
                    <a:pt x="193" y="864"/>
                  </a:lnTo>
                  <a:lnTo>
                    <a:pt x="127" y="907"/>
                  </a:lnTo>
                  <a:lnTo>
                    <a:pt x="61" y="948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2" y="985"/>
                  </a:lnTo>
                  <a:lnTo>
                    <a:pt x="82" y="983"/>
                  </a:lnTo>
                  <a:lnTo>
                    <a:pt x="170" y="979"/>
                  </a:lnTo>
                  <a:lnTo>
                    <a:pt x="279" y="970"/>
                  </a:lnTo>
                  <a:lnTo>
                    <a:pt x="339" y="964"/>
                  </a:lnTo>
                  <a:lnTo>
                    <a:pt x="402" y="957"/>
                  </a:lnTo>
                  <a:lnTo>
                    <a:pt x="465" y="948"/>
                  </a:lnTo>
                  <a:lnTo>
                    <a:pt x="530" y="938"/>
                  </a:lnTo>
                  <a:lnTo>
                    <a:pt x="594" y="925"/>
                  </a:lnTo>
                  <a:lnTo>
                    <a:pt x="655" y="912"/>
                  </a:lnTo>
                  <a:lnTo>
                    <a:pt x="715" y="894"/>
                  </a:lnTo>
                  <a:lnTo>
                    <a:pt x="743" y="885"/>
                  </a:lnTo>
                  <a:lnTo>
                    <a:pt x="771" y="875"/>
                  </a:lnTo>
                  <a:lnTo>
                    <a:pt x="771" y="875"/>
                  </a:lnTo>
                  <a:lnTo>
                    <a:pt x="824" y="856"/>
                  </a:lnTo>
                  <a:lnTo>
                    <a:pt x="875" y="834"/>
                  </a:lnTo>
                  <a:lnTo>
                    <a:pt x="923" y="814"/>
                  </a:lnTo>
                  <a:lnTo>
                    <a:pt x="970" y="793"/>
                  </a:lnTo>
                  <a:lnTo>
                    <a:pt x="1015" y="771"/>
                  </a:lnTo>
                  <a:lnTo>
                    <a:pt x="1059" y="749"/>
                  </a:lnTo>
                  <a:lnTo>
                    <a:pt x="1102" y="726"/>
                  </a:lnTo>
                  <a:lnTo>
                    <a:pt x="1143" y="703"/>
                  </a:lnTo>
                  <a:lnTo>
                    <a:pt x="1183" y="679"/>
                  </a:lnTo>
                  <a:lnTo>
                    <a:pt x="1224" y="654"/>
                  </a:lnTo>
                  <a:lnTo>
                    <a:pt x="1303" y="602"/>
                  </a:lnTo>
                  <a:lnTo>
                    <a:pt x="1382" y="548"/>
                  </a:lnTo>
                  <a:lnTo>
                    <a:pt x="1461" y="488"/>
                  </a:lnTo>
                  <a:lnTo>
                    <a:pt x="1461" y="488"/>
                  </a:lnTo>
                  <a:lnTo>
                    <a:pt x="1606" y="379"/>
                  </a:lnTo>
                  <a:lnTo>
                    <a:pt x="1712" y="302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98" y="239"/>
                  </a:lnTo>
                  <a:lnTo>
                    <a:pt x="1794" y="195"/>
                  </a:lnTo>
                  <a:lnTo>
                    <a:pt x="1792" y="155"/>
                  </a:lnTo>
                  <a:lnTo>
                    <a:pt x="1789" y="101"/>
                  </a:lnTo>
                  <a:lnTo>
                    <a:pt x="1789" y="101"/>
                  </a:lnTo>
                  <a:lnTo>
                    <a:pt x="1789" y="82"/>
                  </a:lnTo>
                  <a:lnTo>
                    <a:pt x="1788" y="65"/>
                  </a:lnTo>
                  <a:lnTo>
                    <a:pt x="1786" y="49"/>
                  </a:lnTo>
                  <a:lnTo>
                    <a:pt x="1783" y="35"/>
                  </a:lnTo>
                  <a:lnTo>
                    <a:pt x="1779" y="24"/>
                  </a:lnTo>
                  <a:lnTo>
                    <a:pt x="1773" y="15"/>
                  </a:lnTo>
                  <a:lnTo>
                    <a:pt x="1766" y="8"/>
                  </a:lnTo>
                  <a:lnTo>
                    <a:pt x="1757" y="3"/>
                  </a:lnTo>
                  <a:lnTo>
                    <a:pt x="1757" y="3"/>
                  </a:lnTo>
                  <a:lnTo>
                    <a:pt x="1750" y="2"/>
                  </a:lnTo>
                  <a:lnTo>
                    <a:pt x="17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2" name="Freeform 58">
              <a:extLst>
                <a:ext uri="{FF2B5EF4-FFF2-40B4-BE49-F238E27FC236}">
                  <a16:creationId xmlns:a16="http://schemas.microsoft.com/office/drawing/2014/main" id="{DCE1C34F-1ABD-FB30-CEB1-A784F637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237"/>
              <a:ext cx="585" cy="719"/>
            </a:xfrm>
            <a:custGeom>
              <a:avLst/>
              <a:gdLst>
                <a:gd name="T0" fmla="*/ 73 w 1753"/>
                <a:gd name="T1" fmla="*/ 1508 h 2158"/>
                <a:gd name="T2" fmla="*/ 196 w 1753"/>
                <a:gd name="T3" fmla="*/ 1710 h 2158"/>
                <a:gd name="T4" fmla="*/ 391 w 1753"/>
                <a:gd name="T5" fmla="*/ 1884 h 2158"/>
                <a:gd name="T6" fmla="*/ 663 w 1753"/>
                <a:gd name="T7" fmla="*/ 2082 h 2158"/>
                <a:gd name="T8" fmla="*/ 800 w 1753"/>
                <a:gd name="T9" fmla="*/ 2146 h 2158"/>
                <a:gd name="T10" fmla="*/ 911 w 1753"/>
                <a:gd name="T11" fmla="*/ 2158 h 2158"/>
                <a:gd name="T12" fmla="*/ 1037 w 1753"/>
                <a:gd name="T13" fmla="*/ 2114 h 2158"/>
                <a:gd name="T14" fmla="*/ 1157 w 1753"/>
                <a:gd name="T15" fmla="*/ 2013 h 2158"/>
                <a:gd name="T16" fmla="*/ 1397 w 1753"/>
                <a:gd name="T17" fmla="*/ 1693 h 2158"/>
                <a:gd name="T18" fmla="*/ 1508 w 1753"/>
                <a:gd name="T19" fmla="*/ 1470 h 2158"/>
                <a:gd name="T20" fmla="*/ 1546 w 1753"/>
                <a:gd name="T21" fmla="*/ 1324 h 2158"/>
                <a:gd name="T22" fmla="*/ 1631 w 1753"/>
                <a:gd name="T23" fmla="*/ 1071 h 2158"/>
                <a:gd name="T24" fmla="*/ 1719 w 1753"/>
                <a:gd name="T25" fmla="*/ 813 h 2158"/>
                <a:gd name="T26" fmla="*/ 1751 w 1753"/>
                <a:gd name="T27" fmla="*/ 587 h 2158"/>
                <a:gd name="T28" fmla="*/ 1726 w 1753"/>
                <a:gd name="T29" fmla="*/ 394 h 2158"/>
                <a:gd name="T30" fmla="*/ 1647 w 1753"/>
                <a:gd name="T31" fmla="*/ 212 h 2158"/>
                <a:gd name="T32" fmla="*/ 1565 w 1753"/>
                <a:gd name="T33" fmla="*/ 111 h 2158"/>
                <a:gd name="T34" fmla="*/ 1418 w 1753"/>
                <a:gd name="T35" fmla="*/ 26 h 2158"/>
                <a:gd name="T36" fmla="*/ 1270 w 1753"/>
                <a:gd name="T37" fmla="*/ 1 h 2158"/>
                <a:gd name="T38" fmla="*/ 1102 w 1753"/>
                <a:gd name="T39" fmla="*/ 38 h 2158"/>
                <a:gd name="T40" fmla="*/ 960 w 1753"/>
                <a:gd name="T41" fmla="*/ 129 h 2158"/>
                <a:gd name="T42" fmla="*/ 906 w 1753"/>
                <a:gd name="T43" fmla="*/ 205 h 2158"/>
                <a:gd name="T44" fmla="*/ 799 w 1753"/>
                <a:gd name="T45" fmla="*/ 462 h 2158"/>
                <a:gd name="T46" fmla="*/ 641 w 1753"/>
                <a:gd name="T47" fmla="*/ 736 h 2158"/>
                <a:gd name="T48" fmla="*/ 538 w 1753"/>
                <a:gd name="T49" fmla="*/ 859 h 2158"/>
                <a:gd name="T50" fmla="*/ 424 w 1753"/>
                <a:gd name="T51" fmla="*/ 942 h 2158"/>
                <a:gd name="T52" fmla="*/ 307 w 1753"/>
                <a:gd name="T53" fmla="*/ 964 h 2158"/>
                <a:gd name="T54" fmla="*/ 288 w 1753"/>
                <a:gd name="T55" fmla="*/ 986 h 2158"/>
                <a:gd name="T56" fmla="*/ 307 w 1753"/>
                <a:gd name="T57" fmla="*/ 1005 h 2158"/>
                <a:gd name="T58" fmla="*/ 449 w 1753"/>
                <a:gd name="T59" fmla="*/ 973 h 2158"/>
                <a:gd name="T60" fmla="*/ 569 w 1753"/>
                <a:gd name="T61" fmla="*/ 885 h 2158"/>
                <a:gd name="T62" fmla="*/ 686 w 1753"/>
                <a:gd name="T63" fmla="*/ 742 h 2158"/>
                <a:gd name="T64" fmla="*/ 872 w 1753"/>
                <a:gd name="T65" fmla="*/ 402 h 2158"/>
                <a:gd name="T66" fmla="*/ 945 w 1753"/>
                <a:gd name="T67" fmla="*/ 215 h 2158"/>
                <a:gd name="T68" fmla="*/ 992 w 1753"/>
                <a:gd name="T69" fmla="*/ 155 h 2158"/>
                <a:gd name="T70" fmla="*/ 1131 w 1753"/>
                <a:gd name="T71" fmla="*/ 70 h 2158"/>
                <a:gd name="T72" fmla="*/ 1315 w 1753"/>
                <a:gd name="T73" fmla="*/ 42 h 2158"/>
                <a:gd name="T74" fmla="*/ 1412 w 1753"/>
                <a:gd name="T75" fmla="*/ 67 h 2158"/>
                <a:gd name="T76" fmla="*/ 1536 w 1753"/>
                <a:gd name="T77" fmla="*/ 140 h 2158"/>
                <a:gd name="T78" fmla="*/ 1602 w 1753"/>
                <a:gd name="T79" fmla="*/ 218 h 2158"/>
                <a:gd name="T80" fmla="*/ 1691 w 1753"/>
                <a:gd name="T81" fmla="*/ 417 h 2158"/>
                <a:gd name="T82" fmla="*/ 1712 w 1753"/>
                <a:gd name="T83" fmla="*/ 573 h 2158"/>
                <a:gd name="T84" fmla="*/ 1676 w 1753"/>
                <a:gd name="T85" fmla="*/ 818 h 2158"/>
                <a:gd name="T86" fmla="*/ 1592 w 1753"/>
                <a:gd name="T87" fmla="*/ 1064 h 2158"/>
                <a:gd name="T88" fmla="*/ 1517 w 1753"/>
                <a:gd name="T89" fmla="*/ 1281 h 2158"/>
                <a:gd name="T90" fmla="*/ 1448 w 1753"/>
                <a:gd name="T91" fmla="*/ 1513 h 2158"/>
                <a:gd name="T92" fmla="*/ 1305 w 1753"/>
                <a:gd name="T93" fmla="*/ 1755 h 2158"/>
                <a:gd name="T94" fmla="*/ 1144 w 1753"/>
                <a:gd name="T95" fmla="*/ 1968 h 2158"/>
                <a:gd name="T96" fmla="*/ 992 w 1753"/>
                <a:gd name="T97" fmla="*/ 2090 h 2158"/>
                <a:gd name="T98" fmla="*/ 886 w 1753"/>
                <a:gd name="T99" fmla="*/ 2118 h 2158"/>
                <a:gd name="T100" fmla="*/ 802 w 1753"/>
                <a:gd name="T101" fmla="*/ 2105 h 2158"/>
                <a:gd name="T102" fmla="*/ 609 w 1753"/>
                <a:gd name="T103" fmla="*/ 1998 h 2158"/>
                <a:gd name="T104" fmla="*/ 285 w 1753"/>
                <a:gd name="T105" fmla="*/ 1747 h 2158"/>
                <a:gd name="T106" fmla="*/ 181 w 1753"/>
                <a:gd name="T107" fmla="*/ 1619 h 2158"/>
                <a:gd name="T108" fmla="*/ 89 w 1753"/>
                <a:gd name="T109" fmla="*/ 1439 h 2158"/>
                <a:gd name="T110" fmla="*/ 38 w 1753"/>
                <a:gd name="T111" fmla="*/ 1308 h 2158"/>
                <a:gd name="T112" fmla="*/ 1 w 1753"/>
                <a:gd name="T113" fmla="*/ 1308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53" h="2158">
                  <a:moveTo>
                    <a:pt x="0" y="1324"/>
                  </a:moveTo>
                  <a:lnTo>
                    <a:pt x="0" y="1324"/>
                  </a:lnTo>
                  <a:lnTo>
                    <a:pt x="16" y="1371"/>
                  </a:lnTo>
                  <a:lnTo>
                    <a:pt x="34" y="1418"/>
                  </a:lnTo>
                  <a:lnTo>
                    <a:pt x="53" y="1463"/>
                  </a:lnTo>
                  <a:lnTo>
                    <a:pt x="73" y="1508"/>
                  </a:lnTo>
                  <a:lnTo>
                    <a:pt x="95" y="1554"/>
                  </a:lnTo>
                  <a:lnTo>
                    <a:pt x="120" y="1597"/>
                  </a:lnTo>
                  <a:lnTo>
                    <a:pt x="146" y="1640"/>
                  </a:lnTo>
                  <a:lnTo>
                    <a:pt x="173" y="1681"/>
                  </a:lnTo>
                  <a:lnTo>
                    <a:pt x="173" y="1681"/>
                  </a:lnTo>
                  <a:lnTo>
                    <a:pt x="196" y="1710"/>
                  </a:lnTo>
                  <a:lnTo>
                    <a:pt x="221" y="1738"/>
                  </a:lnTo>
                  <a:lnTo>
                    <a:pt x="247" y="1764"/>
                  </a:lnTo>
                  <a:lnTo>
                    <a:pt x="275" y="1791"/>
                  </a:lnTo>
                  <a:lnTo>
                    <a:pt x="303" y="1814"/>
                  </a:lnTo>
                  <a:lnTo>
                    <a:pt x="332" y="1839"/>
                  </a:lnTo>
                  <a:lnTo>
                    <a:pt x="391" y="1884"/>
                  </a:lnTo>
                  <a:lnTo>
                    <a:pt x="391" y="1884"/>
                  </a:lnTo>
                  <a:lnTo>
                    <a:pt x="456" y="1937"/>
                  </a:lnTo>
                  <a:lnTo>
                    <a:pt x="524" y="1987"/>
                  </a:lnTo>
                  <a:lnTo>
                    <a:pt x="592" y="2035"/>
                  </a:lnTo>
                  <a:lnTo>
                    <a:pt x="628" y="2058"/>
                  </a:lnTo>
                  <a:lnTo>
                    <a:pt x="663" y="2082"/>
                  </a:lnTo>
                  <a:lnTo>
                    <a:pt x="663" y="2082"/>
                  </a:lnTo>
                  <a:lnTo>
                    <a:pt x="696" y="2101"/>
                  </a:lnTo>
                  <a:lnTo>
                    <a:pt x="730" y="2118"/>
                  </a:lnTo>
                  <a:lnTo>
                    <a:pt x="765" y="2134"/>
                  </a:lnTo>
                  <a:lnTo>
                    <a:pt x="783" y="2140"/>
                  </a:lnTo>
                  <a:lnTo>
                    <a:pt x="800" y="2146"/>
                  </a:lnTo>
                  <a:lnTo>
                    <a:pt x="818" y="2150"/>
                  </a:lnTo>
                  <a:lnTo>
                    <a:pt x="837" y="2153"/>
                  </a:lnTo>
                  <a:lnTo>
                    <a:pt x="854" y="2156"/>
                  </a:lnTo>
                  <a:lnTo>
                    <a:pt x="873" y="2158"/>
                  </a:lnTo>
                  <a:lnTo>
                    <a:pt x="892" y="2158"/>
                  </a:lnTo>
                  <a:lnTo>
                    <a:pt x="911" y="2158"/>
                  </a:lnTo>
                  <a:lnTo>
                    <a:pt x="930" y="2155"/>
                  </a:lnTo>
                  <a:lnTo>
                    <a:pt x="951" y="2150"/>
                  </a:lnTo>
                  <a:lnTo>
                    <a:pt x="951" y="2150"/>
                  </a:lnTo>
                  <a:lnTo>
                    <a:pt x="982" y="2142"/>
                  </a:lnTo>
                  <a:lnTo>
                    <a:pt x="1009" y="2130"/>
                  </a:lnTo>
                  <a:lnTo>
                    <a:pt x="1037" y="2114"/>
                  </a:lnTo>
                  <a:lnTo>
                    <a:pt x="1064" y="2098"/>
                  </a:lnTo>
                  <a:lnTo>
                    <a:pt x="1090" y="2079"/>
                  </a:lnTo>
                  <a:lnTo>
                    <a:pt x="1113" y="2058"/>
                  </a:lnTo>
                  <a:lnTo>
                    <a:pt x="1135" y="2036"/>
                  </a:lnTo>
                  <a:lnTo>
                    <a:pt x="1157" y="2013"/>
                  </a:lnTo>
                  <a:lnTo>
                    <a:pt x="1157" y="2013"/>
                  </a:lnTo>
                  <a:lnTo>
                    <a:pt x="1201" y="1963"/>
                  </a:lnTo>
                  <a:lnTo>
                    <a:pt x="1243" y="1912"/>
                  </a:lnTo>
                  <a:lnTo>
                    <a:pt x="1284" y="1858"/>
                  </a:lnTo>
                  <a:lnTo>
                    <a:pt x="1324" y="1804"/>
                  </a:lnTo>
                  <a:lnTo>
                    <a:pt x="1362" y="1748"/>
                  </a:lnTo>
                  <a:lnTo>
                    <a:pt x="1397" y="1693"/>
                  </a:lnTo>
                  <a:lnTo>
                    <a:pt x="1431" y="1634"/>
                  </a:lnTo>
                  <a:lnTo>
                    <a:pt x="1461" y="1576"/>
                  </a:lnTo>
                  <a:lnTo>
                    <a:pt x="1461" y="1576"/>
                  </a:lnTo>
                  <a:lnTo>
                    <a:pt x="1486" y="1524"/>
                  </a:lnTo>
                  <a:lnTo>
                    <a:pt x="1498" y="1497"/>
                  </a:lnTo>
                  <a:lnTo>
                    <a:pt x="1508" y="1470"/>
                  </a:lnTo>
                  <a:lnTo>
                    <a:pt x="1508" y="1470"/>
                  </a:lnTo>
                  <a:lnTo>
                    <a:pt x="1520" y="1434"/>
                  </a:lnTo>
                  <a:lnTo>
                    <a:pt x="1529" y="1397"/>
                  </a:lnTo>
                  <a:lnTo>
                    <a:pt x="1538" y="1360"/>
                  </a:lnTo>
                  <a:lnTo>
                    <a:pt x="1546" y="1324"/>
                  </a:lnTo>
                  <a:lnTo>
                    <a:pt x="1546" y="1324"/>
                  </a:lnTo>
                  <a:lnTo>
                    <a:pt x="1564" y="1260"/>
                  </a:lnTo>
                  <a:lnTo>
                    <a:pt x="1583" y="1195"/>
                  </a:lnTo>
                  <a:lnTo>
                    <a:pt x="1593" y="1163"/>
                  </a:lnTo>
                  <a:lnTo>
                    <a:pt x="1605" y="1132"/>
                  </a:lnTo>
                  <a:lnTo>
                    <a:pt x="1618" y="1102"/>
                  </a:lnTo>
                  <a:lnTo>
                    <a:pt x="1631" y="1071"/>
                  </a:lnTo>
                  <a:lnTo>
                    <a:pt x="1631" y="1071"/>
                  </a:lnTo>
                  <a:lnTo>
                    <a:pt x="1653" y="1021"/>
                  </a:lnTo>
                  <a:lnTo>
                    <a:pt x="1674" y="970"/>
                  </a:lnTo>
                  <a:lnTo>
                    <a:pt x="1690" y="919"/>
                  </a:lnTo>
                  <a:lnTo>
                    <a:pt x="1706" y="866"/>
                  </a:lnTo>
                  <a:lnTo>
                    <a:pt x="1719" y="813"/>
                  </a:lnTo>
                  <a:lnTo>
                    <a:pt x="1729" y="759"/>
                  </a:lnTo>
                  <a:lnTo>
                    <a:pt x="1739" y="707"/>
                  </a:lnTo>
                  <a:lnTo>
                    <a:pt x="1747" y="652"/>
                  </a:lnTo>
                  <a:lnTo>
                    <a:pt x="1747" y="652"/>
                  </a:lnTo>
                  <a:lnTo>
                    <a:pt x="1750" y="620"/>
                  </a:lnTo>
                  <a:lnTo>
                    <a:pt x="1751" y="587"/>
                  </a:lnTo>
                  <a:lnTo>
                    <a:pt x="1753" y="554"/>
                  </a:lnTo>
                  <a:lnTo>
                    <a:pt x="1751" y="522"/>
                  </a:lnTo>
                  <a:lnTo>
                    <a:pt x="1748" y="490"/>
                  </a:lnTo>
                  <a:lnTo>
                    <a:pt x="1742" y="458"/>
                  </a:lnTo>
                  <a:lnTo>
                    <a:pt x="1736" y="426"/>
                  </a:lnTo>
                  <a:lnTo>
                    <a:pt x="1726" y="394"/>
                  </a:lnTo>
                  <a:lnTo>
                    <a:pt x="1726" y="394"/>
                  </a:lnTo>
                  <a:lnTo>
                    <a:pt x="1712" y="353"/>
                  </a:lnTo>
                  <a:lnTo>
                    <a:pt x="1696" y="312"/>
                  </a:lnTo>
                  <a:lnTo>
                    <a:pt x="1678" y="272"/>
                  </a:lnTo>
                  <a:lnTo>
                    <a:pt x="1659" y="231"/>
                  </a:lnTo>
                  <a:lnTo>
                    <a:pt x="1647" y="212"/>
                  </a:lnTo>
                  <a:lnTo>
                    <a:pt x="1636" y="193"/>
                  </a:lnTo>
                  <a:lnTo>
                    <a:pt x="1624" y="176"/>
                  </a:lnTo>
                  <a:lnTo>
                    <a:pt x="1611" y="158"/>
                  </a:lnTo>
                  <a:lnTo>
                    <a:pt x="1596" y="142"/>
                  </a:lnTo>
                  <a:lnTo>
                    <a:pt x="1581" y="126"/>
                  </a:lnTo>
                  <a:lnTo>
                    <a:pt x="1565" y="111"/>
                  </a:lnTo>
                  <a:lnTo>
                    <a:pt x="1549" y="97"/>
                  </a:lnTo>
                  <a:lnTo>
                    <a:pt x="1549" y="97"/>
                  </a:lnTo>
                  <a:lnTo>
                    <a:pt x="1518" y="76"/>
                  </a:lnTo>
                  <a:lnTo>
                    <a:pt x="1486" y="57"/>
                  </a:lnTo>
                  <a:lnTo>
                    <a:pt x="1453" y="39"/>
                  </a:lnTo>
                  <a:lnTo>
                    <a:pt x="1418" y="26"/>
                  </a:lnTo>
                  <a:lnTo>
                    <a:pt x="1381" y="15"/>
                  </a:lnTo>
                  <a:lnTo>
                    <a:pt x="1344" y="6"/>
                  </a:lnTo>
                  <a:lnTo>
                    <a:pt x="1325" y="3"/>
                  </a:lnTo>
                  <a:lnTo>
                    <a:pt x="1306" y="1"/>
                  </a:lnTo>
                  <a:lnTo>
                    <a:pt x="1289" y="0"/>
                  </a:lnTo>
                  <a:lnTo>
                    <a:pt x="1270" y="1"/>
                  </a:lnTo>
                  <a:lnTo>
                    <a:pt x="1270" y="1"/>
                  </a:lnTo>
                  <a:lnTo>
                    <a:pt x="1236" y="3"/>
                  </a:lnTo>
                  <a:lnTo>
                    <a:pt x="1201" y="9"/>
                  </a:lnTo>
                  <a:lnTo>
                    <a:pt x="1167" y="16"/>
                  </a:lnTo>
                  <a:lnTo>
                    <a:pt x="1134" y="26"/>
                  </a:lnTo>
                  <a:lnTo>
                    <a:pt x="1102" y="38"/>
                  </a:lnTo>
                  <a:lnTo>
                    <a:pt x="1069" y="53"/>
                  </a:lnTo>
                  <a:lnTo>
                    <a:pt x="1039" y="69"/>
                  </a:lnTo>
                  <a:lnTo>
                    <a:pt x="1011" y="88"/>
                  </a:lnTo>
                  <a:lnTo>
                    <a:pt x="1011" y="88"/>
                  </a:lnTo>
                  <a:lnTo>
                    <a:pt x="985" y="108"/>
                  </a:lnTo>
                  <a:lnTo>
                    <a:pt x="960" y="129"/>
                  </a:lnTo>
                  <a:lnTo>
                    <a:pt x="938" y="154"/>
                  </a:lnTo>
                  <a:lnTo>
                    <a:pt x="927" y="167"/>
                  </a:lnTo>
                  <a:lnTo>
                    <a:pt x="919" y="180"/>
                  </a:lnTo>
                  <a:lnTo>
                    <a:pt x="919" y="180"/>
                  </a:lnTo>
                  <a:lnTo>
                    <a:pt x="911" y="192"/>
                  </a:lnTo>
                  <a:lnTo>
                    <a:pt x="906" y="205"/>
                  </a:lnTo>
                  <a:lnTo>
                    <a:pt x="894" y="230"/>
                  </a:lnTo>
                  <a:lnTo>
                    <a:pt x="875" y="282"/>
                  </a:lnTo>
                  <a:lnTo>
                    <a:pt x="875" y="282"/>
                  </a:lnTo>
                  <a:lnTo>
                    <a:pt x="851" y="344"/>
                  </a:lnTo>
                  <a:lnTo>
                    <a:pt x="827" y="404"/>
                  </a:lnTo>
                  <a:lnTo>
                    <a:pt x="799" y="462"/>
                  </a:lnTo>
                  <a:lnTo>
                    <a:pt x="769" y="521"/>
                  </a:lnTo>
                  <a:lnTo>
                    <a:pt x="769" y="521"/>
                  </a:lnTo>
                  <a:lnTo>
                    <a:pt x="736" y="584"/>
                  </a:lnTo>
                  <a:lnTo>
                    <a:pt x="699" y="645"/>
                  </a:lnTo>
                  <a:lnTo>
                    <a:pt x="660" y="705"/>
                  </a:lnTo>
                  <a:lnTo>
                    <a:pt x="641" y="736"/>
                  </a:lnTo>
                  <a:lnTo>
                    <a:pt x="619" y="764"/>
                  </a:lnTo>
                  <a:lnTo>
                    <a:pt x="619" y="764"/>
                  </a:lnTo>
                  <a:lnTo>
                    <a:pt x="600" y="788"/>
                  </a:lnTo>
                  <a:lnTo>
                    <a:pt x="581" y="813"/>
                  </a:lnTo>
                  <a:lnTo>
                    <a:pt x="560" y="837"/>
                  </a:lnTo>
                  <a:lnTo>
                    <a:pt x="538" y="859"/>
                  </a:lnTo>
                  <a:lnTo>
                    <a:pt x="515" y="881"/>
                  </a:lnTo>
                  <a:lnTo>
                    <a:pt x="491" y="900"/>
                  </a:lnTo>
                  <a:lnTo>
                    <a:pt x="467" y="919"/>
                  </a:lnTo>
                  <a:lnTo>
                    <a:pt x="440" y="933"/>
                  </a:lnTo>
                  <a:lnTo>
                    <a:pt x="440" y="933"/>
                  </a:lnTo>
                  <a:lnTo>
                    <a:pt x="424" y="942"/>
                  </a:lnTo>
                  <a:lnTo>
                    <a:pt x="408" y="948"/>
                  </a:lnTo>
                  <a:lnTo>
                    <a:pt x="392" y="952"/>
                  </a:lnTo>
                  <a:lnTo>
                    <a:pt x="376" y="957"/>
                  </a:lnTo>
                  <a:lnTo>
                    <a:pt x="358" y="960"/>
                  </a:lnTo>
                  <a:lnTo>
                    <a:pt x="342" y="963"/>
                  </a:lnTo>
                  <a:lnTo>
                    <a:pt x="307" y="964"/>
                  </a:lnTo>
                  <a:lnTo>
                    <a:pt x="307" y="964"/>
                  </a:lnTo>
                  <a:lnTo>
                    <a:pt x="303" y="966"/>
                  </a:lnTo>
                  <a:lnTo>
                    <a:pt x="300" y="966"/>
                  </a:lnTo>
                  <a:lnTo>
                    <a:pt x="293" y="971"/>
                  </a:lnTo>
                  <a:lnTo>
                    <a:pt x="290" y="977"/>
                  </a:lnTo>
                  <a:lnTo>
                    <a:pt x="288" y="986"/>
                  </a:lnTo>
                  <a:lnTo>
                    <a:pt x="290" y="993"/>
                  </a:lnTo>
                  <a:lnTo>
                    <a:pt x="293" y="999"/>
                  </a:lnTo>
                  <a:lnTo>
                    <a:pt x="295" y="1002"/>
                  </a:lnTo>
                  <a:lnTo>
                    <a:pt x="298" y="1004"/>
                  </a:lnTo>
                  <a:lnTo>
                    <a:pt x="303" y="1005"/>
                  </a:lnTo>
                  <a:lnTo>
                    <a:pt x="307" y="1005"/>
                  </a:lnTo>
                  <a:lnTo>
                    <a:pt x="307" y="1005"/>
                  </a:lnTo>
                  <a:lnTo>
                    <a:pt x="338" y="1004"/>
                  </a:lnTo>
                  <a:lnTo>
                    <a:pt x="367" y="999"/>
                  </a:lnTo>
                  <a:lnTo>
                    <a:pt x="395" y="993"/>
                  </a:lnTo>
                  <a:lnTo>
                    <a:pt x="423" y="985"/>
                  </a:lnTo>
                  <a:lnTo>
                    <a:pt x="449" y="973"/>
                  </a:lnTo>
                  <a:lnTo>
                    <a:pt x="474" y="961"/>
                  </a:lnTo>
                  <a:lnTo>
                    <a:pt x="499" y="945"/>
                  </a:lnTo>
                  <a:lnTo>
                    <a:pt x="524" y="926"/>
                  </a:lnTo>
                  <a:lnTo>
                    <a:pt x="524" y="926"/>
                  </a:lnTo>
                  <a:lnTo>
                    <a:pt x="547" y="907"/>
                  </a:lnTo>
                  <a:lnTo>
                    <a:pt x="569" y="885"/>
                  </a:lnTo>
                  <a:lnTo>
                    <a:pt x="591" y="863"/>
                  </a:lnTo>
                  <a:lnTo>
                    <a:pt x="611" y="840"/>
                  </a:lnTo>
                  <a:lnTo>
                    <a:pt x="630" y="816"/>
                  </a:lnTo>
                  <a:lnTo>
                    <a:pt x="649" y="791"/>
                  </a:lnTo>
                  <a:lnTo>
                    <a:pt x="686" y="742"/>
                  </a:lnTo>
                  <a:lnTo>
                    <a:pt x="686" y="742"/>
                  </a:lnTo>
                  <a:lnTo>
                    <a:pt x="721" y="688"/>
                  </a:lnTo>
                  <a:lnTo>
                    <a:pt x="755" y="633"/>
                  </a:lnTo>
                  <a:lnTo>
                    <a:pt x="787" y="576"/>
                  </a:lnTo>
                  <a:lnTo>
                    <a:pt x="816" y="519"/>
                  </a:lnTo>
                  <a:lnTo>
                    <a:pt x="846" y="462"/>
                  </a:lnTo>
                  <a:lnTo>
                    <a:pt x="872" y="402"/>
                  </a:lnTo>
                  <a:lnTo>
                    <a:pt x="897" y="342"/>
                  </a:lnTo>
                  <a:lnTo>
                    <a:pt x="919" y="282"/>
                  </a:lnTo>
                  <a:lnTo>
                    <a:pt x="919" y="282"/>
                  </a:lnTo>
                  <a:lnTo>
                    <a:pt x="929" y="256"/>
                  </a:lnTo>
                  <a:lnTo>
                    <a:pt x="939" y="228"/>
                  </a:lnTo>
                  <a:lnTo>
                    <a:pt x="945" y="215"/>
                  </a:lnTo>
                  <a:lnTo>
                    <a:pt x="952" y="203"/>
                  </a:lnTo>
                  <a:lnTo>
                    <a:pt x="961" y="192"/>
                  </a:lnTo>
                  <a:lnTo>
                    <a:pt x="970" y="178"/>
                  </a:lnTo>
                  <a:lnTo>
                    <a:pt x="970" y="178"/>
                  </a:lnTo>
                  <a:lnTo>
                    <a:pt x="980" y="167"/>
                  </a:lnTo>
                  <a:lnTo>
                    <a:pt x="992" y="155"/>
                  </a:lnTo>
                  <a:lnTo>
                    <a:pt x="1017" y="135"/>
                  </a:lnTo>
                  <a:lnTo>
                    <a:pt x="1043" y="116"/>
                  </a:lnTo>
                  <a:lnTo>
                    <a:pt x="1071" y="99"/>
                  </a:lnTo>
                  <a:lnTo>
                    <a:pt x="1071" y="99"/>
                  </a:lnTo>
                  <a:lnTo>
                    <a:pt x="1100" y="83"/>
                  </a:lnTo>
                  <a:lnTo>
                    <a:pt x="1131" y="70"/>
                  </a:lnTo>
                  <a:lnTo>
                    <a:pt x="1163" y="60"/>
                  </a:lnTo>
                  <a:lnTo>
                    <a:pt x="1197" y="51"/>
                  </a:lnTo>
                  <a:lnTo>
                    <a:pt x="1230" y="45"/>
                  </a:lnTo>
                  <a:lnTo>
                    <a:pt x="1265" y="41"/>
                  </a:lnTo>
                  <a:lnTo>
                    <a:pt x="1299" y="41"/>
                  </a:lnTo>
                  <a:lnTo>
                    <a:pt x="1315" y="42"/>
                  </a:lnTo>
                  <a:lnTo>
                    <a:pt x="1333" y="45"/>
                  </a:lnTo>
                  <a:lnTo>
                    <a:pt x="1333" y="45"/>
                  </a:lnTo>
                  <a:lnTo>
                    <a:pt x="1352" y="48"/>
                  </a:lnTo>
                  <a:lnTo>
                    <a:pt x="1372" y="54"/>
                  </a:lnTo>
                  <a:lnTo>
                    <a:pt x="1391" y="60"/>
                  </a:lnTo>
                  <a:lnTo>
                    <a:pt x="1412" y="67"/>
                  </a:lnTo>
                  <a:lnTo>
                    <a:pt x="1450" y="85"/>
                  </a:lnTo>
                  <a:lnTo>
                    <a:pt x="1486" y="104"/>
                  </a:lnTo>
                  <a:lnTo>
                    <a:pt x="1486" y="104"/>
                  </a:lnTo>
                  <a:lnTo>
                    <a:pt x="1504" y="116"/>
                  </a:lnTo>
                  <a:lnTo>
                    <a:pt x="1520" y="127"/>
                  </a:lnTo>
                  <a:lnTo>
                    <a:pt x="1536" y="140"/>
                  </a:lnTo>
                  <a:lnTo>
                    <a:pt x="1551" y="154"/>
                  </a:lnTo>
                  <a:lnTo>
                    <a:pt x="1564" y="168"/>
                  </a:lnTo>
                  <a:lnTo>
                    <a:pt x="1577" y="184"/>
                  </a:lnTo>
                  <a:lnTo>
                    <a:pt x="1590" y="200"/>
                  </a:lnTo>
                  <a:lnTo>
                    <a:pt x="1602" y="218"/>
                  </a:lnTo>
                  <a:lnTo>
                    <a:pt x="1602" y="218"/>
                  </a:lnTo>
                  <a:lnTo>
                    <a:pt x="1624" y="259"/>
                  </a:lnTo>
                  <a:lnTo>
                    <a:pt x="1646" y="300"/>
                  </a:lnTo>
                  <a:lnTo>
                    <a:pt x="1663" y="342"/>
                  </a:lnTo>
                  <a:lnTo>
                    <a:pt x="1679" y="385"/>
                  </a:lnTo>
                  <a:lnTo>
                    <a:pt x="1679" y="385"/>
                  </a:lnTo>
                  <a:lnTo>
                    <a:pt x="1691" y="417"/>
                  </a:lnTo>
                  <a:lnTo>
                    <a:pt x="1700" y="448"/>
                  </a:lnTo>
                  <a:lnTo>
                    <a:pt x="1707" y="480"/>
                  </a:lnTo>
                  <a:lnTo>
                    <a:pt x="1710" y="513"/>
                  </a:lnTo>
                  <a:lnTo>
                    <a:pt x="1710" y="513"/>
                  </a:lnTo>
                  <a:lnTo>
                    <a:pt x="1712" y="544"/>
                  </a:lnTo>
                  <a:lnTo>
                    <a:pt x="1712" y="573"/>
                  </a:lnTo>
                  <a:lnTo>
                    <a:pt x="1712" y="604"/>
                  </a:lnTo>
                  <a:lnTo>
                    <a:pt x="1709" y="635"/>
                  </a:lnTo>
                  <a:lnTo>
                    <a:pt x="1706" y="666"/>
                  </a:lnTo>
                  <a:lnTo>
                    <a:pt x="1701" y="696"/>
                  </a:lnTo>
                  <a:lnTo>
                    <a:pt x="1690" y="756"/>
                  </a:lnTo>
                  <a:lnTo>
                    <a:pt x="1676" y="818"/>
                  </a:lnTo>
                  <a:lnTo>
                    <a:pt x="1659" y="876"/>
                  </a:lnTo>
                  <a:lnTo>
                    <a:pt x="1641" y="935"/>
                  </a:lnTo>
                  <a:lnTo>
                    <a:pt x="1621" y="992"/>
                  </a:lnTo>
                  <a:lnTo>
                    <a:pt x="1621" y="992"/>
                  </a:lnTo>
                  <a:lnTo>
                    <a:pt x="1606" y="1028"/>
                  </a:lnTo>
                  <a:lnTo>
                    <a:pt x="1592" y="1064"/>
                  </a:lnTo>
                  <a:lnTo>
                    <a:pt x="1576" y="1099"/>
                  </a:lnTo>
                  <a:lnTo>
                    <a:pt x="1561" y="1135"/>
                  </a:lnTo>
                  <a:lnTo>
                    <a:pt x="1561" y="1135"/>
                  </a:lnTo>
                  <a:lnTo>
                    <a:pt x="1549" y="1172"/>
                  </a:lnTo>
                  <a:lnTo>
                    <a:pt x="1538" y="1208"/>
                  </a:lnTo>
                  <a:lnTo>
                    <a:pt x="1517" y="1281"/>
                  </a:lnTo>
                  <a:lnTo>
                    <a:pt x="1498" y="1356"/>
                  </a:lnTo>
                  <a:lnTo>
                    <a:pt x="1479" y="1429"/>
                  </a:lnTo>
                  <a:lnTo>
                    <a:pt x="1479" y="1429"/>
                  </a:lnTo>
                  <a:lnTo>
                    <a:pt x="1470" y="1457"/>
                  </a:lnTo>
                  <a:lnTo>
                    <a:pt x="1460" y="1485"/>
                  </a:lnTo>
                  <a:lnTo>
                    <a:pt x="1448" y="1513"/>
                  </a:lnTo>
                  <a:lnTo>
                    <a:pt x="1435" y="1539"/>
                  </a:lnTo>
                  <a:lnTo>
                    <a:pt x="1407" y="1592"/>
                  </a:lnTo>
                  <a:lnTo>
                    <a:pt x="1378" y="1643"/>
                  </a:lnTo>
                  <a:lnTo>
                    <a:pt x="1378" y="1643"/>
                  </a:lnTo>
                  <a:lnTo>
                    <a:pt x="1343" y="1700"/>
                  </a:lnTo>
                  <a:lnTo>
                    <a:pt x="1305" y="1755"/>
                  </a:lnTo>
                  <a:lnTo>
                    <a:pt x="1267" y="1811"/>
                  </a:lnTo>
                  <a:lnTo>
                    <a:pt x="1226" y="1865"/>
                  </a:lnTo>
                  <a:lnTo>
                    <a:pt x="1226" y="1865"/>
                  </a:lnTo>
                  <a:lnTo>
                    <a:pt x="1186" y="1916"/>
                  </a:lnTo>
                  <a:lnTo>
                    <a:pt x="1166" y="1943"/>
                  </a:lnTo>
                  <a:lnTo>
                    <a:pt x="1144" y="1968"/>
                  </a:lnTo>
                  <a:lnTo>
                    <a:pt x="1121" y="1992"/>
                  </a:lnTo>
                  <a:lnTo>
                    <a:pt x="1097" y="2016"/>
                  </a:lnTo>
                  <a:lnTo>
                    <a:pt x="1072" y="2038"/>
                  </a:lnTo>
                  <a:lnTo>
                    <a:pt x="1047" y="2058"/>
                  </a:lnTo>
                  <a:lnTo>
                    <a:pt x="1020" y="2076"/>
                  </a:lnTo>
                  <a:lnTo>
                    <a:pt x="992" y="2090"/>
                  </a:lnTo>
                  <a:lnTo>
                    <a:pt x="964" y="2104"/>
                  </a:lnTo>
                  <a:lnTo>
                    <a:pt x="948" y="2108"/>
                  </a:lnTo>
                  <a:lnTo>
                    <a:pt x="933" y="2112"/>
                  </a:lnTo>
                  <a:lnTo>
                    <a:pt x="917" y="2115"/>
                  </a:lnTo>
                  <a:lnTo>
                    <a:pt x="903" y="2117"/>
                  </a:lnTo>
                  <a:lnTo>
                    <a:pt x="886" y="2118"/>
                  </a:lnTo>
                  <a:lnTo>
                    <a:pt x="870" y="2117"/>
                  </a:lnTo>
                  <a:lnTo>
                    <a:pt x="853" y="2117"/>
                  </a:lnTo>
                  <a:lnTo>
                    <a:pt x="837" y="2114"/>
                  </a:lnTo>
                  <a:lnTo>
                    <a:pt x="819" y="2110"/>
                  </a:lnTo>
                  <a:lnTo>
                    <a:pt x="802" y="2105"/>
                  </a:lnTo>
                  <a:lnTo>
                    <a:pt x="802" y="2105"/>
                  </a:lnTo>
                  <a:lnTo>
                    <a:pt x="768" y="2092"/>
                  </a:lnTo>
                  <a:lnTo>
                    <a:pt x="734" y="2077"/>
                  </a:lnTo>
                  <a:lnTo>
                    <a:pt x="702" y="2060"/>
                  </a:lnTo>
                  <a:lnTo>
                    <a:pt x="670" y="2041"/>
                  </a:lnTo>
                  <a:lnTo>
                    <a:pt x="639" y="2019"/>
                  </a:lnTo>
                  <a:lnTo>
                    <a:pt x="609" y="1998"/>
                  </a:lnTo>
                  <a:lnTo>
                    <a:pt x="550" y="1956"/>
                  </a:lnTo>
                  <a:lnTo>
                    <a:pt x="550" y="1956"/>
                  </a:lnTo>
                  <a:lnTo>
                    <a:pt x="483" y="1905"/>
                  </a:lnTo>
                  <a:lnTo>
                    <a:pt x="415" y="1853"/>
                  </a:lnTo>
                  <a:lnTo>
                    <a:pt x="350" y="1801"/>
                  </a:lnTo>
                  <a:lnTo>
                    <a:pt x="285" y="1747"/>
                  </a:lnTo>
                  <a:lnTo>
                    <a:pt x="285" y="1747"/>
                  </a:lnTo>
                  <a:lnTo>
                    <a:pt x="262" y="1723"/>
                  </a:lnTo>
                  <a:lnTo>
                    <a:pt x="240" y="1700"/>
                  </a:lnTo>
                  <a:lnTo>
                    <a:pt x="218" y="1674"/>
                  </a:lnTo>
                  <a:lnTo>
                    <a:pt x="199" y="1647"/>
                  </a:lnTo>
                  <a:lnTo>
                    <a:pt x="181" y="1619"/>
                  </a:lnTo>
                  <a:lnTo>
                    <a:pt x="164" y="1592"/>
                  </a:lnTo>
                  <a:lnTo>
                    <a:pt x="148" y="1562"/>
                  </a:lnTo>
                  <a:lnTo>
                    <a:pt x="133" y="1533"/>
                  </a:lnTo>
                  <a:lnTo>
                    <a:pt x="133" y="1533"/>
                  </a:lnTo>
                  <a:lnTo>
                    <a:pt x="110" y="1488"/>
                  </a:lnTo>
                  <a:lnTo>
                    <a:pt x="89" y="1439"/>
                  </a:lnTo>
                  <a:lnTo>
                    <a:pt x="69" y="1391"/>
                  </a:lnTo>
                  <a:lnTo>
                    <a:pt x="51" y="1343"/>
                  </a:lnTo>
                  <a:lnTo>
                    <a:pt x="51" y="1343"/>
                  </a:lnTo>
                  <a:lnTo>
                    <a:pt x="39" y="1312"/>
                  </a:lnTo>
                  <a:lnTo>
                    <a:pt x="39" y="1312"/>
                  </a:lnTo>
                  <a:lnTo>
                    <a:pt x="38" y="1308"/>
                  </a:lnTo>
                  <a:lnTo>
                    <a:pt x="35" y="1305"/>
                  </a:lnTo>
                  <a:lnTo>
                    <a:pt x="29" y="1301"/>
                  </a:lnTo>
                  <a:lnTo>
                    <a:pt x="22" y="1299"/>
                  </a:lnTo>
                  <a:lnTo>
                    <a:pt x="15" y="1299"/>
                  </a:lnTo>
                  <a:lnTo>
                    <a:pt x="7" y="1302"/>
                  </a:lnTo>
                  <a:lnTo>
                    <a:pt x="1" y="1308"/>
                  </a:lnTo>
                  <a:lnTo>
                    <a:pt x="0" y="1311"/>
                  </a:lnTo>
                  <a:lnTo>
                    <a:pt x="0" y="1315"/>
                  </a:lnTo>
                  <a:lnTo>
                    <a:pt x="0" y="1320"/>
                  </a:lnTo>
                  <a:lnTo>
                    <a:pt x="0" y="1324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3" name="Freeform 59">
              <a:extLst>
                <a:ext uri="{FF2B5EF4-FFF2-40B4-BE49-F238E27FC236}">
                  <a16:creationId xmlns:a16="http://schemas.microsoft.com/office/drawing/2014/main" id="{739A6A16-5043-69B1-67FF-73961F905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485"/>
              <a:ext cx="179" cy="203"/>
            </a:xfrm>
            <a:custGeom>
              <a:avLst/>
              <a:gdLst>
                <a:gd name="T0" fmla="*/ 505 w 537"/>
                <a:gd name="T1" fmla="*/ 206 h 609"/>
                <a:gd name="T2" fmla="*/ 454 w 537"/>
                <a:gd name="T3" fmla="*/ 186 h 609"/>
                <a:gd name="T4" fmla="*/ 366 w 537"/>
                <a:gd name="T5" fmla="*/ 127 h 609"/>
                <a:gd name="T6" fmla="*/ 287 w 537"/>
                <a:gd name="T7" fmla="*/ 54 h 609"/>
                <a:gd name="T8" fmla="*/ 230 w 537"/>
                <a:gd name="T9" fmla="*/ 16 h 609"/>
                <a:gd name="T10" fmla="*/ 162 w 537"/>
                <a:gd name="T11" fmla="*/ 0 h 609"/>
                <a:gd name="T12" fmla="*/ 117 w 537"/>
                <a:gd name="T13" fmla="*/ 5 h 609"/>
                <a:gd name="T14" fmla="*/ 72 w 537"/>
                <a:gd name="T15" fmla="*/ 24 h 609"/>
                <a:gd name="T16" fmla="*/ 38 w 537"/>
                <a:gd name="T17" fmla="*/ 51 h 609"/>
                <a:gd name="T18" fmla="*/ 16 w 537"/>
                <a:gd name="T19" fmla="*/ 89 h 609"/>
                <a:gd name="T20" fmla="*/ 4 w 537"/>
                <a:gd name="T21" fmla="*/ 133 h 609"/>
                <a:gd name="T22" fmla="*/ 0 w 537"/>
                <a:gd name="T23" fmla="*/ 199 h 609"/>
                <a:gd name="T24" fmla="*/ 12 w 537"/>
                <a:gd name="T25" fmla="*/ 302 h 609"/>
                <a:gd name="T26" fmla="*/ 38 w 537"/>
                <a:gd name="T27" fmla="*/ 397 h 609"/>
                <a:gd name="T28" fmla="*/ 57 w 537"/>
                <a:gd name="T29" fmla="*/ 448 h 609"/>
                <a:gd name="T30" fmla="*/ 100 w 537"/>
                <a:gd name="T31" fmla="*/ 536 h 609"/>
                <a:gd name="T32" fmla="*/ 119 w 537"/>
                <a:gd name="T33" fmla="*/ 560 h 609"/>
                <a:gd name="T34" fmla="*/ 155 w 537"/>
                <a:gd name="T35" fmla="*/ 591 h 609"/>
                <a:gd name="T36" fmla="*/ 198 w 537"/>
                <a:gd name="T37" fmla="*/ 606 h 609"/>
                <a:gd name="T38" fmla="*/ 231 w 537"/>
                <a:gd name="T39" fmla="*/ 609 h 609"/>
                <a:gd name="T40" fmla="*/ 243 w 537"/>
                <a:gd name="T41" fmla="*/ 604 h 609"/>
                <a:gd name="T42" fmla="*/ 250 w 537"/>
                <a:gd name="T43" fmla="*/ 588 h 609"/>
                <a:gd name="T44" fmla="*/ 240 w 537"/>
                <a:gd name="T45" fmla="*/ 569 h 609"/>
                <a:gd name="T46" fmla="*/ 231 w 537"/>
                <a:gd name="T47" fmla="*/ 568 h 609"/>
                <a:gd name="T48" fmla="*/ 192 w 537"/>
                <a:gd name="T49" fmla="*/ 563 h 609"/>
                <a:gd name="T50" fmla="*/ 161 w 537"/>
                <a:gd name="T51" fmla="*/ 547 h 609"/>
                <a:gd name="T52" fmla="*/ 143 w 537"/>
                <a:gd name="T53" fmla="*/ 527 h 609"/>
                <a:gd name="T54" fmla="*/ 105 w 537"/>
                <a:gd name="T55" fmla="*/ 458 h 609"/>
                <a:gd name="T56" fmla="*/ 83 w 537"/>
                <a:gd name="T57" fmla="*/ 404 h 609"/>
                <a:gd name="T58" fmla="*/ 56 w 537"/>
                <a:gd name="T59" fmla="*/ 310 h 609"/>
                <a:gd name="T60" fmla="*/ 44 w 537"/>
                <a:gd name="T61" fmla="*/ 214 h 609"/>
                <a:gd name="T62" fmla="*/ 44 w 537"/>
                <a:gd name="T63" fmla="*/ 157 h 609"/>
                <a:gd name="T64" fmla="*/ 60 w 537"/>
                <a:gd name="T65" fmla="*/ 101 h 609"/>
                <a:gd name="T66" fmla="*/ 79 w 537"/>
                <a:gd name="T67" fmla="*/ 73 h 609"/>
                <a:gd name="T68" fmla="*/ 105 w 537"/>
                <a:gd name="T69" fmla="*/ 53 h 609"/>
                <a:gd name="T70" fmla="*/ 140 w 537"/>
                <a:gd name="T71" fmla="*/ 43 h 609"/>
                <a:gd name="T72" fmla="*/ 181 w 537"/>
                <a:gd name="T73" fmla="*/ 44 h 609"/>
                <a:gd name="T74" fmla="*/ 233 w 537"/>
                <a:gd name="T75" fmla="*/ 66 h 609"/>
                <a:gd name="T76" fmla="*/ 278 w 537"/>
                <a:gd name="T77" fmla="*/ 104 h 609"/>
                <a:gd name="T78" fmla="*/ 329 w 537"/>
                <a:gd name="T79" fmla="*/ 152 h 609"/>
                <a:gd name="T80" fmla="*/ 414 w 537"/>
                <a:gd name="T81" fmla="*/ 212 h 609"/>
                <a:gd name="T82" fmla="*/ 512 w 537"/>
                <a:gd name="T83" fmla="*/ 252 h 609"/>
                <a:gd name="T84" fmla="*/ 521 w 537"/>
                <a:gd name="T85" fmla="*/ 252 h 609"/>
                <a:gd name="T86" fmla="*/ 537 w 537"/>
                <a:gd name="T87" fmla="*/ 237 h 609"/>
                <a:gd name="T88" fmla="*/ 534 w 537"/>
                <a:gd name="T89" fmla="*/ 218 h 609"/>
                <a:gd name="T90" fmla="*/ 522 w 537"/>
                <a:gd name="T91" fmla="*/ 212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609">
                  <a:moveTo>
                    <a:pt x="522" y="212"/>
                  </a:moveTo>
                  <a:lnTo>
                    <a:pt x="522" y="212"/>
                  </a:lnTo>
                  <a:lnTo>
                    <a:pt x="505" y="206"/>
                  </a:lnTo>
                  <a:lnTo>
                    <a:pt x="487" y="201"/>
                  </a:lnTo>
                  <a:lnTo>
                    <a:pt x="470" y="195"/>
                  </a:lnTo>
                  <a:lnTo>
                    <a:pt x="454" y="186"/>
                  </a:lnTo>
                  <a:lnTo>
                    <a:pt x="423" y="170"/>
                  </a:lnTo>
                  <a:lnTo>
                    <a:pt x="394" y="149"/>
                  </a:lnTo>
                  <a:lnTo>
                    <a:pt x="366" y="127"/>
                  </a:lnTo>
                  <a:lnTo>
                    <a:pt x="339" y="104"/>
                  </a:lnTo>
                  <a:lnTo>
                    <a:pt x="287" y="54"/>
                  </a:lnTo>
                  <a:lnTo>
                    <a:pt x="287" y="54"/>
                  </a:lnTo>
                  <a:lnTo>
                    <a:pt x="269" y="38"/>
                  </a:lnTo>
                  <a:lnTo>
                    <a:pt x="250" y="26"/>
                  </a:lnTo>
                  <a:lnTo>
                    <a:pt x="230" y="16"/>
                  </a:lnTo>
                  <a:lnTo>
                    <a:pt x="208" y="7"/>
                  </a:lnTo>
                  <a:lnTo>
                    <a:pt x="186" y="3"/>
                  </a:lnTo>
                  <a:lnTo>
                    <a:pt x="162" y="0"/>
                  </a:lnTo>
                  <a:lnTo>
                    <a:pt x="139" y="2"/>
                  </a:lnTo>
                  <a:lnTo>
                    <a:pt x="117" y="5"/>
                  </a:lnTo>
                  <a:lnTo>
                    <a:pt x="117" y="5"/>
                  </a:lnTo>
                  <a:lnTo>
                    <a:pt x="101" y="10"/>
                  </a:lnTo>
                  <a:lnTo>
                    <a:pt x="85" y="16"/>
                  </a:lnTo>
                  <a:lnTo>
                    <a:pt x="72" y="24"/>
                  </a:lnTo>
                  <a:lnTo>
                    <a:pt x="60" y="32"/>
                  </a:lnTo>
                  <a:lnTo>
                    <a:pt x="48" y="41"/>
                  </a:lnTo>
                  <a:lnTo>
                    <a:pt x="38" y="51"/>
                  </a:lnTo>
                  <a:lnTo>
                    <a:pt x="31" y="63"/>
                  </a:lnTo>
                  <a:lnTo>
                    <a:pt x="23" y="76"/>
                  </a:lnTo>
                  <a:lnTo>
                    <a:pt x="16" y="89"/>
                  </a:lnTo>
                  <a:lnTo>
                    <a:pt x="12" y="104"/>
                  </a:lnTo>
                  <a:lnTo>
                    <a:pt x="7" y="119"/>
                  </a:lnTo>
                  <a:lnTo>
                    <a:pt x="4" y="133"/>
                  </a:lnTo>
                  <a:lnTo>
                    <a:pt x="1" y="149"/>
                  </a:lnTo>
                  <a:lnTo>
                    <a:pt x="0" y="165"/>
                  </a:lnTo>
                  <a:lnTo>
                    <a:pt x="0" y="199"/>
                  </a:lnTo>
                  <a:lnTo>
                    <a:pt x="1" y="233"/>
                  </a:lnTo>
                  <a:lnTo>
                    <a:pt x="6" y="268"/>
                  </a:lnTo>
                  <a:lnTo>
                    <a:pt x="12" y="302"/>
                  </a:lnTo>
                  <a:lnTo>
                    <a:pt x="19" y="335"/>
                  </a:lnTo>
                  <a:lnTo>
                    <a:pt x="28" y="367"/>
                  </a:lnTo>
                  <a:lnTo>
                    <a:pt x="38" y="397"/>
                  </a:lnTo>
                  <a:lnTo>
                    <a:pt x="47" y="424"/>
                  </a:lnTo>
                  <a:lnTo>
                    <a:pt x="57" y="448"/>
                  </a:lnTo>
                  <a:lnTo>
                    <a:pt x="57" y="448"/>
                  </a:lnTo>
                  <a:lnTo>
                    <a:pt x="69" y="479"/>
                  </a:lnTo>
                  <a:lnTo>
                    <a:pt x="83" y="506"/>
                  </a:lnTo>
                  <a:lnTo>
                    <a:pt x="100" y="536"/>
                  </a:lnTo>
                  <a:lnTo>
                    <a:pt x="108" y="549"/>
                  </a:lnTo>
                  <a:lnTo>
                    <a:pt x="119" y="560"/>
                  </a:lnTo>
                  <a:lnTo>
                    <a:pt x="119" y="560"/>
                  </a:lnTo>
                  <a:lnTo>
                    <a:pt x="130" y="574"/>
                  </a:lnTo>
                  <a:lnTo>
                    <a:pt x="142" y="584"/>
                  </a:lnTo>
                  <a:lnTo>
                    <a:pt x="155" y="591"/>
                  </a:lnTo>
                  <a:lnTo>
                    <a:pt x="168" y="598"/>
                  </a:lnTo>
                  <a:lnTo>
                    <a:pt x="183" y="603"/>
                  </a:lnTo>
                  <a:lnTo>
                    <a:pt x="198" y="606"/>
                  </a:lnTo>
                  <a:lnTo>
                    <a:pt x="214" y="607"/>
                  </a:lnTo>
                  <a:lnTo>
                    <a:pt x="231" y="609"/>
                  </a:lnTo>
                  <a:lnTo>
                    <a:pt x="231" y="609"/>
                  </a:lnTo>
                  <a:lnTo>
                    <a:pt x="236" y="609"/>
                  </a:lnTo>
                  <a:lnTo>
                    <a:pt x="240" y="607"/>
                  </a:lnTo>
                  <a:lnTo>
                    <a:pt x="243" y="604"/>
                  </a:lnTo>
                  <a:lnTo>
                    <a:pt x="246" y="603"/>
                  </a:lnTo>
                  <a:lnTo>
                    <a:pt x="250" y="596"/>
                  </a:lnTo>
                  <a:lnTo>
                    <a:pt x="250" y="588"/>
                  </a:lnTo>
                  <a:lnTo>
                    <a:pt x="250" y="581"/>
                  </a:lnTo>
                  <a:lnTo>
                    <a:pt x="246" y="574"/>
                  </a:lnTo>
                  <a:lnTo>
                    <a:pt x="240" y="569"/>
                  </a:lnTo>
                  <a:lnTo>
                    <a:pt x="236" y="568"/>
                  </a:lnTo>
                  <a:lnTo>
                    <a:pt x="231" y="568"/>
                  </a:lnTo>
                  <a:lnTo>
                    <a:pt x="231" y="568"/>
                  </a:lnTo>
                  <a:lnTo>
                    <a:pt x="217" y="566"/>
                  </a:lnTo>
                  <a:lnTo>
                    <a:pt x="205" y="565"/>
                  </a:lnTo>
                  <a:lnTo>
                    <a:pt x="192" y="563"/>
                  </a:lnTo>
                  <a:lnTo>
                    <a:pt x="181" y="559"/>
                  </a:lnTo>
                  <a:lnTo>
                    <a:pt x="171" y="553"/>
                  </a:lnTo>
                  <a:lnTo>
                    <a:pt x="161" y="547"/>
                  </a:lnTo>
                  <a:lnTo>
                    <a:pt x="152" y="538"/>
                  </a:lnTo>
                  <a:lnTo>
                    <a:pt x="143" y="527"/>
                  </a:lnTo>
                  <a:lnTo>
                    <a:pt x="143" y="527"/>
                  </a:lnTo>
                  <a:lnTo>
                    <a:pt x="129" y="505"/>
                  </a:lnTo>
                  <a:lnTo>
                    <a:pt x="117" y="481"/>
                  </a:lnTo>
                  <a:lnTo>
                    <a:pt x="105" y="458"/>
                  </a:lnTo>
                  <a:lnTo>
                    <a:pt x="95" y="433"/>
                  </a:lnTo>
                  <a:lnTo>
                    <a:pt x="95" y="433"/>
                  </a:lnTo>
                  <a:lnTo>
                    <a:pt x="83" y="404"/>
                  </a:lnTo>
                  <a:lnTo>
                    <a:pt x="73" y="373"/>
                  </a:lnTo>
                  <a:lnTo>
                    <a:pt x="63" y="341"/>
                  </a:lnTo>
                  <a:lnTo>
                    <a:pt x="56" y="310"/>
                  </a:lnTo>
                  <a:lnTo>
                    <a:pt x="50" y="278"/>
                  </a:lnTo>
                  <a:lnTo>
                    <a:pt x="45" y="246"/>
                  </a:lnTo>
                  <a:lnTo>
                    <a:pt x="44" y="214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4" y="157"/>
                  </a:lnTo>
                  <a:lnTo>
                    <a:pt x="48" y="133"/>
                  </a:lnTo>
                  <a:lnTo>
                    <a:pt x="56" y="111"/>
                  </a:lnTo>
                  <a:lnTo>
                    <a:pt x="60" y="101"/>
                  </a:lnTo>
                  <a:lnTo>
                    <a:pt x="66" y="91"/>
                  </a:lnTo>
                  <a:lnTo>
                    <a:pt x="72" y="81"/>
                  </a:lnTo>
                  <a:lnTo>
                    <a:pt x="79" y="73"/>
                  </a:lnTo>
                  <a:lnTo>
                    <a:pt x="86" y="65"/>
                  </a:lnTo>
                  <a:lnTo>
                    <a:pt x="95" y="59"/>
                  </a:lnTo>
                  <a:lnTo>
                    <a:pt x="105" y="53"/>
                  </a:lnTo>
                  <a:lnTo>
                    <a:pt x="116" y="48"/>
                  </a:lnTo>
                  <a:lnTo>
                    <a:pt x="127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61" y="41"/>
                  </a:lnTo>
                  <a:lnTo>
                    <a:pt x="181" y="44"/>
                  </a:lnTo>
                  <a:lnTo>
                    <a:pt x="199" y="48"/>
                  </a:lnTo>
                  <a:lnTo>
                    <a:pt x="217" y="56"/>
                  </a:lnTo>
                  <a:lnTo>
                    <a:pt x="233" y="66"/>
                  </a:lnTo>
                  <a:lnTo>
                    <a:pt x="249" y="78"/>
                  </a:lnTo>
                  <a:lnTo>
                    <a:pt x="263" y="91"/>
                  </a:lnTo>
                  <a:lnTo>
                    <a:pt x="278" y="104"/>
                  </a:lnTo>
                  <a:lnTo>
                    <a:pt x="278" y="104"/>
                  </a:lnTo>
                  <a:lnTo>
                    <a:pt x="303" y="129"/>
                  </a:lnTo>
                  <a:lnTo>
                    <a:pt x="329" y="152"/>
                  </a:lnTo>
                  <a:lnTo>
                    <a:pt x="356" y="174"/>
                  </a:lnTo>
                  <a:lnTo>
                    <a:pt x="385" y="195"/>
                  </a:lnTo>
                  <a:lnTo>
                    <a:pt x="414" y="212"/>
                  </a:lnTo>
                  <a:lnTo>
                    <a:pt x="446" y="228"/>
                  </a:lnTo>
                  <a:lnTo>
                    <a:pt x="478" y="242"/>
                  </a:lnTo>
                  <a:lnTo>
                    <a:pt x="512" y="252"/>
                  </a:lnTo>
                  <a:lnTo>
                    <a:pt x="512" y="252"/>
                  </a:lnTo>
                  <a:lnTo>
                    <a:pt x="516" y="252"/>
                  </a:lnTo>
                  <a:lnTo>
                    <a:pt x="521" y="252"/>
                  </a:lnTo>
                  <a:lnTo>
                    <a:pt x="528" y="249"/>
                  </a:lnTo>
                  <a:lnTo>
                    <a:pt x="533" y="244"/>
                  </a:lnTo>
                  <a:lnTo>
                    <a:pt x="537" y="237"/>
                  </a:lnTo>
                  <a:lnTo>
                    <a:pt x="537" y="230"/>
                  </a:lnTo>
                  <a:lnTo>
                    <a:pt x="535" y="223"/>
                  </a:lnTo>
                  <a:lnTo>
                    <a:pt x="534" y="218"/>
                  </a:lnTo>
                  <a:lnTo>
                    <a:pt x="531" y="217"/>
                  </a:lnTo>
                  <a:lnTo>
                    <a:pt x="527" y="214"/>
                  </a:lnTo>
                  <a:lnTo>
                    <a:pt x="522" y="212"/>
                  </a:lnTo>
                  <a:lnTo>
                    <a:pt x="522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4" name="Freeform 60">
              <a:extLst>
                <a:ext uri="{FF2B5EF4-FFF2-40B4-BE49-F238E27FC236}">
                  <a16:creationId xmlns:a16="http://schemas.microsoft.com/office/drawing/2014/main" id="{6F3E6157-E8E6-EA1E-EE22-D4B42F38D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" y="715"/>
              <a:ext cx="397" cy="977"/>
            </a:xfrm>
            <a:custGeom>
              <a:avLst/>
              <a:gdLst>
                <a:gd name="T0" fmla="*/ 1062 w 1190"/>
                <a:gd name="T1" fmla="*/ 320 h 2929"/>
                <a:gd name="T2" fmla="*/ 960 w 1190"/>
                <a:gd name="T3" fmla="*/ 661 h 2929"/>
                <a:gd name="T4" fmla="*/ 877 w 1190"/>
                <a:gd name="T5" fmla="*/ 957 h 2929"/>
                <a:gd name="T6" fmla="*/ 872 w 1190"/>
                <a:gd name="T7" fmla="*/ 1299 h 2929"/>
                <a:gd name="T8" fmla="*/ 960 w 1190"/>
                <a:gd name="T9" fmla="*/ 1574 h 2929"/>
                <a:gd name="T10" fmla="*/ 1111 w 1190"/>
                <a:gd name="T11" fmla="*/ 1892 h 2929"/>
                <a:gd name="T12" fmla="*/ 1149 w 1190"/>
                <a:gd name="T13" fmla="*/ 2127 h 2929"/>
                <a:gd name="T14" fmla="*/ 1071 w 1190"/>
                <a:gd name="T15" fmla="*/ 2478 h 2929"/>
                <a:gd name="T16" fmla="*/ 1045 w 1190"/>
                <a:gd name="T17" fmla="*/ 2636 h 2929"/>
                <a:gd name="T18" fmla="*/ 1090 w 1190"/>
                <a:gd name="T19" fmla="*/ 2333 h 2929"/>
                <a:gd name="T20" fmla="*/ 1008 w 1190"/>
                <a:gd name="T21" fmla="*/ 2082 h 2929"/>
                <a:gd name="T22" fmla="*/ 954 w 1190"/>
                <a:gd name="T23" fmla="*/ 2047 h 2929"/>
                <a:gd name="T24" fmla="*/ 945 w 1190"/>
                <a:gd name="T25" fmla="*/ 2278 h 2929"/>
                <a:gd name="T26" fmla="*/ 900 w 1190"/>
                <a:gd name="T27" fmla="*/ 2532 h 2929"/>
                <a:gd name="T28" fmla="*/ 784 w 1190"/>
                <a:gd name="T29" fmla="*/ 2724 h 2929"/>
                <a:gd name="T30" fmla="*/ 596 w 1190"/>
                <a:gd name="T31" fmla="*/ 2860 h 2929"/>
                <a:gd name="T32" fmla="*/ 654 w 1190"/>
                <a:gd name="T33" fmla="*/ 2843 h 2929"/>
                <a:gd name="T34" fmla="*/ 828 w 1190"/>
                <a:gd name="T35" fmla="*/ 2620 h 2929"/>
                <a:gd name="T36" fmla="*/ 859 w 1190"/>
                <a:gd name="T37" fmla="*/ 2449 h 2929"/>
                <a:gd name="T38" fmla="*/ 805 w 1190"/>
                <a:gd name="T39" fmla="*/ 2329 h 2929"/>
                <a:gd name="T40" fmla="*/ 615 w 1190"/>
                <a:gd name="T41" fmla="*/ 2155 h 2929"/>
                <a:gd name="T42" fmla="*/ 268 w 1190"/>
                <a:gd name="T43" fmla="*/ 1895 h 2929"/>
                <a:gd name="T44" fmla="*/ 161 w 1190"/>
                <a:gd name="T45" fmla="*/ 1728 h 2929"/>
                <a:gd name="T46" fmla="*/ 65 w 1190"/>
                <a:gd name="T47" fmla="*/ 1350 h 2929"/>
                <a:gd name="T48" fmla="*/ 49 w 1190"/>
                <a:gd name="T49" fmla="*/ 967 h 2929"/>
                <a:gd name="T50" fmla="*/ 135 w 1190"/>
                <a:gd name="T51" fmla="*/ 683 h 2929"/>
                <a:gd name="T52" fmla="*/ 261 w 1190"/>
                <a:gd name="T53" fmla="*/ 411 h 2929"/>
                <a:gd name="T54" fmla="*/ 272 w 1190"/>
                <a:gd name="T55" fmla="*/ 353 h 2929"/>
                <a:gd name="T56" fmla="*/ 215 w 1190"/>
                <a:gd name="T57" fmla="*/ 408 h 2929"/>
                <a:gd name="T58" fmla="*/ 41 w 1190"/>
                <a:gd name="T59" fmla="*/ 822 h 2929"/>
                <a:gd name="T60" fmla="*/ 2 w 1190"/>
                <a:gd name="T61" fmla="*/ 1187 h 2929"/>
                <a:gd name="T62" fmla="*/ 79 w 1190"/>
                <a:gd name="T63" fmla="*/ 1601 h 2929"/>
                <a:gd name="T64" fmla="*/ 201 w 1190"/>
                <a:gd name="T65" fmla="*/ 1881 h 2929"/>
                <a:gd name="T66" fmla="*/ 392 w 1190"/>
                <a:gd name="T67" fmla="*/ 2054 h 2929"/>
                <a:gd name="T68" fmla="*/ 705 w 1190"/>
                <a:gd name="T69" fmla="*/ 2281 h 2929"/>
                <a:gd name="T70" fmla="*/ 808 w 1190"/>
                <a:gd name="T71" fmla="*/ 2427 h 2929"/>
                <a:gd name="T72" fmla="*/ 812 w 1190"/>
                <a:gd name="T73" fmla="*/ 2547 h 2929"/>
                <a:gd name="T74" fmla="*/ 710 w 1190"/>
                <a:gd name="T75" fmla="*/ 2726 h 2929"/>
                <a:gd name="T76" fmla="*/ 527 w 1190"/>
                <a:gd name="T77" fmla="*/ 2891 h 2929"/>
                <a:gd name="T78" fmla="*/ 534 w 1190"/>
                <a:gd name="T79" fmla="*/ 2929 h 2929"/>
                <a:gd name="T80" fmla="*/ 789 w 1190"/>
                <a:gd name="T81" fmla="*/ 2778 h 2929"/>
                <a:gd name="T82" fmla="*/ 906 w 1190"/>
                <a:gd name="T83" fmla="*/ 2625 h 2929"/>
                <a:gd name="T84" fmla="*/ 978 w 1190"/>
                <a:gd name="T85" fmla="*/ 2371 h 2929"/>
                <a:gd name="T86" fmla="*/ 991 w 1190"/>
                <a:gd name="T87" fmla="*/ 2060 h 2929"/>
                <a:gd name="T88" fmla="*/ 1042 w 1190"/>
                <a:gd name="T89" fmla="*/ 2271 h 2929"/>
                <a:gd name="T90" fmla="*/ 1039 w 1190"/>
                <a:gd name="T91" fmla="*/ 2486 h 2929"/>
                <a:gd name="T92" fmla="*/ 1011 w 1190"/>
                <a:gd name="T93" fmla="*/ 2645 h 2929"/>
                <a:gd name="T94" fmla="*/ 1090 w 1190"/>
                <a:gd name="T95" fmla="*/ 2547 h 2929"/>
                <a:gd name="T96" fmla="*/ 1182 w 1190"/>
                <a:gd name="T97" fmla="*/ 2208 h 2929"/>
                <a:gd name="T98" fmla="*/ 1174 w 1190"/>
                <a:gd name="T99" fmla="*/ 1952 h 2929"/>
                <a:gd name="T100" fmla="*/ 1033 w 1190"/>
                <a:gd name="T101" fmla="*/ 1633 h 2929"/>
                <a:gd name="T102" fmla="*/ 921 w 1190"/>
                <a:gd name="T103" fmla="*/ 1330 h 2929"/>
                <a:gd name="T104" fmla="*/ 909 w 1190"/>
                <a:gd name="T105" fmla="*/ 1012 h 2929"/>
                <a:gd name="T106" fmla="*/ 978 w 1190"/>
                <a:gd name="T107" fmla="*/ 733 h 2929"/>
                <a:gd name="T108" fmla="*/ 1095 w 1190"/>
                <a:gd name="T109" fmla="*/ 375 h 2929"/>
                <a:gd name="T110" fmla="*/ 1136 w 1190"/>
                <a:gd name="T111" fmla="*/ 16 h 2929"/>
                <a:gd name="T112" fmla="*/ 1098 w 1190"/>
                <a:gd name="T113" fmla="*/ 12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0" h="2929">
                  <a:moveTo>
                    <a:pt x="1095" y="21"/>
                  </a:moveTo>
                  <a:lnTo>
                    <a:pt x="1095" y="21"/>
                  </a:lnTo>
                  <a:lnTo>
                    <a:pt x="1092" y="70"/>
                  </a:lnTo>
                  <a:lnTo>
                    <a:pt x="1089" y="120"/>
                  </a:lnTo>
                  <a:lnTo>
                    <a:pt x="1083" y="171"/>
                  </a:lnTo>
                  <a:lnTo>
                    <a:pt x="1077" y="221"/>
                  </a:lnTo>
                  <a:lnTo>
                    <a:pt x="1071" y="271"/>
                  </a:lnTo>
                  <a:lnTo>
                    <a:pt x="1062" y="320"/>
                  </a:lnTo>
                  <a:lnTo>
                    <a:pt x="1054" y="369"/>
                  </a:lnTo>
                  <a:lnTo>
                    <a:pt x="1042" y="418"/>
                  </a:lnTo>
                  <a:lnTo>
                    <a:pt x="1042" y="418"/>
                  </a:lnTo>
                  <a:lnTo>
                    <a:pt x="1035" y="449"/>
                  </a:lnTo>
                  <a:lnTo>
                    <a:pt x="1026" y="480"/>
                  </a:lnTo>
                  <a:lnTo>
                    <a:pt x="1005" y="541"/>
                  </a:lnTo>
                  <a:lnTo>
                    <a:pt x="983" y="601"/>
                  </a:lnTo>
                  <a:lnTo>
                    <a:pt x="960" y="661"/>
                  </a:lnTo>
                  <a:lnTo>
                    <a:pt x="960" y="661"/>
                  </a:lnTo>
                  <a:lnTo>
                    <a:pt x="935" y="733"/>
                  </a:lnTo>
                  <a:lnTo>
                    <a:pt x="912" y="808"/>
                  </a:lnTo>
                  <a:lnTo>
                    <a:pt x="901" y="844"/>
                  </a:lnTo>
                  <a:lnTo>
                    <a:pt x="893" y="881"/>
                  </a:lnTo>
                  <a:lnTo>
                    <a:pt x="884" y="919"/>
                  </a:lnTo>
                  <a:lnTo>
                    <a:pt x="877" y="957"/>
                  </a:lnTo>
                  <a:lnTo>
                    <a:pt x="877" y="957"/>
                  </a:lnTo>
                  <a:lnTo>
                    <a:pt x="869" y="999"/>
                  </a:lnTo>
                  <a:lnTo>
                    <a:pt x="865" y="1042"/>
                  </a:lnTo>
                  <a:lnTo>
                    <a:pt x="862" y="1086"/>
                  </a:lnTo>
                  <a:lnTo>
                    <a:pt x="861" y="1128"/>
                  </a:lnTo>
                  <a:lnTo>
                    <a:pt x="861" y="1170"/>
                  </a:lnTo>
                  <a:lnTo>
                    <a:pt x="862" y="1213"/>
                  </a:lnTo>
                  <a:lnTo>
                    <a:pt x="866" y="1257"/>
                  </a:lnTo>
                  <a:lnTo>
                    <a:pt x="872" y="1299"/>
                  </a:lnTo>
                  <a:lnTo>
                    <a:pt x="872" y="1299"/>
                  </a:lnTo>
                  <a:lnTo>
                    <a:pt x="881" y="1340"/>
                  </a:lnTo>
                  <a:lnTo>
                    <a:pt x="890" y="1380"/>
                  </a:lnTo>
                  <a:lnTo>
                    <a:pt x="901" y="1419"/>
                  </a:lnTo>
                  <a:lnTo>
                    <a:pt x="915" y="1459"/>
                  </a:lnTo>
                  <a:lnTo>
                    <a:pt x="928" y="1498"/>
                  </a:lnTo>
                  <a:lnTo>
                    <a:pt x="944" y="1536"/>
                  </a:lnTo>
                  <a:lnTo>
                    <a:pt x="960" y="1574"/>
                  </a:lnTo>
                  <a:lnTo>
                    <a:pt x="978" y="1611"/>
                  </a:lnTo>
                  <a:lnTo>
                    <a:pt x="978" y="1611"/>
                  </a:lnTo>
                  <a:lnTo>
                    <a:pt x="1008" y="1674"/>
                  </a:lnTo>
                  <a:lnTo>
                    <a:pt x="1039" y="1735"/>
                  </a:lnTo>
                  <a:lnTo>
                    <a:pt x="1070" y="1797"/>
                  </a:lnTo>
                  <a:lnTo>
                    <a:pt x="1084" y="1829"/>
                  </a:lnTo>
                  <a:lnTo>
                    <a:pt x="1098" y="1859"/>
                  </a:lnTo>
                  <a:lnTo>
                    <a:pt x="1111" y="1892"/>
                  </a:lnTo>
                  <a:lnTo>
                    <a:pt x="1121" y="1924"/>
                  </a:lnTo>
                  <a:lnTo>
                    <a:pt x="1131" y="1956"/>
                  </a:lnTo>
                  <a:lnTo>
                    <a:pt x="1138" y="1990"/>
                  </a:lnTo>
                  <a:lnTo>
                    <a:pt x="1144" y="2023"/>
                  </a:lnTo>
                  <a:lnTo>
                    <a:pt x="1149" y="2057"/>
                  </a:lnTo>
                  <a:lnTo>
                    <a:pt x="1150" y="2092"/>
                  </a:lnTo>
                  <a:lnTo>
                    <a:pt x="1149" y="2127"/>
                  </a:lnTo>
                  <a:lnTo>
                    <a:pt x="1149" y="2127"/>
                  </a:lnTo>
                  <a:lnTo>
                    <a:pt x="1146" y="2173"/>
                  </a:lnTo>
                  <a:lnTo>
                    <a:pt x="1140" y="2216"/>
                  </a:lnTo>
                  <a:lnTo>
                    <a:pt x="1133" y="2262"/>
                  </a:lnTo>
                  <a:lnTo>
                    <a:pt x="1122" y="2306"/>
                  </a:lnTo>
                  <a:lnTo>
                    <a:pt x="1112" y="2350"/>
                  </a:lnTo>
                  <a:lnTo>
                    <a:pt x="1100" y="2393"/>
                  </a:lnTo>
                  <a:lnTo>
                    <a:pt x="1086" y="2436"/>
                  </a:lnTo>
                  <a:lnTo>
                    <a:pt x="1071" y="2478"/>
                  </a:lnTo>
                  <a:lnTo>
                    <a:pt x="1071" y="2478"/>
                  </a:lnTo>
                  <a:lnTo>
                    <a:pt x="1058" y="2515"/>
                  </a:lnTo>
                  <a:lnTo>
                    <a:pt x="1042" y="2550"/>
                  </a:lnTo>
                  <a:lnTo>
                    <a:pt x="1026" y="2587"/>
                  </a:lnTo>
                  <a:lnTo>
                    <a:pt x="1008" y="2620"/>
                  </a:lnTo>
                  <a:lnTo>
                    <a:pt x="1008" y="2620"/>
                  </a:lnTo>
                  <a:lnTo>
                    <a:pt x="1045" y="2636"/>
                  </a:lnTo>
                  <a:lnTo>
                    <a:pt x="1045" y="2636"/>
                  </a:lnTo>
                  <a:lnTo>
                    <a:pt x="1055" y="2600"/>
                  </a:lnTo>
                  <a:lnTo>
                    <a:pt x="1065" y="2562"/>
                  </a:lnTo>
                  <a:lnTo>
                    <a:pt x="1073" y="2525"/>
                  </a:lnTo>
                  <a:lnTo>
                    <a:pt x="1080" y="2487"/>
                  </a:lnTo>
                  <a:lnTo>
                    <a:pt x="1086" y="2448"/>
                  </a:lnTo>
                  <a:lnTo>
                    <a:pt x="1089" y="2410"/>
                  </a:lnTo>
                  <a:lnTo>
                    <a:pt x="1090" y="2371"/>
                  </a:lnTo>
                  <a:lnTo>
                    <a:pt x="1090" y="2333"/>
                  </a:lnTo>
                  <a:lnTo>
                    <a:pt x="1090" y="2333"/>
                  </a:lnTo>
                  <a:lnTo>
                    <a:pt x="1087" y="2295"/>
                  </a:lnTo>
                  <a:lnTo>
                    <a:pt x="1081" y="2259"/>
                  </a:lnTo>
                  <a:lnTo>
                    <a:pt x="1071" y="2221"/>
                  </a:lnTo>
                  <a:lnTo>
                    <a:pt x="1059" y="2184"/>
                  </a:lnTo>
                  <a:lnTo>
                    <a:pt x="1045" y="2149"/>
                  </a:lnTo>
                  <a:lnTo>
                    <a:pt x="1027" y="2114"/>
                  </a:lnTo>
                  <a:lnTo>
                    <a:pt x="1008" y="2082"/>
                  </a:lnTo>
                  <a:lnTo>
                    <a:pt x="988" y="2050"/>
                  </a:lnTo>
                  <a:lnTo>
                    <a:pt x="988" y="2050"/>
                  </a:lnTo>
                  <a:lnTo>
                    <a:pt x="983" y="2045"/>
                  </a:lnTo>
                  <a:lnTo>
                    <a:pt x="978" y="2041"/>
                  </a:lnTo>
                  <a:lnTo>
                    <a:pt x="970" y="2041"/>
                  </a:lnTo>
                  <a:lnTo>
                    <a:pt x="964" y="2041"/>
                  </a:lnTo>
                  <a:lnTo>
                    <a:pt x="959" y="2042"/>
                  </a:lnTo>
                  <a:lnTo>
                    <a:pt x="954" y="2047"/>
                  </a:lnTo>
                  <a:lnTo>
                    <a:pt x="951" y="2053"/>
                  </a:lnTo>
                  <a:lnTo>
                    <a:pt x="950" y="2060"/>
                  </a:lnTo>
                  <a:lnTo>
                    <a:pt x="950" y="2060"/>
                  </a:lnTo>
                  <a:lnTo>
                    <a:pt x="951" y="2104"/>
                  </a:lnTo>
                  <a:lnTo>
                    <a:pt x="951" y="2146"/>
                  </a:lnTo>
                  <a:lnTo>
                    <a:pt x="951" y="2190"/>
                  </a:lnTo>
                  <a:lnTo>
                    <a:pt x="950" y="2234"/>
                  </a:lnTo>
                  <a:lnTo>
                    <a:pt x="945" y="2278"/>
                  </a:lnTo>
                  <a:lnTo>
                    <a:pt x="941" y="2322"/>
                  </a:lnTo>
                  <a:lnTo>
                    <a:pt x="937" y="2364"/>
                  </a:lnTo>
                  <a:lnTo>
                    <a:pt x="929" y="2408"/>
                  </a:lnTo>
                  <a:lnTo>
                    <a:pt x="929" y="2408"/>
                  </a:lnTo>
                  <a:lnTo>
                    <a:pt x="923" y="2439"/>
                  </a:lnTo>
                  <a:lnTo>
                    <a:pt x="916" y="2471"/>
                  </a:lnTo>
                  <a:lnTo>
                    <a:pt x="909" y="2502"/>
                  </a:lnTo>
                  <a:lnTo>
                    <a:pt x="900" y="2532"/>
                  </a:lnTo>
                  <a:lnTo>
                    <a:pt x="888" y="2563"/>
                  </a:lnTo>
                  <a:lnTo>
                    <a:pt x="877" y="2592"/>
                  </a:lnTo>
                  <a:lnTo>
                    <a:pt x="862" y="2622"/>
                  </a:lnTo>
                  <a:lnTo>
                    <a:pt x="844" y="2649"/>
                  </a:lnTo>
                  <a:lnTo>
                    <a:pt x="844" y="2649"/>
                  </a:lnTo>
                  <a:lnTo>
                    <a:pt x="827" y="2676"/>
                  </a:lnTo>
                  <a:lnTo>
                    <a:pt x="806" y="2701"/>
                  </a:lnTo>
                  <a:lnTo>
                    <a:pt x="784" y="2724"/>
                  </a:lnTo>
                  <a:lnTo>
                    <a:pt x="761" y="2747"/>
                  </a:lnTo>
                  <a:lnTo>
                    <a:pt x="736" y="2768"/>
                  </a:lnTo>
                  <a:lnTo>
                    <a:pt x="711" y="2788"/>
                  </a:lnTo>
                  <a:lnTo>
                    <a:pt x="685" y="2807"/>
                  </a:lnTo>
                  <a:lnTo>
                    <a:pt x="657" y="2825"/>
                  </a:lnTo>
                  <a:lnTo>
                    <a:pt x="657" y="2825"/>
                  </a:lnTo>
                  <a:lnTo>
                    <a:pt x="628" y="2844"/>
                  </a:lnTo>
                  <a:lnTo>
                    <a:pt x="596" y="2860"/>
                  </a:lnTo>
                  <a:lnTo>
                    <a:pt x="565" y="2876"/>
                  </a:lnTo>
                  <a:lnTo>
                    <a:pt x="531" y="2889"/>
                  </a:lnTo>
                  <a:lnTo>
                    <a:pt x="531" y="2889"/>
                  </a:lnTo>
                  <a:lnTo>
                    <a:pt x="547" y="2926"/>
                  </a:lnTo>
                  <a:lnTo>
                    <a:pt x="547" y="2926"/>
                  </a:lnTo>
                  <a:lnTo>
                    <a:pt x="584" y="2900"/>
                  </a:lnTo>
                  <a:lnTo>
                    <a:pt x="619" y="2872"/>
                  </a:lnTo>
                  <a:lnTo>
                    <a:pt x="654" y="2843"/>
                  </a:lnTo>
                  <a:lnTo>
                    <a:pt x="686" y="2810"/>
                  </a:lnTo>
                  <a:lnTo>
                    <a:pt x="719" y="2778"/>
                  </a:lnTo>
                  <a:lnTo>
                    <a:pt x="748" y="2743"/>
                  </a:lnTo>
                  <a:lnTo>
                    <a:pt x="776" y="2708"/>
                  </a:lnTo>
                  <a:lnTo>
                    <a:pt x="801" y="2671"/>
                  </a:lnTo>
                  <a:lnTo>
                    <a:pt x="801" y="2671"/>
                  </a:lnTo>
                  <a:lnTo>
                    <a:pt x="815" y="2645"/>
                  </a:lnTo>
                  <a:lnTo>
                    <a:pt x="828" y="2620"/>
                  </a:lnTo>
                  <a:lnTo>
                    <a:pt x="840" y="2592"/>
                  </a:lnTo>
                  <a:lnTo>
                    <a:pt x="850" y="2565"/>
                  </a:lnTo>
                  <a:lnTo>
                    <a:pt x="856" y="2537"/>
                  </a:lnTo>
                  <a:lnTo>
                    <a:pt x="861" y="2508"/>
                  </a:lnTo>
                  <a:lnTo>
                    <a:pt x="862" y="2493"/>
                  </a:lnTo>
                  <a:lnTo>
                    <a:pt x="862" y="2478"/>
                  </a:lnTo>
                  <a:lnTo>
                    <a:pt x="861" y="2464"/>
                  </a:lnTo>
                  <a:lnTo>
                    <a:pt x="859" y="2449"/>
                  </a:lnTo>
                  <a:lnTo>
                    <a:pt x="859" y="2449"/>
                  </a:lnTo>
                  <a:lnTo>
                    <a:pt x="855" y="2431"/>
                  </a:lnTo>
                  <a:lnTo>
                    <a:pt x="849" y="2412"/>
                  </a:lnTo>
                  <a:lnTo>
                    <a:pt x="843" y="2395"/>
                  </a:lnTo>
                  <a:lnTo>
                    <a:pt x="834" y="2379"/>
                  </a:lnTo>
                  <a:lnTo>
                    <a:pt x="825" y="2361"/>
                  </a:lnTo>
                  <a:lnTo>
                    <a:pt x="815" y="2345"/>
                  </a:lnTo>
                  <a:lnTo>
                    <a:pt x="805" y="2329"/>
                  </a:lnTo>
                  <a:lnTo>
                    <a:pt x="793" y="2314"/>
                  </a:lnTo>
                  <a:lnTo>
                    <a:pt x="767" y="2284"/>
                  </a:lnTo>
                  <a:lnTo>
                    <a:pt x="741" y="2256"/>
                  </a:lnTo>
                  <a:lnTo>
                    <a:pt x="711" y="2231"/>
                  </a:lnTo>
                  <a:lnTo>
                    <a:pt x="684" y="2208"/>
                  </a:lnTo>
                  <a:lnTo>
                    <a:pt x="684" y="2208"/>
                  </a:lnTo>
                  <a:lnTo>
                    <a:pt x="650" y="2180"/>
                  </a:lnTo>
                  <a:lnTo>
                    <a:pt x="615" y="2155"/>
                  </a:lnTo>
                  <a:lnTo>
                    <a:pt x="543" y="2105"/>
                  </a:lnTo>
                  <a:lnTo>
                    <a:pt x="470" y="2057"/>
                  </a:lnTo>
                  <a:lnTo>
                    <a:pt x="433" y="2032"/>
                  </a:lnTo>
                  <a:lnTo>
                    <a:pt x="398" y="2007"/>
                  </a:lnTo>
                  <a:lnTo>
                    <a:pt x="363" y="1981"/>
                  </a:lnTo>
                  <a:lnTo>
                    <a:pt x="331" y="1955"/>
                  </a:lnTo>
                  <a:lnTo>
                    <a:pt x="299" y="1925"/>
                  </a:lnTo>
                  <a:lnTo>
                    <a:pt x="268" y="1895"/>
                  </a:lnTo>
                  <a:lnTo>
                    <a:pt x="240" y="1862"/>
                  </a:lnTo>
                  <a:lnTo>
                    <a:pt x="215" y="1829"/>
                  </a:lnTo>
                  <a:lnTo>
                    <a:pt x="202" y="1810"/>
                  </a:lnTo>
                  <a:lnTo>
                    <a:pt x="192" y="1791"/>
                  </a:lnTo>
                  <a:lnTo>
                    <a:pt x="182" y="1772"/>
                  </a:lnTo>
                  <a:lnTo>
                    <a:pt x="171" y="1751"/>
                  </a:lnTo>
                  <a:lnTo>
                    <a:pt x="171" y="1751"/>
                  </a:lnTo>
                  <a:lnTo>
                    <a:pt x="161" y="1728"/>
                  </a:lnTo>
                  <a:lnTo>
                    <a:pt x="152" y="1706"/>
                  </a:lnTo>
                  <a:lnTo>
                    <a:pt x="138" y="1659"/>
                  </a:lnTo>
                  <a:lnTo>
                    <a:pt x="125" y="1611"/>
                  </a:lnTo>
                  <a:lnTo>
                    <a:pt x="113" y="1564"/>
                  </a:lnTo>
                  <a:lnTo>
                    <a:pt x="113" y="1564"/>
                  </a:lnTo>
                  <a:lnTo>
                    <a:pt x="87" y="1457"/>
                  </a:lnTo>
                  <a:lnTo>
                    <a:pt x="75" y="1405"/>
                  </a:lnTo>
                  <a:lnTo>
                    <a:pt x="65" y="1350"/>
                  </a:lnTo>
                  <a:lnTo>
                    <a:pt x="65" y="1350"/>
                  </a:lnTo>
                  <a:lnTo>
                    <a:pt x="56" y="1296"/>
                  </a:lnTo>
                  <a:lnTo>
                    <a:pt x="49" y="1241"/>
                  </a:lnTo>
                  <a:lnTo>
                    <a:pt x="43" y="1187"/>
                  </a:lnTo>
                  <a:lnTo>
                    <a:pt x="40" y="1131"/>
                  </a:lnTo>
                  <a:lnTo>
                    <a:pt x="40" y="1077"/>
                  </a:lnTo>
                  <a:lnTo>
                    <a:pt x="43" y="1021"/>
                  </a:lnTo>
                  <a:lnTo>
                    <a:pt x="49" y="967"/>
                  </a:lnTo>
                  <a:lnTo>
                    <a:pt x="53" y="939"/>
                  </a:lnTo>
                  <a:lnTo>
                    <a:pt x="59" y="913"/>
                  </a:lnTo>
                  <a:lnTo>
                    <a:pt x="59" y="913"/>
                  </a:lnTo>
                  <a:lnTo>
                    <a:pt x="66" y="884"/>
                  </a:lnTo>
                  <a:lnTo>
                    <a:pt x="73" y="854"/>
                  </a:lnTo>
                  <a:lnTo>
                    <a:pt x="92" y="796"/>
                  </a:lnTo>
                  <a:lnTo>
                    <a:pt x="113" y="740"/>
                  </a:lnTo>
                  <a:lnTo>
                    <a:pt x="135" y="683"/>
                  </a:lnTo>
                  <a:lnTo>
                    <a:pt x="135" y="683"/>
                  </a:lnTo>
                  <a:lnTo>
                    <a:pt x="170" y="597"/>
                  </a:lnTo>
                  <a:lnTo>
                    <a:pt x="189" y="553"/>
                  </a:lnTo>
                  <a:lnTo>
                    <a:pt x="210" y="511"/>
                  </a:lnTo>
                  <a:lnTo>
                    <a:pt x="210" y="511"/>
                  </a:lnTo>
                  <a:lnTo>
                    <a:pt x="226" y="477"/>
                  </a:lnTo>
                  <a:lnTo>
                    <a:pt x="242" y="443"/>
                  </a:lnTo>
                  <a:lnTo>
                    <a:pt x="261" y="411"/>
                  </a:lnTo>
                  <a:lnTo>
                    <a:pt x="280" y="379"/>
                  </a:lnTo>
                  <a:lnTo>
                    <a:pt x="280" y="379"/>
                  </a:lnTo>
                  <a:lnTo>
                    <a:pt x="283" y="375"/>
                  </a:lnTo>
                  <a:lnTo>
                    <a:pt x="283" y="372"/>
                  </a:lnTo>
                  <a:lnTo>
                    <a:pt x="283" y="367"/>
                  </a:lnTo>
                  <a:lnTo>
                    <a:pt x="283" y="363"/>
                  </a:lnTo>
                  <a:lnTo>
                    <a:pt x="278" y="357"/>
                  </a:lnTo>
                  <a:lnTo>
                    <a:pt x="272" y="353"/>
                  </a:lnTo>
                  <a:lnTo>
                    <a:pt x="267" y="350"/>
                  </a:lnTo>
                  <a:lnTo>
                    <a:pt x="258" y="350"/>
                  </a:lnTo>
                  <a:lnTo>
                    <a:pt x="250" y="353"/>
                  </a:lnTo>
                  <a:lnTo>
                    <a:pt x="248" y="354"/>
                  </a:lnTo>
                  <a:lnTo>
                    <a:pt x="245" y="359"/>
                  </a:lnTo>
                  <a:lnTo>
                    <a:pt x="245" y="359"/>
                  </a:lnTo>
                  <a:lnTo>
                    <a:pt x="229" y="383"/>
                  </a:lnTo>
                  <a:lnTo>
                    <a:pt x="215" y="408"/>
                  </a:lnTo>
                  <a:lnTo>
                    <a:pt x="189" y="459"/>
                  </a:lnTo>
                  <a:lnTo>
                    <a:pt x="189" y="459"/>
                  </a:lnTo>
                  <a:lnTo>
                    <a:pt x="152" y="536"/>
                  </a:lnTo>
                  <a:lnTo>
                    <a:pt x="119" y="613"/>
                  </a:lnTo>
                  <a:lnTo>
                    <a:pt x="88" y="692"/>
                  </a:lnTo>
                  <a:lnTo>
                    <a:pt x="59" y="771"/>
                  </a:lnTo>
                  <a:lnTo>
                    <a:pt x="59" y="771"/>
                  </a:lnTo>
                  <a:lnTo>
                    <a:pt x="41" y="822"/>
                  </a:lnTo>
                  <a:lnTo>
                    <a:pt x="28" y="872"/>
                  </a:lnTo>
                  <a:lnTo>
                    <a:pt x="16" y="923"/>
                  </a:lnTo>
                  <a:lnTo>
                    <a:pt x="9" y="976"/>
                  </a:lnTo>
                  <a:lnTo>
                    <a:pt x="3" y="1027"/>
                  </a:lnTo>
                  <a:lnTo>
                    <a:pt x="0" y="1080"/>
                  </a:lnTo>
                  <a:lnTo>
                    <a:pt x="0" y="1132"/>
                  </a:lnTo>
                  <a:lnTo>
                    <a:pt x="2" y="1187"/>
                  </a:lnTo>
                  <a:lnTo>
                    <a:pt x="2" y="1187"/>
                  </a:lnTo>
                  <a:lnTo>
                    <a:pt x="8" y="1239"/>
                  </a:lnTo>
                  <a:lnTo>
                    <a:pt x="13" y="1290"/>
                  </a:lnTo>
                  <a:lnTo>
                    <a:pt x="22" y="1343"/>
                  </a:lnTo>
                  <a:lnTo>
                    <a:pt x="31" y="1394"/>
                  </a:lnTo>
                  <a:lnTo>
                    <a:pt x="43" y="1447"/>
                  </a:lnTo>
                  <a:lnTo>
                    <a:pt x="54" y="1498"/>
                  </a:lnTo>
                  <a:lnTo>
                    <a:pt x="79" y="1601"/>
                  </a:lnTo>
                  <a:lnTo>
                    <a:pt x="79" y="1601"/>
                  </a:lnTo>
                  <a:lnTo>
                    <a:pt x="91" y="1643"/>
                  </a:lnTo>
                  <a:lnTo>
                    <a:pt x="104" y="1685"/>
                  </a:lnTo>
                  <a:lnTo>
                    <a:pt x="119" y="1726"/>
                  </a:lnTo>
                  <a:lnTo>
                    <a:pt x="135" y="1767"/>
                  </a:lnTo>
                  <a:lnTo>
                    <a:pt x="154" y="1807"/>
                  </a:lnTo>
                  <a:lnTo>
                    <a:pt x="176" y="1845"/>
                  </a:lnTo>
                  <a:lnTo>
                    <a:pt x="188" y="1862"/>
                  </a:lnTo>
                  <a:lnTo>
                    <a:pt x="201" y="1881"/>
                  </a:lnTo>
                  <a:lnTo>
                    <a:pt x="214" y="1899"/>
                  </a:lnTo>
                  <a:lnTo>
                    <a:pt x="229" y="1915"/>
                  </a:lnTo>
                  <a:lnTo>
                    <a:pt x="229" y="1915"/>
                  </a:lnTo>
                  <a:lnTo>
                    <a:pt x="258" y="1947"/>
                  </a:lnTo>
                  <a:lnTo>
                    <a:pt x="290" y="1975"/>
                  </a:lnTo>
                  <a:lnTo>
                    <a:pt x="322" y="2003"/>
                  </a:lnTo>
                  <a:lnTo>
                    <a:pt x="357" y="2029"/>
                  </a:lnTo>
                  <a:lnTo>
                    <a:pt x="392" y="2054"/>
                  </a:lnTo>
                  <a:lnTo>
                    <a:pt x="427" y="2077"/>
                  </a:lnTo>
                  <a:lnTo>
                    <a:pt x="499" y="2126"/>
                  </a:lnTo>
                  <a:lnTo>
                    <a:pt x="499" y="2126"/>
                  </a:lnTo>
                  <a:lnTo>
                    <a:pt x="571" y="2173"/>
                  </a:lnTo>
                  <a:lnTo>
                    <a:pt x="606" y="2197"/>
                  </a:lnTo>
                  <a:lnTo>
                    <a:pt x="640" y="2224"/>
                  </a:lnTo>
                  <a:lnTo>
                    <a:pt x="673" y="2252"/>
                  </a:lnTo>
                  <a:lnTo>
                    <a:pt x="705" y="2281"/>
                  </a:lnTo>
                  <a:lnTo>
                    <a:pt x="735" y="2312"/>
                  </a:lnTo>
                  <a:lnTo>
                    <a:pt x="763" y="2344"/>
                  </a:lnTo>
                  <a:lnTo>
                    <a:pt x="763" y="2344"/>
                  </a:lnTo>
                  <a:lnTo>
                    <a:pt x="782" y="2371"/>
                  </a:lnTo>
                  <a:lnTo>
                    <a:pt x="790" y="2385"/>
                  </a:lnTo>
                  <a:lnTo>
                    <a:pt x="796" y="2399"/>
                  </a:lnTo>
                  <a:lnTo>
                    <a:pt x="803" y="2414"/>
                  </a:lnTo>
                  <a:lnTo>
                    <a:pt x="808" y="2427"/>
                  </a:lnTo>
                  <a:lnTo>
                    <a:pt x="812" y="2442"/>
                  </a:lnTo>
                  <a:lnTo>
                    <a:pt x="815" y="2456"/>
                  </a:lnTo>
                  <a:lnTo>
                    <a:pt x="818" y="2471"/>
                  </a:lnTo>
                  <a:lnTo>
                    <a:pt x="820" y="2486"/>
                  </a:lnTo>
                  <a:lnTo>
                    <a:pt x="820" y="2502"/>
                  </a:lnTo>
                  <a:lnTo>
                    <a:pt x="818" y="2516"/>
                  </a:lnTo>
                  <a:lnTo>
                    <a:pt x="815" y="2531"/>
                  </a:lnTo>
                  <a:lnTo>
                    <a:pt x="812" y="2547"/>
                  </a:lnTo>
                  <a:lnTo>
                    <a:pt x="808" y="2563"/>
                  </a:lnTo>
                  <a:lnTo>
                    <a:pt x="802" y="2579"/>
                  </a:lnTo>
                  <a:lnTo>
                    <a:pt x="802" y="2579"/>
                  </a:lnTo>
                  <a:lnTo>
                    <a:pt x="787" y="2611"/>
                  </a:lnTo>
                  <a:lnTo>
                    <a:pt x="771" y="2641"/>
                  </a:lnTo>
                  <a:lnTo>
                    <a:pt x="752" y="2670"/>
                  </a:lnTo>
                  <a:lnTo>
                    <a:pt x="732" y="2698"/>
                  </a:lnTo>
                  <a:lnTo>
                    <a:pt x="710" y="2726"/>
                  </a:lnTo>
                  <a:lnTo>
                    <a:pt x="686" y="2750"/>
                  </a:lnTo>
                  <a:lnTo>
                    <a:pt x="663" y="2775"/>
                  </a:lnTo>
                  <a:lnTo>
                    <a:pt x="638" y="2799"/>
                  </a:lnTo>
                  <a:lnTo>
                    <a:pt x="638" y="2799"/>
                  </a:lnTo>
                  <a:lnTo>
                    <a:pt x="612" y="2824"/>
                  </a:lnTo>
                  <a:lnTo>
                    <a:pt x="584" y="2847"/>
                  </a:lnTo>
                  <a:lnTo>
                    <a:pt x="556" y="2869"/>
                  </a:lnTo>
                  <a:lnTo>
                    <a:pt x="527" y="2891"/>
                  </a:lnTo>
                  <a:lnTo>
                    <a:pt x="527" y="2891"/>
                  </a:lnTo>
                  <a:lnTo>
                    <a:pt x="521" y="2897"/>
                  </a:lnTo>
                  <a:lnTo>
                    <a:pt x="518" y="2903"/>
                  </a:lnTo>
                  <a:lnTo>
                    <a:pt x="518" y="2910"/>
                  </a:lnTo>
                  <a:lnTo>
                    <a:pt x="520" y="2917"/>
                  </a:lnTo>
                  <a:lnTo>
                    <a:pt x="523" y="2923"/>
                  </a:lnTo>
                  <a:lnTo>
                    <a:pt x="528" y="2927"/>
                  </a:lnTo>
                  <a:lnTo>
                    <a:pt x="534" y="2929"/>
                  </a:lnTo>
                  <a:lnTo>
                    <a:pt x="543" y="2929"/>
                  </a:lnTo>
                  <a:lnTo>
                    <a:pt x="543" y="2929"/>
                  </a:lnTo>
                  <a:lnTo>
                    <a:pt x="587" y="2911"/>
                  </a:lnTo>
                  <a:lnTo>
                    <a:pt x="631" y="2889"/>
                  </a:lnTo>
                  <a:lnTo>
                    <a:pt x="673" y="2866"/>
                  </a:lnTo>
                  <a:lnTo>
                    <a:pt x="713" y="2840"/>
                  </a:lnTo>
                  <a:lnTo>
                    <a:pt x="752" y="2809"/>
                  </a:lnTo>
                  <a:lnTo>
                    <a:pt x="789" y="2778"/>
                  </a:lnTo>
                  <a:lnTo>
                    <a:pt x="806" y="2761"/>
                  </a:lnTo>
                  <a:lnTo>
                    <a:pt x="822" y="2743"/>
                  </a:lnTo>
                  <a:lnTo>
                    <a:pt x="839" y="2726"/>
                  </a:lnTo>
                  <a:lnTo>
                    <a:pt x="853" y="2708"/>
                  </a:lnTo>
                  <a:lnTo>
                    <a:pt x="853" y="2708"/>
                  </a:lnTo>
                  <a:lnTo>
                    <a:pt x="872" y="2680"/>
                  </a:lnTo>
                  <a:lnTo>
                    <a:pt x="890" y="2652"/>
                  </a:lnTo>
                  <a:lnTo>
                    <a:pt x="906" y="2625"/>
                  </a:lnTo>
                  <a:lnTo>
                    <a:pt x="919" y="2595"/>
                  </a:lnTo>
                  <a:lnTo>
                    <a:pt x="932" y="2565"/>
                  </a:lnTo>
                  <a:lnTo>
                    <a:pt x="942" y="2534"/>
                  </a:lnTo>
                  <a:lnTo>
                    <a:pt x="953" y="2502"/>
                  </a:lnTo>
                  <a:lnTo>
                    <a:pt x="960" y="2470"/>
                  </a:lnTo>
                  <a:lnTo>
                    <a:pt x="967" y="2437"/>
                  </a:lnTo>
                  <a:lnTo>
                    <a:pt x="973" y="2404"/>
                  </a:lnTo>
                  <a:lnTo>
                    <a:pt x="978" y="2371"/>
                  </a:lnTo>
                  <a:lnTo>
                    <a:pt x="982" y="2338"/>
                  </a:lnTo>
                  <a:lnTo>
                    <a:pt x="986" y="2272"/>
                  </a:lnTo>
                  <a:lnTo>
                    <a:pt x="991" y="2208"/>
                  </a:lnTo>
                  <a:lnTo>
                    <a:pt x="991" y="2208"/>
                  </a:lnTo>
                  <a:lnTo>
                    <a:pt x="992" y="2133"/>
                  </a:lnTo>
                  <a:lnTo>
                    <a:pt x="992" y="2096"/>
                  </a:lnTo>
                  <a:lnTo>
                    <a:pt x="991" y="2060"/>
                  </a:lnTo>
                  <a:lnTo>
                    <a:pt x="991" y="2060"/>
                  </a:lnTo>
                  <a:lnTo>
                    <a:pt x="953" y="2070"/>
                  </a:lnTo>
                  <a:lnTo>
                    <a:pt x="953" y="2070"/>
                  </a:lnTo>
                  <a:lnTo>
                    <a:pt x="972" y="2101"/>
                  </a:lnTo>
                  <a:lnTo>
                    <a:pt x="991" y="2133"/>
                  </a:lnTo>
                  <a:lnTo>
                    <a:pt x="1007" y="2165"/>
                  </a:lnTo>
                  <a:lnTo>
                    <a:pt x="1021" y="2200"/>
                  </a:lnTo>
                  <a:lnTo>
                    <a:pt x="1033" y="2235"/>
                  </a:lnTo>
                  <a:lnTo>
                    <a:pt x="1042" y="2271"/>
                  </a:lnTo>
                  <a:lnTo>
                    <a:pt x="1048" y="2307"/>
                  </a:lnTo>
                  <a:lnTo>
                    <a:pt x="1049" y="2325"/>
                  </a:lnTo>
                  <a:lnTo>
                    <a:pt x="1049" y="2342"/>
                  </a:lnTo>
                  <a:lnTo>
                    <a:pt x="1049" y="2342"/>
                  </a:lnTo>
                  <a:lnTo>
                    <a:pt x="1049" y="2379"/>
                  </a:lnTo>
                  <a:lnTo>
                    <a:pt x="1048" y="2414"/>
                  </a:lnTo>
                  <a:lnTo>
                    <a:pt x="1043" y="2449"/>
                  </a:lnTo>
                  <a:lnTo>
                    <a:pt x="1039" y="2486"/>
                  </a:lnTo>
                  <a:lnTo>
                    <a:pt x="1032" y="2521"/>
                  </a:lnTo>
                  <a:lnTo>
                    <a:pt x="1024" y="2556"/>
                  </a:lnTo>
                  <a:lnTo>
                    <a:pt x="1016" y="2591"/>
                  </a:lnTo>
                  <a:lnTo>
                    <a:pt x="1005" y="2625"/>
                  </a:lnTo>
                  <a:lnTo>
                    <a:pt x="1005" y="2625"/>
                  </a:lnTo>
                  <a:lnTo>
                    <a:pt x="1005" y="2633"/>
                  </a:lnTo>
                  <a:lnTo>
                    <a:pt x="1007" y="2639"/>
                  </a:lnTo>
                  <a:lnTo>
                    <a:pt x="1011" y="2645"/>
                  </a:lnTo>
                  <a:lnTo>
                    <a:pt x="1019" y="2649"/>
                  </a:lnTo>
                  <a:lnTo>
                    <a:pt x="1024" y="2651"/>
                  </a:lnTo>
                  <a:lnTo>
                    <a:pt x="1032" y="2649"/>
                  </a:lnTo>
                  <a:lnTo>
                    <a:pt x="1038" y="2647"/>
                  </a:lnTo>
                  <a:lnTo>
                    <a:pt x="1043" y="2641"/>
                  </a:lnTo>
                  <a:lnTo>
                    <a:pt x="1043" y="2641"/>
                  </a:lnTo>
                  <a:lnTo>
                    <a:pt x="1068" y="2595"/>
                  </a:lnTo>
                  <a:lnTo>
                    <a:pt x="1090" y="2547"/>
                  </a:lnTo>
                  <a:lnTo>
                    <a:pt x="1109" y="2499"/>
                  </a:lnTo>
                  <a:lnTo>
                    <a:pt x="1127" y="2449"/>
                  </a:lnTo>
                  <a:lnTo>
                    <a:pt x="1143" y="2398"/>
                  </a:lnTo>
                  <a:lnTo>
                    <a:pt x="1156" y="2347"/>
                  </a:lnTo>
                  <a:lnTo>
                    <a:pt x="1166" y="2295"/>
                  </a:lnTo>
                  <a:lnTo>
                    <a:pt x="1177" y="2246"/>
                  </a:lnTo>
                  <a:lnTo>
                    <a:pt x="1177" y="2246"/>
                  </a:lnTo>
                  <a:lnTo>
                    <a:pt x="1182" y="2208"/>
                  </a:lnTo>
                  <a:lnTo>
                    <a:pt x="1187" y="2171"/>
                  </a:lnTo>
                  <a:lnTo>
                    <a:pt x="1190" y="2135"/>
                  </a:lnTo>
                  <a:lnTo>
                    <a:pt x="1190" y="2098"/>
                  </a:lnTo>
                  <a:lnTo>
                    <a:pt x="1190" y="2061"/>
                  </a:lnTo>
                  <a:lnTo>
                    <a:pt x="1187" y="2025"/>
                  </a:lnTo>
                  <a:lnTo>
                    <a:pt x="1181" y="1988"/>
                  </a:lnTo>
                  <a:lnTo>
                    <a:pt x="1174" y="1952"/>
                  </a:lnTo>
                  <a:lnTo>
                    <a:pt x="1174" y="1952"/>
                  </a:lnTo>
                  <a:lnTo>
                    <a:pt x="1165" y="1918"/>
                  </a:lnTo>
                  <a:lnTo>
                    <a:pt x="1153" y="1886"/>
                  </a:lnTo>
                  <a:lnTo>
                    <a:pt x="1141" y="1855"/>
                  </a:lnTo>
                  <a:lnTo>
                    <a:pt x="1128" y="1823"/>
                  </a:lnTo>
                  <a:lnTo>
                    <a:pt x="1099" y="1761"/>
                  </a:lnTo>
                  <a:lnTo>
                    <a:pt x="1068" y="1701"/>
                  </a:lnTo>
                  <a:lnTo>
                    <a:pt x="1068" y="1701"/>
                  </a:lnTo>
                  <a:lnTo>
                    <a:pt x="1033" y="1633"/>
                  </a:lnTo>
                  <a:lnTo>
                    <a:pt x="1000" y="1562"/>
                  </a:lnTo>
                  <a:lnTo>
                    <a:pt x="985" y="1527"/>
                  </a:lnTo>
                  <a:lnTo>
                    <a:pt x="970" y="1492"/>
                  </a:lnTo>
                  <a:lnTo>
                    <a:pt x="957" y="1456"/>
                  </a:lnTo>
                  <a:lnTo>
                    <a:pt x="944" y="1419"/>
                  </a:lnTo>
                  <a:lnTo>
                    <a:pt x="944" y="1419"/>
                  </a:lnTo>
                  <a:lnTo>
                    <a:pt x="932" y="1374"/>
                  </a:lnTo>
                  <a:lnTo>
                    <a:pt x="921" y="1330"/>
                  </a:lnTo>
                  <a:lnTo>
                    <a:pt x="913" y="1285"/>
                  </a:lnTo>
                  <a:lnTo>
                    <a:pt x="906" y="1238"/>
                  </a:lnTo>
                  <a:lnTo>
                    <a:pt x="903" y="1192"/>
                  </a:lnTo>
                  <a:lnTo>
                    <a:pt x="901" y="1146"/>
                  </a:lnTo>
                  <a:lnTo>
                    <a:pt x="901" y="1100"/>
                  </a:lnTo>
                  <a:lnTo>
                    <a:pt x="904" y="1053"/>
                  </a:lnTo>
                  <a:lnTo>
                    <a:pt x="904" y="1053"/>
                  </a:lnTo>
                  <a:lnTo>
                    <a:pt x="909" y="1012"/>
                  </a:lnTo>
                  <a:lnTo>
                    <a:pt x="915" y="971"/>
                  </a:lnTo>
                  <a:lnTo>
                    <a:pt x="923" y="932"/>
                  </a:lnTo>
                  <a:lnTo>
                    <a:pt x="932" y="891"/>
                  </a:lnTo>
                  <a:lnTo>
                    <a:pt x="942" y="852"/>
                  </a:lnTo>
                  <a:lnTo>
                    <a:pt x="953" y="812"/>
                  </a:lnTo>
                  <a:lnTo>
                    <a:pt x="964" y="773"/>
                  </a:lnTo>
                  <a:lnTo>
                    <a:pt x="978" y="733"/>
                  </a:lnTo>
                  <a:lnTo>
                    <a:pt x="978" y="733"/>
                  </a:lnTo>
                  <a:lnTo>
                    <a:pt x="1000" y="672"/>
                  </a:lnTo>
                  <a:lnTo>
                    <a:pt x="1024" y="612"/>
                  </a:lnTo>
                  <a:lnTo>
                    <a:pt x="1046" y="550"/>
                  </a:lnTo>
                  <a:lnTo>
                    <a:pt x="1057" y="519"/>
                  </a:lnTo>
                  <a:lnTo>
                    <a:pt x="1067" y="489"/>
                  </a:lnTo>
                  <a:lnTo>
                    <a:pt x="1067" y="489"/>
                  </a:lnTo>
                  <a:lnTo>
                    <a:pt x="1081" y="432"/>
                  </a:lnTo>
                  <a:lnTo>
                    <a:pt x="1095" y="375"/>
                  </a:lnTo>
                  <a:lnTo>
                    <a:pt x="1105" y="316"/>
                  </a:lnTo>
                  <a:lnTo>
                    <a:pt x="1115" y="258"/>
                  </a:lnTo>
                  <a:lnTo>
                    <a:pt x="1122" y="198"/>
                  </a:lnTo>
                  <a:lnTo>
                    <a:pt x="1128" y="139"/>
                  </a:lnTo>
                  <a:lnTo>
                    <a:pt x="1133" y="79"/>
                  </a:lnTo>
                  <a:lnTo>
                    <a:pt x="1136" y="21"/>
                  </a:lnTo>
                  <a:lnTo>
                    <a:pt x="1136" y="21"/>
                  </a:lnTo>
                  <a:lnTo>
                    <a:pt x="1136" y="16"/>
                  </a:lnTo>
                  <a:lnTo>
                    <a:pt x="1134" y="12"/>
                  </a:lnTo>
                  <a:lnTo>
                    <a:pt x="1133" y="9"/>
                  </a:lnTo>
                  <a:lnTo>
                    <a:pt x="1130" y="6"/>
                  </a:lnTo>
                  <a:lnTo>
                    <a:pt x="1124" y="2"/>
                  </a:lnTo>
                  <a:lnTo>
                    <a:pt x="1117" y="0"/>
                  </a:lnTo>
                  <a:lnTo>
                    <a:pt x="1109" y="2"/>
                  </a:lnTo>
                  <a:lnTo>
                    <a:pt x="1102" y="6"/>
                  </a:lnTo>
                  <a:lnTo>
                    <a:pt x="1098" y="12"/>
                  </a:lnTo>
                  <a:lnTo>
                    <a:pt x="1096" y="16"/>
                  </a:lnTo>
                  <a:lnTo>
                    <a:pt x="1095" y="21"/>
                  </a:lnTo>
                  <a:lnTo>
                    <a:pt x="109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5" name="Freeform 61">
              <a:extLst>
                <a:ext uri="{FF2B5EF4-FFF2-40B4-BE49-F238E27FC236}">
                  <a16:creationId xmlns:a16="http://schemas.microsoft.com/office/drawing/2014/main" id="{79875AA0-FDA4-A2BB-4FA4-C528E3F83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" y="0"/>
              <a:ext cx="1341" cy="1665"/>
            </a:xfrm>
            <a:custGeom>
              <a:avLst/>
              <a:gdLst>
                <a:gd name="T0" fmla="*/ 2400 w 4023"/>
                <a:gd name="T1" fmla="*/ 2926 h 4996"/>
                <a:gd name="T2" fmla="*/ 2517 w 4023"/>
                <a:gd name="T3" fmla="*/ 3160 h 4996"/>
                <a:gd name="T4" fmla="*/ 2542 w 4023"/>
                <a:gd name="T5" fmla="*/ 3615 h 4996"/>
                <a:gd name="T6" fmla="*/ 2750 w 4023"/>
                <a:gd name="T7" fmla="*/ 4112 h 4996"/>
                <a:gd name="T8" fmla="*/ 2885 w 4023"/>
                <a:gd name="T9" fmla="*/ 4333 h 4996"/>
                <a:gd name="T10" fmla="*/ 2838 w 4023"/>
                <a:gd name="T11" fmla="*/ 4690 h 4996"/>
                <a:gd name="T12" fmla="*/ 2671 w 4023"/>
                <a:gd name="T13" fmla="*/ 4994 h 4996"/>
                <a:gd name="T14" fmla="*/ 3110 w 4023"/>
                <a:gd name="T15" fmla="*/ 4668 h 4996"/>
                <a:gd name="T16" fmla="*/ 3271 w 4023"/>
                <a:gd name="T17" fmla="*/ 4598 h 4996"/>
                <a:gd name="T18" fmla="*/ 3347 w 4023"/>
                <a:gd name="T19" fmla="*/ 4605 h 4996"/>
                <a:gd name="T20" fmla="*/ 3512 w 4023"/>
                <a:gd name="T21" fmla="*/ 4158 h 4996"/>
                <a:gd name="T22" fmla="*/ 3623 w 4023"/>
                <a:gd name="T23" fmla="*/ 3843 h 4996"/>
                <a:gd name="T24" fmla="*/ 4020 w 4023"/>
                <a:gd name="T25" fmla="*/ 3887 h 4996"/>
                <a:gd name="T26" fmla="*/ 3809 w 4023"/>
                <a:gd name="T27" fmla="*/ 3768 h 4996"/>
                <a:gd name="T28" fmla="*/ 3558 w 4023"/>
                <a:gd name="T29" fmla="*/ 3284 h 4996"/>
                <a:gd name="T30" fmla="*/ 3445 w 4023"/>
                <a:gd name="T31" fmla="*/ 2657 h 4996"/>
                <a:gd name="T32" fmla="*/ 3522 w 4023"/>
                <a:gd name="T33" fmla="*/ 2249 h 4996"/>
                <a:gd name="T34" fmla="*/ 3856 w 4023"/>
                <a:gd name="T35" fmla="*/ 1598 h 4996"/>
                <a:gd name="T36" fmla="*/ 3893 w 4023"/>
                <a:gd name="T37" fmla="*/ 1134 h 4996"/>
                <a:gd name="T38" fmla="*/ 3626 w 4023"/>
                <a:gd name="T39" fmla="*/ 677 h 4996"/>
                <a:gd name="T40" fmla="*/ 3050 w 4023"/>
                <a:gd name="T41" fmla="*/ 236 h 4996"/>
                <a:gd name="T42" fmla="*/ 2517 w 4023"/>
                <a:gd name="T43" fmla="*/ 6 h 4996"/>
                <a:gd name="T44" fmla="*/ 1913 w 4023"/>
                <a:gd name="T45" fmla="*/ 97 h 4996"/>
                <a:gd name="T46" fmla="*/ 1414 w 4023"/>
                <a:gd name="T47" fmla="*/ 415 h 4996"/>
                <a:gd name="T48" fmla="*/ 1138 w 4023"/>
                <a:gd name="T49" fmla="*/ 1093 h 4996"/>
                <a:gd name="T50" fmla="*/ 706 w 4023"/>
                <a:gd name="T51" fmla="*/ 2227 h 4996"/>
                <a:gd name="T52" fmla="*/ 273 w 4023"/>
                <a:gd name="T53" fmla="*/ 2784 h 4996"/>
                <a:gd name="T54" fmla="*/ 14 w 4023"/>
                <a:gd name="T55" fmla="*/ 3450 h 4996"/>
                <a:gd name="T56" fmla="*/ 30 w 4023"/>
                <a:gd name="T57" fmla="*/ 3669 h 4996"/>
                <a:gd name="T58" fmla="*/ 150 w 4023"/>
                <a:gd name="T59" fmla="*/ 3520 h 4996"/>
                <a:gd name="T60" fmla="*/ 749 w 4023"/>
                <a:gd name="T61" fmla="*/ 3046 h 4996"/>
                <a:gd name="T62" fmla="*/ 820 w 4023"/>
                <a:gd name="T63" fmla="*/ 2926 h 4996"/>
                <a:gd name="T64" fmla="*/ 185 w 4023"/>
                <a:gd name="T65" fmla="*/ 3435 h 4996"/>
                <a:gd name="T66" fmla="*/ 44 w 4023"/>
                <a:gd name="T67" fmla="*/ 3641 h 4996"/>
                <a:gd name="T68" fmla="*/ 99 w 4023"/>
                <a:gd name="T69" fmla="*/ 3236 h 4996"/>
                <a:gd name="T70" fmla="*/ 386 w 4023"/>
                <a:gd name="T71" fmla="*/ 2703 h 4996"/>
                <a:gd name="T72" fmla="*/ 768 w 4023"/>
                <a:gd name="T73" fmla="*/ 2193 h 4996"/>
                <a:gd name="T74" fmla="*/ 1176 w 4023"/>
                <a:gd name="T75" fmla="*/ 1109 h 4996"/>
                <a:gd name="T76" fmla="*/ 1436 w 4023"/>
                <a:gd name="T77" fmla="*/ 454 h 4996"/>
                <a:gd name="T78" fmla="*/ 1912 w 4023"/>
                <a:gd name="T79" fmla="*/ 140 h 4996"/>
                <a:gd name="T80" fmla="*/ 2495 w 4023"/>
                <a:gd name="T81" fmla="*/ 45 h 4996"/>
                <a:gd name="T82" fmla="*/ 2990 w 4023"/>
                <a:gd name="T83" fmla="*/ 247 h 4996"/>
                <a:gd name="T84" fmla="*/ 3550 w 4023"/>
                <a:gd name="T85" fmla="*/ 651 h 4996"/>
                <a:gd name="T86" fmla="*/ 3836 w 4023"/>
                <a:gd name="T87" fmla="*/ 1081 h 4996"/>
                <a:gd name="T88" fmla="*/ 3841 w 4023"/>
                <a:gd name="T89" fmla="*/ 1497 h 4996"/>
                <a:gd name="T90" fmla="*/ 3499 w 4023"/>
                <a:gd name="T91" fmla="*/ 2205 h 4996"/>
                <a:gd name="T92" fmla="*/ 3404 w 4023"/>
                <a:gd name="T93" fmla="*/ 2658 h 4996"/>
                <a:gd name="T94" fmla="*/ 3534 w 4023"/>
                <a:gd name="T95" fmla="*/ 3341 h 4996"/>
                <a:gd name="T96" fmla="*/ 3742 w 4023"/>
                <a:gd name="T97" fmla="*/ 3764 h 4996"/>
                <a:gd name="T98" fmla="*/ 3998 w 4023"/>
                <a:gd name="T99" fmla="*/ 3853 h 4996"/>
                <a:gd name="T100" fmla="*/ 3555 w 4023"/>
                <a:gd name="T101" fmla="*/ 3757 h 4996"/>
                <a:gd name="T102" fmla="*/ 3477 w 4023"/>
                <a:gd name="T103" fmla="*/ 3906 h 4996"/>
                <a:gd name="T104" fmla="*/ 3381 w 4023"/>
                <a:gd name="T105" fmla="*/ 4479 h 4996"/>
                <a:gd name="T106" fmla="*/ 3302 w 4023"/>
                <a:gd name="T107" fmla="*/ 4526 h 4996"/>
                <a:gd name="T108" fmla="*/ 3215 w 4023"/>
                <a:gd name="T109" fmla="*/ 4497 h 4996"/>
                <a:gd name="T110" fmla="*/ 2706 w 4023"/>
                <a:gd name="T111" fmla="*/ 4932 h 4996"/>
                <a:gd name="T112" fmla="*/ 2912 w 4023"/>
                <a:gd name="T113" fmla="*/ 4602 h 4996"/>
                <a:gd name="T114" fmla="*/ 2911 w 4023"/>
                <a:gd name="T115" fmla="*/ 4275 h 4996"/>
                <a:gd name="T116" fmla="*/ 2795 w 4023"/>
                <a:gd name="T117" fmla="*/ 4103 h 4996"/>
                <a:gd name="T118" fmla="*/ 2593 w 4023"/>
                <a:gd name="T119" fmla="*/ 3656 h 4996"/>
                <a:gd name="T120" fmla="*/ 2558 w 4023"/>
                <a:gd name="T121" fmla="*/ 3169 h 4996"/>
                <a:gd name="T122" fmla="*/ 2386 w 4023"/>
                <a:gd name="T123" fmla="*/ 2857 h 4996"/>
                <a:gd name="T124" fmla="*/ 2368 w 4023"/>
                <a:gd name="T125" fmla="*/ 2705 h 4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23" h="4996">
                  <a:moveTo>
                    <a:pt x="2365" y="2714"/>
                  </a:moveTo>
                  <a:lnTo>
                    <a:pt x="2365" y="2714"/>
                  </a:lnTo>
                  <a:lnTo>
                    <a:pt x="2358" y="2796"/>
                  </a:lnTo>
                  <a:lnTo>
                    <a:pt x="2358" y="2796"/>
                  </a:lnTo>
                  <a:lnTo>
                    <a:pt x="2352" y="2834"/>
                  </a:lnTo>
                  <a:lnTo>
                    <a:pt x="2351" y="2853"/>
                  </a:lnTo>
                  <a:lnTo>
                    <a:pt x="2351" y="2872"/>
                  </a:lnTo>
                  <a:lnTo>
                    <a:pt x="2351" y="2872"/>
                  </a:lnTo>
                  <a:lnTo>
                    <a:pt x="2354" y="2879"/>
                  </a:lnTo>
                  <a:lnTo>
                    <a:pt x="2358" y="2888"/>
                  </a:lnTo>
                  <a:lnTo>
                    <a:pt x="2364" y="2895"/>
                  </a:lnTo>
                  <a:lnTo>
                    <a:pt x="2371" y="2902"/>
                  </a:lnTo>
                  <a:lnTo>
                    <a:pt x="2387" y="2914"/>
                  </a:lnTo>
                  <a:lnTo>
                    <a:pt x="2400" y="2926"/>
                  </a:lnTo>
                  <a:lnTo>
                    <a:pt x="2400" y="2926"/>
                  </a:lnTo>
                  <a:lnTo>
                    <a:pt x="2427" y="2951"/>
                  </a:lnTo>
                  <a:lnTo>
                    <a:pt x="2450" y="2977"/>
                  </a:lnTo>
                  <a:lnTo>
                    <a:pt x="2472" y="3005"/>
                  </a:lnTo>
                  <a:lnTo>
                    <a:pt x="2493" y="3036"/>
                  </a:lnTo>
                  <a:lnTo>
                    <a:pt x="2493" y="3036"/>
                  </a:lnTo>
                  <a:lnTo>
                    <a:pt x="2501" y="3050"/>
                  </a:lnTo>
                  <a:lnTo>
                    <a:pt x="2509" y="3066"/>
                  </a:lnTo>
                  <a:lnTo>
                    <a:pt x="2514" y="3082"/>
                  </a:lnTo>
                  <a:lnTo>
                    <a:pt x="2519" y="3098"/>
                  </a:lnTo>
                  <a:lnTo>
                    <a:pt x="2522" y="3113"/>
                  </a:lnTo>
                  <a:lnTo>
                    <a:pt x="2522" y="3129"/>
                  </a:lnTo>
                  <a:lnTo>
                    <a:pt x="2520" y="3145"/>
                  </a:lnTo>
                  <a:lnTo>
                    <a:pt x="2517" y="3160"/>
                  </a:lnTo>
                  <a:lnTo>
                    <a:pt x="2517" y="3160"/>
                  </a:lnTo>
                  <a:lnTo>
                    <a:pt x="2512" y="3189"/>
                  </a:lnTo>
                  <a:lnTo>
                    <a:pt x="2506" y="3217"/>
                  </a:lnTo>
                  <a:lnTo>
                    <a:pt x="2503" y="3245"/>
                  </a:lnTo>
                  <a:lnTo>
                    <a:pt x="2501" y="3274"/>
                  </a:lnTo>
                  <a:lnTo>
                    <a:pt x="2501" y="3274"/>
                  </a:lnTo>
                  <a:lnTo>
                    <a:pt x="2501" y="3311"/>
                  </a:lnTo>
                  <a:lnTo>
                    <a:pt x="2503" y="3347"/>
                  </a:lnTo>
                  <a:lnTo>
                    <a:pt x="2506" y="3385"/>
                  </a:lnTo>
                  <a:lnTo>
                    <a:pt x="2510" y="3422"/>
                  </a:lnTo>
                  <a:lnTo>
                    <a:pt x="2520" y="3496"/>
                  </a:lnTo>
                  <a:lnTo>
                    <a:pt x="2533" y="3570"/>
                  </a:lnTo>
                  <a:lnTo>
                    <a:pt x="2533" y="3570"/>
                  </a:lnTo>
                  <a:lnTo>
                    <a:pt x="2542" y="3615"/>
                  </a:lnTo>
                  <a:lnTo>
                    <a:pt x="2551" y="3659"/>
                  </a:lnTo>
                  <a:lnTo>
                    <a:pt x="2563" y="3704"/>
                  </a:lnTo>
                  <a:lnTo>
                    <a:pt x="2574" y="3748"/>
                  </a:lnTo>
                  <a:lnTo>
                    <a:pt x="2588" y="3793"/>
                  </a:lnTo>
                  <a:lnTo>
                    <a:pt x="2602" y="3836"/>
                  </a:lnTo>
                  <a:lnTo>
                    <a:pt x="2618" y="3880"/>
                  </a:lnTo>
                  <a:lnTo>
                    <a:pt x="2636" y="3922"/>
                  </a:lnTo>
                  <a:lnTo>
                    <a:pt x="2636" y="3922"/>
                  </a:lnTo>
                  <a:lnTo>
                    <a:pt x="2659" y="3972"/>
                  </a:lnTo>
                  <a:lnTo>
                    <a:pt x="2687" y="4022"/>
                  </a:lnTo>
                  <a:lnTo>
                    <a:pt x="2702" y="4045"/>
                  </a:lnTo>
                  <a:lnTo>
                    <a:pt x="2716" y="4068"/>
                  </a:lnTo>
                  <a:lnTo>
                    <a:pt x="2732" y="4090"/>
                  </a:lnTo>
                  <a:lnTo>
                    <a:pt x="2750" y="4112"/>
                  </a:lnTo>
                  <a:lnTo>
                    <a:pt x="2750" y="4112"/>
                  </a:lnTo>
                  <a:lnTo>
                    <a:pt x="2765" y="4130"/>
                  </a:lnTo>
                  <a:lnTo>
                    <a:pt x="2781" y="4146"/>
                  </a:lnTo>
                  <a:lnTo>
                    <a:pt x="2814" y="4178"/>
                  </a:lnTo>
                  <a:lnTo>
                    <a:pt x="2814" y="4178"/>
                  </a:lnTo>
                  <a:lnTo>
                    <a:pt x="2823" y="4190"/>
                  </a:lnTo>
                  <a:lnTo>
                    <a:pt x="2832" y="4203"/>
                  </a:lnTo>
                  <a:lnTo>
                    <a:pt x="2848" y="4232"/>
                  </a:lnTo>
                  <a:lnTo>
                    <a:pt x="2848" y="4232"/>
                  </a:lnTo>
                  <a:lnTo>
                    <a:pt x="2860" y="4256"/>
                  </a:lnTo>
                  <a:lnTo>
                    <a:pt x="2870" y="4281"/>
                  </a:lnTo>
                  <a:lnTo>
                    <a:pt x="2877" y="4307"/>
                  </a:lnTo>
                  <a:lnTo>
                    <a:pt x="2885" y="4333"/>
                  </a:lnTo>
                  <a:lnTo>
                    <a:pt x="2885" y="4333"/>
                  </a:lnTo>
                  <a:lnTo>
                    <a:pt x="2889" y="4359"/>
                  </a:lnTo>
                  <a:lnTo>
                    <a:pt x="2893" y="4387"/>
                  </a:lnTo>
                  <a:lnTo>
                    <a:pt x="2895" y="4415"/>
                  </a:lnTo>
                  <a:lnTo>
                    <a:pt x="2896" y="4441"/>
                  </a:lnTo>
                  <a:lnTo>
                    <a:pt x="2895" y="4469"/>
                  </a:lnTo>
                  <a:lnTo>
                    <a:pt x="2893" y="4497"/>
                  </a:lnTo>
                  <a:lnTo>
                    <a:pt x="2889" y="4523"/>
                  </a:lnTo>
                  <a:lnTo>
                    <a:pt x="2885" y="4551"/>
                  </a:lnTo>
                  <a:lnTo>
                    <a:pt x="2885" y="4551"/>
                  </a:lnTo>
                  <a:lnTo>
                    <a:pt x="2877" y="4580"/>
                  </a:lnTo>
                  <a:lnTo>
                    <a:pt x="2870" y="4608"/>
                  </a:lnTo>
                  <a:lnTo>
                    <a:pt x="2860" y="4636"/>
                  </a:lnTo>
                  <a:lnTo>
                    <a:pt x="2849" y="4664"/>
                  </a:lnTo>
                  <a:lnTo>
                    <a:pt x="2838" y="4690"/>
                  </a:lnTo>
                  <a:lnTo>
                    <a:pt x="2825" y="4716"/>
                  </a:lnTo>
                  <a:lnTo>
                    <a:pt x="2811" y="4743"/>
                  </a:lnTo>
                  <a:lnTo>
                    <a:pt x="2797" y="4769"/>
                  </a:lnTo>
                  <a:lnTo>
                    <a:pt x="2766" y="4819"/>
                  </a:lnTo>
                  <a:lnTo>
                    <a:pt x="2732" y="4867"/>
                  </a:lnTo>
                  <a:lnTo>
                    <a:pt x="2697" y="4914"/>
                  </a:lnTo>
                  <a:lnTo>
                    <a:pt x="2661" y="4961"/>
                  </a:lnTo>
                  <a:lnTo>
                    <a:pt x="2661" y="4961"/>
                  </a:lnTo>
                  <a:lnTo>
                    <a:pt x="2656" y="4967"/>
                  </a:lnTo>
                  <a:lnTo>
                    <a:pt x="2655" y="4974"/>
                  </a:lnTo>
                  <a:lnTo>
                    <a:pt x="2656" y="4981"/>
                  </a:lnTo>
                  <a:lnTo>
                    <a:pt x="2659" y="4987"/>
                  </a:lnTo>
                  <a:lnTo>
                    <a:pt x="2665" y="4993"/>
                  </a:lnTo>
                  <a:lnTo>
                    <a:pt x="2671" y="4994"/>
                  </a:lnTo>
                  <a:lnTo>
                    <a:pt x="2678" y="4996"/>
                  </a:lnTo>
                  <a:lnTo>
                    <a:pt x="2686" y="4993"/>
                  </a:lnTo>
                  <a:lnTo>
                    <a:pt x="2686" y="4993"/>
                  </a:lnTo>
                  <a:lnTo>
                    <a:pt x="2727" y="4967"/>
                  </a:lnTo>
                  <a:lnTo>
                    <a:pt x="2769" y="4942"/>
                  </a:lnTo>
                  <a:lnTo>
                    <a:pt x="2809" y="4914"/>
                  </a:lnTo>
                  <a:lnTo>
                    <a:pt x="2849" y="4886"/>
                  </a:lnTo>
                  <a:lnTo>
                    <a:pt x="2888" y="4857"/>
                  </a:lnTo>
                  <a:lnTo>
                    <a:pt x="2927" y="4828"/>
                  </a:lnTo>
                  <a:lnTo>
                    <a:pt x="2965" y="4797"/>
                  </a:lnTo>
                  <a:lnTo>
                    <a:pt x="3003" y="4766"/>
                  </a:lnTo>
                  <a:lnTo>
                    <a:pt x="3040" y="4734"/>
                  </a:lnTo>
                  <a:lnTo>
                    <a:pt x="3075" y="4702"/>
                  </a:lnTo>
                  <a:lnTo>
                    <a:pt x="3110" y="4668"/>
                  </a:lnTo>
                  <a:lnTo>
                    <a:pt x="3145" y="4633"/>
                  </a:lnTo>
                  <a:lnTo>
                    <a:pt x="3179" y="4598"/>
                  </a:lnTo>
                  <a:lnTo>
                    <a:pt x="3212" y="4563"/>
                  </a:lnTo>
                  <a:lnTo>
                    <a:pt x="3244" y="4526"/>
                  </a:lnTo>
                  <a:lnTo>
                    <a:pt x="3275" y="4488"/>
                  </a:lnTo>
                  <a:lnTo>
                    <a:pt x="3275" y="4488"/>
                  </a:lnTo>
                  <a:lnTo>
                    <a:pt x="3243" y="4485"/>
                  </a:lnTo>
                  <a:lnTo>
                    <a:pt x="3243" y="4485"/>
                  </a:lnTo>
                  <a:lnTo>
                    <a:pt x="3252" y="4503"/>
                  </a:lnTo>
                  <a:lnTo>
                    <a:pt x="3258" y="4522"/>
                  </a:lnTo>
                  <a:lnTo>
                    <a:pt x="3264" y="4541"/>
                  </a:lnTo>
                  <a:lnTo>
                    <a:pt x="3266" y="4558"/>
                  </a:lnTo>
                  <a:lnTo>
                    <a:pt x="3269" y="4579"/>
                  </a:lnTo>
                  <a:lnTo>
                    <a:pt x="3271" y="4598"/>
                  </a:lnTo>
                  <a:lnTo>
                    <a:pt x="3271" y="4617"/>
                  </a:lnTo>
                  <a:lnTo>
                    <a:pt x="3269" y="4637"/>
                  </a:lnTo>
                  <a:lnTo>
                    <a:pt x="3269" y="4637"/>
                  </a:lnTo>
                  <a:lnTo>
                    <a:pt x="3269" y="4643"/>
                  </a:lnTo>
                  <a:lnTo>
                    <a:pt x="3272" y="4649"/>
                  </a:lnTo>
                  <a:lnTo>
                    <a:pt x="3277" y="4654"/>
                  </a:lnTo>
                  <a:lnTo>
                    <a:pt x="3281" y="4655"/>
                  </a:lnTo>
                  <a:lnTo>
                    <a:pt x="3287" y="4656"/>
                  </a:lnTo>
                  <a:lnTo>
                    <a:pt x="3293" y="4656"/>
                  </a:lnTo>
                  <a:lnTo>
                    <a:pt x="3299" y="4655"/>
                  </a:lnTo>
                  <a:lnTo>
                    <a:pt x="3304" y="4652"/>
                  </a:lnTo>
                  <a:lnTo>
                    <a:pt x="3304" y="4652"/>
                  </a:lnTo>
                  <a:lnTo>
                    <a:pt x="3326" y="4629"/>
                  </a:lnTo>
                  <a:lnTo>
                    <a:pt x="3347" y="4605"/>
                  </a:lnTo>
                  <a:lnTo>
                    <a:pt x="3366" y="4580"/>
                  </a:lnTo>
                  <a:lnTo>
                    <a:pt x="3383" y="4556"/>
                  </a:lnTo>
                  <a:lnTo>
                    <a:pt x="3400" y="4529"/>
                  </a:lnTo>
                  <a:lnTo>
                    <a:pt x="3414" y="4503"/>
                  </a:lnTo>
                  <a:lnTo>
                    <a:pt x="3427" y="4477"/>
                  </a:lnTo>
                  <a:lnTo>
                    <a:pt x="3441" y="4450"/>
                  </a:lnTo>
                  <a:lnTo>
                    <a:pt x="3452" y="4422"/>
                  </a:lnTo>
                  <a:lnTo>
                    <a:pt x="3462" y="4395"/>
                  </a:lnTo>
                  <a:lnTo>
                    <a:pt x="3471" y="4365"/>
                  </a:lnTo>
                  <a:lnTo>
                    <a:pt x="3480" y="4336"/>
                  </a:lnTo>
                  <a:lnTo>
                    <a:pt x="3487" y="4307"/>
                  </a:lnTo>
                  <a:lnTo>
                    <a:pt x="3495" y="4278"/>
                  </a:lnTo>
                  <a:lnTo>
                    <a:pt x="3505" y="4219"/>
                  </a:lnTo>
                  <a:lnTo>
                    <a:pt x="3512" y="4158"/>
                  </a:lnTo>
                  <a:lnTo>
                    <a:pt x="3517" y="4096"/>
                  </a:lnTo>
                  <a:lnTo>
                    <a:pt x="3520" y="4035"/>
                  </a:lnTo>
                  <a:lnTo>
                    <a:pt x="3520" y="3973"/>
                  </a:lnTo>
                  <a:lnTo>
                    <a:pt x="3518" y="3912"/>
                  </a:lnTo>
                  <a:lnTo>
                    <a:pt x="3515" y="3850"/>
                  </a:lnTo>
                  <a:lnTo>
                    <a:pt x="3508" y="3730"/>
                  </a:lnTo>
                  <a:lnTo>
                    <a:pt x="3508" y="3730"/>
                  </a:lnTo>
                  <a:lnTo>
                    <a:pt x="3473" y="3745"/>
                  </a:lnTo>
                  <a:lnTo>
                    <a:pt x="3473" y="3745"/>
                  </a:lnTo>
                  <a:lnTo>
                    <a:pt x="3501" y="3768"/>
                  </a:lnTo>
                  <a:lnTo>
                    <a:pt x="3530" y="3789"/>
                  </a:lnTo>
                  <a:lnTo>
                    <a:pt x="3560" y="3809"/>
                  </a:lnTo>
                  <a:lnTo>
                    <a:pt x="3591" y="3827"/>
                  </a:lnTo>
                  <a:lnTo>
                    <a:pt x="3623" y="3843"/>
                  </a:lnTo>
                  <a:lnTo>
                    <a:pt x="3656" y="3858"/>
                  </a:lnTo>
                  <a:lnTo>
                    <a:pt x="3689" y="3869"/>
                  </a:lnTo>
                  <a:lnTo>
                    <a:pt x="3724" y="3880"/>
                  </a:lnTo>
                  <a:lnTo>
                    <a:pt x="3758" y="3888"/>
                  </a:lnTo>
                  <a:lnTo>
                    <a:pt x="3793" y="3896"/>
                  </a:lnTo>
                  <a:lnTo>
                    <a:pt x="3828" y="3900"/>
                  </a:lnTo>
                  <a:lnTo>
                    <a:pt x="3865" y="3903"/>
                  </a:lnTo>
                  <a:lnTo>
                    <a:pt x="3900" y="3903"/>
                  </a:lnTo>
                  <a:lnTo>
                    <a:pt x="3936" y="3902"/>
                  </a:lnTo>
                  <a:lnTo>
                    <a:pt x="3973" y="3899"/>
                  </a:lnTo>
                  <a:lnTo>
                    <a:pt x="4008" y="3893"/>
                  </a:lnTo>
                  <a:lnTo>
                    <a:pt x="4008" y="3893"/>
                  </a:lnTo>
                  <a:lnTo>
                    <a:pt x="4014" y="3891"/>
                  </a:lnTo>
                  <a:lnTo>
                    <a:pt x="4020" y="3887"/>
                  </a:lnTo>
                  <a:lnTo>
                    <a:pt x="4021" y="3880"/>
                  </a:lnTo>
                  <a:lnTo>
                    <a:pt x="4023" y="3874"/>
                  </a:lnTo>
                  <a:lnTo>
                    <a:pt x="4023" y="3866"/>
                  </a:lnTo>
                  <a:lnTo>
                    <a:pt x="4020" y="3861"/>
                  </a:lnTo>
                  <a:lnTo>
                    <a:pt x="4015" y="3856"/>
                  </a:lnTo>
                  <a:lnTo>
                    <a:pt x="4008" y="3853"/>
                  </a:lnTo>
                  <a:lnTo>
                    <a:pt x="4008" y="3853"/>
                  </a:lnTo>
                  <a:lnTo>
                    <a:pt x="3977" y="3847"/>
                  </a:lnTo>
                  <a:lnTo>
                    <a:pt x="3947" y="3840"/>
                  </a:lnTo>
                  <a:lnTo>
                    <a:pt x="3917" y="3830"/>
                  </a:lnTo>
                  <a:lnTo>
                    <a:pt x="3890" y="3817"/>
                  </a:lnTo>
                  <a:lnTo>
                    <a:pt x="3862" y="3804"/>
                  </a:lnTo>
                  <a:lnTo>
                    <a:pt x="3836" y="3786"/>
                  </a:lnTo>
                  <a:lnTo>
                    <a:pt x="3809" y="3768"/>
                  </a:lnTo>
                  <a:lnTo>
                    <a:pt x="3786" y="3748"/>
                  </a:lnTo>
                  <a:lnTo>
                    <a:pt x="3786" y="3748"/>
                  </a:lnTo>
                  <a:lnTo>
                    <a:pt x="3762" y="3726"/>
                  </a:lnTo>
                  <a:lnTo>
                    <a:pt x="3742" y="3703"/>
                  </a:lnTo>
                  <a:lnTo>
                    <a:pt x="3723" y="3678"/>
                  </a:lnTo>
                  <a:lnTo>
                    <a:pt x="3705" y="3653"/>
                  </a:lnTo>
                  <a:lnTo>
                    <a:pt x="3705" y="3653"/>
                  </a:lnTo>
                  <a:lnTo>
                    <a:pt x="3691" y="3625"/>
                  </a:lnTo>
                  <a:lnTo>
                    <a:pt x="3679" y="3597"/>
                  </a:lnTo>
                  <a:lnTo>
                    <a:pt x="3657" y="3540"/>
                  </a:lnTo>
                  <a:lnTo>
                    <a:pt x="3657" y="3540"/>
                  </a:lnTo>
                  <a:lnTo>
                    <a:pt x="3606" y="3413"/>
                  </a:lnTo>
                  <a:lnTo>
                    <a:pt x="3581" y="3349"/>
                  </a:lnTo>
                  <a:lnTo>
                    <a:pt x="3558" y="3284"/>
                  </a:lnTo>
                  <a:lnTo>
                    <a:pt x="3558" y="3284"/>
                  </a:lnTo>
                  <a:lnTo>
                    <a:pt x="3540" y="3230"/>
                  </a:lnTo>
                  <a:lnTo>
                    <a:pt x="3524" y="3176"/>
                  </a:lnTo>
                  <a:lnTo>
                    <a:pt x="3508" y="3122"/>
                  </a:lnTo>
                  <a:lnTo>
                    <a:pt x="3495" y="3066"/>
                  </a:lnTo>
                  <a:lnTo>
                    <a:pt x="3495" y="3066"/>
                  </a:lnTo>
                  <a:lnTo>
                    <a:pt x="3489" y="3040"/>
                  </a:lnTo>
                  <a:lnTo>
                    <a:pt x="3484" y="3014"/>
                  </a:lnTo>
                  <a:lnTo>
                    <a:pt x="3477" y="2959"/>
                  </a:lnTo>
                  <a:lnTo>
                    <a:pt x="3464" y="2851"/>
                  </a:lnTo>
                  <a:lnTo>
                    <a:pt x="3464" y="2851"/>
                  </a:lnTo>
                  <a:lnTo>
                    <a:pt x="3457" y="2787"/>
                  </a:lnTo>
                  <a:lnTo>
                    <a:pt x="3449" y="2721"/>
                  </a:lnTo>
                  <a:lnTo>
                    <a:pt x="3445" y="2657"/>
                  </a:lnTo>
                  <a:lnTo>
                    <a:pt x="3443" y="2624"/>
                  </a:lnTo>
                  <a:lnTo>
                    <a:pt x="3443" y="2592"/>
                  </a:lnTo>
                  <a:lnTo>
                    <a:pt x="3445" y="2560"/>
                  </a:lnTo>
                  <a:lnTo>
                    <a:pt x="3446" y="2528"/>
                  </a:lnTo>
                  <a:lnTo>
                    <a:pt x="3449" y="2496"/>
                  </a:lnTo>
                  <a:lnTo>
                    <a:pt x="3452" y="2464"/>
                  </a:lnTo>
                  <a:lnTo>
                    <a:pt x="3458" y="2431"/>
                  </a:lnTo>
                  <a:lnTo>
                    <a:pt x="3465" y="2399"/>
                  </a:lnTo>
                  <a:lnTo>
                    <a:pt x="3474" y="2367"/>
                  </a:lnTo>
                  <a:lnTo>
                    <a:pt x="3484" y="2336"/>
                  </a:lnTo>
                  <a:lnTo>
                    <a:pt x="3484" y="2336"/>
                  </a:lnTo>
                  <a:lnTo>
                    <a:pt x="3496" y="2306"/>
                  </a:lnTo>
                  <a:lnTo>
                    <a:pt x="3508" y="2278"/>
                  </a:lnTo>
                  <a:lnTo>
                    <a:pt x="3522" y="2249"/>
                  </a:lnTo>
                  <a:lnTo>
                    <a:pt x="3537" y="2221"/>
                  </a:lnTo>
                  <a:lnTo>
                    <a:pt x="3571" y="2167"/>
                  </a:lnTo>
                  <a:lnTo>
                    <a:pt x="3604" y="2112"/>
                  </a:lnTo>
                  <a:lnTo>
                    <a:pt x="3604" y="2112"/>
                  </a:lnTo>
                  <a:lnTo>
                    <a:pt x="3659" y="2020"/>
                  </a:lnTo>
                  <a:lnTo>
                    <a:pt x="3686" y="1973"/>
                  </a:lnTo>
                  <a:lnTo>
                    <a:pt x="3711" y="1927"/>
                  </a:lnTo>
                  <a:lnTo>
                    <a:pt x="3711" y="1927"/>
                  </a:lnTo>
                  <a:lnTo>
                    <a:pt x="3739" y="1874"/>
                  </a:lnTo>
                  <a:lnTo>
                    <a:pt x="3767" y="1820"/>
                  </a:lnTo>
                  <a:lnTo>
                    <a:pt x="3792" y="1766"/>
                  </a:lnTo>
                  <a:lnTo>
                    <a:pt x="3815" y="1710"/>
                  </a:lnTo>
                  <a:lnTo>
                    <a:pt x="3837" y="1655"/>
                  </a:lnTo>
                  <a:lnTo>
                    <a:pt x="3856" y="1598"/>
                  </a:lnTo>
                  <a:lnTo>
                    <a:pt x="3872" y="1540"/>
                  </a:lnTo>
                  <a:lnTo>
                    <a:pt x="3887" y="1482"/>
                  </a:lnTo>
                  <a:lnTo>
                    <a:pt x="3887" y="1482"/>
                  </a:lnTo>
                  <a:lnTo>
                    <a:pt x="3897" y="1423"/>
                  </a:lnTo>
                  <a:lnTo>
                    <a:pt x="3901" y="1394"/>
                  </a:lnTo>
                  <a:lnTo>
                    <a:pt x="3904" y="1365"/>
                  </a:lnTo>
                  <a:lnTo>
                    <a:pt x="3907" y="1336"/>
                  </a:lnTo>
                  <a:lnTo>
                    <a:pt x="3907" y="1308"/>
                  </a:lnTo>
                  <a:lnTo>
                    <a:pt x="3909" y="1279"/>
                  </a:lnTo>
                  <a:lnTo>
                    <a:pt x="3907" y="1249"/>
                  </a:lnTo>
                  <a:lnTo>
                    <a:pt x="3906" y="1220"/>
                  </a:lnTo>
                  <a:lnTo>
                    <a:pt x="3903" y="1191"/>
                  </a:lnTo>
                  <a:lnTo>
                    <a:pt x="3898" y="1162"/>
                  </a:lnTo>
                  <a:lnTo>
                    <a:pt x="3893" y="1134"/>
                  </a:lnTo>
                  <a:lnTo>
                    <a:pt x="3887" y="1105"/>
                  </a:lnTo>
                  <a:lnTo>
                    <a:pt x="3878" y="1077"/>
                  </a:lnTo>
                  <a:lnTo>
                    <a:pt x="3869" y="1049"/>
                  </a:lnTo>
                  <a:lnTo>
                    <a:pt x="3857" y="1021"/>
                  </a:lnTo>
                  <a:lnTo>
                    <a:pt x="3857" y="1021"/>
                  </a:lnTo>
                  <a:lnTo>
                    <a:pt x="3844" y="990"/>
                  </a:lnTo>
                  <a:lnTo>
                    <a:pt x="3828" y="961"/>
                  </a:lnTo>
                  <a:lnTo>
                    <a:pt x="3811" y="932"/>
                  </a:lnTo>
                  <a:lnTo>
                    <a:pt x="3793" y="904"/>
                  </a:lnTo>
                  <a:lnTo>
                    <a:pt x="3755" y="848"/>
                  </a:lnTo>
                  <a:lnTo>
                    <a:pt x="3716" y="794"/>
                  </a:lnTo>
                  <a:lnTo>
                    <a:pt x="3716" y="794"/>
                  </a:lnTo>
                  <a:lnTo>
                    <a:pt x="3672" y="734"/>
                  </a:lnTo>
                  <a:lnTo>
                    <a:pt x="3626" y="677"/>
                  </a:lnTo>
                  <a:lnTo>
                    <a:pt x="3603" y="648"/>
                  </a:lnTo>
                  <a:lnTo>
                    <a:pt x="3578" y="622"/>
                  </a:lnTo>
                  <a:lnTo>
                    <a:pt x="3553" y="594"/>
                  </a:lnTo>
                  <a:lnTo>
                    <a:pt x="3527" y="569"/>
                  </a:lnTo>
                  <a:lnTo>
                    <a:pt x="3527" y="569"/>
                  </a:lnTo>
                  <a:lnTo>
                    <a:pt x="3501" y="544"/>
                  </a:lnTo>
                  <a:lnTo>
                    <a:pt x="3473" y="519"/>
                  </a:lnTo>
                  <a:lnTo>
                    <a:pt x="3445" y="496"/>
                  </a:lnTo>
                  <a:lnTo>
                    <a:pt x="3416" y="474"/>
                  </a:lnTo>
                  <a:lnTo>
                    <a:pt x="3357" y="432"/>
                  </a:lnTo>
                  <a:lnTo>
                    <a:pt x="3297" y="389"/>
                  </a:lnTo>
                  <a:lnTo>
                    <a:pt x="3236" y="350"/>
                  </a:lnTo>
                  <a:lnTo>
                    <a:pt x="3174" y="312"/>
                  </a:lnTo>
                  <a:lnTo>
                    <a:pt x="3050" y="236"/>
                  </a:lnTo>
                  <a:lnTo>
                    <a:pt x="3050" y="236"/>
                  </a:lnTo>
                  <a:lnTo>
                    <a:pt x="2987" y="199"/>
                  </a:lnTo>
                  <a:lnTo>
                    <a:pt x="2924" y="161"/>
                  </a:lnTo>
                  <a:lnTo>
                    <a:pt x="2860" y="126"/>
                  </a:lnTo>
                  <a:lnTo>
                    <a:pt x="2794" y="92"/>
                  </a:lnTo>
                  <a:lnTo>
                    <a:pt x="2762" y="78"/>
                  </a:lnTo>
                  <a:lnTo>
                    <a:pt x="2728" y="63"/>
                  </a:lnTo>
                  <a:lnTo>
                    <a:pt x="2693" y="50"/>
                  </a:lnTo>
                  <a:lnTo>
                    <a:pt x="2659" y="38"/>
                  </a:lnTo>
                  <a:lnTo>
                    <a:pt x="2624" y="28"/>
                  </a:lnTo>
                  <a:lnTo>
                    <a:pt x="2589" y="19"/>
                  </a:lnTo>
                  <a:lnTo>
                    <a:pt x="2553" y="12"/>
                  </a:lnTo>
                  <a:lnTo>
                    <a:pt x="2517" y="6"/>
                  </a:lnTo>
                  <a:lnTo>
                    <a:pt x="2517" y="6"/>
                  </a:lnTo>
                  <a:lnTo>
                    <a:pt x="2490" y="3"/>
                  </a:lnTo>
                  <a:lnTo>
                    <a:pt x="2462" y="1"/>
                  </a:lnTo>
                  <a:lnTo>
                    <a:pt x="2434" y="0"/>
                  </a:lnTo>
                  <a:lnTo>
                    <a:pt x="2408" y="0"/>
                  </a:lnTo>
                  <a:lnTo>
                    <a:pt x="2351" y="3"/>
                  </a:lnTo>
                  <a:lnTo>
                    <a:pt x="2295" y="7"/>
                  </a:lnTo>
                  <a:lnTo>
                    <a:pt x="2239" y="16"/>
                  </a:lnTo>
                  <a:lnTo>
                    <a:pt x="2184" y="25"/>
                  </a:lnTo>
                  <a:lnTo>
                    <a:pt x="2130" y="37"/>
                  </a:lnTo>
                  <a:lnTo>
                    <a:pt x="2077" y="48"/>
                  </a:lnTo>
                  <a:lnTo>
                    <a:pt x="2077" y="48"/>
                  </a:lnTo>
                  <a:lnTo>
                    <a:pt x="2021" y="63"/>
                  </a:lnTo>
                  <a:lnTo>
                    <a:pt x="1967" y="79"/>
                  </a:lnTo>
                  <a:lnTo>
                    <a:pt x="1913" y="97"/>
                  </a:lnTo>
                  <a:lnTo>
                    <a:pt x="1861" y="116"/>
                  </a:lnTo>
                  <a:lnTo>
                    <a:pt x="1808" y="138"/>
                  </a:lnTo>
                  <a:lnTo>
                    <a:pt x="1755" y="161"/>
                  </a:lnTo>
                  <a:lnTo>
                    <a:pt x="1705" y="187"/>
                  </a:lnTo>
                  <a:lnTo>
                    <a:pt x="1656" y="215"/>
                  </a:lnTo>
                  <a:lnTo>
                    <a:pt x="1656" y="215"/>
                  </a:lnTo>
                  <a:lnTo>
                    <a:pt x="1610" y="243"/>
                  </a:lnTo>
                  <a:lnTo>
                    <a:pt x="1568" y="272"/>
                  </a:lnTo>
                  <a:lnTo>
                    <a:pt x="1526" y="304"/>
                  </a:lnTo>
                  <a:lnTo>
                    <a:pt x="1486" y="339"/>
                  </a:lnTo>
                  <a:lnTo>
                    <a:pt x="1467" y="357"/>
                  </a:lnTo>
                  <a:lnTo>
                    <a:pt x="1449" y="376"/>
                  </a:lnTo>
                  <a:lnTo>
                    <a:pt x="1432" y="395"/>
                  </a:lnTo>
                  <a:lnTo>
                    <a:pt x="1414" y="415"/>
                  </a:lnTo>
                  <a:lnTo>
                    <a:pt x="1398" y="436"/>
                  </a:lnTo>
                  <a:lnTo>
                    <a:pt x="1384" y="458"/>
                  </a:lnTo>
                  <a:lnTo>
                    <a:pt x="1369" y="480"/>
                  </a:lnTo>
                  <a:lnTo>
                    <a:pt x="1356" y="503"/>
                  </a:lnTo>
                  <a:lnTo>
                    <a:pt x="1356" y="503"/>
                  </a:lnTo>
                  <a:lnTo>
                    <a:pt x="1327" y="556"/>
                  </a:lnTo>
                  <a:lnTo>
                    <a:pt x="1300" y="612"/>
                  </a:lnTo>
                  <a:lnTo>
                    <a:pt x="1277" y="669"/>
                  </a:lnTo>
                  <a:lnTo>
                    <a:pt x="1255" y="727"/>
                  </a:lnTo>
                  <a:lnTo>
                    <a:pt x="1234" y="786"/>
                  </a:lnTo>
                  <a:lnTo>
                    <a:pt x="1215" y="844"/>
                  </a:lnTo>
                  <a:lnTo>
                    <a:pt x="1179" y="960"/>
                  </a:lnTo>
                  <a:lnTo>
                    <a:pt x="1179" y="960"/>
                  </a:lnTo>
                  <a:lnTo>
                    <a:pt x="1138" y="1093"/>
                  </a:lnTo>
                  <a:lnTo>
                    <a:pt x="1097" y="1226"/>
                  </a:lnTo>
                  <a:lnTo>
                    <a:pt x="1057" y="1359"/>
                  </a:lnTo>
                  <a:lnTo>
                    <a:pt x="1015" y="1491"/>
                  </a:lnTo>
                  <a:lnTo>
                    <a:pt x="1015" y="1491"/>
                  </a:lnTo>
                  <a:lnTo>
                    <a:pt x="993" y="1555"/>
                  </a:lnTo>
                  <a:lnTo>
                    <a:pt x="970" y="1618"/>
                  </a:lnTo>
                  <a:lnTo>
                    <a:pt x="946" y="1681"/>
                  </a:lnTo>
                  <a:lnTo>
                    <a:pt x="921" y="1742"/>
                  </a:lnTo>
                  <a:lnTo>
                    <a:pt x="869" y="1867"/>
                  </a:lnTo>
                  <a:lnTo>
                    <a:pt x="815" y="1990"/>
                  </a:lnTo>
                  <a:lnTo>
                    <a:pt x="815" y="1990"/>
                  </a:lnTo>
                  <a:lnTo>
                    <a:pt x="772" y="2085"/>
                  </a:lnTo>
                  <a:lnTo>
                    <a:pt x="730" y="2180"/>
                  </a:lnTo>
                  <a:lnTo>
                    <a:pt x="706" y="2227"/>
                  </a:lnTo>
                  <a:lnTo>
                    <a:pt x="681" y="2272"/>
                  </a:lnTo>
                  <a:lnTo>
                    <a:pt x="655" y="2317"/>
                  </a:lnTo>
                  <a:lnTo>
                    <a:pt x="627" y="2361"/>
                  </a:lnTo>
                  <a:lnTo>
                    <a:pt x="627" y="2361"/>
                  </a:lnTo>
                  <a:lnTo>
                    <a:pt x="611" y="2386"/>
                  </a:lnTo>
                  <a:lnTo>
                    <a:pt x="592" y="2411"/>
                  </a:lnTo>
                  <a:lnTo>
                    <a:pt x="554" y="2459"/>
                  </a:lnTo>
                  <a:lnTo>
                    <a:pt x="515" y="2505"/>
                  </a:lnTo>
                  <a:lnTo>
                    <a:pt x="474" y="2548"/>
                  </a:lnTo>
                  <a:lnTo>
                    <a:pt x="392" y="2638"/>
                  </a:lnTo>
                  <a:lnTo>
                    <a:pt x="351" y="2683"/>
                  </a:lnTo>
                  <a:lnTo>
                    <a:pt x="313" y="2730"/>
                  </a:lnTo>
                  <a:lnTo>
                    <a:pt x="313" y="2730"/>
                  </a:lnTo>
                  <a:lnTo>
                    <a:pt x="273" y="2784"/>
                  </a:lnTo>
                  <a:lnTo>
                    <a:pt x="235" y="2838"/>
                  </a:lnTo>
                  <a:lnTo>
                    <a:pt x="200" y="2895"/>
                  </a:lnTo>
                  <a:lnTo>
                    <a:pt x="168" y="2954"/>
                  </a:lnTo>
                  <a:lnTo>
                    <a:pt x="139" y="3012"/>
                  </a:lnTo>
                  <a:lnTo>
                    <a:pt x="111" y="3074"/>
                  </a:lnTo>
                  <a:lnTo>
                    <a:pt x="87" y="3135"/>
                  </a:lnTo>
                  <a:lnTo>
                    <a:pt x="65" y="3198"/>
                  </a:lnTo>
                  <a:lnTo>
                    <a:pt x="65" y="3198"/>
                  </a:lnTo>
                  <a:lnTo>
                    <a:pt x="57" y="3230"/>
                  </a:lnTo>
                  <a:lnTo>
                    <a:pt x="49" y="3261"/>
                  </a:lnTo>
                  <a:lnTo>
                    <a:pt x="35" y="3324"/>
                  </a:lnTo>
                  <a:lnTo>
                    <a:pt x="23" y="3387"/>
                  </a:lnTo>
                  <a:lnTo>
                    <a:pt x="14" y="3450"/>
                  </a:lnTo>
                  <a:lnTo>
                    <a:pt x="14" y="3450"/>
                  </a:lnTo>
                  <a:lnTo>
                    <a:pt x="8" y="3491"/>
                  </a:lnTo>
                  <a:lnTo>
                    <a:pt x="4" y="3533"/>
                  </a:lnTo>
                  <a:lnTo>
                    <a:pt x="1" y="3574"/>
                  </a:lnTo>
                  <a:lnTo>
                    <a:pt x="0" y="3616"/>
                  </a:lnTo>
                  <a:lnTo>
                    <a:pt x="0" y="3616"/>
                  </a:lnTo>
                  <a:lnTo>
                    <a:pt x="1" y="3635"/>
                  </a:lnTo>
                  <a:lnTo>
                    <a:pt x="3" y="3646"/>
                  </a:lnTo>
                  <a:lnTo>
                    <a:pt x="5" y="3656"/>
                  </a:lnTo>
                  <a:lnTo>
                    <a:pt x="5" y="3656"/>
                  </a:lnTo>
                  <a:lnTo>
                    <a:pt x="8" y="3662"/>
                  </a:lnTo>
                  <a:lnTo>
                    <a:pt x="13" y="3666"/>
                  </a:lnTo>
                  <a:lnTo>
                    <a:pt x="19" y="3669"/>
                  </a:lnTo>
                  <a:lnTo>
                    <a:pt x="25" y="3670"/>
                  </a:lnTo>
                  <a:lnTo>
                    <a:pt x="30" y="3669"/>
                  </a:lnTo>
                  <a:lnTo>
                    <a:pt x="36" y="3666"/>
                  </a:lnTo>
                  <a:lnTo>
                    <a:pt x="41" y="3662"/>
                  </a:lnTo>
                  <a:lnTo>
                    <a:pt x="45" y="3656"/>
                  </a:lnTo>
                  <a:lnTo>
                    <a:pt x="45" y="3656"/>
                  </a:lnTo>
                  <a:lnTo>
                    <a:pt x="45" y="3653"/>
                  </a:lnTo>
                  <a:lnTo>
                    <a:pt x="45" y="3653"/>
                  </a:lnTo>
                  <a:lnTo>
                    <a:pt x="55" y="3635"/>
                  </a:lnTo>
                  <a:lnTo>
                    <a:pt x="55" y="3635"/>
                  </a:lnTo>
                  <a:lnTo>
                    <a:pt x="65" y="3619"/>
                  </a:lnTo>
                  <a:lnTo>
                    <a:pt x="76" y="3603"/>
                  </a:lnTo>
                  <a:lnTo>
                    <a:pt x="99" y="3574"/>
                  </a:lnTo>
                  <a:lnTo>
                    <a:pt x="99" y="3574"/>
                  </a:lnTo>
                  <a:lnTo>
                    <a:pt x="124" y="3546"/>
                  </a:lnTo>
                  <a:lnTo>
                    <a:pt x="150" y="3520"/>
                  </a:lnTo>
                  <a:lnTo>
                    <a:pt x="178" y="3495"/>
                  </a:lnTo>
                  <a:lnTo>
                    <a:pt x="207" y="3470"/>
                  </a:lnTo>
                  <a:lnTo>
                    <a:pt x="237" y="3448"/>
                  </a:lnTo>
                  <a:lnTo>
                    <a:pt x="267" y="3425"/>
                  </a:lnTo>
                  <a:lnTo>
                    <a:pt x="329" y="3382"/>
                  </a:lnTo>
                  <a:lnTo>
                    <a:pt x="329" y="3382"/>
                  </a:lnTo>
                  <a:lnTo>
                    <a:pt x="383" y="3344"/>
                  </a:lnTo>
                  <a:lnTo>
                    <a:pt x="437" y="3303"/>
                  </a:lnTo>
                  <a:lnTo>
                    <a:pt x="491" y="3262"/>
                  </a:lnTo>
                  <a:lnTo>
                    <a:pt x="544" y="3220"/>
                  </a:lnTo>
                  <a:lnTo>
                    <a:pt x="595" y="3177"/>
                  </a:lnTo>
                  <a:lnTo>
                    <a:pt x="646" y="3134"/>
                  </a:lnTo>
                  <a:lnTo>
                    <a:pt x="749" y="3046"/>
                  </a:lnTo>
                  <a:lnTo>
                    <a:pt x="749" y="3046"/>
                  </a:lnTo>
                  <a:lnTo>
                    <a:pt x="798" y="3000"/>
                  </a:lnTo>
                  <a:lnTo>
                    <a:pt x="850" y="2955"/>
                  </a:lnTo>
                  <a:lnTo>
                    <a:pt x="850" y="2955"/>
                  </a:lnTo>
                  <a:lnTo>
                    <a:pt x="853" y="2952"/>
                  </a:lnTo>
                  <a:lnTo>
                    <a:pt x="854" y="2948"/>
                  </a:lnTo>
                  <a:lnTo>
                    <a:pt x="855" y="2945"/>
                  </a:lnTo>
                  <a:lnTo>
                    <a:pt x="855" y="2940"/>
                  </a:lnTo>
                  <a:lnTo>
                    <a:pt x="854" y="2933"/>
                  </a:lnTo>
                  <a:lnTo>
                    <a:pt x="850" y="2927"/>
                  </a:lnTo>
                  <a:lnTo>
                    <a:pt x="842" y="2923"/>
                  </a:lnTo>
                  <a:lnTo>
                    <a:pt x="835" y="2921"/>
                  </a:lnTo>
                  <a:lnTo>
                    <a:pt x="828" y="2921"/>
                  </a:lnTo>
                  <a:lnTo>
                    <a:pt x="823" y="2923"/>
                  </a:lnTo>
                  <a:lnTo>
                    <a:pt x="820" y="2926"/>
                  </a:lnTo>
                  <a:lnTo>
                    <a:pt x="820" y="2926"/>
                  </a:lnTo>
                  <a:lnTo>
                    <a:pt x="752" y="2989"/>
                  </a:lnTo>
                  <a:lnTo>
                    <a:pt x="681" y="3050"/>
                  </a:lnTo>
                  <a:lnTo>
                    <a:pt x="610" y="3112"/>
                  </a:lnTo>
                  <a:lnTo>
                    <a:pt x="538" y="3170"/>
                  </a:lnTo>
                  <a:lnTo>
                    <a:pt x="538" y="3170"/>
                  </a:lnTo>
                  <a:lnTo>
                    <a:pt x="482" y="3217"/>
                  </a:lnTo>
                  <a:lnTo>
                    <a:pt x="425" y="3261"/>
                  </a:lnTo>
                  <a:lnTo>
                    <a:pt x="367" y="3305"/>
                  </a:lnTo>
                  <a:lnTo>
                    <a:pt x="307" y="3347"/>
                  </a:lnTo>
                  <a:lnTo>
                    <a:pt x="307" y="3347"/>
                  </a:lnTo>
                  <a:lnTo>
                    <a:pt x="245" y="3390"/>
                  </a:lnTo>
                  <a:lnTo>
                    <a:pt x="215" y="3412"/>
                  </a:lnTo>
                  <a:lnTo>
                    <a:pt x="185" y="3435"/>
                  </a:lnTo>
                  <a:lnTo>
                    <a:pt x="156" y="3458"/>
                  </a:lnTo>
                  <a:lnTo>
                    <a:pt x="128" y="3483"/>
                  </a:lnTo>
                  <a:lnTo>
                    <a:pt x="102" y="3510"/>
                  </a:lnTo>
                  <a:lnTo>
                    <a:pt x="76" y="3537"/>
                  </a:lnTo>
                  <a:lnTo>
                    <a:pt x="76" y="3537"/>
                  </a:lnTo>
                  <a:lnTo>
                    <a:pt x="55" y="3562"/>
                  </a:lnTo>
                  <a:lnTo>
                    <a:pt x="36" y="3589"/>
                  </a:lnTo>
                  <a:lnTo>
                    <a:pt x="19" y="3616"/>
                  </a:lnTo>
                  <a:lnTo>
                    <a:pt x="11" y="3630"/>
                  </a:lnTo>
                  <a:lnTo>
                    <a:pt x="5" y="3644"/>
                  </a:lnTo>
                  <a:lnTo>
                    <a:pt x="5" y="3644"/>
                  </a:lnTo>
                  <a:lnTo>
                    <a:pt x="45" y="3644"/>
                  </a:lnTo>
                  <a:lnTo>
                    <a:pt x="45" y="3644"/>
                  </a:lnTo>
                  <a:lnTo>
                    <a:pt x="44" y="3641"/>
                  </a:lnTo>
                  <a:lnTo>
                    <a:pt x="42" y="3637"/>
                  </a:lnTo>
                  <a:lnTo>
                    <a:pt x="42" y="3637"/>
                  </a:lnTo>
                  <a:lnTo>
                    <a:pt x="42" y="3630"/>
                  </a:lnTo>
                  <a:lnTo>
                    <a:pt x="42" y="3630"/>
                  </a:lnTo>
                  <a:lnTo>
                    <a:pt x="41" y="3608"/>
                  </a:lnTo>
                  <a:lnTo>
                    <a:pt x="41" y="3608"/>
                  </a:lnTo>
                  <a:lnTo>
                    <a:pt x="42" y="3561"/>
                  </a:lnTo>
                  <a:lnTo>
                    <a:pt x="46" y="3515"/>
                  </a:lnTo>
                  <a:lnTo>
                    <a:pt x="52" y="3469"/>
                  </a:lnTo>
                  <a:lnTo>
                    <a:pt x="60" y="3423"/>
                  </a:lnTo>
                  <a:lnTo>
                    <a:pt x="60" y="3423"/>
                  </a:lnTo>
                  <a:lnTo>
                    <a:pt x="70" y="3359"/>
                  </a:lnTo>
                  <a:lnTo>
                    <a:pt x="83" y="3297"/>
                  </a:lnTo>
                  <a:lnTo>
                    <a:pt x="99" y="3236"/>
                  </a:lnTo>
                  <a:lnTo>
                    <a:pt x="118" y="3176"/>
                  </a:lnTo>
                  <a:lnTo>
                    <a:pt x="139" y="3116"/>
                  </a:lnTo>
                  <a:lnTo>
                    <a:pt x="163" y="3058"/>
                  </a:lnTo>
                  <a:lnTo>
                    <a:pt x="190" y="2999"/>
                  </a:lnTo>
                  <a:lnTo>
                    <a:pt x="221" y="2943"/>
                  </a:lnTo>
                  <a:lnTo>
                    <a:pt x="221" y="2943"/>
                  </a:lnTo>
                  <a:lnTo>
                    <a:pt x="238" y="2911"/>
                  </a:lnTo>
                  <a:lnTo>
                    <a:pt x="257" y="2880"/>
                  </a:lnTo>
                  <a:lnTo>
                    <a:pt x="278" y="2850"/>
                  </a:lnTo>
                  <a:lnTo>
                    <a:pt x="298" y="2819"/>
                  </a:lnTo>
                  <a:lnTo>
                    <a:pt x="319" y="2790"/>
                  </a:lnTo>
                  <a:lnTo>
                    <a:pt x="341" y="2761"/>
                  </a:lnTo>
                  <a:lnTo>
                    <a:pt x="362" y="2731"/>
                  </a:lnTo>
                  <a:lnTo>
                    <a:pt x="386" y="2703"/>
                  </a:lnTo>
                  <a:lnTo>
                    <a:pt x="386" y="2703"/>
                  </a:lnTo>
                  <a:lnTo>
                    <a:pt x="430" y="2655"/>
                  </a:lnTo>
                  <a:lnTo>
                    <a:pt x="474" y="2608"/>
                  </a:lnTo>
                  <a:lnTo>
                    <a:pt x="519" y="2563"/>
                  </a:lnTo>
                  <a:lnTo>
                    <a:pt x="563" y="2515"/>
                  </a:lnTo>
                  <a:lnTo>
                    <a:pt x="563" y="2515"/>
                  </a:lnTo>
                  <a:lnTo>
                    <a:pt x="594" y="2478"/>
                  </a:lnTo>
                  <a:lnTo>
                    <a:pt x="621" y="2440"/>
                  </a:lnTo>
                  <a:lnTo>
                    <a:pt x="649" y="2401"/>
                  </a:lnTo>
                  <a:lnTo>
                    <a:pt x="676" y="2361"/>
                  </a:lnTo>
                  <a:lnTo>
                    <a:pt x="700" y="2320"/>
                  </a:lnTo>
                  <a:lnTo>
                    <a:pt x="724" y="2279"/>
                  </a:lnTo>
                  <a:lnTo>
                    <a:pt x="746" y="2237"/>
                  </a:lnTo>
                  <a:lnTo>
                    <a:pt x="768" y="2193"/>
                  </a:lnTo>
                  <a:lnTo>
                    <a:pt x="768" y="2193"/>
                  </a:lnTo>
                  <a:lnTo>
                    <a:pt x="820" y="2082"/>
                  </a:lnTo>
                  <a:lnTo>
                    <a:pt x="870" y="1971"/>
                  </a:lnTo>
                  <a:lnTo>
                    <a:pt x="920" y="1858"/>
                  </a:lnTo>
                  <a:lnTo>
                    <a:pt x="967" y="1744"/>
                  </a:lnTo>
                  <a:lnTo>
                    <a:pt x="967" y="1744"/>
                  </a:lnTo>
                  <a:lnTo>
                    <a:pt x="992" y="1681"/>
                  </a:lnTo>
                  <a:lnTo>
                    <a:pt x="1015" y="1619"/>
                  </a:lnTo>
                  <a:lnTo>
                    <a:pt x="1037" y="1555"/>
                  </a:lnTo>
                  <a:lnTo>
                    <a:pt x="1057" y="1492"/>
                  </a:lnTo>
                  <a:lnTo>
                    <a:pt x="1098" y="1365"/>
                  </a:lnTo>
                  <a:lnTo>
                    <a:pt x="1138" y="1236"/>
                  </a:lnTo>
                  <a:lnTo>
                    <a:pt x="1138" y="1236"/>
                  </a:lnTo>
                  <a:lnTo>
                    <a:pt x="1176" y="1109"/>
                  </a:lnTo>
                  <a:lnTo>
                    <a:pt x="1215" y="980"/>
                  </a:lnTo>
                  <a:lnTo>
                    <a:pt x="1256" y="853"/>
                  </a:lnTo>
                  <a:lnTo>
                    <a:pt x="1278" y="790"/>
                  </a:lnTo>
                  <a:lnTo>
                    <a:pt x="1302" y="727"/>
                  </a:lnTo>
                  <a:lnTo>
                    <a:pt x="1302" y="727"/>
                  </a:lnTo>
                  <a:lnTo>
                    <a:pt x="1322" y="674"/>
                  </a:lnTo>
                  <a:lnTo>
                    <a:pt x="1343" y="620"/>
                  </a:lnTo>
                  <a:lnTo>
                    <a:pt x="1368" y="568"/>
                  </a:lnTo>
                  <a:lnTo>
                    <a:pt x="1381" y="543"/>
                  </a:lnTo>
                  <a:lnTo>
                    <a:pt x="1394" y="518"/>
                  </a:lnTo>
                  <a:lnTo>
                    <a:pt x="1394" y="518"/>
                  </a:lnTo>
                  <a:lnTo>
                    <a:pt x="1407" y="496"/>
                  </a:lnTo>
                  <a:lnTo>
                    <a:pt x="1422" y="474"/>
                  </a:lnTo>
                  <a:lnTo>
                    <a:pt x="1436" y="454"/>
                  </a:lnTo>
                  <a:lnTo>
                    <a:pt x="1452" y="433"/>
                  </a:lnTo>
                  <a:lnTo>
                    <a:pt x="1470" y="414"/>
                  </a:lnTo>
                  <a:lnTo>
                    <a:pt x="1487" y="395"/>
                  </a:lnTo>
                  <a:lnTo>
                    <a:pt x="1524" y="360"/>
                  </a:lnTo>
                  <a:lnTo>
                    <a:pt x="1524" y="360"/>
                  </a:lnTo>
                  <a:lnTo>
                    <a:pt x="1546" y="341"/>
                  </a:lnTo>
                  <a:lnTo>
                    <a:pt x="1566" y="323"/>
                  </a:lnTo>
                  <a:lnTo>
                    <a:pt x="1612" y="291"/>
                  </a:lnTo>
                  <a:lnTo>
                    <a:pt x="1659" y="260"/>
                  </a:lnTo>
                  <a:lnTo>
                    <a:pt x="1707" y="231"/>
                  </a:lnTo>
                  <a:lnTo>
                    <a:pt x="1757" y="205"/>
                  </a:lnTo>
                  <a:lnTo>
                    <a:pt x="1808" y="181"/>
                  </a:lnTo>
                  <a:lnTo>
                    <a:pt x="1859" y="159"/>
                  </a:lnTo>
                  <a:lnTo>
                    <a:pt x="1912" y="140"/>
                  </a:lnTo>
                  <a:lnTo>
                    <a:pt x="1912" y="140"/>
                  </a:lnTo>
                  <a:lnTo>
                    <a:pt x="1964" y="123"/>
                  </a:lnTo>
                  <a:lnTo>
                    <a:pt x="2017" y="107"/>
                  </a:lnTo>
                  <a:lnTo>
                    <a:pt x="2071" y="92"/>
                  </a:lnTo>
                  <a:lnTo>
                    <a:pt x="2125" y="79"/>
                  </a:lnTo>
                  <a:lnTo>
                    <a:pt x="2179" y="69"/>
                  </a:lnTo>
                  <a:lnTo>
                    <a:pt x="2234" y="59"/>
                  </a:lnTo>
                  <a:lnTo>
                    <a:pt x="2289" y="51"/>
                  </a:lnTo>
                  <a:lnTo>
                    <a:pt x="2343" y="47"/>
                  </a:lnTo>
                  <a:lnTo>
                    <a:pt x="2343" y="47"/>
                  </a:lnTo>
                  <a:lnTo>
                    <a:pt x="2405" y="44"/>
                  </a:lnTo>
                  <a:lnTo>
                    <a:pt x="2435" y="42"/>
                  </a:lnTo>
                  <a:lnTo>
                    <a:pt x="2466" y="44"/>
                  </a:lnTo>
                  <a:lnTo>
                    <a:pt x="2495" y="45"/>
                  </a:lnTo>
                  <a:lnTo>
                    <a:pt x="2526" y="48"/>
                  </a:lnTo>
                  <a:lnTo>
                    <a:pt x="2555" y="54"/>
                  </a:lnTo>
                  <a:lnTo>
                    <a:pt x="2586" y="60"/>
                  </a:lnTo>
                  <a:lnTo>
                    <a:pt x="2586" y="60"/>
                  </a:lnTo>
                  <a:lnTo>
                    <a:pt x="2623" y="70"/>
                  </a:lnTo>
                  <a:lnTo>
                    <a:pt x="2658" y="80"/>
                  </a:lnTo>
                  <a:lnTo>
                    <a:pt x="2693" y="94"/>
                  </a:lnTo>
                  <a:lnTo>
                    <a:pt x="2728" y="108"/>
                  </a:lnTo>
                  <a:lnTo>
                    <a:pt x="2763" y="123"/>
                  </a:lnTo>
                  <a:lnTo>
                    <a:pt x="2797" y="139"/>
                  </a:lnTo>
                  <a:lnTo>
                    <a:pt x="2864" y="174"/>
                  </a:lnTo>
                  <a:lnTo>
                    <a:pt x="2864" y="174"/>
                  </a:lnTo>
                  <a:lnTo>
                    <a:pt x="2927" y="211"/>
                  </a:lnTo>
                  <a:lnTo>
                    <a:pt x="2990" y="247"/>
                  </a:lnTo>
                  <a:lnTo>
                    <a:pt x="3114" y="323"/>
                  </a:lnTo>
                  <a:lnTo>
                    <a:pt x="3114" y="323"/>
                  </a:lnTo>
                  <a:lnTo>
                    <a:pt x="3176" y="360"/>
                  </a:lnTo>
                  <a:lnTo>
                    <a:pt x="3236" y="398"/>
                  </a:lnTo>
                  <a:lnTo>
                    <a:pt x="3296" y="437"/>
                  </a:lnTo>
                  <a:lnTo>
                    <a:pt x="3354" y="478"/>
                  </a:lnTo>
                  <a:lnTo>
                    <a:pt x="3354" y="478"/>
                  </a:lnTo>
                  <a:lnTo>
                    <a:pt x="3383" y="502"/>
                  </a:lnTo>
                  <a:lnTo>
                    <a:pt x="3414" y="524"/>
                  </a:lnTo>
                  <a:lnTo>
                    <a:pt x="3442" y="547"/>
                  </a:lnTo>
                  <a:lnTo>
                    <a:pt x="3471" y="572"/>
                  </a:lnTo>
                  <a:lnTo>
                    <a:pt x="3498" y="597"/>
                  </a:lnTo>
                  <a:lnTo>
                    <a:pt x="3525" y="623"/>
                  </a:lnTo>
                  <a:lnTo>
                    <a:pt x="3550" y="651"/>
                  </a:lnTo>
                  <a:lnTo>
                    <a:pt x="3575" y="679"/>
                  </a:lnTo>
                  <a:lnTo>
                    <a:pt x="3575" y="679"/>
                  </a:lnTo>
                  <a:lnTo>
                    <a:pt x="3600" y="707"/>
                  </a:lnTo>
                  <a:lnTo>
                    <a:pt x="3622" y="737"/>
                  </a:lnTo>
                  <a:lnTo>
                    <a:pt x="3667" y="797"/>
                  </a:lnTo>
                  <a:lnTo>
                    <a:pt x="3711" y="859"/>
                  </a:lnTo>
                  <a:lnTo>
                    <a:pt x="3755" y="920"/>
                  </a:lnTo>
                  <a:lnTo>
                    <a:pt x="3755" y="920"/>
                  </a:lnTo>
                  <a:lnTo>
                    <a:pt x="3771" y="945"/>
                  </a:lnTo>
                  <a:lnTo>
                    <a:pt x="3787" y="971"/>
                  </a:lnTo>
                  <a:lnTo>
                    <a:pt x="3802" y="998"/>
                  </a:lnTo>
                  <a:lnTo>
                    <a:pt x="3814" y="1026"/>
                  </a:lnTo>
                  <a:lnTo>
                    <a:pt x="3825" y="1053"/>
                  </a:lnTo>
                  <a:lnTo>
                    <a:pt x="3836" y="1081"/>
                  </a:lnTo>
                  <a:lnTo>
                    <a:pt x="3844" y="1109"/>
                  </a:lnTo>
                  <a:lnTo>
                    <a:pt x="3852" y="1138"/>
                  </a:lnTo>
                  <a:lnTo>
                    <a:pt x="3857" y="1167"/>
                  </a:lnTo>
                  <a:lnTo>
                    <a:pt x="3862" y="1197"/>
                  </a:lnTo>
                  <a:lnTo>
                    <a:pt x="3865" y="1226"/>
                  </a:lnTo>
                  <a:lnTo>
                    <a:pt x="3866" y="1257"/>
                  </a:lnTo>
                  <a:lnTo>
                    <a:pt x="3868" y="1286"/>
                  </a:lnTo>
                  <a:lnTo>
                    <a:pt x="3866" y="1317"/>
                  </a:lnTo>
                  <a:lnTo>
                    <a:pt x="3865" y="1347"/>
                  </a:lnTo>
                  <a:lnTo>
                    <a:pt x="3862" y="1378"/>
                  </a:lnTo>
                  <a:lnTo>
                    <a:pt x="3862" y="1378"/>
                  </a:lnTo>
                  <a:lnTo>
                    <a:pt x="3859" y="1407"/>
                  </a:lnTo>
                  <a:lnTo>
                    <a:pt x="3853" y="1437"/>
                  </a:lnTo>
                  <a:lnTo>
                    <a:pt x="3841" y="1497"/>
                  </a:lnTo>
                  <a:lnTo>
                    <a:pt x="3827" y="1555"/>
                  </a:lnTo>
                  <a:lnTo>
                    <a:pt x="3808" y="1612"/>
                  </a:lnTo>
                  <a:lnTo>
                    <a:pt x="3787" y="1669"/>
                  </a:lnTo>
                  <a:lnTo>
                    <a:pt x="3764" y="1725"/>
                  </a:lnTo>
                  <a:lnTo>
                    <a:pt x="3739" y="1780"/>
                  </a:lnTo>
                  <a:lnTo>
                    <a:pt x="3714" y="1835"/>
                  </a:lnTo>
                  <a:lnTo>
                    <a:pt x="3714" y="1835"/>
                  </a:lnTo>
                  <a:lnTo>
                    <a:pt x="3689" y="1881"/>
                  </a:lnTo>
                  <a:lnTo>
                    <a:pt x="3663" y="1928"/>
                  </a:lnTo>
                  <a:lnTo>
                    <a:pt x="3609" y="2020"/>
                  </a:lnTo>
                  <a:lnTo>
                    <a:pt x="3553" y="2112"/>
                  </a:lnTo>
                  <a:lnTo>
                    <a:pt x="3525" y="2158"/>
                  </a:lnTo>
                  <a:lnTo>
                    <a:pt x="3499" y="2205"/>
                  </a:lnTo>
                  <a:lnTo>
                    <a:pt x="3499" y="2205"/>
                  </a:lnTo>
                  <a:lnTo>
                    <a:pt x="3483" y="2234"/>
                  </a:lnTo>
                  <a:lnTo>
                    <a:pt x="3468" y="2266"/>
                  </a:lnTo>
                  <a:lnTo>
                    <a:pt x="3455" y="2297"/>
                  </a:lnTo>
                  <a:lnTo>
                    <a:pt x="3445" y="2329"/>
                  </a:lnTo>
                  <a:lnTo>
                    <a:pt x="3435" y="2360"/>
                  </a:lnTo>
                  <a:lnTo>
                    <a:pt x="3426" y="2392"/>
                  </a:lnTo>
                  <a:lnTo>
                    <a:pt x="3419" y="2426"/>
                  </a:lnTo>
                  <a:lnTo>
                    <a:pt x="3413" y="2458"/>
                  </a:lnTo>
                  <a:lnTo>
                    <a:pt x="3408" y="2491"/>
                  </a:lnTo>
                  <a:lnTo>
                    <a:pt x="3405" y="2524"/>
                  </a:lnTo>
                  <a:lnTo>
                    <a:pt x="3404" y="2557"/>
                  </a:lnTo>
                  <a:lnTo>
                    <a:pt x="3402" y="2591"/>
                  </a:lnTo>
                  <a:lnTo>
                    <a:pt x="3402" y="2624"/>
                  </a:lnTo>
                  <a:lnTo>
                    <a:pt x="3404" y="2658"/>
                  </a:lnTo>
                  <a:lnTo>
                    <a:pt x="3405" y="2692"/>
                  </a:lnTo>
                  <a:lnTo>
                    <a:pt x="3408" y="2727"/>
                  </a:lnTo>
                  <a:lnTo>
                    <a:pt x="3408" y="2727"/>
                  </a:lnTo>
                  <a:lnTo>
                    <a:pt x="3420" y="2835"/>
                  </a:lnTo>
                  <a:lnTo>
                    <a:pt x="3426" y="2891"/>
                  </a:lnTo>
                  <a:lnTo>
                    <a:pt x="3433" y="2945"/>
                  </a:lnTo>
                  <a:lnTo>
                    <a:pt x="3442" y="2999"/>
                  </a:lnTo>
                  <a:lnTo>
                    <a:pt x="3451" y="3053"/>
                  </a:lnTo>
                  <a:lnTo>
                    <a:pt x="3462" y="3107"/>
                  </a:lnTo>
                  <a:lnTo>
                    <a:pt x="3477" y="3160"/>
                  </a:lnTo>
                  <a:lnTo>
                    <a:pt x="3477" y="3160"/>
                  </a:lnTo>
                  <a:lnTo>
                    <a:pt x="3490" y="3205"/>
                  </a:lnTo>
                  <a:lnTo>
                    <a:pt x="3503" y="3252"/>
                  </a:lnTo>
                  <a:lnTo>
                    <a:pt x="3534" y="3341"/>
                  </a:lnTo>
                  <a:lnTo>
                    <a:pt x="3568" y="3431"/>
                  </a:lnTo>
                  <a:lnTo>
                    <a:pt x="3603" y="3520"/>
                  </a:lnTo>
                  <a:lnTo>
                    <a:pt x="3603" y="3520"/>
                  </a:lnTo>
                  <a:lnTo>
                    <a:pt x="3613" y="3545"/>
                  </a:lnTo>
                  <a:lnTo>
                    <a:pt x="3623" y="3571"/>
                  </a:lnTo>
                  <a:lnTo>
                    <a:pt x="3632" y="3596"/>
                  </a:lnTo>
                  <a:lnTo>
                    <a:pt x="3642" y="3621"/>
                  </a:lnTo>
                  <a:lnTo>
                    <a:pt x="3642" y="3621"/>
                  </a:lnTo>
                  <a:lnTo>
                    <a:pt x="3656" y="3647"/>
                  </a:lnTo>
                  <a:lnTo>
                    <a:pt x="3670" y="3673"/>
                  </a:lnTo>
                  <a:lnTo>
                    <a:pt x="3686" y="3697"/>
                  </a:lnTo>
                  <a:lnTo>
                    <a:pt x="3704" y="3720"/>
                  </a:lnTo>
                  <a:lnTo>
                    <a:pt x="3721" y="3742"/>
                  </a:lnTo>
                  <a:lnTo>
                    <a:pt x="3742" y="3764"/>
                  </a:lnTo>
                  <a:lnTo>
                    <a:pt x="3764" y="3783"/>
                  </a:lnTo>
                  <a:lnTo>
                    <a:pt x="3786" y="3802"/>
                  </a:lnTo>
                  <a:lnTo>
                    <a:pt x="3786" y="3802"/>
                  </a:lnTo>
                  <a:lnTo>
                    <a:pt x="3811" y="3820"/>
                  </a:lnTo>
                  <a:lnTo>
                    <a:pt x="3834" y="3834"/>
                  </a:lnTo>
                  <a:lnTo>
                    <a:pt x="3860" y="3849"/>
                  </a:lnTo>
                  <a:lnTo>
                    <a:pt x="3887" y="3861"/>
                  </a:lnTo>
                  <a:lnTo>
                    <a:pt x="3913" y="3872"/>
                  </a:lnTo>
                  <a:lnTo>
                    <a:pt x="3941" y="3881"/>
                  </a:lnTo>
                  <a:lnTo>
                    <a:pt x="3969" y="3888"/>
                  </a:lnTo>
                  <a:lnTo>
                    <a:pt x="3998" y="3893"/>
                  </a:lnTo>
                  <a:lnTo>
                    <a:pt x="3998" y="3893"/>
                  </a:lnTo>
                  <a:lnTo>
                    <a:pt x="3998" y="3853"/>
                  </a:lnTo>
                  <a:lnTo>
                    <a:pt x="3998" y="3853"/>
                  </a:lnTo>
                  <a:lnTo>
                    <a:pt x="3964" y="3859"/>
                  </a:lnTo>
                  <a:lnTo>
                    <a:pt x="3931" y="3862"/>
                  </a:lnTo>
                  <a:lnTo>
                    <a:pt x="3898" y="3864"/>
                  </a:lnTo>
                  <a:lnTo>
                    <a:pt x="3865" y="3862"/>
                  </a:lnTo>
                  <a:lnTo>
                    <a:pt x="3831" y="3859"/>
                  </a:lnTo>
                  <a:lnTo>
                    <a:pt x="3799" y="3855"/>
                  </a:lnTo>
                  <a:lnTo>
                    <a:pt x="3767" y="3849"/>
                  </a:lnTo>
                  <a:lnTo>
                    <a:pt x="3735" y="3840"/>
                  </a:lnTo>
                  <a:lnTo>
                    <a:pt x="3702" y="3831"/>
                  </a:lnTo>
                  <a:lnTo>
                    <a:pt x="3672" y="3820"/>
                  </a:lnTo>
                  <a:lnTo>
                    <a:pt x="3641" y="3807"/>
                  </a:lnTo>
                  <a:lnTo>
                    <a:pt x="3612" y="3792"/>
                  </a:lnTo>
                  <a:lnTo>
                    <a:pt x="3582" y="3774"/>
                  </a:lnTo>
                  <a:lnTo>
                    <a:pt x="3555" y="3757"/>
                  </a:lnTo>
                  <a:lnTo>
                    <a:pt x="3528" y="3738"/>
                  </a:lnTo>
                  <a:lnTo>
                    <a:pt x="3502" y="3716"/>
                  </a:lnTo>
                  <a:lnTo>
                    <a:pt x="3502" y="3716"/>
                  </a:lnTo>
                  <a:lnTo>
                    <a:pt x="3496" y="3713"/>
                  </a:lnTo>
                  <a:lnTo>
                    <a:pt x="3490" y="3711"/>
                  </a:lnTo>
                  <a:lnTo>
                    <a:pt x="3484" y="3711"/>
                  </a:lnTo>
                  <a:lnTo>
                    <a:pt x="3479" y="3713"/>
                  </a:lnTo>
                  <a:lnTo>
                    <a:pt x="3474" y="3714"/>
                  </a:lnTo>
                  <a:lnTo>
                    <a:pt x="3470" y="3719"/>
                  </a:lnTo>
                  <a:lnTo>
                    <a:pt x="3467" y="3725"/>
                  </a:lnTo>
                  <a:lnTo>
                    <a:pt x="3467" y="3730"/>
                  </a:lnTo>
                  <a:lnTo>
                    <a:pt x="3467" y="3730"/>
                  </a:lnTo>
                  <a:lnTo>
                    <a:pt x="3474" y="3846"/>
                  </a:lnTo>
                  <a:lnTo>
                    <a:pt x="3477" y="3906"/>
                  </a:lnTo>
                  <a:lnTo>
                    <a:pt x="3479" y="3965"/>
                  </a:lnTo>
                  <a:lnTo>
                    <a:pt x="3479" y="4024"/>
                  </a:lnTo>
                  <a:lnTo>
                    <a:pt x="3477" y="4084"/>
                  </a:lnTo>
                  <a:lnTo>
                    <a:pt x="3473" y="4144"/>
                  </a:lnTo>
                  <a:lnTo>
                    <a:pt x="3467" y="4203"/>
                  </a:lnTo>
                  <a:lnTo>
                    <a:pt x="3457" y="4260"/>
                  </a:lnTo>
                  <a:lnTo>
                    <a:pt x="3451" y="4289"/>
                  </a:lnTo>
                  <a:lnTo>
                    <a:pt x="3443" y="4317"/>
                  </a:lnTo>
                  <a:lnTo>
                    <a:pt x="3436" y="4345"/>
                  </a:lnTo>
                  <a:lnTo>
                    <a:pt x="3427" y="4373"/>
                  </a:lnTo>
                  <a:lnTo>
                    <a:pt x="3417" y="4400"/>
                  </a:lnTo>
                  <a:lnTo>
                    <a:pt x="3407" y="4427"/>
                  </a:lnTo>
                  <a:lnTo>
                    <a:pt x="3394" y="4453"/>
                  </a:lnTo>
                  <a:lnTo>
                    <a:pt x="3381" y="4479"/>
                  </a:lnTo>
                  <a:lnTo>
                    <a:pt x="3366" y="4504"/>
                  </a:lnTo>
                  <a:lnTo>
                    <a:pt x="3351" y="4529"/>
                  </a:lnTo>
                  <a:lnTo>
                    <a:pt x="3334" y="4554"/>
                  </a:lnTo>
                  <a:lnTo>
                    <a:pt x="3316" y="4577"/>
                  </a:lnTo>
                  <a:lnTo>
                    <a:pt x="3296" y="4601"/>
                  </a:lnTo>
                  <a:lnTo>
                    <a:pt x="3275" y="4623"/>
                  </a:lnTo>
                  <a:lnTo>
                    <a:pt x="3275" y="4623"/>
                  </a:lnTo>
                  <a:lnTo>
                    <a:pt x="3310" y="4637"/>
                  </a:lnTo>
                  <a:lnTo>
                    <a:pt x="3310" y="4637"/>
                  </a:lnTo>
                  <a:lnTo>
                    <a:pt x="3312" y="4614"/>
                  </a:lnTo>
                  <a:lnTo>
                    <a:pt x="3312" y="4592"/>
                  </a:lnTo>
                  <a:lnTo>
                    <a:pt x="3310" y="4570"/>
                  </a:lnTo>
                  <a:lnTo>
                    <a:pt x="3306" y="4548"/>
                  </a:lnTo>
                  <a:lnTo>
                    <a:pt x="3302" y="4526"/>
                  </a:lnTo>
                  <a:lnTo>
                    <a:pt x="3296" y="4506"/>
                  </a:lnTo>
                  <a:lnTo>
                    <a:pt x="3288" y="4485"/>
                  </a:lnTo>
                  <a:lnTo>
                    <a:pt x="3280" y="4465"/>
                  </a:lnTo>
                  <a:lnTo>
                    <a:pt x="3280" y="4465"/>
                  </a:lnTo>
                  <a:lnTo>
                    <a:pt x="3277" y="4460"/>
                  </a:lnTo>
                  <a:lnTo>
                    <a:pt x="3272" y="4458"/>
                  </a:lnTo>
                  <a:lnTo>
                    <a:pt x="3268" y="4456"/>
                  </a:lnTo>
                  <a:lnTo>
                    <a:pt x="3264" y="4455"/>
                  </a:lnTo>
                  <a:lnTo>
                    <a:pt x="3259" y="4455"/>
                  </a:lnTo>
                  <a:lnTo>
                    <a:pt x="3255" y="4455"/>
                  </a:lnTo>
                  <a:lnTo>
                    <a:pt x="3250" y="4458"/>
                  </a:lnTo>
                  <a:lnTo>
                    <a:pt x="3247" y="4460"/>
                  </a:lnTo>
                  <a:lnTo>
                    <a:pt x="3247" y="4460"/>
                  </a:lnTo>
                  <a:lnTo>
                    <a:pt x="3215" y="4497"/>
                  </a:lnTo>
                  <a:lnTo>
                    <a:pt x="3185" y="4534"/>
                  </a:lnTo>
                  <a:lnTo>
                    <a:pt x="3151" y="4569"/>
                  </a:lnTo>
                  <a:lnTo>
                    <a:pt x="3117" y="4602"/>
                  </a:lnTo>
                  <a:lnTo>
                    <a:pt x="3084" y="4637"/>
                  </a:lnTo>
                  <a:lnTo>
                    <a:pt x="3048" y="4670"/>
                  </a:lnTo>
                  <a:lnTo>
                    <a:pt x="3013" y="4702"/>
                  </a:lnTo>
                  <a:lnTo>
                    <a:pt x="2977" y="4734"/>
                  </a:lnTo>
                  <a:lnTo>
                    <a:pt x="2940" y="4765"/>
                  </a:lnTo>
                  <a:lnTo>
                    <a:pt x="2904" y="4794"/>
                  </a:lnTo>
                  <a:lnTo>
                    <a:pt x="2864" y="4823"/>
                  </a:lnTo>
                  <a:lnTo>
                    <a:pt x="2826" y="4853"/>
                  </a:lnTo>
                  <a:lnTo>
                    <a:pt x="2787" y="4880"/>
                  </a:lnTo>
                  <a:lnTo>
                    <a:pt x="2747" y="4907"/>
                  </a:lnTo>
                  <a:lnTo>
                    <a:pt x="2706" y="4932"/>
                  </a:lnTo>
                  <a:lnTo>
                    <a:pt x="2665" y="4956"/>
                  </a:lnTo>
                  <a:lnTo>
                    <a:pt x="2665" y="4956"/>
                  </a:lnTo>
                  <a:lnTo>
                    <a:pt x="2690" y="4989"/>
                  </a:lnTo>
                  <a:lnTo>
                    <a:pt x="2690" y="4989"/>
                  </a:lnTo>
                  <a:lnTo>
                    <a:pt x="2718" y="4955"/>
                  </a:lnTo>
                  <a:lnTo>
                    <a:pt x="2746" y="4918"/>
                  </a:lnTo>
                  <a:lnTo>
                    <a:pt x="2772" y="4882"/>
                  </a:lnTo>
                  <a:lnTo>
                    <a:pt x="2797" y="4845"/>
                  </a:lnTo>
                  <a:lnTo>
                    <a:pt x="2822" y="4806"/>
                  </a:lnTo>
                  <a:lnTo>
                    <a:pt x="2844" y="4768"/>
                  </a:lnTo>
                  <a:lnTo>
                    <a:pt x="2864" y="4727"/>
                  </a:lnTo>
                  <a:lnTo>
                    <a:pt x="2883" y="4686"/>
                  </a:lnTo>
                  <a:lnTo>
                    <a:pt x="2899" y="4645"/>
                  </a:lnTo>
                  <a:lnTo>
                    <a:pt x="2912" y="4602"/>
                  </a:lnTo>
                  <a:lnTo>
                    <a:pt x="2924" y="4560"/>
                  </a:lnTo>
                  <a:lnTo>
                    <a:pt x="2931" y="4516"/>
                  </a:lnTo>
                  <a:lnTo>
                    <a:pt x="2934" y="4494"/>
                  </a:lnTo>
                  <a:lnTo>
                    <a:pt x="2936" y="4472"/>
                  </a:lnTo>
                  <a:lnTo>
                    <a:pt x="2936" y="4450"/>
                  </a:lnTo>
                  <a:lnTo>
                    <a:pt x="2936" y="4427"/>
                  </a:lnTo>
                  <a:lnTo>
                    <a:pt x="2936" y="4405"/>
                  </a:lnTo>
                  <a:lnTo>
                    <a:pt x="2933" y="4381"/>
                  </a:lnTo>
                  <a:lnTo>
                    <a:pt x="2930" y="4358"/>
                  </a:lnTo>
                  <a:lnTo>
                    <a:pt x="2927" y="4336"/>
                  </a:lnTo>
                  <a:lnTo>
                    <a:pt x="2927" y="4336"/>
                  </a:lnTo>
                  <a:lnTo>
                    <a:pt x="2923" y="4316"/>
                  </a:lnTo>
                  <a:lnTo>
                    <a:pt x="2917" y="4295"/>
                  </a:lnTo>
                  <a:lnTo>
                    <a:pt x="2911" y="4275"/>
                  </a:lnTo>
                  <a:lnTo>
                    <a:pt x="2904" y="4254"/>
                  </a:lnTo>
                  <a:lnTo>
                    <a:pt x="2895" y="4235"/>
                  </a:lnTo>
                  <a:lnTo>
                    <a:pt x="2886" y="4216"/>
                  </a:lnTo>
                  <a:lnTo>
                    <a:pt x="2876" y="4197"/>
                  </a:lnTo>
                  <a:lnTo>
                    <a:pt x="2864" y="4180"/>
                  </a:lnTo>
                  <a:lnTo>
                    <a:pt x="2864" y="4180"/>
                  </a:lnTo>
                  <a:lnTo>
                    <a:pt x="2851" y="4161"/>
                  </a:lnTo>
                  <a:lnTo>
                    <a:pt x="2844" y="4152"/>
                  </a:lnTo>
                  <a:lnTo>
                    <a:pt x="2835" y="4143"/>
                  </a:lnTo>
                  <a:lnTo>
                    <a:pt x="2835" y="4143"/>
                  </a:lnTo>
                  <a:lnTo>
                    <a:pt x="2833" y="4142"/>
                  </a:lnTo>
                  <a:lnTo>
                    <a:pt x="2833" y="4142"/>
                  </a:lnTo>
                  <a:lnTo>
                    <a:pt x="2814" y="4123"/>
                  </a:lnTo>
                  <a:lnTo>
                    <a:pt x="2795" y="4103"/>
                  </a:lnTo>
                  <a:lnTo>
                    <a:pt x="2779" y="4084"/>
                  </a:lnTo>
                  <a:lnTo>
                    <a:pt x="2763" y="4064"/>
                  </a:lnTo>
                  <a:lnTo>
                    <a:pt x="2763" y="4064"/>
                  </a:lnTo>
                  <a:lnTo>
                    <a:pt x="2741" y="4033"/>
                  </a:lnTo>
                  <a:lnTo>
                    <a:pt x="2722" y="4001"/>
                  </a:lnTo>
                  <a:lnTo>
                    <a:pt x="2705" y="3969"/>
                  </a:lnTo>
                  <a:lnTo>
                    <a:pt x="2687" y="3937"/>
                  </a:lnTo>
                  <a:lnTo>
                    <a:pt x="2671" y="3903"/>
                  </a:lnTo>
                  <a:lnTo>
                    <a:pt x="2658" y="3869"/>
                  </a:lnTo>
                  <a:lnTo>
                    <a:pt x="2645" y="3834"/>
                  </a:lnTo>
                  <a:lnTo>
                    <a:pt x="2632" y="3799"/>
                  </a:lnTo>
                  <a:lnTo>
                    <a:pt x="2621" y="3764"/>
                  </a:lnTo>
                  <a:lnTo>
                    <a:pt x="2611" y="3729"/>
                  </a:lnTo>
                  <a:lnTo>
                    <a:pt x="2593" y="3656"/>
                  </a:lnTo>
                  <a:lnTo>
                    <a:pt x="2577" y="3584"/>
                  </a:lnTo>
                  <a:lnTo>
                    <a:pt x="2564" y="3511"/>
                  </a:lnTo>
                  <a:lnTo>
                    <a:pt x="2564" y="3511"/>
                  </a:lnTo>
                  <a:lnTo>
                    <a:pt x="2555" y="3448"/>
                  </a:lnTo>
                  <a:lnTo>
                    <a:pt x="2547" y="3385"/>
                  </a:lnTo>
                  <a:lnTo>
                    <a:pt x="2544" y="3354"/>
                  </a:lnTo>
                  <a:lnTo>
                    <a:pt x="2542" y="3322"/>
                  </a:lnTo>
                  <a:lnTo>
                    <a:pt x="2542" y="3290"/>
                  </a:lnTo>
                  <a:lnTo>
                    <a:pt x="2542" y="3259"/>
                  </a:lnTo>
                  <a:lnTo>
                    <a:pt x="2542" y="3259"/>
                  </a:lnTo>
                  <a:lnTo>
                    <a:pt x="2544" y="3236"/>
                  </a:lnTo>
                  <a:lnTo>
                    <a:pt x="2548" y="3213"/>
                  </a:lnTo>
                  <a:lnTo>
                    <a:pt x="2558" y="3169"/>
                  </a:lnTo>
                  <a:lnTo>
                    <a:pt x="2558" y="3169"/>
                  </a:lnTo>
                  <a:lnTo>
                    <a:pt x="2563" y="3145"/>
                  </a:lnTo>
                  <a:lnTo>
                    <a:pt x="2563" y="3122"/>
                  </a:lnTo>
                  <a:lnTo>
                    <a:pt x="2561" y="3100"/>
                  </a:lnTo>
                  <a:lnTo>
                    <a:pt x="2557" y="3077"/>
                  </a:lnTo>
                  <a:lnTo>
                    <a:pt x="2550" y="3056"/>
                  </a:lnTo>
                  <a:lnTo>
                    <a:pt x="2539" y="3034"/>
                  </a:lnTo>
                  <a:lnTo>
                    <a:pt x="2529" y="3014"/>
                  </a:lnTo>
                  <a:lnTo>
                    <a:pt x="2516" y="2993"/>
                  </a:lnTo>
                  <a:lnTo>
                    <a:pt x="2501" y="2973"/>
                  </a:lnTo>
                  <a:lnTo>
                    <a:pt x="2487" y="2954"/>
                  </a:lnTo>
                  <a:lnTo>
                    <a:pt x="2471" y="2936"/>
                  </a:lnTo>
                  <a:lnTo>
                    <a:pt x="2454" y="2919"/>
                  </a:lnTo>
                  <a:lnTo>
                    <a:pt x="2419" y="2886"/>
                  </a:lnTo>
                  <a:lnTo>
                    <a:pt x="2386" y="2857"/>
                  </a:lnTo>
                  <a:lnTo>
                    <a:pt x="2386" y="2857"/>
                  </a:lnTo>
                  <a:lnTo>
                    <a:pt x="2392" y="2872"/>
                  </a:lnTo>
                  <a:lnTo>
                    <a:pt x="2392" y="2872"/>
                  </a:lnTo>
                  <a:lnTo>
                    <a:pt x="2406" y="2714"/>
                  </a:lnTo>
                  <a:lnTo>
                    <a:pt x="2406" y="2714"/>
                  </a:lnTo>
                  <a:lnTo>
                    <a:pt x="2406" y="2709"/>
                  </a:lnTo>
                  <a:lnTo>
                    <a:pt x="2405" y="2705"/>
                  </a:lnTo>
                  <a:lnTo>
                    <a:pt x="2403" y="2701"/>
                  </a:lnTo>
                  <a:lnTo>
                    <a:pt x="2402" y="2699"/>
                  </a:lnTo>
                  <a:lnTo>
                    <a:pt x="2395" y="2695"/>
                  </a:lnTo>
                  <a:lnTo>
                    <a:pt x="2387" y="2693"/>
                  </a:lnTo>
                  <a:lnTo>
                    <a:pt x="2380" y="2695"/>
                  </a:lnTo>
                  <a:lnTo>
                    <a:pt x="2373" y="2699"/>
                  </a:lnTo>
                  <a:lnTo>
                    <a:pt x="2368" y="2705"/>
                  </a:lnTo>
                  <a:lnTo>
                    <a:pt x="2367" y="2709"/>
                  </a:lnTo>
                  <a:lnTo>
                    <a:pt x="2365" y="2714"/>
                  </a:lnTo>
                  <a:lnTo>
                    <a:pt x="2365" y="2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6" name="Freeform 62">
              <a:extLst>
                <a:ext uri="{FF2B5EF4-FFF2-40B4-BE49-F238E27FC236}">
                  <a16:creationId xmlns:a16="http://schemas.microsoft.com/office/drawing/2014/main" id="{0274A6D8-8C6F-94A4-5DF0-D1A7F3B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" y="931"/>
              <a:ext cx="239" cy="107"/>
            </a:xfrm>
            <a:custGeom>
              <a:avLst/>
              <a:gdLst>
                <a:gd name="T0" fmla="*/ 7 w 718"/>
                <a:gd name="T1" fmla="*/ 34 h 321"/>
                <a:gd name="T2" fmla="*/ 106 w 718"/>
                <a:gd name="T3" fmla="*/ 114 h 321"/>
                <a:gd name="T4" fmla="*/ 213 w 718"/>
                <a:gd name="T5" fmla="*/ 187 h 321"/>
                <a:gd name="T6" fmla="*/ 256 w 718"/>
                <a:gd name="T7" fmla="*/ 214 h 321"/>
                <a:gd name="T8" fmla="*/ 342 w 718"/>
                <a:gd name="T9" fmla="*/ 261 h 321"/>
                <a:gd name="T10" fmla="*/ 387 w 718"/>
                <a:gd name="T11" fmla="*/ 280 h 321"/>
                <a:gd name="T12" fmla="*/ 427 w 718"/>
                <a:gd name="T13" fmla="*/ 293 h 321"/>
                <a:gd name="T14" fmla="*/ 468 w 718"/>
                <a:gd name="T15" fmla="*/ 303 h 321"/>
                <a:gd name="T16" fmla="*/ 544 w 718"/>
                <a:gd name="T17" fmla="*/ 313 h 321"/>
                <a:gd name="T18" fmla="*/ 620 w 718"/>
                <a:gd name="T19" fmla="*/ 321 h 321"/>
                <a:gd name="T20" fmla="*/ 651 w 718"/>
                <a:gd name="T21" fmla="*/ 321 h 321"/>
                <a:gd name="T22" fmla="*/ 680 w 718"/>
                <a:gd name="T23" fmla="*/ 318 h 321"/>
                <a:gd name="T24" fmla="*/ 699 w 718"/>
                <a:gd name="T25" fmla="*/ 309 h 321"/>
                <a:gd name="T26" fmla="*/ 708 w 718"/>
                <a:gd name="T27" fmla="*/ 299 h 321"/>
                <a:gd name="T28" fmla="*/ 715 w 718"/>
                <a:gd name="T29" fmla="*/ 285 h 321"/>
                <a:gd name="T30" fmla="*/ 716 w 718"/>
                <a:gd name="T31" fmla="*/ 277 h 321"/>
                <a:gd name="T32" fmla="*/ 718 w 718"/>
                <a:gd name="T33" fmla="*/ 244 h 321"/>
                <a:gd name="T34" fmla="*/ 709 w 718"/>
                <a:gd name="T35" fmla="*/ 211 h 321"/>
                <a:gd name="T36" fmla="*/ 696 w 718"/>
                <a:gd name="T37" fmla="*/ 179 h 321"/>
                <a:gd name="T38" fmla="*/ 680 w 718"/>
                <a:gd name="T39" fmla="*/ 149 h 321"/>
                <a:gd name="T40" fmla="*/ 677 w 718"/>
                <a:gd name="T41" fmla="*/ 146 h 321"/>
                <a:gd name="T42" fmla="*/ 665 w 718"/>
                <a:gd name="T43" fmla="*/ 141 h 321"/>
                <a:gd name="T44" fmla="*/ 651 w 718"/>
                <a:gd name="T45" fmla="*/ 144 h 321"/>
                <a:gd name="T46" fmla="*/ 642 w 718"/>
                <a:gd name="T47" fmla="*/ 155 h 321"/>
                <a:gd name="T48" fmla="*/ 640 w 718"/>
                <a:gd name="T49" fmla="*/ 163 h 321"/>
                <a:gd name="T50" fmla="*/ 645 w 718"/>
                <a:gd name="T51" fmla="*/ 171 h 321"/>
                <a:gd name="T52" fmla="*/ 655 w 718"/>
                <a:gd name="T53" fmla="*/ 187 h 321"/>
                <a:gd name="T54" fmla="*/ 670 w 718"/>
                <a:gd name="T55" fmla="*/ 223 h 321"/>
                <a:gd name="T56" fmla="*/ 674 w 718"/>
                <a:gd name="T57" fmla="*/ 242 h 321"/>
                <a:gd name="T58" fmla="*/ 677 w 718"/>
                <a:gd name="T59" fmla="*/ 259 h 321"/>
                <a:gd name="T60" fmla="*/ 674 w 718"/>
                <a:gd name="T61" fmla="*/ 269 h 321"/>
                <a:gd name="T62" fmla="*/ 667 w 718"/>
                <a:gd name="T63" fmla="*/ 277 h 321"/>
                <a:gd name="T64" fmla="*/ 659 w 718"/>
                <a:gd name="T65" fmla="*/ 280 h 321"/>
                <a:gd name="T66" fmla="*/ 640 w 718"/>
                <a:gd name="T67" fmla="*/ 281 h 321"/>
                <a:gd name="T68" fmla="*/ 620 w 718"/>
                <a:gd name="T69" fmla="*/ 280 h 321"/>
                <a:gd name="T70" fmla="*/ 541 w 718"/>
                <a:gd name="T71" fmla="*/ 274 h 321"/>
                <a:gd name="T72" fmla="*/ 462 w 718"/>
                <a:gd name="T73" fmla="*/ 261 h 321"/>
                <a:gd name="T74" fmla="*/ 437 w 718"/>
                <a:gd name="T75" fmla="*/ 253 h 321"/>
                <a:gd name="T76" fmla="*/ 389 w 718"/>
                <a:gd name="T77" fmla="*/ 237 h 321"/>
                <a:gd name="T78" fmla="*/ 342 w 718"/>
                <a:gd name="T79" fmla="*/ 215 h 321"/>
                <a:gd name="T80" fmla="*/ 275 w 718"/>
                <a:gd name="T81" fmla="*/ 179 h 321"/>
                <a:gd name="T82" fmla="*/ 212 w 718"/>
                <a:gd name="T83" fmla="*/ 139 h 321"/>
                <a:gd name="T84" fmla="*/ 92 w 718"/>
                <a:gd name="T85" fmla="*/ 51 h 321"/>
                <a:gd name="T86" fmla="*/ 35 w 718"/>
                <a:gd name="T87" fmla="*/ 5 h 321"/>
                <a:gd name="T88" fmla="*/ 27 w 718"/>
                <a:gd name="T89" fmla="*/ 0 h 321"/>
                <a:gd name="T90" fmla="*/ 13 w 718"/>
                <a:gd name="T91" fmla="*/ 2 h 321"/>
                <a:gd name="T92" fmla="*/ 1 w 718"/>
                <a:gd name="T93" fmla="*/ 13 h 321"/>
                <a:gd name="T94" fmla="*/ 0 w 718"/>
                <a:gd name="T95" fmla="*/ 24 h 321"/>
                <a:gd name="T96" fmla="*/ 2 w 718"/>
                <a:gd name="T97" fmla="*/ 31 h 321"/>
                <a:gd name="T98" fmla="*/ 7 w 718"/>
                <a:gd name="T99" fmla="*/ 3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8" h="321">
                  <a:moveTo>
                    <a:pt x="7" y="34"/>
                  </a:moveTo>
                  <a:lnTo>
                    <a:pt x="7" y="34"/>
                  </a:lnTo>
                  <a:lnTo>
                    <a:pt x="55" y="75"/>
                  </a:lnTo>
                  <a:lnTo>
                    <a:pt x="106" y="114"/>
                  </a:lnTo>
                  <a:lnTo>
                    <a:pt x="159" y="152"/>
                  </a:lnTo>
                  <a:lnTo>
                    <a:pt x="213" y="187"/>
                  </a:lnTo>
                  <a:lnTo>
                    <a:pt x="213" y="187"/>
                  </a:lnTo>
                  <a:lnTo>
                    <a:pt x="256" y="214"/>
                  </a:lnTo>
                  <a:lnTo>
                    <a:pt x="298" y="239"/>
                  </a:lnTo>
                  <a:lnTo>
                    <a:pt x="342" y="261"/>
                  </a:lnTo>
                  <a:lnTo>
                    <a:pt x="387" y="280"/>
                  </a:lnTo>
                  <a:lnTo>
                    <a:pt x="387" y="280"/>
                  </a:lnTo>
                  <a:lnTo>
                    <a:pt x="408" y="287"/>
                  </a:lnTo>
                  <a:lnTo>
                    <a:pt x="427" y="293"/>
                  </a:lnTo>
                  <a:lnTo>
                    <a:pt x="447" y="299"/>
                  </a:lnTo>
                  <a:lnTo>
                    <a:pt x="468" y="303"/>
                  </a:lnTo>
                  <a:lnTo>
                    <a:pt x="468" y="303"/>
                  </a:lnTo>
                  <a:lnTo>
                    <a:pt x="544" y="313"/>
                  </a:lnTo>
                  <a:lnTo>
                    <a:pt x="582" y="319"/>
                  </a:lnTo>
                  <a:lnTo>
                    <a:pt x="620" y="321"/>
                  </a:lnTo>
                  <a:lnTo>
                    <a:pt x="620" y="321"/>
                  </a:lnTo>
                  <a:lnTo>
                    <a:pt x="651" y="321"/>
                  </a:lnTo>
                  <a:lnTo>
                    <a:pt x="665" y="321"/>
                  </a:lnTo>
                  <a:lnTo>
                    <a:pt x="680" y="318"/>
                  </a:lnTo>
                  <a:lnTo>
                    <a:pt x="693" y="312"/>
                  </a:lnTo>
                  <a:lnTo>
                    <a:pt x="699" y="309"/>
                  </a:lnTo>
                  <a:lnTo>
                    <a:pt x="703" y="304"/>
                  </a:lnTo>
                  <a:lnTo>
                    <a:pt x="708" y="299"/>
                  </a:lnTo>
                  <a:lnTo>
                    <a:pt x="712" y="293"/>
                  </a:lnTo>
                  <a:lnTo>
                    <a:pt x="715" y="285"/>
                  </a:lnTo>
                  <a:lnTo>
                    <a:pt x="716" y="277"/>
                  </a:lnTo>
                  <a:lnTo>
                    <a:pt x="716" y="277"/>
                  </a:lnTo>
                  <a:lnTo>
                    <a:pt x="718" y="261"/>
                  </a:lnTo>
                  <a:lnTo>
                    <a:pt x="718" y="244"/>
                  </a:lnTo>
                  <a:lnTo>
                    <a:pt x="715" y="227"/>
                  </a:lnTo>
                  <a:lnTo>
                    <a:pt x="709" y="211"/>
                  </a:lnTo>
                  <a:lnTo>
                    <a:pt x="703" y="195"/>
                  </a:lnTo>
                  <a:lnTo>
                    <a:pt x="696" y="179"/>
                  </a:lnTo>
                  <a:lnTo>
                    <a:pt x="689" y="164"/>
                  </a:lnTo>
                  <a:lnTo>
                    <a:pt x="680" y="149"/>
                  </a:lnTo>
                  <a:lnTo>
                    <a:pt x="680" y="149"/>
                  </a:lnTo>
                  <a:lnTo>
                    <a:pt x="677" y="146"/>
                  </a:lnTo>
                  <a:lnTo>
                    <a:pt x="674" y="144"/>
                  </a:lnTo>
                  <a:lnTo>
                    <a:pt x="665" y="141"/>
                  </a:lnTo>
                  <a:lnTo>
                    <a:pt x="658" y="141"/>
                  </a:lnTo>
                  <a:lnTo>
                    <a:pt x="651" y="144"/>
                  </a:lnTo>
                  <a:lnTo>
                    <a:pt x="645" y="149"/>
                  </a:lnTo>
                  <a:lnTo>
                    <a:pt x="642" y="155"/>
                  </a:lnTo>
                  <a:lnTo>
                    <a:pt x="640" y="158"/>
                  </a:lnTo>
                  <a:lnTo>
                    <a:pt x="640" y="163"/>
                  </a:lnTo>
                  <a:lnTo>
                    <a:pt x="642" y="167"/>
                  </a:lnTo>
                  <a:lnTo>
                    <a:pt x="645" y="171"/>
                  </a:lnTo>
                  <a:lnTo>
                    <a:pt x="645" y="171"/>
                  </a:lnTo>
                  <a:lnTo>
                    <a:pt x="655" y="187"/>
                  </a:lnTo>
                  <a:lnTo>
                    <a:pt x="664" y="205"/>
                  </a:lnTo>
                  <a:lnTo>
                    <a:pt x="670" y="223"/>
                  </a:lnTo>
                  <a:lnTo>
                    <a:pt x="674" y="242"/>
                  </a:lnTo>
                  <a:lnTo>
                    <a:pt x="674" y="242"/>
                  </a:lnTo>
                  <a:lnTo>
                    <a:pt x="677" y="253"/>
                  </a:lnTo>
                  <a:lnTo>
                    <a:pt x="677" y="259"/>
                  </a:lnTo>
                  <a:lnTo>
                    <a:pt x="675" y="265"/>
                  </a:lnTo>
                  <a:lnTo>
                    <a:pt x="674" y="269"/>
                  </a:lnTo>
                  <a:lnTo>
                    <a:pt x="671" y="272"/>
                  </a:lnTo>
                  <a:lnTo>
                    <a:pt x="667" y="277"/>
                  </a:lnTo>
                  <a:lnTo>
                    <a:pt x="659" y="280"/>
                  </a:lnTo>
                  <a:lnTo>
                    <a:pt x="659" y="280"/>
                  </a:lnTo>
                  <a:lnTo>
                    <a:pt x="651" y="281"/>
                  </a:lnTo>
                  <a:lnTo>
                    <a:pt x="640" y="281"/>
                  </a:lnTo>
                  <a:lnTo>
                    <a:pt x="620" y="280"/>
                  </a:lnTo>
                  <a:lnTo>
                    <a:pt x="620" y="280"/>
                  </a:lnTo>
                  <a:lnTo>
                    <a:pt x="580" y="278"/>
                  </a:lnTo>
                  <a:lnTo>
                    <a:pt x="541" y="274"/>
                  </a:lnTo>
                  <a:lnTo>
                    <a:pt x="501" y="266"/>
                  </a:lnTo>
                  <a:lnTo>
                    <a:pt x="462" y="261"/>
                  </a:lnTo>
                  <a:lnTo>
                    <a:pt x="462" y="261"/>
                  </a:lnTo>
                  <a:lnTo>
                    <a:pt x="437" y="253"/>
                  </a:lnTo>
                  <a:lnTo>
                    <a:pt x="412" y="246"/>
                  </a:lnTo>
                  <a:lnTo>
                    <a:pt x="389" y="237"/>
                  </a:lnTo>
                  <a:lnTo>
                    <a:pt x="365" y="227"/>
                  </a:lnTo>
                  <a:lnTo>
                    <a:pt x="342" y="215"/>
                  </a:lnTo>
                  <a:lnTo>
                    <a:pt x="318" y="204"/>
                  </a:lnTo>
                  <a:lnTo>
                    <a:pt x="275" y="179"/>
                  </a:lnTo>
                  <a:lnTo>
                    <a:pt x="275" y="179"/>
                  </a:lnTo>
                  <a:lnTo>
                    <a:pt x="212" y="139"/>
                  </a:lnTo>
                  <a:lnTo>
                    <a:pt x="152" y="97"/>
                  </a:lnTo>
                  <a:lnTo>
                    <a:pt x="92" y="51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2" y="31"/>
                  </a:lnTo>
                  <a:lnTo>
                    <a:pt x="7" y="34"/>
                  </a:lnTo>
                  <a:lnTo>
                    <a:pt x="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7" name="Freeform 63">
              <a:extLst>
                <a:ext uri="{FF2B5EF4-FFF2-40B4-BE49-F238E27FC236}">
                  <a16:creationId xmlns:a16="http://schemas.microsoft.com/office/drawing/2014/main" id="{C4890A62-9FBF-2DDD-FAFF-77DC705D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" y="950"/>
              <a:ext cx="32" cy="88"/>
            </a:xfrm>
            <a:custGeom>
              <a:avLst/>
              <a:gdLst>
                <a:gd name="T0" fmla="*/ 56 w 96"/>
                <a:gd name="T1" fmla="*/ 15 h 262"/>
                <a:gd name="T2" fmla="*/ 56 w 96"/>
                <a:gd name="T3" fmla="*/ 15 h 262"/>
                <a:gd name="T4" fmla="*/ 0 w 96"/>
                <a:gd name="T5" fmla="*/ 237 h 262"/>
                <a:gd name="T6" fmla="*/ 0 w 96"/>
                <a:gd name="T7" fmla="*/ 237 h 262"/>
                <a:gd name="T8" fmla="*/ 0 w 96"/>
                <a:gd name="T9" fmla="*/ 242 h 262"/>
                <a:gd name="T10" fmla="*/ 0 w 96"/>
                <a:gd name="T11" fmla="*/ 246 h 262"/>
                <a:gd name="T12" fmla="*/ 3 w 96"/>
                <a:gd name="T13" fmla="*/ 253 h 262"/>
                <a:gd name="T14" fmla="*/ 9 w 96"/>
                <a:gd name="T15" fmla="*/ 258 h 262"/>
                <a:gd name="T16" fmla="*/ 17 w 96"/>
                <a:gd name="T17" fmla="*/ 261 h 262"/>
                <a:gd name="T18" fmla="*/ 24 w 96"/>
                <a:gd name="T19" fmla="*/ 262 h 262"/>
                <a:gd name="T20" fmla="*/ 31 w 96"/>
                <a:gd name="T21" fmla="*/ 261 h 262"/>
                <a:gd name="T22" fmla="*/ 34 w 96"/>
                <a:gd name="T23" fmla="*/ 258 h 262"/>
                <a:gd name="T24" fmla="*/ 37 w 96"/>
                <a:gd name="T25" fmla="*/ 255 h 262"/>
                <a:gd name="T26" fmla="*/ 39 w 96"/>
                <a:gd name="T27" fmla="*/ 252 h 262"/>
                <a:gd name="T28" fmla="*/ 40 w 96"/>
                <a:gd name="T29" fmla="*/ 247 h 262"/>
                <a:gd name="T30" fmla="*/ 40 w 96"/>
                <a:gd name="T31" fmla="*/ 247 h 262"/>
                <a:gd name="T32" fmla="*/ 96 w 96"/>
                <a:gd name="T33" fmla="*/ 27 h 262"/>
                <a:gd name="T34" fmla="*/ 96 w 96"/>
                <a:gd name="T35" fmla="*/ 27 h 262"/>
                <a:gd name="T36" fmla="*/ 96 w 96"/>
                <a:gd name="T37" fmla="*/ 22 h 262"/>
                <a:gd name="T38" fmla="*/ 96 w 96"/>
                <a:gd name="T39" fmla="*/ 18 h 262"/>
                <a:gd name="T40" fmla="*/ 93 w 96"/>
                <a:gd name="T41" fmla="*/ 10 h 262"/>
                <a:gd name="T42" fmla="*/ 87 w 96"/>
                <a:gd name="T43" fmla="*/ 5 h 262"/>
                <a:gd name="T44" fmla="*/ 79 w 96"/>
                <a:gd name="T45" fmla="*/ 2 h 262"/>
                <a:gd name="T46" fmla="*/ 72 w 96"/>
                <a:gd name="T47" fmla="*/ 0 h 262"/>
                <a:gd name="T48" fmla="*/ 65 w 96"/>
                <a:gd name="T49" fmla="*/ 3 h 262"/>
                <a:gd name="T50" fmla="*/ 62 w 96"/>
                <a:gd name="T51" fmla="*/ 5 h 262"/>
                <a:gd name="T52" fmla="*/ 59 w 96"/>
                <a:gd name="T53" fmla="*/ 8 h 262"/>
                <a:gd name="T54" fmla="*/ 58 w 96"/>
                <a:gd name="T55" fmla="*/ 10 h 262"/>
                <a:gd name="T56" fmla="*/ 56 w 96"/>
                <a:gd name="T57" fmla="*/ 15 h 262"/>
                <a:gd name="T58" fmla="*/ 56 w 96"/>
                <a:gd name="T59" fmla="*/ 1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262">
                  <a:moveTo>
                    <a:pt x="56" y="15"/>
                  </a:moveTo>
                  <a:lnTo>
                    <a:pt x="56" y="15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42"/>
                  </a:lnTo>
                  <a:lnTo>
                    <a:pt x="0" y="246"/>
                  </a:lnTo>
                  <a:lnTo>
                    <a:pt x="3" y="253"/>
                  </a:lnTo>
                  <a:lnTo>
                    <a:pt x="9" y="258"/>
                  </a:lnTo>
                  <a:lnTo>
                    <a:pt x="17" y="261"/>
                  </a:lnTo>
                  <a:lnTo>
                    <a:pt x="24" y="262"/>
                  </a:lnTo>
                  <a:lnTo>
                    <a:pt x="31" y="261"/>
                  </a:lnTo>
                  <a:lnTo>
                    <a:pt x="34" y="258"/>
                  </a:lnTo>
                  <a:lnTo>
                    <a:pt x="37" y="255"/>
                  </a:lnTo>
                  <a:lnTo>
                    <a:pt x="39" y="252"/>
                  </a:lnTo>
                  <a:lnTo>
                    <a:pt x="40" y="247"/>
                  </a:lnTo>
                  <a:lnTo>
                    <a:pt x="40" y="247"/>
                  </a:lnTo>
                  <a:lnTo>
                    <a:pt x="96" y="27"/>
                  </a:lnTo>
                  <a:lnTo>
                    <a:pt x="96" y="27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3" y="10"/>
                  </a:lnTo>
                  <a:lnTo>
                    <a:pt x="87" y="5"/>
                  </a:lnTo>
                  <a:lnTo>
                    <a:pt x="79" y="2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62" y="5"/>
                  </a:lnTo>
                  <a:lnTo>
                    <a:pt x="59" y="8"/>
                  </a:lnTo>
                  <a:lnTo>
                    <a:pt x="58" y="10"/>
                  </a:lnTo>
                  <a:lnTo>
                    <a:pt x="56" y="15"/>
                  </a:lnTo>
                  <a:lnTo>
                    <a:pt x="5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8" name="Freeform 64">
              <a:extLst>
                <a:ext uri="{FF2B5EF4-FFF2-40B4-BE49-F238E27FC236}">
                  <a16:creationId xmlns:a16="http://schemas.microsoft.com/office/drawing/2014/main" id="{DD204BE7-D04E-2E69-24E7-3C8A07E0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77"/>
              <a:ext cx="302" cy="417"/>
            </a:xfrm>
            <a:custGeom>
              <a:avLst/>
              <a:gdLst>
                <a:gd name="T0" fmla="*/ 871 w 907"/>
                <a:gd name="T1" fmla="*/ 4 h 1251"/>
                <a:gd name="T2" fmla="*/ 758 w 907"/>
                <a:gd name="T3" fmla="*/ 101 h 1251"/>
                <a:gd name="T4" fmla="*/ 650 w 907"/>
                <a:gd name="T5" fmla="*/ 203 h 1251"/>
                <a:gd name="T6" fmla="*/ 546 w 907"/>
                <a:gd name="T7" fmla="*/ 310 h 1251"/>
                <a:gd name="T8" fmla="*/ 448 w 907"/>
                <a:gd name="T9" fmla="*/ 423 h 1251"/>
                <a:gd name="T10" fmla="*/ 422 w 907"/>
                <a:gd name="T11" fmla="*/ 455 h 1251"/>
                <a:gd name="T12" fmla="*/ 372 w 907"/>
                <a:gd name="T13" fmla="*/ 521 h 1251"/>
                <a:gd name="T14" fmla="*/ 303 w 907"/>
                <a:gd name="T15" fmla="*/ 624 h 1251"/>
                <a:gd name="T16" fmla="*/ 220 w 907"/>
                <a:gd name="T17" fmla="*/ 769 h 1251"/>
                <a:gd name="T18" fmla="*/ 142 w 907"/>
                <a:gd name="T19" fmla="*/ 917 h 1251"/>
                <a:gd name="T20" fmla="*/ 107 w 907"/>
                <a:gd name="T21" fmla="*/ 992 h 1251"/>
                <a:gd name="T22" fmla="*/ 27 w 907"/>
                <a:gd name="T23" fmla="*/ 1163 h 1251"/>
                <a:gd name="T24" fmla="*/ 2 w 907"/>
                <a:gd name="T25" fmla="*/ 1220 h 1251"/>
                <a:gd name="T26" fmla="*/ 0 w 907"/>
                <a:gd name="T27" fmla="*/ 1229 h 1251"/>
                <a:gd name="T28" fmla="*/ 6 w 907"/>
                <a:gd name="T29" fmla="*/ 1243 h 1251"/>
                <a:gd name="T30" fmla="*/ 19 w 907"/>
                <a:gd name="T31" fmla="*/ 1251 h 1251"/>
                <a:gd name="T32" fmla="*/ 29 w 907"/>
                <a:gd name="T33" fmla="*/ 1249 h 1251"/>
                <a:gd name="T34" fmla="*/ 35 w 907"/>
                <a:gd name="T35" fmla="*/ 1245 h 1251"/>
                <a:gd name="T36" fmla="*/ 37 w 907"/>
                <a:gd name="T37" fmla="*/ 1240 h 1251"/>
                <a:gd name="T38" fmla="*/ 97 w 907"/>
                <a:gd name="T39" fmla="*/ 1106 h 1251"/>
                <a:gd name="T40" fmla="*/ 161 w 907"/>
                <a:gd name="T41" fmla="*/ 973 h 1251"/>
                <a:gd name="T42" fmla="*/ 228 w 907"/>
                <a:gd name="T43" fmla="*/ 841 h 1251"/>
                <a:gd name="T44" fmla="*/ 300 w 907"/>
                <a:gd name="T45" fmla="*/ 712 h 1251"/>
                <a:gd name="T46" fmla="*/ 337 w 907"/>
                <a:gd name="T47" fmla="*/ 651 h 1251"/>
                <a:gd name="T48" fmla="*/ 414 w 907"/>
                <a:gd name="T49" fmla="*/ 531 h 1251"/>
                <a:gd name="T50" fmla="*/ 457 w 907"/>
                <a:gd name="T51" fmla="*/ 475 h 1251"/>
                <a:gd name="T52" fmla="*/ 518 w 907"/>
                <a:gd name="T53" fmla="*/ 402 h 1251"/>
                <a:gd name="T54" fmla="*/ 647 w 907"/>
                <a:gd name="T55" fmla="*/ 265 h 1251"/>
                <a:gd name="T56" fmla="*/ 714 w 907"/>
                <a:gd name="T57" fmla="*/ 199 h 1251"/>
                <a:gd name="T58" fmla="*/ 805 w 907"/>
                <a:gd name="T59" fmla="*/ 114 h 1251"/>
                <a:gd name="T60" fmla="*/ 900 w 907"/>
                <a:gd name="T61" fmla="*/ 33 h 1251"/>
                <a:gd name="T62" fmla="*/ 903 w 907"/>
                <a:gd name="T63" fmla="*/ 30 h 1251"/>
                <a:gd name="T64" fmla="*/ 906 w 907"/>
                <a:gd name="T65" fmla="*/ 23 h 1251"/>
                <a:gd name="T66" fmla="*/ 904 w 907"/>
                <a:gd name="T67" fmla="*/ 13 h 1251"/>
                <a:gd name="T68" fmla="*/ 894 w 907"/>
                <a:gd name="T69" fmla="*/ 1 h 1251"/>
                <a:gd name="T70" fmla="*/ 879 w 907"/>
                <a:gd name="T71" fmla="*/ 0 h 1251"/>
                <a:gd name="T72" fmla="*/ 871 w 907"/>
                <a:gd name="T73" fmla="*/ 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7" h="1251">
                  <a:moveTo>
                    <a:pt x="871" y="4"/>
                  </a:moveTo>
                  <a:lnTo>
                    <a:pt x="871" y="4"/>
                  </a:lnTo>
                  <a:lnTo>
                    <a:pt x="814" y="52"/>
                  </a:lnTo>
                  <a:lnTo>
                    <a:pt x="758" y="101"/>
                  </a:lnTo>
                  <a:lnTo>
                    <a:pt x="702" y="150"/>
                  </a:lnTo>
                  <a:lnTo>
                    <a:pt x="650" y="203"/>
                  </a:lnTo>
                  <a:lnTo>
                    <a:pt x="597" y="256"/>
                  </a:lnTo>
                  <a:lnTo>
                    <a:pt x="546" y="310"/>
                  </a:lnTo>
                  <a:lnTo>
                    <a:pt x="496" y="365"/>
                  </a:lnTo>
                  <a:lnTo>
                    <a:pt x="448" y="423"/>
                  </a:lnTo>
                  <a:lnTo>
                    <a:pt x="448" y="423"/>
                  </a:lnTo>
                  <a:lnTo>
                    <a:pt x="422" y="455"/>
                  </a:lnTo>
                  <a:lnTo>
                    <a:pt x="397" y="487"/>
                  </a:lnTo>
                  <a:lnTo>
                    <a:pt x="372" y="521"/>
                  </a:lnTo>
                  <a:lnTo>
                    <a:pt x="348" y="554"/>
                  </a:lnTo>
                  <a:lnTo>
                    <a:pt x="303" y="624"/>
                  </a:lnTo>
                  <a:lnTo>
                    <a:pt x="259" y="696"/>
                  </a:lnTo>
                  <a:lnTo>
                    <a:pt x="220" y="769"/>
                  </a:lnTo>
                  <a:lnTo>
                    <a:pt x="180" y="842"/>
                  </a:lnTo>
                  <a:lnTo>
                    <a:pt x="142" y="917"/>
                  </a:lnTo>
                  <a:lnTo>
                    <a:pt x="107" y="992"/>
                  </a:lnTo>
                  <a:lnTo>
                    <a:pt x="107" y="992"/>
                  </a:lnTo>
                  <a:lnTo>
                    <a:pt x="53" y="1104"/>
                  </a:lnTo>
                  <a:lnTo>
                    <a:pt x="27" y="1163"/>
                  </a:lnTo>
                  <a:lnTo>
                    <a:pt x="2" y="1220"/>
                  </a:lnTo>
                  <a:lnTo>
                    <a:pt x="2" y="1220"/>
                  </a:lnTo>
                  <a:lnTo>
                    <a:pt x="0" y="1224"/>
                  </a:lnTo>
                  <a:lnTo>
                    <a:pt x="0" y="1229"/>
                  </a:lnTo>
                  <a:lnTo>
                    <a:pt x="2" y="1236"/>
                  </a:lnTo>
                  <a:lnTo>
                    <a:pt x="6" y="1243"/>
                  </a:lnTo>
                  <a:lnTo>
                    <a:pt x="12" y="1248"/>
                  </a:lnTo>
                  <a:lnTo>
                    <a:pt x="19" y="1251"/>
                  </a:lnTo>
                  <a:lnTo>
                    <a:pt x="25" y="1251"/>
                  </a:lnTo>
                  <a:lnTo>
                    <a:pt x="29" y="1249"/>
                  </a:lnTo>
                  <a:lnTo>
                    <a:pt x="32" y="1248"/>
                  </a:lnTo>
                  <a:lnTo>
                    <a:pt x="35" y="1245"/>
                  </a:lnTo>
                  <a:lnTo>
                    <a:pt x="37" y="1240"/>
                  </a:lnTo>
                  <a:lnTo>
                    <a:pt x="37" y="1240"/>
                  </a:lnTo>
                  <a:lnTo>
                    <a:pt x="66" y="1173"/>
                  </a:lnTo>
                  <a:lnTo>
                    <a:pt x="97" y="1106"/>
                  </a:lnTo>
                  <a:lnTo>
                    <a:pt x="129" y="1038"/>
                  </a:lnTo>
                  <a:lnTo>
                    <a:pt x="161" y="973"/>
                  </a:lnTo>
                  <a:lnTo>
                    <a:pt x="195" y="907"/>
                  </a:lnTo>
                  <a:lnTo>
                    <a:pt x="228" y="841"/>
                  </a:lnTo>
                  <a:lnTo>
                    <a:pt x="265" y="777"/>
                  </a:lnTo>
                  <a:lnTo>
                    <a:pt x="300" y="712"/>
                  </a:lnTo>
                  <a:lnTo>
                    <a:pt x="300" y="712"/>
                  </a:lnTo>
                  <a:lnTo>
                    <a:pt x="337" y="651"/>
                  </a:lnTo>
                  <a:lnTo>
                    <a:pt x="373" y="591"/>
                  </a:lnTo>
                  <a:lnTo>
                    <a:pt x="414" y="531"/>
                  </a:lnTo>
                  <a:lnTo>
                    <a:pt x="435" y="503"/>
                  </a:lnTo>
                  <a:lnTo>
                    <a:pt x="457" y="475"/>
                  </a:lnTo>
                  <a:lnTo>
                    <a:pt x="457" y="475"/>
                  </a:lnTo>
                  <a:lnTo>
                    <a:pt x="518" y="402"/>
                  </a:lnTo>
                  <a:lnTo>
                    <a:pt x="581" y="332"/>
                  </a:lnTo>
                  <a:lnTo>
                    <a:pt x="647" y="265"/>
                  </a:lnTo>
                  <a:lnTo>
                    <a:pt x="714" y="199"/>
                  </a:lnTo>
                  <a:lnTo>
                    <a:pt x="714" y="199"/>
                  </a:lnTo>
                  <a:lnTo>
                    <a:pt x="760" y="156"/>
                  </a:lnTo>
                  <a:lnTo>
                    <a:pt x="805" y="114"/>
                  </a:lnTo>
                  <a:lnTo>
                    <a:pt x="852" y="73"/>
                  </a:lnTo>
                  <a:lnTo>
                    <a:pt x="900" y="33"/>
                  </a:lnTo>
                  <a:lnTo>
                    <a:pt x="900" y="33"/>
                  </a:lnTo>
                  <a:lnTo>
                    <a:pt x="903" y="30"/>
                  </a:lnTo>
                  <a:lnTo>
                    <a:pt x="906" y="26"/>
                  </a:lnTo>
                  <a:lnTo>
                    <a:pt x="906" y="23"/>
                  </a:lnTo>
                  <a:lnTo>
                    <a:pt x="907" y="19"/>
                  </a:lnTo>
                  <a:lnTo>
                    <a:pt x="904" y="13"/>
                  </a:lnTo>
                  <a:lnTo>
                    <a:pt x="900" y="7"/>
                  </a:lnTo>
                  <a:lnTo>
                    <a:pt x="894" y="1"/>
                  </a:lnTo>
                  <a:lnTo>
                    <a:pt x="887" y="0"/>
                  </a:lnTo>
                  <a:lnTo>
                    <a:pt x="879" y="0"/>
                  </a:lnTo>
                  <a:lnTo>
                    <a:pt x="875" y="1"/>
                  </a:lnTo>
                  <a:lnTo>
                    <a:pt x="871" y="4"/>
                  </a:lnTo>
                  <a:lnTo>
                    <a:pt x="87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9" name="Freeform 65">
              <a:extLst>
                <a:ext uri="{FF2B5EF4-FFF2-40B4-BE49-F238E27FC236}">
                  <a16:creationId xmlns:a16="http://schemas.microsoft.com/office/drawing/2014/main" id="{69CFBAF4-1FE8-6EC2-9FF6-A4C06D1E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" y="496"/>
              <a:ext cx="299" cy="398"/>
            </a:xfrm>
            <a:custGeom>
              <a:avLst/>
              <a:gdLst>
                <a:gd name="T0" fmla="*/ 860 w 896"/>
                <a:gd name="T1" fmla="*/ 5 h 1193"/>
                <a:gd name="T2" fmla="*/ 763 w 896"/>
                <a:gd name="T3" fmla="*/ 88 h 1193"/>
                <a:gd name="T4" fmla="*/ 668 w 896"/>
                <a:gd name="T5" fmla="*/ 174 h 1193"/>
                <a:gd name="T6" fmla="*/ 602 w 896"/>
                <a:gd name="T7" fmla="*/ 237 h 1193"/>
                <a:gd name="T8" fmla="*/ 539 w 896"/>
                <a:gd name="T9" fmla="*/ 302 h 1193"/>
                <a:gd name="T10" fmla="*/ 479 w 896"/>
                <a:gd name="T11" fmla="*/ 370 h 1193"/>
                <a:gd name="T12" fmla="*/ 424 w 896"/>
                <a:gd name="T13" fmla="*/ 442 h 1193"/>
                <a:gd name="T14" fmla="*/ 378 w 896"/>
                <a:gd name="T15" fmla="*/ 509 h 1193"/>
                <a:gd name="T16" fmla="*/ 292 w 896"/>
                <a:gd name="T17" fmla="*/ 647 h 1193"/>
                <a:gd name="T18" fmla="*/ 169 w 896"/>
                <a:gd name="T19" fmla="*/ 859 h 1193"/>
                <a:gd name="T20" fmla="*/ 90 w 896"/>
                <a:gd name="T21" fmla="*/ 1001 h 1193"/>
                <a:gd name="T22" fmla="*/ 1 w 896"/>
                <a:gd name="T23" fmla="*/ 1162 h 1193"/>
                <a:gd name="T24" fmla="*/ 0 w 896"/>
                <a:gd name="T25" fmla="*/ 1171 h 1193"/>
                <a:gd name="T26" fmla="*/ 4 w 896"/>
                <a:gd name="T27" fmla="*/ 1185 h 1193"/>
                <a:gd name="T28" fmla="*/ 17 w 896"/>
                <a:gd name="T29" fmla="*/ 1193 h 1193"/>
                <a:gd name="T30" fmla="*/ 29 w 896"/>
                <a:gd name="T31" fmla="*/ 1191 h 1193"/>
                <a:gd name="T32" fmla="*/ 35 w 896"/>
                <a:gd name="T33" fmla="*/ 1187 h 1193"/>
                <a:gd name="T34" fmla="*/ 38 w 896"/>
                <a:gd name="T35" fmla="*/ 1182 h 1193"/>
                <a:gd name="T36" fmla="*/ 150 w 896"/>
                <a:gd name="T37" fmla="*/ 977 h 1193"/>
                <a:gd name="T38" fmla="*/ 267 w 896"/>
                <a:gd name="T39" fmla="*/ 773 h 1193"/>
                <a:gd name="T40" fmla="*/ 308 w 896"/>
                <a:gd name="T41" fmla="*/ 704 h 1193"/>
                <a:gd name="T42" fmla="*/ 393 w 896"/>
                <a:gd name="T43" fmla="*/ 565 h 1193"/>
                <a:gd name="T44" fmla="*/ 437 w 896"/>
                <a:gd name="T45" fmla="*/ 496 h 1193"/>
                <a:gd name="T46" fmla="*/ 487 w 896"/>
                <a:gd name="T47" fmla="*/ 427 h 1193"/>
                <a:gd name="T48" fmla="*/ 542 w 896"/>
                <a:gd name="T49" fmla="*/ 362 h 1193"/>
                <a:gd name="T50" fmla="*/ 599 w 896"/>
                <a:gd name="T51" fmla="*/ 299 h 1193"/>
                <a:gd name="T52" fmla="*/ 661 w 896"/>
                <a:gd name="T53" fmla="*/ 237 h 1193"/>
                <a:gd name="T54" fmla="*/ 773 w 896"/>
                <a:gd name="T55" fmla="*/ 133 h 1193"/>
                <a:gd name="T56" fmla="*/ 889 w 896"/>
                <a:gd name="T57" fmla="*/ 34 h 1193"/>
                <a:gd name="T58" fmla="*/ 892 w 896"/>
                <a:gd name="T59" fmla="*/ 31 h 1193"/>
                <a:gd name="T60" fmla="*/ 895 w 896"/>
                <a:gd name="T61" fmla="*/ 24 h 1193"/>
                <a:gd name="T62" fmla="*/ 893 w 896"/>
                <a:gd name="T63" fmla="*/ 13 h 1193"/>
                <a:gd name="T64" fmla="*/ 883 w 896"/>
                <a:gd name="T65" fmla="*/ 2 h 1193"/>
                <a:gd name="T66" fmla="*/ 867 w 896"/>
                <a:gd name="T67" fmla="*/ 0 h 1193"/>
                <a:gd name="T68" fmla="*/ 860 w 896"/>
                <a:gd name="T69" fmla="*/ 5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6" h="1193">
                  <a:moveTo>
                    <a:pt x="860" y="5"/>
                  </a:moveTo>
                  <a:lnTo>
                    <a:pt x="860" y="5"/>
                  </a:lnTo>
                  <a:lnTo>
                    <a:pt x="812" y="46"/>
                  </a:lnTo>
                  <a:lnTo>
                    <a:pt x="763" y="88"/>
                  </a:lnTo>
                  <a:lnTo>
                    <a:pt x="715" y="130"/>
                  </a:lnTo>
                  <a:lnTo>
                    <a:pt x="668" y="174"/>
                  </a:lnTo>
                  <a:lnTo>
                    <a:pt x="668" y="174"/>
                  </a:lnTo>
                  <a:lnTo>
                    <a:pt x="602" y="237"/>
                  </a:lnTo>
                  <a:lnTo>
                    <a:pt x="570" y="269"/>
                  </a:lnTo>
                  <a:lnTo>
                    <a:pt x="539" y="302"/>
                  </a:lnTo>
                  <a:lnTo>
                    <a:pt x="509" y="335"/>
                  </a:lnTo>
                  <a:lnTo>
                    <a:pt x="479" y="370"/>
                  </a:lnTo>
                  <a:lnTo>
                    <a:pt x="452" y="405"/>
                  </a:lnTo>
                  <a:lnTo>
                    <a:pt x="424" y="442"/>
                  </a:lnTo>
                  <a:lnTo>
                    <a:pt x="424" y="442"/>
                  </a:lnTo>
                  <a:lnTo>
                    <a:pt x="378" y="509"/>
                  </a:lnTo>
                  <a:lnTo>
                    <a:pt x="335" y="578"/>
                  </a:lnTo>
                  <a:lnTo>
                    <a:pt x="292" y="647"/>
                  </a:lnTo>
                  <a:lnTo>
                    <a:pt x="250" y="717"/>
                  </a:lnTo>
                  <a:lnTo>
                    <a:pt x="169" y="859"/>
                  </a:lnTo>
                  <a:lnTo>
                    <a:pt x="90" y="1001"/>
                  </a:lnTo>
                  <a:lnTo>
                    <a:pt x="90" y="1001"/>
                  </a:lnTo>
                  <a:lnTo>
                    <a:pt x="1" y="1162"/>
                  </a:lnTo>
                  <a:lnTo>
                    <a:pt x="1" y="1162"/>
                  </a:lnTo>
                  <a:lnTo>
                    <a:pt x="0" y="1166"/>
                  </a:lnTo>
                  <a:lnTo>
                    <a:pt x="0" y="1171"/>
                  </a:lnTo>
                  <a:lnTo>
                    <a:pt x="0" y="1178"/>
                  </a:lnTo>
                  <a:lnTo>
                    <a:pt x="4" y="1185"/>
                  </a:lnTo>
                  <a:lnTo>
                    <a:pt x="10" y="1190"/>
                  </a:lnTo>
                  <a:lnTo>
                    <a:pt x="17" y="1193"/>
                  </a:lnTo>
                  <a:lnTo>
                    <a:pt x="24" y="1193"/>
                  </a:lnTo>
                  <a:lnTo>
                    <a:pt x="29" y="1191"/>
                  </a:lnTo>
                  <a:lnTo>
                    <a:pt x="32" y="1190"/>
                  </a:lnTo>
                  <a:lnTo>
                    <a:pt x="35" y="1187"/>
                  </a:lnTo>
                  <a:lnTo>
                    <a:pt x="38" y="1182"/>
                  </a:lnTo>
                  <a:lnTo>
                    <a:pt x="38" y="1182"/>
                  </a:lnTo>
                  <a:lnTo>
                    <a:pt x="93" y="1080"/>
                  </a:lnTo>
                  <a:lnTo>
                    <a:pt x="150" y="977"/>
                  </a:lnTo>
                  <a:lnTo>
                    <a:pt x="209" y="875"/>
                  </a:lnTo>
                  <a:lnTo>
                    <a:pt x="267" y="773"/>
                  </a:lnTo>
                  <a:lnTo>
                    <a:pt x="267" y="773"/>
                  </a:lnTo>
                  <a:lnTo>
                    <a:pt x="308" y="704"/>
                  </a:lnTo>
                  <a:lnTo>
                    <a:pt x="349" y="634"/>
                  </a:lnTo>
                  <a:lnTo>
                    <a:pt x="393" y="565"/>
                  </a:lnTo>
                  <a:lnTo>
                    <a:pt x="437" y="496"/>
                  </a:lnTo>
                  <a:lnTo>
                    <a:pt x="437" y="496"/>
                  </a:lnTo>
                  <a:lnTo>
                    <a:pt x="462" y="461"/>
                  </a:lnTo>
                  <a:lnTo>
                    <a:pt x="487" y="427"/>
                  </a:lnTo>
                  <a:lnTo>
                    <a:pt x="515" y="394"/>
                  </a:lnTo>
                  <a:lnTo>
                    <a:pt x="542" y="362"/>
                  </a:lnTo>
                  <a:lnTo>
                    <a:pt x="570" y="329"/>
                  </a:lnTo>
                  <a:lnTo>
                    <a:pt x="599" y="299"/>
                  </a:lnTo>
                  <a:lnTo>
                    <a:pt x="661" y="237"/>
                  </a:lnTo>
                  <a:lnTo>
                    <a:pt x="661" y="237"/>
                  </a:lnTo>
                  <a:lnTo>
                    <a:pt x="716" y="185"/>
                  </a:lnTo>
                  <a:lnTo>
                    <a:pt x="773" y="133"/>
                  </a:lnTo>
                  <a:lnTo>
                    <a:pt x="831" y="84"/>
                  </a:lnTo>
                  <a:lnTo>
                    <a:pt x="889" y="34"/>
                  </a:lnTo>
                  <a:lnTo>
                    <a:pt x="889" y="34"/>
                  </a:lnTo>
                  <a:lnTo>
                    <a:pt x="892" y="31"/>
                  </a:lnTo>
                  <a:lnTo>
                    <a:pt x="895" y="27"/>
                  </a:lnTo>
                  <a:lnTo>
                    <a:pt x="895" y="24"/>
                  </a:lnTo>
                  <a:lnTo>
                    <a:pt x="896" y="19"/>
                  </a:lnTo>
                  <a:lnTo>
                    <a:pt x="893" y="13"/>
                  </a:lnTo>
                  <a:lnTo>
                    <a:pt x="889" y="6"/>
                  </a:lnTo>
                  <a:lnTo>
                    <a:pt x="883" y="2"/>
                  </a:lnTo>
                  <a:lnTo>
                    <a:pt x="876" y="0"/>
                  </a:lnTo>
                  <a:lnTo>
                    <a:pt x="867" y="0"/>
                  </a:lnTo>
                  <a:lnTo>
                    <a:pt x="864" y="2"/>
                  </a:lnTo>
                  <a:lnTo>
                    <a:pt x="860" y="5"/>
                  </a:lnTo>
                  <a:lnTo>
                    <a:pt x="86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0" name="Freeform 66">
              <a:extLst>
                <a:ext uri="{FF2B5EF4-FFF2-40B4-BE49-F238E27FC236}">
                  <a16:creationId xmlns:a16="http://schemas.microsoft.com/office/drawing/2014/main" id="{2970EB36-F6F0-C554-EE2D-77DDA8D7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" y="1197"/>
              <a:ext cx="1049" cy="1294"/>
            </a:xfrm>
            <a:custGeom>
              <a:avLst/>
              <a:gdLst>
                <a:gd name="T0" fmla="*/ 135 w 3146"/>
                <a:gd name="T1" fmla="*/ 1552 h 3884"/>
                <a:gd name="T2" fmla="*/ 8 w 3146"/>
                <a:gd name="T3" fmla="*/ 2572 h 3884"/>
                <a:gd name="T4" fmla="*/ 25 w 3146"/>
                <a:gd name="T5" fmla="*/ 3195 h 3884"/>
                <a:gd name="T6" fmla="*/ 141 w 3146"/>
                <a:gd name="T7" fmla="*/ 3572 h 3884"/>
                <a:gd name="T8" fmla="*/ 407 w 3146"/>
                <a:gd name="T9" fmla="*/ 3821 h 3884"/>
                <a:gd name="T10" fmla="*/ 771 w 3146"/>
                <a:gd name="T11" fmla="*/ 3880 h 3884"/>
                <a:gd name="T12" fmla="*/ 1203 w 3146"/>
                <a:gd name="T13" fmla="*/ 3849 h 3884"/>
                <a:gd name="T14" fmla="*/ 1832 w 3146"/>
                <a:gd name="T15" fmla="*/ 3760 h 3884"/>
                <a:gd name="T16" fmla="*/ 2212 w 3146"/>
                <a:gd name="T17" fmla="*/ 3747 h 3884"/>
                <a:gd name="T18" fmla="*/ 2381 w 3146"/>
                <a:gd name="T19" fmla="*/ 3618 h 3884"/>
                <a:gd name="T20" fmla="*/ 2588 w 3146"/>
                <a:gd name="T21" fmla="*/ 3387 h 3884"/>
                <a:gd name="T22" fmla="*/ 2787 w 3146"/>
                <a:gd name="T23" fmla="*/ 3325 h 3884"/>
                <a:gd name="T24" fmla="*/ 3074 w 3146"/>
                <a:gd name="T25" fmla="*/ 3281 h 3884"/>
                <a:gd name="T26" fmla="*/ 2945 w 3146"/>
                <a:gd name="T27" fmla="*/ 3194 h 3884"/>
                <a:gd name="T28" fmla="*/ 2891 w 3146"/>
                <a:gd name="T29" fmla="*/ 3065 h 3884"/>
                <a:gd name="T30" fmla="*/ 2997 w 3146"/>
                <a:gd name="T31" fmla="*/ 2867 h 3884"/>
                <a:gd name="T32" fmla="*/ 3130 w 3146"/>
                <a:gd name="T33" fmla="*/ 2831 h 3884"/>
                <a:gd name="T34" fmla="*/ 3136 w 3146"/>
                <a:gd name="T35" fmla="*/ 2777 h 3884"/>
                <a:gd name="T36" fmla="*/ 3045 w 3146"/>
                <a:gd name="T37" fmla="*/ 2686 h 3884"/>
                <a:gd name="T38" fmla="*/ 2818 w 3146"/>
                <a:gd name="T39" fmla="*/ 2690 h 3884"/>
                <a:gd name="T40" fmla="*/ 2650 w 3146"/>
                <a:gd name="T41" fmla="*/ 2638 h 3884"/>
                <a:gd name="T42" fmla="*/ 2498 w 3146"/>
                <a:gd name="T43" fmla="*/ 2576 h 3884"/>
                <a:gd name="T44" fmla="*/ 1924 w 3146"/>
                <a:gd name="T45" fmla="*/ 2623 h 3884"/>
                <a:gd name="T46" fmla="*/ 1548 w 3146"/>
                <a:gd name="T47" fmla="*/ 2598 h 3884"/>
                <a:gd name="T48" fmla="*/ 1381 w 3146"/>
                <a:gd name="T49" fmla="*/ 2605 h 3884"/>
                <a:gd name="T50" fmla="*/ 1335 w 3146"/>
                <a:gd name="T51" fmla="*/ 2466 h 3884"/>
                <a:gd name="T52" fmla="*/ 1355 w 3146"/>
                <a:gd name="T53" fmla="*/ 1499 h 3884"/>
                <a:gd name="T54" fmla="*/ 1313 w 3146"/>
                <a:gd name="T55" fmla="*/ 870 h 3884"/>
                <a:gd name="T56" fmla="*/ 1171 w 3146"/>
                <a:gd name="T57" fmla="*/ 350 h 3884"/>
                <a:gd name="T58" fmla="*/ 1106 w 3146"/>
                <a:gd name="T59" fmla="*/ 222 h 3884"/>
                <a:gd name="T60" fmla="*/ 1161 w 3146"/>
                <a:gd name="T61" fmla="*/ 432 h 3884"/>
                <a:gd name="T62" fmla="*/ 1291 w 3146"/>
                <a:gd name="T63" fmla="*/ 1026 h 3884"/>
                <a:gd name="T64" fmla="*/ 1311 w 3146"/>
                <a:gd name="T65" fmla="*/ 1602 h 3884"/>
                <a:gd name="T66" fmla="*/ 1292 w 3146"/>
                <a:gd name="T67" fmla="*/ 2469 h 3884"/>
                <a:gd name="T68" fmla="*/ 1371 w 3146"/>
                <a:gd name="T69" fmla="*/ 2646 h 3884"/>
                <a:gd name="T70" fmla="*/ 1510 w 3146"/>
                <a:gd name="T71" fmla="*/ 2642 h 3884"/>
                <a:gd name="T72" fmla="*/ 1836 w 3146"/>
                <a:gd name="T73" fmla="*/ 2664 h 3884"/>
                <a:gd name="T74" fmla="*/ 2446 w 3146"/>
                <a:gd name="T75" fmla="*/ 2619 h 3884"/>
                <a:gd name="T76" fmla="*/ 2670 w 3146"/>
                <a:gd name="T77" fmla="*/ 2693 h 3884"/>
                <a:gd name="T78" fmla="*/ 2859 w 3146"/>
                <a:gd name="T79" fmla="*/ 2727 h 3884"/>
                <a:gd name="T80" fmla="*/ 3046 w 3146"/>
                <a:gd name="T81" fmla="*/ 2734 h 3884"/>
                <a:gd name="T82" fmla="*/ 3125 w 3146"/>
                <a:gd name="T83" fmla="*/ 2790 h 3884"/>
                <a:gd name="T84" fmla="*/ 2967 w 3146"/>
                <a:gd name="T85" fmla="*/ 2840 h 3884"/>
                <a:gd name="T86" fmla="*/ 2859 w 3146"/>
                <a:gd name="T87" fmla="*/ 3022 h 3884"/>
                <a:gd name="T88" fmla="*/ 2877 w 3146"/>
                <a:gd name="T89" fmla="*/ 3176 h 3884"/>
                <a:gd name="T90" fmla="*/ 3026 w 3146"/>
                <a:gd name="T91" fmla="*/ 3289 h 3884"/>
                <a:gd name="T92" fmla="*/ 2767 w 3146"/>
                <a:gd name="T93" fmla="*/ 3287 h 3884"/>
                <a:gd name="T94" fmla="*/ 2550 w 3146"/>
                <a:gd name="T95" fmla="*/ 3368 h 3884"/>
                <a:gd name="T96" fmla="*/ 2290 w 3146"/>
                <a:gd name="T97" fmla="*/ 3651 h 3884"/>
                <a:gd name="T98" fmla="*/ 2122 w 3146"/>
                <a:gd name="T99" fmla="*/ 3722 h 3884"/>
                <a:gd name="T100" fmla="*/ 1661 w 3146"/>
                <a:gd name="T101" fmla="*/ 3725 h 3884"/>
                <a:gd name="T102" fmla="*/ 1073 w 3146"/>
                <a:gd name="T103" fmla="*/ 3830 h 3884"/>
                <a:gd name="T104" fmla="*/ 711 w 3146"/>
                <a:gd name="T105" fmla="*/ 3834 h 3884"/>
                <a:gd name="T106" fmla="*/ 341 w 3146"/>
                <a:gd name="T107" fmla="*/ 3742 h 3884"/>
                <a:gd name="T108" fmla="*/ 157 w 3146"/>
                <a:gd name="T109" fmla="*/ 3515 h 3884"/>
                <a:gd name="T110" fmla="*/ 49 w 3146"/>
                <a:gd name="T111" fmla="*/ 3047 h 3884"/>
                <a:gd name="T112" fmla="*/ 74 w 3146"/>
                <a:gd name="T113" fmla="*/ 2243 h 3884"/>
                <a:gd name="T114" fmla="*/ 262 w 3146"/>
                <a:gd name="T115" fmla="*/ 1122 h 3884"/>
                <a:gd name="T116" fmla="*/ 526 w 3146"/>
                <a:gd name="T117" fmla="*/ 13 h 3884"/>
                <a:gd name="T118" fmla="*/ 486 w 3146"/>
                <a:gd name="T119" fmla="*/ 15 h 3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46" h="3884">
                  <a:moveTo>
                    <a:pt x="486" y="15"/>
                  </a:moveTo>
                  <a:lnTo>
                    <a:pt x="486" y="15"/>
                  </a:lnTo>
                  <a:lnTo>
                    <a:pt x="425" y="247"/>
                  </a:lnTo>
                  <a:lnTo>
                    <a:pt x="368" y="480"/>
                  </a:lnTo>
                  <a:lnTo>
                    <a:pt x="312" y="712"/>
                  </a:lnTo>
                  <a:lnTo>
                    <a:pt x="259" y="947"/>
                  </a:lnTo>
                  <a:lnTo>
                    <a:pt x="259" y="947"/>
                  </a:lnTo>
                  <a:lnTo>
                    <a:pt x="215" y="1148"/>
                  </a:lnTo>
                  <a:lnTo>
                    <a:pt x="173" y="1349"/>
                  </a:lnTo>
                  <a:lnTo>
                    <a:pt x="135" y="1552"/>
                  </a:lnTo>
                  <a:lnTo>
                    <a:pt x="116" y="1653"/>
                  </a:lnTo>
                  <a:lnTo>
                    <a:pt x="98" y="1754"/>
                  </a:lnTo>
                  <a:lnTo>
                    <a:pt x="84" y="1856"/>
                  </a:lnTo>
                  <a:lnTo>
                    <a:pt x="68" y="1957"/>
                  </a:lnTo>
                  <a:lnTo>
                    <a:pt x="55" y="2060"/>
                  </a:lnTo>
                  <a:lnTo>
                    <a:pt x="43" y="2162"/>
                  </a:lnTo>
                  <a:lnTo>
                    <a:pt x="31" y="2265"/>
                  </a:lnTo>
                  <a:lnTo>
                    <a:pt x="22" y="2367"/>
                  </a:lnTo>
                  <a:lnTo>
                    <a:pt x="14" y="2469"/>
                  </a:lnTo>
                  <a:lnTo>
                    <a:pt x="8" y="2572"/>
                  </a:lnTo>
                  <a:lnTo>
                    <a:pt x="8" y="2572"/>
                  </a:lnTo>
                  <a:lnTo>
                    <a:pt x="3" y="2676"/>
                  </a:lnTo>
                  <a:lnTo>
                    <a:pt x="0" y="2780"/>
                  </a:lnTo>
                  <a:lnTo>
                    <a:pt x="0" y="2883"/>
                  </a:lnTo>
                  <a:lnTo>
                    <a:pt x="2" y="2936"/>
                  </a:lnTo>
                  <a:lnTo>
                    <a:pt x="5" y="2989"/>
                  </a:lnTo>
                  <a:lnTo>
                    <a:pt x="8" y="3040"/>
                  </a:lnTo>
                  <a:lnTo>
                    <a:pt x="12" y="3093"/>
                  </a:lnTo>
                  <a:lnTo>
                    <a:pt x="18" y="3144"/>
                  </a:lnTo>
                  <a:lnTo>
                    <a:pt x="25" y="3195"/>
                  </a:lnTo>
                  <a:lnTo>
                    <a:pt x="34" y="3246"/>
                  </a:lnTo>
                  <a:lnTo>
                    <a:pt x="44" y="3297"/>
                  </a:lnTo>
                  <a:lnTo>
                    <a:pt x="56" y="3349"/>
                  </a:lnTo>
                  <a:lnTo>
                    <a:pt x="69" y="3398"/>
                  </a:lnTo>
                  <a:lnTo>
                    <a:pt x="69" y="3398"/>
                  </a:lnTo>
                  <a:lnTo>
                    <a:pt x="81" y="3433"/>
                  </a:lnTo>
                  <a:lnTo>
                    <a:pt x="94" y="3470"/>
                  </a:lnTo>
                  <a:lnTo>
                    <a:pt x="107" y="3505"/>
                  </a:lnTo>
                  <a:lnTo>
                    <a:pt x="123" y="3539"/>
                  </a:lnTo>
                  <a:lnTo>
                    <a:pt x="141" y="3572"/>
                  </a:lnTo>
                  <a:lnTo>
                    <a:pt x="160" y="3605"/>
                  </a:lnTo>
                  <a:lnTo>
                    <a:pt x="180" y="3637"/>
                  </a:lnTo>
                  <a:lnTo>
                    <a:pt x="202" y="3666"/>
                  </a:lnTo>
                  <a:lnTo>
                    <a:pt x="226" y="3694"/>
                  </a:lnTo>
                  <a:lnTo>
                    <a:pt x="252" y="3720"/>
                  </a:lnTo>
                  <a:lnTo>
                    <a:pt x="278" y="3745"/>
                  </a:lnTo>
                  <a:lnTo>
                    <a:pt x="308" y="3767"/>
                  </a:lnTo>
                  <a:lnTo>
                    <a:pt x="340" y="3788"/>
                  </a:lnTo>
                  <a:lnTo>
                    <a:pt x="372" y="3805"/>
                  </a:lnTo>
                  <a:lnTo>
                    <a:pt x="407" y="3821"/>
                  </a:lnTo>
                  <a:lnTo>
                    <a:pt x="445" y="3833"/>
                  </a:lnTo>
                  <a:lnTo>
                    <a:pt x="445" y="3833"/>
                  </a:lnTo>
                  <a:lnTo>
                    <a:pt x="471" y="3840"/>
                  </a:lnTo>
                  <a:lnTo>
                    <a:pt x="499" y="3846"/>
                  </a:lnTo>
                  <a:lnTo>
                    <a:pt x="553" y="3856"/>
                  </a:lnTo>
                  <a:lnTo>
                    <a:pt x="609" y="3864"/>
                  </a:lnTo>
                  <a:lnTo>
                    <a:pt x="665" y="3869"/>
                  </a:lnTo>
                  <a:lnTo>
                    <a:pt x="665" y="3869"/>
                  </a:lnTo>
                  <a:lnTo>
                    <a:pt x="719" y="3875"/>
                  </a:lnTo>
                  <a:lnTo>
                    <a:pt x="771" y="3880"/>
                  </a:lnTo>
                  <a:lnTo>
                    <a:pt x="826" y="3883"/>
                  </a:lnTo>
                  <a:lnTo>
                    <a:pt x="880" y="3884"/>
                  </a:lnTo>
                  <a:lnTo>
                    <a:pt x="880" y="3884"/>
                  </a:lnTo>
                  <a:lnTo>
                    <a:pt x="921" y="3883"/>
                  </a:lnTo>
                  <a:lnTo>
                    <a:pt x="960" y="3881"/>
                  </a:lnTo>
                  <a:lnTo>
                    <a:pt x="1001" y="3878"/>
                  </a:lnTo>
                  <a:lnTo>
                    <a:pt x="1042" y="3874"/>
                  </a:lnTo>
                  <a:lnTo>
                    <a:pt x="1082" y="3869"/>
                  </a:lnTo>
                  <a:lnTo>
                    <a:pt x="1122" y="3864"/>
                  </a:lnTo>
                  <a:lnTo>
                    <a:pt x="1203" y="3849"/>
                  </a:lnTo>
                  <a:lnTo>
                    <a:pt x="1203" y="3849"/>
                  </a:lnTo>
                  <a:lnTo>
                    <a:pt x="1381" y="3811"/>
                  </a:lnTo>
                  <a:lnTo>
                    <a:pt x="1471" y="3792"/>
                  </a:lnTo>
                  <a:lnTo>
                    <a:pt x="1561" y="3776"/>
                  </a:lnTo>
                  <a:lnTo>
                    <a:pt x="1561" y="3776"/>
                  </a:lnTo>
                  <a:lnTo>
                    <a:pt x="1616" y="3768"/>
                  </a:lnTo>
                  <a:lnTo>
                    <a:pt x="1670" y="3764"/>
                  </a:lnTo>
                  <a:lnTo>
                    <a:pt x="1724" y="3761"/>
                  </a:lnTo>
                  <a:lnTo>
                    <a:pt x="1778" y="3760"/>
                  </a:lnTo>
                  <a:lnTo>
                    <a:pt x="1832" y="3760"/>
                  </a:lnTo>
                  <a:lnTo>
                    <a:pt x="1886" y="3760"/>
                  </a:lnTo>
                  <a:lnTo>
                    <a:pt x="1994" y="3763"/>
                  </a:lnTo>
                  <a:lnTo>
                    <a:pt x="1994" y="3763"/>
                  </a:lnTo>
                  <a:lnTo>
                    <a:pt x="2031" y="3764"/>
                  </a:lnTo>
                  <a:lnTo>
                    <a:pt x="2068" y="3764"/>
                  </a:lnTo>
                  <a:lnTo>
                    <a:pt x="2104" y="3764"/>
                  </a:lnTo>
                  <a:lnTo>
                    <a:pt x="2141" y="3761"/>
                  </a:lnTo>
                  <a:lnTo>
                    <a:pt x="2177" y="3755"/>
                  </a:lnTo>
                  <a:lnTo>
                    <a:pt x="2195" y="3751"/>
                  </a:lnTo>
                  <a:lnTo>
                    <a:pt x="2212" y="3747"/>
                  </a:lnTo>
                  <a:lnTo>
                    <a:pt x="2230" y="3739"/>
                  </a:lnTo>
                  <a:lnTo>
                    <a:pt x="2246" y="3733"/>
                  </a:lnTo>
                  <a:lnTo>
                    <a:pt x="2262" y="3725"/>
                  </a:lnTo>
                  <a:lnTo>
                    <a:pt x="2278" y="3714"/>
                  </a:lnTo>
                  <a:lnTo>
                    <a:pt x="2278" y="3714"/>
                  </a:lnTo>
                  <a:lnTo>
                    <a:pt x="2297" y="3701"/>
                  </a:lnTo>
                  <a:lnTo>
                    <a:pt x="2315" y="3687"/>
                  </a:lnTo>
                  <a:lnTo>
                    <a:pt x="2332" y="3670"/>
                  </a:lnTo>
                  <a:lnTo>
                    <a:pt x="2348" y="3653"/>
                  </a:lnTo>
                  <a:lnTo>
                    <a:pt x="2381" y="3618"/>
                  </a:lnTo>
                  <a:lnTo>
                    <a:pt x="2413" y="3583"/>
                  </a:lnTo>
                  <a:lnTo>
                    <a:pt x="2413" y="3583"/>
                  </a:lnTo>
                  <a:lnTo>
                    <a:pt x="2467" y="3524"/>
                  </a:lnTo>
                  <a:lnTo>
                    <a:pt x="2520" y="3466"/>
                  </a:lnTo>
                  <a:lnTo>
                    <a:pt x="2520" y="3466"/>
                  </a:lnTo>
                  <a:lnTo>
                    <a:pt x="2537" y="3442"/>
                  </a:lnTo>
                  <a:lnTo>
                    <a:pt x="2558" y="3419"/>
                  </a:lnTo>
                  <a:lnTo>
                    <a:pt x="2568" y="3407"/>
                  </a:lnTo>
                  <a:lnTo>
                    <a:pt x="2578" y="3397"/>
                  </a:lnTo>
                  <a:lnTo>
                    <a:pt x="2588" y="3387"/>
                  </a:lnTo>
                  <a:lnTo>
                    <a:pt x="2602" y="3378"/>
                  </a:lnTo>
                  <a:lnTo>
                    <a:pt x="2602" y="3378"/>
                  </a:lnTo>
                  <a:lnTo>
                    <a:pt x="2615" y="3371"/>
                  </a:lnTo>
                  <a:lnTo>
                    <a:pt x="2628" y="3365"/>
                  </a:lnTo>
                  <a:lnTo>
                    <a:pt x="2657" y="3354"/>
                  </a:lnTo>
                  <a:lnTo>
                    <a:pt x="2688" y="3346"/>
                  </a:lnTo>
                  <a:lnTo>
                    <a:pt x="2717" y="3340"/>
                  </a:lnTo>
                  <a:lnTo>
                    <a:pt x="2717" y="3340"/>
                  </a:lnTo>
                  <a:lnTo>
                    <a:pt x="2752" y="3333"/>
                  </a:lnTo>
                  <a:lnTo>
                    <a:pt x="2787" y="3325"/>
                  </a:lnTo>
                  <a:lnTo>
                    <a:pt x="2859" y="3315"/>
                  </a:lnTo>
                  <a:lnTo>
                    <a:pt x="2931" y="3308"/>
                  </a:lnTo>
                  <a:lnTo>
                    <a:pt x="3002" y="3302"/>
                  </a:lnTo>
                  <a:lnTo>
                    <a:pt x="3002" y="3302"/>
                  </a:lnTo>
                  <a:lnTo>
                    <a:pt x="3055" y="3299"/>
                  </a:lnTo>
                  <a:lnTo>
                    <a:pt x="3055" y="3299"/>
                  </a:lnTo>
                  <a:lnTo>
                    <a:pt x="3062" y="3297"/>
                  </a:lnTo>
                  <a:lnTo>
                    <a:pt x="3068" y="3293"/>
                  </a:lnTo>
                  <a:lnTo>
                    <a:pt x="3073" y="3287"/>
                  </a:lnTo>
                  <a:lnTo>
                    <a:pt x="3074" y="3281"/>
                  </a:lnTo>
                  <a:lnTo>
                    <a:pt x="3074" y="3274"/>
                  </a:lnTo>
                  <a:lnTo>
                    <a:pt x="3073" y="3268"/>
                  </a:lnTo>
                  <a:lnTo>
                    <a:pt x="3068" y="3262"/>
                  </a:lnTo>
                  <a:lnTo>
                    <a:pt x="3061" y="3259"/>
                  </a:lnTo>
                  <a:lnTo>
                    <a:pt x="3061" y="3259"/>
                  </a:lnTo>
                  <a:lnTo>
                    <a:pt x="3032" y="3248"/>
                  </a:lnTo>
                  <a:lnTo>
                    <a:pt x="3002" y="3233"/>
                  </a:lnTo>
                  <a:lnTo>
                    <a:pt x="2973" y="3215"/>
                  </a:lnTo>
                  <a:lnTo>
                    <a:pt x="2959" y="3205"/>
                  </a:lnTo>
                  <a:lnTo>
                    <a:pt x="2945" y="3194"/>
                  </a:lnTo>
                  <a:lnTo>
                    <a:pt x="2934" y="3182"/>
                  </a:lnTo>
                  <a:lnTo>
                    <a:pt x="2922" y="3170"/>
                  </a:lnTo>
                  <a:lnTo>
                    <a:pt x="2912" y="3157"/>
                  </a:lnTo>
                  <a:lnTo>
                    <a:pt x="2904" y="3144"/>
                  </a:lnTo>
                  <a:lnTo>
                    <a:pt x="2897" y="3129"/>
                  </a:lnTo>
                  <a:lnTo>
                    <a:pt x="2893" y="3113"/>
                  </a:lnTo>
                  <a:lnTo>
                    <a:pt x="2890" y="3098"/>
                  </a:lnTo>
                  <a:lnTo>
                    <a:pt x="2890" y="3081"/>
                  </a:lnTo>
                  <a:lnTo>
                    <a:pt x="2890" y="3081"/>
                  </a:lnTo>
                  <a:lnTo>
                    <a:pt x="2891" y="3065"/>
                  </a:lnTo>
                  <a:lnTo>
                    <a:pt x="2894" y="3049"/>
                  </a:lnTo>
                  <a:lnTo>
                    <a:pt x="2899" y="3033"/>
                  </a:lnTo>
                  <a:lnTo>
                    <a:pt x="2904" y="3017"/>
                  </a:lnTo>
                  <a:lnTo>
                    <a:pt x="2918" y="2984"/>
                  </a:lnTo>
                  <a:lnTo>
                    <a:pt x="2932" y="2955"/>
                  </a:lnTo>
                  <a:lnTo>
                    <a:pt x="2932" y="2955"/>
                  </a:lnTo>
                  <a:lnTo>
                    <a:pt x="2945" y="2932"/>
                  </a:lnTo>
                  <a:lnTo>
                    <a:pt x="2960" y="2908"/>
                  </a:lnTo>
                  <a:lnTo>
                    <a:pt x="2978" y="2888"/>
                  </a:lnTo>
                  <a:lnTo>
                    <a:pt x="2997" y="2867"/>
                  </a:lnTo>
                  <a:lnTo>
                    <a:pt x="2997" y="2867"/>
                  </a:lnTo>
                  <a:lnTo>
                    <a:pt x="3011" y="2857"/>
                  </a:lnTo>
                  <a:lnTo>
                    <a:pt x="3026" y="2848"/>
                  </a:lnTo>
                  <a:lnTo>
                    <a:pt x="3040" y="2842"/>
                  </a:lnTo>
                  <a:lnTo>
                    <a:pt x="3057" y="2838"/>
                  </a:lnTo>
                  <a:lnTo>
                    <a:pt x="3074" y="2834"/>
                  </a:lnTo>
                  <a:lnTo>
                    <a:pt x="3090" y="2832"/>
                  </a:lnTo>
                  <a:lnTo>
                    <a:pt x="3125" y="2831"/>
                  </a:lnTo>
                  <a:lnTo>
                    <a:pt x="3125" y="2831"/>
                  </a:lnTo>
                  <a:lnTo>
                    <a:pt x="3130" y="2831"/>
                  </a:lnTo>
                  <a:lnTo>
                    <a:pt x="3134" y="2828"/>
                  </a:lnTo>
                  <a:lnTo>
                    <a:pt x="3138" y="2826"/>
                  </a:lnTo>
                  <a:lnTo>
                    <a:pt x="3141" y="2822"/>
                  </a:lnTo>
                  <a:lnTo>
                    <a:pt x="3144" y="2819"/>
                  </a:lnTo>
                  <a:lnTo>
                    <a:pt x="3146" y="2815"/>
                  </a:lnTo>
                  <a:lnTo>
                    <a:pt x="3146" y="2810"/>
                  </a:lnTo>
                  <a:lnTo>
                    <a:pt x="3146" y="2804"/>
                  </a:lnTo>
                  <a:lnTo>
                    <a:pt x="3146" y="2804"/>
                  </a:lnTo>
                  <a:lnTo>
                    <a:pt x="3141" y="2791"/>
                  </a:lnTo>
                  <a:lnTo>
                    <a:pt x="3136" y="2777"/>
                  </a:lnTo>
                  <a:lnTo>
                    <a:pt x="3130" y="2763"/>
                  </a:lnTo>
                  <a:lnTo>
                    <a:pt x="3121" y="2752"/>
                  </a:lnTo>
                  <a:lnTo>
                    <a:pt x="3112" y="2739"/>
                  </a:lnTo>
                  <a:lnTo>
                    <a:pt x="3103" y="2727"/>
                  </a:lnTo>
                  <a:lnTo>
                    <a:pt x="3093" y="2717"/>
                  </a:lnTo>
                  <a:lnTo>
                    <a:pt x="3081" y="2708"/>
                  </a:lnTo>
                  <a:lnTo>
                    <a:pt x="3081" y="2708"/>
                  </a:lnTo>
                  <a:lnTo>
                    <a:pt x="3070" y="2699"/>
                  </a:lnTo>
                  <a:lnTo>
                    <a:pt x="3057" y="2692"/>
                  </a:lnTo>
                  <a:lnTo>
                    <a:pt x="3045" y="2686"/>
                  </a:lnTo>
                  <a:lnTo>
                    <a:pt x="3032" y="2682"/>
                  </a:lnTo>
                  <a:lnTo>
                    <a:pt x="3017" y="2677"/>
                  </a:lnTo>
                  <a:lnTo>
                    <a:pt x="3004" y="2676"/>
                  </a:lnTo>
                  <a:lnTo>
                    <a:pt x="2976" y="2673"/>
                  </a:lnTo>
                  <a:lnTo>
                    <a:pt x="2948" y="2674"/>
                  </a:lnTo>
                  <a:lnTo>
                    <a:pt x="2919" y="2676"/>
                  </a:lnTo>
                  <a:lnTo>
                    <a:pt x="2862" y="2684"/>
                  </a:lnTo>
                  <a:lnTo>
                    <a:pt x="2862" y="2684"/>
                  </a:lnTo>
                  <a:lnTo>
                    <a:pt x="2840" y="2689"/>
                  </a:lnTo>
                  <a:lnTo>
                    <a:pt x="2818" y="2690"/>
                  </a:lnTo>
                  <a:lnTo>
                    <a:pt x="2795" y="2690"/>
                  </a:lnTo>
                  <a:lnTo>
                    <a:pt x="2784" y="2689"/>
                  </a:lnTo>
                  <a:lnTo>
                    <a:pt x="2773" y="2687"/>
                  </a:lnTo>
                  <a:lnTo>
                    <a:pt x="2773" y="2687"/>
                  </a:lnTo>
                  <a:lnTo>
                    <a:pt x="2757" y="2683"/>
                  </a:lnTo>
                  <a:lnTo>
                    <a:pt x="2741" y="2679"/>
                  </a:lnTo>
                  <a:lnTo>
                    <a:pt x="2710" y="2667"/>
                  </a:lnTo>
                  <a:lnTo>
                    <a:pt x="2679" y="2652"/>
                  </a:lnTo>
                  <a:lnTo>
                    <a:pt x="2650" y="2638"/>
                  </a:lnTo>
                  <a:lnTo>
                    <a:pt x="2650" y="2638"/>
                  </a:lnTo>
                  <a:lnTo>
                    <a:pt x="2629" y="2624"/>
                  </a:lnTo>
                  <a:lnTo>
                    <a:pt x="2609" y="2613"/>
                  </a:lnTo>
                  <a:lnTo>
                    <a:pt x="2590" y="2600"/>
                  </a:lnTo>
                  <a:lnTo>
                    <a:pt x="2569" y="2588"/>
                  </a:lnTo>
                  <a:lnTo>
                    <a:pt x="2569" y="2588"/>
                  </a:lnTo>
                  <a:lnTo>
                    <a:pt x="2558" y="2584"/>
                  </a:lnTo>
                  <a:lnTo>
                    <a:pt x="2546" y="2581"/>
                  </a:lnTo>
                  <a:lnTo>
                    <a:pt x="2534" y="2578"/>
                  </a:lnTo>
                  <a:lnTo>
                    <a:pt x="2521" y="2576"/>
                  </a:lnTo>
                  <a:lnTo>
                    <a:pt x="2498" y="2576"/>
                  </a:lnTo>
                  <a:lnTo>
                    <a:pt x="2473" y="2578"/>
                  </a:lnTo>
                  <a:lnTo>
                    <a:pt x="2473" y="2578"/>
                  </a:lnTo>
                  <a:lnTo>
                    <a:pt x="2406" y="2582"/>
                  </a:lnTo>
                  <a:lnTo>
                    <a:pt x="2338" y="2588"/>
                  </a:lnTo>
                  <a:lnTo>
                    <a:pt x="2204" y="2603"/>
                  </a:lnTo>
                  <a:lnTo>
                    <a:pt x="2204" y="2603"/>
                  </a:lnTo>
                  <a:lnTo>
                    <a:pt x="2092" y="2613"/>
                  </a:lnTo>
                  <a:lnTo>
                    <a:pt x="2037" y="2617"/>
                  </a:lnTo>
                  <a:lnTo>
                    <a:pt x="1980" y="2622"/>
                  </a:lnTo>
                  <a:lnTo>
                    <a:pt x="1924" y="2623"/>
                  </a:lnTo>
                  <a:lnTo>
                    <a:pt x="1869" y="2624"/>
                  </a:lnTo>
                  <a:lnTo>
                    <a:pt x="1813" y="2623"/>
                  </a:lnTo>
                  <a:lnTo>
                    <a:pt x="1756" y="2619"/>
                  </a:lnTo>
                  <a:lnTo>
                    <a:pt x="1756" y="2619"/>
                  </a:lnTo>
                  <a:lnTo>
                    <a:pt x="1705" y="2611"/>
                  </a:lnTo>
                  <a:lnTo>
                    <a:pt x="1652" y="2604"/>
                  </a:lnTo>
                  <a:lnTo>
                    <a:pt x="1626" y="2601"/>
                  </a:lnTo>
                  <a:lnTo>
                    <a:pt x="1601" y="2598"/>
                  </a:lnTo>
                  <a:lnTo>
                    <a:pt x="1575" y="2597"/>
                  </a:lnTo>
                  <a:lnTo>
                    <a:pt x="1548" y="2598"/>
                  </a:lnTo>
                  <a:lnTo>
                    <a:pt x="1548" y="2598"/>
                  </a:lnTo>
                  <a:lnTo>
                    <a:pt x="1520" y="2600"/>
                  </a:lnTo>
                  <a:lnTo>
                    <a:pt x="1494" y="2604"/>
                  </a:lnTo>
                  <a:lnTo>
                    <a:pt x="1440" y="2611"/>
                  </a:lnTo>
                  <a:lnTo>
                    <a:pt x="1440" y="2611"/>
                  </a:lnTo>
                  <a:lnTo>
                    <a:pt x="1419" y="2613"/>
                  </a:lnTo>
                  <a:lnTo>
                    <a:pt x="1409" y="2613"/>
                  </a:lnTo>
                  <a:lnTo>
                    <a:pt x="1399" y="2611"/>
                  </a:lnTo>
                  <a:lnTo>
                    <a:pt x="1390" y="2610"/>
                  </a:lnTo>
                  <a:lnTo>
                    <a:pt x="1381" y="2605"/>
                  </a:lnTo>
                  <a:lnTo>
                    <a:pt x="1373" y="2600"/>
                  </a:lnTo>
                  <a:lnTo>
                    <a:pt x="1365" y="2592"/>
                  </a:lnTo>
                  <a:lnTo>
                    <a:pt x="1365" y="2592"/>
                  </a:lnTo>
                  <a:lnTo>
                    <a:pt x="1357" y="2579"/>
                  </a:lnTo>
                  <a:lnTo>
                    <a:pt x="1349" y="2565"/>
                  </a:lnTo>
                  <a:lnTo>
                    <a:pt x="1345" y="2550"/>
                  </a:lnTo>
                  <a:lnTo>
                    <a:pt x="1340" y="2532"/>
                  </a:lnTo>
                  <a:lnTo>
                    <a:pt x="1338" y="2516"/>
                  </a:lnTo>
                  <a:lnTo>
                    <a:pt x="1336" y="2499"/>
                  </a:lnTo>
                  <a:lnTo>
                    <a:pt x="1335" y="2466"/>
                  </a:lnTo>
                  <a:lnTo>
                    <a:pt x="1335" y="2466"/>
                  </a:lnTo>
                  <a:lnTo>
                    <a:pt x="1330" y="2414"/>
                  </a:lnTo>
                  <a:lnTo>
                    <a:pt x="1329" y="2360"/>
                  </a:lnTo>
                  <a:lnTo>
                    <a:pt x="1329" y="2254"/>
                  </a:lnTo>
                  <a:lnTo>
                    <a:pt x="1329" y="2254"/>
                  </a:lnTo>
                  <a:lnTo>
                    <a:pt x="1332" y="2117"/>
                  </a:lnTo>
                  <a:lnTo>
                    <a:pt x="1338" y="1979"/>
                  </a:lnTo>
                  <a:lnTo>
                    <a:pt x="1349" y="1704"/>
                  </a:lnTo>
                  <a:lnTo>
                    <a:pt x="1354" y="1568"/>
                  </a:lnTo>
                  <a:lnTo>
                    <a:pt x="1355" y="1499"/>
                  </a:lnTo>
                  <a:lnTo>
                    <a:pt x="1355" y="1431"/>
                  </a:lnTo>
                  <a:lnTo>
                    <a:pt x="1355" y="1362"/>
                  </a:lnTo>
                  <a:lnTo>
                    <a:pt x="1352" y="1293"/>
                  </a:lnTo>
                  <a:lnTo>
                    <a:pt x="1349" y="1224"/>
                  </a:lnTo>
                  <a:lnTo>
                    <a:pt x="1345" y="1156"/>
                  </a:lnTo>
                  <a:lnTo>
                    <a:pt x="1345" y="1156"/>
                  </a:lnTo>
                  <a:lnTo>
                    <a:pt x="1339" y="1084"/>
                  </a:lnTo>
                  <a:lnTo>
                    <a:pt x="1332" y="1014"/>
                  </a:lnTo>
                  <a:lnTo>
                    <a:pt x="1323" y="942"/>
                  </a:lnTo>
                  <a:lnTo>
                    <a:pt x="1313" y="870"/>
                  </a:lnTo>
                  <a:lnTo>
                    <a:pt x="1301" y="800"/>
                  </a:lnTo>
                  <a:lnTo>
                    <a:pt x="1288" y="729"/>
                  </a:lnTo>
                  <a:lnTo>
                    <a:pt x="1273" y="658"/>
                  </a:lnTo>
                  <a:lnTo>
                    <a:pt x="1256" y="590"/>
                  </a:lnTo>
                  <a:lnTo>
                    <a:pt x="1256" y="590"/>
                  </a:lnTo>
                  <a:lnTo>
                    <a:pt x="1247" y="559"/>
                  </a:lnTo>
                  <a:lnTo>
                    <a:pt x="1238" y="528"/>
                  </a:lnTo>
                  <a:lnTo>
                    <a:pt x="1216" y="468"/>
                  </a:lnTo>
                  <a:lnTo>
                    <a:pt x="1194" y="408"/>
                  </a:lnTo>
                  <a:lnTo>
                    <a:pt x="1171" y="350"/>
                  </a:lnTo>
                  <a:lnTo>
                    <a:pt x="1171" y="350"/>
                  </a:lnTo>
                  <a:lnTo>
                    <a:pt x="1150" y="294"/>
                  </a:lnTo>
                  <a:lnTo>
                    <a:pt x="1128" y="240"/>
                  </a:lnTo>
                  <a:lnTo>
                    <a:pt x="1128" y="240"/>
                  </a:lnTo>
                  <a:lnTo>
                    <a:pt x="1127" y="236"/>
                  </a:lnTo>
                  <a:lnTo>
                    <a:pt x="1127" y="236"/>
                  </a:lnTo>
                  <a:lnTo>
                    <a:pt x="1124" y="231"/>
                  </a:lnTo>
                  <a:lnTo>
                    <a:pt x="1121" y="228"/>
                  </a:lnTo>
                  <a:lnTo>
                    <a:pt x="1115" y="224"/>
                  </a:lnTo>
                  <a:lnTo>
                    <a:pt x="1106" y="222"/>
                  </a:lnTo>
                  <a:lnTo>
                    <a:pt x="1099" y="222"/>
                  </a:lnTo>
                  <a:lnTo>
                    <a:pt x="1092" y="227"/>
                  </a:lnTo>
                  <a:lnTo>
                    <a:pt x="1087" y="231"/>
                  </a:lnTo>
                  <a:lnTo>
                    <a:pt x="1086" y="234"/>
                  </a:lnTo>
                  <a:lnTo>
                    <a:pt x="1084" y="238"/>
                  </a:lnTo>
                  <a:lnTo>
                    <a:pt x="1086" y="243"/>
                  </a:lnTo>
                  <a:lnTo>
                    <a:pt x="1087" y="247"/>
                  </a:lnTo>
                  <a:lnTo>
                    <a:pt x="1087" y="247"/>
                  </a:lnTo>
                  <a:lnTo>
                    <a:pt x="1136" y="370"/>
                  </a:lnTo>
                  <a:lnTo>
                    <a:pt x="1161" y="432"/>
                  </a:lnTo>
                  <a:lnTo>
                    <a:pt x="1184" y="494"/>
                  </a:lnTo>
                  <a:lnTo>
                    <a:pt x="1184" y="494"/>
                  </a:lnTo>
                  <a:lnTo>
                    <a:pt x="1204" y="559"/>
                  </a:lnTo>
                  <a:lnTo>
                    <a:pt x="1223" y="623"/>
                  </a:lnTo>
                  <a:lnTo>
                    <a:pt x="1240" y="689"/>
                  </a:lnTo>
                  <a:lnTo>
                    <a:pt x="1253" y="756"/>
                  </a:lnTo>
                  <a:lnTo>
                    <a:pt x="1264" y="824"/>
                  </a:lnTo>
                  <a:lnTo>
                    <a:pt x="1275" y="891"/>
                  </a:lnTo>
                  <a:lnTo>
                    <a:pt x="1283" y="958"/>
                  </a:lnTo>
                  <a:lnTo>
                    <a:pt x="1291" y="1026"/>
                  </a:lnTo>
                  <a:lnTo>
                    <a:pt x="1291" y="1026"/>
                  </a:lnTo>
                  <a:lnTo>
                    <a:pt x="1298" y="1097"/>
                  </a:lnTo>
                  <a:lnTo>
                    <a:pt x="1305" y="1169"/>
                  </a:lnTo>
                  <a:lnTo>
                    <a:pt x="1310" y="1241"/>
                  </a:lnTo>
                  <a:lnTo>
                    <a:pt x="1313" y="1314"/>
                  </a:lnTo>
                  <a:lnTo>
                    <a:pt x="1314" y="1385"/>
                  </a:lnTo>
                  <a:lnTo>
                    <a:pt x="1314" y="1457"/>
                  </a:lnTo>
                  <a:lnTo>
                    <a:pt x="1313" y="1529"/>
                  </a:lnTo>
                  <a:lnTo>
                    <a:pt x="1311" y="1602"/>
                  </a:lnTo>
                  <a:lnTo>
                    <a:pt x="1311" y="1602"/>
                  </a:lnTo>
                  <a:lnTo>
                    <a:pt x="1300" y="1871"/>
                  </a:lnTo>
                  <a:lnTo>
                    <a:pt x="1294" y="2007"/>
                  </a:lnTo>
                  <a:lnTo>
                    <a:pt x="1291" y="2142"/>
                  </a:lnTo>
                  <a:lnTo>
                    <a:pt x="1291" y="2142"/>
                  </a:lnTo>
                  <a:lnTo>
                    <a:pt x="1288" y="2263"/>
                  </a:lnTo>
                  <a:lnTo>
                    <a:pt x="1288" y="2325"/>
                  </a:lnTo>
                  <a:lnTo>
                    <a:pt x="1289" y="2386"/>
                  </a:lnTo>
                  <a:lnTo>
                    <a:pt x="1289" y="2386"/>
                  </a:lnTo>
                  <a:lnTo>
                    <a:pt x="1291" y="2427"/>
                  </a:lnTo>
                  <a:lnTo>
                    <a:pt x="1292" y="2469"/>
                  </a:lnTo>
                  <a:lnTo>
                    <a:pt x="1297" y="2510"/>
                  </a:lnTo>
                  <a:lnTo>
                    <a:pt x="1304" y="2551"/>
                  </a:lnTo>
                  <a:lnTo>
                    <a:pt x="1304" y="2551"/>
                  </a:lnTo>
                  <a:lnTo>
                    <a:pt x="1308" y="2569"/>
                  </a:lnTo>
                  <a:lnTo>
                    <a:pt x="1314" y="2585"/>
                  </a:lnTo>
                  <a:lnTo>
                    <a:pt x="1321" y="2601"/>
                  </a:lnTo>
                  <a:lnTo>
                    <a:pt x="1332" y="2616"/>
                  </a:lnTo>
                  <a:lnTo>
                    <a:pt x="1343" y="2627"/>
                  </a:lnTo>
                  <a:lnTo>
                    <a:pt x="1357" y="2639"/>
                  </a:lnTo>
                  <a:lnTo>
                    <a:pt x="1371" y="2646"/>
                  </a:lnTo>
                  <a:lnTo>
                    <a:pt x="1380" y="2649"/>
                  </a:lnTo>
                  <a:lnTo>
                    <a:pt x="1389" y="2652"/>
                  </a:lnTo>
                  <a:lnTo>
                    <a:pt x="1389" y="2652"/>
                  </a:lnTo>
                  <a:lnTo>
                    <a:pt x="1400" y="2654"/>
                  </a:lnTo>
                  <a:lnTo>
                    <a:pt x="1411" y="2654"/>
                  </a:lnTo>
                  <a:lnTo>
                    <a:pt x="1434" y="2654"/>
                  </a:lnTo>
                  <a:lnTo>
                    <a:pt x="1456" y="2651"/>
                  </a:lnTo>
                  <a:lnTo>
                    <a:pt x="1478" y="2646"/>
                  </a:lnTo>
                  <a:lnTo>
                    <a:pt x="1478" y="2646"/>
                  </a:lnTo>
                  <a:lnTo>
                    <a:pt x="1510" y="2642"/>
                  </a:lnTo>
                  <a:lnTo>
                    <a:pt x="1542" y="2639"/>
                  </a:lnTo>
                  <a:lnTo>
                    <a:pt x="1575" y="2638"/>
                  </a:lnTo>
                  <a:lnTo>
                    <a:pt x="1607" y="2639"/>
                  </a:lnTo>
                  <a:lnTo>
                    <a:pt x="1607" y="2639"/>
                  </a:lnTo>
                  <a:lnTo>
                    <a:pt x="1654" y="2643"/>
                  </a:lnTo>
                  <a:lnTo>
                    <a:pt x="1699" y="2651"/>
                  </a:lnTo>
                  <a:lnTo>
                    <a:pt x="1744" y="2658"/>
                  </a:lnTo>
                  <a:lnTo>
                    <a:pt x="1790" y="2663"/>
                  </a:lnTo>
                  <a:lnTo>
                    <a:pt x="1790" y="2663"/>
                  </a:lnTo>
                  <a:lnTo>
                    <a:pt x="1836" y="2664"/>
                  </a:lnTo>
                  <a:lnTo>
                    <a:pt x="1883" y="2664"/>
                  </a:lnTo>
                  <a:lnTo>
                    <a:pt x="1929" y="2664"/>
                  </a:lnTo>
                  <a:lnTo>
                    <a:pt x="1975" y="2661"/>
                  </a:lnTo>
                  <a:lnTo>
                    <a:pt x="1975" y="2661"/>
                  </a:lnTo>
                  <a:lnTo>
                    <a:pt x="2051" y="2657"/>
                  </a:lnTo>
                  <a:lnTo>
                    <a:pt x="2129" y="2649"/>
                  </a:lnTo>
                  <a:lnTo>
                    <a:pt x="2281" y="2636"/>
                  </a:lnTo>
                  <a:lnTo>
                    <a:pt x="2281" y="2636"/>
                  </a:lnTo>
                  <a:lnTo>
                    <a:pt x="2391" y="2624"/>
                  </a:lnTo>
                  <a:lnTo>
                    <a:pt x="2446" y="2619"/>
                  </a:lnTo>
                  <a:lnTo>
                    <a:pt x="2501" y="2617"/>
                  </a:lnTo>
                  <a:lnTo>
                    <a:pt x="2501" y="2617"/>
                  </a:lnTo>
                  <a:lnTo>
                    <a:pt x="2520" y="2617"/>
                  </a:lnTo>
                  <a:lnTo>
                    <a:pt x="2536" y="2620"/>
                  </a:lnTo>
                  <a:lnTo>
                    <a:pt x="2552" y="2626"/>
                  </a:lnTo>
                  <a:lnTo>
                    <a:pt x="2568" y="2635"/>
                  </a:lnTo>
                  <a:lnTo>
                    <a:pt x="2568" y="2635"/>
                  </a:lnTo>
                  <a:lnTo>
                    <a:pt x="2602" y="2655"/>
                  </a:lnTo>
                  <a:lnTo>
                    <a:pt x="2635" y="2676"/>
                  </a:lnTo>
                  <a:lnTo>
                    <a:pt x="2670" y="2693"/>
                  </a:lnTo>
                  <a:lnTo>
                    <a:pt x="2707" y="2709"/>
                  </a:lnTo>
                  <a:lnTo>
                    <a:pt x="2707" y="2709"/>
                  </a:lnTo>
                  <a:lnTo>
                    <a:pt x="2732" y="2718"/>
                  </a:lnTo>
                  <a:lnTo>
                    <a:pt x="2758" y="2725"/>
                  </a:lnTo>
                  <a:lnTo>
                    <a:pt x="2784" y="2731"/>
                  </a:lnTo>
                  <a:lnTo>
                    <a:pt x="2798" y="2731"/>
                  </a:lnTo>
                  <a:lnTo>
                    <a:pt x="2811" y="2733"/>
                  </a:lnTo>
                  <a:lnTo>
                    <a:pt x="2811" y="2733"/>
                  </a:lnTo>
                  <a:lnTo>
                    <a:pt x="2834" y="2730"/>
                  </a:lnTo>
                  <a:lnTo>
                    <a:pt x="2859" y="2727"/>
                  </a:lnTo>
                  <a:lnTo>
                    <a:pt x="2907" y="2720"/>
                  </a:lnTo>
                  <a:lnTo>
                    <a:pt x="2907" y="2720"/>
                  </a:lnTo>
                  <a:lnTo>
                    <a:pt x="2934" y="2717"/>
                  </a:lnTo>
                  <a:lnTo>
                    <a:pt x="2961" y="2715"/>
                  </a:lnTo>
                  <a:lnTo>
                    <a:pt x="2988" y="2715"/>
                  </a:lnTo>
                  <a:lnTo>
                    <a:pt x="3001" y="2718"/>
                  </a:lnTo>
                  <a:lnTo>
                    <a:pt x="3013" y="2720"/>
                  </a:lnTo>
                  <a:lnTo>
                    <a:pt x="3024" y="2724"/>
                  </a:lnTo>
                  <a:lnTo>
                    <a:pt x="3036" y="2728"/>
                  </a:lnTo>
                  <a:lnTo>
                    <a:pt x="3046" y="2734"/>
                  </a:lnTo>
                  <a:lnTo>
                    <a:pt x="3058" y="2742"/>
                  </a:lnTo>
                  <a:lnTo>
                    <a:pt x="3067" y="2750"/>
                  </a:lnTo>
                  <a:lnTo>
                    <a:pt x="3077" y="2759"/>
                  </a:lnTo>
                  <a:lnTo>
                    <a:pt x="3084" y="2771"/>
                  </a:lnTo>
                  <a:lnTo>
                    <a:pt x="3093" y="2784"/>
                  </a:lnTo>
                  <a:lnTo>
                    <a:pt x="3093" y="2784"/>
                  </a:lnTo>
                  <a:lnTo>
                    <a:pt x="3100" y="2799"/>
                  </a:lnTo>
                  <a:lnTo>
                    <a:pt x="3106" y="2816"/>
                  </a:lnTo>
                  <a:lnTo>
                    <a:pt x="3106" y="2816"/>
                  </a:lnTo>
                  <a:lnTo>
                    <a:pt x="3125" y="2790"/>
                  </a:lnTo>
                  <a:lnTo>
                    <a:pt x="3125" y="2790"/>
                  </a:lnTo>
                  <a:lnTo>
                    <a:pt x="3095" y="2791"/>
                  </a:lnTo>
                  <a:lnTo>
                    <a:pt x="3064" y="2794"/>
                  </a:lnTo>
                  <a:lnTo>
                    <a:pt x="3048" y="2797"/>
                  </a:lnTo>
                  <a:lnTo>
                    <a:pt x="3033" y="2800"/>
                  </a:lnTo>
                  <a:lnTo>
                    <a:pt x="3018" y="2806"/>
                  </a:lnTo>
                  <a:lnTo>
                    <a:pt x="3005" y="2812"/>
                  </a:lnTo>
                  <a:lnTo>
                    <a:pt x="3005" y="2812"/>
                  </a:lnTo>
                  <a:lnTo>
                    <a:pt x="2985" y="2825"/>
                  </a:lnTo>
                  <a:lnTo>
                    <a:pt x="2967" y="2840"/>
                  </a:lnTo>
                  <a:lnTo>
                    <a:pt x="2950" y="2856"/>
                  </a:lnTo>
                  <a:lnTo>
                    <a:pt x="2935" y="2873"/>
                  </a:lnTo>
                  <a:lnTo>
                    <a:pt x="2920" y="2892"/>
                  </a:lnTo>
                  <a:lnTo>
                    <a:pt x="2909" y="2913"/>
                  </a:lnTo>
                  <a:lnTo>
                    <a:pt x="2897" y="2933"/>
                  </a:lnTo>
                  <a:lnTo>
                    <a:pt x="2887" y="2954"/>
                  </a:lnTo>
                  <a:lnTo>
                    <a:pt x="2887" y="2954"/>
                  </a:lnTo>
                  <a:lnTo>
                    <a:pt x="2877" y="2976"/>
                  </a:lnTo>
                  <a:lnTo>
                    <a:pt x="2868" y="2999"/>
                  </a:lnTo>
                  <a:lnTo>
                    <a:pt x="2859" y="3022"/>
                  </a:lnTo>
                  <a:lnTo>
                    <a:pt x="2853" y="3046"/>
                  </a:lnTo>
                  <a:lnTo>
                    <a:pt x="2850" y="3071"/>
                  </a:lnTo>
                  <a:lnTo>
                    <a:pt x="2849" y="3096"/>
                  </a:lnTo>
                  <a:lnTo>
                    <a:pt x="2850" y="3107"/>
                  </a:lnTo>
                  <a:lnTo>
                    <a:pt x="2852" y="3119"/>
                  </a:lnTo>
                  <a:lnTo>
                    <a:pt x="2855" y="3131"/>
                  </a:lnTo>
                  <a:lnTo>
                    <a:pt x="2859" y="3142"/>
                  </a:lnTo>
                  <a:lnTo>
                    <a:pt x="2859" y="3142"/>
                  </a:lnTo>
                  <a:lnTo>
                    <a:pt x="2866" y="3160"/>
                  </a:lnTo>
                  <a:lnTo>
                    <a:pt x="2877" y="3176"/>
                  </a:lnTo>
                  <a:lnTo>
                    <a:pt x="2888" y="3191"/>
                  </a:lnTo>
                  <a:lnTo>
                    <a:pt x="2900" y="3205"/>
                  </a:lnTo>
                  <a:lnTo>
                    <a:pt x="2913" y="3218"/>
                  </a:lnTo>
                  <a:lnTo>
                    <a:pt x="2928" y="3230"/>
                  </a:lnTo>
                  <a:lnTo>
                    <a:pt x="2942" y="3242"/>
                  </a:lnTo>
                  <a:lnTo>
                    <a:pt x="2959" y="3252"/>
                  </a:lnTo>
                  <a:lnTo>
                    <a:pt x="2959" y="3252"/>
                  </a:lnTo>
                  <a:lnTo>
                    <a:pt x="2980" y="3267"/>
                  </a:lnTo>
                  <a:lnTo>
                    <a:pt x="3002" y="3278"/>
                  </a:lnTo>
                  <a:lnTo>
                    <a:pt x="3026" y="3289"/>
                  </a:lnTo>
                  <a:lnTo>
                    <a:pt x="3049" y="3299"/>
                  </a:lnTo>
                  <a:lnTo>
                    <a:pt x="3049" y="3299"/>
                  </a:lnTo>
                  <a:lnTo>
                    <a:pt x="3055" y="3258"/>
                  </a:lnTo>
                  <a:lnTo>
                    <a:pt x="3055" y="3258"/>
                  </a:lnTo>
                  <a:lnTo>
                    <a:pt x="3010" y="3261"/>
                  </a:lnTo>
                  <a:lnTo>
                    <a:pt x="2963" y="3264"/>
                  </a:lnTo>
                  <a:lnTo>
                    <a:pt x="2872" y="3273"/>
                  </a:lnTo>
                  <a:lnTo>
                    <a:pt x="2872" y="3273"/>
                  </a:lnTo>
                  <a:lnTo>
                    <a:pt x="2802" y="3281"/>
                  </a:lnTo>
                  <a:lnTo>
                    <a:pt x="2767" y="3287"/>
                  </a:lnTo>
                  <a:lnTo>
                    <a:pt x="2730" y="3293"/>
                  </a:lnTo>
                  <a:lnTo>
                    <a:pt x="2695" y="3300"/>
                  </a:lnTo>
                  <a:lnTo>
                    <a:pt x="2662" y="3309"/>
                  </a:lnTo>
                  <a:lnTo>
                    <a:pt x="2628" y="3321"/>
                  </a:lnTo>
                  <a:lnTo>
                    <a:pt x="2596" y="3335"/>
                  </a:lnTo>
                  <a:lnTo>
                    <a:pt x="2596" y="3335"/>
                  </a:lnTo>
                  <a:lnTo>
                    <a:pt x="2583" y="3341"/>
                  </a:lnTo>
                  <a:lnTo>
                    <a:pt x="2571" y="3350"/>
                  </a:lnTo>
                  <a:lnTo>
                    <a:pt x="2561" y="3359"/>
                  </a:lnTo>
                  <a:lnTo>
                    <a:pt x="2550" y="3368"/>
                  </a:lnTo>
                  <a:lnTo>
                    <a:pt x="2533" y="3388"/>
                  </a:lnTo>
                  <a:lnTo>
                    <a:pt x="2514" y="3409"/>
                  </a:lnTo>
                  <a:lnTo>
                    <a:pt x="2514" y="3409"/>
                  </a:lnTo>
                  <a:lnTo>
                    <a:pt x="2467" y="3463"/>
                  </a:lnTo>
                  <a:lnTo>
                    <a:pt x="2419" y="3515"/>
                  </a:lnTo>
                  <a:lnTo>
                    <a:pt x="2419" y="3515"/>
                  </a:lnTo>
                  <a:lnTo>
                    <a:pt x="2365" y="3578"/>
                  </a:lnTo>
                  <a:lnTo>
                    <a:pt x="2335" y="3609"/>
                  </a:lnTo>
                  <a:lnTo>
                    <a:pt x="2306" y="3638"/>
                  </a:lnTo>
                  <a:lnTo>
                    <a:pt x="2290" y="3651"/>
                  </a:lnTo>
                  <a:lnTo>
                    <a:pt x="2275" y="3665"/>
                  </a:lnTo>
                  <a:lnTo>
                    <a:pt x="2258" y="3676"/>
                  </a:lnTo>
                  <a:lnTo>
                    <a:pt x="2240" y="3687"/>
                  </a:lnTo>
                  <a:lnTo>
                    <a:pt x="2223" y="3697"/>
                  </a:lnTo>
                  <a:lnTo>
                    <a:pt x="2204" y="3704"/>
                  </a:lnTo>
                  <a:lnTo>
                    <a:pt x="2185" y="3711"/>
                  </a:lnTo>
                  <a:lnTo>
                    <a:pt x="2163" y="3716"/>
                  </a:lnTo>
                  <a:lnTo>
                    <a:pt x="2163" y="3716"/>
                  </a:lnTo>
                  <a:lnTo>
                    <a:pt x="2142" y="3719"/>
                  </a:lnTo>
                  <a:lnTo>
                    <a:pt x="2122" y="3722"/>
                  </a:lnTo>
                  <a:lnTo>
                    <a:pt x="2079" y="3725"/>
                  </a:lnTo>
                  <a:lnTo>
                    <a:pt x="2037" y="3726"/>
                  </a:lnTo>
                  <a:lnTo>
                    <a:pt x="1994" y="3725"/>
                  </a:lnTo>
                  <a:lnTo>
                    <a:pt x="1908" y="3720"/>
                  </a:lnTo>
                  <a:lnTo>
                    <a:pt x="1866" y="3719"/>
                  </a:lnTo>
                  <a:lnTo>
                    <a:pt x="1825" y="3717"/>
                  </a:lnTo>
                  <a:lnTo>
                    <a:pt x="1825" y="3717"/>
                  </a:lnTo>
                  <a:lnTo>
                    <a:pt x="1769" y="3717"/>
                  </a:lnTo>
                  <a:lnTo>
                    <a:pt x="1715" y="3720"/>
                  </a:lnTo>
                  <a:lnTo>
                    <a:pt x="1661" y="3725"/>
                  </a:lnTo>
                  <a:lnTo>
                    <a:pt x="1607" y="3730"/>
                  </a:lnTo>
                  <a:lnTo>
                    <a:pt x="1553" y="3738"/>
                  </a:lnTo>
                  <a:lnTo>
                    <a:pt x="1498" y="3747"/>
                  </a:lnTo>
                  <a:lnTo>
                    <a:pt x="1444" y="3755"/>
                  </a:lnTo>
                  <a:lnTo>
                    <a:pt x="1390" y="3767"/>
                  </a:lnTo>
                  <a:lnTo>
                    <a:pt x="1390" y="3767"/>
                  </a:lnTo>
                  <a:lnTo>
                    <a:pt x="1232" y="3801"/>
                  </a:lnTo>
                  <a:lnTo>
                    <a:pt x="1153" y="3817"/>
                  </a:lnTo>
                  <a:lnTo>
                    <a:pt x="1112" y="3824"/>
                  </a:lnTo>
                  <a:lnTo>
                    <a:pt x="1073" y="3830"/>
                  </a:lnTo>
                  <a:lnTo>
                    <a:pt x="1073" y="3830"/>
                  </a:lnTo>
                  <a:lnTo>
                    <a:pt x="1027" y="3836"/>
                  </a:lnTo>
                  <a:lnTo>
                    <a:pt x="984" y="3839"/>
                  </a:lnTo>
                  <a:lnTo>
                    <a:pt x="938" y="3842"/>
                  </a:lnTo>
                  <a:lnTo>
                    <a:pt x="893" y="3843"/>
                  </a:lnTo>
                  <a:lnTo>
                    <a:pt x="847" y="3842"/>
                  </a:lnTo>
                  <a:lnTo>
                    <a:pt x="802" y="3840"/>
                  </a:lnTo>
                  <a:lnTo>
                    <a:pt x="757" y="3837"/>
                  </a:lnTo>
                  <a:lnTo>
                    <a:pt x="711" y="3834"/>
                  </a:lnTo>
                  <a:lnTo>
                    <a:pt x="711" y="3834"/>
                  </a:lnTo>
                  <a:lnTo>
                    <a:pt x="616" y="3824"/>
                  </a:lnTo>
                  <a:lnTo>
                    <a:pt x="568" y="3818"/>
                  </a:lnTo>
                  <a:lnTo>
                    <a:pt x="521" y="3809"/>
                  </a:lnTo>
                  <a:lnTo>
                    <a:pt x="473" y="3799"/>
                  </a:lnTo>
                  <a:lnTo>
                    <a:pt x="451" y="3792"/>
                  </a:lnTo>
                  <a:lnTo>
                    <a:pt x="428" y="3785"/>
                  </a:lnTo>
                  <a:lnTo>
                    <a:pt x="406" y="3776"/>
                  </a:lnTo>
                  <a:lnTo>
                    <a:pt x="384" y="3766"/>
                  </a:lnTo>
                  <a:lnTo>
                    <a:pt x="362" y="3754"/>
                  </a:lnTo>
                  <a:lnTo>
                    <a:pt x="341" y="3742"/>
                  </a:lnTo>
                  <a:lnTo>
                    <a:pt x="341" y="3742"/>
                  </a:lnTo>
                  <a:lnTo>
                    <a:pt x="312" y="3720"/>
                  </a:lnTo>
                  <a:lnTo>
                    <a:pt x="283" y="3697"/>
                  </a:lnTo>
                  <a:lnTo>
                    <a:pt x="258" y="3670"/>
                  </a:lnTo>
                  <a:lnTo>
                    <a:pt x="233" y="3643"/>
                  </a:lnTo>
                  <a:lnTo>
                    <a:pt x="211" y="3612"/>
                  </a:lnTo>
                  <a:lnTo>
                    <a:pt x="191" y="3581"/>
                  </a:lnTo>
                  <a:lnTo>
                    <a:pt x="173" y="3549"/>
                  </a:lnTo>
                  <a:lnTo>
                    <a:pt x="157" y="3515"/>
                  </a:lnTo>
                  <a:lnTo>
                    <a:pt x="157" y="3515"/>
                  </a:lnTo>
                  <a:lnTo>
                    <a:pt x="138" y="3472"/>
                  </a:lnTo>
                  <a:lnTo>
                    <a:pt x="120" y="3428"/>
                  </a:lnTo>
                  <a:lnTo>
                    <a:pt x="106" y="3382"/>
                  </a:lnTo>
                  <a:lnTo>
                    <a:pt x="93" y="3335"/>
                  </a:lnTo>
                  <a:lnTo>
                    <a:pt x="82" y="3289"/>
                  </a:lnTo>
                  <a:lnTo>
                    <a:pt x="72" y="3240"/>
                  </a:lnTo>
                  <a:lnTo>
                    <a:pt x="65" y="3194"/>
                  </a:lnTo>
                  <a:lnTo>
                    <a:pt x="57" y="3145"/>
                  </a:lnTo>
                  <a:lnTo>
                    <a:pt x="53" y="3096"/>
                  </a:lnTo>
                  <a:lnTo>
                    <a:pt x="49" y="3047"/>
                  </a:lnTo>
                  <a:lnTo>
                    <a:pt x="46" y="2999"/>
                  </a:lnTo>
                  <a:lnTo>
                    <a:pt x="44" y="2951"/>
                  </a:lnTo>
                  <a:lnTo>
                    <a:pt x="43" y="2854"/>
                  </a:lnTo>
                  <a:lnTo>
                    <a:pt x="43" y="2759"/>
                  </a:lnTo>
                  <a:lnTo>
                    <a:pt x="43" y="2759"/>
                  </a:lnTo>
                  <a:lnTo>
                    <a:pt x="46" y="2655"/>
                  </a:lnTo>
                  <a:lnTo>
                    <a:pt x="50" y="2553"/>
                  </a:lnTo>
                  <a:lnTo>
                    <a:pt x="56" y="2449"/>
                  </a:lnTo>
                  <a:lnTo>
                    <a:pt x="63" y="2347"/>
                  </a:lnTo>
                  <a:lnTo>
                    <a:pt x="74" y="2243"/>
                  </a:lnTo>
                  <a:lnTo>
                    <a:pt x="85" y="2140"/>
                  </a:lnTo>
                  <a:lnTo>
                    <a:pt x="97" y="2038"/>
                  </a:lnTo>
                  <a:lnTo>
                    <a:pt x="112" y="1935"/>
                  </a:lnTo>
                  <a:lnTo>
                    <a:pt x="128" y="1833"/>
                  </a:lnTo>
                  <a:lnTo>
                    <a:pt x="144" y="1731"/>
                  </a:lnTo>
                  <a:lnTo>
                    <a:pt x="161" y="1630"/>
                  </a:lnTo>
                  <a:lnTo>
                    <a:pt x="180" y="1527"/>
                  </a:lnTo>
                  <a:lnTo>
                    <a:pt x="220" y="1325"/>
                  </a:lnTo>
                  <a:lnTo>
                    <a:pt x="262" y="1122"/>
                  </a:lnTo>
                  <a:lnTo>
                    <a:pt x="262" y="1122"/>
                  </a:lnTo>
                  <a:lnTo>
                    <a:pt x="322" y="851"/>
                  </a:lnTo>
                  <a:lnTo>
                    <a:pt x="385" y="582"/>
                  </a:lnTo>
                  <a:lnTo>
                    <a:pt x="451" y="313"/>
                  </a:lnTo>
                  <a:lnTo>
                    <a:pt x="521" y="44"/>
                  </a:lnTo>
                  <a:lnTo>
                    <a:pt x="521" y="44"/>
                  </a:lnTo>
                  <a:lnTo>
                    <a:pt x="526" y="26"/>
                  </a:lnTo>
                  <a:lnTo>
                    <a:pt x="526" y="26"/>
                  </a:lnTo>
                  <a:lnTo>
                    <a:pt x="526" y="22"/>
                  </a:lnTo>
                  <a:lnTo>
                    <a:pt x="526" y="18"/>
                  </a:lnTo>
                  <a:lnTo>
                    <a:pt x="526" y="13"/>
                  </a:lnTo>
                  <a:lnTo>
                    <a:pt x="523" y="10"/>
                  </a:lnTo>
                  <a:lnTo>
                    <a:pt x="518" y="4"/>
                  </a:lnTo>
                  <a:lnTo>
                    <a:pt x="511" y="1"/>
                  </a:lnTo>
                  <a:lnTo>
                    <a:pt x="504" y="0"/>
                  </a:lnTo>
                  <a:lnTo>
                    <a:pt x="496" y="3"/>
                  </a:lnTo>
                  <a:lnTo>
                    <a:pt x="493" y="4"/>
                  </a:lnTo>
                  <a:lnTo>
                    <a:pt x="490" y="7"/>
                  </a:lnTo>
                  <a:lnTo>
                    <a:pt x="488" y="10"/>
                  </a:lnTo>
                  <a:lnTo>
                    <a:pt x="486" y="15"/>
                  </a:lnTo>
                  <a:lnTo>
                    <a:pt x="48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1" name="Freeform 67">
              <a:extLst>
                <a:ext uri="{FF2B5EF4-FFF2-40B4-BE49-F238E27FC236}">
                  <a16:creationId xmlns:a16="http://schemas.microsoft.com/office/drawing/2014/main" id="{6D5CA82E-53A5-AB85-27A0-B2DA344F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1567"/>
              <a:ext cx="1066" cy="819"/>
            </a:xfrm>
            <a:custGeom>
              <a:avLst/>
              <a:gdLst>
                <a:gd name="T0" fmla="*/ 622 w 3197"/>
                <a:gd name="T1" fmla="*/ 474 h 2455"/>
                <a:gd name="T2" fmla="*/ 248 w 3197"/>
                <a:gd name="T3" fmla="*/ 1650 h 2455"/>
                <a:gd name="T4" fmla="*/ 22 w 3197"/>
                <a:gd name="T5" fmla="*/ 2360 h 2455"/>
                <a:gd name="T6" fmla="*/ 0 w 3197"/>
                <a:gd name="T7" fmla="*/ 2427 h 2455"/>
                <a:gd name="T8" fmla="*/ 5 w 3197"/>
                <a:gd name="T9" fmla="*/ 2447 h 2455"/>
                <a:gd name="T10" fmla="*/ 31 w 3197"/>
                <a:gd name="T11" fmla="*/ 2455 h 2455"/>
                <a:gd name="T12" fmla="*/ 207 w 3197"/>
                <a:gd name="T13" fmla="*/ 2439 h 2455"/>
                <a:gd name="T14" fmla="*/ 1397 w 3197"/>
                <a:gd name="T15" fmla="*/ 2329 h 2455"/>
                <a:gd name="T16" fmla="*/ 2337 w 3197"/>
                <a:gd name="T17" fmla="*/ 2242 h 2455"/>
                <a:gd name="T18" fmla="*/ 2402 w 3197"/>
                <a:gd name="T19" fmla="*/ 2226 h 2455"/>
                <a:gd name="T20" fmla="*/ 2452 w 3197"/>
                <a:gd name="T21" fmla="*/ 2188 h 2455"/>
                <a:gd name="T22" fmla="*/ 2476 w 3197"/>
                <a:gd name="T23" fmla="*/ 2147 h 2455"/>
                <a:gd name="T24" fmla="*/ 2658 w 3197"/>
                <a:gd name="T25" fmla="*/ 1640 h 2455"/>
                <a:gd name="T26" fmla="*/ 3090 w 3197"/>
                <a:gd name="T27" fmla="*/ 450 h 2455"/>
                <a:gd name="T28" fmla="*/ 3190 w 3197"/>
                <a:gd name="T29" fmla="*/ 172 h 2455"/>
                <a:gd name="T30" fmla="*/ 3197 w 3197"/>
                <a:gd name="T31" fmla="*/ 124 h 2455"/>
                <a:gd name="T32" fmla="*/ 3181 w 3197"/>
                <a:gd name="T33" fmla="*/ 66 h 2455"/>
                <a:gd name="T34" fmla="*/ 3138 w 3197"/>
                <a:gd name="T35" fmla="*/ 22 h 2455"/>
                <a:gd name="T36" fmla="*/ 3080 w 3197"/>
                <a:gd name="T37" fmla="*/ 0 h 2455"/>
                <a:gd name="T38" fmla="*/ 2970 w 3197"/>
                <a:gd name="T39" fmla="*/ 3 h 2455"/>
                <a:gd name="T40" fmla="*/ 1838 w 3197"/>
                <a:gd name="T41" fmla="*/ 51 h 2455"/>
                <a:gd name="T42" fmla="*/ 910 w 3197"/>
                <a:gd name="T43" fmla="*/ 92 h 2455"/>
                <a:gd name="T44" fmla="*/ 855 w 3197"/>
                <a:gd name="T45" fmla="*/ 99 h 2455"/>
                <a:gd name="T46" fmla="*/ 790 w 3197"/>
                <a:gd name="T47" fmla="*/ 127 h 2455"/>
                <a:gd name="T48" fmla="*/ 738 w 3197"/>
                <a:gd name="T49" fmla="*/ 172 h 2455"/>
                <a:gd name="T50" fmla="*/ 700 w 3197"/>
                <a:gd name="T51" fmla="*/ 232 h 2455"/>
                <a:gd name="T52" fmla="*/ 692 w 3197"/>
                <a:gd name="T53" fmla="*/ 259 h 2455"/>
                <a:gd name="T54" fmla="*/ 707 w 3197"/>
                <a:gd name="T55" fmla="*/ 275 h 2455"/>
                <a:gd name="T56" fmla="*/ 730 w 3197"/>
                <a:gd name="T57" fmla="*/ 266 h 2455"/>
                <a:gd name="T58" fmla="*/ 745 w 3197"/>
                <a:gd name="T59" fmla="*/ 232 h 2455"/>
                <a:gd name="T60" fmla="*/ 783 w 3197"/>
                <a:gd name="T61" fmla="*/ 184 h 2455"/>
                <a:gd name="T62" fmla="*/ 831 w 3197"/>
                <a:gd name="T63" fmla="*/ 152 h 2455"/>
                <a:gd name="T64" fmla="*/ 890 w 3197"/>
                <a:gd name="T65" fmla="*/ 134 h 2455"/>
                <a:gd name="T66" fmla="*/ 1048 w 3197"/>
                <a:gd name="T67" fmla="*/ 127 h 2455"/>
                <a:gd name="T68" fmla="*/ 2209 w 3197"/>
                <a:gd name="T69" fmla="*/ 77 h 2455"/>
                <a:gd name="T70" fmla="*/ 2925 w 3197"/>
                <a:gd name="T71" fmla="*/ 45 h 2455"/>
                <a:gd name="T72" fmla="*/ 3073 w 3197"/>
                <a:gd name="T73" fmla="*/ 41 h 2455"/>
                <a:gd name="T74" fmla="*/ 3109 w 3197"/>
                <a:gd name="T75" fmla="*/ 51 h 2455"/>
                <a:gd name="T76" fmla="*/ 3137 w 3197"/>
                <a:gd name="T77" fmla="*/ 73 h 2455"/>
                <a:gd name="T78" fmla="*/ 3154 w 3197"/>
                <a:gd name="T79" fmla="*/ 105 h 2455"/>
                <a:gd name="T80" fmla="*/ 3157 w 3197"/>
                <a:gd name="T81" fmla="*/ 134 h 2455"/>
                <a:gd name="T82" fmla="*/ 3147 w 3197"/>
                <a:gd name="T83" fmla="*/ 172 h 2455"/>
                <a:gd name="T84" fmla="*/ 2935 w 3197"/>
                <a:gd name="T85" fmla="*/ 758 h 2455"/>
                <a:gd name="T86" fmla="*/ 2520 w 3197"/>
                <a:gd name="T87" fmla="*/ 1909 h 2455"/>
                <a:gd name="T88" fmla="*/ 2436 w 3197"/>
                <a:gd name="T89" fmla="*/ 2137 h 2455"/>
                <a:gd name="T90" fmla="*/ 2416 w 3197"/>
                <a:gd name="T91" fmla="*/ 2169 h 2455"/>
                <a:gd name="T92" fmla="*/ 2354 w 3197"/>
                <a:gd name="T93" fmla="*/ 2199 h 2455"/>
                <a:gd name="T94" fmla="*/ 2177 w 3197"/>
                <a:gd name="T95" fmla="*/ 2216 h 2455"/>
                <a:gd name="T96" fmla="*/ 1016 w 3197"/>
                <a:gd name="T97" fmla="*/ 2323 h 2455"/>
                <a:gd name="T98" fmla="*/ 54 w 3197"/>
                <a:gd name="T99" fmla="*/ 2412 h 2455"/>
                <a:gd name="T100" fmla="*/ 25 w 3197"/>
                <a:gd name="T101" fmla="*/ 2415 h 2455"/>
                <a:gd name="T102" fmla="*/ 27 w 3197"/>
                <a:gd name="T103" fmla="*/ 2424 h 2455"/>
                <a:gd name="T104" fmla="*/ 40 w 3197"/>
                <a:gd name="T105" fmla="*/ 2439 h 2455"/>
                <a:gd name="T106" fmla="*/ 46 w 3197"/>
                <a:gd name="T107" fmla="*/ 2427 h 2455"/>
                <a:gd name="T108" fmla="*/ 70 w 3197"/>
                <a:gd name="T109" fmla="*/ 2343 h 2455"/>
                <a:gd name="T110" fmla="*/ 403 w 3197"/>
                <a:gd name="T111" fmla="*/ 1300 h 2455"/>
                <a:gd name="T112" fmla="*/ 716 w 3197"/>
                <a:gd name="T113" fmla="*/ 316 h 2455"/>
                <a:gd name="T114" fmla="*/ 733 w 3197"/>
                <a:gd name="T115" fmla="*/ 257 h 2455"/>
                <a:gd name="T116" fmla="*/ 726 w 3197"/>
                <a:gd name="T117" fmla="*/ 240 h 2455"/>
                <a:gd name="T118" fmla="*/ 697 w 3197"/>
                <a:gd name="T119" fmla="*/ 243 h 2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7" h="2455">
                  <a:moveTo>
                    <a:pt x="694" y="250"/>
                  </a:moveTo>
                  <a:lnTo>
                    <a:pt x="694" y="250"/>
                  </a:lnTo>
                  <a:lnTo>
                    <a:pt x="622" y="474"/>
                  </a:lnTo>
                  <a:lnTo>
                    <a:pt x="622" y="474"/>
                  </a:lnTo>
                  <a:lnTo>
                    <a:pt x="452" y="1009"/>
                  </a:lnTo>
                  <a:lnTo>
                    <a:pt x="452" y="1009"/>
                  </a:lnTo>
                  <a:lnTo>
                    <a:pt x="248" y="1650"/>
                  </a:lnTo>
                  <a:lnTo>
                    <a:pt x="248" y="1650"/>
                  </a:lnTo>
                  <a:lnTo>
                    <a:pt x="76" y="2191"/>
                  </a:lnTo>
                  <a:lnTo>
                    <a:pt x="76" y="2191"/>
                  </a:lnTo>
                  <a:lnTo>
                    <a:pt x="22" y="2360"/>
                  </a:lnTo>
                  <a:lnTo>
                    <a:pt x="22" y="2360"/>
                  </a:lnTo>
                  <a:lnTo>
                    <a:pt x="11" y="2393"/>
                  </a:lnTo>
                  <a:lnTo>
                    <a:pt x="5" y="2409"/>
                  </a:lnTo>
                  <a:lnTo>
                    <a:pt x="0" y="2427"/>
                  </a:lnTo>
                  <a:lnTo>
                    <a:pt x="0" y="2427"/>
                  </a:lnTo>
                  <a:lnTo>
                    <a:pt x="0" y="2434"/>
                  </a:lnTo>
                  <a:lnTo>
                    <a:pt x="0" y="2439"/>
                  </a:lnTo>
                  <a:lnTo>
                    <a:pt x="2" y="2444"/>
                  </a:lnTo>
                  <a:lnTo>
                    <a:pt x="5" y="2447"/>
                  </a:lnTo>
                  <a:lnTo>
                    <a:pt x="8" y="2450"/>
                  </a:lnTo>
                  <a:lnTo>
                    <a:pt x="11" y="2452"/>
                  </a:lnTo>
                  <a:lnTo>
                    <a:pt x="21" y="2455"/>
                  </a:lnTo>
                  <a:lnTo>
                    <a:pt x="31" y="2455"/>
                  </a:lnTo>
                  <a:lnTo>
                    <a:pt x="41" y="2455"/>
                  </a:lnTo>
                  <a:lnTo>
                    <a:pt x="60" y="2452"/>
                  </a:lnTo>
                  <a:lnTo>
                    <a:pt x="60" y="2452"/>
                  </a:lnTo>
                  <a:lnTo>
                    <a:pt x="207" y="2439"/>
                  </a:lnTo>
                  <a:lnTo>
                    <a:pt x="207" y="2439"/>
                  </a:lnTo>
                  <a:lnTo>
                    <a:pt x="732" y="2390"/>
                  </a:lnTo>
                  <a:lnTo>
                    <a:pt x="732" y="2390"/>
                  </a:lnTo>
                  <a:lnTo>
                    <a:pt x="1397" y="2329"/>
                  </a:lnTo>
                  <a:lnTo>
                    <a:pt x="1397" y="2329"/>
                  </a:lnTo>
                  <a:lnTo>
                    <a:pt x="2002" y="2273"/>
                  </a:lnTo>
                  <a:lnTo>
                    <a:pt x="2002" y="2273"/>
                  </a:lnTo>
                  <a:lnTo>
                    <a:pt x="2337" y="2242"/>
                  </a:lnTo>
                  <a:lnTo>
                    <a:pt x="2337" y="2242"/>
                  </a:lnTo>
                  <a:lnTo>
                    <a:pt x="2360" y="2240"/>
                  </a:lnTo>
                  <a:lnTo>
                    <a:pt x="2382" y="2234"/>
                  </a:lnTo>
                  <a:lnTo>
                    <a:pt x="2402" y="2226"/>
                  </a:lnTo>
                  <a:lnTo>
                    <a:pt x="2421" y="2216"/>
                  </a:lnTo>
                  <a:lnTo>
                    <a:pt x="2438" y="2203"/>
                  </a:lnTo>
                  <a:lnTo>
                    <a:pt x="2445" y="2196"/>
                  </a:lnTo>
                  <a:lnTo>
                    <a:pt x="2452" y="2188"/>
                  </a:lnTo>
                  <a:lnTo>
                    <a:pt x="2460" y="2180"/>
                  </a:lnTo>
                  <a:lnTo>
                    <a:pt x="2465" y="2169"/>
                  </a:lnTo>
                  <a:lnTo>
                    <a:pt x="2471" y="2159"/>
                  </a:lnTo>
                  <a:lnTo>
                    <a:pt x="2476" y="2147"/>
                  </a:lnTo>
                  <a:lnTo>
                    <a:pt x="2476" y="2147"/>
                  </a:lnTo>
                  <a:lnTo>
                    <a:pt x="2502" y="2074"/>
                  </a:lnTo>
                  <a:lnTo>
                    <a:pt x="2502" y="2074"/>
                  </a:lnTo>
                  <a:lnTo>
                    <a:pt x="2658" y="1640"/>
                  </a:lnTo>
                  <a:lnTo>
                    <a:pt x="2658" y="1640"/>
                  </a:lnTo>
                  <a:lnTo>
                    <a:pt x="2884" y="1019"/>
                  </a:lnTo>
                  <a:lnTo>
                    <a:pt x="2884" y="1019"/>
                  </a:lnTo>
                  <a:lnTo>
                    <a:pt x="3090" y="450"/>
                  </a:lnTo>
                  <a:lnTo>
                    <a:pt x="3090" y="450"/>
                  </a:lnTo>
                  <a:lnTo>
                    <a:pt x="3140" y="313"/>
                  </a:lnTo>
                  <a:lnTo>
                    <a:pt x="3166" y="243"/>
                  </a:lnTo>
                  <a:lnTo>
                    <a:pt x="3190" y="172"/>
                  </a:lnTo>
                  <a:lnTo>
                    <a:pt x="3190" y="172"/>
                  </a:lnTo>
                  <a:lnTo>
                    <a:pt x="3194" y="156"/>
                  </a:lnTo>
                  <a:lnTo>
                    <a:pt x="3197" y="140"/>
                  </a:lnTo>
                  <a:lnTo>
                    <a:pt x="3197" y="124"/>
                  </a:lnTo>
                  <a:lnTo>
                    <a:pt x="3195" y="108"/>
                  </a:lnTo>
                  <a:lnTo>
                    <a:pt x="3192" y="93"/>
                  </a:lnTo>
                  <a:lnTo>
                    <a:pt x="3187" y="79"/>
                  </a:lnTo>
                  <a:lnTo>
                    <a:pt x="3181" y="66"/>
                  </a:lnTo>
                  <a:lnTo>
                    <a:pt x="3172" y="52"/>
                  </a:lnTo>
                  <a:lnTo>
                    <a:pt x="3162" y="41"/>
                  </a:lnTo>
                  <a:lnTo>
                    <a:pt x="3152" y="31"/>
                  </a:lnTo>
                  <a:lnTo>
                    <a:pt x="3138" y="22"/>
                  </a:lnTo>
                  <a:lnTo>
                    <a:pt x="3125" y="13"/>
                  </a:lnTo>
                  <a:lnTo>
                    <a:pt x="3111" y="7"/>
                  </a:lnTo>
                  <a:lnTo>
                    <a:pt x="3096" y="3"/>
                  </a:lnTo>
                  <a:lnTo>
                    <a:pt x="3080" y="0"/>
                  </a:lnTo>
                  <a:lnTo>
                    <a:pt x="3062" y="0"/>
                  </a:lnTo>
                  <a:lnTo>
                    <a:pt x="3062" y="0"/>
                  </a:lnTo>
                  <a:lnTo>
                    <a:pt x="3017" y="1"/>
                  </a:lnTo>
                  <a:lnTo>
                    <a:pt x="2970" y="3"/>
                  </a:lnTo>
                  <a:lnTo>
                    <a:pt x="2970" y="3"/>
                  </a:lnTo>
                  <a:lnTo>
                    <a:pt x="2498" y="23"/>
                  </a:lnTo>
                  <a:lnTo>
                    <a:pt x="2498" y="23"/>
                  </a:lnTo>
                  <a:lnTo>
                    <a:pt x="1838" y="51"/>
                  </a:lnTo>
                  <a:lnTo>
                    <a:pt x="1838" y="51"/>
                  </a:lnTo>
                  <a:lnTo>
                    <a:pt x="1231" y="77"/>
                  </a:lnTo>
                  <a:lnTo>
                    <a:pt x="1231" y="77"/>
                  </a:lnTo>
                  <a:lnTo>
                    <a:pt x="910" y="92"/>
                  </a:lnTo>
                  <a:lnTo>
                    <a:pt x="910" y="92"/>
                  </a:lnTo>
                  <a:lnTo>
                    <a:pt x="891" y="93"/>
                  </a:lnTo>
                  <a:lnTo>
                    <a:pt x="872" y="95"/>
                  </a:lnTo>
                  <a:lnTo>
                    <a:pt x="855" y="99"/>
                  </a:lnTo>
                  <a:lnTo>
                    <a:pt x="839" y="105"/>
                  </a:lnTo>
                  <a:lnTo>
                    <a:pt x="821" y="111"/>
                  </a:lnTo>
                  <a:lnTo>
                    <a:pt x="806" y="118"/>
                  </a:lnTo>
                  <a:lnTo>
                    <a:pt x="790" y="127"/>
                  </a:lnTo>
                  <a:lnTo>
                    <a:pt x="776" y="137"/>
                  </a:lnTo>
                  <a:lnTo>
                    <a:pt x="762" y="148"/>
                  </a:lnTo>
                  <a:lnTo>
                    <a:pt x="749" y="159"/>
                  </a:lnTo>
                  <a:lnTo>
                    <a:pt x="738" y="172"/>
                  </a:lnTo>
                  <a:lnTo>
                    <a:pt x="726" y="186"/>
                  </a:lnTo>
                  <a:lnTo>
                    <a:pt x="717" y="200"/>
                  </a:lnTo>
                  <a:lnTo>
                    <a:pt x="708" y="216"/>
                  </a:lnTo>
                  <a:lnTo>
                    <a:pt x="700" y="232"/>
                  </a:lnTo>
                  <a:lnTo>
                    <a:pt x="694" y="250"/>
                  </a:lnTo>
                  <a:lnTo>
                    <a:pt x="694" y="250"/>
                  </a:lnTo>
                  <a:lnTo>
                    <a:pt x="692" y="256"/>
                  </a:lnTo>
                  <a:lnTo>
                    <a:pt x="692" y="259"/>
                  </a:lnTo>
                  <a:lnTo>
                    <a:pt x="692" y="263"/>
                  </a:lnTo>
                  <a:lnTo>
                    <a:pt x="694" y="266"/>
                  </a:lnTo>
                  <a:lnTo>
                    <a:pt x="700" y="272"/>
                  </a:lnTo>
                  <a:lnTo>
                    <a:pt x="707" y="275"/>
                  </a:lnTo>
                  <a:lnTo>
                    <a:pt x="714" y="276"/>
                  </a:lnTo>
                  <a:lnTo>
                    <a:pt x="722" y="273"/>
                  </a:lnTo>
                  <a:lnTo>
                    <a:pt x="727" y="269"/>
                  </a:lnTo>
                  <a:lnTo>
                    <a:pt x="730" y="266"/>
                  </a:lnTo>
                  <a:lnTo>
                    <a:pt x="733" y="262"/>
                  </a:lnTo>
                  <a:lnTo>
                    <a:pt x="733" y="262"/>
                  </a:lnTo>
                  <a:lnTo>
                    <a:pt x="739" y="246"/>
                  </a:lnTo>
                  <a:lnTo>
                    <a:pt x="745" y="232"/>
                  </a:lnTo>
                  <a:lnTo>
                    <a:pt x="754" y="218"/>
                  </a:lnTo>
                  <a:lnTo>
                    <a:pt x="762" y="206"/>
                  </a:lnTo>
                  <a:lnTo>
                    <a:pt x="771" y="194"/>
                  </a:lnTo>
                  <a:lnTo>
                    <a:pt x="783" y="184"/>
                  </a:lnTo>
                  <a:lnTo>
                    <a:pt x="793" y="175"/>
                  </a:lnTo>
                  <a:lnTo>
                    <a:pt x="805" y="167"/>
                  </a:lnTo>
                  <a:lnTo>
                    <a:pt x="818" y="159"/>
                  </a:lnTo>
                  <a:lnTo>
                    <a:pt x="831" y="152"/>
                  </a:lnTo>
                  <a:lnTo>
                    <a:pt x="844" y="146"/>
                  </a:lnTo>
                  <a:lnTo>
                    <a:pt x="859" y="142"/>
                  </a:lnTo>
                  <a:lnTo>
                    <a:pt x="874" y="137"/>
                  </a:lnTo>
                  <a:lnTo>
                    <a:pt x="890" y="134"/>
                  </a:lnTo>
                  <a:lnTo>
                    <a:pt x="904" y="133"/>
                  </a:lnTo>
                  <a:lnTo>
                    <a:pt x="920" y="131"/>
                  </a:lnTo>
                  <a:lnTo>
                    <a:pt x="920" y="131"/>
                  </a:lnTo>
                  <a:lnTo>
                    <a:pt x="1048" y="127"/>
                  </a:lnTo>
                  <a:lnTo>
                    <a:pt x="1048" y="127"/>
                  </a:lnTo>
                  <a:lnTo>
                    <a:pt x="1552" y="105"/>
                  </a:lnTo>
                  <a:lnTo>
                    <a:pt x="1552" y="105"/>
                  </a:lnTo>
                  <a:lnTo>
                    <a:pt x="2209" y="77"/>
                  </a:lnTo>
                  <a:lnTo>
                    <a:pt x="2209" y="77"/>
                  </a:lnTo>
                  <a:lnTo>
                    <a:pt x="2786" y="52"/>
                  </a:lnTo>
                  <a:lnTo>
                    <a:pt x="2786" y="52"/>
                  </a:lnTo>
                  <a:lnTo>
                    <a:pt x="2925" y="45"/>
                  </a:lnTo>
                  <a:lnTo>
                    <a:pt x="2994" y="42"/>
                  </a:lnTo>
                  <a:lnTo>
                    <a:pt x="3062" y="41"/>
                  </a:lnTo>
                  <a:lnTo>
                    <a:pt x="3062" y="41"/>
                  </a:lnTo>
                  <a:lnTo>
                    <a:pt x="3073" y="41"/>
                  </a:lnTo>
                  <a:lnTo>
                    <a:pt x="3081" y="42"/>
                  </a:lnTo>
                  <a:lnTo>
                    <a:pt x="3092" y="44"/>
                  </a:lnTo>
                  <a:lnTo>
                    <a:pt x="3100" y="47"/>
                  </a:lnTo>
                  <a:lnTo>
                    <a:pt x="3109" y="51"/>
                  </a:lnTo>
                  <a:lnTo>
                    <a:pt x="3116" y="55"/>
                  </a:lnTo>
                  <a:lnTo>
                    <a:pt x="3124" y="60"/>
                  </a:lnTo>
                  <a:lnTo>
                    <a:pt x="3131" y="66"/>
                  </a:lnTo>
                  <a:lnTo>
                    <a:pt x="3137" y="73"/>
                  </a:lnTo>
                  <a:lnTo>
                    <a:pt x="3143" y="80"/>
                  </a:lnTo>
                  <a:lnTo>
                    <a:pt x="3147" y="88"/>
                  </a:lnTo>
                  <a:lnTo>
                    <a:pt x="3152" y="96"/>
                  </a:lnTo>
                  <a:lnTo>
                    <a:pt x="3154" y="105"/>
                  </a:lnTo>
                  <a:lnTo>
                    <a:pt x="3156" y="114"/>
                  </a:lnTo>
                  <a:lnTo>
                    <a:pt x="3157" y="124"/>
                  </a:lnTo>
                  <a:lnTo>
                    <a:pt x="3157" y="134"/>
                  </a:lnTo>
                  <a:lnTo>
                    <a:pt x="3157" y="134"/>
                  </a:lnTo>
                  <a:lnTo>
                    <a:pt x="3156" y="143"/>
                  </a:lnTo>
                  <a:lnTo>
                    <a:pt x="3153" y="153"/>
                  </a:lnTo>
                  <a:lnTo>
                    <a:pt x="3147" y="172"/>
                  </a:lnTo>
                  <a:lnTo>
                    <a:pt x="3147" y="172"/>
                  </a:lnTo>
                  <a:lnTo>
                    <a:pt x="3106" y="285"/>
                  </a:lnTo>
                  <a:lnTo>
                    <a:pt x="3106" y="285"/>
                  </a:lnTo>
                  <a:lnTo>
                    <a:pt x="2935" y="758"/>
                  </a:lnTo>
                  <a:lnTo>
                    <a:pt x="2935" y="758"/>
                  </a:lnTo>
                  <a:lnTo>
                    <a:pt x="2713" y="1375"/>
                  </a:lnTo>
                  <a:lnTo>
                    <a:pt x="2713" y="1375"/>
                  </a:lnTo>
                  <a:lnTo>
                    <a:pt x="2520" y="1909"/>
                  </a:lnTo>
                  <a:lnTo>
                    <a:pt x="2520" y="1909"/>
                  </a:lnTo>
                  <a:lnTo>
                    <a:pt x="2479" y="2023"/>
                  </a:lnTo>
                  <a:lnTo>
                    <a:pt x="2458" y="2080"/>
                  </a:lnTo>
                  <a:lnTo>
                    <a:pt x="2436" y="2137"/>
                  </a:lnTo>
                  <a:lnTo>
                    <a:pt x="2436" y="2137"/>
                  </a:lnTo>
                  <a:lnTo>
                    <a:pt x="2432" y="2147"/>
                  </a:lnTo>
                  <a:lnTo>
                    <a:pt x="2426" y="2156"/>
                  </a:lnTo>
                  <a:lnTo>
                    <a:pt x="2421" y="2163"/>
                  </a:lnTo>
                  <a:lnTo>
                    <a:pt x="2416" y="2169"/>
                  </a:lnTo>
                  <a:lnTo>
                    <a:pt x="2402" y="2181"/>
                  </a:lnTo>
                  <a:lnTo>
                    <a:pt x="2388" y="2188"/>
                  </a:lnTo>
                  <a:lnTo>
                    <a:pt x="2372" y="2194"/>
                  </a:lnTo>
                  <a:lnTo>
                    <a:pt x="2354" y="2199"/>
                  </a:lnTo>
                  <a:lnTo>
                    <a:pt x="2337" y="2202"/>
                  </a:lnTo>
                  <a:lnTo>
                    <a:pt x="2319" y="2203"/>
                  </a:lnTo>
                  <a:lnTo>
                    <a:pt x="2319" y="2203"/>
                  </a:lnTo>
                  <a:lnTo>
                    <a:pt x="2177" y="2216"/>
                  </a:lnTo>
                  <a:lnTo>
                    <a:pt x="2177" y="2216"/>
                  </a:lnTo>
                  <a:lnTo>
                    <a:pt x="1665" y="2263"/>
                  </a:lnTo>
                  <a:lnTo>
                    <a:pt x="1665" y="2263"/>
                  </a:lnTo>
                  <a:lnTo>
                    <a:pt x="1016" y="2323"/>
                  </a:lnTo>
                  <a:lnTo>
                    <a:pt x="1016" y="2323"/>
                  </a:lnTo>
                  <a:lnTo>
                    <a:pt x="413" y="2379"/>
                  </a:lnTo>
                  <a:lnTo>
                    <a:pt x="413" y="2379"/>
                  </a:lnTo>
                  <a:lnTo>
                    <a:pt x="54" y="2412"/>
                  </a:lnTo>
                  <a:lnTo>
                    <a:pt x="54" y="2412"/>
                  </a:lnTo>
                  <a:lnTo>
                    <a:pt x="40" y="2412"/>
                  </a:lnTo>
                  <a:lnTo>
                    <a:pt x="31" y="2412"/>
                  </a:lnTo>
                  <a:lnTo>
                    <a:pt x="25" y="2415"/>
                  </a:lnTo>
                  <a:lnTo>
                    <a:pt x="25" y="2415"/>
                  </a:lnTo>
                  <a:lnTo>
                    <a:pt x="24" y="2417"/>
                  </a:lnTo>
                  <a:lnTo>
                    <a:pt x="24" y="2421"/>
                  </a:lnTo>
                  <a:lnTo>
                    <a:pt x="27" y="2424"/>
                  </a:lnTo>
                  <a:lnTo>
                    <a:pt x="30" y="2428"/>
                  </a:lnTo>
                  <a:lnTo>
                    <a:pt x="37" y="2436"/>
                  </a:lnTo>
                  <a:lnTo>
                    <a:pt x="40" y="2439"/>
                  </a:lnTo>
                  <a:lnTo>
                    <a:pt x="40" y="2439"/>
                  </a:lnTo>
                  <a:lnTo>
                    <a:pt x="41" y="2436"/>
                  </a:lnTo>
                  <a:lnTo>
                    <a:pt x="41" y="2433"/>
                  </a:lnTo>
                  <a:lnTo>
                    <a:pt x="41" y="2433"/>
                  </a:lnTo>
                  <a:lnTo>
                    <a:pt x="46" y="2427"/>
                  </a:lnTo>
                  <a:lnTo>
                    <a:pt x="47" y="2418"/>
                  </a:lnTo>
                  <a:lnTo>
                    <a:pt x="51" y="2402"/>
                  </a:lnTo>
                  <a:lnTo>
                    <a:pt x="51" y="2402"/>
                  </a:lnTo>
                  <a:lnTo>
                    <a:pt x="70" y="2343"/>
                  </a:lnTo>
                  <a:lnTo>
                    <a:pt x="70" y="2343"/>
                  </a:lnTo>
                  <a:lnTo>
                    <a:pt x="208" y="1910"/>
                  </a:lnTo>
                  <a:lnTo>
                    <a:pt x="208" y="1910"/>
                  </a:lnTo>
                  <a:lnTo>
                    <a:pt x="403" y="1300"/>
                  </a:lnTo>
                  <a:lnTo>
                    <a:pt x="403" y="1300"/>
                  </a:lnTo>
                  <a:lnTo>
                    <a:pt x="593" y="702"/>
                  </a:lnTo>
                  <a:lnTo>
                    <a:pt x="593" y="702"/>
                  </a:lnTo>
                  <a:lnTo>
                    <a:pt x="716" y="316"/>
                  </a:lnTo>
                  <a:lnTo>
                    <a:pt x="716" y="316"/>
                  </a:lnTo>
                  <a:lnTo>
                    <a:pt x="733" y="262"/>
                  </a:lnTo>
                  <a:lnTo>
                    <a:pt x="733" y="262"/>
                  </a:lnTo>
                  <a:lnTo>
                    <a:pt x="733" y="257"/>
                  </a:lnTo>
                  <a:lnTo>
                    <a:pt x="733" y="253"/>
                  </a:lnTo>
                  <a:lnTo>
                    <a:pt x="733" y="249"/>
                  </a:lnTo>
                  <a:lnTo>
                    <a:pt x="730" y="246"/>
                  </a:lnTo>
                  <a:lnTo>
                    <a:pt x="726" y="240"/>
                  </a:lnTo>
                  <a:lnTo>
                    <a:pt x="719" y="237"/>
                  </a:lnTo>
                  <a:lnTo>
                    <a:pt x="711" y="237"/>
                  </a:lnTo>
                  <a:lnTo>
                    <a:pt x="704" y="238"/>
                  </a:lnTo>
                  <a:lnTo>
                    <a:pt x="697" y="243"/>
                  </a:lnTo>
                  <a:lnTo>
                    <a:pt x="695" y="247"/>
                  </a:lnTo>
                  <a:lnTo>
                    <a:pt x="694" y="250"/>
                  </a:lnTo>
                  <a:lnTo>
                    <a:pt x="694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2" name="Freeform 68">
              <a:extLst>
                <a:ext uri="{FF2B5EF4-FFF2-40B4-BE49-F238E27FC236}">
                  <a16:creationId xmlns:a16="http://schemas.microsoft.com/office/drawing/2014/main" id="{8581264B-B55F-BCB9-1D44-46F47A41D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" y="2335"/>
              <a:ext cx="690" cy="50"/>
            </a:xfrm>
            <a:custGeom>
              <a:avLst/>
              <a:gdLst>
                <a:gd name="T0" fmla="*/ 2051 w 2070"/>
                <a:gd name="T1" fmla="*/ 108 h 149"/>
                <a:gd name="T2" fmla="*/ 2051 w 2070"/>
                <a:gd name="T3" fmla="*/ 108 h 149"/>
                <a:gd name="T4" fmla="*/ 1847 w 2070"/>
                <a:gd name="T5" fmla="*/ 98 h 149"/>
                <a:gd name="T6" fmla="*/ 1847 w 2070"/>
                <a:gd name="T7" fmla="*/ 98 h 149"/>
                <a:gd name="T8" fmla="*/ 1365 w 2070"/>
                <a:gd name="T9" fmla="*/ 72 h 149"/>
                <a:gd name="T10" fmla="*/ 1365 w 2070"/>
                <a:gd name="T11" fmla="*/ 72 h 149"/>
                <a:gd name="T12" fmla="*/ 778 w 2070"/>
                <a:gd name="T13" fmla="*/ 41 h 149"/>
                <a:gd name="T14" fmla="*/ 778 w 2070"/>
                <a:gd name="T15" fmla="*/ 41 h 149"/>
                <a:gd name="T16" fmla="*/ 269 w 2070"/>
                <a:gd name="T17" fmla="*/ 13 h 149"/>
                <a:gd name="T18" fmla="*/ 269 w 2070"/>
                <a:gd name="T19" fmla="*/ 13 h 149"/>
                <a:gd name="T20" fmla="*/ 102 w 2070"/>
                <a:gd name="T21" fmla="*/ 4 h 149"/>
                <a:gd name="T22" fmla="*/ 102 w 2070"/>
                <a:gd name="T23" fmla="*/ 4 h 149"/>
                <a:gd name="T24" fmla="*/ 63 w 2070"/>
                <a:gd name="T25" fmla="*/ 1 h 149"/>
                <a:gd name="T26" fmla="*/ 42 w 2070"/>
                <a:gd name="T27" fmla="*/ 0 h 149"/>
                <a:gd name="T28" fmla="*/ 22 w 2070"/>
                <a:gd name="T29" fmla="*/ 0 h 149"/>
                <a:gd name="T30" fmla="*/ 22 w 2070"/>
                <a:gd name="T31" fmla="*/ 0 h 149"/>
                <a:gd name="T32" fmla="*/ 19 w 2070"/>
                <a:gd name="T33" fmla="*/ 0 h 149"/>
                <a:gd name="T34" fmla="*/ 19 w 2070"/>
                <a:gd name="T35" fmla="*/ 0 h 149"/>
                <a:gd name="T36" fmla="*/ 14 w 2070"/>
                <a:gd name="T37" fmla="*/ 0 h 149"/>
                <a:gd name="T38" fmla="*/ 10 w 2070"/>
                <a:gd name="T39" fmla="*/ 1 h 149"/>
                <a:gd name="T40" fmla="*/ 7 w 2070"/>
                <a:gd name="T41" fmla="*/ 3 h 149"/>
                <a:gd name="T42" fmla="*/ 4 w 2070"/>
                <a:gd name="T43" fmla="*/ 6 h 149"/>
                <a:gd name="T44" fmla="*/ 0 w 2070"/>
                <a:gd name="T45" fmla="*/ 12 h 149"/>
                <a:gd name="T46" fmla="*/ 0 w 2070"/>
                <a:gd name="T47" fmla="*/ 19 h 149"/>
                <a:gd name="T48" fmla="*/ 1 w 2070"/>
                <a:gd name="T49" fmla="*/ 28 h 149"/>
                <a:gd name="T50" fmla="*/ 4 w 2070"/>
                <a:gd name="T51" fmla="*/ 34 h 149"/>
                <a:gd name="T52" fmla="*/ 10 w 2070"/>
                <a:gd name="T53" fmla="*/ 39 h 149"/>
                <a:gd name="T54" fmla="*/ 14 w 2070"/>
                <a:gd name="T55" fmla="*/ 41 h 149"/>
                <a:gd name="T56" fmla="*/ 19 w 2070"/>
                <a:gd name="T57" fmla="*/ 41 h 149"/>
                <a:gd name="T58" fmla="*/ 19 w 2070"/>
                <a:gd name="T59" fmla="*/ 41 h 149"/>
                <a:gd name="T60" fmla="*/ 221 w 2070"/>
                <a:gd name="T61" fmla="*/ 53 h 149"/>
                <a:gd name="T62" fmla="*/ 221 w 2070"/>
                <a:gd name="T63" fmla="*/ 53 h 149"/>
                <a:gd name="T64" fmla="*/ 705 w 2070"/>
                <a:gd name="T65" fmla="*/ 77 h 149"/>
                <a:gd name="T66" fmla="*/ 705 w 2070"/>
                <a:gd name="T67" fmla="*/ 77 h 149"/>
                <a:gd name="T68" fmla="*/ 1291 w 2070"/>
                <a:gd name="T69" fmla="*/ 108 h 149"/>
                <a:gd name="T70" fmla="*/ 1291 w 2070"/>
                <a:gd name="T71" fmla="*/ 108 h 149"/>
                <a:gd name="T72" fmla="*/ 1801 w 2070"/>
                <a:gd name="T73" fmla="*/ 136 h 149"/>
                <a:gd name="T74" fmla="*/ 1801 w 2070"/>
                <a:gd name="T75" fmla="*/ 136 h 149"/>
                <a:gd name="T76" fmla="*/ 1967 w 2070"/>
                <a:gd name="T77" fmla="*/ 145 h 149"/>
                <a:gd name="T78" fmla="*/ 1967 w 2070"/>
                <a:gd name="T79" fmla="*/ 145 h 149"/>
                <a:gd name="T80" fmla="*/ 2007 w 2070"/>
                <a:gd name="T81" fmla="*/ 148 h 149"/>
                <a:gd name="T82" fmla="*/ 2027 w 2070"/>
                <a:gd name="T83" fmla="*/ 149 h 149"/>
                <a:gd name="T84" fmla="*/ 2046 w 2070"/>
                <a:gd name="T85" fmla="*/ 149 h 149"/>
                <a:gd name="T86" fmla="*/ 2046 w 2070"/>
                <a:gd name="T87" fmla="*/ 149 h 149"/>
                <a:gd name="T88" fmla="*/ 2051 w 2070"/>
                <a:gd name="T89" fmla="*/ 149 h 149"/>
                <a:gd name="T90" fmla="*/ 2051 w 2070"/>
                <a:gd name="T91" fmla="*/ 149 h 149"/>
                <a:gd name="T92" fmla="*/ 2055 w 2070"/>
                <a:gd name="T93" fmla="*/ 149 h 149"/>
                <a:gd name="T94" fmla="*/ 2060 w 2070"/>
                <a:gd name="T95" fmla="*/ 148 h 149"/>
                <a:gd name="T96" fmla="*/ 2062 w 2070"/>
                <a:gd name="T97" fmla="*/ 146 h 149"/>
                <a:gd name="T98" fmla="*/ 2065 w 2070"/>
                <a:gd name="T99" fmla="*/ 143 h 149"/>
                <a:gd name="T100" fmla="*/ 2068 w 2070"/>
                <a:gd name="T101" fmla="*/ 137 h 149"/>
                <a:gd name="T102" fmla="*/ 2070 w 2070"/>
                <a:gd name="T103" fmla="*/ 130 h 149"/>
                <a:gd name="T104" fmla="*/ 2068 w 2070"/>
                <a:gd name="T105" fmla="*/ 123 h 149"/>
                <a:gd name="T106" fmla="*/ 2065 w 2070"/>
                <a:gd name="T107" fmla="*/ 115 h 149"/>
                <a:gd name="T108" fmla="*/ 2060 w 2070"/>
                <a:gd name="T109" fmla="*/ 111 h 149"/>
                <a:gd name="T110" fmla="*/ 2055 w 2070"/>
                <a:gd name="T111" fmla="*/ 110 h 149"/>
                <a:gd name="T112" fmla="*/ 2051 w 2070"/>
                <a:gd name="T113" fmla="*/ 108 h 149"/>
                <a:gd name="T114" fmla="*/ 2051 w 2070"/>
                <a:gd name="T115" fmla="*/ 10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0" h="149">
                  <a:moveTo>
                    <a:pt x="2051" y="108"/>
                  </a:moveTo>
                  <a:lnTo>
                    <a:pt x="2051" y="108"/>
                  </a:lnTo>
                  <a:lnTo>
                    <a:pt x="1847" y="98"/>
                  </a:lnTo>
                  <a:lnTo>
                    <a:pt x="1847" y="98"/>
                  </a:lnTo>
                  <a:lnTo>
                    <a:pt x="1365" y="72"/>
                  </a:lnTo>
                  <a:lnTo>
                    <a:pt x="1365" y="72"/>
                  </a:lnTo>
                  <a:lnTo>
                    <a:pt x="778" y="41"/>
                  </a:lnTo>
                  <a:lnTo>
                    <a:pt x="778" y="41"/>
                  </a:lnTo>
                  <a:lnTo>
                    <a:pt x="269" y="13"/>
                  </a:lnTo>
                  <a:lnTo>
                    <a:pt x="269" y="13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6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" y="28"/>
                  </a:lnTo>
                  <a:lnTo>
                    <a:pt x="4" y="34"/>
                  </a:lnTo>
                  <a:lnTo>
                    <a:pt x="10" y="39"/>
                  </a:lnTo>
                  <a:lnTo>
                    <a:pt x="14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21" y="53"/>
                  </a:lnTo>
                  <a:lnTo>
                    <a:pt x="221" y="53"/>
                  </a:lnTo>
                  <a:lnTo>
                    <a:pt x="705" y="77"/>
                  </a:lnTo>
                  <a:lnTo>
                    <a:pt x="705" y="77"/>
                  </a:lnTo>
                  <a:lnTo>
                    <a:pt x="1291" y="108"/>
                  </a:lnTo>
                  <a:lnTo>
                    <a:pt x="1291" y="108"/>
                  </a:lnTo>
                  <a:lnTo>
                    <a:pt x="1801" y="136"/>
                  </a:lnTo>
                  <a:lnTo>
                    <a:pt x="1801" y="136"/>
                  </a:lnTo>
                  <a:lnTo>
                    <a:pt x="1967" y="145"/>
                  </a:lnTo>
                  <a:lnTo>
                    <a:pt x="1967" y="145"/>
                  </a:lnTo>
                  <a:lnTo>
                    <a:pt x="2007" y="148"/>
                  </a:lnTo>
                  <a:lnTo>
                    <a:pt x="2027" y="149"/>
                  </a:lnTo>
                  <a:lnTo>
                    <a:pt x="2046" y="149"/>
                  </a:lnTo>
                  <a:lnTo>
                    <a:pt x="2046" y="149"/>
                  </a:lnTo>
                  <a:lnTo>
                    <a:pt x="2051" y="149"/>
                  </a:lnTo>
                  <a:lnTo>
                    <a:pt x="2051" y="149"/>
                  </a:lnTo>
                  <a:lnTo>
                    <a:pt x="2055" y="149"/>
                  </a:lnTo>
                  <a:lnTo>
                    <a:pt x="2060" y="148"/>
                  </a:lnTo>
                  <a:lnTo>
                    <a:pt x="2062" y="146"/>
                  </a:lnTo>
                  <a:lnTo>
                    <a:pt x="2065" y="143"/>
                  </a:lnTo>
                  <a:lnTo>
                    <a:pt x="2068" y="137"/>
                  </a:lnTo>
                  <a:lnTo>
                    <a:pt x="2070" y="130"/>
                  </a:lnTo>
                  <a:lnTo>
                    <a:pt x="2068" y="123"/>
                  </a:lnTo>
                  <a:lnTo>
                    <a:pt x="2065" y="115"/>
                  </a:lnTo>
                  <a:lnTo>
                    <a:pt x="2060" y="111"/>
                  </a:lnTo>
                  <a:lnTo>
                    <a:pt x="2055" y="110"/>
                  </a:lnTo>
                  <a:lnTo>
                    <a:pt x="2051" y="108"/>
                  </a:lnTo>
                  <a:lnTo>
                    <a:pt x="2051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4" name="Freeform 69">
              <a:extLst>
                <a:ext uri="{FF2B5EF4-FFF2-40B4-BE49-F238E27FC236}">
                  <a16:creationId xmlns:a16="http://schemas.microsoft.com/office/drawing/2014/main" id="{F1DE47F9-7013-F81E-5611-F902079F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2308"/>
              <a:ext cx="639" cy="53"/>
            </a:xfrm>
            <a:custGeom>
              <a:avLst/>
              <a:gdLst>
                <a:gd name="T0" fmla="*/ 1896 w 1915"/>
                <a:gd name="T1" fmla="*/ 116 h 157"/>
                <a:gd name="T2" fmla="*/ 1896 w 1915"/>
                <a:gd name="T3" fmla="*/ 116 h 157"/>
                <a:gd name="T4" fmla="*/ 1258 w 1915"/>
                <a:gd name="T5" fmla="*/ 77 h 157"/>
                <a:gd name="T6" fmla="*/ 1258 w 1915"/>
                <a:gd name="T7" fmla="*/ 77 h 157"/>
                <a:gd name="T8" fmla="*/ 250 w 1915"/>
                <a:gd name="T9" fmla="*/ 15 h 157"/>
                <a:gd name="T10" fmla="*/ 250 w 1915"/>
                <a:gd name="T11" fmla="*/ 15 h 157"/>
                <a:gd name="T12" fmla="*/ 19 w 1915"/>
                <a:gd name="T13" fmla="*/ 0 h 157"/>
                <a:gd name="T14" fmla="*/ 19 w 1915"/>
                <a:gd name="T15" fmla="*/ 0 h 157"/>
                <a:gd name="T16" fmla="*/ 15 w 1915"/>
                <a:gd name="T17" fmla="*/ 0 h 157"/>
                <a:gd name="T18" fmla="*/ 10 w 1915"/>
                <a:gd name="T19" fmla="*/ 2 h 157"/>
                <a:gd name="T20" fmla="*/ 7 w 1915"/>
                <a:gd name="T21" fmla="*/ 3 h 157"/>
                <a:gd name="T22" fmla="*/ 4 w 1915"/>
                <a:gd name="T23" fmla="*/ 6 h 157"/>
                <a:gd name="T24" fmla="*/ 0 w 1915"/>
                <a:gd name="T25" fmla="*/ 12 h 157"/>
                <a:gd name="T26" fmla="*/ 0 w 1915"/>
                <a:gd name="T27" fmla="*/ 19 h 157"/>
                <a:gd name="T28" fmla="*/ 0 w 1915"/>
                <a:gd name="T29" fmla="*/ 27 h 157"/>
                <a:gd name="T30" fmla="*/ 4 w 1915"/>
                <a:gd name="T31" fmla="*/ 34 h 157"/>
                <a:gd name="T32" fmla="*/ 10 w 1915"/>
                <a:gd name="T33" fmla="*/ 38 h 157"/>
                <a:gd name="T34" fmla="*/ 15 w 1915"/>
                <a:gd name="T35" fmla="*/ 40 h 157"/>
                <a:gd name="T36" fmla="*/ 19 w 1915"/>
                <a:gd name="T37" fmla="*/ 41 h 157"/>
                <a:gd name="T38" fmla="*/ 19 w 1915"/>
                <a:gd name="T39" fmla="*/ 41 h 157"/>
                <a:gd name="T40" fmla="*/ 657 w 1915"/>
                <a:gd name="T41" fmla="*/ 81 h 157"/>
                <a:gd name="T42" fmla="*/ 657 w 1915"/>
                <a:gd name="T43" fmla="*/ 81 h 157"/>
                <a:gd name="T44" fmla="*/ 1665 w 1915"/>
                <a:gd name="T45" fmla="*/ 142 h 157"/>
                <a:gd name="T46" fmla="*/ 1665 w 1915"/>
                <a:gd name="T47" fmla="*/ 142 h 157"/>
                <a:gd name="T48" fmla="*/ 1896 w 1915"/>
                <a:gd name="T49" fmla="*/ 157 h 157"/>
                <a:gd name="T50" fmla="*/ 1896 w 1915"/>
                <a:gd name="T51" fmla="*/ 157 h 157"/>
                <a:gd name="T52" fmla="*/ 1900 w 1915"/>
                <a:gd name="T53" fmla="*/ 157 h 157"/>
                <a:gd name="T54" fmla="*/ 1905 w 1915"/>
                <a:gd name="T55" fmla="*/ 156 h 157"/>
                <a:gd name="T56" fmla="*/ 1908 w 1915"/>
                <a:gd name="T57" fmla="*/ 154 h 157"/>
                <a:gd name="T58" fmla="*/ 1911 w 1915"/>
                <a:gd name="T59" fmla="*/ 151 h 157"/>
                <a:gd name="T60" fmla="*/ 1915 w 1915"/>
                <a:gd name="T61" fmla="*/ 145 h 157"/>
                <a:gd name="T62" fmla="*/ 1915 w 1915"/>
                <a:gd name="T63" fmla="*/ 138 h 157"/>
                <a:gd name="T64" fmla="*/ 1915 w 1915"/>
                <a:gd name="T65" fmla="*/ 131 h 157"/>
                <a:gd name="T66" fmla="*/ 1911 w 1915"/>
                <a:gd name="T67" fmla="*/ 123 h 157"/>
                <a:gd name="T68" fmla="*/ 1905 w 1915"/>
                <a:gd name="T69" fmla="*/ 119 h 157"/>
                <a:gd name="T70" fmla="*/ 1900 w 1915"/>
                <a:gd name="T71" fmla="*/ 117 h 157"/>
                <a:gd name="T72" fmla="*/ 1896 w 1915"/>
                <a:gd name="T73" fmla="*/ 116 h 157"/>
                <a:gd name="T74" fmla="*/ 1896 w 1915"/>
                <a:gd name="T75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5" h="157">
                  <a:moveTo>
                    <a:pt x="1896" y="116"/>
                  </a:moveTo>
                  <a:lnTo>
                    <a:pt x="1896" y="116"/>
                  </a:lnTo>
                  <a:lnTo>
                    <a:pt x="1258" y="77"/>
                  </a:lnTo>
                  <a:lnTo>
                    <a:pt x="1258" y="77"/>
                  </a:lnTo>
                  <a:lnTo>
                    <a:pt x="250" y="15"/>
                  </a:lnTo>
                  <a:lnTo>
                    <a:pt x="250" y="15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5" y="40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657" y="81"/>
                  </a:lnTo>
                  <a:lnTo>
                    <a:pt x="657" y="81"/>
                  </a:lnTo>
                  <a:lnTo>
                    <a:pt x="1665" y="142"/>
                  </a:lnTo>
                  <a:lnTo>
                    <a:pt x="1665" y="142"/>
                  </a:lnTo>
                  <a:lnTo>
                    <a:pt x="1896" y="157"/>
                  </a:lnTo>
                  <a:lnTo>
                    <a:pt x="1896" y="157"/>
                  </a:lnTo>
                  <a:lnTo>
                    <a:pt x="1900" y="157"/>
                  </a:lnTo>
                  <a:lnTo>
                    <a:pt x="1905" y="156"/>
                  </a:lnTo>
                  <a:lnTo>
                    <a:pt x="1908" y="154"/>
                  </a:lnTo>
                  <a:lnTo>
                    <a:pt x="1911" y="151"/>
                  </a:lnTo>
                  <a:lnTo>
                    <a:pt x="1915" y="145"/>
                  </a:lnTo>
                  <a:lnTo>
                    <a:pt x="1915" y="138"/>
                  </a:lnTo>
                  <a:lnTo>
                    <a:pt x="1915" y="131"/>
                  </a:lnTo>
                  <a:lnTo>
                    <a:pt x="1911" y="123"/>
                  </a:lnTo>
                  <a:lnTo>
                    <a:pt x="1905" y="119"/>
                  </a:lnTo>
                  <a:lnTo>
                    <a:pt x="1900" y="117"/>
                  </a:lnTo>
                  <a:lnTo>
                    <a:pt x="1896" y="116"/>
                  </a:lnTo>
                  <a:lnTo>
                    <a:pt x="1896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5" name="Freeform 70">
              <a:extLst>
                <a:ext uri="{FF2B5EF4-FFF2-40B4-BE49-F238E27FC236}">
                  <a16:creationId xmlns:a16="http://schemas.microsoft.com/office/drawing/2014/main" id="{F6945FE5-540C-FEA8-B52A-C2058C058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2078"/>
              <a:ext cx="482" cy="188"/>
            </a:xfrm>
            <a:custGeom>
              <a:avLst/>
              <a:gdLst>
                <a:gd name="T0" fmla="*/ 131 w 1447"/>
                <a:gd name="T1" fmla="*/ 165 h 562"/>
                <a:gd name="T2" fmla="*/ 395 w 1447"/>
                <a:gd name="T3" fmla="*/ 116 h 562"/>
                <a:gd name="T4" fmla="*/ 570 w 1447"/>
                <a:gd name="T5" fmla="*/ 73 h 562"/>
                <a:gd name="T6" fmla="*/ 714 w 1447"/>
                <a:gd name="T7" fmla="*/ 41 h 562"/>
                <a:gd name="T8" fmla="*/ 766 w 1447"/>
                <a:gd name="T9" fmla="*/ 42 h 562"/>
                <a:gd name="T10" fmla="*/ 815 w 1447"/>
                <a:gd name="T11" fmla="*/ 60 h 562"/>
                <a:gd name="T12" fmla="*/ 964 w 1447"/>
                <a:gd name="T13" fmla="*/ 137 h 562"/>
                <a:gd name="T14" fmla="*/ 1074 w 1447"/>
                <a:gd name="T15" fmla="*/ 193 h 562"/>
                <a:gd name="T16" fmla="*/ 1135 w 1447"/>
                <a:gd name="T17" fmla="*/ 241 h 562"/>
                <a:gd name="T18" fmla="*/ 1353 w 1447"/>
                <a:gd name="T19" fmla="*/ 445 h 562"/>
                <a:gd name="T20" fmla="*/ 1394 w 1447"/>
                <a:gd name="T21" fmla="*/ 480 h 562"/>
                <a:gd name="T22" fmla="*/ 1407 w 1447"/>
                <a:gd name="T23" fmla="*/ 500 h 562"/>
                <a:gd name="T24" fmla="*/ 1406 w 1447"/>
                <a:gd name="T25" fmla="*/ 512 h 562"/>
                <a:gd name="T26" fmla="*/ 1395 w 1447"/>
                <a:gd name="T27" fmla="*/ 522 h 562"/>
                <a:gd name="T28" fmla="*/ 1371 w 1447"/>
                <a:gd name="T29" fmla="*/ 515 h 562"/>
                <a:gd name="T30" fmla="*/ 1325 w 1447"/>
                <a:gd name="T31" fmla="*/ 483 h 562"/>
                <a:gd name="T32" fmla="*/ 1112 w 1447"/>
                <a:gd name="T33" fmla="*/ 276 h 562"/>
                <a:gd name="T34" fmla="*/ 1047 w 1447"/>
                <a:gd name="T35" fmla="*/ 214 h 562"/>
                <a:gd name="T36" fmla="*/ 1009 w 1447"/>
                <a:gd name="T37" fmla="*/ 187 h 562"/>
                <a:gd name="T38" fmla="*/ 942 w 1447"/>
                <a:gd name="T39" fmla="*/ 155 h 562"/>
                <a:gd name="T40" fmla="*/ 804 w 1447"/>
                <a:gd name="T41" fmla="*/ 98 h 562"/>
                <a:gd name="T42" fmla="*/ 758 w 1447"/>
                <a:gd name="T43" fmla="*/ 88 h 562"/>
                <a:gd name="T44" fmla="*/ 658 w 1447"/>
                <a:gd name="T45" fmla="*/ 80 h 562"/>
                <a:gd name="T46" fmla="*/ 649 w 1447"/>
                <a:gd name="T47" fmla="*/ 82 h 562"/>
                <a:gd name="T48" fmla="*/ 639 w 1447"/>
                <a:gd name="T49" fmla="*/ 92 h 562"/>
                <a:gd name="T50" fmla="*/ 644 w 1447"/>
                <a:gd name="T51" fmla="*/ 114 h 562"/>
                <a:gd name="T52" fmla="*/ 658 w 1447"/>
                <a:gd name="T53" fmla="*/ 121 h 562"/>
                <a:gd name="T54" fmla="*/ 752 w 1447"/>
                <a:gd name="T55" fmla="*/ 129 h 562"/>
                <a:gd name="T56" fmla="*/ 784 w 1447"/>
                <a:gd name="T57" fmla="*/ 133 h 562"/>
                <a:gd name="T58" fmla="*/ 787 w 1447"/>
                <a:gd name="T59" fmla="*/ 135 h 562"/>
                <a:gd name="T60" fmla="*/ 879 w 1447"/>
                <a:gd name="T61" fmla="*/ 174 h 562"/>
                <a:gd name="T62" fmla="*/ 946 w 1447"/>
                <a:gd name="T63" fmla="*/ 200 h 562"/>
                <a:gd name="T64" fmla="*/ 995 w 1447"/>
                <a:gd name="T65" fmla="*/ 225 h 562"/>
                <a:gd name="T66" fmla="*/ 1025 w 1447"/>
                <a:gd name="T67" fmla="*/ 249 h 562"/>
                <a:gd name="T68" fmla="*/ 1071 w 1447"/>
                <a:gd name="T69" fmla="*/ 294 h 562"/>
                <a:gd name="T70" fmla="*/ 1314 w 1447"/>
                <a:gd name="T71" fmla="*/ 527 h 562"/>
                <a:gd name="T72" fmla="*/ 1352 w 1447"/>
                <a:gd name="T73" fmla="*/ 553 h 562"/>
                <a:gd name="T74" fmla="*/ 1375 w 1447"/>
                <a:gd name="T75" fmla="*/ 560 h 562"/>
                <a:gd name="T76" fmla="*/ 1407 w 1447"/>
                <a:gd name="T77" fmla="*/ 560 h 562"/>
                <a:gd name="T78" fmla="*/ 1431 w 1447"/>
                <a:gd name="T79" fmla="*/ 546 h 562"/>
                <a:gd name="T80" fmla="*/ 1444 w 1447"/>
                <a:gd name="T81" fmla="*/ 522 h 562"/>
                <a:gd name="T82" fmla="*/ 1445 w 1447"/>
                <a:gd name="T83" fmla="*/ 494 h 562"/>
                <a:gd name="T84" fmla="*/ 1435 w 1447"/>
                <a:gd name="T85" fmla="*/ 467 h 562"/>
                <a:gd name="T86" fmla="*/ 1379 w 1447"/>
                <a:gd name="T87" fmla="*/ 411 h 562"/>
                <a:gd name="T88" fmla="*/ 1230 w 1447"/>
                <a:gd name="T89" fmla="*/ 274 h 562"/>
                <a:gd name="T90" fmla="*/ 1126 w 1447"/>
                <a:gd name="T91" fmla="*/ 180 h 562"/>
                <a:gd name="T92" fmla="*/ 1069 w 1447"/>
                <a:gd name="T93" fmla="*/ 146 h 562"/>
                <a:gd name="T94" fmla="*/ 889 w 1447"/>
                <a:gd name="T95" fmla="*/ 51 h 562"/>
                <a:gd name="T96" fmla="*/ 809 w 1447"/>
                <a:gd name="T97" fmla="*/ 13 h 562"/>
                <a:gd name="T98" fmla="*/ 752 w 1447"/>
                <a:gd name="T99" fmla="*/ 0 h 562"/>
                <a:gd name="T100" fmla="*/ 692 w 1447"/>
                <a:gd name="T101" fmla="*/ 3 h 562"/>
                <a:gd name="T102" fmla="*/ 592 w 1447"/>
                <a:gd name="T103" fmla="*/ 25 h 562"/>
                <a:gd name="T104" fmla="*/ 516 w 1447"/>
                <a:gd name="T105" fmla="*/ 45 h 562"/>
                <a:gd name="T106" fmla="*/ 276 w 1447"/>
                <a:gd name="T107" fmla="*/ 97 h 562"/>
                <a:gd name="T108" fmla="*/ 14 w 1447"/>
                <a:gd name="T109" fmla="*/ 146 h 562"/>
                <a:gd name="T110" fmla="*/ 7 w 1447"/>
                <a:gd name="T111" fmla="*/ 149 h 562"/>
                <a:gd name="T112" fmla="*/ 0 w 1447"/>
                <a:gd name="T113" fmla="*/ 161 h 562"/>
                <a:gd name="T114" fmla="*/ 10 w 1447"/>
                <a:gd name="T115" fmla="*/ 181 h 562"/>
                <a:gd name="T116" fmla="*/ 26 w 1447"/>
                <a:gd name="T117" fmla="*/ 18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7" h="562">
                  <a:moveTo>
                    <a:pt x="26" y="186"/>
                  </a:moveTo>
                  <a:lnTo>
                    <a:pt x="26" y="186"/>
                  </a:lnTo>
                  <a:lnTo>
                    <a:pt x="131" y="165"/>
                  </a:lnTo>
                  <a:lnTo>
                    <a:pt x="237" y="146"/>
                  </a:lnTo>
                  <a:lnTo>
                    <a:pt x="342" y="126"/>
                  </a:lnTo>
                  <a:lnTo>
                    <a:pt x="395" y="116"/>
                  </a:lnTo>
                  <a:lnTo>
                    <a:pt x="446" y="104"/>
                  </a:lnTo>
                  <a:lnTo>
                    <a:pt x="446" y="104"/>
                  </a:lnTo>
                  <a:lnTo>
                    <a:pt x="570" y="73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714" y="41"/>
                  </a:lnTo>
                  <a:lnTo>
                    <a:pt x="731" y="39"/>
                  </a:lnTo>
                  <a:lnTo>
                    <a:pt x="749" y="41"/>
                  </a:lnTo>
                  <a:lnTo>
                    <a:pt x="766" y="42"/>
                  </a:lnTo>
                  <a:lnTo>
                    <a:pt x="782" y="47"/>
                  </a:lnTo>
                  <a:lnTo>
                    <a:pt x="799" y="53"/>
                  </a:lnTo>
                  <a:lnTo>
                    <a:pt x="815" y="60"/>
                  </a:lnTo>
                  <a:lnTo>
                    <a:pt x="831" y="69"/>
                  </a:lnTo>
                  <a:lnTo>
                    <a:pt x="831" y="69"/>
                  </a:lnTo>
                  <a:lnTo>
                    <a:pt x="964" y="137"/>
                  </a:lnTo>
                  <a:lnTo>
                    <a:pt x="964" y="137"/>
                  </a:lnTo>
                  <a:lnTo>
                    <a:pt x="1074" y="193"/>
                  </a:lnTo>
                  <a:lnTo>
                    <a:pt x="1074" y="193"/>
                  </a:lnTo>
                  <a:lnTo>
                    <a:pt x="1091" y="203"/>
                  </a:lnTo>
                  <a:lnTo>
                    <a:pt x="1106" y="215"/>
                  </a:lnTo>
                  <a:lnTo>
                    <a:pt x="1135" y="241"/>
                  </a:lnTo>
                  <a:lnTo>
                    <a:pt x="1135" y="241"/>
                  </a:lnTo>
                  <a:lnTo>
                    <a:pt x="1353" y="445"/>
                  </a:lnTo>
                  <a:lnTo>
                    <a:pt x="1353" y="445"/>
                  </a:lnTo>
                  <a:lnTo>
                    <a:pt x="1366" y="455"/>
                  </a:lnTo>
                  <a:lnTo>
                    <a:pt x="1385" y="471"/>
                  </a:lnTo>
                  <a:lnTo>
                    <a:pt x="1394" y="480"/>
                  </a:lnTo>
                  <a:lnTo>
                    <a:pt x="1401" y="489"/>
                  </a:lnTo>
                  <a:lnTo>
                    <a:pt x="1406" y="496"/>
                  </a:lnTo>
                  <a:lnTo>
                    <a:pt x="1407" y="500"/>
                  </a:lnTo>
                  <a:lnTo>
                    <a:pt x="1407" y="505"/>
                  </a:lnTo>
                  <a:lnTo>
                    <a:pt x="1407" y="505"/>
                  </a:lnTo>
                  <a:lnTo>
                    <a:pt x="1406" y="512"/>
                  </a:lnTo>
                  <a:lnTo>
                    <a:pt x="1404" y="516"/>
                  </a:lnTo>
                  <a:lnTo>
                    <a:pt x="1400" y="521"/>
                  </a:lnTo>
                  <a:lnTo>
                    <a:pt x="1395" y="522"/>
                  </a:lnTo>
                  <a:lnTo>
                    <a:pt x="1390" y="522"/>
                  </a:lnTo>
                  <a:lnTo>
                    <a:pt x="1384" y="521"/>
                  </a:lnTo>
                  <a:lnTo>
                    <a:pt x="1371" y="515"/>
                  </a:lnTo>
                  <a:lnTo>
                    <a:pt x="1357" y="508"/>
                  </a:lnTo>
                  <a:lnTo>
                    <a:pt x="1344" y="499"/>
                  </a:lnTo>
                  <a:lnTo>
                    <a:pt x="1325" y="483"/>
                  </a:lnTo>
                  <a:lnTo>
                    <a:pt x="1325" y="483"/>
                  </a:lnTo>
                  <a:lnTo>
                    <a:pt x="1112" y="276"/>
                  </a:lnTo>
                  <a:lnTo>
                    <a:pt x="1112" y="276"/>
                  </a:lnTo>
                  <a:lnTo>
                    <a:pt x="1079" y="246"/>
                  </a:lnTo>
                  <a:lnTo>
                    <a:pt x="1047" y="214"/>
                  </a:lnTo>
                  <a:lnTo>
                    <a:pt x="1047" y="214"/>
                  </a:lnTo>
                  <a:lnTo>
                    <a:pt x="1034" y="203"/>
                  </a:lnTo>
                  <a:lnTo>
                    <a:pt x="1022" y="195"/>
                  </a:lnTo>
                  <a:lnTo>
                    <a:pt x="1009" y="187"/>
                  </a:lnTo>
                  <a:lnTo>
                    <a:pt x="996" y="180"/>
                  </a:lnTo>
                  <a:lnTo>
                    <a:pt x="970" y="167"/>
                  </a:lnTo>
                  <a:lnTo>
                    <a:pt x="942" y="155"/>
                  </a:lnTo>
                  <a:lnTo>
                    <a:pt x="942" y="155"/>
                  </a:lnTo>
                  <a:lnTo>
                    <a:pt x="804" y="98"/>
                  </a:lnTo>
                  <a:lnTo>
                    <a:pt x="804" y="98"/>
                  </a:lnTo>
                  <a:lnTo>
                    <a:pt x="794" y="94"/>
                  </a:lnTo>
                  <a:lnTo>
                    <a:pt x="782" y="91"/>
                  </a:lnTo>
                  <a:lnTo>
                    <a:pt x="758" y="88"/>
                  </a:lnTo>
                  <a:lnTo>
                    <a:pt x="711" y="85"/>
                  </a:lnTo>
                  <a:lnTo>
                    <a:pt x="711" y="85"/>
                  </a:lnTo>
                  <a:lnTo>
                    <a:pt x="658" y="80"/>
                  </a:lnTo>
                  <a:lnTo>
                    <a:pt x="658" y="80"/>
                  </a:lnTo>
                  <a:lnTo>
                    <a:pt x="654" y="80"/>
                  </a:lnTo>
                  <a:lnTo>
                    <a:pt x="649" y="82"/>
                  </a:lnTo>
                  <a:lnTo>
                    <a:pt x="646" y="83"/>
                  </a:lnTo>
                  <a:lnTo>
                    <a:pt x="644" y="85"/>
                  </a:lnTo>
                  <a:lnTo>
                    <a:pt x="639" y="92"/>
                  </a:lnTo>
                  <a:lnTo>
                    <a:pt x="639" y="99"/>
                  </a:lnTo>
                  <a:lnTo>
                    <a:pt x="639" y="107"/>
                  </a:lnTo>
                  <a:lnTo>
                    <a:pt x="644" y="114"/>
                  </a:lnTo>
                  <a:lnTo>
                    <a:pt x="649" y="118"/>
                  </a:lnTo>
                  <a:lnTo>
                    <a:pt x="654" y="120"/>
                  </a:lnTo>
                  <a:lnTo>
                    <a:pt x="658" y="121"/>
                  </a:lnTo>
                  <a:lnTo>
                    <a:pt x="658" y="121"/>
                  </a:lnTo>
                  <a:lnTo>
                    <a:pt x="721" y="126"/>
                  </a:lnTo>
                  <a:lnTo>
                    <a:pt x="752" y="129"/>
                  </a:lnTo>
                  <a:lnTo>
                    <a:pt x="782" y="133"/>
                  </a:lnTo>
                  <a:lnTo>
                    <a:pt x="782" y="133"/>
                  </a:lnTo>
                  <a:lnTo>
                    <a:pt x="784" y="133"/>
                  </a:lnTo>
                  <a:lnTo>
                    <a:pt x="784" y="133"/>
                  </a:lnTo>
                  <a:lnTo>
                    <a:pt x="787" y="135"/>
                  </a:lnTo>
                  <a:lnTo>
                    <a:pt x="787" y="135"/>
                  </a:lnTo>
                  <a:lnTo>
                    <a:pt x="807" y="143"/>
                  </a:lnTo>
                  <a:lnTo>
                    <a:pt x="807" y="143"/>
                  </a:lnTo>
                  <a:lnTo>
                    <a:pt x="879" y="174"/>
                  </a:lnTo>
                  <a:lnTo>
                    <a:pt x="879" y="174"/>
                  </a:lnTo>
                  <a:lnTo>
                    <a:pt x="913" y="186"/>
                  </a:lnTo>
                  <a:lnTo>
                    <a:pt x="946" y="200"/>
                  </a:lnTo>
                  <a:lnTo>
                    <a:pt x="964" y="208"/>
                  </a:lnTo>
                  <a:lnTo>
                    <a:pt x="980" y="215"/>
                  </a:lnTo>
                  <a:lnTo>
                    <a:pt x="995" y="225"/>
                  </a:lnTo>
                  <a:lnTo>
                    <a:pt x="1009" y="235"/>
                  </a:lnTo>
                  <a:lnTo>
                    <a:pt x="1009" y="235"/>
                  </a:lnTo>
                  <a:lnTo>
                    <a:pt x="1025" y="249"/>
                  </a:lnTo>
                  <a:lnTo>
                    <a:pt x="1040" y="265"/>
                  </a:lnTo>
                  <a:lnTo>
                    <a:pt x="1071" y="294"/>
                  </a:lnTo>
                  <a:lnTo>
                    <a:pt x="1071" y="294"/>
                  </a:lnTo>
                  <a:lnTo>
                    <a:pt x="1295" y="511"/>
                  </a:lnTo>
                  <a:lnTo>
                    <a:pt x="1295" y="511"/>
                  </a:lnTo>
                  <a:lnTo>
                    <a:pt x="1314" y="527"/>
                  </a:lnTo>
                  <a:lnTo>
                    <a:pt x="1331" y="541"/>
                  </a:lnTo>
                  <a:lnTo>
                    <a:pt x="1341" y="547"/>
                  </a:lnTo>
                  <a:lnTo>
                    <a:pt x="1352" y="553"/>
                  </a:lnTo>
                  <a:lnTo>
                    <a:pt x="1363" y="557"/>
                  </a:lnTo>
                  <a:lnTo>
                    <a:pt x="1375" y="560"/>
                  </a:lnTo>
                  <a:lnTo>
                    <a:pt x="1375" y="560"/>
                  </a:lnTo>
                  <a:lnTo>
                    <a:pt x="1387" y="562"/>
                  </a:lnTo>
                  <a:lnTo>
                    <a:pt x="1397" y="562"/>
                  </a:lnTo>
                  <a:lnTo>
                    <a:pt x="1407" y="560"/>
                  </a:lnTo>
                  <a:lnTo>
                    <a:pt x="1416" y="557"/>
                  </a:lnTo>
                  <a:lnTo>
                    <a:pt x="1423" y="551"/>
                  </a:lnTo>
                  <a:lnTo>
                    <a:pt x="1431" y="546"/>
                  </a:lnTo>
                  <a:lnTo>
                    <a:pt x="1436" y="538"/>
                  </a:lnTo>
                  <a:lnTo>
                    <a:pt x="1441" y="531"/>
                  </a:lnTo>
                  <a:lnTo>
                    <a:pt x="1444" y="522"/>
                  </a:lnTo>
                  <a:lnTo>
                    <a:pt x="1445" y="513"/>
                  </a:lnTo>
                  <a:lnTo>
                    <a:pt x="1447" y="503"/>
                  </a:lnTo>
                  <a:lnTo>
                    <a:pt x="1445" y="494"/>
                  </a:lnTo>
                  <a:lnTo>
                    <a:pt x="1444" y="484"/>
                  </a:lnTo>
                  <a:lnTo>
                    <a:pt x="1439" y="475"/>
                  </a:lnTo>
                  <a:lnTo>
                    <a:pt x="1435" y="467"/>
                  </a:lnTo>
                  <a:lnTo>
                    <a:pt x="1428" y="458"/>
                  </a:lnTo>
                  <a:lnTo>
                    <a:pt x="1428" y="458"/>
                  </a:lnTo>
                  <a:lnTo>
                    <a:pt x="1379" y="411"/>
                  </a:lnTo>
                  <a:lnTo>
                    <a:pt x="1330" y="364"/>
                  </a:lnTo>
                  <a:lnTo>
                    <a:pt x="1230" y="274"/>
                  </a:lnTo>
                  <a:lnTo>
                    <a:pt x="1230" y="274"/>
                  </a:lnTo>
                  <a:lnTo>
                    <a:pt x="1144" y="193"/>
                  </a:lnTo>
                  <a:lnTo>
                    <a:pt x="1144" y="193"/>
                  </a:lnTo>
                  <a:lnTo>
                    <a:pt x="1126" y="180"/>
                  </a:lnTo>
                  <a:lnTo>
                    <a:pt x="1109" y="167"/>
                  </a:lnTo>
                  <a:lnTo>
                    <a:pt x="1090" y="156"/>
                  </a:lnTo>
                  <a:lnTo>
                    <a:pt x="1069" y="146"/>
                  </a:lnTo>
                  <a:lnTo>
                    <a:pt x="1069" y="146"/>
                  </a:lnTo>
                  <a:lnTo>
                    <a:pt x="949" y="82"/>
                  </a:lnTo>
                  <a:lnTo>
                    <a:pt x="889" y="51"/>
                  </a:lnTo>
                  <a:lnTo>
                    <a:pt x="828" y="20"/>
                  </a:lnTo>
                  <a:lnTo>
                    <a:pt x="828" y="20"/>
                  </a:lnTo>
                  <a:lnTo>
                    <a:pt x="809" y="13"/>
                  </a:lnTo>
                  <a:lnTo>
                    <a:pt x="790" y="7"/>
                  </a:lnTo>
                  <a:lnTo>
                    <a:pt x="771" y="3"/>
                  </a:lnTo>
                  <a:lnTo>
                    <a:pt x="752" y="0"/>
                  </a:lnTo>
                  <a:lnTo>
                    <a:pt x="733" y="0"/>
                  </a:lnTo>
                  <a:lnTo>
                    <a:pt x="712" y="0"/>
                  </a:lnTo>
                  <a:lnTo>
                    <a:pt x="692" y="3"/>
                  </a:lnTo>
                  <a:lnTo>
                    <a:pt x="673" y="6"/>
                  </a:lnTo>
                  <a:lnTo>
                    <a:pt x="632" y="15"/>
                  </a:lnTo>
                  <a:lnTo>
                    <a:pt x="592" y="25"/>
                  </a:lnTo>
                  <a:lnTo>
                    <a:pt x="554" y="35"/>
                  </a:lnTo>
                  <a:lnTo>
                    <a:pt x="516" y="45"/>
                  </a:lnTo>
                  <a:lnTo>
                    <a:pt x="516" y="45"/>
                  </a:lnTo>
                  <a:lnTo>
                    <a:pt x="456" y="58"/>
                  </a:lnTo>
                  <a:lnTo>
                    <a:pt x="396" y="72"/>
                  </a:lnTo>
                  <a:lnTo>
                    <a:pt x="276" y="97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0" y="146"/>
                  </a:lnTo>
                  <a:lnTo>
                    <a:pt x="7" y="149"/>
                  </a:lnTo>
                  <a:lnTo>
                    <a:pt x="4" y="152"/>
                  </a:lnTo>
                  <a:lnTo>
                    <a:pt x="3" y="155"/>
                  </a:lnTo>
                  <a:lnTo>
                    <a:pt x="0" y="161"/>
                  </a:lnTo>
                  <a:lnTo>
                    <a:pt x="1" y="170"/>
                  </a:lnTo>
                  <a:lnTo>
                    <a:pt x="4" y="176"/>
                  </a:lnTo>
                  <a:lnTo>
                    <a:pt x="10" y="181"/>
                  </a:lnTo>
                  <a:lnTo>
                    <a:pt x="17" y="184"/>
                  </a:lnTo>
                  <a:lnTo>
                    <a:pt x="22" y="186"/>
                  </a:lnTo>
                  <a:lnTo>
                    <a:pt x="26" y="186"/>
                  </a:lnTo>
                  <a:lnTo>
                    <a:pt x="26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6" name="Freeform 71">
              <a:extLst>
                <a:ext uri="{FF2B5EF4-FFF2-40B4-BE49-F238E27FC236}">
                  <a16:creationId xmlns:a16="http://schemas.microsoft.com/office/drawing/2014/main" id="{C4C6FF0B-4994-4126-A73C-D2AEAB1A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2181"/>
              <a:ext cx="378" cy="115"/>
            </a:xfrm>
            <a:custGeom>
              <a:avLst/>
              <a:gdLst>
                <a:gd name="T0" fmla="*/ 828 w 1134"/>
                <a:gd name="T1" fmla="*/ 68 h 345"/>
                <a:gd name="T2" fmla="*/ 970 w 1134"/>
                <a:gd name="T3" fmla="*/ 150 h 345"/>
                <a:gd name="T4" fmla="*/ 1027 w 1134"/>
                <a:gd name="T5" fmla="*/ 191 h 345"/>
                <a:gd name="T6" fmla="*/ 1068 w 1134"/>
                <a:gd name="T7" fmla="*/ 223 h 345"/>
                <a:gd name="T8" fmla="*/ 1088 w 1134"/>
                <a:gd name="T9" fmla="*/ 247 h 345"/>
                <a:gd name="T10" fmla="*/ 1086 w 1134"/>
                <a:gd name="T11" fmla="*/ 254 h 345"/>
                <a:gd name="T12" fmla="*/ 1077 w 1134"/>
                <a:gd name="T13" fmla="*/ 260 h 345"/>
                <a:gd name="T14" fmla="*/ 1052 w 1134"/>
                <a:gd name="T15" fmla="*/ 256 h 345"/>
                <a:gd name="T16" fmla="*/ 1021 w 1134"/>
                <a:gd name="T17" fmla="*/ 242 h 345"/>
                <a:gd name="T18" fmla="*/ 938 w 1134"/>
                <a:gd name="T19" fmla="*/ 202 h 345"/>
                <a:gd name="T20" fmla="*/ 868 w 1134"/>
                <a:gd name="T21" fmla="*/ 161 h 345"/>
                <a:gd name="T22" fmla="*/ 784 w 1134"/>
                <a:gd name="T23" fmla="*/ 106 h 345"/>
                <a:gd name="T24" fmla="*/ 737 w 1134"/>
                <a:gd name="T25" fmla="*/ 84 h 345"/>
                <a:gd name="T26" fmla="*/ 686 w 1134"/>
                <a:gd name="T27" fmla="*/ 79 h 345"/>
                <a:gd name="T28" fmla="*/ 631 w 1134"/>
                <a:gd name="T29" fmla="*/ 92 h 345"/>
                <a:gd name="T30" fmla="*/ 519 w 1134"/>
                <a:gd name="T31" fmla="*/ 137 h 345"/>
                <a:gd name="T32" fmla="*/ 380 w 1134"/>
                <a:gd name="T33" fmla="*/ 212 h 345"/>
                <a:gd name="T34" fmla="*/ 297 w 1134"/>
                <a:gd name="T35" fmla="*/ 259 h 345"/>
                <a:gd name="T36" fmla="*/ 231 w 1134"/>
                <a:gd name="T37" fmla="*/ 285 h 345"/>
                <a:gd name="T38" fmla="*/ 184 w 1134"/>
                <a:gd name="T39" fmla="*/ 294 h 345"/>
                <a:gd name="T40" fmla="*/ 66 w 1134"/>
                <a:gd name="T41" fmla="*/ 301 h 345"/>
                <a:gd name="T42" fmla="*/ 15 w 1134"/>
                <a:gd name="T43" fmla="*/ 305 h 345"/>
                <a:gd name="T44" fmla="*/ 0 w 1134"/>
                <a:gd name="T45" fmla="*/ 319 h 345"/>
                <a:gd name="T46" fmla="*/ 4 w 1134"/>
                <a:gd name="T47" fmla="*/ 340 h 345"/>
                <a:gd name="T48" fmla="*/ 15 w 1134"/>
                <a:gd name="T49" fmla="*/ 345 h 345"/>
                <a:gd name="T50" fmla="*/ 63 w 1134"/>
                <a:gd name="T51" fmla="*/ 342 h 345"/>
                <a:gd name="T52" fmla="*/ 174 w 1134"/>
                <a:gd name="T53" fmla="*/ 336 h 345"/>
                <a:gd name="T54" fmla="*/ 218 w 1134"/>
                <a:gd name="T55" fmla="*/ 330 h 345"/>
                <a:gd name="T56" fmla="*/ 281 w 1134"/>
                <a:gd name="T57" fmla="*/ 310 h 345"/>
                <a:gd name="T58" fmla="*/ 358 w 1134"/>
                <a:gd name="T59" fmla="*/ 270 h 345"/>
                <a:gd name="T60" fmla="*/ 522 w 1134"/>
                <a:gd name="T61" fmla="*/ 184 h 345"/>
                <a:gd name="T62" fmla="*/ 607 w 1134"/>
                <a:gd name="T63" fmla="*/ 144 h 345"/>
                <a:gd name="T64" fmla="*/ 651 w 1134"/>
                <a:gd name="T65" fmla="*/ 128 h 345"/>
                <a:gd name="T66" fmla="*/ 696 w 1134"/>
                <a:gd name="T67" fmla="*/ 120 h 345"/>
                <a:gd name="T68" fmla="*/ 720 w 1134"/>
                <a:gd name="T69" fmla="*/ 121 h 345"/>
                <a:gd name="T70" fmla="*/ 759 w 1134"/>
                <a:gd name="T71" fmla="*/ 140 h 345"/>
                <a:gd name="T72" fmla="*/ 859 w 1134"/>
                <a:gd name="T73" fmla="*/ 203 h 345"/>
                <a:gd name="T74" fmla="*/ 938 w 1134"/>
                <a:gd name="T75" fmla="*/ 247 h 345"/>
                <a:gd name="T76" fmla="*/ 1020 w 1134"/>
                <a:gd name="T77" fmla="*/ 285 h 345"/>
                <a:gd name="T78" fmla="*/ 1069 w 1134"/>
                <a:gd name="T79" fmla="*/ 302 h 345"/>
                <a:gd name="T80" fmla="*/ 1091 w 1134"/>
                <a:gd name="T81" fmla="*/ 298 h 345"/>
                <a:gd name="T82" fmla="*/ 1124 w 1134"/>
                <a:gd name="T83" fmla="*/ 278 h 345"/>
                <a:gd name="T84" fmla="*/ 1131 w 1134"/>
                <a:gd name="T85" fmla="*/ 264 h 345"/>
                <a:gd name="T86" fmla="*/ 1134 w 1134"/>
                <a:gd name="T87" fmla="*/ 244 h 345"/>
                <a:gd name="T88" fmla="*/ 1121 w 1134"/>
                <a:gd name="T89" fmla="*/ 218 h 345"/>
                <a:gd name="T90" fmla="*/ 1075 w 1134"/>
                <a:gd name="T91" fmla="*/ 177 h 345"/>
                <a:gd name="T92" fmla="*/ 1008 w 1134"/>
                <a:gd name="T93" fmla="*/ 127 h 345"/>
                <a:gd name="T94" fmla="*/ 901 w 1134"/>
                <a:gd name="T95" fmla="*/ 61 h 345"/>
                <a:gd name="T96" fmla="*/ 790 w 1134"/>
                <a:gd name="T97" fmla="*/ 3 h 345"/>
                <a:gd name="T98" fmla="*/ 774 w 1134"/>
                <a:gd name="T99" fmla="*/ 1 h 345"/>
                <a:gd name="T100" fmla="*/ 759 w 1134"/>
                <a:gd name="T101" fmla="*/ 19 h 345"/>
                <a:gd name="T102" fmla="*/ 762 w 1134"/>
                <a:gd name="T103" fmla="*/ 32 h 345"/>
                <a:gd name="T104" fmla="*/ 770 w 1134"/>
                <a:gd name="T105" fmla="*/ 3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4" h="345">
                  <a:moveTo>
                    <a:pt x="770" y="38"/>
                  </a:moveTo>
                  <a:lnTo>
                    <a:pt x="770" y="38"/>
                  </a:lnTo>
                  <a:lnTo>
                    <a:pt x="828" y="68"/>
                  </a:lnTo>
                  <a:lnTo>
                    <a:pt x="887" y="99"/>
                  </a:lnTo>
                  <a:lnTo>
                    <a:pt x="942" y="133"/>
                  </a:lnTo>
                  <a:lnTo>
                    <a:pt x="970" y="150"/>
                  </a:lnTo>
                  <a:lnTo>
                    <a:pt x="998" y="169"/>
                  </a:lnTo>
                  <a:lnTo>
                    <a:pt x="998" y="169"/>
                  </a:lnTo>
                  <a:lnTo>
                    <a:pt x="1027" y="191"/>
                  </a:lnTo>
                  <a:lnTo>
                    <a:pt x="1056" y="215"/>
                  </a:lnTo>
                  <a:lnTo>
                    <a:pt x="1056" y="215"/>
                  </a:lnTo>
                  <a:lnTo>
                    <a:pt x="1068" y="223"/>
                  </a:lnTo>
                  <a:lnTo>
                    <a:pt x="1081" y="235"/>
                  </a:lnTo>
                  <a:lnTo>
                    <a:pt x="1086" y="241"/>
                  </a:lnTo>
                  <a:lnTo>
                    <a:pt x="1088" y="247"/>
                  </a:lnTo>
                  <a:lnTo>
                    <a:pt x="1088" y="250"/>
                  </a:lnTo>
                  <a:lnTo>
                    <a:pt x="1087" y="253"/>
                  </a:lnTo>
                  <a:lnTo>
                    <a:pt x="1086" y="254"/>
                  </a:lnTo>
                  <a:lnTo>
                    <a:pt x="1083" y="257"/>
                  </a:lnTo>
                  <a:lnTo>
                    <a:pt x="1083" y="257"/>
                  </a:lnTo>
                  <a:lnTo>
                    <a:pt x="1077" y="260"/>
                  </a:lnTo>
                  <a:lnTo>
                    <a:pt x="1069" y="260"/>
                  </a:lnTo>
                  <a:lnTo>
                    <a:pt x="1061" y="259"/>
                  </a:lnTo>
                  <a:lnTo>
                    <a:pt x="1052" y="256"/>
                  </a:lnTo>
                  <a:lnTo>
                    <a:pt x="1036" y="248"/>
                  </a:lnTo>
                  <a:lnTo>
                    <a:pt x="1021" y="242"/>
                  </a:lnTo>
                  <a:lnTo>
                    <a:pt x="1021" y="242"/>
                  </a:lnTo>
                  <a:lnTo>
                    <a:pt x="999" y="234"/>
                  </a:lnTo>
                  <a:lnTo>
                    <a:pt x="979" y="223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903" y="181"/>
                  </a:lnTo>
                  <a:lnTo>
                    <a:pt x="868" y="161"/>
                  </a:lnTo>
                  <a:lnTo>
                    <a:pt x="800" y="117"/>
                  </a:lnTo>
                  <a:lnTo>
                    <a:pt x="800" y="117"/>
                  </a:lnTo>
                  <a:lnTo>
                    <a:pt x="784" y="106"/>
                  </a:lnTo>
                  <a:lnTo>
                    <a:pt x="770" y="98"/>
                  </a:lnTo>
                  <a:lnTo>
                    <a:pt x="753" y="90"/>
                  </a:lnTo>
                  <a:lnTo>
                    <a:pt x="737" y="84"/>
                  </a:lnTo>
                  <a:lnTo>
                    <a:pt x="721" y="80"/>
                  </a:lnTo>
                  <a:lnTo>
                    <a:pt x="704" y="79"/>
                  </a:lnTo>
                  <a:lnTo>
                    <a:pt x="686" y="79"/>
                  </a:lnTo>
                  <a:lnTo>
                    <a:pt x="669" y="82"/>
                  </a:lnTo>
                  <a:lnTo>
                    <a:pt x="669" y="82"/>
                  </a:lnTo>
                  <a:lnTo>
                    <a:pt x="631" y="92"/>
                  </a:lnTo>
                  <a:lnTo>
                    <a:pt x="593" y="105"/>
                  </a:lnTo>
                  <a:lnTo>
                    <a:pt x="556" y="120"/>
                  </a:lnTo>
                  <a:lnTo>
                    <a:pt x="519" y="137"/>
                  </a:lnTo>
                  <a:lnTo>
                    <a:pt x="484" y="155"/>
                  </a:lnTo>
                  <a:lnTo>
                    <a:pt x="449" y="174"/>
                  </a:lnTo>
                  <a:lnTo>
                    <a:pt x="380" y="212"/>
                  </a:lnTo>
                  <a:lnTo>
                    <a:pt x="380" y="212"/>
                  </a:lnTo>
                  <a:lnTo>
                    <a:pt x="339" y="235"/>
                  </a:lnTo>
                  <a:lnTo>
                    <a:pt x="297" y="259"/>
                  </a:lnTo>
                  <a:lnTo>
                    <a:pt x="275" y="269"/>
                  </a:lnTo>
                  <a:lnTo>
                    <a:pt x="253" y="278"/>
                  </a:lnTo>
                  <a:lnTo>
                    <a:pt x="231" y="285"/>
                  </a:lnTo>
                  <a:lnTo>
                    <a:pt x="208" y="291"/>
                  </a:lnTo>
                  <a:lnTo>
                    <a:pt x="208" y="291"/>
                  </a:lnTo>
                  <a:lnTo>
                    <a:pt x="184" y="294"/>
                  </a:lnTo>
                  <a:lnTo>
                    <a:pt x="161" y="297"/>
                  </a:lnTo>
                  <a:lnTo>
                    <a:pt x="114" y="300"/>
                  </a:lnTo>
                  <a:lnTo>
                    <a:pt x="66" y="301"/>
                  </a:lnTo>
                  <a:lnTo>
                    <a:pt x="19" y="304"/>
                  </a:lnTo>
                  <a:lnTo>
                    <a:pt x="19" y="304"/>
                  </a:lnTo>
                  <a:lnTo>
                    <a:pt x="15" y="305"/>
                  </a:lnTo>
                  <a:lnTo>
                    <a:pt x="10" y="307"/>
                  </a:lnTo>
                  <a:lnTo>
                    <a:pt x="4" y="311"/>
                  </a:lnTo>
                  <a:lnTo>
                    <a:pt x="0" y="319"/>
                  </a:lnTo>
                  <a:lnTo>
                    <a:pt x="0" y="326"/>
                  </a:lnTo>
                  <a:lnTo>
                    <a:pt x="0" y="333"/>
                  </a:lnTo>
                  <a:lnTo>
                    <a:pt x="4" y="340"/>
                  </a:lnTo>
                  <a:lnTo>
                    <a:pt x="7" y="342"/>
                  </a:lnTo>
                  <a:lnTo>
                    <a:pt x="10" y="343"/>
                  </a:lnTo>
                  <a:lnTo>
                    <a:pt x="15" y="345"/>
                  </a:lnTo>
                  <a:lnTo>
                    <a:pt x="19" y="345"/>
                  </a:lnTo>
                  <a:lnTo>
                    <a:pt x="19" y="345"/>
                  </a:lnTo>
                  <a:lnTo>
                    <a:pt x="63" y="342"/>
                  </a:lnTo>
                  <a:lnTo>
                    <a:pt x="108" y="340"/>
                  </a:lnTo>
                  <a:lnTo>
                    <a:pt x="152" y="338"/>
                  </a:lnTo>
                  <a:lnTo>
                    <a:pt x="174" y="336"/>
                  </a:lnTo>
                  <a:lnTo>
                    <a:pt x="196" y="333"/>
                  </a:lnTo>
                  <a:lnTo>
                    <a:pt x="196" y="333"/>
                  </a:lnTo>
                  <a:lnTo>
                    <a:pt x="218" y="330"/>
                  </a:lnTo>
                  <a:lnTo>
                    <a:pt x="240" y="324"/>
                  </a:lnTo>
                  <a:lnTo>
                    <a:pt x="260" y="317"/>
                  </a:lnTo>
                  <a:lnTo>
                    <a:pt x="281" y="310"/>
                  </a:lnTo>
                  <a:lnTo>
                    <a:pt x="319" y="291"/>
                  </a:lnTo>
                  <a:lnTo>
                    <a:pt x="358" y="270"/>
                  </a:lnTo>
                  <a:lnTo>
                    <a:pt x="358" y="270"/>
                  </a:lnTo>
                  <a:lnTo>
                    <a:pt x="440" y="226"/>
                  </a:lnTo>
                  <a:lnTo>
                    <a:pt x="480" y="204"/>
                  </a:lnTo>
                  <a:lnTo>
                    <a:pt x="522" y="184"/>
                  </a:lnTo>
                  <a:lnTo>
                    <a:pt x="522" y="184"/>
                  </a:lnTo>
                  <a:lnTo>
                    <a:pt x="563" y="163"/>
                  </a:lnTo>
                  <a:lnTo>
                    <a:pt x="607" y="144"/>
                  </a:lnTo>
                  <a:lnTo>
                    <a:pt x="607" y="144"/>
                  </a:lnTo>
                  <a:lnTo>
                    <a:pt x="629" y="137"/>
                  </a:lnTo>
                  <a:lnTo>
                    <a:pt x="651" y="128"/>
                  </a:lnTo>
                  <a:lnTo>
                    <a:pt x="674" y="121"/>
                  </a:lnTo>
                  <a:lnTo>
                    <a:pt x="686" y="120"/>
                  </a:lnTo>
                  <a:lnTo>
                    <a:pt x="696" y="120"/>
                  </a:lnTo>
                  <a:lnTo>
                    <a:pt x="696" y="120"/>
                  </a:lnTo>
                  <a:lnTo>
                    <a:pt x="708" y="120"/>
                  </a:lnTo>
                  <a:lnTo>
                    <a:pt x="720" y="121"/>
                  </a:lnTo>
                  <a:lnTo>
                    <a:pt x="730" y="125"/>
                  </a:lnTo>
                  <a:lnTo>
                    <a:pt x="740" y="128"/>
                  </a:lnTo>
                  <a:lnTo>
                    <a:pt x="759" y="140"/>
                  </a:lnTo>
                  <a:lnTo>
                    <a:pt x="780" y="152"/>
                  </a:lnTo>
                  <a:lnTo>
                    <a:pt x="780" y="152"/>
                  </a:lnTo>
                  <a:lnTo>
                    <a:pt x="859" y="203"/>
                  </a:lnTo>
                  <a:lnTo>
                    <a:pt x="859" y="203"/>
                  </a:lnTo>
                  <a:lnTo>
                    <a:pt x="898" y="226"/>
                  </a:lnTo>
                  <a:lnTo>
                    <a:pt x="938" y="247"/>
                  </a:lnTo>
                  <a:lnTo>
                    <a:pt x="977" y="267"/>
                  </a:lnTo>
                  <a:lnTo>
                    <a:pt x="1020" y="285"/>
                  </a:lnTo>
                  <a:lnTo>
                    <a:pt x="1020" y="285"/>
                  </a:lnTo>
                  <a:lnTo>
                    <a:pt x="1048" y="298"/>
                  </a:lnTo>
                  <a:lnTo>
                    <a:pt x="1062" y="301"/>
                  </a:lnTo>
                  <a:lnTo>
                    <a:pt x="1069" y="302"/>
                  </a:lnTo>
                  <a:lnTo>
                    <a:pt x="1078" y="302"/>
                  </a:lnTo>
                  <a:lnTo>
                    <a:pt x="1078" y="302"/>
                  </a:lnTo>
                  <a:lnTo>
                    <a:pt x="1091" y="298"/>
                  </a:lnTo>
                  <a:lnTo>
                    <a:pt x="1106" y="292"/>
                  </a:lnTo>
                  <a:lnTo>
                    <a:pt x="1118" y="282"/>
                  </a:lnTo>
                  <a:lnTo>
                    <a:pt x="1124" y="278"/>
                  </a:lnTo>
                  <a:lnTo>
                    <a:pt x="1128" y="272"/>
                  </a:lnTo>
                  <a:lnTo>
                    <a:pt x="1128" y="272"/>
                  </a:lnTo>
                  <a:lnTo>
                    <a:pt x="1131" y="264"/>
                  </a:lnTo>
                  <a:lnTo>
                    <a:pt x="1134" y="257"/>
                  </a:lnTo>
                  <a:lnTo>
                    <a:pt x="1134" y="251"/>
                  </a:lnTo>
                  <a:lnTo>
                    <a:pt x="1134" y="244"/>
                  </a:lnTo>
                  <a:lnTo>
                    <a:pt x="1131" y="237"/>
                  </a:lnTo>
                  <a:lnTo>
                    <a:pt x="1128" y="231"/>
                  </a:lnTo>
                  <a:lnTo>
                    <a:pt x="1121" y="218"/>
                  </a:lnTo>
                  <a:lnTo>
                    <a:pt x="1109" y="206"/>
                  </a:lnTo>
                  <a:lnTo>
                    <a:pt x="1097" y="196"/>
                  </a:lnTo>
                  <a:lnTo>
                    <a:pt x="1075" y="177"/>
                  </a:lnTo>
                  <a:lnTo>
                    <a:pt x="1075" y="177"/>
                  </a:lnTo>
                  <a:lnTo>
                    <a:pt x="1043" y="150"/>
                  </a:lnTo>
                  <a:lnTo>
                    <a:pt x="1008" y="127"/>
                  </a:lnTo>
                  <a:lnTo>
                    <a:pt x="973" y="104"/>
                  </a:lnTo>
                  <a:lnTo>
                    <a:pt x="938" y="82"/>
                  </a:lnTo>
                  <a:lnTo>
                    <a:pt x="901" y="61"/>
                  </a:lnTo>
                  <a:lnTo>
                    <a:pt x="865" y="41"/>
                  </a:lnTo>
                  <a:lnTo>
                    <a:pt x="790" y="3"/>
                  </a:lnTo>
                  <a:lnTo>
                    <a:pt x="790" y="3"/>
                  </a:lnTo>
                  <a:lnTo>
                    <a:pt x="786" y="1"/>
                  </a:lnTo>
                  <a:lnTo>
                    <a:pt x="781" y="0"/>
                  </a:lnTo>
                  <a:lnTo>
                    <a:pt x="774" y="1"/>
                  </a:lnTo>
                  <a:lnTo>
                    <a:pt x="767" y="5"/>
                  </a:lnTo>
                  <a:lnTo>
                    <a:pt x="762" y="11"/>
                  </a:lnTo>
                  <a:lnTo>
                    <a:pt x="759" y="19"/>
                  </a:lnTo>
                  <a:lnTo>
                    <a:pt x="759" y="26"/>
                  </a:lnTo>
                  <a:lnTo>
                    <a:pt x="761" y="29"/>
                  </a:lnTo>
                  <a:lnTo>
                    <a:pt x="762" y="32"/>
                  </a:lnTo>
                  <a:lnTo>
                    <a:pt x="765" y="35"/>
                  </a:lnTo>
                  <a:lnTo>
                    <a:pt x="770" y="38"/>
                  </a:lnTo>
                  <a:lnTo>
                    <a:pt x="77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7" name="Freeform 72">
              <a:extLst>
                <a:ext uri="{FF2B5EF4-FFF2-40B4-BE49-F238E27FC236}">
                  <a16:creationId xmlns:a16="http://schemas.microsoft.com/office/drawing/2014/main" id="{48B2AF14-9DDD-8050-DE7F-A9CD2204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2150"/>
              <a:ext cx="217" cy="122"/>
            </a:xfrm>
            <a:custGeom>
              <a:avLst/>
              <a:gdLst>
                <a:gd name="T0" fmla="*/ 612 w 650"/>
                <a:gd name="T1" fmla="*/ 291 h 366"/>
                <a:gd name="T2" fmla="*/ 598 w 650"/>
                <a:gd name="T3" fmla="*/ 313 h 366"/>
                <a:gd name="T4" fmla="*/ 594 w 650"/>
                <a:gd name="T5" fmla="*/ 319 h 366"/>
                <a:gd name="T6" fmla="*/ 584 w 650"/>
                <a:gd name="T7" fmla="*/ 323 h 366"/>
                <a:gd name="T8" fmla="*/ 562 w 650"/>
                <a:gd name="T9" fmla="*/ 326 h 366"/>
                <a:gd name="T10" fmla="*/ 552 w 650"/>
                <a:gd name="T11" fmla="*/ 325 h 366"/>
                <a:gd name="T12" fmla="*/ 502 w 650"/>
                <a:gd name="T13" fmla="*/ 319 h 366"/>
                <a:gd name="T14" fmla="*/ 489 w 650"/>
                <a:gd name="T15" fmla="*/ 313 h 366"/>
                <a:gd name="T16" fmla="*/ 481 w 650"/>
                <a:gd name="T17" fmla="*/ 309 h 366"/>
                <a:gd name="T18" fmla="*/ 464 w 650"/>
                <a:gd name="T19" fmla="*/ 293 h 366"/>
                <a:gd name="T20" fmla="*/ 344 w 650"/>
                <a:gd name="T21" fmla="*/ 189 h 366"/>
                <a:gd name="T22" fmla="*/ 249 w 650"/>
                <a:gd name="T23" fmla="*/ 108 h 366"/>
                <a:gd name="T24" fmla="*/ 230 w 650"/>
                <a:gd name="T25" fmla="*/ 94 h 366"/>
                <a:gd name="T26" fmla="*/ 171 w 650"/>
                <a:gd name="T27" fmla="*/ 50 h 366"/>
                <a:gd name="T28" fmla="*/ 157 w 650"/>
                <a:gd name="T29" fmla="*/ 40 h 366"/>
                <a:gd name="T30" fmla="*/ 124 w 650"/>
                <a:gd name="T31" fmla="*/ 23 h 366"/>
                <a:gd name="T32" fmla="*/ 107 w 650"/>
                <a:gd name="T33" fmla="*/ 18 h 366"/>
                <a:gd name="T34" fmla="*/ 26 w 650"/>
                <a:gd name="T35" fmla="*/ 0 h 366"/>
                <a:gd name="T36" fmla="*/ 22 w 650"/>
                <a:gd name="T37" fmla="*/ 0 h 366"/>
                <a:gd name="T38" fmla="*/ 10 w 650"/>
                <a:gd name="T39" fmla="*/ 3 h 366"/>
                <a:gd name="T40" fmla="*/ 1 w 650"/>
                <a:gd name="T41" fmla="*/ 16 h 366"/>
                <a:gd name="T42" fmla="*/ 3 w 650"/>
                <a:gd name="T43" fmla="*/ 31 h 366"/>
                <a:gd name="T44" fmla="*/ 7 w 650"/>
                <a:gd name="T45" fmla="*/ 37 h 366"/>
                <a:gd name="T46" fmla="*/ 15 w 650"/>
                <a:gd name="T47" fmla="*/ 40 h 366"/>
                <a:gd name="T48" fmla="*/ 50 w 650"/>
                <a:gd name="T49" fmla="*/ 47 h 366"/>
                <a:gd name="T50" fmla="*/ 100 w 650"/>
                <a:gd name="T51" fmla="*/ 60 h 366"/>
                <a:gd name="T52" fmla="*/ 132 w 650"/>
                <a:gd name="T53" fmla="*/ 73 h 366"/>
                <a:gd name="T54" fmla="*/ 146 w 650"/>
                <a:gd name="T55" fmla="*/ 83 h 366"/>
                <a:gd name="T56" fmla="*/ 202 w 650"/>
                <a:gd name="T57" fmla="*/ 123 h 366"/>
                <a:gd name="T58" fmla="*/ 219 w 650"/>
                <a:gd name="T59" fmla="*/ 136 h 366"/>
                <a:gd name="T60" fmla="*/ 291 w 650"/>
                <a:gd name="T61" fmla="*/ 199 h 366"/>
                <a:gd name="T62" fmla="*/ 417 w 650"/>
                <a:gd name="T63" fmla="*/ 307 h 366"/>
                <a:gd name="T64" fmla="*/ 459 w 650"/>
                <a:gd name="T65" fmla="*/ 342 h 366"/>
                <a:gd name="T66" fmla="*/ 481 w 650"/>
                <a:gd name="T67" fmla="*/ 355 h 366"/>
                <a:gd name="T68" fmla="*/ 508 w 650"/>
                <a:gd name="T69" fmla="*/ 361 h 366"/>
                <a:gd name="T70" fmla="*/ 562 w 650"/>
                <a:gd name="T71" fmla="*/ 366 h 366"/>
                <a:gd name="T72" fmla="*/ 576 w 650"/>
                <a:gd name="T73" fmla="*/ 366 h 366"/>
                <a:gd name="T74" fmla="*/ 603 w 650"/>
                <a:gd name="T75" fmla="*/ 360 h 366"/>
                <a:gd name="T76" fmla="*/ 622 w 650"/>
                <a:gd name="T77" fmla="*/ 345 h 366"/>
                <a:gd name="T78" fmla="*/ 639 w 650"/>
                <a:gd name="T79" fmla="*/ 325 h 366"/>
                <a:gd name="T80" fmla="*/ 647 w 650"/>
                <a:gd name="T81" fmla="*/ 312 h 366"/>
                <a:gd name="T82" fmla="*/ 650 w 650"/>
                <a:gd name="T83" fmla="*/ 304 h 366"/>
                <a:gd name="T84" fmla="*/ 650 w 650"/>
                <a:gd name="T85" fmla="*/ 297 h 366"/>
                <a:gd name="T86" fmla="*/ 639 w 650"/>
                <a:gd name="T87" fmla="*/ 285 h 366"/>
                <a:gd name="T88" fmla="*/ 625 w 650"/>
                <a:gd name="T89" fmla="*/ 282 h 366"/>
                <a:gd name="T90" fmla="*/ 614 w 650"/>
                <a:gd name="T91" fmla="*/ 288 h 366"/>
                <a:gd name="T92" fmla="*/ 612 w 650"/>
                <a:gd name="T93" fmla="*/ 291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0" h="366">
                  <a:moveTo>
                    <a:pt x="612" y="291"/>
                  </a:moveTo>
                  <a:lnTo>
                    <a:pt x="612" y="291"/>
                  </a:lnTo>
                  <a:lnTo>
                    <a:pt x="604" y="306"/>
                  </a:lnTo>
                  <a:lnTo>
                    <a:pt x="598" y="313"/>
                  </a:lnTo>
                  <a:lnTo>
                    <a:pt x="594" y="319"/>
                  </a:lnTo>
                  <a:lnTo>
                    <a:pt x="594" y="319"/>
                  </a:lnTo>
                  <a:lnTo>
                    <a:pt x="590" y="322"/>
                  </a:lnTo>
                  <a:lnTo>
                    <a:pt x="584" y="323"/>
                  </a:lnTo>
                  <a:lnTo>
                    <a:pt x="574" y="326"/>
                  </a:lnTo>
                  <a:lnTo>
                    <a:pt x="562" y="326"/>
                  </a:lnTo>
                  <a:lnTo>
                    <a:pt x="552" y="325"/>
                  </a:lnTo>
                  <a:lnTo>
                    <a:pt x="552" y="325"/>
                  </a:lnTo>
                  <a:lnTo>
                    <a:pt x="519" y="322"/>
                  </a:lnTo>
                  <a:lnTo>
                    <a:pt x="502" y="319"/>
                  </a:lnTo>
                  <a:lnTo>
                    <a:pt x="495" y="317"/>
                  </a:lnTo>
                  <a:lnTo>
                    <a:pt x="489" y="313"/>
                  </a:lnTo>
                  <a:lnTo>
                    <a:pt x="489" y="313"/>
                  </a:lnTo>
                  <a:lnTo>
                    <a:pt x="481" y="309"/>
                  </a:lnTo>
                  <a:lnTo>
                    <a:pt x="475" y="304"/>
                  </a:lnTo>
                  <a:lnTo>
                    <a:pt x="464" y="293"/>
                  </a:lnTo>
                  <a:lnTo>
                    <a:pt x="464" y="293"/>
                  </a:lnTo>
                  <a:lnTo>
                    <a:pt x="344" y="189"/>
                  </a:lnTo>
                  <a:lnTo>
                    <a:pt x="344" y="189"/>
                  </a:lnTo>
                  <a:lnTo>
                    <a:pt x="249" y="108"/>
                  </a:lnTo>
                  <a:lnTo>
                    <a:pt x="249" y="108"/>
                  </a:lnTo>
                  <a:lnTo>
                    <a:pt x="230" y="94"/>
                  </a:lnTo>
                  <a:lnTo>
                    <a:pt x="211" y="79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57" y="40"/>
                  </a:lnTo>
                  <a:lnTo>
                    <a:pt x="140" y="31"/>
                  </a:lnTo>
                  <a:lnTo>
                    <a:pt x="124" y="23"/>
                  </a:lnTo>
                  <a:lnTo>
                    <a:pt x="107" y="18"/>
                  </a:lnTo>
                  <a:lnTo>
                    <a:pt x="107" y="18"/>
                  </a:lnTo>
                  <a:lnTo>
                    <a:pt x="67" y="9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3" y="31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8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50" y="47"/>
                  </a:lnTo>
                  <a:lnTo>
                    <a:pt x="83" y="54"/>
                  </a:lnTo>
                  <a:lnTo>
                    <a:pt x="100" y="60"/>
                  </a:lnTo>
                  <a:lnTo>
                    <a:pt x="116" y="66"/>
                  </a:lnTo>
                  <a:lnTo>
                    <a:pt x="132" y="73"/>
                  </a:lnTo>
                  <a:lnTo>
                    <a:pt x="146" y="83"/>
                  </a:lnTo>
                  <a:lnTo>
                    <a:pt x="146" y="83"/>
                  </a:lnTo>
                  <a:lnTo>
                    <a:pt x="183" y="108"/>
                  </a:lnTo>
                  <a:lnTo>
                    <a:pt x="202" y="123"/>
                  </a:lnTo>
                  <a:lnTo>
                    <a:pt x="219" y="136"/>
                  </a:lnTo>
                  <a:lnTo>
                    <a:pt x="219" y="136"/>
                  </a:lnTo>
                  <a:lnTo>
                    <a:pt x="291" y="199"/>
                  </a:lnTo>
                  <a:lnTo>
                    <a:pt x="291" y="199"/>
                  </a:lnTo>
                  <a:lnTo>
                    <a:pt x="375" y="271"/>
                  </a:lnTo>
                  <a:lnTo>
                    <a:pt x="417" y="307"/>
                  </a:lnTo>
                  <a:lnTo>
                    <a:pt x="459" y="342"/>
                  </a:lnTo>
                  <a:lnTo>
                    <a:pt x="459" y="342"/>
                  </a:lnTo>
                  <a:lnTo>
                    <a:pt x="470" y="350"/>
                  </a:lnTo>
                  <a:lnTo>
                    <a:pt x="481" y="355"/>
                  </a:lnTo>
                  <a:lnTo>
                    <a:pt x="495" y="358"/>
                  </a:lnTo>
                  <a:lnTo>
                    <a:pt x="508" y="361"/>
                  </a:lnTo>
                  <a:lnTo>
                    <a:pt x="535" y="366"/>
                  </a:lnTo>
                  <a:lnTo>
                    <a:pt x="562" y="366"/>
                  </a:lnTo>
                  <a:lnTo>
                    <a:pt x="562" y="366"/>
                  </a:lnTo>
                  <a:lnTo>
                    <a:pt x="576" y="366"/>
                  </a:lnTo>
                  <a:lnTo>
                    <a:pt x="591" y="363"/>
                  </a:lnTo>
                  <a:lnTo>
                    <a:pt x="603" y="360"/>
                  </a:lnTo>
                  <a:lnTo>
                    <a:pt x="613" y="354"/>
                  </a:lnTo>
                  <a:lnTo>
                    <a:pt x="622" y="345"/>
                  </a:lnTo>
                  <a:lnTo>
                    <a:pt x="631" y="336"/>
                  </a:lnTo>
                  <a:lnTo>
                    <a:pt x="639" y="325"/>
                  </a:lnTo>
                  <a:lnTo>
                    <a:pt x="647" y="312"/>
                  </a:lnTo>
                  <a:lnTo>
                    <a:pt x="647" y="312"/>
                  </a:lnTo>
                  <a:lnTo>
                    <a:pt x="650" y="309"/>
                  </a:lnTo>
                  <a:lnTo>
                    <a:pt x="650" y="304"/>
                  </a:lnTo>
                  <a:lnTo>
                    <a:pt x="650" y="300"/>
                  </a:lnTo>
                  <a:lnTo>
                    <a:pt x="650" y="297"/>
                  </a:lnTo>
                  <a:lnTo>
                    <a:pt x="645" y="290"/>
                  </a:lnTo>
                  <a:lnTo>
                    <a:pt x="639" y="285"/>
                  </a:lnTo>
                  <a:lnTo>
                    <a:pt x="632" y="282"/>
                  </a:lnTo>
                  <a:lnTo>
                    <a:pt x="625" y="282"/>
                  </a:lnTo>
                  <a:lnTo>
                    <a:pt x="617" y="285"/>
                  </a:lnTo>
                  <a:lnTo>
                    <a:pt x="614" y="288"/>
                  </a:lnTo>
                  <a:lnTo>
                    <a:pt x="612" y="291"/>
                  </a:lnTo>
                  <a:lnTo>
                    <a:pt x="612" y="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8" name="Freeform 73">
              <a:extLst>
                <a:ext uri="{FF2B5EF4-FFF2-40B4-BE49-F238E27FC236}">
                  <a16:creationId xmlns:a16="http://schemas.microsoft.com/office/drawing/2014/main" id="{2E826A4E-5853-BB08-46CA-73E2AB4E5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2023"/>
              <a:ext cx="224" cy="169"/>
            </a:xfrm>
            <a:custGeom>
              <a:avLst/>
              <a:gdLst>
                <a:gd name="T0" fmla="*/ 34 w 673"/>
                <a:gd name="T1" fmla="*/ 308 h 507"/>
                <a:gd name="T2" fmla="*/ 108 w 673"/>
                <a:gd name="T3" fmla="*/ 218 h 507"/>
                <a:gd name="T4" fmla="*/ 161 w 673"/>
                <a:gd name="T5" fmla="*/ 161 h 507"/>
                <a:gd name="T6" fmla="*/ 218 w 673"/>
                <a:gd name="T7" fmla="*/ 105 h 507"/>
                <a:gd name="T8" fmla="*/ 247 w 673"/>
                <a:gd name="T9" fmla="*/ 80 h 507"/>
                <a:gd name="T10" fmla="*/ 281 w 673"/>
                <a:gd name="T11" fmla="*/ 55 h 507"/>
                <a:gd name="T12" fmla="*/ 300 w 673"/>
                <a:gd name="T13" fmla="*/ 45 h 507"/>
                <a:gd name="T14" fmla="*/ 321 w 673"/>
                <a:gd name="T15" fmla="*/ 39 h 507"/>
                <a:gd name="T16" fmla="*/ 334 w 673"/>
                <a:gd name="T17" fmla="*/ 39 h 507"/>
                <a:gd name="T18" fmla="*/ 363 w 673"/>
                <a:gd name="T19" fmla="*/ 46 h 507"/>
                <a:gd name="T20" fmla="*/ 389 w 673"/>
                <a:gd name="T21" fmla="*/ 60 h 507"/>
                <a:gd name="T22" fmla="*/ 423 w 673"/>
                <a:gd name="T23" fmla="*/ 86 h 507"/>
                <a:gd name="T24" fmla="*/ 448 w 673"/>
                <a:gd name="T25" fmla="*/ 106 h 507"/>
                <a:gd name="T26" fmla="*/ 492 w 673"/>
                <a:gd name="T27" fmla="*/ 156 h 507"/>
                <a:gd name="T28" fmla="*/ 531 w 673"/>
                <a:gd name="T29" fmla="*/ 209 h 507"/>
                <a:gd name="T30" fmla="*/ 565 w 673"/>
                <a:gd name="T31" fmla="*/ 266 h 507"/>
                <a:gd name="T32" fmla="*/ 578 w 673"/>
                <a:gd name="T33" fmla="*/ 295 h 507"/>
                <a:gd name="T34" fmla="*/ 597 w 673"/>
                <a:gd name="T35" fmla="*/ 343 h 507"/>
                <a:gd name="T36" fmla="*/ 612 w 673"/>
                <a:gd name="T37" fmla="*/ 392 h 507"/>
                <a:gd name="T38" fmla="*/ 634 w 673"/>
                <a:gd name="T39" fmla="*/ 493 h 507"/>
                <a:gd name="T40" fmla="*/ 634 w 673"/>
                <a:gd name="T41" fmla="*/ 497 h 507"/>
                <a:gd name="T42" fmla="*/ 638 w 673"/>
                <a:gd name="T43" fmla="*/ 504 h 507"/>
                <a:gd name="T44" fmla="*/ 648 w 673"/>
                <a:gd name="T45" fmla="*/ 507 h 507"/>
                <a:gd name="T46" fmla="*/ 663 w 673"/>
                <a:gd name="T47" fmla="*/ 504 h 507"/>
                <a:gd name="T48" fmla="*/ 672 w 673"/>
                <a:gd name="T49" fmla="*/ 491 h 507"/>
                <a:gd name="T50" fmla="*/ 673 w 673"/>
                <a:gd name="T51" fmla="*/ 482 h 507"/>
                <a:gd name="T52" fmla="*/ 667 w 673"/>
                <a:gd name="T53" fmla="*/ 453 h 507"/>
                <a:gd name="T54" fmla="*/ 656 w 673"/>
                <a:gd name="T55" fmla="*/ 395 h 507"/>
                <a:gd name="T56" fmla="*/ 638 w 673"/>
                <a:gd name="T57" fmla="*/ 338 h 507"/>
                <a:gd name="T58" fmla="*/ 616 w 673"/>
                <a:gd name="T59" fmla="*/ 282 h 507"/>
                <a:gd name="T60" fmla="*/ 590 w 673"/>
                <a:gd name="T61" fmla="*/ 229 h 507"/>
                <a:gd name="T62" fmla="*/ 559 w 673"/>
                <a:gd name="T63" fmla="*/ 178 h 507"/>
                <a:gd name="T64" fmla="*/ 524 w 673"/>
                <a:gd name="T65" fmla="*/ 130 h 507"/>
                <a:gd name="T66" fmla="*/ 483 w 673"/>
                <a:gd name="T67" fmla="*/ 86 h 507"/>
                <a:gd name="T68" fmla="*/ 462 w 673"/>
                <a:gd name="T69" fmla="*/ 64 h 507"/>
                <a:gd name="T70" fmla="*/ 419 w 673"/>
                <a:gd name="T71" fmla="*/ 30 h 507"/>
                <a:gd name="T72" fmla="*/ 383 w 673"/>
                <a:gd name="T73" fmla="*/ 11 h 507"/>
                <a:gd name="T74" fmla="*/ 359 w 673"/>
                <a:gd name="T75" fmla="*/ 3 h 507"/>
                <a:gd name="T76" fmla="*/ 332 w 673"/>
                <a:gd name="T77" fmla="*/ 0 h 507"/>
                <a:gd name="T78" fmla="*/ 306 w 673"/>
                <a:gd name="T79" fmla="*/ 1 h 507"/>
                <a:gd name="T80" fmla="*/ 280 w 673"/>
                <a:gd name="T81" fmla="*/ 10 h 507"/>
                <a:gd name="T82" fmla="*/ 266 w 673"/>
                <a:gd name="T83" fmla="*/ 16 h 507"/>
                <a:gd name="T84" fmla="*/ 223 w 673"/>
                <a:gd name="T85" fmla="*/ 46 h 507"/>
                <a:gd name="T86" fmla="*/ 183 w 673"/>
                <a:gd name="T87" fmla="*/ 82 h 507"/>
                <a:gd name="T88" fmla="*/ 108 w 673"/>
                <a:gd name="T89" fmla="*/ 158 h 507"/>
                <a:gd name="T90" fmla="*/ 56 w 673"/>
                <a:gd name="T91" fmla="*/ 218 h 507"/>
                <a:gd name="T92" fmla="*/ 5 w 673"/>
                <a:gd name="T93" fmla="*/ 279 h 507"/>
                <a:gd name="T94" fmla="*/ 0 w 673"/>
                <a:gd name="T95" fmla="*/ 288 h 507"/>
                <a:gd name="T96" fmla="*/ 3 w 673"/>
                <a:gd name="T97" fmla="*/ 302 h 507"/>
                <a:gd name="T98" fmla="*/ 13 w 673"/>
                <a:gd name="T99" fmla="*/ 314 h 507"/>
                <a:gd name="T100" fmla="*/ 24 w 673"/>
                <a:gd name="T101" fmla="*/ 316 h 507"/>
                <a:gd name="T102" fmla="*/ 31 w 673"/>
                <a:gd name="T103" fmla="*/ 311 h 507"/>
                <a:gd name="T104" fmla="*/ 34 w 673"/>
                <a:gd name="T105" fmla="*/ 3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3" h="507">
                  <a:moveTo>
                    <a:pt x="34" y="308"/>
                  </a:moveTo>
                  <a:lnTo>
                    <a:pt x="34" y="308"/>
                  </a:lnTo>
                  <a:lnTo>
                    <a:pt x="84" y="248"/>
                  </a:lnTo>
                  <a:lnTo>
                    <a:pt x="108" y="218"/>
                  </a:lnTo>
                  <a:lnTo>
                    <a:pt x="135" y="188"/>
                  </a:lnTo>
                  <a:lnTo>
                    <a:pt x="161" y="161"/>
                  </a:lnTo>
                  <a:lnTo>
                    <a:pt x="189" y="133"/>
                  </a:lnTo>
                  <a:lnTo>
                    <a:pt x="218" y="105"/>
                  </a:lnTo>
                  <a:lnTo>
                    <a:pt x="247" y="80"/>
                  </a:lnTo>
                  <a:lnTo>
                    <a:pt x="247" y="80"/>
                  </a:lnTo>
                  <a:lnTo>
                    <a:pt x="263" y="67"/>
                  </a:lnTo>
                  <a:lnTo>
                    <a:pt x="281" y="55"/>
                  </a:lnTo>
                  <a:lnTo>
                    <a:pt x="290" y="49"/>
                  </a:lnTo>
                  <a:lnTo>
                    <a:pt x="300" y="45"/>
                  </a:lnTo>
                  <a:lnTo>
                    <a:pt x="310" y="42"/>
                  </a:lnTo>
                  <a:lnTo>
                    <a:pt x="321" y="39"/>
                  </a:lnTo>
                  <a:lnTo>
                    <a:pt x="321" y="39"/>
                  </a:lnTo>
                  <a:lnTo>
                    <a:pt x="334" y="39"/>
                  </a:lnTo>
                  <a:lnTo>
                    <a:pt x="348" y="42"/>
                  </a:lnTo>
                  <a:lnTo>
                    <a:pt x="363" y="46"/>
                  </a:lnTo>
                  <a:lnTo>
                    <a:pt x="376" y="52"/>
                  </a:lnTo>
                  <a:lnTo>
                    <a:pt x="389" y="60"/>
                  </a:lnTo>
                  <a:lnTo>
                    <a:pt x="401" y="67"/>
                  </a:lnTo>
                  <a:lnTo>
                    <a:pt x="423" y="86"/>
                  </a:lnTo>
                  <a:lnTo>
                    <a:pt x="423" y="86"/>
                  </a:lnTo>
                  <a:lnTo>
                    <a:pt x="448" y="106"/>
                  </a:lnTo>
                  <a:lnTo>
                    <a:pt x="470" y="130"/>
                  </a:lnTo>
                  <a:lnTo>
                    <a:pt x="492" y="156"/>
                  </a:lnTo>
                  <a:lnTo>
                    <a:pt x="512" y="183"/>
                  </a:lnTo>
                  <a:lnTo>
                    <a:pt x="531" y="209"/>
                  </a:lnTo>
                  <a:lnTo>
                    <a:pt x="549" y="238"/>
                  </a:lnTo>
                  <a:lnTo>
                    <a:pt x="565" y="266"/>
                  </a:lnTo>
                  <a:lnTo>
                    <a:pt x="578" y="295"/>
                  </a:lnTo>
                  <a:lnTo>
                    <a:pt x="578" y="295"/>
                  </a:lnTo>
                  <a:lnTo>
                    <a:pt x="588" y="319"/>
                  </a:lnTo>
                  <a:lnTo>
                    <a:pt x="597" y="343"/>
                  </a:lnTo>
                  <a:lnTo>
                    <a:pt x="604" y="367"/>
                  </a:lnTo>
                  <a:lnTo>
                    <a:pt x="612" y="392"/>
                  </a:lnTo>
                  <a:lnTo>
                    <a:pt x="625" y="443"/>
                  </a:lnTo>
                  <a:lnTo>
                    <a:pt x="634" y="493"/>
                  </a:lnTo>
                  <a:lnTo>
                    <a:pt x="634" y="493"/>
                  </a:lnTo>
                  <a:lnTo>
                    <a:pt x="634" y="497"/>
                  </a:lnTo>
                  <a:lnTo>
                    <a:pt x="637" y="501"/>
                  </a:lnTo>
                  <a:lnTo>
                    <a:pt x="638" y="504"/>
                  </a:lnTo>
                  <a:lnTo>
                    <a:pt x="641" y="506"/>
                  </a:lnTo>
                  <a:lnTo>
                    <a:pt x="648" y="507"/>
                  </a:lnTo>
                  <a:lnTo>
                    <a:pt x="656" y="507"/>
                  </a:lnTo>
                  <a:lnTo>
                    <a:pt x="663" y="504"/>
                  </a:lnTo>
                  <a:lnTo>
                    <a:pt x="669" y="499"/>
                  </a:lnTo>
                  <a:lnTo>
                    <a:pt x="672" y="491"/>
                  </a:lnTo>
                  <a:lnTo>
                    <a:pt x="673" y="487"/>
                  </a:lnTo>
                  <a:lnTo>
                    <a:pt x="673" y="482"/>
                  </a:lnTo>
                  <a:lnTo>
                    <a:pt x="673" y="482"/>
                  </a:lnTo>
                  <a:lnTo>
                    <a:pt x="667" y="453"/>
                  </a:lnTo>
                  <a:lnTo>
                    <a:pt x="661" y="424"/>
                  </a:lnTo>
                  <a:lnTo>
                    <a:pt x="656" y="395"/>
                  </a:lnTo>
                  <a:lnTo>
                    <a:pt x="647" y="365"/>
                  </a:lnTo>
                  <a:lnTo>
                    <a:pt x="638" y="338"/>
                  </a:lnTo>
                  <a:lnTo>
                    <a:pt x="628" y="310"/>
                  </a:lnTo>
                  <a:lnTo>
                    <a:pt x="616" y="282"/>
                  </a:lnTo>
                  <a:lnTo>
                    <a:pt x="603" y="256"/>
                  </a:lnTo>
                  <a:lnTo>
                    <a:pt x="590" y="229"/>
                  </a:lnTo>
                  <a:lnTo>
                    <a:pt x="575" y="203"/>
                  </a:lnTo>
                  <a:lnTo>
                    <a:pt x="559" y="178"/>
                  </a:lnTo>
                  <a:lnTo>
                    <a:pt x="541" y="153"/>
                  </a:lnTo>
                  <a:lnTo>
                    <a:pt x="524" y="130"/>
                  </a:lnTo>
                  <a:lnTo>
                    <a:pt x="503" y="108"/>
                  </a:lnTo>
                  <a:lnTo>
                    <a:pt x="483" y="86"/>
                  </a:lnTo>
                  <a:lnTo>
                    <a:pt x="462" y="64"/>
                  </a:lnTo>
                  <a:lnTo>
                    <a:pt x="462" y="64"/>
                  </a:lnTo>
                  <a:lnTo>
                    <a:pt x="440" y="46"/>
                  </a:lnTo>
                  <a:lnTo>
                    <a:pt x="419" y="30"/>
                  </a:lnTo>
                  <a:lnTo>
                    <a:pt x="395" y="17"/>
                  </a:lnTo>
                  <a:lnTo>
                    <a:pt x="383" y="11"/>
                  </a:lnTo>
                  <a:lnTo>
                    <a:pt x="370" y="7"/>
                  </a:lnTo>
                  <a:lnTo>
                    <a:pt x="359" y="3"/>
                  </a:lnTo>
                  <a:lnTo>
                    <a:pt x="345" y="1"/>
                  </a:lnTo>
                  <a:lnTo>
                    <a:pt x="332" y="0"/>
                  </a:lnTo>
                  <a:lnTo>
                    <a:pt x="319" y="0"/>
                  </a:lnTo>
                  <a:lnTo>
                    <a:pt x="306" y="1"/>
                  </a:lnTo>
                  <a:lnTo>
                    <a:pt x="293" y="6"/>
                  </a:lnTo>
                  <a:lnTo>
                    <a:pt x="280" y="10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44" y="30"/>
                  </a:lnTo>
                  <a:lnTo>
                    <a:pt x="223" y="46"/>
                  </a:lnTo>
                  <a:lnTo>
                    <a:pt x="202" y="63"/>
                  </a:lnTo>
                  <a:lnTo>
                    <a:pt x="183" y="82"/>
                  </a:lnTo>
                  <a:lnTo>
                    <a:pt x="145" y="120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56" y="218"/>
                  </a:lnTo>
                  <a:lnTo>
                    <a:pt x="5" y="279"/>
                  </a:lnTo>
                  <a:lnTo>
                    <a:pt x="5" y="279"/>
                  </a:lnTo>
                  <a:lnTo>
                    <a:pt x="2" y="283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7" y="310"/>
                  </a:lnTo>
                  <a:lnTo>
                    <a:pt x="13" y="314"/>
                  </a:lnTo>
                  <a:lnTo>
                    <a:pt x="21" y="316"/>
                  </a:lnTo>
                  <a:lnTo>
                    <a:pt x="24" y="316"/>
                  </a:lnTo>
                  <a:lnTo>
                    <a:pt x="26" y="314"/>
                  </a:lnTo>
                  <a:lnTo>
                    <a:pt x="31" y="311"/>
                  </a:lnTo>
                  <a:lnTo>
                    <a:pt x="34" y="308"/>
                  </a:lnTo>
                  <a:lnTo>
                    <a:pt x="34" y="3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9" name="Freeform 74">
              <a:extLst>
                <a:ext uri="{FF2B5EF4-FFF2-40B4-BE49-F238E27FC236}">
                  <a16:creationId xmlns:a16="http://schemas.microsoft.com/office/drawing/2014/main" id="{2CD1A93A-5874-BA45-CAD8-9640BF813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2075"/>
              <a:ext cx="145" cy="139"/>
            </a:xfrm>
            <a:custGeom>
              <a:avLst/>
              <a:gdLst>
                <a:gd name="T0" fmla="*/ 35 w 434"/>
                <a:gd name="T1" fmla="*/ 101 h 416"/>
                <a:gd name="T2" fmla="*/ 70 w 434"/>
                <a:gd name="T3" fmla="*/ 67 h 416"/>
                <a:gd name="T4" fmla="*/ 99 w 434"/>
                <a:gd name="T5" fmla="*/ 47 h 416"/>
                <a:gd name="T6" fmla="*/ 109 w 434"/>
                <a:gd name="T7" fmla="*/ 43 h 416"/>
                <a:gd name="T8" fmla="*/ 120 w 434"/>
                <a:gd name="T9" fmla="*/ 41 h 416"/>
                <a:gd name="T10" fmla="*/ 125 w 434"/>
                <a:gd name="T11" fmla="*/ 46 h 416"/>
                <a:gd name="T12" fmla="*/ 137 w 434"/>
                <a:gd name="T13" fmla="*/ 65 h 416"/>
                <a:gd name="T14" fmla="*/ 185 w 434"/>
                <a:gd name="T15" fmla="*/ 142 h 416"/>
                <a:gd name="T16" fmla="*/ 231 w 434"/>
                <a:gd name="T17" fmla="*/ 215 h 416"/>
                <a:gd name="T18" fmla="*/ 280 w 434"/>
                <a:gd name="T19" fmla="*/ 285 h 416"/>
                <a:gd name="T20" fmla="*/ 335 w 434"/>
                <a:gd name="T21" fmla="*/ 351 h 416"/>
                <a:gd name="T22" fmla="*/ 381 w 434"/>
                <a:gd name="T23" fmla="*/ 397 h 416"/>
                <a:gd name="T24" fmla="*/ 398 w 434"/>
                <a:gd name="T25" fmla="*/ 410 h 416"/>
                <a:gd name="T26" fmla="*/ 406 w 434"/>
                <a:gd name="T27" fmla="*/ 414 h 416"/>
                <a:gd name="T28" fmla="*/ 421 w 434"/>
                <a:gd name="T29" fmla="*/ 413 h 416"/>
                <a:gd name="T30" fmla="*/ 433 w 434"/>
                <a:gd name="T31" fmla="*/ 402 h 416"/>
                <a:gd name="T32" fmla="*/ 434 w 434"/>
                <a:gd name="T33" fmla="*/ 392 h 416"/>
                <a:gd name="T34" fmla="*/ 430 w 434"/>
                <a:gd name="T35" fmla="*/ 385 h 416"/>
                <a:gd name="T36" fmla="*/ 427 w 434"/>
                <a:gd name="T37" fmla="*/ 382 h 416"/>
                <a:gd name="T38" fmla="*/ 389 w 434"/>
                <a:gd name="T39" fmla="*/ 348 h 416"/>
                <a:gd name="T40" fmla="*/ 354 w 434"/>
                <a:gd name="T41" fmla="*/ 312 h 416"/>
                <a:gd name="T42" fmla="*/ 292 w 434"/>
                <a:gd name="T43" fmla="*/ 234 h 416"/>
                <a:gd name="T44" fmla="*/ 238 w 434"/>
                <a:gd name="T45" fmla="*/ 149 h 416"/>
                <a:gd name="T46" fmla="*/ 185 w 434"/>
                <a:gd name="T47" fmla="*/ 65 h 416"/>
                <a:gd name="T48" fmla="*/ 159 w 434"/>
                <a:gd name="T49" fmla="*/ 24 h 416"/>
                <a:gd name="T50" fmla="*/ 144 w 434"/>
                <a:gd name="T51" fmla="*/ 9 h 416"/>
                <a:gd name="T52" fmla="*/ 133 w 434"/>
                <a:gd name="T53" fmla="*/ 2 h 416"/>
                <a:gd name="T54" fmla="*/ 118 w 434"/>
                <a:gd name="T55" fmla="*/ 0 h 416"/>
                <a:gd name="T56" fmla="*/ 102 w 434"/>
                <a:gd name="T57" fmla="*/ 2 h 416"/>
                <a:gd name="T58" fmla="*/ 93 w 434"/>
                <a:gd name="T59" fmla="*/ 6 h 416"/>
                <a:gd name="T60" fmla="*/ 70 w 434"/>
                <a:gd name="T61" fmla="*/ 18 h 416"/>
                <a:gd name="T62" fmla="*/ 26 w 434"/>
                <a:gd name="T63" fmla="*/ 53 h 416"/>
                <a:gd name="T64" fmla="*/ 5 w 434"/>
                <a:gd name="T65" fmla="*/ 72 h 416"/>
                <a:gd name="T66" fmla="*/ 1 w 434"/>
                <a:gd name="T67" fmla="*/ 79 h 416"/>
                <a:gd name="T68" fmla="*/ 0 w 434"/>
                <a:gd name="T69" fmla="*/ 86 h 416"/>
                <a:gd name="T70" fmla="*/ 5 w 434"/>
                <a:gd name="T71" fmla="*/ 101 h 416"/>
                <a:gd name="T72" fmla="*/ 20 w 434"/>
                <a:gd name="T73" fmla="*/ 107 h 416"/>
                <a:gd name="T74" fmla="*/ 27 w 434"/>
                <a:gd name="T75" fmla="*/ 106 h 416"/>
                <a:gd name="T76" fmla="*/ 35 w 434"/>
                <a:gd name="T77" fmla="*/ 10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4" h="416">
                  <a:moveTo>
                    <a:pt x="35" y="101"/>
                  </a:moveTo>
                  <a:lnTo>
                    <a:pt x="35" y="101"/>
                  </a:lnTo>
                  <a:lnTo>
                    <a:pt x="51" y="85"/>
                  </a:lnTo>
                  <a:lnTo>
                    <a:pt x="70" y="67"/>
                  </a:lnTo>
                  <a:lnTo>
                    <a:pt x="89" y="53"/>
                  </a:lnTo>
                  <a:lnTo>
                    <a:pt x="99" y="47"/>
                  </a:lnTo>
                  <a:lnTo>
                    <a:pt x="109" y="43"/>
                  </a:lnTo>
                  <a:lnTo>
                    <a:pt x="109" y="43"/>
                  </a:lnTo>
                  <a:lnTo>
                    <a:pt x="115" y="41"/>
                  </a:lnTo>
                  <a:lnTo>
                    <a:pt x="120" y="41"/>
                  </a:lnTo>
                  <a:lnTo>
                    <a:pt x="124" y="43"/>
                  </a:lnTo>
                  <a:lnTo>
                    <a:pt x="125" y="46"/>
                  </a:lnTo>
                  <a:lnTo>
                    <a:pt x="131" y="54"/>
                  </a:lnTo>
                  <a:lnTo>
                    <a:pt x="137" y="65"/>
                  </a:lnTo>
                  <a:lnTo>
                    <a:pt x="137" y="65"/>
                  </a:lnTo>
                  <a:lnTo>
                    <a:pt x="185" y="142"/>
                  </a:lnTo>
                  <a:lnTo>
                    <a:pt x="185" y="142"/>
                  </a:lnTo>
                  <a:lnTo>
                    <a:pt x="231" y="215"/>
                  </a:lnTo>
                  <a:lnTo>
                    <a:pt x="256" y="250"/>
                  </a:lnTo>
                  <a:lnTo>
                    <a:pt x="280" y="285"/>
                  </a:lnTo>
                  <a:lnTo>
                    <a:pt x="307" y="319"/>
                  </a:lnTo>
                  <a:lnTo>
                    <a:pt x="335" y="351"/>
                  </a:lnTo>
                  <a:lnTo>
                    <a:pt x="365" y="382"/>
                  </a:lnTo>
                  <a:lnTo>
                    <a:pt x="381" y="397"/>
                  </a:lnTo>
                  <a:lnTo>
                    <a:pt x="398" y="410"/>
                  </a:lnTo>
                  <a:lnTo>
                    <a:pt x="398" y="410"/>
                  </a:lnTo>
                  <a:lnTo>
                    <a:pt x="402" y="413"/>
                  </a:lnTo>
                  <a:lnTo>
                    <a:pt x="406" y="414"/>
                  </a:lnTo>
                  <a:lnTo>
                    <a:pt x="414" y="416"/>
                  </a:lnTo>
                  <a:lnTo>
                    <a:pt x="421" y="413"/>
                  </a:lnTo>
                  <a:lnTo>
                    <a:pt x="428" y="408"/>
                  </a:lnTo>
                  <a:lnTo>
                    <a:pt x="433" y="402"/>
                  </a:lnTo>
                  <a:lnTo>
                    <a:pt x="434" y="395"/>
                  </a:lnTo>
                  <a:lnTo>
                    <a:pt x="434" y="392"/>
                  </a:lnTo>
                  <a:lnTo>
                    <a:pt x="433" y="388"/>
                  </a:lnTo>
                  <a:lnTo>
                    <a:pt x="430" y="385"/>
                  </a:lnTo>
                  <a:lnTo>
                    <a:pt x="427" y="382"/>
                  </a:lnTo>
                  <a:lnTo>
                    <a:pt x="427" y="382"/>
                  </a:lnTo>
                  <a:lnTo>
                    <a:pt x="408" y="366"/>
                  </a:lnTo>
                  <a:lnTo>
                    <a:pt x="389" y="348"/>
                  </a:lnTo>
                  <a:lnTo>
                    <a:pt x="371" y="331"/>
                  </a:lnTo>
                  <a:lnTo>
                    <a:pt x="354" y="312"/>
                  </a:lnTo>
                  <a:lnTo>
                    <a:pt x="323" y="274"/>
                  </a:lnTo>
                  <a:lnTo>
                    <a:pt x="292" y="234"/>
                  </a:lnTo>
                  <a:lnTo>
                    <a:pt x="264" y="192"/>
                  </a:lnTo>
                  <a:lnTo>
                    <a:pt x="238" y="149"/>
                  </a:lnTo>
                  <a:lnTo>
                    <a:pt x="185" y="65"/>
                  </a:lnTo>
                  <a:lnTo>
                    <a:pt x="185" y="65"/>
                  </a:lnTo>
                  <a:lnTo>
                    <a:pt x="168" y="37"/>
                  </a:lnTo>
                  <a:lnTo>
                    <a:pt x="159" y="24"/>
                  </a:lnTo>
                  <a:lnTo>
                    <a:pt x="149" y="13"/>
                  </a:lnTo>
                  <a:lnTo>
                    <a:pt x="144" y="9"/>
                  </a:lnTo>
                  <a:lnTo>
                    <a:pt x="139" y="5"/>
                  </a:lnTo>
                  <a:lnTo>
                    <a:pt x="133" y="2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1" y="0"/>
                  </a:lnTo>
                  <a:lnTo>
                    <a:pt x="102" y="2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82" y="12"/>
                  </a:lnTo>
                  <a:lnTo>
                    <a:pt x="70" y="18"/>
                  </a:lnTo>
                  <a:lnTo>
                    <a:pt x="46" y="34"/>
                  </a:lnTo>
                  <a:lnTo>
                    <a:pt x="26" y="53"/>
                  </a:lnTo>
                  <a:lnTo>
                    <a:pt x="5" y="72"/>
                  </a:lnTo>
                  <a:lnTo>
                    <a:pt x="5" y="72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94"/>
                  </a:lnTo>
                  <a:lnTo>
                    <a:pt x="5" y="101"/>
                  </a:lnTo>
                  <a:lnTo>
                    <a:pt x="13" y="106"/>
                  </a:lnTo>
                  <a:lnTo>
                    <a:pt x="20" y="107"/>
                  </a:lnTo>
                  <a:lnTo>
                    <a:pt x="23" y="107"/>
                  </a:lnTo>
                  <a:lnTo>
                    <a:pt x="27" y="106"/>
                  </a:lnTo>
                  <a:lnTo>
                    <a:pt x="30" y="104"/>
                  </a:lnTo>
                  <a:lnTo>
                    <a:pt x="35" y="101"/>
                  </a:lnTo>
                  <a:lnTo>
                    <a:pt x="35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0" name="Freeform 75">
              <a:extLst>
                <a:ext uri="{FF2B5EF4-FFF2-40B4-BE49-F238E27FC236}">
                  <a16:creationId xmlns:a16="http://schemas.microsoft.com/office/drawing/2014/main" id="{22114884-A1E9-6C22-6871-218BE00EE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36"/>
              <a:ext cx="96" cy="58"/>
            </a:xfrm>
            <a:custGeom>
              <a:avLst/>
              <a:gdLst>
                <a:gd name="T0" fmla="*/ 29 w 286"/>
                <a:gd name="T1" fmla="*/ 96 h 174"/>
                <a:gd name="T2" fmla="*/ 63 w 286"/>
                <a:gd name="T3" fmla="*/ 77 h 174"/>
                <a:gd name="T4" fmla="*/ 96 w 286"/>
                <a:gd name="T5" fmla="*/ 63 h 174"/>
                <a:gd name="T6" fmla="*/ 133 w 286"/>
                <a:gd name="T7" fmla="*/ 51 h 174"/>
                <a:gd name="T8" fmla="*/ 169 w 286"/>
                <a:gd name="T9" fmla="*/ 44 h 174"/>
                <a:gd name="T10" fmla="*/ 180 w 286"/>
                <a:gd name="T11" fmla="*/ 42 h 174"/>
                <a:gd name="T12" fmla="*/ 199 w 286"/>
                <a:gd name="T13" fmla="*/ 42 h 174"/>
                <a:gd name="T14" fmla="*/ 207 w 286"/>
                <a:gd name="T15" fmla="*/ 47 h 174"/>
                <a:gd name="T16" fmla="*/ 213 w 286"/>
                <a:gd name="T17" fmla="*/ 52 h 174"/>
                <a:gd name="T18" fmla="*/ 228 w 286"/>
                <a:gd name="T19" fmla="*/ 76 h 174"/>
                <a:gd name="T20" fmla="*/ 235 w 286"/>
                <a:gd name="T21" fmla="*/ 95 h 174"/>
                <a:gd name="T22" fmla="*/ 244 w 286"/>
                <a:gd name="T23" fmla="*/ 134 h 174"/>
                <a:gd name="T24" fmla="*/ 245 w 286"/>
                <a:gd name="T25" fmla="*/ 153 h 174"/>
                <a:gd name="T26" fmla="*/ 247 w 286"/>
                <a:gd name="T27" fmla="*/ 162 h 174"/>
                <a:gd name="T28" fmla="*/ 251 w 286"/>
                <a:gd name="T29" fmla="*/ 169 h 174"/>
                <a:gd name="T30" fmla="*/ 266 w 286"/>
                <a:gd name="T31" fmla="*/ 174 h 174"/>
                <a:gd name="T32" fmla="*/ 279 w 286"/>
                <a:gd name="T33" fmla="*/ 169 h 174"/>
                <a:gd name="T34" fmla="*/ 285 w 286"/>
                <a:gd name="T35" fmla="*/ 162 h 174"/>
                <a:gd name="T36" fmla="*/ 286 w 286"/>
                <a:gd name="T37" fmla="*/ 153 h 174"/>
                <a:gd name="T38" fmla="*/ 285 w 286"/>
                <a:gd name="T39" fmla="*/ 133 h 174"/>
                <a:gd name="T40" fmla="*/ 276 w 286"/>
                <a:gd name="T41" fmla="*/ 86 h 174"/>
                <a:gd name="T42" fmla="*/ 263 w 286"/>
                <a:gd name="T43" fmla="*/ 51 h 174"/>
                <a:gd name="T44" fmla="*/ 250 w 286"/>
                <a:gd name="T45" fmla="*/ 30 h 174"/>
                <a:gd name="T46" fmla="*/ 235 w 286"/>
                <a:gd name="T47" fmla="*/ 13 h 174"/>
                <a:gd name="T48" fmla="*/ 216 w 286"/>
                <a:gd name="T49" fmla="*/ 3 h 174"/>
                <a:gd name="T50" fmla="*/ 204 w 286"/>
                <a:gd name="T51" fmla="*/ 0 h 174"/>
                <a:gd name="T52" fmla="*/ 181 w 286"/>
                <a:gd name="T53" fmla="*/ 0 h 174"/>
                <a:gd name="T54" fmla="*/ 131 w 286"/>
                <a:gd name="T55" fmla="*/ 8 h 174"/>
                <a:gd name="T56" fmla="*/ 108 w 286"/>
                <a:gd name="T57" fmla="*/ 14 h 174"/>
                <a:gd name="T58" fmla="*/ 57 w 286"/>
                <a:gd name="T59" fmla="*/ 35 h 174"/>
                <a:gd name="T60" fmla="*/ 8 w 286"/>
                <a:gd name="T61" fmla="*/ 61 h 174"/>
                <a:gd name="T62" fmla="*/ 5 w 286"/>
                <a:gd name="T63" fmla="*/ 64 h 174"/>
                <a:gd name="T64" fmla="*/ 0 w 286"/>
                <a:gd name="T65" fmla="*/ 74 h 174"/>
                <a:gd name="T66" fmla="*/ 3 w 286"/>
                <a:gd name="T67" fmla="*/ 89 h 174"/>
                <a:gd name="T68" fmla="*/ 14 w 286"/>
                <a:gd name="T69" fmla="*/ 99 h 174"/>
                <a:gd name="T70" fmla="*/ 22 w 286"/>
                <a:gd name="T71" fmla="*/ 99 h 174"/>
                <a:gd name="T72" fmla="*/ 29 w 286"/>
                <a:gd name="T73" fmla="*/ 9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174">
                  <a:moveTo>
                    <a:pt x="29" y="96"/>
                  </a:moveTo>
                  <a:lnTo>
                    <a:pt x="29" y="96"/>
                  </a:lnTo>
                  <a:lnTo>
                    <a:pt x="45" y="86"/>
                  </a:lnTo>
                  <a:lnTo>
                    <a:pt x="63" y="77"/>
                  </a:lnTo>
                  <a:lnTo>
                    <a:pt x="80" y="70"/>
                  </a:lnTo>
                  <a:lnTo>
                    <a:pt x="96" y="63"/>
                  </a:lnTo>
                  <a:lnTo>
                    <a:pt x="115" y="57"/>
                  </a:lnTo>
                  <a:lnTo>
                    <a:pt x="133" y="51"/>
                  </a:lnTo>
                  <a:lnTo>
                    <a:pt x="152" y="47"/>
                  </a:lnTo>
                  <a:lnTo>
                    <a:pt x="169" y="44"/>
                  </a:lnTo>
                  <a:lnTo>
                    <a:pt x="169" y="44"/>
                  </a:lnTo>
                  <a:lnTo>
                    <a:pt x="180" y="42"/>
                  </a:lnTo>
                  <a:lnTo>
                    <a:pt x="190" y="41"/>
                  </a:lnTo>
                  <a:lnTo>
                    <a:pt x="199" y="42"/>
                  </a:lnTo>
                  <a:lnTo>
                    <a:pt x="203" y="44"/>
                  </a:lnTo>
                  <a:lnTo>
                    <a:pt x="207" y="47"/>
                  </a:lnTo>
                  <a:lnTo>
                    <a:pt x="207" y="47"/>
                  </a:lnTo>
                  <a:lnTo>
                    <a:pt x="213" y="52"/>
                  </a:lnTo>
                  <a:lnTo>
                    <a:pt x="219" y="60"/>
                  </a:lnTo>
                  <a:lnTo>
                    <a:pt x="228" y="76"/>
                  </a:lnTo>
                  <a:lnTo>
                    <a:pt x="228" y="76"/>
                  </a:lnTo>
                  <a:lnTo>
                    <a:pt x="235" y="95"/>
                  </a:lnTo>
                  <a:lnTo>
                    <a:pt x="241" y="114"/>
                  </a:lnTo>
                  <a:lnTo>
                    <a:pt x="244" y="134"/>
                  </a:lnTo>
                  <a:lnTo>
                    <a:pt x="245" y="153"/>
                  </a:lnTo>
                  <a:lnTo>
                    <a:pt x="245" y="153"/>
                  </a:lnTo>
                  <a:lnTo>
                    <a:pt x="245" y="159"/>
                  </a:lnTo>
                  <a:lnTo>
                    <a:pt x="247" y="162"/>
                  </a:lnTo>
                  <a:lnTo>
                    <a:pt x="248" y="166"/>
                  </a:lnTo>
                  <a:lnTo>
                    <a:pt x="251" y="169"/>
                  </a:lnTo>
                  <a:lnTo>
                    <a:pt x="259" y="172"/>
                  </a:lnTo>
                  <a:lnTo>
                    <a:pt x="266" y="174"/>
                  </a:lnTo>
                  <a:lnTo>
                    <a:pt x="273" y="172"/>
                  </a:lnTo>
                  <a:lnTo>
                    <a:pt x="279" y="169"/>
                  </a:lnTo>
                  <a:lnTo>
                    <a:pt x="282" y="166"/>
                  </a:lnTo>
                  <a:lnTo>
                    <a:pt x="285" y="162"/>
                  </a:lnTo>
                  <a:lnTo>
                    <a:pt x="286" y="159"/>
                  </a:lnTo>
                  <a:lnTo>
                    <a:pt x="286" y="153"/>
                  </a:lnTo>
                  <a:lnTo>
                    <a:pt x="286" y="153"/>
                  </a:lnTo>
                  <a:lnTo>
                    <a:pt x="285" y="133"/>
                  </a:lnTo>
                  <a:lnTo>
                    <a:pt x="282" y="111"/>
                  </a:lnTo>
                  <a:lnTo>
                    <a:pt x="276" y="86"/>
                  </a:lnTo>
                  <a:lnTo>
                    <a:pt x="267" y="63"/>
                  </a:lnTo>
                  <a:lnTo>
                    <a:pt x="263" y="51"/>
                  </a:lnTo>
                  <a:lnTo>
                    <a:pt x="257" y="39"/>
                  </a:lnTo>
                  <a:lnTo>
                    <a:pt x="250" y="30"/>
                  </a:lnTo>
                  <a:lnTo>
                    <a:pt x="242" y="22"/>
                  </a:lnTo>
                  <a:lnTo>
                    <a:pt x="235" y="13"/>
                  </a:lnTo>
                  <a:lnTo>
                    <a:pt x="225" y="7"/>
                  </a:lnTo>
                  <a:lnTo>
                    <a:pt x="216" y="3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93" y="0"/>
                  </a:lnTo>
                  <a:lnTo>
                    <a:pt x="181" y="0"/>
                  </a:lnTo>
                  <a:lnTo>
                    <a:pt x="156" y="3"/>
                  </a:lnTo>
                  <a:lnTo>
                    <a:pt x="131" y="8"/>
                  </a:lnTo>
                  <a:lnTo>
                    <a:pt x="108" y="14"/>
                  </a:lnTo>
                  <a:lnTo>
                    <a:pt x="108" y="14"/>
                  </a:lnTo>
                  <a:lnTo>
                    <a:pt x="82" y="25"/>
                  </a:lnTo>
                  <a:lnTo>
                    <a:pt x="57" y="35"/>
                  </a:lnTo>
                  <a:lnTo>
                    <a:pt x="32" y="47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5" y="64"/>
                  </a:lnTo>
                  <a:lnTo>
                    <a:pt x="3" y="67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3" y="89"/>
                  </a:lnTo>
                  <a:lnTo>
                    <a:pt x="7" y="95"/>
                  </a:lnTo>
                  <a:lnTo>
                    <a:pt x="14" y="99"/>
                  </a:lnTo>
                  <a:lnTo>
                    <a:pt x="17" y="99"/>
                  </a:lnTo>
                  <a:lnTo>
                    <a:pt x="22" y="99"/>
                  </a:lnTo>
                  <a:lnTo>
                    <a:pt x="24" y="99"/>
                  </a:lnTo>
                  <a:lnTo>
                    <a:pt x="29" y="96"/>
                  </a:lnTo>
                  <a:lnTo>
                    <a:pt x="2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1" name="Freeform 76">
              <a:extLst>
                <a:ext uri="{FF2B5EF4-FFF2-40B4-BE49-F238E27FC236}">
                  <a16:creationId xmlns:a16="http://schemas.microsoft.com/office/drawing/2014/main" id="{B12CF748-98CA-8D03-76CE-3E64ABFD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2135"/>
              <a:ext cx="54" cy="39"/>
            </a:xfrm>
            <a:custGeom>
              <a:avLst/>
              <a:gdLst>
                <a:gd name="T0" fmla="*/ 19 w 161"/>
                <a:gd name="T1" fmla="*/ 41 h 118"/>
                <a:gd name="T2" fmla="*/ 19 w 161"/>
                <a:gd name="T3" fmla="*/ 41 h 118"/>
                <a:gd name="T4" fmla="*/ 37 w 161"/>
                <a:gd name="T5" fmla="*/ 41 h 118"/>
                <a:gd name="T6" fmla="*/ 53 w 161"/>
                <a:gd name="T7" fmla="*/ 45 h 118"/>
                <a:gd name="T8" fmla="*/ 66 w 161"/>
                <a:gd name="T9" fmla="*/ 51 h 118"/>
                <a:gd name="T10" fmla="*/ 79 w 161"/>
                <a:gd name="T11" fmla="*/ 60 h 118"/>
                <a:gd name="T12" fmla="*/ 92 w 161"/>
                <a:gd name="T13" fmla="*/ 70 h 118"/>
                <a:gd name="T14" fmla="*/ 103 w 161"/>
                <a:gd name="T15" fmla="*/ 83 h 118"/>
                <a:gd name="T16" fmla="*/ 113 w 161"/>
                <a:gd name="T17" fmla="*/ 96 h 118"/>
                <a:gd name="T18" fmla="*/ 122 w 161"/>
                <a:gd name="T19" fmla="*/ 109 h 118"/>
                <a:gd name="T20" fmla="*/ 122 w 161"/>
                <a:gd name="T21" fmla="*/ 109 h 118"/>
                <a:gd name="T22" fmla="*/ 124 w 161"/>
                <a:gd name="T23" fmla="*/ 112 h 118"/>
                <a:gd name="T24" fmla="*/ 127 w 161"/>
                <a:gd name="T25" fmla="*/ 115 h 118"/>
                <a:gd name="T26" fmla="*/ 135 w 161"/>
                <a:gd name="T27" fmla="*/ 118 h 118"/>
                <a:gd name="T28" fmla="*/ 144 w 161"/>
                <a:gd name="T29" fmla="*/ 118 h 118"/>
                <a:gd name="T30" fmla="*/ 149 w 161"/>
                <a:gd name="T31" fmla="*/ 115 h 118"/>
                <a:gd name="T32" fmla="*/ 155 w 161"/>
                <a:gd name="T33" fmla="*/ 111 h 118"/>
                <a:gd name="T34" fmla="*/ 160 w 161"/>
                <a:gd name="T35" fmla="*/ 105 h 118"/>
                <a:gd name="T36" fmla="*/ 161 w 161"/>
                <a:gd name="T37" fmla="*/ 101 h 118"/>
                <a:gd name="T38" fmla="*/ 161 w 161"/>
                <a:gd name="T39" fmla="*/ 96 h 118"/>
                <a:gd name="T40" fmla="*/ 160 w 161"/>
                <a:gd name="T41" fmla="*/ 93 h 118"/>
                <a:gd name="T42" fmla="*/ 157 w 161"/>
                <a:gd name="T43" fmla="*/ 89 h 118"/>
                <a:gd name="T44" fmla="*/ 157 w 161"/>
                <a:gd name="T45" fmla="*/ 89 h 118"/>
                <a:gd name="T46" fmla="*/ 145 w 161"/>
                <a:gd name="T47" fmla="*/ 70 h 118"/>
                <a:gd name="T48" fmla="*/ 132 w 161"/>
                <a:gd name="T49" fmla="*/ 54 h 118"/>
                <a:gd name="T50" fmla="*/ 117 w 161"/>
                <a:gd name="T51" fmla="*/ 38 h 118"/>
                <a:gd name="T52" fmla="*/ 100 w 161"/>
                <a:gd name="T53" fmla="*/ 25 h 118"/>
                <a:gd name="T54" fmla="*/ 82 w 161"/>
                <a:gd name="T55" fmla="*/ 13 h 118"/>
                <a:gd name="T56" fmla="*/ 63 w 161"/>
                <a:gd name="T57" fmla="*/ 6 h 118"/>
                <a:gd name="T58" fmla="*/ 53 w 161"/>
                <a:gd name="T59" fmla="*/ 3 h 118"/>
                <a:gd name="T60" fmla="*/ 43 w 161"/>
                <a:gd name="T61" fmla="*/ 0 h 118"/>
                <a:gd name="T62" fmla="*/ 31 w 161"/>
                <a:gd name="T63" fmla="*/ 0 h 118"/>
                <a:gd name="T64" fmla="*/ 19 w 161"/>
                <a:gd name="T65" fmla="*/ 0 h 118"/>
                <a:gd name="T66" fmla="*/ 19 w 161"/>
                <a:gd name="T67" fmla="*/ 0 h 118"/>
                <a:gd name="T68" fmla="*/ 15 w 161"/>
                <a:gd name="T69" fmla="*/ 0 h 118"/>
                <a:gd name="T70" fmla="*/ 10 w 161"/>
                <a:gd name="T71" fmla="*/ 1 h 118"/>
                <a:gd name="T72" fmla="*/ 5 w 161"/>
                <a:gd name="T73" fmla="*/ 6 h 118"/>
                <a:gd name="T74" fmla="*/ 2 w 161"/>
                <a:gd name="T75" fmla="*/ 13 h 118"/>
                <a:gd name="T76" fmla="*/ 0 w 161"/>
                <a:gd name="T77" fmla="*/ 20 h 118"/>
                <a:gd name="T78" fmla="*/ 2 w 161"/>
                <a:gd name="T79" fmla="*/ 27 h 118"/>
                <a:gd name="T80" fmla="*/ 5 w 161"/>
                <a:gd name="T81" fmla="*/ 35 h 118"/>
                <a:gd name="T82" fmla="*/ 7 w 161"/>
                <a:gd name="T83" fmla="*/ 36 h 118"/>
                <a:gd name="T84" fmla="*/ 10 w 161"/>
                <a:gd name="T85" fmla="*/ 39 h 118"/>
                <a:gd name="T86" fmla="*/ 15 w 161"/>
                <a:gd name="T87" fmla="*/ 39 h 118"/>
                <a:gd name="T88" fmla="*/ 19 w 161"/>
                <a:gd name="T89" fmla="*/ 41 h 118"/>
                <a:gd name="T90" fmla="*/ 19 w 161"/>
                <a:gd name="T91" fmla="*/ 4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18">
                  <a:moveTo>
                    <a:pt x="19" y="41"/>
                  </a:moveTo>
                  <a:lnTo>
                    <a:pt x="19" y="41"/>
                  </a:lnTo>
                  <a:lnTo>
                    <a:pt x="37" y="41"/>
                  </a:lnTo>
                  <a:lnTo>
                    <a:pt x="53" y="45"/>
                  </a:lnTo>
                  <a:lnTo>
                    <a:pt x="66" y="51"/>
                  </a:lnTo>
                  <a:lnTo>
                    <a:pt x="79" y="60"/>
                  </a:lnTo>
                  <a:lnTo>
                    <a:pt x="92" y="70"/>
                  </a:lnTo>
                  <a:lnTo>
                    <a:pt x="103" y="83"/>
                  </a:lnTo>
                  <a:lnTo>
                    <a:pt x="113" y="96"/>
                  </a:lnTo>
                  <a:lnTo>
                    <a:pt x="122" y="109"/>
                  </a:lnTo>
                  <a:lnTo>
                    <a:pt x="122" y="109"/>
                  </a:lnTo>
                  <a:lnTo>
                    <a:pt x="124" y="112"/>
                  </a:lnTo>
                  <a:lnTo>
                    <a:pt x="127" y="115"/>
                  </a:lnTo>
                  <a:lnTo>
                    <a:pt x="135" y="118"/>
                  </a:lnTo>
                  <a:lnTo>
                    <a:pt x="144" y="118"/>
                  </a:lnTo>
                  <a:lnTo>
                    <a:pt x="149" y="115"/>
                  </a:lnTo>
                  <a:lnTo>
                    <a:pt x="155" y="111"/>
                  </a:lnTo>
                  <a:lnTo>
                    <a:pt x="160" y="105"/>
                  </a:lnTo>
                  <a:lnTo>
                    <a:pt x="161" y="101"/>
                  </a:lnTo>
                  <a:lnTo>
                    <a:pt x="161" y="96"/>
                  </a:lnTo>
                  <a:lnTo>
                    <a:pt x="160" y="93"/>
                  </a:lnTo>
                  <a:lnTo>
                    <a:pt x="157" y="89"/>
                  </a:lnTo>
                  <a:lnTo>
                    <a:pt x="157" y="89"/>
                  </a:lnTo>
                  <a:lnTo>
                    <a:pt x="145" y="70"/>
                  </a:lnTo>
                  <a:lnTo>
                    <a:pt x="132" y="54"/>
                  </a:lnTo>
                  <a:lnTo>
                    <a:pt x="117" y="38"/>
                  </a:lnTo>
                  <a:lnTo>
                    <a:pt x="100" y="25"/>
                  </a:lnTo>
                  <a:lnTo>
                    <a:pt x="82" y="13"/>
                  </a:lnTo>
                  <a:lnTo>
                    <a:pt x="63" y="6"/>
                  </a:lnTo>
                  <a:lnTo>
                    <a:pt x="53" y="3"/>
                  </a:lnTo>
                  <a:lnTo>
                    <a:pt x="43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5" y="6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5" y="39"/>
                  </a:lnTo>
                  <a:lnTo>
                    <a:pt x="19" y="41"/>
                  </a:lnTo>
                  <a:lnTo>
                    <a:pt x="19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2" name="Freeform 77">
              <a:extLst>
                <a:ext uri="{FF2B5EF4-FFF2-40B4-BE49-F238E27FC236}">
                  <a16:creationId xmlns:a16="http://schemas.microsoft.com/office/drawing/2014/main" id="{913D021B-88D8-8810-2F7E-B1B1CCEA3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" y="2189"/>
              <a:ext cx="92" cy="27"/>
            </a:xfrm>
            <a:custGeom>
              <a:avLst/>
              <a:gdLst>
                <a:gd name="T0" fmla="*/ 26 w 275"/>
                <a:gd name="T1" fmla="*/ 82 h 82"/>
                <a:gd name="T2" fmla="*/ 26 w 275"/>
                <a:gd name="T3" fmla="*/ 82 h 82"/>
                <a:gd name="T4" fmla="*/ 260 w 275"/>
                <a:gd name="T5" fmla="*/ 41 h 82"/>
                <a:gd name="T6" fmla="*/ 260 w 275"/>
                <a:gd name="T7" fmla="*/ 41 h 82"/>
                <a:gd name="T8" fmla="*/ 264 w 275"/>
                <a:gd name="T9" fmla="*/ 40 h 82"/>
                <a:gd name="T10" fmla="*/ 267 w 275"/>
                <a:gd name="T11" fmla="*/ 37 h 82"/>
                <a:gd name="T12" fmla="*/ 270 w 275"/>
                <a:gd name="T13" fmla="*/ 35 h 82"/>
                <a:gd name="T14" fmla="*/ 273 w 275"/>
                <a:gd name="T15" fmla="*/ 32 h 82"/>
                <a:gd name="T16" fmla="*/ 275 w 275"/>
                <a:gd name="T17" fmla="*/ 25 h 82"/>
                <a:gd name="T18" fmla="*/ 273 w 275"/>
                <a:gd name="T19" fmla="*/ 18 h 82"/>
                <a:gd name="T20" fmla="*/ 270 w 275"/>
                <a:gd name="T21" fmla="*/ 10 h 82"/>
                <a:gd name="T22" fmla="*/ 264 w 275"/>
                <a:gd name="T23" fmla="*/ 4 h 82"/>
                <a:gd name="T24" fmla="*/ 257 w 275"/>
                <a:gd name="T25" fmla="*/ 2 h 82"/>
                <a:gd name="T26" fmla="*/ 253 w 275"/>
                <a:gd name="T27" fmla="*/ 0 h 82"/>
                <a:gd name="T28" fmla="*/ 248 w 275"/>
                <a:gd name="T29" fmla="*/ 2 h 82"/>
                <a:gd name="T30" fmla="*/ 248 w 275"/>
                <a:gd name="T31" fmla="*/ 2 h 82"/>
                <a:gd name="T32" fmla="*/ 14 w 275"/>
                <a:gd name="T33" fmla="*/ 42 h 82"/>
                <a:gd name="T34" fmla="*/ 14 w 275"/>
                <a:gd name="T35" fmla="*/ 42 h 82"/>
                <a:gd name="T36" fmla="*/ 10 w 275"/>
                <a:gd name="T37" fmla="*/ 42 h 82"/>
                <a:gd name="T38" fmla="*/ 7 w 275"/>
                <a:gd name="T39" fmla="*/ 45 h 82"/>
                <a:gd name="T40" fmla="*/ 4 w 275"/>
                <a:gd name="T41" fmla="*/ 47 h 82"/>
                <a:gd name="T42" fmla="*/ 1 w 275"/>
                <a:gd name="T43" fmla="*/ 50 h 82"/>
                <a:gd name="T44" fmla="*/ 0 w 275"/>
                <a:gd name="T45" fmla="*/ 57 h 82"/>
                <a:gd name="T46" fmla="*/ 1 w 275"/>
                <a:gd name="T47" fmla="*/ 64 h 82"/>
                <a:gd name="T48" fmla="*/ 4 w 275"/>
                <a:gd name="T49" fmla="*/ 72 h 82"/>
                <a:gd name="T50" fmla="*/ 10 w 275"/>
                <a:gd name="T51" fmla="*/ 78 h 82"/>
                <a:gd name="T52" fmla="*/ 17 w 275"/>
                <a:gd name="T53" fmla="*/ 81 h 82"/>
                <a:gd name="T54" fmla="*/ 22 w 275"/>
                <a:gd name="T55" fmla="*/ 82 h 82"/>
                <a:gd name="T56" fmla="*/ 26 w 275"/>
                <a:gd name="T57" fmla="*/ 82 h 82"/>
                <a:gd name="T58" fmla="*/ 26 w 275"/>
                <a:gd name="T5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5" h="82">
                  <a:moveTo>
                    <a:pt x="26" y="82"/>
                  </a:moveTo>
                  <a:lnTo>
                    <a:pt x="26" y="82"/>
                  </a:lnTo>
                  <a:lnTo>
                    <a:pt x="260" y="41"/>
                  </a:lnTo>
                  <a:lnTo>
                    <a:pt x="260" y="41"/>
                  </a:lnTo>
                  <a:lnTo>
                    <a:pt x="264" y="40"/>
                  </a:lnTo>
                  <a:lnTo>
                    <a:pt x="267" y="37"/>
                  </a:lnTo>
                  <a:lnTo>
                    <a:pt x="270" y="35"/>
                  </a:lnTo>
                  <a:lnTo>
                    <a:pt x="273" y="32"/>
                  </a:lnTo>
                  <a:lnTo>
                    <a:pt x="275" y="25"/>
                  </a:lnTo>
                  <a:lnTo>
                    <a:pt x="273" y="18"/>
                  </a:lnTo>
                  <a:lnTo>
                    <a:pt x="270" y="10"/>
                  </a:lnTo>
                  <a:lnTo>
                    <a:pt x="264" y="4"/>
                  </a:lnTo>
                  <a:lnTo>
                    <a:pt x="257" y="2"/>
                  </a:lnTo>
                  <a:lnTo>
                    <a:pt x="253" y="0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0" y="42"/>
                  </a:lnTo>
                  <a:lnTo>
                    <a:pt x="7" y="45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7"/>
                  </a:lnTo>
                  <a:lnTo>
                    <a:pt x="1" y="64"/>
                  </a:lnTo>
                  <a:lnTo>
                    <a:pt x="4" y="72"/>
                  </a:lnTo>
                  <a:lnTo>
                    <a:pt x="10" y="78"/>
                  </a:lnTo>
                  <a:lnTo>
                    <a:pt x="17" y="81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3" name="Freeform 78">
              <a:extLst>
                <a:ext uri="{FF2B5EF4-FFF2-40B4-BE49-F238E27FC236}">
                  <a16:creationId xmlns:a16="http://schemas.microsoft.com/office/drawing/2014/main" id="{EE48880F-EF9B-C3F4-A108-6400E7803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1531"/>
              <a:ext cx="212" cy="506"/>
            </a:xfrm>
            <a:custGeom>
              <a:avLst/>
              <a:gdLst>
                <a:gd name="T0" fmla="*/ 1 w 636"/>
                <a:gd name="T1" fmla="*/ 89 h 1519"/>
                <a:gd name="T2" fmla="*/ 3 w 636"/>
                <a:gd name="T3" fmla="*/ 297 h 1519"/>
                <a:gd name="T4" fmla="*/ 10 w 636"/>
                <a:gd name="T5" fmla="*/ 397 h 1519"/>
                <a:gd name="T6" fmla="*/ 23 w 636"/>
                <a:gd name="T7" fmla="*/ 496 h 1519"/>
                <a:gd name="T8" fmla="*/ 54 w 636"/>
                <a:gd name="T9" fmla="*/ 619 h 1519"/>
                <a:gd name="T10" fmla="*/ 88 w 636"/>
                <a:gd name="T11" fmla="*/ 742 h 1519"/>
                <a:gd name="T12" fmla="*/ 104 w 636"/>
                <a:gd name="T13" fmla="*/ 835 h 1519"/>
                <a:gd name="T14" fmla="*/ 111 w 636"/>
                <a:gd name="T15" fmla="*/ 995 h 1519"/>
                <a:gd name="T16" fmla="*/ 118 w 636"/>
                <a:gd name="T17" fmla="*/ 1121 h 1519"/>
                <a:gd name="T18" fmla="*/ 121 w 636"/>
                <a:gd name="T19" fmla="*/ 1188 h 1519"/>
                <a:gd name="T20" fmla="*/ 117 w 636"/>
                <a:gd name="T21" fmla="*/ 1214 h 1519"/>
                <a:gd name="T22" fmla="*/ 123 w 636"/>
                <a:gd name="T23" fmla="*/ 1239 h 1519"/>
                <a:gd name="T24" fmla="*/ 137 w 636"/>
                <a:gd name="T25" fmla="*/ 1255 h 1519"/>
                <a:gd name="T26" fmla="*/ 177 w 636"/>
                <a:gd name="T27" fmla="*/ 1277 h 1519"/>
                <a:gd name="T28" fmla="*/ 209 w 636"/>
                <a:gd name="T29" fmla="*/ 1292 h 1519"/>
                <a:gd name="T30" fmla="*/ 243 w 636"/>
                <a:gd name="T31" fmla="*/ 1315 h 1519"/>
                <a:gd name="T32" fmla="*/ 269 w 636"/>
                <a:gd name="T33" fmla="*/ 1346 h 1519"/>
                <a:gd name="T34" fmla="*/ 281 w 636"/>
                <a:gd name="T35" fmla="*/ 1369 h 1519"/>
                <a:gd name="T36" fmla="*/ 298 w 636"/>
                <a:gd name="T37" fmla="*/ 1428 h 1519"/>
                <a:gd name="T38" fmla="*/ 309 w 636"/>
                <a:gd name="T39" fmla="*/ 1450 h 1519"/>
                <a:gd name="T40" fmla="*/ 335 w 636"/>
                <a:gd name="T41" fmla="*/ 1482 h 1519"/>
                <a:gd name="T42" fmla="*/ 367 w 636"/>
                <a:gd name="T43" fmla="*/ 1505 h 1519"/>
                <a:gd name="T44" fmla="*/ 392 w 636"/>
                <a:gd name="T45" fmla="*/ 1516 h 1519"/>
                <a:gd name="T46" fmla="*/ 430 w 636"/>
                <a:gd name="T47" fmla="*/ 1517 h 1519"/>
                <a:gd name="T48" fmla="*/ 468 w 636"/>
                <a:gd name="T49" fmla="*/ 1513 h 1519"/>
                <a:gd name="T50" fmla="*/ 616 w 636"/>
                <a:gd name="T51" fmla="*/ 1519 h 1519"/>
                <a:gd name="T52" fmla="*/ 625 w 636"/>
                <a:gd name="T53" fmla="*/ 1517 h 1519"/>
                <a:gd name="T54" fmla="*/ 635 w 636"/>
                <a:gd name="T55" fmla="*/ 1507 h 1519"/>
                <a:gd name="T56" fmla="*/ 632 w 636"/>
                <a:gd name="T57" fmla="*/ 1485 h 1519"/>
                <a:gd name="T58" fmla="*/ 616 w 636"/>
                <a:gd name="T59" fmla="*/ 1478 h 1519"/>
                <a:gd name="T60" fmla="*/ 500 w 636"/>
                <a:gd name="T61" fmla="*/ 1472 h 1519"/>
                <a:gd name="T62" fmla="*/ 448 w 636"/>
                <a:gd name="T63" fmla="*/ 1473 h 1519"/>
                <a:gd name="T64" fmla="*/ 417 w 636"/>
                <a:gd name="T65" fmla="*/ 1476 h 1519"/>
                <a:gd name="T66" fmla="*/ 385 w 636"/>
                <a:gd name="T67" fmla="*/ 1469 h 1519"/>
                <a:gd name="T68" fmla="*/ 358 w 636"/>
                <a:gd name="T69" fmla="*/ 1447 h 1519"/>
                <a:gd name="T70" fmla="*/ 344 w 636"/>
                <a:gd name="T71" fmla="*/ 1428 h 1519"/>
                <a:gd name="T72" fmla="*/ 323 w 636"/>
                <a:gd name="T73" fmla="*/ 1369 h 1519"/>
                <a:gd name="T74" fmla="*/ 316 w 636"/>
                <a:gd name="T75" fmla="*/ 1346 h 1519"/>
                <a:gd name="T76" fmla="*/ 279 w 636"/>
                <a:gd name="T77" fmla="*/ 1293 h 1519"/>
                <a:gd name="T78" fmla="*/ 251 w 636"/>
                <a:gd name="T79" fmla="*/ 1270 h 1519"/>
                <a:gd name="T80" fmla="*/ 193 w 636"/>
                <a:gd name="T81" fmla="*/ 1241 h 1519"/>
                <a:gd name="T82" fmla="*/ 170 w 636"/>
                <a:gd name="T83" fmla="*/ 1227 h 1519"/>
                <a:gd name="T84" fmla="*/ 159 w 636"/>
                <a:gd name="T85" fmla="*/ 1216 h 1519"/>
                <a:gd name="T86" fmla="*/ 161 w 636"/>
                <a:gd name="T87" fmla="*/ 1189 h 1519"/>
                <a:gd name="T88" fmla="*/ 162 w 636"/>
                <a:gd name="T89" fmla="*/ 1144 h 1519"/>
                <a:gd name="T90" fmla="*/ 152 w 636"/>
                <a:gd name="T91" fmla="*/ 1005 h 1519"/>
                <a:gd name="T92" fmla="*/ 148 w 636"/>
                <a:gd name="T93" fmla="*/ 882 h 1519"/>
                <a:gd name="T94" fmla="*/ 140 w 636"/>
                <a:gd name="T95" fmla="*/ 792 h 1519"/>
                <a:gd name="T96" fmla="*/ 120 w 636"/>
                <a:gd name="T97" fmla="*/ 704 h 1519"/>
                <a:gd name="T98" fmla="*/ 73 w 636"/>
                <a:gd name="T99" fmla="*/ 537 h 1519"/>
                <a:gd name="T100" fmla="*/ 55 w 636"/>
                <a:gd name="T101" fmla="*/ 436 h 1519"/>
                <a:gd name="T102" fmla="*/ 45 w 636"/>
                <a:gd name="T103" fmla="*/ 334 h 1519"/>
                <a:gd name="T104" fmla="*/ 42 w 636"/>
                <a:gd name="T105" fmla="*/ 98 h 1519"/>
                <a:gd name="T106" fmla="*/ 44 w 636"/>
                <a:gd name="T107" fmla="*/ 15 h 1519"/>
                <a:gd name="T108" fmla="*/ 38 w 636"/>
                <a:gd name="T109" fmla="*/ 4 h 1519"/>
                <a:gd name="T110" fmla="*/ 17 w 636"/>
                <a:gd name="T111" fmla="*/ 2 h 1519"/>
                <a:gd name="T112" fmla="*/ 4 w 636"/>
                <a:gd name="T113" fmla="*/ 15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6" h="1519">
                  <a:moveTo>
                    <a:pt x="3" y="21"/>
                  </a:moveTo>
                  <a:lnTo>
                    <a:pt x="3" y="21"/>
                  </a:lnTo>
                  <a:lnTo>
                    <a:pt x="1" y="89"/>
                  </a:lnTo>
                  <a:lnTo>
                    <a:pt x="0" y="158"/>
                  </a:lnTo>
                  <a:lnTo>
                    <a:pt x="1" y="228"/>
                  </a:lnTo>
                  <a:lnTo>
                    <a:pt x="3" y="297"/>
                  </a:lnTo>
                  <a:lnTo>
                    <a:pt x="3" y="297"/>
                  </a:lnTo>
                  <a:lnTo>
                    <a:pt x="6" y="347"/>
                  </a:lnTo>
                  <a:lnTo>
                    <a:pt x="10" y="397"/>
                  </a:lnTo>
                  <a:lnTo>
                    <a:pt x="14" y="446"/>
                  </a:lnTo>
                  <a:lnTo>
                    <a:pt x="23" y="496"/>
                  </a:lnTo>
                  <a:lnTo>
                    <a:pt x="23" y="496"/>
                  </a:lnTo>
                  <a:lnTo>
                    <a:pt x="29" y="527"/>
                  </a:lnTo>
                  <a:lnTo>
                    <a:pt x="36" y="557"/>
                  </a:lnTo>
                  <a:lnTo>
                    <a:pt x="54" y="619"/>
                  </a:lnTo>
                  <a:lnTo>
                    <a:pt x="72" y="680"/>
                  </a:lnTo>
                  <a:lnTo>
                    <a:pt x="88" y="742"/>
                  </a:lnTo>
                  <a:lnTo>
                    <a:pt x="88" y="742"/>
                  </a:lnTo>
                  <a:lnTo>
                    <a:pt x="95" y="773"/>
                  </a:lnTo>
                  <a:lnTo>
                    <a:pt x="99" y="805"/>
                  </a:lnTo>
                  <a:lnTo>
                    <a:pt x="104" y="835"/>
                  </a:lnTo>
                  <a:lnTo>
                    <a:pt x="105" y="868"/>
                  </a:lnTo>
                  <a:lnTo>
                    <a:pt x="108" y="931"/>
                  </a:lnTo>
                  <a:lnTo>
                    <a:pt x="111" y="995"/>
                  </a:lnTo>
                  <a:lnTo>
                    <a:pt x="111" y="995"/>
                  </a:lnTo>
                  <a:lnTo>
                    <a:pt x="118" y="1121"/>
                  </a:lnTo>
                  <a:lnTo>
                    <a:pt x="118" y="1121"/>
                  </a:lnTo>
                  <a:lnTo>
                    <a:pt x="121" y="1154"/>
                  </a:lnTo>
                  <a:lnTo>
                    <a:pt x="121" y="1172"/>
                  </a:lnTo>
                  <a:lnTo>
                    <a:pt x="121" y="1188"/>
                  </a:lnTo>
                  <a:lnTo>
                    <a:pt x="121" y="1188"/>
                  </a:lnTo>
                  <a:lnTo>
                    <a:pt x="118" y="1201"/>
                  </a:lnTo>
                  <a:lnTo>
                    <a:pt x="117" y="1214"/>
                  </a:lnTo>
                  <a:lnTo>
                    <a:pt x="118" y="1226"/>
                  </a:lnTo>
                  <a:lnTo>
                    <a:pt x="120" y="1233"/>
                  </a:lnTo>
                  <a:lnTo>
                    <a:pt x="123" y="1239"/>
                  </a:lnTo>
                  <a:lnTo>
                    <a:pt x="123" y="1239"/>
                  </a:lnTo>
                  <a:lnTo>
                    <a:pt x="130" y="1248"/>
                  </a:lnTo>
                  <a:lnTo>
                    <a:pt x="137" y="1255"/>
                  </a:lnTo>
                  <a:lnTo>
                    <a:pt x="146" y="1263"/>
                  </a:lnTo>
                  <a:lnTo>
                    <a:pt x="156" y="1267"/>
                  </a:lnTo>
                  <a:lnTo>
                    <a:pt x="177" y="1277"/>
                  </a:lnTo>
                  <a:lnTo>
                    <a:pt x="197" y="1286"/>
                  </a:lnTo>
                  <a:lnTo>
                    <a:pt x="197" y="1286"/>
                  </a:lnTo>
                  <a:lnTo>
                    <a:pt x="209" y="1292"/>
                  </a:lnTo>
                  <a:lnTo>
                    <a:pt x="221" y="1299"/>
                  </a:lnTo>
                  <a:lnTo>
                    <a:pt x="232" y="1306"/>
                  </a:lnTo>
                  <a:lnTo>
                    <a:pt x="243" y="1315"/>
                  </a:lnTo>
                  <a:lnTo>
                    <a:pt x="253" y="1324"/>
                  </a:lnTo>
                  <a:lnTo>
                    <a:pt x="260" y="1334"/>
                  </a:lnTo>
                  <a:lnTo>
                    <a:pt x="269" y="1346"/>
                  </a:lnTo>
                  <a:lnTo>
                    <a:pt x="275" y="1358"/>
                  </a:lnTo>
                  <a:lnTo>
                    <a:pt x="275" y="1358"/>
                  </a:lnTo>
                  <a:lnTo>
                    <a:pt x="281" y="1369"/>
                  </a:lnTo>
                  <a:lnTo>
                    <a:pt x="284" y="1381"/>
                  </a:lnTo>
                  <a:lnTo>
                    <a:pt x="291" y="1405"/>
                  </a:lnTo>
                  <a:lnTo>
                    <a:pt x="298" y="1428"/>
                  </a:lnTo>
                  <a:lnTo>
                    <a:pt x="303" y="1440"/>
                  </a:lnTo>
                  <a:lnTo>
                    <a:pt x="309" y="1450"/>
                  </a:lnTo>
                  <a:lnTo>
                    <a:pt x="309" y="1450"/>
                  </a:lnTo>
                  <a:lnTo>
                    <a:pt x="317" y="1462"/>
                  </a:lnTo>
                  <a:lnTo>
                    <a:pt x="325" y="1472"/>
                  </a:lnTo>
                  <a:lnTo>
                    <a:pt x="335" y="1482"/>
                  </a:lnTo>
                  <a:lnTo>
                    <a:pt x="345" y="1491"/>
                  </a:lnTo>
                  <a:lnTo>
                    <a:pt x="355" y="1500"/>
                  </a:lnTo>
                  <a:lnTo>
                    <a:pt x="367" y="1505"/>
                  </a:lnTo>
                  <a:lnTo>
                    <a:pt x="379" y="1511"/>
                  </a:lnTo>
                  <a:lnTo>
                    <a:pt x="392" y="1516"/>
                  </a:lnTo>
                  <a:lnTo>
                    <a:pt x="392" y="1516"/>
                  </a:lnTo>
                  <a:lnTo>
                    <a:pt x="401" y="1517"/>
                  </a:lnTo>
                  <a:lnTo>
                    <a:pt x="411" y="1519"/>
                  </a:lnTo>
                  <a:lnTo>
                    <a:pt x="430" y="1517"/>
                  </a:lnTo>
                  <a:lnTo>
                    <a:pt x="449" y="1514"/>
                  </a:lnTo>
                  <a:lnTo>
                    <a:pt x="468" y="1513"/>
                  </a:lnTo>
                  <a:lnTo>
                    <a:pt x="468" y="1513"/>
                  </a:lnTo>
                  <a:lnTo>
                    <a:pt x="506" y="1513"/>
                  </a:lnTo>
                  <a:lnTo>
                    <a:pt x="543" y="1514"/>
                  </a:lnTo>
                  <a:lnTo>
                    <a:pt x="616" y="1519"/>
                  </a:lnTo>
                  <a:lnTo>
                    <a:pt x="616" y="1519"/>
                  </a:lnTo>
                  <a:lnTo>
                    <a:pt x="622" y="1519"/>
                  </a:lnTo>
                  <a:lnTo>
                    <a:pt x="625" y="1517"/>
                  </a:lnTo>
                  <a:lnTo>
                    <a:pt x="629" y="1516"/>
                  </a:lnTo>
                  <a:lnTo>
                    <a:pt x="632" y="1513"/>
                  </a:lnTo>
                  <a:lnTo>
                    <a:pt x="635" y="1507"/>
                  </a:lnTo>
                  <a:lnTo>
                    <a:pt x="636" y="1500"/>
                  </a:lnTo>
                  <a:lnTo>
                    <a:pt x="635" y="1492"/>
                  </a:lnTo>
                  <a:lnTo>
                    <a:pt x="632" y="1485"/>
                  </a:lnTo>
                  <a:lnTo>
                    <a:pt x="625" y="1481"/>
                  </a:lnTo>
                  <a:lnTo>
                    <a:pt x="622" y="1479"/>
                  </a:lnTo>
                  <a:lnTo>
                    <a:pt x="616" y="1478"/>
                  </a:lnTo>
                  <a:lnTo>
                    <a:pt x="616" y="1478"/>
                  </a:lnTo>
                  <a:lnTo>
                    <a:pt x="559" y="1473"/>
                  </a:lnTo>
                  <a:lnTo>
                    <a:pt x="500" y="1472"/>
                  </a:lnTo>
                  <a:lnTo>
                    <a:pt x="500" y="1472"/>
                  </a:lnTo>
                  <a:lnTo>
                    <a:pt x="465" y="1472"/>
                  </a:lnTo>
                  <a:lnTo>
                    <a:pt x="448" y="1473"/>
                  </a:lnTo>
                  <a:lnTo>
                    <a:pt x="428" y="1475"/>
                  </a:lnTo>
                  <a:lnTo>
                    <a:pt x="428" y="1475"/>
                  </a:lnTo>
                  <a:lnTo>
                    <a:pt x="417" y="1476"/>
                  </a:lnTo>
                  <a:lnTo>
                    <a:pt x="405" y="1475"/>
                  </a:lnTo>
                  <a:lnTo>
                    <a:pt x="395" y="1472"/>
                  </a:lnTo>
                  <a:lnTo>
                    <a:pt x="385" y="1469"/>
                  </a:lnTo>
                  <a:lnTo>
                    <a:pt x="376" y="1463"/>
                  </a:lnTo>
                  <a:lnTo>
                    <a:pt x="366" y="1456"/>
                  </a:lnTo>
                  <a:lnTo>
                    <a:pt x="358" y="1447"/>
                  </a:lnTo>
                  <a:lnTo>
                    <a:pt x="349" y="1438"/>
                  </a:lnTo>
                  <a:lnTo>
                    <a:pt x="349" y="1438"/>
                  </a:lnTo>
                  <a:lnTo>
                    <a:pt x="344" y="1428"/>
                  </a:lnTo>
                  <a:lnTo>
                    <a:pt x="338" y="1416"/>
                  </a:lnTo>
                  <a:lnTo>
                    <a:pt x="330" y="1393"/>
                  </a:lnTo>
                  <a:lnTo>
                    <a:pt x="323" y="1369"/>
                  </a:lnTo>
                  <a:lnTo>
                    <a:pt x="320" y="1358"/>
                  </a:lnTo>
                  <a:lnTo>
                    <a:pt x="316" y="1346"/>
                  </a:lnTo>
                  <a:lnTo>
                    <a:pt x="316" y="1346"/>
                  </a:lnTo>
                  <a:lnTo>
                    <a:pt x="306" y="1327"/>
                  </a:lnTo>
                  <a:lnTo>
                    <a:pt x="294" y="1309"/>
                  </a:lnTo>
                  <a:lnTo>
                    <a:pt x="279" y="1293"/>
                  </a:lnTo>
                  <a:lnTo>
                    <a:pt x="263" y="1277"/>
                  </a:lnTo>
                  <a:lnTo>
                    <a:pt x="263" y="1277"/>
                  </a:lnTo>
                  <a:lnTo>
                    <a:pt x="251" y="1270"/>
                  </a:lnTo>
                  <a:lnTo>
                    <a:pt x="240" y="1263"/>
                  </a:lnTo>
                  <a:lnTo>
                    <a:pt x="216" y="1251"/>
                  </a:lnTo>
                  <a:lnTo>
                    <a:pt x="193" y="1241"/>
                  </a:lnTo>
                  <a:lnTo>
                    <a:pt x="181" y="1235"/>
                  </a:lnTo>
                  <a:lnTo>
                    <a:pt x="170" y="1227"/>
                  </a:lnTo>
                  <a:lnTo>
                    <a:pt x="170" y="1227"/>
                  </a:lnTo>
                  <a:lnTo>
                    <a:pt x="164" y="1223"/>
                  </a:lnTo>
                  <a:lnTo>
                    <a:pt x="161" y="1219"/>
                  </a:lnTo>
                  <a:lnTo>
                    <a:pt x="159" y="1216"/>
                  </a:lnTo>
                  <a:lnTo>
                    <a:pt x="158" y="1211"/>
                  </a:lnTo>
                  <a:lnTo>
                    <a:pt x="159" y="1201"/>
                  </a:lnTo>
                  <a:lnTo>
                    <a:pt x="161" y="1189"/>
                  </a:lnTo>
                  <a:lnTo>
                    <a:pt x="161" y="1189"/>
                  </a:lnTo>
                  <a:lnTo>
                    <a:pt x="162" y="1168"/>
                  </a:lnTo>
                  <a:lnTo>
                    <a:pt x="162" y="1144"/>
                  </a:lnTo>
                  <a:lnTo>
                    <a:pt x="161" y="1097"/>
                  </a:lnTo>
                  <a:lnTo>
                    <a:pt x="156" y="1050"/>
                  </a:lnTo>
                  <a:lnTo>
                    <a:pt x="152" y="1005"/>
                  </a:lnTo>
                  <a:lnTo>
                    <a:pt x="152" y="1005"/>
                  </a:lnTo>
                  <a:lnTo>
                    <a:pt x="151" y="944"/>
                  </a:lnTo>
                  <a:lnTo>
                    <a:pt x="148" y="882"/>
                  </a:lnTo>
                  <a:lnTo>
                    <a:pt x="146" y="852"/>
                  </a:lnTo>
                  <a:lnTo>
                    <a:pt x="143" y="821"/>
                  </a:lnTo>
                  <a:lnTo>
                    <a:pt x="140" y="792"/>
                  </a:lnTo>
                  <a:lnTo>
                    <a:pt x="134" y="761"/>
                  </a:lnTo>
                  <a:lnTo>
                    <a:pt x="134" y="761"/>
                  </a:lnTo>
                  <a:lnTo>
                    <a:pt x="120" y="704"/>
                  </a:lnTo>
                  <a:lnTo>
                    <a:pt x="104" y="648"/>
                  </a:lnTo>
                  <a:lnTo>
                    <a:pt x="88" y="593"/>
                  </a:lnTo>
                  <a:lnTo>
                    <a:pt x="73" y="537"/>
                  </a:lnTo>
                  <a:lnTo>
                    <a:pt x="73" y="537"/>
                  </a:lnTo>
                  <a:lnTo>
                    <a:pt x="63" y="487"/>
                  </a:lnTo>
                  <a:lnTo>
                    <a:pt x="55" y="436"/>
                  </a:lnTo>
                  <a:lnTo>
                    <a:pt x="50" y="385"/>
                  </a:lnTo>
                  <a:lnTo>
                    <a:pt x="45" y="334"/>
                  </a:lnTo>
                  <a:lnTo>
                    <a:pt x="45" y="334"/>
                  </a:lnTo>
                  <a:lnTo>
                    <a:pt x="42" y="255"/>
                  </a:lnTo>
                  <a:lnTo>
                    <a:pt x="41" y="177"/>
                  </a:lnTo>
                  <a:lnTo>
                    <a:pt x="42" y="98"/>
                  </a:lnTo>
                  <a:lnTo>
                    <a:pt x="44" y="21"/>
                  </a:lnTo>
                  <a:lnTo>
                    <a:pt x="44" y="21"/>
                  </a:lnTo>
                  <a:lnTo>
                    <a:pt x="44" y="15"/>
                  </a:lnTo>
                  <a:lnTo>
                    <a:pt x="42" y="12"/>
                  </a:lnTo>
                  <a:lnTo>
                    <a:pt x="41" y="7"/>
                  </a:lnTo>
                  <a:lnTo>
                    <a:pt x="38" y="4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7" y="2"/>
                  </a:lnTo>
                  <a:lnTo>
                    <a:pt x="10" y="4"/>
                  </a:lnTo>
                  <a:lnTo>
                    <a:pt x="6" y="12"/>
                  </a:lnTo>
                  <a:lnTo>
                    <a:pt x="4" y="15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4" name="Freeform 79">
              <a:extLst>
                <a:ext uri="{FF2B5EF4-FFF2-40B4-BE49-F238E27FC236}">
                  <a16:creationId xmlns:a16="http://schemas.microsoft.com/office/drawing/2014/main" id="{6039D488-F639-7F22-4B02-DB608258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1568"/>
              <a:ext cx="96" cy="434"/>
            </a:xfrm>
            <a:custGeom>
              <a:avLst/>
              <a:gdLst>
                <a:gd name="T0" fmla="*/ 183 w 288"/>
                <a:gd name="T1" fmla="*/ 24 h 1302"/>
                <a:gd name="T2" fmla="*/ 204 w 288"/>
                <a:gd name="T3" fmla="*/ 82 h 1302"/>
                <a:gd name="T4" fmla="*/ 221 w 288"/>
                <a:gd name="T5" fmla="*/ 144 h 1302"/>
                <a:gd name="T6" fmla="*/ 233 w 288"/>
                <a:gd name="T7" fmla="*/ 205 h 1302"/>
                <a:gd name="T8" fmla="*/ 242 w 288"/>
                <a:gd name="T9" fmla="*/ 268 h 1302"/>
                <a:gd name="T10" fmla="*/ 247 w 288"/>
                <a:gd name="T11" fmla="*/ 331 h 1302"/>
                <a:gd name="T12" fmla="*/ 249 w 288"/>
                <a:gd name="T13" fmla="*/ 395 h 1302"/>
                <a:gd name="T14" fmla="*/ 240 w 288"/>
                <a:gd name="T15" fmla="*/ 520 h 1302"/>
                <a:gd name="T16" fmla="*/ 236 w 288"/>
                <a:gd name="T17" fmla="*/ 561 h 1302"/>
                <a:gd name="T18" fmla="*/ 218 w 288"/>
                <a:gd name="T19" fmla="*/ 644 h 1302"/>
                <a:gd name="T20" fmla="*/ 198 w 288"/>
                <a:gd name="T21" fmla="*/ 727 h 1302"/>
                <a:gd name="T22" fmla="*/ 161 w 288"/>
                <a:gd name="T23" fmla="*/ 849 h 1302"/>
                <a:gd name="T24" fmla="*/ 138 w 288"/>
                <a:gd name="T25" fmla="*/ 919 h 1302"/>
                <a:gd name="T26" fmla="*/ 88 w 288"/>
                <a:gd name="T27" fmla="*/ 1059 h 1302"/>
                <a:gd name="T28" fmla="*/ 60 w 288"/>
                <a:gd name="T29" fmla="*/ 1128 h 1302"/>
                <a:gd name="T30" fmla="*/ 2 w 288"/>
                <a:gd name="T31" fmla="*/ 1272 h 1302"/>
                <a:gd name="T32" fmla="*/ 0 w 288"/>
                <a:gd name="T33" fmla="*/ 1276 h 1302"/>
                <a:gd name="T34" fmla="*/ 2 w 288"/>
                <a:gd name="T35" fmla="*/ 1288 h 1302"/>
                <a:gd name="T36" fmla="*/ 12 w 288"/>
                <a:gd name="T37" fmla="*/ 1299 h 1302"/>
                <a:gd name="T38" fmla="*/ 25 w 288"/>
                <a:gd name="T39" fmla="*/ 1302 h 1302"/>
                <a:gd name="T40" fmla="*/ 32 w 288"/>
                <a:gd name="T41" fmla="*/ 1299 h 1302"/>
                <a:gd name="T42" fmla="*/ 37 w 288"/>
                <a:gd name="T43" fmla="*/ 1292 h 1302"/>
                <a:gd name="T44" fmla="*/ 79 w 288"/>
                <a:gd name="T45" fmla="*/ 1194 h 1302"/>
                <a:gd name="T46" fmla="*/ 155 w 288"/>
                <a:gd name="T47" fmla="*/ 994 h 1302"/>
                <a:gd name="T48" fmla="*/ 190 w 288"/>
                <a:gd name="T49" fmla="*/ 893 h 1302"/>
                <a:gd name="T50" fmla="*/ 237 w 288"/>
                <a:gd name="T51" fmla="*/ 735 h 1302"/>
                <a:gd name="T52" fmla="*/ 258 w 288"/>
                <a:gd name="T53" fmla="*/ 654 h 1302"/>
                <a:gd name="T54" fmla="*/ 274 w 288"/>
                <a:gd name="T55" fmla="*/ 574 h 1302"/>
                <a:gd name="T56" fmla="*/ 281 w 288"/>
                <a:gd name="T57" fmla="*/ 528 h 1302"/>
                <a:gd name="T58" fmla="*/ 288 w 288"/>
                <a:gd name="T59" fmla="*/ 436 h 1302"/>
                <a:gd name="T60" fmla="*/ 287 w 288"/>
                <a:gd name="T61" fmla="*/ 344 h 1302"/>
                <a:gd name="T62" fmla="*/ 280 w 288"/>
                <a:gd name="T63" fmla="*/ 252 h 1302"/>
                <a:gd name="T64" fmla="*/ 272 w 288"/>
                <a:gd name="T65" fmla="*/ 207 h 1302"/>
                <a:gd name="T66" fmla="*/ 253 w 288"/>
                <a:gd name="T67" fmla="*/ 109 h 1302"/>
                <a:gd name="T68" fmla="*/ 231 w 288"/>
                <a:gd name="T69" fmla="*/ 37 h 1302"/>
                <a:gd name="T70" fmla="*/ 223 w 288"/>
                <a:gd name="T71" fmla="*/ 13 h 1302"/>
                <a:gd name="T72" fmla="*/ 218 w 288"/>
                <a:gd name="T73" fmla="*/ 6 h 1302"/>
                <a:gd name="T74" fmla="*/ 204 w 288"/>
                <a:gd name="T75" fmla="*/ 0 h 1302"/>
                <a:gd name="T76" fmla="*/ 189 w 288"/>
                <a:gd name="T77" fmla="*/ 3 h 1302"/>
                <a:gd name="T78" fmla="*/ 182 w 288"/>
                <a:gd name="T79" fmla="*/ 12 h 1302"/>
                <a:gd name="T80" fmla="*/ 182 w 288"/>
                <a:gd name="T81" fmla="*/ 19 h 1302"/>
                <a:gd name="T82" fmla="*/ 183 w 288"/>
                <a:gd name="T83" fmla="*/ 24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" h="1302">
                  <a:moveTo>
                    <a:pt x="183" y="24"/>
                  </a:moveTo>
                  <a:lnTo>
                    <a:pt x="183" y="24"/>
                  </a:lnTo>
                  <a:lnTo>
                    <a:pt x="193" y="53"/>
                  </a:lnTo>
                  <a:lnTo>
                    <a:pt x="204" y="82"/>
                  </a:lnTo>
                  <a:lnTo>
                    <a:pt x="212" y="113"/>
                  </a:lnTo>
                  <a:lnTo>
                    <a:pt x="221" y="144"/>
                  </a:lnTo>
                  <a:lnTo>
                    <a:pt x="227" y="174"/>
                  </a:lnTo>
                  <a:lnTo>
                    <a:pt x="233" y="205"/>
                  </a:lnTo>
                  <a:lnTo>
                    <a:pt x="239" y="237"/>
                  </a:lnTo>
                  <a:lnTo>
                    <a:pt x="242" y="268"/>
                  </a:lnTo>
                  <a:lnTo>
                    <a:pt x="245" y="300"/>
                  </a:lnTo>
                  <a:lnTo>
                    <a:pt x="247" y="331"/>
                  </a:lnTo>
                  <a:lnTo>
                    <a:pt x="249" y="363"/>
                  </a:lnTo>
                  <a:lnTo>
                    <a:pt x="249" y="395"/>
                  </a:lnTo>
                  <a:lnTo>
                    <a:pt x="246" y="458"/>
                  </a:lnTo>
                  <a:lnTo>
                    <a:pt x="240" y="520"/>
                  </a:lnTo>
                  <a:lnTo>
                    <a:pt x="240" y="520"/>
                  </a:lnTo>
                  <a:lnTo>
                    <a:pt x="236" y="561"/>
                  </a:lnTo>
                  <a:lnTo>
                    <a:pt x="227" y="603"/>
                  </a:lnTo>
                  <a:lnTo>
                    <a:pt x="218" y="644"/>
                  </a:lnTo>
                  <a:lnTo>
                    <a:pt x="209" y="686"/>
                  </a:lnTo>
                  <a:lnTo>
                    <a:pt x="198" y="727"/>
                  </a:lnTo>
                  <a:lnTo>
                    <a:pt x="186" y="768"/>
                  </a:lnTo>
                  <a:lnTo>
                    <a:pt x="161" y="849"/>
                  </a:lnTo>
                  <a:lnTo>
                    <a:pt x="161" y="849"/>
                  </a:lnTo>
                  <a:lnTo>
                    <a:pt x="138" y="919"/>
                  </a:lnTo>
                  <a:lnTo>
                    <a:pt x="113" y="989"/>
                  </a:lnTo>
                  <a:lnTo>
                    <a:pt x="88" y="1059"/>
                  </a:lnTo>
                  <a:lnTo>
                    <a:pt x="60" y="1128"/>
                  </a:lnTo>
                  <a:lnTo>
                    <a:pt x="60" y="1128"/>
                  </a:lnTo>
                  <a:lnTo>
                    <a:pt x="32" y="1200"/>
                  </a:lnTo>
                  <a:lnTo>
                    <a:pt x="2" y="1272"/>
                  </a:lnTo>
                  <a:lnTo>
                    <a:pt x="2" y="1272"/>
                  </a:lnTo>
                  <a:lnTo>
                    <a:pt x="0" y="1276"/>
                  </a:lnTo>
                  <a:lnTo>
                    <a:pt x="0" y="1280"/>
                  </a:lnTo>
                  <a:lnTo>
                    <a:pt x="2" y="1288"/>
                  </a:lnTo>
                  <a:lnTo>
                    <a:pt x="5" y="1295"/>
                  </a:lnTo>
                  <a:lnTo>
                    <a:pt x="12" y="1299"/>
                  </a:lnTo>
                  <a:lnTo>
                    <a:pt x="18" y="1302"/>
                  </a:lnTo>
                  <a:lnTo>
                    <a:pt x="25" y="1302"/>
                  </a:lnTo>
                  <a:lnTo>
                    <a:pt x="29" y="1301"/>
                  </a:lnTo>
                  <a:lnTo>
                    <a:pt x="32" y="1299"/>
                  </a:lnTo>
                  <a:lnTo>
                    <a:pt x="35" y="1296"/>
                  </a:lnTo>
                  <a:lnTo>
                    <a:pt x="37" y="1292"/>
                  </a:lnTo>
                  <a:lnTo>
                    <a:pt x="37" y="1292"/>
                  </a:lnTo>
                  <a:lnTo>
                    <a:pt x="79" y="1194"/>
                  </a:lnTo>
                  <a:lnTo>
                    <a:pt x="119" y="1095"/>
                  </a:lnTo>
                  <a:lnTo>
                    <a:pt x="155" y="994"/>
                  </a:lnTo>
                  <a:lnTo>
                    <a:pt x="190" y="893"/>
                  </a:lnTo>
                  <a:lnTo>
                    <a:pt x="190" y="893"/>
                  </a:lnTo>
                  <a:lnTo>
                    <a:pt x="215" y="814"/>
                  </a:lnTo>
                  <a:lnTo>
                    <a:pt x="237" y="735"/>
                  </a:lnTo>
                  <a:lnTo>
                    <a:pt x="249" y="695"/>
                  </a:lnTo>
                  <a:lnTo>
                    <a:pt x="258" y="654"/>
                  </a:lnTo>
                  <a:lnTo>
                    <a:pt x="266" y="615"/>
                  </a:lnTo>
                  <a:lnTo>
                    <a:pt x="274" y="574"/>
                  </a:lnTo>
                  <a:lnTo>
                    <a:pt x="274" y="574"/>
                  </a:lnTo>
                  <a:lnTo>
                    <a:pt x="281" y="528"/>
                  </a:lnTo>
                  <a:lnTo>
                    <a:pt x="286" y="482"/>
                  </a:lnTo>
                  <a:lnTo>
                    <a:pt x="288" y="436"/>
                  </a:lnTo>
                  <a:lnTo>
                    <a:pt x="288" y="389"/>
                  </a:lnTo>
                  <a:lnTo>
                    <a:pt x="287" y="344"/>
                  </a:lnTo>
                  <a:lnTo>
                    <a:pt x="284" y="297"/>
                  </a:lnTo>
                  <a:lnTo>
                    <a:pt x="280" y="252"/>
                  </a:lnTo>
                  <a:lnTo>
                    <a:pt x="272" y="207"/>
                  </a:lnTo>
                  <a:lnTo>
                    <a:pt x="272" y="207"/>
                  </a:lnTo>
                  <a:lnTo>
                    <a:pt x="264" y="157"/>
                  </a:lnTo>
                  <a:lnTo>
                    <a:pt x="253" y="109"/>
                  </a:lnTo>
                  <a:lnTo>
                    <a:pt x="239" y="60"/>
                  </a:lnTo>
                  <a:lnTo>
                    <a:pt x="231" y="37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1" y="9"/>
                  </a:lnTo>
                  <a:lnTo>
                    <a:pt x="218" y="6"/>
                  </a:lnTo>
                  <a:lnTo>
                    <a:pt x="211" y="2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9" y="3"/>
                  </a:lnTo>
                  <a:lnTo>
                    <a:pt x="185" y="9"/>
                  </a:lnTo>
                  <a:lnTo>
                    <a:pt x="182" y="12"/>
                  </a:lnTo>
                  <a:lnTo>
                    <a:pt x="182" y="16"/>
                  </a:lnTo>
                  <a:lnTo>
                    <a:pt x="182" y="19"/>
                  </a:lnTo>
                  <a:lnTo>
                    <a:pt x="183" y="24"/>
                  </a:lnTo>
                  <a:lnTo>
                    <a:pt x="18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5" name="Freeform 80">
              <a:extLst>
                <a:ext uri="{FF2B5EF4-FFF2-40B4-BE49-F238E27FC236}">
                  <a16:creationId xmlns:a16="http://schemas.microsoft.com/office/drawing/2014/main" id="{D57510CB-CF63-6FC1-52AF-CDE0B7FFC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1875"/>
              <a:ext cx="21" cy="179"/>
            </a:xfrm>
            <a:custGeom>
              <a:avLst/>
              <a:gdLst>
                <a:gd name="T0" fmla="*/ 62 w 62"/>
                <a:gd name="T1" fmla="*/ 518 h 538"/>
                <a:gd name="T2" fmla="*/ 62 w 62"/>
                <a:gd name="T3" fmla="*/ 518 h 538"/>
                <a:gd name="T4" fmla="*/ 55 w 62"/>
                <a:gd name="T5" fmla="*/ 456 h 538"/>
                <a:gd name="T6" fmla="*/ 49 w 62"/>
                <a:gd name="T7" fmla="*/ 393 h 538"/>
                <a:gd name="T8" fmla="*/ 45 w 62"/>
                <a:gd name="T9" fmla="*/ 332 h 538"/>
                <a:gd name="T10" fmla="*/ 42 w 62"/>
                <a:gd name="T11" fmla="*/ 269 h 538"/>
                <a:gd name="T12" fmla="*/ 40 w 62"/>
                <a:gd name="T13" fmla="*/ 208 h 538"/>
                <a:gd name="T14" fmla="*/ 40 w 62"/>
                <a:gd name="T15" fmla="*/ 145 h 538"/>
                <a:gd name="T16" fmla="*/ 42 w 62"/>
                <a:gd name="T17" fmla="*/ 83 h 538"/>
                <a:gd name="T18" fmla="*/ 43 w 62"/>
                <a:gd name="T19" fmla="*/ 20 h 538"/>
                <a:gd name="T20" fmla="*/ 43 w 62"/>
                <a:gd name="T21" fmla="*/ 20 h 538"/>
                <a:gd name="T22" fmla="*/ 43 w 62"/>
                <a:gd name="T23" fmla="*/ 16 h 538"/>
                <a:gd name="T24" fmla="*/ 43 w 62"/>
                <a:gd name="T25" fmla="*/ 12 h 538"/>
                <a:gd name="T26" fmla="*/ 40 w 62"/>
                <a:gd name="T27" fmla="*/ 9 h 538"/>
                <a:gd name="T28" fmla="*/ 39 w 62"/>
                <a:gd name="T29" fmla="*/ 6 h 538"/>
                <a:gd name="T30" fmla="*/ 32 w 62"/>
                <a:gd name="T31" fmla="*/ 1 h 538"/>
                <a:gd name="T32" fmla="*/ 24 w 62"/>
                <a:gd name="T33" fmla="*/ 0 h 538"/>
                <a:gd name="T34" fmla="*/ 17 w 62"/>
                <a:gd name="T35" fmla="*/ 1 h 538"/>
                <a:gd name="T36" fmla="*/ 10 w 62"/>
                <a:gd name="T37" fmla="*/ 6 h 538"/>
                <a:gd name="T38" fmla="*/ 5 w 62"/>
                <a:gd name="T39" fmla="*/ 12 h 538"/>
                <a:gd name="T40" fmla="*/ 4 w 62"/>
                <a:gd name="T41" fmla="*/ 16 h 538"/>
                <a:gd name="T42" fmla="*/ 2 w 62"/>
                <a:gd name="T43" fmla="*/ 20 h 538"/>
                <a:gd name="T44" fmla="*/ 2 w 62"/>
                <a:gd name="T45" fmla="*/ 20 h 538"/>
                <a:gd name="T46" fmla="*/ 1 w 62"/>
                <a:gd name="T47" fmla="*/ 83 h 538"/>
                <a:gd name="T48" fmla="*/ 0 w 62"/>
                <a:gd name="T49" fmla="*/ 145 h 538"/>
                <a:gd name="T50" fmla="*/ 0 w 62"/>
                <a:gd name="T51" fmla="*/ 208 h 538"/>
                <a:gd name="T52" fmla="*/ 1 w 62"/>
                <a:gd name="T53" fmla="*/ 269 h 538"/>
                <a:gd name="T54" fmla="*/ 4 w 62"/>
                <a:gd name="T55" fmla="*/ 332 h 538"/>
                <a:gd name="T56" fmla="*/ 8 w 62"/>
                <a:gd name="T57" fmla="*/ 393 h 538"/>
                <a:gd name="T58" fmla="*/ 14 w 62"/>
                <a:gd name="T59" fmla="*/ 456 h 538"/>
                <a:gd name="T60" fmla="*/ 21 w 62"/>
                <a:gd name="T61" fmla="*/ 518 h 538"/>
                <a:gd name="T62" fmla="*/ 21 w 62"/>
                <a:gd name="T63" fmla="*/ 518 h 538"/>
                <a:gd name="T64" fmla="*/ 23 w 62"/>
                <a:gd name="T65" fmla="*/ 522 h 538"/>
                <a:gd name="T66" fmla="*/ 24 w 62"/>
                <a:gd name="T67" fmla="*/ 527 h 538"/>
                <a:gd name="T68" fmla="*/ 30 w 62"/>
                <a:gd name="T69" fmla="*/ 532 h 538"/>
                <a:gd name="T70" fmla="*/ 36 w 62"/>
                <a:gd name="T71" fmla="*/ 537 h 538"/>
                <a:gd name="T72" fmla="*/ 45 w 62"/>
                <a:gd name="T73" fmla="*/ 538 h 538"/>
                <a:gd name="T74" fmla="*/ 52 w 62"/>
                <a:gd name="T75" fmla="*/ 537 h 538"/>
                <a:gd name="T76" fmla="*/ 58 w 62"/>
                <a:gd name="T77" fmla="*/ 532 h 538"/>
                <a:gd name="T78" fmla="*/ 59 w 62"/>
                <a:gd name="T79" fmla="*/ 530 h 538"/>
                <a:gd name="T80" fmla="*/ 62 w 62"/>
                <a:gd name="T81" fmla="*/ 527 h 538"/>
                <a:gd name="T82" fmla="*/ 62 w 62"/>
                <a:gd name="T83" fmla="*/ 522 h 538"/>
                <a:gd name="T84" fmla="*/ 62 w 62"/>
                <a:gd name="T85" fmla="*/ 518 h 538"/>
                <a:gd name="T86" fmla="*/ 62 w 62"/>
                <a:gd name="T87" fmla="*/ 51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" h="538">
                  <a:moveTo>
                    <a:pt x="62" y="518"/>
                  </a:moveTo>
                  <a:lnTo>
                    <a:pt x="62" y="518"/>
                  </a:lnTo>
                  <a:lnTo>
                    <a:pt x="55" y="456"/>
                  </a:lnTo>
                  <a:lnTo>
                    <a:pt x="49" y="393"/>
                  </a:lnTo>
                  <a:lnTo>
                    <a:pt x="45" y="332"/>
                  </a:lnTo>
                  <a:lnTo>
                    <a:pt x="42" y="269"/>
                  </a:lnTo>
                  <a:lnTo>
                    <a:pt x="40" y="208"/>
                  </a:lnTo>
                  <a:lnTo>
                    <a:pt x="40" y="145"/>
                  </a:lnTo>
                  <a:lnTo>
                    <a:pt x="42" y="83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9" y="6"/>
                  </a:lnTo>
                  <a:lnTo>
                    <a:pt x="32" y="1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0" y="6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" y="83"/>
                  </a:lnTo>
                  <a:lnTo>
                    <a:pt x="0" y="145"/>
                  </a:lnTo>
                  <a:lnTo>
                    <a:pt x="0" y="208"/>
                  </a:lnTo>
                  <a:lnTo>
                    <a:pt x="1" y="269"/>
                  </a:lnTo>
                  <a:lnTo>
                    <a:pt x="4" y="332"/>
                  </a:lnTo>
                  <a:lnTo>
                    <a:pt x="8" y="393"/>
                  </a:lnTo>
                  <a:lnTo>
                    <a:pt x="14" y="456"/>
                  </a:lnTo>
                  <a:lnTo>
                    <a:pt x="21" y="518"/>
                  </a:lnTo>
                  <a:lnTo>
                    <a:pt x="21" y="518"/>
                  </a:lnTo>
                  <a:lnTo>
                    <a:pt x="23" y="522"/>
                  </a:lnTo>
                  <a:lnTo>
                    <a:pt x="24" y="527"/>
                  </a:lnTo>
                  <a:lnTo>
                    <a:pt x="30" y="532"/>
                  </a:lnTo>
                  <a:lnTo>
                    <a:pt x="36" y="537"/>
                  </a:lnTo>
                  <a:lnTo>
                    <a:pt x="45" y="538"/>
                  </a:lnTo>
                  <a:lnTo>
                    <a:pt x="52" y="537"/>
                  </a:lnTo>
                  <a:lnTo>
                    <a:pt x="58" y="532"/>
                  </a:lnTo>
                  <a:lnTo>
                    <a:pt x="59" y="530"/>
                  </a:lnTo>
                  <a:lnTo>
                    <a:pt x="62" y="527"/>
                  </a:lnTo>
                  <a:lnTo>
                    <a:pt x="62" y="522"/>
                  </a:lnTo>
                  <a:lnTo>
                    <a:pt x="62" y="518"/>
                  </a:lnTo>
                  <a:lnTo>
                    <a:pt x="62" y="5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6" name="Freeform 81">
              <a:extLst>
                <a:ext uri="{FF2B5EF4-FFF2-40B4-BE49-F238E27FC236}">
                  <a16:creationId xmlns:a16="http://schemas.microsoft.com/office/drawing/2014/main" id="{F504615F-9BB4-E96B-34DF-B222C71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1934"/>
              <a:ext cx="52" cy="48"/>
            </a:xfrm>
            <a:custGeom>
              <a:avLst/>
              <a:gdLst>
                <a:gd name="T0" fmla="*/ 38 w 158"/>
                <a:gd name="T1" fmla="*/ 133 h 143"/>
                <a:gd name="T2" fmla="*/ 38 w 158"/>
                <a:gd name="T3" fmla="*/ 133 h 143"/>
                <a:gd name="T4" fmla="*/ 47 w 158"/>
                <a:gd name="T5" fmla="*/ 117 h 143"/>
                <a:gd name="T6" fmla="*/ 58 w 158"/>
                <a:gd name="T7" fmla="*/ 102 h 143"/>
                <a:gd name="T8" fmla="*/ 70 w 158"/>
                <a:gd name="T9" fmla="*/ 89 h 143"/>
                <a:gd name="T10" fmla="*/ 82 w 158"/>
                <a:gd name="T11" fmla="*/ 77 h 143"/>
                <a:gd name="T12" fmla="*/ 96 w 158"/>
                <a:gd name="T13" fmla="*/ 66 h 143"/>
                <a:gd name="T14" fmla="*/ 111 w 158"/>
                <a:gd name="T15" fmla="*/ 57 h 143"/>
                <a:gd name="T16" fmla="*/ 127 w 158"/>
                <a:gd name="T17" fmla="*/ 48 h 143"/>
                <a:gd name="T18" fmla="*/ 145 w 158"/>
                <a:gd name="T19" fmla="*/ 41 h 143"/>
                <a:gd name="T20" fmla="*/ 145 w 158"/>
                <a:gd name="T21" fmla="*/ 41 h 143"/>
                <a:gd name="T22" fmla="*/ 149 w 158"/>
                <a:gd name="T23" fmla="*/ 39 h 143"/>
                <a:gd name="T24" fmla="*/ 152 w 158"/>
                <a:gd name="T25" fmla="*/ 37 h 143"/>
                <a:gd name="T26" fmla="*/ 156 w 158"/>
                <a:gd name="T27" fmla="*/ 31 h 143"/>
                <a:gd name="T28" fmla="*/ 158 w 158"/>
                <a:gd name="T29" fmla="*/ 23 h 143"/>
                <a:gd name="T30" fmla="*/ 158 w 158"/>
                <a:gd name="T31" fmla="*/ 15 h 143"/>
                <a:gd name="T32" fmla="*/ 155 w 158"/>
                <a:gd name="T33" fmla="*/ 9 h 143"/>
                <a:gd name="T34" fmla="*/ 149 w 158"/>
                <a:gd name="T35" fmla="*/ 3 h 143"/>
                <a:gd name="T36" fmla="*/ 146 w 158"/>
                <a:gd name="T37" fmla="*/ 1 h 143"/>
                <a:gd name="T38" fmla="*/ 142 w 158"/>
                <a:gd name="T39" fmla="*/ 0 h 143"/>
                <a:gd name="T40" fmla="*/ 137 w 158"/>
                <a:gd name="T41" fmla="*/ 0 h 143"/>
                <a:gd name="T42" fmla="*/ 133 w 158"/>
                <a:gd name="T43" fmla="*/ 1 h 143"/>
                <a:gd name="T44" fmla="*/ 133 w 158"/>
                <a:gd name="T45" fmla="*/ 1 h 143"/>
                <a:gd name="T46" fmla="*/ 112 w 158"/>
                <a:gd name="T47" fmla="*/ 10 h 143"/>
                <a:gd name="T48" fmla="*/ 93 w 158"/>
                <a:gd name="T49" fmla="*/ 20 h 143"/>
                <a:gd name="T50" fmla="*/ 74 w 158"/>
                <a:gd name="T51" fmla="*/ 32 h 143"/>
                <a:gd name="T52" fmla="*/ 57 w 158"/>
                <a:gd name="T53" fmla="*/ 45 h 143"/>
                <a:gd name="T54" fmla="*/ 41 w 158"/>
                <a:gd name="T55" fmla="*/ 60 h 143"/>
                <a:gd name="T56" fmla="*/ 28 w 158"/>
                <a:gd name="T57" fmla="*/ 76 h 143"/>
                <a:gd name="T58" fmla="*/ 14 w 158"/>
                <a:gd name="T59" fmla="*/ 94 h 143"/>
                <a:gd name="T60" fmla="*/ 3 w 158"/>
                <a:gd name="T61" fmla="*/ 113 h 143"/>
                <a:gd name="T62" fmla="*/ 3 w 158"/>
                <a:gd name="T63" fmla="*/ 113 h 143"/>
                <a:gd name="T64" fmla="*/ 1 w 158"/>
                <a:gd name="T65" fmla="*/ 117 h 143"/>
                <a:gd name="T66" fmla="*/ 0 w 158"/>
                <a:gd name="T67" fmla="*/ 121 h 143"/>
                <a:gd name="T68" fmla="*/ 1 w 158"/>
                <a:gd name="T69" fmla="*/ 129 h 143"/>
                <a:gd name="T70" fmla="*/ 4 w 158"/>
                <a:gd name="T71" fmla="*/ 136 h 143"/>
                <a:gd name="T72" fmla="*/ 10 w 158"/>
                <a:gd name="T73" fmla="*/ 140 h 143"/>
                <a:gd name="T74" fmla="*/ 17 w 158"/>
                <a:gd name="T75" fmla="*/ 143 h 143"/>
                <a:gd name="T76" fmla="*/ 25 w 158"/>
                <a:gd name="T77" fmla="*/ 143 h 143"/>
                <a:gd name="T78" fmla="*/ 29 w 158"/>
                <a:gd name="T79" fmla="*/ 142 h 143"/>
                <a:gd name="T80" fmla="*/ 32 w 158"/>
                <a:gd name="T81" fmla="*/ 140 h 143"/>
                <a:gd name="T82" fmla="*/ 35 w 158"/>
                <a:gd name="T83" fmla="*/ 137 h 143"/>
                <a:gd name="T84" fmla="*/ 38 w 158"/>
                <a:gd name="T85" fmla="*/ 133 h 143"/>
                <a:gd name="T86" fmla="*/ 38 w 158"/>
                <a:gd name="T87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" h="143">
                  <a:moveTo>
                    <a:pt x="38" y="133"/>
                  </a:moveTo>
                  <a:lnTo>
                    <a:pt x="38" y="133"/>
                  </a:lnTo>
                  <a:lnTo>
                    <a:pt x="47" y="117"/>
                  </a:lnTo>
                  <a:lnTo>
                    <a:pt x="58" y="102"/>
                  </a:lnTo>
                  <a:lnTo>
                    <a:pt x="70" y="89"/>
                  </a:lnTo>
                  <a:lnTo>
                    <a:pt x="82" y="77"/>
                  </a:lnTo>
                  <a:lnTo>
                    <a:pt x="96" y="66"/>
                  </a:lnTo>
                  <a:lnTo>
                    <a:pt x="111" y="57"/>
                  </a:lnTo>
                  <a:lnTo>
                    <a:pt x="127" y="48"/>
                  </a:lnTo>
                  <a:lnTo>
                    <a:pt x="145" y="41"/>
                  </a:lnTo>
                  <a:lnTo>
                    <a:pt x="145" y="41"/>
                  </a:lnTo>
                  <a:lnTo>
                    <a:pt x="149" y="39"/>
                  </a:lnTo>
                  <a:lnTo>
                    <a:pt x="152" y="37"/>
                  </a:lnTo>
                  <a:lnTo>
                    <a:pt x="156" y="31"/>
                  </a:lnTo>
                  <a:lnTo>
                    <a:pt x="158" y="23"/>
                  </a:lnTo>
                  <a:lnTo>
                    <a:pt x="158" y="15"/>
                  </a:lnTo>
                  <a:lnTo>
                    <a:pt x="155" y="9"/>
                  </a:lnTo>
                  <a:lnTo>
                    <a:pt x="149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133" y="1"/>
                  </a:lnTo>
                  <a:lnTo>
                    <a:pt x="133" y="1"/>
                  </a:lnTo>
                  <a:lnTo>
                    <a:pt x="112" y="10"/>
                  </a:lnTo>
                  <a:lnTo>
                    <a:pt x="93" y="20"/>
                  </a:lnTo>
                  <a:lnTo>
                    <a:pt x="74" y="32"/>
                  </a:lnTo>
                  <a:lnTo>
                    <a:pt x="57" y="45"/>
                  </a:lnTo>
                  <a:lnTo>
                    <a:pt x="41" y="60"/>
                  </a:lnTo>
                  <a:lnTo>
                    <a:pt x="28" y="76"/>
                  </a:lnTo>
                  <a:lnTo>
                    <a:pt x="14" y="94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17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4" y="136"/>
                  </a:lnTo>
                  <a:lnTo>
                    <a:pt x="10" y="140"/>
                  </a:lnTo>
                  <a:lnTo>
                    <a:pt x="17" y="143"/>
                  </a:lnTo>
                  <a:lnTo>
                    <a:pt x="25" y="143"/>
                  </a:lnTo>
                  <a:lnTo>
                    <a:pt x="29" y="142"/>
                  </a:lnTo>
                  <a:lnTo>
                    <a:pt x="32" y="140"/>
                  </a:lnTo>
                  <a:lnTo>
                    <a:pt x="35" y="137"/>
                  </a:lnTo>
                  <a:lnTo>
                    <a:pt x="38" y="133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7" name="Freeform 82">
              <a:extLst>
                <a:ext uri="{FF2B5EF4-FFF2-40B4-BE49-F238E27FC236}">
                  <a16:creationId xmlns:a16="http://schemas.microsoft.com/office/drawing/2014/main" id="{087A47B7-55B0-2541-A172-51BD558F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" y="2087"/>
              <a:ext cx="116" cy="115"/>
            </a:xfrm>
            <a:custGeom>
              <a:avLst/>
              <a:gdLst>
                <a:gd name="T0" fmla="*/ 310 w 347"/>
                <a:gd name="T1" fmla="*/ 6 h 347"/>
                <a:gd name="T2" fmla="*/ 310 w 347"/>
                <a:gd name="T3" fmla="*/ 6 h 347"/>
                <a:gd name="T4" fmla="*/ 271 w 347"/>
                <a:gd name="T5" fmla="*/ 41 h 347"/>
                <a:gd name="T6" fmla="*/ 230 w 347"/>
                <a:gd name="T7" fmla="*/ 77 h 347"/>
                <a:gd name="T8" fmla="*/ 190 w 347"/>
                <a:gd name="T9" fmla="*/ 114 h 347"/>
                <a:gd name="T10" fmla="*/ 152 w 347"/>
                <a:gd name="T11" fmla="*/ 152 h 347"/>
                <a:gd name="T12" fmla="*/ 114 w 347"/>
                <a:gd name="T13" fmla="*/ 191 h 347"/>
                <a:gd name="T14" fmla="*/ 78 w 347"/>
                <a:gd name="T15" fmla="*/ 230 h 347"/>
                <a:gd name="T16" fmla="*/ 41 w 347"/>
                <a:gd name="T17" fmla="*/ 270 h 347"/>
                <a:gd name="T18" fmla="*/ 5 w 347"/>
                <a:gd name="T19" fmla="*/ 310 h 347"/>
                <a:gd name="T20" fmla="*/ 5 w 347"/>
                <a:gd name="T21" fmla="*/ 310 h 347"/>
                <a:gd name="T22" fmla="*/ 3 w 347"/>
                <a:gd name="T23" fmla="*/ 314 h 347"/>
                <a:gd name="T24" fmla="*/ 0 w 347"/>
                <a:gd name="T25" fmla="*/ 319 h 347"/>
                <a:gd name="T26" fmla="*/ 0 w 347"/>
                <a:gd name="T27" fmla="*/ 326 h 347"/>
                <a:gd name="T28" fmla="*/ 2 w 347"/>
                <a:gd name="T29" fmla="*/ 333 h 347"/>
                <a:gd name="T30" fmla="*/ 6 w 347"/>
                <a:gd name="T31" fmla="*/ 339 h 347"/>
                <a:gd name="T32" fmla="*/ 13 w 347"/>
                <a:gd name="T33" fmla="*/ 345 h 347"/>
                <a:gd name="T34" fmla="*/ 19 w 347"/>
                <a:gd name="T35" fmla="*/ 347 h 347"/>
                <a:gd name="T36" fmla="*/ 24 w 347"/>
                <a:gd name="T37" fmla="*/ 347 h 347"/>
                <a:gd name="T38" fmla="*/ 27 w 347"/>
                <a:gd name="T39" fmla="*/ 345 h 347"/>
                <a:gd name="T40" fmla="*/ 31 w 347"/>
                <a:gd name="T41" fmla="*/ 342 h 347"/>
                <a:gd name="T42" fmla="*/ 34 w 347"/>
                <a:gd name="T43" fmla="*/ 339 h 347"/>
                <a:gd name="T44" fmla="*/ 34 w 347"/>
                <a:gd name="T45" fmla="*/ 339 h 347"/>
                <a:gd name="T46" fmla="*/ 70 w 347"/>
                <a:gd name="T47" fmla="*/ 298 h 347"/>
                <a:gd name="T48" fmla="*/ 107 w 347"/>
                <a:gd name="T49" fmla="*/ 259 h 347"/>
                <a:gd name="T50" fmla="*/ 144 w 347"/>
                <a:gd name="T51" fmla="*/ 219 h 347"/>
                <a:gd name="T52" fmla="*/ 182 w 347"/>
                <a:gd name="T53" fmla="*/ 181 h 347"/>
                <a:gd name="T54" fmla="*/ 220 w 347"/>
                <a:gd name="T55" fmla="*/ 143 h 347"/>
                <a:gd name="T56" fmla="*/ 259 w 347"/>
                <a:gd name="T57" fmla="*/ 107 h 347"/>
                <a:gd name="T58" fmla="*/ 299 w 347"/>
                <a:gd name="T59" fmla="*/ 70 h 347"/>
                <a:gd name="T60" fmla="*/ 340 w 347"/>
                <a:gd name="T61" fmla="*/ 35 h 347"/>
                <a:gd name="T62" fmla="*/ 340 w 347"/>
                <a:gd name="T63" fmla="*/ 35 h 347"/>
                <a:gd name="T64" fmla="*/ 343 w 347"/>
                <a:gd name="T65" fmla="*/ 31 h 347"/>
                <a:gd name="T66" fmla="*/ 345 w 347"/>
                <a:gd name="T67" fmla="*/ 28 h 347"/>
                <a:gd name="T68" fmla="*/ 347 w 347"/>
                <a:gd name="T69" fmla="*/ 23 h 347"/>
                <a:gd name="T70" fmla="*/ 347 w 347"/>
                <a:gd name="T71" fmla="*/ 20 h 347"/>
                <a:gd name="T72" fmla="*/ 344 w 347"/>
                <a:gd name="T73" fmla="*/ 13 h 347"/>
                <a:gd name="T74" fmla="*/ 340 w 347"/>
                <a:gd name="T75" fmla="*/ 7 h 347"/>
                <a:gd name="T76" fmla="*/ 334 w 347"/>
                <a:gd name="T77" fmla="*/ 3 h 347"/>
                <a:gd name="T78" fmla="*/ 326 w 347"/>
                <a:gd name="T79" fmla="*/ 0 h 347"/>
                <a:gd name="T80" fmla="*/ 319 w 347"/>
                <a:gd name="T81" fmla="*/ 1 h 347"/>
                <a:gd name="T82" fmla="*/ 315 w 347"/>
                <a:gd name="T83" fmla="*/ 3 h 347"/>
                <a:gd name="T84" fmla="*/ 310 w 347"/>
                <a:gd name="T85" fmla="*/ 6 h 347"/>
                <a:gd name="T86" fmla="*/ 310 w 347"/>
                <a:gd name="T87" fmla="*/ 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7" h="347">
                  <a:moveTo>
                    <a:pt x="310" y="6"/>
                  </a:moveTo>
                  <a:lnTo>
                    <a:pt x="310" y="6"/>
                  </a:lnTo>
                  <a:lnTo>
                    <a:pt x="271" y="41"/>
                  </a:lnTo>
                  <a:lnTo>
                    <a:pt x="230" y="77"/>
                  </a:lnTo>
                  <a:lnTo>
                    <a:pt x="190" y="114"/>
                  </a:lnTo>
                  <a:lnTo>
                    <a:pt x="152" y="152"/>
                  </a:lnTo>
                  <a:lnTo>
                    <a:pt x="114" y="191"/>
                  </a:lnTo>
                  <a:lnTo>
                    <a:pt x="78" y="230"/>
                  </a:lnTo>
                  <a:lnTo>
                    <a:pt x="41" y="270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3" y="314"/>
                  </a:lnTo>
                  <a:lnTo>
                    <a:pt x="0" y="319"/>
                  </a:lnTo>
                  <a:lnTo>
                    <a:pt x="0" y="326"/>
                  </a:lnTo>
                  <a:lnTo>
                    <a:pt x="2" y="333"/>
                  </a:lnTo>
                  <a:lnTo>
                    <a:pt x="6" y="339"/>
                  </a:lnTo>
                  <a:lnTo>
                    <a:pt x="13" y="345"/>
                  </a:lnTo>
                  <a:lnTo>
                    <a:pt x="19" y="347"/>
                  </a:lnTo>
                  <a:lnTo>
                    <a:pt x="24" y="347"/>
                  </a:lnTo>
                  <a:lnTo>
                    <a:pt x="27" y="345"/>
                  </a:lnTo>
                  <a:lnTo>
                    <a:pt x="31" y="342"/>
                  </a:lnTo>
                  <a:lnTo>
                    <a:pt x="34" y="339"/>
                  </a:lnTo>
                  <a:lnTo>
                    <a:pt x="34" y="339"/>
                  </a:lnTo>
                  <a:lnTo>
                    <a:pt x="70" y="298"/>
                  </a:lnTo>
                  <a:lnTo>
                    <a:pt x="107" y="259"/>
                  </a:lnTo>
                  <a:lnTo>
                    <a:pt x="144" y="219"/>
                  </a:lnTo>
                  <a:lnTo>
                    <a:pt x="182" y="181"/>
                  </a:lnTo>
                  <a:lnTo>
                    <a:pt x="220" y="143"/>
                  </a:lnTo>
                  <a:lnTo>
                    <a:pt x="259" y="107"/>
                  </a:lnTo>
                  <a:lnTo>
                    <a:pt x="299" y="70"/>
                  </a:lnTo>
                  <a:lnTo>
                    <a:pt x="340" y="35"/>
                  </a:lnTo>
                  <a:lnTo>
                    <a:pt x="340" y="35"/>
                  </a:lnTo>
                  <a:lnTo>
                    <a:pt x="343" y="31"/>
                  </a:lnTo>
                  <a:lnTo>
                    <a:pt x="345" y="28"/>
                  </a:lnTo>
                  <a:lnTo>
                    <a:pt x="347" y="23"/>
                  </a:lnTo>
                  <a:lnTo>
                    <a:pt x="347" y="20"/>
                  </a:lnTo>
                  <a:lnTo>
                    <a:pt x="344" y="13"/>
                  </a:lnTo>
                  <a:lnTo>
                    <a:pt x="340" y="7"/>
                  </a:lnTo>
                  <a:lnTo>
                    <a:pt x="334" y="3"/>
                  </a:lnTo>
                  <a:lnTo>
                    <a:pt x="326" y="0"/>
                  </a:lnTo>
                  <a:lnTo>
                    <a:pt x="319" y="1"/>
                  </a:lnTo>
                  <a:lnTo>
                    <a:pt x="315" y="3"/>
                  </a:lnTo>
                  <a:lnTo>
                    <a:pt x="310" y="6"/>
                  </a:lnTo>
                  <a:lnTo>
                    <a:pt x="3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8" name="Freeform 83">
              <a:extLst>
                <a:ext uri="{FF2B5EF4-FFF2-40B4-BE49-F238E27FC236}">
                  <a16:creationId xmlns:a16="http://schemas.microsoft.com/office/drawing/2014/main" id="{75CC9CB8-9666-272A-E5D0-1E81CDAD0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2070"/>
              <a:ext cx="72" cy="20"/>
            </a:xfrm>
            <a:custGeom>
              <a:avLst/>
              <a:gdLst>
                <a:gd name="T0" fmla="*/ 197 w 216"/>
                <a:gd name="T1" fmla="*/ 0 h 60"/>
                <a:gd name="T2" fmla="*/ 197 w 216"/>
                <a:gd name="T3" fmla="*/ 0 h 60"/>
                <a:gd name="T4" fmla="*/ 150 w 216"/>
                <a:gd name="T5" fmla="*/ 3 h 60"/>
                <a:gd name="T6" fmla="*/ 105 w 216"/>
                <a:gd name="T7" fmla="*/ 7 h 60"/>
                <a:gd name="T8" fmla="*/ 60 w 216"/>
                <a:gd name="T9" fmla="*/ 13 h 60"/>
                <a:gd name="T10" fmla="*/ 14 w 216"/>
                <a:gd name="T11" fmla="*/ 21 h 60"/>
                <a:gd name="T12" fmla="*/ 14 w 216"/>
                <a:gd name="T13" fmla="*/ 21 h 60"/>
                <a:gd name="T14" fmla="*/ 10 w 216"/>
                <a:gd name="T15" fmla="*/ 22 h 60"/>
                <a:gd name="T16" fmla="*/ 7 w 216"/>
                <a:gd name="T17" fmla="*/ 23 h 60"/>
                <a:gd name="T18" fmla="*/ 4 w 216"/>
                <a:gd name="T19" fmla="*/ 26 h 60"/>
                <a:gd name="T20" fmla="*/ 1 w 216"/>
                <a:gd name="T21" fmla="*/ 29 h 60"/>
                <a:gd name="T22" fmla="*/ 0 w 216"/>
                <a:gd name="T23" fmla="*/ 37 h 60"/>
                <a:gd name="T24" fmla="*/ 1 w 216"/>
                <a:gd name="T25" fmla="*/ 44 h 60"/>
                <a:gd name="T26" fmla="*/ 4 w 216"/>
                <a:gd name="T27" fmla="*/ 51 h 60"/>
                <a:gd name="T28" fmla="*/ 9 w 216"/>
                <a:gd name="T29" fmla="*/ 56 h 60"/>
                <a:gd name="T30" fmla="*/ 16 w 216"/>
                <a:gd name="T31" fmla="*/ 60 h 60"/>
                <a:gd name="T32" fmla="*/ 20 w 216"/>
                <a:gd name="T33" fmla="*/ 60 h 60"/>
                <a:gd name="T34" fmla="*/ 26 w 216"/>
                <a:gd name="T35" fmla="*/ 60 h 60"/>
                <a:gd name="T36" fmla="*/ 26 w 216"/>
                <a:gd name="T37" fmla="*/ 60 h 60"/>
                <a:gd name="T38" fmla="*/ 69 w 216"/>
                <a:gd name="T39" fmla="*/ 53 h 60"/>
                <a:gd name="T40" fmla="*/ 111 w 216"/>
                <a:gd name="T41" fmla="*/ 47 h 60"/>
                <a:gd name="T42" fmla="*/ 153 w 216"/>
                <a:gd name="T43" fmla="*/ 44 h 60"/>
                <a:gd name="T44" fmla="*/ 197 w 216"/>
                <a:gd name="T45" fmla="*/ 41 h 60"/>
                <a:gd name="T46" fmla="*/ 197 w 216"/>
                <a:gd name="T47" fmla="*/ 41 h 60"/>
                <a:gd name="T48" fmla="*/ 202 w 216"/>
                <a:gd name="T49" fmla="*/ 41 h 60"/>
                <a:gd name="T50" fmla="*/ 206 w 216"/>
                <a:gd name="T51" fmla="*/ 40 h 60"/>
                <a:gd name="T52" fmla="*/ 212 w 216"/>
                <a:gd name="T53" fmla="*/ 34 h 60"/>
                <a:gd name="T54" fmla="*/ 215 w 216"/>
                <a:gd name="T55" fmla="*/ 28 h 60"/>
                <a:gd name="T56" fmla="*/ 216 w 216"/>
                <a:gd name="T57" fmla="*/ 21 h 60"/>
                <a:gd name="T58" fmla="*/ 215 w 216"/>
                <a:gd name="T59" fmla="*/ 13 h 60"/>
                <a:gd name="T60" fmla="*/ 212 w 216"/>
                <a:gd name="T61" fmla="*/ 6 h 60"/>
                <a:gd name="T62" fmla="*/ 209 w 216"/>
                <a:gd name="T63" fmla="*/ 3 h 60"/>
                <a:gd name="T64" fmla="*/ 206 w 216"/>
                <a:gd name="T65" fmla="*/ 2 h 60"/>
                <a:gd name="T66" fmla="*/ 202 w 216"/>
                <a:gd name="T67" fmla="*/ 0 h 60"/>
                <a:gd name="T68" fmla="*/ 197 w 216"/>
                <a:gd name="T69" fmla="*/ 0 h 60"/>
                <a:gd name="T70" fmla="*/ 197 w 216"/>
                <a:gd name="T7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" h="60">
                  <a:moveTo>
                    <a:pt x="197" y="0"/>
                  </a:moveTo>
                  <a:lnTo>
                    <a:pt x="197" y="0"/>
                  </a:lnTo>
                  <a:lnTo>
                    <a:pt x="150" y="3"/>
                  </a:lnTo>
                  <a:lnTo>
                    <a:pt x="105" y="7"/>
                  </a:lnTo>
                  <a:lnTo>
                    <a:pt x="60" y="13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1" y="29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4" y="51"/>
                  </a:lnTo>
                  <a:lnTo>
                    <a:pt x="9" y="56"/>
                  </a:lnTo>
                  <a:lnTo>
                    <a:pt x="16" y="60"/>
                  </a:lnTo>
                  <a:lnTo>
                    <a:pt x="20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69" y="53"/>
                  </a:lnTo>
                  <a:lnTo>
                    <a:pt x="111" y="47"/>
                  </a:lnTo>
                  <a:lnTo>
                    <a:pt x="153" y="44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202" y="41"/>
                  </a:lnTo>
                  <a:lnTo>
                    <a:pt x="206" y="40"/>
                  </a:lnTo>
                  <a:lnTo>
                    <a:pt x="212" y="34"/>
                  </a:lnTo>
                  <a:lnTo>
                    <a:pt x="215" y="28"/>
                  </a:lnTo>
                  <a:lnTo>
                    <a:pt x="216" y="21"/>
                  </a:lnTo>
                  <a:lnTo>
                    <a:pt x="215" y="13"/>
                  </a:lnTo>
                  <a:lnTo>
                    <a:pt x="212" y="6"/>
                  </a:lnTo>
                  <a:lnTo>
                    <a:pt x="209" y="3"/>
                  </a:lnTo>
                  <a:lnTo>
                    <a:pt x="206" y="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9" name="Freeform 84">
              <a:extLst>
                <a:ext uri="{FF2B5EF4-FFF2-40B4-BE49-F238E27FC236}">
                  <a16:creationId xmlns:a16="http://schemas.microsoft.com/office/drawing/2014/main" id="{37280803-6AF3-5D69-7F57-1977C2482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" y="1175"/>
              <a:ext cx="206" cy="51"/>
            </a:xfrm>
            <a:custGeom>
              <a:avLst/>
              <a:gdLst>
                <a:gd name="T0" fmla="*/ 10 w 616"/>
                <a:gd name="T1" fmla="*/ 86 h 152"/>
                <a:gd name="T2" fmla="*/ 10 w 616"/>
                <a:gd name="T3" fmla="*/ 86 h 152"/>
                <a:gd name="T4" fmla="*/ 45 w 616"/>
                <a:gd name="T5" fmla="*/ 104 h 152"/>
                <a:gd name="T6" fmla="*/ 83 w 616"/>
                <a:gd name="T7" fmla="*/ 120 h 152"/>
                <a:gd name="T8" fmla="*/ 121 w 616"/>
                <a:gd name="T9" fmla="*/ 131 h 152"/>
                <a:gd name="T10" fmla="*/ 159 w 616"/>
                <a:gd name="T11" fmla="*/ 140 h 152"/>
                <a:gd name="T12" fmla="*/ 199 w 616"/>
                <a:gd name="T13" fmla="*/ 147 h 152"/>
                <a:gd name="T14" fmla="*/ 238 w 616"/>
                <a:gd name="T15" fmla="*/ 150 h 152"/>
                <a:gd name="T16" fmla="*/ 278 w 616"/>
                <a:gd name="T17" fmla="*/ 152 h 152"/>
                <a:gd name="T18" fmla="*/ 317 w 616"/>
                <a:gd name="T19" fmla="*/ 150 h 152"/>
                <a:gd name="T20" fmla="*/ 357 w 616"/>
                <a:gd name="T21" fmla="*/ 144 h 152"/>
                <a:gd name="T22" fmla="*/ 395 w 616"/>
                <a:gd name="T23" fmla="*/ 137 h 152"/>
                <a:gd name="T24" fmla="*/ 433 w 616"/>
                <a:gd name="T25" fmla="*/ 127 h 152"/>
                <a:gd name="T26" fmla="*/ 471 w 616"/>
                <a:gd name="T27" fmla="*/ 114 h 152"/>
                <a:gd name="T28" fmla="*/ 508 w 616"/>
                <a:gd name="T29" fmla="*/ 98 h 152"/>
                <a:gd name="T30" fmla="*/ 543 w 616"/>
                <a:gd name="T31" fmla="*/ 79 h 152"/>
                <a:gd name="T32" fmla="*/ 576 w 616"/>
                <a:gd name="T33" fmla="*/ 57 h 152"/>
                <a:gd name="T34" fmla="*/ 608 w 616"/>
                <a:gd name="T35" fmla="*/ 33 h 152"/>
                <a:gd name="T36" fmla="*/ 608 w 616"/>
                <a:gd name="T37" fmla="*/ 33 h 152"/>
                <a:gd name="T38" fmla="*/ 611 w 616"/>
                <a:gd name="T39" fmla="*/ 29 h 152"/>
                <a:gd name="T40" fmla="*/ 614 w 616"/>
                <a:gd name="T41" fmla="*/ 26 h 152"/>
                <a:gd name="T42" fmla="*/ 616 w 616"/>
                <a:gd name="T43" fmla="*/ 23 h 152"/>
                <a:gd name="T44" fmla="*/ 616 w 616"/>
                <a:gd name="T45" fmla="*/ 19 h 152"/>
                <a:gd name="T46" fmla="*/ 614 w 616"/>
                <a:gd name="T47" fmla="*/ 11 h 152"/>
                <a:gd name="T48" fmla="*/ 610 w 616"/>
                <a:gd name="T49" fmla="*/ 5 h 152"/>
                <a:gd name="T50" fmla="*/ 603 w 616"/>
                <a:gd name="T51" fmla="*/ 1 h 152"/>
                <a:gd name="T52" fmla="*/ 595 w 616"/>
                <a:gd name="T53" fmla="*/ 0 h 152"/>
                <a:gd name="T54" fmla="*/ 588 w 616"/>
                <a:gd name="T55" fmla="*/ 0 h 152"/>
                <a:gd name="T56" fmla="*/ 584 w 616"/>
                <a:gd name="T57" fmla="*/ 1 h 152"/>
                <a:gd name="T58" fmla="*/ 579 w 616"/>
                <a:gd name="T59" fmla="*/ 4 h 152"/>
                <a:gd name="T60" fmla="*/ 579 w 616"/>
                <a:gd name="T61" fmla="*/ 4 h 152"/>
                <a:gd name="T62" fmla="*/ 550 w 616"/>
                <a:gd name="T63" fmla="*/ 26 h 152"/>
                <a:gd name="T64" fmla="*/ 519 w 616"/>
                <a:gd name="T65" fmla="*/ 45 h 152"/>
                <a:gd name="T66" fmla="*/ 487 w 616"/>
                <a:gd name="T67" fmla="*/ 63 h 152"/>
                <a:gd name="T68" fmla="*/ 453 w 616"/>
                <a:gd name="T69" fmla="*/ 77 h 152"/>
                <a:gd name="T70" fmla="*/ 418 w 616"/>
                <a:gd name="T71" fmla="*/ 89 h 152"/>
                <a:gd name="T72" fmla="*/ 383 w 616"/>
                <a:gd name="T73" fmla="*/ 98 h 152"/>
                <a:gd name="T74" fmla="*/ 348 w 616"/>
                <a:gd name="T75" fmla="*/ 105 h 152"/>
                <a:gd name="T76" fmla="*/ 311 w 616"/>
                <a:gd name="T77" fmla="*/ 109 h 152"/>
                <a:gd name="T78" fmla="*/ 276 w 616"/>
                <a:gd name="T79" fmla="*/ 111 h 152"/>
                <a:gd name="T80" fmla="*/ 240 w 616"/>
                <a:gd name="T81" fmla="*/ 111 h 152"/>
                <a:gd name="T82" fmla="*/ 203 w 616"/>
                <a:gd name="T83" fmla="*/ 106 h 152"/>
                <a:gd name="T84" fmla="*/ 167 w 616"/>
                <a:gd name="T85" fmla="*/ 101 h 152"/>
                <a:gd name="T86" fmla="*/ 132 w 616"/>
                <a:gd name="T87" fmla="*/ 92 h 152"/>
                <a:gd name="T88" fmla="*/ 96 w 616"/>
                <a:gd name="T89" fmla="*/ 80 h 152"/>
                <a:gd name="T90" fmla="*/ 63 w 616"/>
                <a:gd name="T91" fmla="*/ 67 h 152"/>
                <a:gd name="T92" fmla="*/ 31 w 616"/>
                <a:gd name="T93" fmla="*/ 49 h 152"/>
                <a:gd name="T94" fmla="*/ 31 w 616"/>
                <a:gd name="T95" fmla="*/ 49 h 152"/>
                <a:gd name="T96" fmla="*/ 26 w 616"/>
                <a:gd name="T97" fmla="*/ 48 h 152"/>
                <a:gd name="T98" fmla="*/ 22 w 616"/>
                <a:gd name="T99" fmla="*/ 46 h 152"/>
                <a:gd name="T100" fmla="*/ 14 w 616"/>
                <a:gd name="T101" fmla="*/ 48 h 152"/>
                <a:gd name="T102" fmla="*/ 9 w 616"/>
                <a:gd name="T103" fmla="*/ 52 h 152"/>
                <a:gd name="T104" fmla="*/ 3 w 616"/>
                <a:gd name="T105" fmla="*/ 58 h 152"/>
                <a:gd name="T106" fmla="*/ 0 w 616"/>
                <a:gd name="T107" fmla="*/ 65 h 152"/>
                <a:gd name="T108" fmla="*/ 0 w 616"/>
                <a:gd name="T109" fmla="*/ 73 h 152"/>
                <a:gd name="T110" fmla="*/ 1 w 616"/>
                <a:gd name="T111" fmla="*/ 76 h 152"/>
                <a:gd name="T112" fmla="*/ 3 w 616"/>
                <a:gd name="T113" fmla="*/ 80 h 152"/>
                <a:gd name="T114" fmla="*/ 6 w 616"/>
                <a:gd name="T115" fmla="*/ 83 h 152"/>
                <a:gd name="T116" fmla="*/ 10 w 616"/>
                <a:gd name="T117" fmla="*/ 86 h 152"/>
                <a:gd name="T118" fmla="*/ 10 w 616"/>
                <a:gd name="T119" fmla="*/ 8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6" h="152">
                  <a:moveTo>
                    <a:pt x="10" y="86"/>
                  </a:moveTo>
                  <a:lnTo>
                    <a:pt x="10" y="86"/>
                  </a:lnTo>
                  <a:lnTo>
                    <a:pt x="45" y="104"/>
                  </a:lnTo>
                  <a:lnTo>
                    <a:pt x="83" y="120"/>
                  </a:lnTo>
                  <a:lnTo>
                    <a:pt x="121" y="131"/>
                  </a:lnTo>
                  <a:lnTo>
                    <a:pt x="159" y="140"/>
                  </a:lnTo>
                  <a:lnTo>
                    <a:pt x="199" y="147"/>
                  </a:lnTo>
                  <a:lnTo>
                    <a:pt x="238" y="150"/>
                  </a:lnTo>
                  <a:lnTo>
                    <a:pt x="278" y="152"/>
                  </a:lnTo>
                  <a:lnTo>
                    <a:pt x="317" y="150"/>
                  </a:lnTo>
                  <a:lnTo>
                    <a:pt x="357" y="144"/>
                  </a:lnTo>
                  <a:lnTo>
                    <a:pt x="395" y="137"/>
                  </a:lnTo>
                  <a:lnTo>
                    <a:pt x="433" y="127"/>
                  </a:lnTo>
                  <a:lnTo>
                    <a:pt x="471" y="114"/>
                  </a:lnTo>
                  <a:lnTo>
                    <a:pt x="508" y="98"/>
                  </a:lnTo>
                  <a:lnTo>
                    <a:pt x="543" y="79"/>
                  </a:lnTo>
                  <a:lnTo>
                    <a:pt x="576" y="57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29"/>
                  </a:lnTo>
                  <a:lnTo>
                    <a:pt x="614" y="26"/>
                  </a:lnTo>
                  <a:lnTo>
                    <a:pt x="616" y="23"/>
                  </a:lnTo>
                  <a:lnTo>
                    <a:pt x="616" y="19"/>
                  </a:lnTo>
                  <a:lnTo>
                    <a:pt x="614" y="11"/>
                  </a:lnTo>
                  <a:lnTo>
                    <a:pt x="610" y="5"/>
                  </a:lnTo>
                  <a:lnTo>
                    <a:pt x="603" y="1"/>
                  </a:lnTo>
                  <a:lnTo>
                    <a:pt x="595" y="0"/>
                  </a:lnTo>
                  <a:lnTo>
                    <a:pt x="588" y="0"/>
                  </a:lnTo>
                  <a:lnTo>
                    <a:pt x="584" y="1"/>
                  </a:lnTo>
                  <a:lnTo>
                    <a:pt x="579" y="4"/>
                  </a:lnTo>
                  <a:lnTo>
                    <a:pt x="579" y="4"/>
                  </a:lnTo>
                  <a:lnTo>
                    <a:pt x="550" y="26"/>
                  </a:lnTo>
                  <a:lnTo>
                    <a:pt x="519" y="45"/>
                  </a:lnTo>
                  <a:lnTo>
                    <a:pt x="487" y="63"/>
                  </a:lnTo>
                  <a:lnTo>
                    <a:pt x="453" y="77"/>
                  </a:lnTo>
                  <a:lnTo>
                    <a:pt x="418" y="89"/>
                  </a:lnTo>
                  <a:lnTo>
                    <a:pt x="383" y="98"/>
                  </a:lnTo>
                  <a:lnTo>
                    <a:pt x="348" y="105"/>
                  </a:lnTo>
                  <a:lnTo>
                    <a:pt x="311" y="109"/>
                  </a:lnTo>
                  <a:lnTo>
                    <a:pt x="276" y="111"/>
                  </a:lnTo>
                  <a:lnTo>
                    <a:pt x="240" y="111"/>
                  </a:lnTo>
                  <a:lnTo>
                    <a:pt x="203" y="106"/>
                  </a:lnTo>
                  <a:lnTo>
                    <a:pt x="167" y="101"/>
                  </a:lnTo>
                  <a:lnTo>
                    <a:pt x="132" y="92"/>
                  </a:lnTo>
                  <a:lnTo>
                    <a:pt x="96" y="80"/>
                  </a:lnTo>
                  <a:lnTo>
                    <a:pt x="63" y="67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4" y="48"/>
                  </a:lnTo>
                  <a:lnTo>
                    <a:pt x="9" y="52"/>
                  </a:lnTo>
                  <a:lnTo>
                    <a:pt x="3" y="58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3" y="80"/>
                  </a:lnTo>
                  <a:lnTo>
                    <a:pt x="6" y="83"/>
                  </a:lnTo>
                  <a:lnTo>
                    <a:pt x="10" y="86"/>
                  </a:lnTo>
                  <a:lnTo>
                    <a:pt x="10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0" name="Freeform 85">
              <a:extLst>
                <a:ext uri="{FF2B5EF4-FFF2-40B4-BE49-F238E27FC236}">
                  <a16:creationId xmlns:a16="http://schemas.microsoft.com/office/drawing/2014/main" id="{9BD39BD5-357C-D4BD-473F-82872A39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" y="2353"/>
              <a:ext cx="1135" cy="689"/>
            </a:xfrm>
            <a:custGeom>
              <a:avLst/>
              <a:gdLst>
                <a:gd name="T0" fmla="*/ 74 w 3405"/>
                <a:gd name="T1" fmla="*/ 566 h 2067"/>
                <a:gd name="T2" fmla="*/ 41 w 3405"/>
                <a:gd name="T3" fmla="*/ 911 h 2067"/>
                <a:gd name="T4" fmla="*/ 10 w 3405"/>
                <a:gd name="T5" fmla="*/ 1081 h 2067"/>
                <a:gd name="T6" fmla="*/ 1 w 3405"/>
                <a:gd name="T7" fmla="*/ 1235 h 2067"/>
                <a:gd name="T8" fmla="*/ 19 w 3405"/>
                <a:gd name="T9" fmla="*/ 1295 h 2067"/>
                <a:gd name="T10" fmla="*/ 90 w 3405"/>
                <a:gd name="T11" fmla="*/ 1385 h 2067"/>
                <a:gd name="T12" fmla="*/ 237 w 3405"/>
                <a:gd name="T13" fmla="*/ 1498 h 2067"/>
                <a:gd name="T14" fmla="*/ 316 w 3405"/>
                <a:gd name="T15" fmla="*/ 1587 h 2067"/>
                <a:gd name="T16" fmla="*/ 351 w 3405"/>
                <a:gd name="T17" fmla="*/ 1688 h 2067"/>
                <a:gd name="T18" fmla="*/ 377 w 3405"/>
                <a:gd name="T19" fmla="*/ 1852 h 2067"/>
                <a:gd name="T20" fmla="*/ 427 w 3405"/>
                <a:gd name="T21" fmla="*/ 1978 h 2067"/>
                <a:gd name="T22" fmla="*/ 482 w 3405"/>
                <a:gd name="T23" fmla="*/ 2032 h 2067"/>
                <a:gd name="T24" fmla="*/ 560 w 3405"/>
                <a:gd name="T25" fmla="*/ 2058 h 2067"/>
                <a:gd name="T26" fmla="*/ 727 w 3405"/>
                <a:gd name="T27" fmla="*/ 2067 h 2067"/>
                <a:gd name="T28" fmla="*/ 832 w 3405"/>
                <a:gd name="T29" fmla="*/ 2058 h 2067"/>
                <a:gd name="T30" fmla="*/ 845 w 3405"/>
                <a:gd name="T31" fmla="*/ 2038 h 2067"/>
                <a:gd name="T32" fmla="*/ 640 w 3405"/>
                <a:gd name="T33" fmla="*/ 1783 h 2067"/>
                <a:gd name="T34" fmla="*/ 674 w 3405"/>
                <a:gd name="T35" fmla="*/ 1706 h 2067"/>
                <a:gd name="T36" fmla="*/ 750 w 3405"/>
                <a:gd name="T37" fmla="*/ 1511 h 2067"/>
                <a:gd name="T38" fmla="*/ 885 w 3405"/>
                <a:gd name="T39" fmla="*/ 1277 h 2067"/>
                <a:gd name="T40" fmla="*/ 1014 w 3405"/>
                <a:gd name="T41" fmla="*/ 1103 h 2067"/>
                <a:gd name="T42" fmla="*/ 1185 w 3405"/>
                <a:gd name="T43" fmla="*/ 876 h 2067"/>
                <a:gd name="T44" fmla="*/ 1335 w 3405"/>
                <a:gd name="T45" fmla="*/ 740 h 2067"/>
                <a:gd name="T46" fmla="*/ 1524 w 3405"/>
                <a:gd name="T47" fmla="*/ 633 h 2067"/>
                <a:gd name="T48" fmla="*/ 1923 w 3405"/>
                <a:gd name="T49" fmla="*/ 478 h 2067"/>
                <a:gd name="T50" fmla="*/ 2654 w 3405"/>
                <a:gd name="T51" fmla="*/ 225 h 2067"/>
                <a:gd name="T52" fmla="*/ 2934 w 3405"/>
                <a:gd name="T53" fmla="*/ 143 h 2067"/>
                <a:gd name="T54" fmla="*/ 3204 w 3405"/>
                <a:gd name="T55" fmla="*/ 86 h 2067"/>
                <a:gd name="T56" fmla="*/ 3391 w 3405"/>
                <a:gd name="T57" fmla="*/ 41 h 2067"/>
                <a:gd name="T58" fmla="*/ 3405 w 3405"/>
                <a:gd name="T59" fmla="*/ 23 h 2067"/>
                <a:gd name="T60" fmla="*/ 3385 w 3405"/>
                <a:gd name="T61" fmla="*/ 0 h 2067"/>
                <a:gd name="T62" fmla="*/ 3135 w 3405"/>
                <a:gd name="T63" fmla="*/ 60 h 2067"/>
                <a:gd name="T64" fmla="*/ 2855 w 3405"/>
                <a:gd name="T65" fmla="*/ 123 h 2067"/>
                <a:gd name="T66" fmla="*/ 2460 w 3405"/>
                <a:gd name="T67" fmla="*/ 246 h 2067"/>
                <a:gd name="T68" fmla="*/ 1808 w 3405"/>
                <a:gd name="T69" fmla="*/ 475 h 2067"/>
                <a:gd name="T70" fmla="*/ 1486 w 3405"/>
                <a:gd name="T71" fmla="*/ 607 h 2067"/>
                <a:gd name="T72" fmla="*/ 1245 w 3405"/>
                <a:gd name="T73" fmla="*/ 761 h 2067"/>
                <a:gd name="T74" fmla="*/ 1141 w 3405"/>
                <a:gd name="T75" fmla="*/ 862 h 2067"/>
                <a:gd name="T76" fmla="*/ 1014 w 3405"/>
                <a:gd name="T77" fmla="*/ 1036 h 2067"/>
                <a:gd name="T78" fmla="*/ 866 w 3405"/>
                <a:gd name="T79" fmla="*/ 1233 h 2067"/>
                <a:gd name="T80" fmla="*/ 712 w 3405"/>
                <a:gd name="T81" fmla="*/ 1500 h 2067"/>
                <a:gd name="T82" fmla="*/ 626 w 3405"/>
                <a:gd name="T83" fmla="*/ 1725 h 2067"/>
                <a:gd name="T84" fmla="*/ 607 w 3405"/>
                <a:gd name="T85" fmla="*/ 1798 h 2067"/>
                <a:gd name="T86" fmla="*/ 705 w 3405"/>
                <a:gd name="T87" fmla="*/ 1925 h 2067"/>
                <a:gd name="T88" fmla="*/ 820 w 3405"/>
                <a:gd name="T89" fmla="*/ 2019 h 2067"/>
                <a:gd name="T90" fmla="*/ 722 w 3405"/>
                <a:gd name="T91" fmla="*/ 2025 h 2067"/>
                <a:gd name="T92" fmla="*/ 557 w 3405"/>
                <a:gd name="T93" fmla="*/ 2016 h 2067"/>
                <a:gd name="T94" fmla="*/ 496 w 3405"/>
                <a:gd name="T95" fmla="*/ 1993 h 2067"/>
                <a:gd name="T96" fmla="*/ 455 w 3405"/>
                <a:gd name="T97" fmla="*/ 1946 h 2067"/>
                <a:gd name="T98" fmla="*/ 412 w 3405"/>
                <a:gd name="T99" fmla="*/ 1808 h 2067"/>
                <a:gd name="T100" fmla="*/ 383 w 3405"/>
                <a:gd name="T101" fmla="*/ 1649 h 2067"/>
                <a:gd name="T102" fmla="*/ 338 w 3405"/>
                <a:gd name="T103" fmla="*/ 1548 h 2067"/>
                <a:gd name="T104" fmla="*/ 238 w 3405"/>
                <a:gd name="T105" fmla="*/ 1447 h 2067"/>
                <a:gd name="T106" fmla="*/ 118 w 3405"/>
                <a:gd name="T107" fmla="*/ 1356 h 2067"/>
                <a:gd name="T108" fmla="*/ 60 w 3405"/>
                <a:gd name="T109" fmla="*/ 1286 h 2067"/>
                <a:gd name="T110" fmla="*/ 42 w 3405"/>
                <a:gd name="T111" fmla="*/ 1230 h 2067"/>
                <a:gd name="T112" fmla="*/ 51 w 3405"/>
                <a:gd name="T113" fmla="*/ 1084 h 2067"/>
                <a:gd name="T114" fmla="*/ 93 w 3405"/>
                <a:gd name="T115" fmla="*/ 811 h 2067"/>
                <a:gd name="T116" fmla="*/ 139 w 3405"/>
                <a:gd name="T117" fmla="*/ 379 h 2067"/>
                <a:gd name="T118" fmla="*/ 153 w 3405"/>
                <a:gd name="T119" fmla="*/ 244 h 2067"/>
                <a:gd name="T120" fmla="*/ 124 w 3405"/>
                <a:gd name="T121" fmla="*/ 239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05" h="2067">
                  <a:moveTo>
                    <a:pt x="118" y="250"/>
                  </a:moveTo>
                  <a:lnTo>
                    <a:pt x="118" y="250"/>
                  </a:lnTo>
                  <a:lnTo>
                    <a:pt x="101" y="356"/>
                  </a:lnTo>
                  <a:lnTo>
                    <a:pt x="86" y="461"/>
                  </a:lnTo>
                  <a:lnTo>
                    <a:pt x="74" y="566"/>
                  </a:lnTo>
                  <a:lnTo>
                    <a:pt x="64" y="673"/>
                  </a:lnTo>
                  <a:lnTo>
                    <a:pt x="64" y="673"/>
                  </a:lnTo>
                  <a:lnTo>
                    <a:pt x="57" y="752"/>
                  </a:lnTo>
                  <a:lnTo>
                    <a:pt x="49" y="832"/>
                  </a:lnTo>
                  <a:lnTo>
                    <a:pt x="41" y="911"/>
                  </a:lnTo>
                  <a:lnTo>
                    <a:pt x="35" y="951"/>
                  </a:lnTo>
                  <a:lnTo>
                    <a:pt x="29" y="990"/>
                  </a:lnTo>
                  <a:lnTo>
                    <a:pt x="29" y="990"/>
                  </a:lnTo>
                  <a:lnTo>
                    <a:pt x="16" y="1050"/>
                  </a:lnTo>
                  <a:lnTo>
                    <a:pt x="10" y="1081"/>
                  </a:lnTo>
                  <a:lnTo>
                    <a:pt x="6" y="1112"/>
                  </a:lnTo>
                  <a:lnTo>
                    <a:pt x="1" y="1143"/>
                  </a:lnTo>
                  <a:lnTo>
                    <a:pt x="0" y="1173"/>
                  </a:lnTo>
                  <a:lnTo>
                    <a:pt x="0" y="1204"/>
                  </a:lnTo>
                  <a:lnTo>
                    <a:pt x="1" y="1235"/>
                  </a:lnTo>
                  <a:lnTo>
                    <a:pt x="1" y="1235"/>
                  </a:lnTo>
                  <a:lnTo>
                    <a:pt x="4" y="1251"/>
                  </a:lnTo>
                  <a:lnTo>
                    <a:pt x="8" y="1265"/>
                  </a:lnTo>
                  <a:lnTo>
                    <a:pt x="13" y="1280"/>
                  </a:lnTo>
                  <a:lnTo>
                    <a:pt x="19" y="1295"/>
                  </a:lnTo>
                  <a:lnTo>
                    <a:pt x="25" y="1308"/>
                  </a:lnTo>
                  <a:lnTo>
                    <a:pt x="33" y="1320"/>
                  </a:lnTo>
                  <a:lnTo>
                    <a:pt x="49" y="1343"/>
                  </a:lnTo>
                  <a:lnTo>
                    <a:pt x="68" y="1365"/>
                  </a:lnTo>
                  <a:lnTo>
                    <a:pt x="90" y="1385"/>
                  </a:lnTo>
                  <a:lnTo>
                    <a:pt x="114" y="1404"/>
                  </a:lnTo>
                  <a:lnTo>
                    <a:pt x="137" y="1423"/>
                  </a:lnTo>
                  <a:lnTo>
                    <a:pt x="188" y="1460"/>
                  </a:lnTo>
                  <a:lnTo>
                    <a:pt x="212" y="1479"/>
                  </a:lnTo>
                  <a:lnTo>
                    <a:pt x="237" y="1498"/>
                  </a:lnTo>
                  <a:lnTo>
                    <a:pt x="259" y="1517"/>
                  </a:lnTo>
                  <a:lnTo>
                    <a:pt x="281" y="1539"/>
                  </a:lnTo>
                  <a:lnTo>
                    <a:pt x="300" y="1562"/>
                  </a:lnTo>
                  <a:lnTo>
                    <a:pt x="307" y="1574"/>
                  </a:lnTo>
                  <a:lnTo>
                    <a:pt x="316" y="1587"/>
                  </a:lnTo>
                  <a:lnTo>
                    <a:pt x="316" y="1587"/>
                  </a:lnTo>
                  <a:lnTo>
                    <a:pt x="327" y="1611"/>
                  </a:lnTo>
                  <a:lnTo>
                    <a:pt x="338" y="1636"/>
                  </a:lnTo>
                  <a:lnTo>
                    <a:pt x="345" y="1662"/>
                  </a:lnTo>
                  <a:lnTo>
                    <a:pt x="351" y="1688"/>
                  </a:lnTo>
                  <a:lnTo>
                    <a:pt x="357" y="1716"/>
                  </a:lnTo>
                  <a:lnTo>
                    <a:pt x="361" y="1742"/>
                  </a:lnTo>
                  <a:lnTo>
                    <a:pt x="368" y="1798"/>
                  </a:lnTo>
                  <a:lnTo>
                    <a:pt x="373" y="1826"/>
                  </a:lnTo>
                  <a:lnTo>
                    <a:pt x="377" y="1852"/>
                  </a:lnTo>
                  <a:lnTo>
                    <a:pt x="384" y="1880"/>
                  </a:lnTo>
                  <a:lnTo>
                    <a:pt x="392" y="1905"/>
                  </a:lnTo>
                  <a:lnTo>
                    <a:pt x="401" y="1931"/>
                  </a:lnTo>
                  <a:lnTo>
                    <a:pt x="412" y="1955"/>
                  </a:lnTo>
                  <a:lnTo>
                    <a:pt x="427" y="1978"/>
                  </a:lnTo>
                  <a:lnTo>
                    <a:pt x="443" y="2000"/>
                  </a:lnTo>
                  <a:lnTo>
                    <a:pt x="443" y="2000"/>
                  </a:lnTo>
                  <a:lnTo>
                    <a:pt x="456" y="2012"/>
                  </a:lnTo>
                  <a:lnTo>
                    <a:pt x="468" y="2023"/>
                  </a:lnTo>
                  <a:lnTo>
                    <a:pt x="482" y="2032"/>
                  </a:lnTo>
                  <a:lnTo>
                    <a:pt x="497" y="2039"/>
                  </a:lnTo>
                  <a:lnTo>
                    <a:pt x="512" y="2045"/>
                  </a:lnTo>
                  <a:lnTo>
                    <a:pt x="528" y="2051"/>
                  </a:lnTo>
                  <a:lnTo>
                    <a:pt x="542" y="2055"/>
                  </a:lnTo>
                  <a:lnTo>
                    <a:pt x="560" y="2058"/>
                  </a:lnTo>
                  <a:lnTo>
                    <a:pt x="594" y="2063"/>
                  </a:lnTo>
                  <a:lnTo>
                    <a:pt x="627" y="2064"/>
                  </a:lnTo>
                  <a:lnTo>
                    <a:pt x="693" y="2066"/>
                  </a:lnTo>
                  <a:lnTo>
                    <a:pt x="693" y="2066"/>
                  </a:lnTo>
                  <a:lnTo>
                    <a:pt x="727" y="2067"/>
                  </a:lnTo>
                  <a:lnTo>
                    <a:pt x="762" y="2066"/>
                  </a:lnTo>
                  <a:lnTo>
                    <a:pt x="797" y="2064"/>
                  </a:lnTo>
                  <a:lnTo>
                    <a:pt x="815" y="2061"/>
                  </a:lnTo>
                  <a:lnTo>
                    <a:pt x="832" y="2058"/>
                  </a:lnTo>
                  <a:lnTo>
                    <a:pt x="832" y="2058"/>
                  </a:lnTo>
                  <a:lnTo>
                    <a:pt x="837" y="2055"/>
                  </a:lnTo>
                  <a:lnTo>
                    <a:pt x="841" y="2053"/>
                  </a:lnTo>
                  <a:lnTo>
                    <a:pt x="844" y="2048"/>
                  </a:lnTo>
                  <a:lnTo>
                    <a:pt x="845" y="2044"/>
                  </a:lnTo>
                  <a:lnTo>
                    <a:pt x="845" y="2038"/>
                  </a:lnTo>
                  <a:lnTo>
                    <a:pt x="845" y="2034"/>
                  </a:lnTo>
                  <a:lnTo>
                    <a:pt x="844" y="2028"/>
                  </a:lnTo>
                  <a:lnTo>
                    <a:pt x="841" y="2023"/>
                  </a:lnTo>
                  <a:lnTo>
                    <a:pt x="841" y="2023"/>
                  </a:lnTo>
                  <a:lnTo>
                    <a:pt x="640" y="1783"/>
                  </a:lnTo>
                  <a:lnTo>
                    <a:pt x="640" y="1783"/>
                  </a:lnTo>
                  <a:lnTo>
                    <a:pt x="646" y="1804"/>
                  </a:lnTo>
                  <a:lnTo>
                    <a:pt x="646" y="1804"/>
                  </a:lnTo>
                  <a:lnTo>
                    <a:pt x="659" y="1754"/>
                  </a:lnTo>
                  <a:lnTo>
                    <a:pt x="674" y="1706"/>
                  </a:lnTo>
                  <a:lnTo>
                    <a:pt x="690" y="1659"/>
                  </a:lnTo>
                  <a:lnTo>
                    <a:pt x="709" y="1612"/>
                  </a:lnTo>
                  <a:lnTo>
                    <a:pt x="709" y="1612"/>
                  </a:lnTo>
                  <a:lnTo>
                    <a:pt x="728" y="1561"/>
                  </a:lnTo>
                  <a:lnTo>
                    <a:pt x="750" y="1511"/>
                  </a:lnTo>
                  <a:lnTo>
                    <a:pt x="774" y="1463"/>
                  </a:lnTo>
                  <a:lnTo>
                    <a:pt x="798" y="1415"/>
                  </a:lnTo>
                  <a:lnTo>
                    <a:pt x="825" y="1368"/>
                  </a:lnTo>
                  <a:lnTo>
                    <a:pt x="854" y="1321"/>
                  </a:lnTo>
                  <a:lnTo>
                    <a:pt x="885" y="1277"/>
                  </a:lnTo>
                  <a:lnTo>
                    <a:pt x="917" y="1233"/>
                  </a:lnTo>
                  <a:lnTo>
                    <a:pt x="917" y="1233"/>
                  </a:lnTo>
                  <a:lnTo>
                    <a:pt x="942" y="1201"/>
                  </a:lnTo>
                  <a:lnTo>
                    <a:pt x="967" y="1169"/>
                  </a:lnTo>
                  <a:lnTo>
                    <a:pt x="1014" y="1103"/>
                  </a:lnTo>
                  <a:lnTo>
                    <a:pt x="1062" y="1037"/>
                  </a:lnTo>
                  <a:lnTo>
                    <a:pt x="1109" y="971"/>
                  </a:lnTo>
                  <a:lnTo>
                    <a:pt x="1133" y="939"/>
                  </a:lnTo>
                  <a:lnTo>
                    <a:pt x="1160" y="907"/>
                  </a:lnTo>
                  <a:lnTo>
                    <a:pt x="1185" y="876"/>
                  </a:lnTo>
                  <a:lnTo>
                    <a:pt x="1212" y="847"/>
                  </a:lnTo>
                  <a:lnTo>
                    <a:pt x="1240" y="818"/>
                  </a:lnTo>
                  <a:lnTo>
                    <a:pt x="1271" y="790"/>
                  </a:lnTo>
                  <a:lnTo>
                    <a:pt x="1302" y="764"/>
                  </a:lnTo>
                  <a:lnTo>
                    <a:pt x="1335" y="740"/>
                  </a:lnTo>
                  <a:lnTo>
                    <a:pt x="1335" y="740"/>
                  </a:lnTo>
                  <a:lnTo>
                    <a:pt x="1381" y="710"/>
                  </a:lnTo>
                  <a:lnTo>
                    <a:pt x="1428" y="682"/>
                  </a:lnTo>
                  <a:lnTo>
                    <a:pt x="1476" y="657"/>
                  </a:lnTo>
                  <a:lnTo>
                    <a:pt x="1524" y="633"/>
                  </a:lnTo>
                  <a:lnTo>
                    <a:pt x="1574" y="612"/>
                  </a:lnTo>
                  <a:lnTo>
                    <a:pt x="1625" y="591"/>
                  </a:lnTo>
                  <a:lnTo>
                    <a:pt x="1726" y="552"/>
                  </a:lnTo>
                  <a:lnTo>
                    <a:pt x="1726" y="552"/>
                  </a:lnTo>
                  <a:lnTo>
                    <a:pt x="1923" y="478"/>
                  </a:lnTo>
                  <a:lnTo>
                    <a:pt x="2121" y="407"/>
                  </a:lnTo>
                  <a:lnTo>
                    <a:pt x="2121" y="407"/>
                  </a:lnTo>
                  <a:lnTo>
                    <a:pt x="2298" y="345"/>
                  </a:lnTo>
                  <a:lnTo>
                    <a:pt x="2475" y="284"/>
                  </a:lnTo>
                  <a:lnTo>
                    <a:pt x="2654" y="225"/>
                  </a:lnTo>
                  <a:lnTo>
                    <a:pt x="2743" y="198"/>
                  </a:lnTo>
                  <a:lnTo>
                    <a:pt x="2832" y="171"/>
                  </a:lnTo>
                  <a:lnTo>
                    <a:pt x="2832" y="171"/>
                  </a:lnTo>
                  <a:lnTo>
                    <a:pt x="2883" y="157"/>
                  </a:lnTo>
                  <a:lnTo>
                    <a:pt x="2934" y="143"/>
                  </a:lnTo>
                  <a:lnTo>
                    <a:pt x="2987" y="132"/>
                  </a:lnTo>
                  <a:lnTo>
                    <a:pt x="3038" y="121"/>
                  </a:lnTo>
                  <a:lnTo>
                    <a:pt x="3038" y="121"/>
                  </a:lnTo>
                  <a:lnTo>
                    <a:pt x="3122" y="105"/>
                  </a:lnTo>
                  <a:lnTo>
                    <a:pt x="3204" y="86"/>
                  </a:lnTo>
                  <a:lnTo>
                    <a:pt x="3287" y="66"/>
                  </a:lnTo>
                  <a:lnTo>
                    <a:pt x="3369" y="47"/>
                  </a:lnTo>
                  <a:lnTo>
                    <a:pt x="3369" y="47"/>
                  </a:lnTo>
                  <a:lnTo>
                    <a:pt x="3391" y="41"/>
                  </a:lnTo>
                  <a:lnTo>
                    <a:pt x="3391" y="41"/>
                  </a:lnTo>
                  <a:lnTo>
                    <a:pt x="3395" y="40"/>
                  </a:lnTo>
                  <a:lnTo>
                    <a:pt x="3400" y="37"/>
                  </a:lnTo>
                  <a:lnTo>
                    <a:pt x="3401" y="34"/>
                  </a:lnTo>
                  <a:lnTo>
                    <a:pt x="3404" y="31"/>
                  </a:lnTo>
                  <a:lnTo>
                    <a:pt x="3405" y="23"/>
                  </a:lnTo>
                  <a:lnTo>
                    <a:pt x="3404" y="16"/>
                  </a:lnTo>
                  <a:lnTo>
                    <a:pt x="3401" y="9"/>
                  </a:lnTo>
                  <a:lnTo>
                    <a:pt x="3397" y="3"/>
                  </a:lnTo>
                  <a:lnTo>
                    <a:pt x="3389" y="0"/>
                  </a:lnTo>
                  <a:lnTo>
                    <a:pt x="3385" y="0"/>
                  </a:lnTo>
                  <a:lnTo>
                    <a:pt x="3381" y="2"/>
                  </a:lnTo>
                  <a:lnTo>
                    <a:pt x="3381" y="2"/>
                  </a:lnTo>
                  <a:lnTo>
                    <a:pt x="3299" y="22"/>
                  </a:lnTo>
                  <a:lnTo>
                    <a:pt x="3217" y="41"/>
                  </a:lnTo>
                  <a:lnTo>
                    <a:pt x="3135" y="60"/>
                  </a:lnTo>
                  <a:lnTo>
                    <a:pt x="3053" y="78"/>
                  </a:lnTo>
                  <a:lnTo>
                    <a:pt x="3053" y="78"/>
                  </a:lnTo>
                  <a:lnTo>
                    <a:pt x="2987" y="91"/>
                  </a:lnTo>
                  <a:lnTo>
                    <a:pt x="2921" y="105"/>
                  </a:lnTo>
                  <a:lnTo>
                    <a:pt x="2855" y="123"/>
                  </a:lnTo>
                  <a:lnTo>
                    <a:pt x="2790" y="140"/>
                  </a:lnTo>
                  <a:lnTo>
                    <a:pt x="2790" y="140"/>
                  </a:lnTo>
                  <a:lnTo>
                    <a:pt x="2680" y="174"/>
                  </a:lnTo>
                  <a:lnTo>
                    <a:pt x="2570" y="209"/>
                  </a:lnTo>
                  <a:lnTo>
                    <a:pt x="2460" y="246"/>
                  </a:lnTo>
                  <a:lnTo>
                    <a:pt x="2351" y="282"/>
                  </a:lnTo>
                  <a:lnTo>
                    <a:pt x="2134" y="358"/>
                  </a:lnTo>
                  <a:lnTo>
                    <a:pt x="1918" y="437"/>
                  </a:lnTo>
                  <a:lnTo>
                    <a:pt x="1918" y="437"/>
                  </a:lnTo>
                  <a:lnTo>
                    <a:pt x="1808" y="475"/>
                  </a:lnTo>
                  <a:lnTo>
                    <a:pt x="1700" y="516"/>
                  </a:lnTo>
                  <a:lnTo>
                    <a:pt x="1646" y="537"/>
                  </a:lnTo>
                  <a:lnTo>
                    <a:pt x="1591" y="559"/>
                  </a:lnTo>
                  <a:lnTo>
                    <a:pt x="1539" y="582"/>
                  </a:lnTo>
                  <a:lnTo>
                    <a:pt x="1486" y="607"/>
                  </a:lnTo>
                  <a:lnTo>
                    <a:pt x="1435" y="633"/>
                  </a:lnTo>
                  <a:lnTo>
                    <a:pt x="1385" y="661"/>
                  </a:lnTo>
                  <a:lnTo>
                    <a:pt x="1337" y="692"/>
                  </a:lnTo>
                  <a:lnTo>
                    <a:pt x="1290" y="726"/>
                  </a:lnTo>
                  <a:lnTo>
                    <a:pt x="1245" y="761"/>
                  </a:lnTo>
                  <a:lnTo>
                    <a:pt x="1223" y="780"/>
                  </a:lnTo>
                  <a:lnTo>
                    <a:pt x="1202" y="799"/>
                  </a:lnTo>
                  <a:lnTo>
                    <a:pt x="1182" y="819"/>
                  </a:lnTo>
                  <a:lnTo>
                    <a:pt x="1161" y="840"/>
                  </a:lnTo>
                  <a:lnTo>
                    <a:pt x="1141" y="862"/>
                  </a:lnTo>
                  <a:lnTo>
                    <a:pt x="1123" y="885"/>
                  </a:lnTo>
                  <a:lnTo>
                    <a:pt x="1123" y="885"/>
                  </a:lnTo>
                  <a:lnTo>
                    <a:pt x="1094" y="922"/>
                  </a:lnTo>
                  <a:lnTo>
                    <a:pt x="1068" y="960"/>
                  </a:lnTo>
                  <a:lnTo>
                    <a:pt x="1014" y="1036"/>
                  </a:lnTo>
                  <a:lnTo>
                    <a:pt x="961" y="1112"/>
                  </a:lnTo>
                  <a:lnTo>
                    <a:pt x="933" y="1148"/>
                  </a:lnTo>
                  <a:lnTo>
                    <a:pt x="905" y="1185"/>
                  </a:lnTo>
                  <a:lnTo>
                    <a:pt x="905" y="1185"/>
                  </a:lnTo>
                  <a:lnTo>
                    <a:pt x="866" y="1233"/>
                  </a:lnTo>
                  <a:lnTo>
                    <a:pt x="831" y="1284"/>
                  </a:lnTo>
                  <a:lnTo>
                    <a:pt x="798" y="1336"/>
                  </a:lnTo>
                  <a:lnTo>
                    <a:pt x="766" y="1390"/>
                  </a:lnTo>
                  <a:lnTo>
                    <a:pt x="738" y="1444"/>
                  </a:lnTo>
                  <a:lnTo>
                    <a:pt x="712" y="1500"/>
                  </a:lnTo>
                  <a:lnTo>
                    <a:pt x="687" y="1557"/>
                  </a:lnTo>
                  <a:lnTo>
                    <a:pt x="664" y="1614"/>
                  </a:lnTo>
                  <a:lnTo>
                    <a:pt x="664" y="1614"/>
                  </a:lnTo>
                  <a:lnTo>
                    <a:pt x="638" y="1687"/>
                  </a:lnTo>
                  <a:lnTo>
                    <a:pt x="626" y="1725"/>
                  </a:lnTo>
                  <a:lnTo>
                    <a:pt x="614" y="1761"/>
                  </a:lnTo>
                  <a:lnTo>
                    <a:pt x="614" y="1761"/>
                  </a:lnTo>
                  <a:lnTo>
                    <a:pt x="610" y="1777"/>
                  </a:lnTo>
                  <a:lnTo>
                    <a:pt x="607" y="1791"/>
                  </a:lnTo>
                  <a:lnTo>
                    <a:pt x="607" y="1798"/>
                  </a:lnTo>
                  <a:lnTo>
                    <a:pt x="608" y="1804"/>
                  </a:lnTo>
                  <a:lnTo>
                    <a:pt x="611" y="1811"/>
                  </a:lnTo>
                  <a:lnTo>
                    <a:pt x="616" y="1817"/>
                  </a:lnTo>
                  <a:lnTo>
                    <a:pt x="616" y="1817"/>
                  </a:lnTo>
                  <a:lnTo>
                    <a:pt x="705" y="1925"/>
                  </a:lnTo>
                  <a:lnTo>
                    <a:pt x="794" y="2032"/>
                  </a:lnTo>
                  <a:lnTo>
                    <a:pt x="794" y="2032"/>
                  </a:lnTo>
                  <a:lnTo>
                    <a:pt x="812" y="2053"/>
                  </a:lnTo>
                  <a:lnTo>
                    <a:pt x="812" y="2053"/>
                  </a:lnTo>
                  <a:lnTo>
                    <a:pt x="820" y="2019"/>
                  </a:lnTo>
                  <a:lnTo>
                    <a:pt x="820" y="2019"/>
                  </a:lnTo>
                  <a:lnTo>
                    <a:pt x="797" y="2022"/>
                  </a:lnTo>
                  <a:lnTo>
                    <a:pt x="772" y="2025"/>
                  </a:lnTo>
                  <a:lnTo>
                    <a:pt x="722" y="2025"/>
                  </a:lnTo>
                  <a:lnTo>
                    <a:pt x="722" y="2025"/>
                  </a:lnTo>
                  <a:lnTo>
                    <a:pt x="687" y="2025"/>
                  </a:lnTo>
                  <a:lnTo>
                    <a:pt x="654" y="2023"/>
                  </a:lnTo>
                  <a:lnTo>
                    <a:pt x="585" y="2019"/>
                  </a:lnTo>
                  <a:lnTo>
                    <a:pt x="585" y="2019"/>
                  </a:lnTo>
                  <a:lnTo>
                    <a:pt x="557" y="2016"/>
                  </a:lnTo>
                  <a:lnTo>
                    <a:pt x="544" y="2013"/>
                  </a:lnTo>
                  <a:lnTo>
                    <a:pt x="531" y="2009"/>
                  </a:lnTo>
                  <a:lnTo>
                    <a:pt x="519" y="2004"/>
                  </a:lnTo>
                  <a:lnTo>
                    <a:pt x="507" y="1998"/>
                  </a:lnTo>
                  <a:lnTo>
                    <a:pt x="496" y="1993"/>
                  </a:lnTo>
                  <a:lnTo>
                    <a:pt x="484" y="1984"/>
                  </a:lnTo>
                  <a:lnTo>
                    <a:pt x="484" y="1984"/>
                  </a:lnTo>
                  <a:lnTo>
                    <a:pt x="477" y="1975"/>
                  </a:lnTo>
                  <a:lnTo>
                    <a:pt x="468" y="1966"/>
                  </a:lnTo>
                  <a:lnTo>
                    <a:pt x="455" y="1946"/>
                  </a:lnTo>
                  <a:lnTo>
                    <a:pt x="443" y="1925"/>
                  </a:lnTo>
                  <a:lnTo>
                    <a:pt x="434" y="1902"/>
                  </a:lnTo>
                  <a:lnTo>
                    <a:pt x="427" y="1878"/>
                  </a:lnTo>
                  <a:lnTo>
                    <a:pt x="421" y="1855"/>
                  </a:lnTo>
                  <a:lnTo>
                    <a:pt x="412" y="1808"/>
                  </a:lnTo>
                  <a:lnTo>
                    <a:pt x="412" y="1808"/>
                  </a:lnTo>
                  <a:lnTo>
                    <a:pt x="403" y="1756"/>
                  </a:lnTo>
                  <a:lnTo>
                    <a:pt x="395" y="1701"/>
                  </a:lnTo>
                  <a:lnTo>
                    <a:pt x="389" y="1675"/>
                  </a:lnTo>
                  <a:lnTo>
                    <a:pt x="383" y="1649"/>
                  </a:lnTo>
                  <a:lnTo>
                    <a:pt x="376" y="1622"/>
                  </a:lnTo>
                  <a:lnTo>
                    <a:pt x="365" y="1598"/>
                  </a:lnTo>
                  <a:lnTo>
                    <a:pt x="365" y="1598"/>
                  </a:lnTo>
                  <a:lnTo>
                    <a:pt x="354" y="1571"/>
                  </a:lnTo>
                  <a:lnTo>
                    <a:pt x="338" y="1548"/>
                  </a:lnTo>
                  <a:lnTo>
                    <a:pt x="322" y="1524"/>
                  </a:lnTo>
                  <a:lnTo>
                    <a:pt x="303" y="1504"/>
                  </a:lnTo>
                  <a:lnTo>
                    <a:pt x="282" y="1483"/>
                  </a:lnTo>
                  <a:lnTo>
                    <a:pt x="262" y="1464"/>
                  </a:lnTo>
                  <a:lnTo>
                    <a:pt x="238" y="1447"/>
                  </a:lnTo>
                  <a:lnTo>
                    <a:pt x="216" y="1429"/>
                  </a:lnTo>
                  <a:lnTo>
                    <a:pt x="216" y="1429"/>
                  </a:lnTo>
                  <a:lnTo>
                    <a:pt x="166" y="1394"/>
                  </a:lnTo>
                  <a:lnTo>
                    <a:pt x="142" y="1377"/>
                  </a:lnTo>
                  <a:lnTo>
                    <a:pt x="118" y="1356"/>
                  </a:lnTo>
                  <a:lnTo>
                    <a:pt x="95" y="1334"/>
                  </a:lnTo>
                  <a:lnTo>
                    <a:pt x="85" y="1324"/>
                  </a:lnTo>
                  <a:lnTo>
                    <a:pt x="76" y="1311"/>
                  </a:lnTo>
                  <a:lnTo>
                    <a:pt x="67" y="1299"/>
                  </a:lnTo>
                  <a:lnTo>
                    <a:pt x="60" y="1286"/>
                  </a:lnTo>
                  <a:lnTo>
                    <a:pt x="54" y="1273"/>
                  </a:lnTo>
                  <a:lnTo>
                    <a:pt x="48" y="1258"/>
                  </a:lnTo>
                  <a:lnTo>
                    <a:pt x="48" y="1258"/>
                  </a:lnTo>
                  <a:lnTo>
                    <a:pt x="45" y="1245"/>
                  </a:lnTo>
                  <a:lnTo>
                    <a:pt x="42" y="1230"/>
                  </a:lnTo>
                  <a:lnTo>
                    <a:pt x="39" y="1201"/>
                  </a:lnTo>
                  <a:lnTo>
                    <a:pt x="39" y="1172"/>
                  </a:lnTo>
                  <a:lnTo>
                    <a:pt x="42" y="1143"/>
                  </a:lnTo>
                  <a:lnTo>
                    <a:pt x="47" y="1113"/>
                  </a:lnTo>
                  <a:lnTo>
                    <a:pt x="51" y="1084"/>
                  </a:lnTo>
                  <a:lnTo>
                    <a:pt x="63" y="1027"/>
                  </a:lnTo>
                  <a:lnTo>
                    <a:pt x="63" y="1027"/>
                  </a:lnTo>
                  <a:lnTo>
                    <a:pt x="76" y="955"/>
                  </a:lnTo>
                  <a:lnTo>
                    <a:pt x="86" y="882"/>
                  </a:lnTo>
                  <a:lnTo>
                    <a:pt x="93" y="811"/>
                  </a:lnTo>
                  <a:lnTo>
                    <a:pt x="99" y="737"/>
                  </a:lnTo>
                  <a:lnTo>
                    <a:pt x="99" y="737"/>
                  </a:lnTo>
                  <a:lnTo>
                    <a:pt x="109" y="617"/>
                  </a:lnTo>
                  <a:lnTo>
                    <a:pt x="123" y="499"/>
                  </a:lnTo>
                  <a:lnTo>
                    <a:pt x="139" y="379"/>
                  </a:lnTo>
                  <a:lnTo>
                    <a:pt x="158" y="260"/>
                  </a:lnTo>
                  <a:lnTo>
                    <a:pt x="158" y="260"/>
                  </a:lnTo>
                  <a:lnTo>
                    <a:pt x="158" y="256"/>
                  </a:lnTo>
                  <a:lnTo>
                    <a:pt x="158" y="252"/>
                  </a:lnTo>
                  <a:lnTo>
                    <a:pt x="153" y="244"/>
                  </a:lnTo>
                  <a:lnTo>
                    <a:pt x="147" y="239"/>
                  </a:lnTo>
                  <a:lnTo>
                    <a:pt x="142" y="236"/>
                  </a:lnTo>
                  <a:lnTo>
                    <a:pt x="134" y="236"/>
                  </a:lnTo>
                  <a:lnTo>
                    <a:pt x="127" y="237"/>
                  </a:lnTo>
                  <a:lnTo>
                    <a:pt x="124" y="239"/>
                  </a:lnTo>
                  <a:lnTo>
                    <a:pt x="121" y="241"/>
                  </a:lnTo>
                  <a:lnTo>
                    <a:pt x="120" y="246"/>
                  </a:lnTo>
                  <a:lnTo>
                    <a:pt x="118" y="250"/>
                  </a:lnTo>
                  <a:lnTo>
                    <a:pt x="118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1" name="Freeform 86">
              <a:extLst>
                <a:ext uri="{FF2B5EF4-FFF2-40B4-BE49-F238E27FC236}">
                  <a16:creationId xmlns:a16="http://schemas.microsoft.com/office/drawing/2014/main" id="{84519894-7450-7959-FB1D-7B92F716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2946"/>
              <a:ext cx="15" cy="65"/>
            </a:xfrm>
            <a:custGeom>
              <a:avLst/>
              <a:gdLst>
                <a:gd name="T0" fmla="*/ 3 w 44"/>
                <a:gd name="T1" fmla="*/ 20 h 195"/>
                <a:gd name="T2" fmla="*/ 3 w 44"/>
                <a:gd name="T3" fmla="*/ 20 h 195"/>
                <a:gd name="T4" fmla="*/ 1 w 44"/>
                <a:gd name="T5" fmla="*/ 59 h 195"/>
                <a:gd name="T6" fmla="*/ 0 w 44"/>
                <a:gd name="T7" fmla="*/ 97 h 195"/>
                <a:gd name="T8" fmla="*/ 0 w 44"/>
                <a:gd name="T9" fmla="*/ 137 h 195"/>
                <a:gd name="T10" fmla="*/ 0 w 44"/>
                <a:gd name="T11" fmla="*/ 175 h 195"/>
                <a:gd name="T12" fmla="*/ 0 w 44"/>
                <a:gd name="T13" fmla="*/ 175 h 195"/>
                <a:gd name="T14" fmla="*/ 0 w 44"/>
                <a:gd name="T15" fmla="*/ 179 h 195"/>
                <a:gd name="T16" fmla="*/ 1 w 44"/>
                <a:gd name="T17" fmla="*/ 183 h 195"/>
                <a:gd name="T18" fmla="*/ 6 w 44"/>
                <a:gd name="T19" fmla="*/ 189 h 195"/>
                <a:gd name="T20" fmla="*/ 13 w 44"/>
                <a:gd name="T21" fmla="*/ 194 h 195"/>
                <a:gd name="T22" fmla="*/ 20 w 44"/>
                <a:gd name="T23" fmla="*/ 195 h 195"/>
                <a:gd name="T24" fmla="*/ 28 w 44"/>
                <a:gd name="T25" fmla="*/ 194 h 195"/>
                <a:gd name="T26" fmla="*/ 35 w 44"/>
                <a:gd name="T27" fmla="*/ 189 h 195"/>
                <a:gd name="T28" fmla="*/ 36 w 44"/>
                <a:gd name="T29" fmla="*/ 186 h 195"/>
                <a:gd name="T30" fmla="*/ 39 w 44"/>
                <a:gd name="T31" fmla="*/ 183 h 195"/>
                <a:gd name="T32" fmla="*/ 41 w 44"/>
                <a:gd name="T33" fmla="*/ 179 h 195"/>
                <a:gd name="T34" fmla="*/ 41 w 44"/>
                <a:gd name="T35" fmla="*/ 175 h 195"/>
                <a:gd name="T36" fmla="*/ 41 w 44"/>
                <a:gd name="T37" fmla="*/ 175 h 195"/>
                <a:gd name="T38" fmla="*/ 41 w 44"/>
                <a:gd name="T39" fmla="*/ 137 h 195"/>
                <a:gd name="T40" fmla="*/ 41 w 44"/>
                <a:gd name="T41" fmla="*/ 97 h 195"/>
                <a:gd name="T42" fmla="*/ 42 w 44"/>
                <a:gd name="T43" fmla="*/ 59 h 195"/>
                <a:gd name="T44" fmla="*/ 44 w 44"/>
                <a:gd name="T45" fmla="*/ 20 h 195"/>
                <a:gd name="T46" fmla="*/ 44 w 44"/>
                <a:gd name="T47" fmla="*/ 20 h 195"/>
                <a:gd name="T48" fmla="*/ 44 w 44"/>
                <a:gd name="T49" fmla="*/ 15 h 195"/>
                <a:gd name="T50" fmla="*/ 44 w 44"/>
                <a:gd name="T51" fmla="*/ 11 h 195"/>
                <a:gd name="T52" fmla="*/ 41 w 44"/>
                <a:gd name="T53" fmla="*/ 8 h 195"/>
                <a:gd name="T54" fmla="*/ 39 w 44"/>
                <a:gd name="T55" fmla="*/ 5 h 195"/>
                <a:gd name="T56" fmla="*/ 33 w 44"/>
                <a:gd name="T57" fmla="*/ 2 h 195"/>
                <a:gd name="T58" fmla="*/ 25 w 44"/>
                <a:gd name="T59" fmla="*/ 0 h 195"/>
                <a:gd name="T60" fmla="*/ 17 w 44"/>
                <a:gd name="T61" fmla="*/ 2 h 195"/>
                <a:gd name="T62" fmla="*/ 12 w 44"/>
                <a:gd name="T63" fmla="*/ 5 h 195"/>
                <a:gd name="T64" fmla="*/ 6 w 44"/>
                <a:gd name="T65" fmla="*/ 11 h 195"/>
                <a:gd name="T66" fmla="*/ 4 w 44"/>
                <a:gd name="T67" fmla="*/ 15 h 195"/>
                <a:gd name="T68" fmla="*/ 3 w 44"/>
                <a:gd name="T69" fmla="*/ 20 h 195"/>
                <a:gd name="T70" fmla="*/ 3 w 44"/>
                <a:gd name="T71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195">
                  <a:moveTo>
                    <a:pt x="3" y="20"/>
                  </a:moveTo>
                  <a:lnTo>
                    <a:pt x="3" y="20"/>
                  </a:lnTo>
                  <a:lnTo>
                    <a:pt x="1" y="59"/>
                  </a:lnTo>
                  <a:lnTo>
                    <a:pt x="0" y="97"/>
                  </a:lnTo>
                  <a:lnTo>
                    <a:pt x="0" y="137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0" y="179"/>
                  </a:lnTo>
                  <a:lnTo>
                    <a:pt x="1" y="183"/>
                  </a:lnTo>
                  <a:lnTo>
                    <a:pt x="6" y="189"/>
                  </a:lnTo>
                  <a:lnTo>
                    <a:pt x="13" y="194"/>
                  </a:lnTo>
                  <a:lnTo>
                    <a:pt x="20" y="195"/>
                  </a:lnTo>
                  <a:lnTo>
                    <a:pt x="28" y="194"/>
                  </a:lnTo>
                  <a:lnTo>
                    <a:pt x="35" y="189"/>
                  </a:lnTo>
                  <a:lnTo>
                    <a:pt x="36" y="186"/>
                  </a:lnTo>
                  <a:lnTo>
                    <a:pt x="39" y="183"/>
                  </a:lnTo>
                  <a:lnTo>
                    <a:pt x="41" y="179"/>
                  </a:lnTo>
                  <a:lnTo>
                    <a:pt x="41" y="175"/>
                  </a:lnTo>
                  <a:lnTo>
                    <a:pt x="41" y="175"/>
                  </a:lnTo>
                  <a:lnTo>
                    <a:pt x="41" y="137"/>
                  </a:lnTo>
                  <a:lnTo>
                    <a:pt x="41" y="97"/>
                  </a:lnTo>
                  <a:lnTo>
                    <a:pt x="42" y="59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1" y="8"/>
                  </a:lnTo>
                  <a:lnTo>
                    <a:pt x="39" y="5"/>
                  </a:lnTo>
                  <a:lnTo>
                    <a:pt x="33" y="2"/>
                  </a:lnTo>
                  <a:lnTo>
                    <a:pt x="25" y="0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3" y="20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2" name="Freeform 87">
              <a:extLst>
                <a:ext uri="{FF2B5EF4-FFF2-40B4-BE49-F238E27FC236}">
                  <a16:creationId xmlns:a16="http://schemas.microsoft.com/office/drawing/2014/main" id="{02A5954B-4A59-1947-5644-6CB85B864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737"/>
              <a:ext cx="1753" cy="960"/>
            </a:xfrm>
            <a:custGeom>
              <a:avLst/>
              <a:gdLst>
                <a:gd name="T0" fmla="*/ 88 w 5260"/>
                <a:gd name="T1" fmla="*/ 988 h 2879"/>
                <a:gd name="T2" fmla="*/ 258 w 5260"/>
                <a:gd name="T3" fmla="*/ 1106 h 2879"/>
                <a:gd name="T4" fmla="*/ 422 w 5260"/>
                <a:gd name="T5" fmla="*/ 1181 h 2879"/>
                <a:gd name="T6" fmla="*/ 593 w 5260"/>
                <a:gd name="T7" fmla="*/ 1231 h 2879"/>
                <a:gd name="T8" fmla="*/ 868 w 5260"/>
                <a:gd name="T9" fmla="*/ 1264 h 2879"/>
                <a:gd name="T10" fmla="*/ 1216 w 5260"/>
                <a:gd name="T11" fmla="*/ 1275 h 2879"/>
                <a:gd name="T12" fmla="*/ 1535 w 5260"/>
                <a:gd name="T13" fmla="*/ 1263 h 2879"/>
                <a:gd name="T14" fmla="*/ 1760 w 5260"/>
                <a:gd name="T15" fmla="*/ 1223 h 2879"/>
                <a:gd name="T16" fmla="*/ 1952 w 5260"/>
                <a:gd name="T17" fmla="*/ 1162 h 2879"/>
                <a:gd name="T18" fmla="*/ 2135 w 5260"/>
                <a:gd name="T19" fmla="*/ 1079 h 2879"/>
                <a:gd name="T20" fmla="*/ 2473 w 5260"/>
                <a:gd name="T21" fmla="*/ 871 h 2879"/>
                <a:gd name="T22" fmla="*/ 2898 w 5260"/>
                <a:gd name="T23" fmla="*/ 590 h 2879"/>
                <a:gd name="T24" fmla="*/ 3449 w 5260"/>
                <a:gd name="T25" fmla="*/ 284 h 2879"/>
                <a:gd name="T26" fmla="*/ 3830 w 5260"/>
                <a:gd name="T27" fmla="*/ 101 h 2879"/>
                <a:gd name="T28" fmla="*/ 3943 w 5260"/>
                <a:gd name="T29" fmla="*/ 46 h 2879"/>
                <a:gd name="T30" fmla="*/ 3980 w 5260"/>
                <a:gd name="T31" fmla="*/ 43 h 2879"/>
                <a:gd name="T32" fmla="*/ 3996 w 5260"/>
                <a:gd name="T33" fmla="*/ 90 h 2879"/>
                <a:gd name="T34" fmla="*/ 4002 w 5260"/>
                <a:gd name="T35" fmla="*/ 215 h 2879"/>
                <a:gd name="T36" fmla="*/ 4035 w 5260"/>
                <a:gd name="T37" fmla="*/ 452 h 2879"/>
                <a:gd name="T38" fmla="*/ 4088 w 5260"/>
                <a:gd name="T39" fmla="*/ 651 h 2879"/>
                <a:gd name="T40" fmla="*/ 4205 w 5260"/>
                <a:gd name="T41" fmla="*/ 934 h 2879"/>
                <a:gd name="T42" fmla="*/ 4443 w 5260"/>
                <a:gd name="T43" fmla="*/ 1362 h 2879"/>
                <a:gd name="T44" fmla="*/ 4664 w 5260"/>
                <a:gd name="T45" fmla="*/ 1797 h 2879"/>
                <a:gd name="T46" fmla="*/ 4907 w 5260"/>
                <a:gd name="T47" fmla="*/ 2357 h 2879"/>
                <a:gd name="T48" fmla="*/ 5046 w 5260"/>
                <a:gd name="T49" fmla="*/ 2710 h 2879"/>
                <a:gd name="T50" fmla="*/ 5074 w 5260"/>
                <a:gd name="T51" fmla="*/ 2800 h 2879"/>
                <a:gd name="T52" fmla="*/ 5086 w 5260"/>
                <a:gd name="T53" fmla="*/ 2828 h 2879"/>
                <a:gd name="T54" fmla="*/ 5137 w 5260"/>
                <a:gd name="T55" fmla="*/ 2857 h 2879"/>
                <a:gd name="T56" fmla="*/ 5241 w 5260"/>
                <a:gd name="T57" fmla="*/ 2879 h 2879"/>
                <a:gd name="T58" fmla="*/ 5255 w 5260"/>
                <a:gd name="T59" fmla="*/ 2875 h 2879"/>
                <a:gd name="T60" fmla="*/ 5249 w 5260"/>
                <a:gd name="T61" fmla="*/ 2841 h 2879"/>
                <a:gd name="T62" fmla="*/ 5189 w 5260"/>
                <a:gd name="T63" fmla="*/ 2830 h 2879"/>
                <a:gd name="T64" fmla="*/ 5122 w 5260"/>
                <a:gd name="T65" fmla="*/ 2805 h 2879"/>
                <a:gd name="T66" fmla="*/ 5106 w 5260"/>
                <a:gd name="T67" fmla="*/ 2762 h 2879"/>
                <a:gd name="T68" fmla="*/ 4909 w 5260"/>
                <a:gd name="T69" fmla="*/ 2250 h 2879"/>
                <a:gd name="T70" fmla="*/ 4666 w 5260"/>
                <a:gd name="T71" fmla="*/ 1703 h 2879"/>
                <a:gd name="T72" fmla="*/ 4455 w 5260"/>
                <a:gd name="T73" fmla="*/ 1298 h 2879"/>
                <a:gd name="T74" fmla="*/ 4241 w 5260"/>
                <a:gd name="T75" fmla="*/ 918 h 2879"/>
                <a:gd name="T76" fmla="*/ 4143 w 5260"/>
                <a:gd name="T77" fmla="*/ 688 h 2879"/>
                <a:gd name="T78" fmla="*/ 4072 w 5260"/>
                <a:gd name="T79" fmla="*/ 422 h 2879"/>
                <a:gd name="T80" fmla="*/ 4040 w 5260"/>
                <a:gd name="T81" fmla="*/ 166 h 2879"/>
                <a:gd name="T82" fmla="*/ 4037 w 5260"/>
                <a:gd name="T83" fmla="*/ 75 h 2879"/>
                <a:gd name="T84" fmla="*/ 4015 w 5260"/>
                <a:gd name="T85" fmla="*/ 19 h 2879"/>
                <a:gd name="T86" fmla="*/ 3962 w 5260"/>
                <a:gd name="T87" fmla="*/ 2 h 2879"/>
                <a:gd name="T88" fmla="*/ 3851 w 5260"/>
                <a:gd name="T89" fmla="*/ 46 h 2879"/>
                <a:gd name="T90" fmla="*/ 3541 w 5260"/>
                <a:gd name="T91" fmla="*/ 192 h 2879"/>
                <a:gd name="T92" fmla="*/ 3059 w 5260"/>
                <a:gd name="T93" fmla="*/ 447 h 2879"/>
                <a:gd name="T94" fmla="*/ 2754 w 5260"/>
                <a:gd name="T95" fmla="*/ 632 h 2879"/>
                <a:gd name="T96" fmla="*/ 2304 w 5260"/>
                <a:gd name="T97" fmla="*/ 935 h 2879"/>
                <a:gd name="T98" fmla="*/ 2040 w 5260"/>
                <a:gd name="T99" fmla="*/ 1080 h 2879"/>
                <a:gd name="T100" fmla="*/ 1855 w 5260"/>
                <a:gd name="T101" fmla="*/ 1153 h 2879"/>
                <a:gd name="T102" fmla="*/ 1634 w 5260"/>
                <a:gd name="T103" fmla="*/ 1206 h 2879"/>
                <a:gd name="T104" fmla="*/ 1409 w 5260"/>
                <a:gd name="T105" fmla="*/ 1231 h 2879"/>
                <a:gd name="T106" fmla="*/ 1074 w 5260"/>
                <a:gd name="T107" fmla="*/ 1231 h 2879"/>
                <a:gd name="T108" fmla="*/ 714 w 5260"/>
                <a:gd name="T109" fmla="*/ 1210 h 2879"/>
                <a:gd name="T110" fmla="*/ 449 w 5260"/>
                <a:gd name="T111" fmla="*/ 1147 h 2879"/>
                <a:gd name="T112" fmla="*/ 259 w 5260"/>
                <a:gd name="T113" fmla="*/ 1061 h 2879"/>
                <a:gd name="T114" fmla="*/ 136 w 5260"/>
                <a:gd name="T115" fmla="*/ 975 h 2879"/>
                <a:gd name="T116" fmla="*/ 52 w 5260"/>
                <a:gd name="T117" fmla="*/ 891 h 2879"/>
                <a:gd name="T118" fmla="*/ 37 w 5260"/>
                <a:gd name="T119" fmla="*/ 874 h 2879"/>
                <a:gd name="T120" fmla="*/ 5 w 5260"/>
                <a:gd name="T121" fmla="*/ 875 h 2879"/>
                <a:gd name="T122" fmla="*/ 5 w 5260"/>
                <a:gd name="T123" fmla="*/ 897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60" h="2879">
                  <a:moveTo>
                    <a:pt x="5" y="897"/>
                  </a:moveTo>
                  <a:lnTo>
                    <a:pt x="5" y="897"/>
                  </a:lnTo>
                  <a:lnTo>
                    <a:pt x="30" y="929"/>
                  </a:lnTo>
                  <a:lnTo>
                    <a:pt x="57" y="960"/>
                  </a:lnTo>
                  <a:lnTo>
                    <a:pt x="88" y="988"/>
                  </a:lnTo>
                  <a:lnTo>
                    <a:pt x="120" y="1014"/>
                  </a:lnTo>
                  <a:lnTo>
                    <a:pt x="154" y="1041"/>
                  </a:lnTo>
                  <a:lnTo>
                    <a:pt x="188" y="1064"/>
                  </a:lnTo>
                  <a:lnTo>
                    <a:pt x="223" y="1086"/>
                  </a:lnTo>
                  <a:lnTo>
                    <a:pt x="258" y="1106"/>
                  </a:lnTo>
                  <a:lnTo>
                    <a:pt x="258" y="1106"/>
                  </a:lnTo>
                  <a:lnTo>
                    <a:pt x="297" y="1127"/>
                  </a:lnTo>
                  <a:lnTo>
                    <a:pt x="338" y="1147"/>
                  </a:lnTo>
                  <a:lnTo>
                    <a:pt x="379" y="1165"/>
                  </a:lnTo>
                  <a:lnTo>
                    <a:pt x="422" y="1181"/>
                  </a:lnTo>
                  <a:lnTo>
                    <a:pt x="464" y="1196"/>
                  </a:lnTo>
                  <a:lnTo>
                    <a:pt x="507" y="1209"/>
                  </a:lnTo>
                  <a:lnTo>
                    <a:pt x="549" y="1220"/>
                  </a:lnTo>
                  <a:lnTo>
                    <a:pt x="593" y="1231"/>
                  </a:lnTo>
                  <a:lnTo>
                    <a:pt x="593" y="1231"/>
                  </a:lnTo>
                  <a:lnTo>
                    <a:pt x="648" y="1242"/>
                  </a:lnTo>
                  <a:lnTo>
                    <a:pt x="703" y="1250"/>
                  </a:lnTo>
                  <a:lnTo>
                    <a:pt x="757" y="1256"/>
                  </a:lnTo>
                  <a:lnTo>
                    <a:pt x="812" y="1260"/>
                  </a:lnTo>
                  <a:lnTo>
                    <a:pt x="868" y="1264"/>
                  </a:lnTo>
                  <a:lnTo>
                    <a:pt x="923" y="1266"/>
                  </a:lnTo>
                  <a:lnTo>
                    <a:pt x="1033" y="1270"/>
                  </a:lnTo>
                  <a:lnTo>
                    <a:pt x="1033" y="1270"/>
                  </a:lnTo>
                  <a:lnTo>
                    <a:pt x="1125" y="1273"/>
                  </a:lnTo>
                  <a:lnTo>
                    <a:pt x="1216" y="1275"/>
                  </a:lnTo>
                  <a:lnTo>
                    <a:pt x="1308" y="1275"/>
                  </a:lnTo>
                  <a:lnTo>
                    <a:pt x="1399" y="1272"/>
                  </a:lnTo>
                  <a:lnTo>
                    <a:pt x="1444" y="1270"/>
                  </a:lnTo>
                  <a:lnTo>
                    <a:pt x="1490" y="1267"/>
                  </a:lnTo>
                  <a:lnTo>
                    <a:pt x="1535" y="1263"/>
                  </a:lnTo>
                  <a:lnTo>
                    <a:pt x="1580" y="1257"/>
                  </a:lnTo>
                  <a:lnTo>
                    <a:pt x="1626" y="1251"/>
                  </a:lnTo>
                  <a:lnTo>
                    <a:pt x="1671" y="1242"/>
                  </a:lnTo>
                  <a:lnTo>
                    <a:pt x="1716" y="1234"/>
                  </a:lnTo>
                  <a:lnTo>
                    <a:pt x="1760" y="1223"/>
                  </a:lnTo>
                  <a:lnTo>
                    <a:pt x="1760" y="1223"/>
                  </a:lnTo>
                  <a:lnTo>
                    <a:pt x="1809" y="1210"/>
                  </a:lnTo>
                  <a:lnTo>
                    <a:pt x="1857" y="1196"/>
                  </a:lnTo>
                  <a:lnTo>
                    <a:pt x="1905" y="1179"/>
                  </a:lnTo>
                  <a:lnTo>
                    <a:pt x="1952" y="1162"/>
                  </a:lnTo>
                  <a:lnTo>
                    <a:pt x="1999" y="1143"/>
                  </a:lnTo>
                  <a:lnTo>
                    <a:pt x="2044" y="1122"/>
                  </a:lnTo>
                  <a:lnTo>
                    <a:pt x="2089" y="1102"/>
                  </a:lnTo>
                  <a:lnTo>
                    <a:pt x="2135" y="1079"/>
                  </a:lnTo>
                  <a:lnTo>
                    <a:pt x="2135" y="1079"/>
                  </a:lnTo>
                  <a:lnTo>
                    <a:pt x="2193" y="1048"/>
                  </a:lnTo>
                  <a:lnTo>
                    <a:pt x="2250" y="1014"/>
                  </a:lnTo>
                  <a:lnTo>
                    <a:pt x="2307" y="981"/>
                  </a:lnTo>
                  <a:lnTo>
                    <a:pt x="2363" y="944"/>
                  </a:lnTo>
                  <a:lnTo>
                    <a:pt x="2473" y="871"/>
                  </a:lnTo>
                  <a:lnTo>
                    <a:pt x="2581" y="795"/>
                  </a:lnTo>
                  <a:lnTo>
                    <a:pt x="2581" y="795"/>
                  </a:lnTo>
                  <a:lnTo>
                    <a:pt x="2686" y="725"/>
                  </a:lnTo>
                  <a:lnTo>
                    <a:pt x="2792" y="656"/>
                  </a:lnTo>
                  <a:lnTo>
                    <a:pt x="2898" y="590"/>
                  </a:lnTo>
                  <a:lnTo>
                    <a:pt x="3007" y="526"/>
                  </a:lnTo>
                  <a:lnTo>
                    <a:pt x="3115" y="463"/>
                  </a:lnTo>
                  <a:lnTo>
                    <a:pt x="3225" y="401"/>
                  </a:lnTo>
                  <a:lnTo>
                    <a:pt x="3336" y="341"/>
                  </a:lnTo>
                  <a:lnTo>
                    <a:pt x="3449" y="284"/>
                  </a:lnTo>
                  <a:lnTo>
                    <a:pt x="3449" y="284"/>
                  </a:lnTo>
                  <a:lnTo>
                    <a:pt x="3599" y="210"/>
                  </a:lnTo>
                  <a:lnTo>
                    <a:pt x="3750" y="138"/>
                  </a:lnTo>
                  <a:lnTo>
                    <a:pt x="3750" y="138"/>
                  </a:lnTo>
                  <a:lnTo>
                    <a:pt x="3830" y="101"/>
                  </a:lnTo>
                  <a:lnTo>
                    <a:pt x="3870" y="82"/>
                  </a:lnTo>
                  <a:lnTo>
                    <a:pt x="3909" y="63"/>
                  </a:lnTo>
                  <a:lnTo>
                    <a:pt x="3909" y="63"/>
                  </a:lnTo>
                  <a:lnTo>
                    <a:pt x="3924" y="54"/>
                  </a:lnTo>
                  <a:lnTo>
                    <a:pt x="3943" y="46"/>
                  </a:lnTo>
                  <a:lnTo>
                    <a:pt x="3953" y="41"/>
                  </a:lnTo>
                  <a:lnTo>
                    <a:pt x="3962" y="40"/>
                  </a:lnTo>
                  <a:lnTo>
                    <a:pt x="3971" y="40"/>
                  </a:lnTo>
                  <a:lnTo>
                    <a:pt x="3980" y="43"/>
                  </a:lnTo>
                  <a:lnTo>
                    <a:pt x="3980" y="43"/>
                  </a:lnTo>
                  <a:lnTo>
                    <a:pt x="3985" y="47"/>
                  </a:lnTo>
                  <a:lnTo>
                    <a:pt x="3990" y="53"/>
                  </a:lnTo>
                  <a:lnTo>
                    <a:pt x="3993" y="62"/>
                  </a:lnTo>
                  <a:lnTo>
                    <a:pt x="3994" y="71"/>
                  </a:lnTo>
                  <a:lnTo>
                    <a:pt x="3996" y="90"/>
                  </a:lnTo>
                  <a:lnTo>
                    <a:pt x="3997" y="104"/>
                  </a:lnTo>
                  <a:lnTo>
                    <a:pt x="3997" y="104"/>
                  </a:lnTo>
                  <a:lnTo>
                    <a:pt x="3999" y="160"/>
                  </a:lnTo>
                  <a:lnTo>
                    <a:pt x="4002" y="215"/>
                  </a:lnTo>
                  <a:lnTo>
                    <a:pt x="4002" y="215"/>
                  </a:lnTo>
                  <a:lnTo>
                    <a:pt x="4006" y="262"/>
                  </a:lnTo>
                  <a:lnTo>
                    <a:pt x="4012" y="311"/>
                  </a:lnTo>
                  <a:lnTo>
                    <a:pt x="4019" y="357"/>
                  </a:lnTo>
                  <a:lnTo>
                    <a:pt x="4026" y="406"/>
                  </a:lnTo>
                  <a:lnTo>
                    <a:pt x="4035" y="452"/>
                  </a:lnTo>
                  <a:lnTo>
                    <a:pt x="4045" y="499"/>
                  </a:lnTo>
                  <a:lnTo>
                    <a:pt x="4057" y="546"/>
                  </a:lnTo>
                  <a:lnTo>
                    <a:pt x="4070" y="593"/>
                  </a:lnTo>
                  <a:lnTo>
                    <a:pt x="4070" y="593"/>
                  </a:lnTo>
                  <a:lnTo>
                    <a:pt x="4088" y="651"/>
                  </a:lnTo>
                  <a:lnTo>
                    <a:pt x="4108" y="710"/>
                  </a:lnTo>
                  <a:lnTo>
                    <a:pt x="4130" y="767"/>
                  </a:lnTo>
                  <a:lnTo>
                    <a:pt x="4154" y="823"/>
                  </a:lnTo>
                  <a:lnTo>
                    <a:pt x="4179" y="878"/>
                  </a:lnTo>
                  <a:lnTo>
                    <a:pt x="4205" y="934"/>
                  </a:lnTo>
                  <a:lnTo>
                    <a:pt x="4233" y="988"/>
                  </a:lnTo>
                  <a:lnTo>
                    <a:pt x="4262" y="1042"/>
                  </a:lnTo>
                  <a:lnTo>
                    <a:pt x="4322" y="1149"/>
                  </a:lnTo>
                  <a:lnTo>
                    <a:pt x="4382" y="1256"/>
                  </a:lnTo>
                  <a:lnTo>
                    <a:pt x="4443" y="1362"/>
                  </a:lnTo>
                  <a:lnTo>
                    <a:pt x="4502" y="1469"/>
                  </a:lnTo>
                  <a:lnTo>
                    <a:pt x="4502" y="1469"/>
                  </a:lnTo>
                  <a:lnTo>
                    <a:pt x="4557" y="1577"/>
                  </a:lnTo>
                  <a:lnTo>
                    <a:pt x="4613" y="1687"/>
                  </a:lnTo>
                  <a:lnTo>
                    <a:pt x="4664" y="1797"/>
                  </a:lnTo>
                  <a:lnTo>
                    <a:pt x="4715" y="1908"/>
                  </a:lnTo>
                  <a:lnTo>
                    <a:pt x="4765" y="2019"/>
                  </a:lnTo>
                  <a:lnTo>
                    <a:pt x="4813" y="2132"/>
                  </a:lnTo>
                  <a:lnTo>
                    <a:pt x="4860" y="2244"/>
                  </a:lnTo>
                  <a:lnTo>
                    <a:pt x="4907" y="2357"/>
                  </a:lnTo>
                  <a:lnTo>
                    <a:pt x="4907" y="2357"/>
                  </a:lnTo>
                  <a:lnTo>
                    <a:pt x="4979" y="2533"/>
                  </a:lnTo>
                  <a:lnTo>
                    <a:pt x="5012" y="2622"/>
                  </a:lnTo>
                  <a:lnTo>
                    <a:pt x="5046" y="2710"/>
                  </a:lnTo>
                  <a:lnTo>
                    <a:pt x="5046" y="2710"/>
                  </a:lnTo>
                  <a:lnTo>
                    <a:pt x="5061" y="2754"/>
                  </a:lnTo>
                  <a:lnTo>
                    <a:pt x="5068" y="2776"/>
                  </a:lnTo>
                  <a:lnTo>
                    <a:pt x="5074" y="2797"/>
                  </a:lnTo>
                  <a:lnTo>
                    <a:pt x="5074" y="2797"/>
                  </a:lnTo>
                  <a:lnTo>
                    <a:pt x="5074" y="2800"/>
                  </a:lnTo>
                  <a:lnTo>
                    <a:pt x="5074" y="2803"/>
                  </a:lnTo>
                  <a:lnTo>
                    <a:pt x="5074" y="2803"/>
                  </a:lnTo>
                  <a:lnTo>
                    <a:pt x="5078" y="2816"/>
                  </a:lnTo>
                  <a:lnTo>
                    <a:pt x="5081" y="2822"/>
                  </a:lnTo>
                  <a:lnTo>
                    <a:pt x="5086" y="2828"/>
                  </a:lnTo>
                  <a:lnTo>
                    <a:pt x="5086" y="2828"/>
                  </a:lnTo>
                  <a:lnTo>
                    <a:pt x="5096" y="2838"/>
                  </a:lnTo>
                  <a:lnTo>
                    <a:pt x="5109" y="2846"/>
                  </a:lnTo>
                  <a:lnTo>
                    <a:pt x="5124" y="2852"/>
                  </a:lnTo>
                  <a:lnTo>
                    <a:pt x="5137" y="2857"/>
                  </a:lnTo>
                  <a:lnTo>
                    <a:pt x="5137" y="2857"/>
                  </a:lnTo>
                  <a:lnTo>
                    <a:pt x="5163" y="2865"/>
                  </a:lnTo>
                  <a:lnTo>
                    <a:pt x="5188" y="2871"/>
                  </a:lnTo>
                  <a:lnTo>
                    <a:pt x="5214" y="2876"/>
                  </a:lnTo>
                  <a:lnTo>
                    <a:pt x="5241" y="2879"/>
                  </a:lnTo>
                  <a:lnTo>
                    <a:pt x="5241" y="2879"/>
                  </a:lnTo>
                  <a:lnTo>
                    <a:pt x="5245" y="2879"/>
                  </a:lnTo>
                  <a:lnTo>
                    <a:pt x="5249" y="2879"/>
                  </a:lnTo>
                  <a:lnTo>
                    <a:pt x="5252" y="2876"/>
                  </a:lnTo>
                  <a:lnTo>
                    <a:pt x="5255" y="2875"/>
                  </a:lnTo>
                  <a:lnTo>
                    <a:pt x="5260" y="2869"/>
                  </a:lnTo>
                  <a:lnTo>
                    <a:pt x="5260" y="2862"/>
                  </a:lnTo>
                  <a:lnTo>
                    <a:pt x="5258" y="2853"/>
                  </a:lnTo>
                  <a:lnTo>
                    <a:pt x="5255" y="2847"/>
                  </a:lnTo>
                  <a:lnTo>
                    <a:pt x="5249" y="2841"/>
                  </a:lnTo>
                  <a:lnTo>
                    <a:pt x="5245" y="2840"/>
                  </a:lnTo>
                  <a:lnTo>
                    <a:pt x="5241" y="2838"/>
                  </a:lnTo>
                  <a:lnTo>
                    <a:pt x="5241" y="2838"/>
                  </a:lnTo>
                  <a:lnTo>
                    <a:pt x="5217" y="2836"/>
                  </a:lnTo>
                  <a:lnTo>
                    <a:pt x="5189" y="2830"/>
                  </a:lnTo>
                  <a:lnTo>
                    <a:pt x="5163" y="2822"/>
                  </a:lnTo>
                  <a:lnTo>
                    <a:pt x="5138" y="2814"/>
                  </a:lnTo>
                  <a:lnTo>
                    <a:pt x="5138" y="2814"/>
                  </a:lnTo>
                  <a:lnTo>
                    <a:pt x="5128" y="2809"/>
                  </a:lnTo>
                  <a:lnTo>
                    <a:pt x="5122" y="2805"/>
                  </a:lnTo>
                  <a:lnTo>
                    <a:pt x="5118" y="2799"/>
                  </a:lnTo>
                  <a:lnTo>
                    <a:pt x="5115" y="2795"/>
                  </a:lnTo>
                  <a:lnTo>
                    <a:pt x="5110" y="2780"/>
                  </a:lnTo>
                  <a:lnTo>
                    <a:pt x="5106" y="2762"/>
                  </a:lnTo>
                  <a:lnTo>
                    <a:pt x="5106" y="2762"/>
                  </a:lnTo>
                  <a:lnTo>
                    <a:pt x="5081" y="2689"/>
                  </a:lnTo>
                  <a:lnTo>
                    <a:pt x="5055" y="2616"/>
                  </a:lnTo>
                  <a:lnTo>
                    <a:pt x="4998" y="2473"/>
                  </a:lnTo>
                  <a:lnTo>
                    <a:pt x="4998" y="2473"/>
                  </a:lnTo>
                  <a:lnTo>
                    <a:pt x="4909" y="2250"/>
                  </a:lnTo>
                  <a:lnTo>
                    <a:pt x="4862" y="2141"/>
                  </a:lnTo>
                  <a:lnTo>
                    <a:pt x="4815" y="2029"/>
                  </a:lnTo>
                  <a:lnTo>
                    <a:pt x="4767" y="1920"/>
                  </a:lnTo>
                  <a:lnTo>
                    <a:pt x="4717" y="1811"/>
                  </a:lnTo>
                  <a:lnTo>
                    <a:pt x="4666" y="1703"/>
                  </a:lnTo>
                  <a:lnTo>
                    <a:pt x="4613" y="1595"/>
                  </a:lnTo>
                  <a:lnTo>
                    <a:pt x="4613" y="1595"/>
                  </a:lnTo>
                  <a:lnTo>
                    <a:pt x="4562" y="1495"/>
                  </a:lnTo>
                  <a:lnTo>
                    <a:pt x="4509" y="1396"/>
                  </a:lnTo>
                  <a:lnTo>
                    <a:pt x="4455" y="1298"/>
                  </a:lnTo>
                  <a:lnTo>
                    <a:pt x="4401" y="1200"/>
                  </a:lnTo>
                  <a:lnTo>
                    <a:pt x="4401" y="1200"/>
                  </a:lnTo>
                  <a:lnTo>
                    <a:pt x="4337" y="1087"/>
                  </a:lnTo>
                  <a:lnTo>
                    <a:pt x="4272" y="975"/>
                  </a:lnTo>
                  <a:lnTo>
                    <a:pt x="4241" y="918"/>
                  </a:lnTo>
                  <a:lnTo>
                    <a:pt x="4214" y="859"/>
                  </a:lnTo>
                  <a:lnTo>
                    <a:pt x="4186" y="801"/>
                  </a:lnTo>
                  <a:lnTo>
                    <a:pt x="4161" y="741"/>
                  </a:lnTo>
                  <a:lnTo>
                    <a:pt x="4161" y="741"/>
                  </a:lnTo>
                  <a:lnTo>
                    <a:pt x="4143" y="688"/>
                  </a:lnTo>
                  <a:lnTo>
                    <a:pt x="4126" y="635"/>
                  </a:lnTo>
                  <a:lnTo>
                    <a:pt x="4110" y="583"/>
                  </a:lnTo>
                  <a:lnTo>
                    <a:pt x="4095" y="530"/>
                  </a:lnTo>
                  <a:lnTo>
                    <a:pt x="4082" y="476"/>
                  </a:lnTo>
                  <a:lnTo>
                    <a:pt x="4072" y="422"/>
                  </a:lnTo>
                  <a:lnTo>
                    <a:pt x="4062" y="368"/>
                  </a:lnTo>
                  <a:lnTo>
                    <a:pt x="4053" y="312"/>
                  </a:lnTo>
                  <a:lnTo>
                    <a:pt x="4053" y="312"/>
                  </a:lnTo>
                  <a:lnTo>
                    <a:pt x="4045" y="240"/>
                  </a:lnTo>
                  <a:lnTo>
                    <a:pt x="4040" y="166"/>
                  </a:lnTo>
                  <a:lnTo>
                    <a:pt x="4040" y="166"/>
                  </a:lnTo>
                  <a:lnTo>
                    <a:pt x="4038" y="136"/>
                  </a:lnTo>
                  <a:lnTo>
                    <a:pt x="4038" y="106"/>
                  </a:lnTo>
                  <a:lnTo>
                    <a:pt x="4038" y="90"/>
                  </a:lnTo>
                  <a:lnTo>
                    <a:pt x="4037" y="75"/>
                  </a:lnTo>
                  <a:lnTo>
                    <a:pt x="4034" y="60"/>
                  </a:lnTo>
                  <a:lnTo>
                    <a:pt x="4029" y="46"/>
                  </a:lnTo>
                  <a:lnTo>
                    <a:pt x="4029" y="46"/>
                  </a:lnTo>
                  <a:lnTo>
                    <a:pt x="4023" y="31"/>
                  </a:lnTo>
                  <a:lnTo>
                    <a:pt x="4015" y="19"/>
                  </a:lnTo>
                  <a:lnTo>
                    <a:pt x="4006" y="11"/>
                  </a:lnTo>
                  <a:lnTo>
                    <a:pt x="3997" y="5"/>
                  </a:lnTo>
                  <a:lnTo>
                    <a:pt x="3985" y="2"/>
                  </a:lnTo>
                  <a:lnTo>
                    <a:pt x="3974" y="0"/>
                  </a:lnTo>
                  <a:lnTo>
                    <a:pt x="3962" y="2"/>
                  </a:lnTo>
                  <a:lnTo>
                    <a:pt x="3949" y="3"/>
                  </a:lnTo>
                  <a:lnTo>
                    <a:pt x="3936" y="6"/>
                  </a:lnTo>
                  <a:lnTo>
                    <a:pt x="3924" y="12"/>
                  </a:lnTo>
                  <a:lnTo>
                    <a:pt x="3898" y="22"/>
                  </a:lnTo>
                  <a:lnTo>
                    <a:pt x="3851" y="46"/>
                  </a:lnTo>
                  <a:lnTo>
                    <a:pt x="3851" y="46"/>
                  </a:lnTo>
                  <a:lnTo>
                    <a:pt x="3746" y="95"/>
                  </a:lnTo>
                  <a:lnTo>
                    <a:pt x="3639" y="145"/>
                  </a:lnTo>
                  <a:lnTo>
                    <a:pt x="3639" y="145"/>
                  </a:lnTo>
                  <a:lnTo>
                    <a:pt x="3541" y="192"/>
                  </a:lnTo>
                  <a:lnTo>
                    <a:pt x="3444" y="240"/>
                  </a:lnTo>
                  <a:lnTo>
                    <a:pt x="3346" y="290"/>
                  </a:lnTo>
                  <a:lnTo>
                    <a:pt x="3250" y="341"/>
                  </a:lnTo>
                  <a:lnTo>
                    <a:pt x="3154" y="392"/>
                  </a:lnTo>
                  <a:lnTo>
                    <a:pt x="3059" y="447"/>
                  </a:lnTo>
                  <a:lnTo>
                    <a:pt x="2966" y="501"/>
                  </a:lnTo>
                  <a:lnTo>
                    <a:pt x="2872" y="558"/>
                  </a:lnTo>
                  <a:lnTo>
                    <a:pt x="2872" y="558"/>
                  </a:lnTo>
                  <a:lnTo>
                    <a:pt x="2812" y="594"/>
                  </a:lnTo>
                  <a:lnTo>
                    <a:pt x="2754" y="632"/>
                  </a:lnTo>
                  <a:lnTo>
                    <a:pt x="2637" y="710"/>
                  </a:lnTo>
                  <a:lnTo>
                    <a:pt x="2405" y="869"/>
                  </a:lnTo>
                  <a:lnTo>
                    <a:pt x="2405" y="869"/>
                  </a:lnTo>
                  <a:lnTo>
                    <a:pt x="2354" y="902"/>
                  </a:lnTo>
                  <a:lnTo>
                    <a:pt x="2304" y="935"/>
                  </a:lnTo>
                  <a:lnTo>
                    <a:pt x="2252" y="966"/>
                  </a:lnTo>
                  <a:lnTo>
                    <a:pt x="2201" y="997"/>
                  </a:lnTo>
                  <a:lnTo>
                    <a:pt x="2148" y="1026"/>
                  </a:lnTo>
                  <a:lnTo>
                    <a:pt x="2094" y="1054"/>
                  </a:lnTo>
                  <a:lnTo>
                    <a:pt x="2040" y="1080"/>
                  </a:lnTo>
                  <a:lnTo>
                    <a:pt x="1984" y="1105"/>
                  </a:lnTo>
                  <a:lnTo>
                    <a:pt x="1984" y="1105"/>
                  </a:lnTo>
                  <a:lnTo>
                    <a:pt x="1942" y="1122"/>
                  </a:lnTo>
                  <a:lnTo>
                    <a:pt x="1898" y="1139"/>
                  </a:lnTo>
                  <a:lnTo>
                    <a:pt x="1855" y="1153"/>
                  </a:lnTo>
                  <a:lnTo>
                    <a:pt x="1811" y="1166"/>
                  </a:lnTo>
                  <a:lnTo>
                    <a:pt x="1768" y="1178"/>
                  </a:lnTo>
                  <a:lnTo>
                    <a:pt x="1724" y="1188"/>
                  </a:lnTo>
                  <a:lnTo>
                    <a:pt x="1680" y="1197"/>
                  </a:lnTo>
                  <a:lnTo>
                    <a:pt x="1634" y="1206"/>
                  </a:lnTo>
                  <a:lnTo>
                    <a:pt x="1591" y="1213"/>
                  </a:lnTo>
                  <a:lnTo>
                    <a:pt x="1545" y="1219"/>
                  </a:lnTo>
                  <a:lnTo>
                    <a:pt x="1500" y="1223"/>
                  </a:lnTo>
                  <a:lnTo>
                    <a:pt x="1455" y="1228"/>
                  </a:lnTo>
                  <a:lnTo>
                    <a:pt x="1409" y="1231"/>
                  </a:lnTo>
                  <a:lnTo>
                    <a:pt x="1364" y="1232"/>
                  </a:lnTo>
                  <a:lnTo>
                    <a:pt x="1272" y="1234"/>
                  </a:lnTo>
                  <a:lnTo>
                    <a:pt x="1272" y="1234"/>
                  </a:lnTo>
                  <a:lnTo>
                    <a:pt x="1174" y="1234"/>
                  </a:lnTo>
                  <a:lnTo>
                    <a:pt x="1074" y="1231"/>
                  </a:lnTo>
                  <a:lnTo>
                    <a:pt x="878" y="1223"/>
                  </a:lnTo>
                  <a:lnTo>
                    <a:pt x="878" y="1223"/>
                  </a:lnTo>
                  <a:lnTo>
                    <a:pt x="823" y="1220"/>
                  </a:lnTo>
                  <a:lnTo>
                    <a:pt x="768" y="1218"/>
                  </a:lnTo>
                  <a:lnTo>
                    <a:pt x="714" y="1210"/>
                  </a:lnTo>
                  <a:lnTo>
                    <a:pt x="660" y="1203"/>
                  </a:lnTo>
                  <a:lnTo>
                    <a:pt x="607" y="1193"/>
                  </a:lnTo>
                  <a:lnTo>
                    <a:pt x="553" y="1179"/>
                  </a:lnTo>
                  <a:lnTo>
                    <a:pt x="501" y="1165"/>
                  </a:lnTo>
                  <a:lnTo>
                    <a:pt x="449" y="1147"/>
                  </a:lnTo>
                  <a:lnTo>
                    <a:pt x="449" y="1147"/>
                  </a:lnTo>
                  <a:lnTo>
                    <a:pt x="394" y="1127"/>
                  </a:lnTo>
                  <a:lnTo>
                    <a:pt x="340" y="1102"/>
                  </a:lnTo>
                  <a:lnTo>
                    <a:pt x="286" y="1076"/>
                  </a:lnTo>
                  <a:lnTo>
                    <a:pt x="259" y="1061"/>
                  </a:lnTo>
                  <a:lnTo>
                    <a:pt x="234" y="1045"/>
                  </a:lnTo>
                  <a:lnTo>
                    <a:pt x="208" y="1029"/>
                  </a:lnTo>
                  <a:lnTo>
                    <a:pt x="185" y="1011"/>
                  </a:lnTo>
                  <a:lnTo>
                    <a:pt x="160" y="994"/>
                  </a:lnTo>
                  <a:lnTo>
                    <a:pt x="136" y="975"/>
                  </a:lnTo>
                  <a:lnTo>
                    <a:pt x="114" y="956"/>
                  </a:lnTo>
                  <a:lnTo>
                    <a:pt x="92" y="935"/>
                  </a:lnTo>
                  <a:lnTo>
                    <a:pt x="72" y="913"/>
                  </a:lnTo>
                  <a:lnTo>
                    <a:pt x="52" y="891"/>
                  </a:lnTo>
                  <a:lnTo>
                    <a:pt x="52" y="891"/>
                  </a:lnTo>
                  <a:lnTo>
                    <a:pt x="41" y="878"/>
                  </a:lnTo>
                  <a:lnTo>
                    <a:pt x="41" y="878"/>
                  </a:lnTo>
                  <a:lnTo>
                    <a:pt x="40" y="877"/>
                  </a:lnTo>
                  <a:lnTo>
                    <a:pt x="40" y="877"/>
                  </a:lnTo>
                  <a:lnTo>
                    <a:pt x="37" y="874"/>
                  </a:lnTo>
                  <a:lnTo>
                    <a:pt x="33" y="871"/>
                  </a:lnTo>
                  <a:lnTo>
                    <a:pt x="25" y="868"/>
                  </a:lnTo>
                  <a:lnTo>
                    <a:pt x="18" y="868"/>
                  </a:lnTo>
                  <a:lnTo>
                    <a:pt x="11" y="871"/>
                  </a:lnTo>
                  <a:lnTo>
                    <a:pt x="5" y="875"/>
                  </a:lnTo>
                  <a:lnTo>
                    <a:pt x="2" y="883"/>
                  </a:lnTo>
                  <a:lnTo>
                    <a:pt x="0" y="885"/>
                  </a:lnTo>
                  <a:lnTo>
                    <a:pt x="0" y="890"/>
                  </a:lnTo>
                  <a:lnTo>
                    <a:pt x="2" y="893"/>
                  </a:lnTo>
                  <a:lnTo>
                    <a:pt x="5" y="897"/>
                  </a:lnTo>
                  <a:lnTo>
                    <a:pt x="5" y="8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3" name="Freeform 88">
              <a:extLst>
                <a:ext uri="{FF2B5EF4-FFF2-40B4-BE49-F238E27FC236}">
                  <a16:creationId xmlns:a16="http://schemas.microsoft.com/office/drawing/2014/main" id="{0945F6E6-A0BA-24E5-91C2-13DDB8585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2341"/>
              <a:ext cx="457" cy="1299"/>
            </a:xfrm>
            <a:custGeom>
              <a:avLst/>
              <a:gdLst>
                <a:gd name="T0" fmla="*/ 38 w 1372"/>
                <a:gd name="T1" fmla="*/ 50 h 3898"/>
                <a:gd name="T2" fmla="*/ 108 w 1372"/>
                <a:gd name="T3" fmla="*/ 91 h 3898"/>
                <a:gd name="T4" fmla="*/ 168 w 1372"/>
                <a:gd name="T5" fmla="*/ 147 h 3898"/>
                <a:gd name="T6" fmla="*/ 202 w 1372"/>
                <a:gd name="T7" fmla="*/ 185 h 3898"/>
                <a:gd name="T8" fmla="*/ 244 w 1372"/>
                <a:gd name="T9" fmla="*/ 245 h 3898"/>
                <a:gd name="T10" fmla="*/ 289 w 1372"/>
                <a:gd name="T11" fmla="*/ 333 h 3898"/>
                <a:gd name="T12" fmla="*/ 338 w 1372"/>
                <a:gd name="T13" fmla="*/ 472 h 3898"/>
                <a:gd name="T14" fmla="*/ 379 w 1372"/>
                <a:gd name="T15" fmla="*/ 622 h 3898"/>
                <a:gd name="T16" fmla="*/ 450 w 1372"/>
                <a:gd name="T17" fmla="*/ 932 h 3898"/>
                <a:gd name="T18" fmla="*/ 534 w 1372"/>
                <a:gd name="T19" fmla="*/ 1348 h 3898"/>
                <a:gd name="T20" fmla="*/ 620 w 1372"/>
                <a:gd name="T21" fmla="*/ 1762 h 3898"/>
                <a:gd name="T22" fmla="*/ 684 w 1372"/>
                <a:gd name="T23" fmla="*/ 2008 h 3898"/>
                <a:gd name="T24" fmla="*/ 756 w 1372"/>
                <a:gd name="T25" fmla="*/ 2243 h 3898"/>
                <a:gd name="T26" fmla="*/ 870 w 1372"/>
                <a:gd name="T27" fmla="*/ 2594 h 3898"/>
                <a:gd name="T28" fmla="*/ 996 w 1372"/>
                <a:gd name="T29" fmla="*/ 2941 h 3898"/>
                <a:gd name="T30" fmla="*/ 1074 w 1372"/>
                <a:gd name="T31" fmla="*/ 3137 h 3898"/>
                <a:gd name="T32" fmla="*/ 1197 w 1372"/>
                <a:gd name="T33" fmla="*/ 3430 h 3898"/>
                <a:gd name="T34" fmla="*/ 1330 w 1372"/>
                <a:gd name="T35" fmla="*/ 3718 h 3898"/>
                <a:gd name="T36" fmla="*/ 1335 w 1372"/>
                <a:gd name="T37" fmla="*/ 3729 h 3898"/>
                <a:gd name="T38" fmla="*/ 1315 w 1372"/>
                <a:gd name="T39" fmla="*/ 3759 h 3898"/>
                <a:gd name="T40" fmla="*/ 1286 w 1372"/>
                <a:gd name="T41" fmla="*/ 3816 h 3898"/>
                <a:gd name="T42" fmla="*/ 1261 w 1372"/>
                <a:gd name="T43" fmla="*/ 3855 h 3898"/>
                <a:gd name="T44" fmla="*/ 1251 w 1372"/>
                <a:gd name="T45" fmla="*/ 3876 h 3898"/>
                <a:gd name="T46" fmla="*/ 1252 w 1372"/>
                <a:gd name="T47" fmla="*/ 3886 h 3898"/>
                <a:gd name="T48" fmla="*/ 1268 w 1372"/>
                <a:gd name="T49" fmla="*/ 3898 h 3898"/>
                <a:gd name="T50" fmla="*/ 1276 w 1372"/>
                <a:gd name="T51" fmla="*/ 3898 h 3898"/>
                <a:gd name="T52" fmla="*/ 1286 w 1372"/>
                <a:gd name="T53" fmla="*/ 3892 h 3898"/>
                <a:gd name="T54" fmla="*/ 1292 w 1372"/>
                <a:gd name="T55" fmla="*/ 3880 h 3898"/>
                <a:gd name="T56" fmla="*/ 1286 w 1372"/>
                <a:gd name="T57" fmla="*/ 3864 h 3898"/>
                <a:gd name="T58" fmla="*/ 1264 w 1372"/>
                <a:gd name="T59" fmla="*/ 3858 h 3898"/>
                <a:gd name="T60" fmla="*/ 1256 w 1372"/>
                <a:gd name="T61" fmla="*/ 3863 h 3898"/>
                <a:gd name="T62" fmla="*/ 1265 w 1372"/>
                <a:gd name="T63" fmla="*/ 3858 h 3898"/>
                <a:gd name="T64" fmla="*/ 1290 w 1372"/>
                <a:gd name="T65" fmla="*/ 3871 h 3898"/>
                <a:gd name="T66" fmla="*/ 1290 w 1372"/>
                <a:gd name="T67" fmla="*/ 3885 h 3898"/>
                <a:gd name="T68" fmla="*/ 1302 w 1372"/>
                <a:gd name="T69" fmla="*/ 3868 h 3898"/>
                <a:gd name="T70" fmla="*/ 1324 w 1372"/>
                <a:gd name="T71" fmla="*/ 3833 h 3898"/>
                <a:gd name="T72" fmla="*/ 1356 w 1372"/>
                <a:gd name="T73" fmla="*/ 3769 h 3898"/>
                <a:gd name="T74" fmla="*/ 1372 w 1372"/>
                <a:gd name="T75" fmla="*/ 3728 h 3898"/>
                <a:gd name="T76" fmla="*/ 1369 w 1372"/>
                <a:gd name="T77" fmla="*/ 3706 h 3898"/>
                <a:gd name="T78" fmla="*/ 1353 w 1372"/>
                <a:gd name="T79" fmla="*/ 3671 h 3898"/>
                <a:gd name="T80" fmla="*/ 1265 w 1372"/>
                <a:gd name="T81" fmla="*/ 3482 h 3898"/>
                <a:gd name="T82" fmla="*/ 1129 w 1372"/>
                <a:gd name="T83" fmla="*/ 3162 h 3898"/>
                <a:gd name="T84" fmla="*/ 979 w 1372"/>
                <a:gd name="T85" fmla="*/ 2773 h 3898"/>
                <a:gd name="T86" fmla="*/ 842 w 1372"/>
                <a:gd name="T87" fmla="*/ 2378 h 3898"/>
                <a:gd name="T88" fmla="*/ 766 w 1372"/>
                <a:gd name="T89" fmla="*/ 2136 h 3898"/>
                <a:gd name="T90" fmla="*/ 673 w 1372"/>
                <a:gd name="T91" fmla="*/ 1809 h 3898"/>
                <a:gd name="T92" fmla="*/ 636 w 1372"/>
                <a:gd name="T93" fmla="*/ 1655 h 3898"/>
                <a:gd name="T94" fmla="*/ 562 w 1372"/>
                <a:gd name="T95" fmla="*/ 1275 h 3898"/>
                <a:gd name="T96" fmla="*/ 468 w 1372"/>
                <a:gd name="T97" fmla="*/ 826 h 3898"/>
                <a:gd name="T98" fmla="*/ 415 w 1372"/>
                <a:gd name="T99" fmla="*/ 603 h 3898"/>
                <a:gd name="T100" fmla="*/ 367 w 1372"/>
                <a:gd name="T101" fmla="*/ 428 h 3898"/>
                <a:gd name="T102" fmla="*/ 317 w 1372"/>
                <a:gd name="T103" fmla="*/ 297 h 3898"/>
                <a:gd name="T104" fmla="*/ 250 w 1372"/>
                <a:gd name="T105" fmla="*/ 179 h 3898"/>
                <a:gd name="T106" fmla="*/ 208 w 1372"/>
                <a:gd name="T107" fmla="*/ 126 h 3898"/>
                <a:gd name="T108" fmla="*/ 159 w 1372"/>
                <a:gd name="T109" fmla="*/ 79 h 3898"/>
                <a:gd name="T110" fmla="*/ 105 w 1372"/>
                <a:gd name="T111" fmla="*/ 40 h 3898"/>
                <a:gd name="T112" fmla="*/ 42 w 1372"/>
                <a:gd name="T113" fmla="*/ 8 h 3898"/>
                <a:gd name="T114" fmla="*/ 25 w 1372"/>
                <a:gd name="T115" fmla="*/ 2 h 3898"/>
                <a:gd name="T116" fmla="*/ 13 w 1372"/>
                <a:gd name="T117" fmla="*/ 2 h 3898"/>
                <a:gd name="T118" fmla="*/ 1 w 1372"/>
                <a:gd name="T119" fmla="*/ 17 h 3898"/>
                <a:gd name="T120" fmla="*/ 6 w 1372"/>
                <a:gd name="T121" fmla="*/ 37 h 3898"/>
                <a:gd name="T122" fmla="*/ 14 w 1372"/>
                <a:gd name="T123" fmla="*/ 41 h 3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2" h="3898">
                  <a:moveTo>
                    <a:pt x="14" y="41"/>
                  </a:moveTo>
                  <a:lnTo>
                    <a:pt x="14" y="41"/>
                  </a:lnTo>
                  <a:lnTo>
                    <a:pt x="38" y="50"/>
                  </a:lnTo>
                  <a:lnTo>
                    <a:pt x="61" y="62"/>
                  </a:lnTo>
                  <a:lnTo>
                    <a:pt x="85" y="75"/>
                  </a:lnTo>
                  <a:lnTo>
                    <a:pt x="108" y="91"/>
                  </a:lnTo>
                  <a:lnTo>
                    <a:pt x="129" y="109"/>
                  </a:lnTo>
                  <a:lnTo>
                    <a:pt x="149" y="128"/>
                  </a:lnTo>
                  <a:lnTo>
                    <a:pt x="168" y="147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202" y="185"/>
                  </a:lnTo>
                  <a:lnTo>
                    <a:pt x="218" y="204"/>
                  </a:lnTo>
                  <a:lnTo>
                    <a:pt x="231" y="224"/>
                  </a:lnTo>
                  <a:lnTo>
                    <a:pt x="244" y="245"/>
                  </a:lnTo>
                  <a:lnTo>
                    <a:pt x="257" y="267"/>
                  </a:lnTo>
                  <a:lnTo>
                    <a:pt x="268" y="289"/>
                  </a:lnTo>
                  <a:lnTo>
                    <a:pt x="289" y="333"/>
                  </a:lnTo>
                  <a:lnTo>
                    <a:pt x="307" y="378"/>
                  </a:lnTo>
                  <a:lnTo>
                    <a:pt x="323" y="425"/>
                  </a:lnTo>
                  <a:lnTo>
                    <a:pt x="338" y="472"/>
                  </a:lnTo>
                  <a:lnTo>
                    <a:pt x="351" y="518"/>
                  </a:lnTo>
                  <a:lnTo>
                    <a:pt x="351" y="518"/>
                  </a:lnTo>
                  <a:lnTo>
                    <a:pt x="379" y="622"/>
                  </a:lnTo>
                  <a:lnTo>
                    <a:pt x="404" y="725"/>
                  </a:lnTo>
                  <a:lnTo>
                    <a:pt x="427" y="828"/>
                  </a:lnTo>
                  <a:lnTo>
                    <a:pt x="450" y="932"/>
                  </a:lnTo>
                  <a:lnTo>
                    <a:pt x="493" y="1140"/>
                  </a:lnTo>
                  <a:lnTo>
                    <a:pt x="534" y="1348"/>
                  </a:lnTo>
                  <a:lnTo>
                    <a:pt x="534" y="1348"/>
                  </a:lnTo>
                  <a:lnTo>
                    <a:pt x="567" y="1515"/>
                  </a:lnTo>
                  <a:lnTo>
                    <a:pt x="603" y="1680"/>
                  </a:lnTo>
                  <a:lnTo>
                    <a:pt x="620" y="1762"/>
                  </a:lnTo>
                  <a:lnTo>
                    <a:pt x="641" y="1844"/>
                  </a:lnTo>
                  <a:lnTo>
                    <a:pt x="663" y="1926"/>
                  </a:lnTo>
                  <a:lnTo>
                    <a:pt x="684" y="2008"/>
                  </a:lnTo>
                  <a:lnTo>
                    <a:pt x="684" y="2008"/>
                  </a:lnTo>
                  <a:lnTo>
                    <a:pt x="720" y="2125"/>
                  </a:lnTo>
                  <a:lnTo>
                    <a:pt x="756" y="2243"/>
                  </a:lnTo>
                  <a:lnTo>
                    <a:pt x="793" y="2360"/>
                  </a:lnTo>
                  <a:lnTo>
                    <a:pt x="831" y="2477"/>
                  </a:lnTo>
                  <a:lnTo>
                    <a:pt x="870" y="2594"/>
                  </a:lnTo>
                  <a:lnTo>
                    <a:pt x="911" y="2710"/>
                  </a:lnTo>
                  <a:lnTo>
                    <a:pt x="954" y="2825"/>
                  </a:lnTo>
                  <a:lnTo>
                    <a:pt x="996" y="2941"/>
                  </a:lnTo>
                  <a:lnTo>
                    <a:pt x="996" y="2941"/>
                  </a:lnTo>
                  <a:lnTo>
                    <a:pt x="1034" y="3039"/>
                  </a:lnTo>
                  <a:lnTo>
                    <a:pt x="1074" y="3137"/>
                  </a:lnTo>
                  <a:lnTo>
                    <a:pt x="1113" y="3235"/>
                  </a:lnTo>
                  <a:lnTo>
                    <a:pt x="1154" y="3333"/>
                  </a:lnTo>
                  <a:lnTo>
                    <a:pt x="1197" y="3430"/>
                  </a:lnTo>
                  <a:lnTo>
                    <a:pt x="1240" y="3526"/>
                  </a:lnTo>
                  <a:lnTo>
                    <a:pt x="1284" y="3621"/>
                  </a:lnTo>
                  <a:lnTo>
                    <a:pt x="1330" y="3718"/>
                  </a:lnTo>
                  <a:lnTo>
                    <a:pt x="1330" y="3718"/>
                  </a:lnTo>
                  <a:lnTo>
                    <a:pt x="1335" y="3729"/>
                  </a:lnTo>
                  <a:lnTo>
                    <a:pt x="1335" y="3729"/>
                  </a:lnTo>
                  <a:lnTo>
                    <a:pt x="1334" y="3713"/>
                  </a:lnTo>
                  <a:lnTo>
                    <a:pt x="1334" y="3713"/>
                  </a:lnTo>
                  <a:lnTo>
                    <a:pt x="1315" y="3759"/>
                  </a:lnTo>
                  <a:lnTo>
                    <a:pt x="1295" y="3803"/>
                  </a:lnTo>
                  <a:lnTo>
                    <a:pt x="1295" y="3803"/>
                  </a:lnTo>
                  <a:lnTo>
                    <a:pt x="1286" y="3816"/>
                  </a:lnTo>
                  <a:lnTo>
                    <a:pt x="1278" y="3829"/>
                  </a:lnTo>
                  <a:lnTo>
                    <a:pt x="1261" y="3855"/>
                  </a:lnTo>
                  <a:lnTo>
                    <a:pt x="1261" y="3855"/>
                  </a:lnTo>
                  <a:lnTo>
                    <a:pt x="1256" y="3863"/>
                  </a:lnTo>
                  <a:lnTo>
                    <a:pt x="1252" y="3868"/>
                  </a:lnTo>
                  <a:lnTo>
                    <a:pt x="1251" y="3876"/>
                  </a:lnTo>
                  <a:lnTo>
                    <a:pt x="1251" y="3883"/>
                  </a:lnTo>
                  <a:lnTo>
                    <a:pt x="1251" y="3883"/>
                  </a:lnTo>
                  <a:lnTo>
                    <a:pt x="1252" y="3886"/>
                  </a:lnTo>
                  <a:lnTo>
                    <a:pt x="1255" y="3890"/>
                  </a:lnTo>
                  <a:lnTo>
                    <a:pt x="1261" y="3895"/>
                  </a:lnTo>
                  <a:lnTo>
                    <a:pt x="1268" y="3898"/>
                  </a:lnTo>
                  <a:lnTo>
                    <a:pt x="1273" y="3898"/>
                  </a:lnTo>
                  <a:lnTo>
                    <a:pt x="1276" y="3898"/>
                  </a:lnTo>
                  <a:lnTo>
                    <a:pt x="1276" y="3898"/>
                  </a:lnTo>
                  <a:lnTo>
                    <a:pt x="1281" y="3895"/>
                  </a:lnTo>
                  <a:lnTo>
                    <a:pt x="1286" y="3892"/>
                  </a:lnTo>
                  <a:lnTo>
                    <a:pt x="1286" y="3892"/>
                  </a:lnTo>
                  <a:lnTo>
                    <a:pt x="1289" y="3889"/>
                  </a:lnTo>
                  <a:lnTo>
                    <a:pt x="1290" y="3885"/>
                  </a:lnTo>
                  <a:lnTo>
                    <a:pt x="1292" y="3880"/>
                  </a:lnTo>
                  <a:lnTo>
                    <a:pt x="1292" y="3877"/>
                  </a:lnTo>
                  <a:lnTo>
                    <a:pt x="1290" y="3870"/>
                  </a:lnTo>
                  <a:lnTo>
                    <a:pt x="1286" y="3864"/>
                  </a:lnTo>
                  <a:lnTo>
                    <a:pt x="1280" y="3860"/>
                  </a:lnTo>
                  <a:lnTo>
                    <a:pt x="1273" y="3857"/>
                  </a:lnTo>
                  <a:lnTo>
                    <a:pt x="1264" y="3858"/>
                  </a:lnTo>
                  <a:lnTo>
                    <a:pt x="1261" y="3860"/>
                  </a:lnTo>
                  <a:lnTo>
                    <a:pt x="1256" y="3863"/>
                  </a:lnTo>
                  <a:lnTo>
                    <a:pt x="1256" y="3863"/>
                  </a:lnTo>
                  <a:lnTo>
                    <a:pt x="1255" y="3864"/>
                  </a:lnTo>
                  <a:lnTo>
                    <a:pt x="1256" y="3863"/>
                  </a:lnTo>
                  <a:lnTo>
                    <a:pt x="1265" y="3858"/>
                  </a:lnTo>
                  <a:lnTo>
                    <a:pt x="1265" y="3858"/>
                  </a:lnTo>
                  <a:lnTo>
                    <a:pt x="1290" y="3871"/>
                  </a:lnTo>
                  <a:lnTo>
                    <a:pt x="1290" y="3871"/>
                  </a:lnTo>
                  <a:lnTo>
                    <a:pt x="1292" y="3882"/>
                  </a:lnTo>
                  <a:lnTo>
                    <a:pt x="1290" y="3885"/>
                  </a:lnTo>
                  <a:lnTo>
                    <a:pt x="1290" y="3885"/>
                  </a:lnTo>
                  <a:lnTo>
                    <a:pt x="1295" y="3879"/>
                  </a:lnTo>
                  <a:lnTo>
                    <a:pt x="1295" y="3879"/>
                  </a:lnTo>
                  <a:lnTo>
                    <a:pt x="1302" y="3868"/>
                  </a:lnTo>
                  <a:lnTo>
                    <a:pt x="1309" y="3857"/>
                  </a:lnTo>
                  <a:lnTo>
                    <a:pt x="1309" y="3857"/>
                  </a:lnTo>
                  <a:lnTo>
                    <a:pt x="1324" y="3833"/>
                  </a:lnTo>
                  <a:lnTo>
                    <a:pt x="1337" y="3807"/>
                  </a:lnTo>
                  <a:lnTo>
                    <a:pt x="1337" y="3807"/>
                  </a:lnTo>
                  <a:lnTo>
                    <a:pt x="1356" y="3769"/>
                  </a:lnTo>
                  <a:lnTo>
                    <a:pt x="1365" y="3748"/>
                  </a:lnTo>
                  <a:lnTo>
                    <a:pt x="1372" y="3728"/>
                  </a:lnTo>
                  <a:lnTo>
                    <a:pt x="1372" y="3728"/>
                  </a:lnTo>
                  <a:lnTo>
                    <a:pt x="1372" y="3721"/>
                  </a:lnTo>
                  <a:lnTo>
                    <a:pt x="1372" y="3713"/>
                  </a:lnTo>
                  <a:lnTo>
                    <a:pt x="1369" y="3706"/>
                  </a:lnTo>
                  <a:lnTo>
                    <a:pt x="1366" y="3699"/>
                  </a:lnTo>
                  <a:lnTo>
                    <a:pt x="1359" y="3684"/>
                  </a:lnTo>
                  <a:lnTo>
                    <a:pt x="1353" y="3671"/>
                  </a:lnTo>
                  <a:lnTo>
                    <a:pt x="1353" y="3671"/>
                  </a:lnTo>
                  <a:lnTo>
                    <a:pt x="1309" y="3577"/>
                  </a:lnTo>
                  <a:lnTo>
                    <a:pt x="1265" y="3482"/>
                  </a:lnTo>
                  <a:lnTo>
                    <a:pt x="1183" y="3291"/>
                  </a:lnTo>
                  <a:lnTo>
                    <a:pt x="1183" y="3291"/>
                  </a:lnTo>
                  <a:lnTo>
                    <a:pt x="1129" y="3162"/>
                  </a:lnTo>
                  <a:lnTo>
                    <a:pt x="1077" y="3033"/>
                  </a:lnTo>
                  <a:lnTo>
                    <a:pt x="1027" y="2903"/>
                  </a:lnTo>
                  <a:lnTo>
                    <a:pt x="979" y="2773"/>
                  </a:lnTo>
                  <a:lnTo>
                    <a:pt x="932" y="2641"/>
                  </a:lnTo>
                  <a:lnTo>
                    <a:pt x="886" y="2509"/>
                  </a:lnTo>
                  <a:lnTo>
                    <a:pt x="842" y="2378"/>
                  </a:lnTo>
                  <a:lnTo>
                    <a:pt x="800" y="2245"/>
                  </a:lnTo>
                  <a:lnTo>
                    <a:pt x="800" y="2245"/>
                  </a:lnTo>
                  <a:lnTo>
                    <a:pt x="766" y="2136"/>
                  </a:lnTo>
                  <a:lnTo>
                    <a:pt x="733" y="2027"/>
                  </a:lnTo>
                  <a:lnTo>
                    <a:pt x="702" y="1918"/>
                  </a:lnTo>
                  <a:lnTo>
                    <a:pt x="673" y="1809"/>
                  </a:lnTo>
                  <a:lnTo>
                    <a:pt x="673" y="1809"/>
                  </a:lnTo>
                  <a:lnTo>
                    <a:pt x="654" y="1731"/>
                  </a:lnTo>
                  <a:lnTo>
                    <a:pt x="636" y="1655"/>
                  </a:lnTo>
                  <a:lnTo>
                    <a:pt x="605" y="1500"/>
                  </a:lnTo>
                  <a:lnTo>
                    <a:pt x="605" y="1500"/>
                  </a:lnTo>
                  <a:lnTo>
                    <a:pt x="562" y="1275"/>
                  </a:lnTo>
                  <a:lnTo>
                    <a:pt x="516" y="1051"/>
                  </a:lnTo>
                  <a:lnTo>
                    <a:pt x="493" y="938"/>
                  </a:lnTo>
                  <a:lnTo>
                    <a:pt x="468" y="826"/>
                  </a:lnTo>
                  <a:lnTo>
                    <a:pt x="443" y="714"/>
                  </a:lnTo>
                  <a:lnTo>
                    <a:pt x="415" y="603"/>
                  </a:lnTo>
                  <a:lnTo>
                    <a:pt x="415" y="603"/>
                  </a:lnTo>
                  <a:lnTo>
                    <a:pt x="393" y="515"/>
                  </a:lnTo>
                  <a:lnTo>
                    <a:pt x="380" y="472"/>
                  </a:lnTo>
                  <a:lnTo>
                    <a:pt x="367" y="428"/>
                  </a:lnTo>
                  <a:lnTo>
                    <a:pt x="351" y="384"/>
                  </a:lnTo>
                  <a:lnTo>
                    <a:pt x="335" y="340"/>
                  </a:lnTo>
                  <a:lnTo>
                    <a:pt x="317" y="297"/>
                  </a:lnTo>
                  <a:lnTo>
                    <a:pt x="297" y="256"/>
                  </a:lnTo>
                  <a:lnTo>
                    <a:pt x="275" y="217"/>
                  </a:lnTo>
                  <a:lnTo>
                    <a:pt x="250" y="179"/>
                  </a:lnTo>
                  <a:lnTo>
                    <a:pt x="237" y="161"/>
                  </a:lnTo>
                  <a:lnTo>
                    <a:pt x="222" y="144"/>
                  </a:lnTo>
                  <a:lnTo>
                    <a:pt x="208" y="126"/>
                  </a:lnTo>
                  <a:lnTo>
                    <a:pt x="193" y="110"/>
                  </a:lnTo>
                  <a:lnTo>
                    <a:pt x="177" y="94"/>
                  </a:lnTo>
                  <a:lnTo>
                    <a:pt x="159" y="79"/>
                  </a:lnTo>
                  <a:lnTo>
                    <a:pt x="142" y="65"/>
                  </a:lnTo>
                  <a:lnTo>
                    <a:pt x="124" y="52"/>
                  </a:lnTo>
                  <a:lnTo>
                    <a:pt x="105" y="40"/>
                  </a:lnTo>
                  <a:lnTo>
                    <a:pt x="85" y="28"/>
                  </a:lnTo>
                  <a:lnTo>
                    <a:pt x="64" y="1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9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1" y="31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4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4" name="Freeform 89">
              <a:extLst>
                <a:ext uri="{FF2B5EF4-FFF2-40B4-BE49-F238E27FC236}">
                  <a16:creationId xmlns:a16="http://schemas.microsoft.com/office/drawing/2014/main" id="{1F1CA123-3B9D-311A-F2F7-8D45CBB8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3580"/>
              <a:ext cx="253" cy="93"/>
            </a:xfrm>
            <a:custGeom>
              <a:avLst/>
              <a:gdLst>
                <a:gd name="T0" fmla="*/ 35 w 760"/>
                <a:gd name="T1" fmla="*/ 273 h 279"/>
                <a:gd name="T2" fmla="*/ 79 w 760"/>
                <a:gd name="T3" fmla="*/ 229 h 279"/>
                <a:gd name="T4" fmla="*/ 128 w 760"/>
                <a:gd name="T5" fmla="*/ 190 h 279"/>
                <a:gd name="T6" fmla="*/ 180 w 760"/>
                <a:gd name="T7" fmla="*/ 155 h 279"/>
                <a:gd name="T8" fmla="*/ 234 w 760"/>
                <a:gd name="T9" fmla="*/ 124 h 279"/>
                <a:gd name="T10" fmla="*/ 259 w 760"/>
                <a:gd name="T11" fmla="*/ 112 h 279"/>
                <a:gd name="T12" fmla="*/ 308 w 760"/>
                <a:gd name="T13" fmla="*/ 90 h 279"/>
                <a:gd name="T14" fmla="*/ 361 w 760"/>
                <a:gd name="T15" fmla="*/ 74 h 279"/>
                <a:gd name="T16" fmla="*/ 415 w 760"/>
                <a:gd name="T17" fmla="*/ 61 h 279"/>
                <a:gd name="T18" fmla="*/ 497 w 760"/>
                <a:gd name="T19" fmla="*/ 49 h 279"/>
                <a:gd name="T20" fmla="*/ 607 w 760"/>
                <a:gd name="T21" fmla="*/ 44 h 279"/>
                <a:gd name="T22" fmla="*/ 662 w 760"/>
                <a:gd name="T23" fmla="*/ 44 h 279"/>
                <a:gd name="T24" fmla="*/ 716 w 760"/>
                <a:gd name="T25" fmla="*/ 47 h 279"/>
                <a:gd name="T26" fmla="*/ 734 w 760"/>
                <a:gd name="T27" fmla="*/ 51 h 279"/>
                <a:gd name="T28" fmla="*/ 743 w 760"/>
                <a:gd name="T29" fmla="*/ 51 h 279"/>
                <a:gd name="T30" fmla="*/ 756 w 760"/>
                <a:gd name="T31" fmla="*/ 42 h 279"/>
                <a:gd name="T32" fmla="*/ 760 w 760"/>
                <a:gd name="T33" fmla="*/ 28 h 279"/>
                <a:gd name="T34" fmla="*/ 756 w 760"/>
                <a:gd name="T35" fmla="*/ 17 h 279"/>
                <a:gd name="T36" fmla="*/ 750 w 760"/>
                <a:gd name="T37" fmla="*/ 13 h 279"/>
                <a:gd name="T38" fmla="*/ 746 w 760"/>
                <a:gd name="T39" fmla="*/ 11 h 279"/>
                <a:gd name="T40" fmla="*/ 681 w 760"/>
                <a:gd name="T41" fmla="*/ 1 h 279"/>
                <a:gd name="T42" fmla="*/ 615 w 760"/>
                <a:gd name="T43" fmla="*/ 1 h 279"/>
                <a:gd name="T44" fmla="*/ 551 w 760"/>
                <a:gd name="T45" fmla="*/ 6 h 279"/>
                <a:gd name="T46" fmla="*/ 487 w 760"/>
                <a:gd name="T47" fmla="*/ 11 h 279"/>
                <a:gd name="T48" fmla="*/ 396 w 760"/>
                <a:gd name="T49" fmla="*/ 26 h 279"/>
                <a:gd name="T50" fmla="*/ 336 w 760"/>
                <a:gd name="T51" fmla="*/ 39 h 279"/>
                <a:gd name="T52" fmla="*/ 279 w 760"/>
                <a:gd name="T53" fmla="*/ 58 h 279"/>
                <a:gd name="T54" fmla="*/ 250 w 760"/>
                <a:gd name="T55" fmla="*/ 70 h 279"/>
                <a:gd name="T56" fmla="*/ 206 w 760"/>
                <a:gd name="T57" fmla="*/ 92 h 279"/>
                <a:gd name="T58" fmla="*/ 122 w 760"/>
                <a:gd name="T59" fmla="*/ 145 h 279"/>
                <a:gd name="T60" fmla="*/ 83 w 760"/>
                <a:gd name="T61" fmla="*/ 174 h 279"/>
                <a:gd name="T62" fmla="*/ 23 w 760"/>
                <a:gd name="T63" fmla="*/ 225 h 279"/>
                <a:gd name="T64" fmla="*/ 5 w 760"/>
                <a:gd name="T65" fmla="*/ 244 h 279"/>
                <a:gd name="T66" fmla="*/ 1 w 760"/>
                <a:gd name="T67" fmla="*/ 251 h 279"/>
                <a:gd name="T68" fmla="*/ 2 w 760"/>
                <a:gd name="T69" fmla="*/ 267 h 279"/>
                <a:gd name="T70" fmla="*/ 13 w 760"/>
                <a:gd name="T71" fmla="*/ 278 h 279"/>
                <a:gd name="T72" fmla="*/ 24 w 760"/>
                <a:gd name="T73" fmla="*/ 279 h 279"/>
                <a:gd name="T74" fmla="*/ 32 w 760"/>
                <a:gd name="T75" fmla="*/ 276 h 279"/>
                <a:gd name="T76" fmla="*/ 35 w 760"/>
                <a:gd name="T77" fmla="*/ 27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0" h="279">
                  <a:moveTo>
                    <a:pt x="35" y="273"/>
                  </a:moveTo>
                  <a:lnTo>
                    <a:pt x="35" y="273"/>
                  </a:lnTo>
                  <a:lnTo>
                    <a:pt x="57" y="251"/>
                  </a:lnTo>
                  <a:lnTo>
                    <a:pt x="79" y="229"/>
                  </a:lnTo>
                  <a:lnTo>
                    <a:pt x="102" y="209"/>
                  </a:lnTo>
                  <a:lnTo>
                    <a:pt x="128" y="190"/>
                  </a:lnTo>
                  <a:lnTo>
                    <a:pt x="153" y="172"/>
                  </a:lnTo>
                  <a:lnTo>
                    <a:pt x="180" y="155"/>
                  </a:lnTo>
                  <a:lnTo>
                    <a:pt x="206" y="139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59" y="112"/>
                  </a:lnTo>
                  <a:lnTo>
                    <a:pt x="283" y="101"/>
                  </a:lnTo>
                  <a:lnTo>
                    <a:pt x="308" y="90"/>
                  </a:lnTo>
                  <a:lnTo>
                    <a:pt x="335" y="82"/>
                  </a:lnTo>
                  <a:lnTo>
                    <a:pt x="361" y="74"/>
                  </a:lnTo>
                  <a:lnTo>
                    <a:pt x="387" y="67"/>
                  </a:lnTo>
                  <a:lnTo>
                    <a:pt x="415" y="61"/>
                  </a:lnTo>
                  <a:lnTo>
                    <a:pt x="441" y="57"/>
                  </a:lnTo>
                  <a:lnTo>
                    <a:pt x="497" y="49"/>
                  </a:lnTo>
                  <a:lnTo>
                    <a:pt x="553" y="45"/>
                  </a:lnTo>
                  <a:lnTo>
                    <a:pt x="607" y="44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99" y="45"/>
                  </a:lnTo>
                  <a:lnTo>
                    <a:pt x="716" y="47"/>
                  </a:lnTo>
                  <a:lnTo>
                    <a:pt x="734" y="51"/>
                  </a:lnTo>
                  <a:lnTo>
                    <a:pt x="734" y="51"/>
                  </a:lnTo>
                  <a:lnTo>
                    <a:pt x="738" y="51"/>
                  </a:lnTo>
                  <a:lnTo>
                    <a:pt x="743" y="51"/>
                  </a:lnTo>
                  <a:lnTo>
                    <a:pt x="750" y="48"/>
                  </a:lnTo>
                  <a:lnTo>
                    <a:pt x="756" y="42"/>
                  </a:lnTo>
                  <a:lnTo>
                    <a:pt x="759" y="35"/>
                  </a:lnTo>
                  <a:lnTo>
                    <a:pt x="760" y="28"/>
                  </a:lnTo>
                  <a:lnTo>
                    <a:pt x="757" y="20"/>
                  </a:lnTo>
                  <a:lnTo>
                    <a:pt x="756" y="17"/>
                  </a:lnTo>
                  <a:lnTo>
                    <a:pt x="753" y="14"/>
                  </a:lnTo>
                  <a:lnTo>
                    <a:pt x="750" y="13"/>
                  </a:lnTo>
                  <a:lnTo>
                    <a:pt x="746" y="11"/>
                  </a:lnTo>
                  <a:lnTo>
                    <a:pt x="746" y="11"/>
                  </a:lnTo>
                  <a:lnTo>
                    <a:pt x="713" y="6"/>
                  </a:lnTo>
                  <a:lnTo>
                    <a:pt x="681" y="1"/>
                  </a:lnTo>
                  <a:lnTo>
                    <a:pt x="649" y="0"/>
                  </a:lnTo>
                  <a:lnTo>
                    <a:pt x="615" y="1"/>
                  </a:lnTo>
                  <a:lnTo>
                    <a:pt x="583" y="3"/>
                  </a:lnTo>
                  <a:lnTo>
                    <a:pt x="551" y="6"/>
                  </a:lnTo>
                  <a:lnTo>
                    <a:pt x="487" y="11"/>
                  </a:lnTo>
                  <a:lnTo>
                    <a:pt x="487" y="11"/>
                  </a:lnTo>
                  <a:lnTo>
                    <a:pt x="425" y="20"/>
                  </a:lnTo>
                  <a:lnTo>
                    <a:pt x="396" y="26"/>
                  </a:lnTo>
                  <a:lnTo>
                    <a:pt x="365" y="32"/>
                  </a:lnTo>
                  <a:lnTo>
                    <a:pt x="336" y="39"/>
                  </a:lnTo>
                  <a:lnTo>
                    <a:pt x="307" y="48"/>
                  </a:lnTo>
                  <a:lnTo>
                    <a:pt x="279" y="58"/>
                  </a:lnTo>
                  <a:lnTo>
                    <a:pt x="250" y="70"/>
                  </a:lnTo>
                  <a:lnTo>
                    <a:pt x="250" y="70"/>
                  </a:lnTo>
                  <a:lnTo>
                    <a:pt x="228" y="82"/>
                  </a:lnTo>
                  <a:lnTo>
                    <a:pt x="206" y="92"/>
                  </a:lnTo>
                  <a:lnTo>
                    <a:pt x="163" y="117"/>
                  </a:lnTo>
                  <a:lnTo>
                    <a:pt x="122" y="145"/>
                  </a:lnTo>
                  <a:lnTo>
                    <a:pt x="83" y="174"/>
                  </a:lnTo>
                  <a:lnTo>
                    <a:pt x="83" y="174"/>
                  </a:lnTo>
                  <a:lnTo>
                    <a:pt x="42" y="207"/>
                  </a:lnTo>
                  <a:lnTo>
                    <a:pt x="23" y="225"/>
                  </a:lnTo>
                  <a:lnTo>
                    <a:pt x="5" y="244"/>
                  </a:lnTo>
                  <a:lnTo>
                    <a:pt x="5" y="244"/>
                  </a:lnTo>
                  <a:lnTo>
                    <a:pt x="2" y="248"/>
                  </a:lnTo>
                  <a:lnTo>
                    <a:pt x="1" y="251"/>
                  </a:lnTo>
                  <a:lnTo>
                    <a:pt x="0" y="260"/>
                  </a:lnTo>
                  <a:lnTo>
                    <a:pt x="2" y="267"/>
                  </a:lnTo>
                  <a:lnTo>
                    <a:pt x="7" y="273"/>
                  </a:lnTo>
                  <a:lnTo>
                    <a:pt x="13" y="278"/>
                  </a:lnTo>
                  <a:lnTo>
                    <a:pt x="20" y="279"/>
                  </a:lnTo>
                  <a:lnTo>
                    <a:pt x="24" y="279"/>
                  </a:lnTo>
                  <a:lnTo>
                    <a:pt x="27" y="278"/>
                  </a:lnTo>
                  <a:lnTo>
                    <a:pt x="32" y="276"/>
                  </a:lnTo>
                  <a:lnTo>
                    <a:pt x="35" y="273"/>
                  </a:lnTo>
                  <a:lnTo>
                    <a:pt x="35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7" name="Freeform 90">
              <a:extLst>
                <a:ext uri="{FF2B5EF4-FFF2-40B4-BE49-F238E27FC236}">
                  <a16:creationId xmlns:a16="http://schemas.microsoft.com/office/drawing/2014/main" id="{71A848B3-65B6-75BD-9D7B-E48810F4F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3634"/>
              <a:ext cx="780" cy="686"/>
            </a:xfrm>
            <a:custGeom>
              <a:avLst/>
              <a:gdLst>
                <a:gd name="T0" fmla="*/ 239 w 2340"/>
                <a:gd name="T1" fmla="*/ 392 h 2058"/>
                <a:gd name="T2" fmla="*/ 301 w 2340"/>
                <a:gd name="T3" fmla="*/ 501 h 2058"/>
                <a:gd name="T4" fmla="*/ 430 w 2340"/>
                <a:gd name="T5" fmla="*/ 588 h 2058"/>
                <a:gd name="T6" fmla="*/ 548 w 2340"/>
                <a:gd name="T7" fmla="*/ 604 h 2058"/>
                <a:gd name="T8" fmla="*/ 735 w 2340"/>
                <a:gd name="T9" fmla="*/ 534 h 2058"/>
                <a:gd name="T10" fmla="*/ 801 w 2340"/>
                <a:gd name="T11" fmla="*/ 439 h 2058"/>
                <a:gd name="T12" fmla="*/ 915 w 2340"/>
                <a:gd name="T13" fmla="*/ 399 h 2058"/>
                <a:gd name="T14" fmla="*/ 1056 w 2340"/>
                <a:gd name="T15" fmla="*/ 421 h 2058"/>
                <a:gd name="T16" fmla="*/ 1111 w 2340"/>
                <a:gd name="T17" fmla="*/ 482 h 2058"/>
                <a:gd name="T18" fmla="*/ 1435 w 2340"/>
                <a:gd name="T19" fmla="*/ 828 h 2058"/>
                <a:gd name="T20" fmla="*/ 1653 w 2340"/>
                <a:gd name="T21" fmla="*/ 1079 h 2058"/>
                <a:gd name="T22" fmla="*/ 1942 w 2340"/>
                <a:gd name="T23" fmla="*/ 1312 h 2058"/>
                <a:gd name="T24" fmla="*/ 2188 w 2340"/>
                <a:gd name="T25" fmla="*/ 1530 h 2058"/>
                <a:gd name="T26" fmla="*/ 2289 w 2340"/>
                <a:gd name="T27" fmla="*/ 1700 h 2058"/>
                <a:gd name="T28" fmla="*/ 2270 w 2340"/>
                <a:gd name="T29" fmla="*/ 1861 h 2058"/>
                <a:gd name="T30" fmla="*/ 2163 w 2340"/>
                <a:gd name="T31" fmla="*/ 1986 h 2058"/>
                <a:gd name="T32" fmla="*/ 2037 w 2340"/>
                <a:gd name="T33" fmla="*/ 2014 h 2058"/>
                <a:gd name="T34" fmla="*/ 1679 w 2340"/>
                <a:gd name="T35" fmla="*/ 2001 h 2058"/>
                <a:gd name="T36" fmla="*/ 1360 w 2340"/>
                <a:gd name="T37" fmla="*/ 1932 h 2058"/>
                <a:gd name="T38" fmla="*/ 990 w 2340"/>
                <a:gd name="T39" fmla="*/ 1755 h 2058"/>
                <a:gd name="T40" fmla="*/ 235 w 2340"/>
                <a:gd name="T41" fmla="*/ 1318 h 2058"/>
                <a:gd name="T42" fmla="*/ 65 w 2340"/>
                <a:gd name="T43" fmla="*/ 1189 h 2058"/>
                <a:gd name="T44" fmla="*/ 42 w 2340"/>
                <a:gd name="T45" fmla="*/ 1085 h 2058"/>
                <a:gd name="T46" fmla="*/ 95 w 2340"/>
                <a:gd name="T47" fmla="*/ 567 h 2058"/>
                <a:gd name="T48" fmla="*/ 175 w 2340"/>
                <a:gd name="T49" fmla="*/ 395 h 2058"/>
                <a:gd name="T50" fmla="*/ 237 w 2340"/>
                <a:gd name="T51" fmla="*/ 310 h 2058"/>
                <a:gd name="T52" fmla="*/ 267 w 2340"/>
                <a:gd name="T53" fmla="*/ 319 h 2058"/>
                <a:gd name="T54" fmla="*/ 272 w 2340"/>
                <a:gd name="T55" fmla="*/ 289 h 2058"/>
                <a:gd name="T56" fmla="*/ 210 w 2340"/>
                <a:gd name="T57" fmla="*/ 300 h 2058"/>
                <a:gd name="T58" fmla="*/ 76 w 2340"/>
                <a:gd name="T59" fmla="*/ 500 h 2058"/>
                <a:gd name="T60" fmla="*/ 40 w 2340"/>
                <a:gd name="T61" fmla="*/ 681 h 2058"/>
                <a:gd name="T62" fmla="*/ 7 w 2340"/>
                <a:gd name="T63" fmla="*/ 1158 h 2058"/>
                <a:gd name="T64" fmla="*/ 77 w 2340"/>
                <a:gd name="T65" fmla="*/ 1262 h 2058"/>
                <a:gd name="T66" fmla="*/ 403 w 2340"/>
                <a:gd name="T67" fmla="*/ 1467 h 2058"/>
                <a:gd name="T68" fmla="*/ 1094 w 2340"/>
                <a:gd name="T69" fmla="*/ 1859 h 2058"/>
                <a:gd name="T70" fmla="*/ 1492 w 2340"/>
                <a:gd name="T71" fmla="*/ 2011 h 2058"/>
                <a:gd name="T72" fmla="*/ 1866 w 2340"/>
                <a:gd name="T73" fmla="*/ 2057 h 2058"/>
                <a:gd name="T74" fmla="*/ 2127 w 2340"/>
                <a:gd name="T75" fmla="*/ 2045 h 2058"/>
                <a:gd name="T76" fmla="*/ 2247 w 2340"/>
                <a:gd name="T77" fmla="*/ 1966 h 2058"/>
                <a:gd name="T78" fmla="*/ 2327 w 2340"/>
                <a:gd name="T79" fmla="*/ 1828 h 2058"/>
                <a:gd name="T80" fmla="*/ 2330 w 2340"/>
                <a:gd name="T81" fmla="*/ 1692 h 2058"/>
                <a:gd name="T82" fmla="*/ 2252 w 2340"/>
                <a:gd name="T83" fmla="*/ 1549 h 2058"/>
                <a:gd name="T84" fmla="*/ 1970 w 2340"/>
                <a:gd name="T85" fmla="*/ 1281 h 2058"/>
                <a:gd name="T86" fmla="*/ 1620 w 2340"/>
                <a:gd name="T87" fmla="*/ 990 h 2058"/>
                <a:gd name="T88" fmla="*/ 1391 w 2340"/>
                <a:gd name="T89" fmla="*/ 717 h 2058"/>
                <a:gd name="T90" fmla="*/ 1129 w 2340"/>
                <a:gd name="T91" fmla="*/ 434 h 2058"/>
                <a:gd name="T92" fmla="*/ 1041 w 2340"/>
                <a:gd name="T93" fmla="*/ 371 h 2058"/>
                <a:gd name="T94" fmla="*/ 880 w 2340"/>
                <a:gd name="T95" fmla="*/ 362 h 2058"/>
                <a:gd name="T96" fmla="*/ 770 w 2340"/>
                <a:gd name="T97" fmla="*/ 411 h 2058"/>
                <a:gd name="T98" fmla="*/ 699 w 2340"/>
                <a:gd name="T99" fmla="*/ 510 h 2058"/>
                <a:gd name="T100" fmla="*/ 583 w 2340"/>
                <a:gd name="T101" fmla="*/ 556 h 2058"/>
                <a:gd name="T102" fmla="*/ 484 w 2340"/>
                <a:gd name="T103" fmla="*/ 561 h 2058"/>
                <a:gd name="T104" fmla="*/ 343 w 2340"/>
                <a:gd name="T105" fmla="*/ 487 h 2058"/>
                <a:gd name="T106" fmla="*/ 282 w 2340"/>
                <a:gd name="T107" fmla="*/ 399 h 2058"/>
                <a:gd name="T108" fmla="*/ 267 w 2340"/>
                <a:gd name="T109" fmla="*/ 96 h 2058"/>
                <a:gd name="T110" fmla="*/ 237 w 2340"/>
                <a:gd name="T111" fmla="*/ 1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0" h="2058">
                  <a:moveTo>
                    <a:pt x="223" y="19"/>
                  </a:moveTo>
                  <a:lnTo>
                    <a:pt x="223" y="19"/>
                  </a:lnTo>
                  <a:lnTo>
                    <a:pt x="226" y="139"/>
                  </a:lnTo>
                  <a:lnTo>
                    <a:pt x="231" y="259"/>
                  </a:lnTo>
                  <a:lnTo>
                    <a:pt x="231" y="259"/>
                  </a:lnTo>
                  <a:lnTo>
                    <a:pt x="234" y="326"/>
                  </a:lnTo>
                  <a:lnTo>
                    <a:pt x="237" y="358"/>
                  </a:lnTo>
                  <a:lnTo>
                    <a:pt x="239" y="392"/>
                  </a:lnTo>
                  <a:lnTo>
                    <a:pt x="239" y="392"/>
                  </a:lnTo>
                  <a:lnTo>
                    <a:pt x="244" y="411"/>
                  </a:lnTo>
                  <a:lnTo>
                    <a:pt x="248" y="427"/>
                  </a:lnTo>
                  <a:lnTo>
                    <a:pt x="257" y="444"/>
                  </a:lnTo>
                  <a:lnTo>
                    <a:pt x="266" y="459"/>
                  </a:lnTo>
                  <a:lnTo>
                    <a:pt x="276" y="474"/>
                  </a:lnTo>
                  <a:lnTo>
                    <a:pt x="288" y="488"/>
                  </a:lnTo>
                  <a:lnTo>
                    <a:pt x="301" y="501"/>
                  </a:lnTo>
                  <a:lnTo>
                    <a:pt x="314" y="515"/>
                  </a:lnTo>
                  <a:lnTo>
                    <a:pt x="314" y="515"/>
                  </a:lnTo>
                  <a:lnTo>
                    <a:pt x="330" y="529"/>
                  </a:lnTo>
                  <a:lnTo>
                    <a:pt x="349" y="542"/>
                  </a:lnTo>
                  <a:lnTo>
                    <a:pt x="368" y="556"/>
                  </a:lnTo>
                  <a:lnTo>
                    <a:pt x="387" y="567"/>
                  </a:lnTo>
                  <a:lnTo>
                    <a:pt x="408" y="578"/>
                  </a:lnTo>
                  <a:lnTo>
                    <a:pt x="430" y="588"/>
                  </a:lnTo>
                  <a:lnTo>
                    <a:pt x="450" y="595"/>
                  </a:lnTo>
                  <a:lnTo>
                    <a:pt x="472" y="601"/>
                  </a:lnTo>
                  <a:lnTo>
                    <a:pt x="472" y="601"/>
                  </a:lnTo>
                  <a:lnTo>
                    <a:pt x="491" y="604"/>
                  </a:lnTo>
                  <a:lnTo>
                    <a:pt x="510" y="607"/>
                  </a:lnTo>
                  <a:lnTo>
                    <a:pt x="529" y="607"/>
                  </a:lnTo>
                  <a:lnTo>
                    <a:pt x="548" y="604"/>
                  </a:lnTo>
                  <a:lnTo>
                    <a:pt x="548" y="604"/>
                  </a:lnTo>
                  <a:lnTo>
                    <a:pt x="602" y="595"/>
                  </a:lnTo>
                  <a:lnTo>
                    <a:pt x="630" y="588"/>
                  </a:lnTo>
                  <a:lnTo>
                    <a:pt x="656" y="580"/>
                  </a:lnTo>
                  <a:lnTo>
                    <a:pt x="656" y="580"/>
                  </a:lnTo>
                  <a:lnTo>
                    <a:pt x="678" y="572"/>
                  </a:lnTo>
                  <a:lnTo>
                    <a:pt x="697" y="561"/>
                  </a:lnTo>
                  <a:lnTo>
                    <a:pt x="716" y="548"/>
                  </a:lnTo>
                  <a:lnTo>
                    <a:pt x="735" y="534"/>
                  </a:lnTo>
                  <a:lnTo>
                    <a:pt x="735" y="534"/>
                  </a:lnTo>
                  <a:lnTo>
                    <a:pt x="744" y="525"/>
                  </a:lnTo>
                  <a:lnTo>
                    <a:pt x="751" y="515"/>
                  </a:lnTo>
                  <a:lnTo>
                    <a:pt x="766" y="493"/>
                  </a:lnTo>
                  <a:lnTo>
                    <a:pt x="779" y="471"/>
                  </a:lnTo>
                  <a:lnTo>
                    <a:pt x="792" y="449"/>
                  </a:lnTo>
                  <a:lnTo>
                    <a:pt x="792" y="449"/>
                  </a:lnTo>
                  <a:lnTo>
                    <a:pt x="801" y="439"/>
                  </a:lnTo>
                  <a:lnTo>
                    <a:pt x="810" y="430"/>
                  </a:lnTo>
                  <a:lnTo>
                    <a:pt x="822" y="422"/>
                  </a:lnTo>
                  <a:lnTo>
                    <a:pt x="833" y="415"/>
                  </a:lnTo>
                  <a:lnTo>
                    <a:pt x="845" y="411"/>
                  </a:lnTo>
                  <a:lnTo>
                    <a:pt x="858" y="406"/>
                  </a:lnTo>
                  <a:lnTo>
                    <a:pt x="873" y="403"/>
                  </a:lnTo>
                  <a:lnTo>
                    <a:pt x="888" y="401"/>
                  </a:lnTo>
                  <a:lnTo>
                    <a:pt x="915" y="399"/>
                  </a:lnTo>
                  <a:lnTo>
                    <a:pt x="945" y="399"/>
                  </a:lnTo>
                  <a:lnTo>
                    <a:pt x="972" y="402"/>
                  </a:lnTo>
                  <a:lnTo>
                    <a:pt x="999" y="405"/>
                  </a:lnTo>
                  <a:lnTo>
                    <a:pt x="999" y="405"/>
                  </a:lnTo>
                  <a:lnTo>
                    <a:pt x="1018" y="409"/>
                  </a:lnTo>
                  <a:lnTo>
                    <a:pt x="1037" y="414"/>
                  </a:lnTo>
                  <a:lnTo>
                    <a:pt x="1047" y="417"/>
                  </a:lnTo>
                  <a:lnTo>
                    <a:pt x="1056" y="421"/>
                  </a:lnTo>
                  <a:lnTo>
                    <a:pt x="1065" y="425"/>
                  </a:lnTo>
                  <a:lnTo>
                    <a:pt x="1073" y="431"/>
                  </a:lnTo>
                  <a:lnTo>
                    <a:pt x="1073" y="431"/>
                  </a:lnTo>
                  <a:lnTo>
                    <a:pt x="1078" y="439"/>
                  </a:lnTo>
                  <a:lnTo>
                    <a:pt x="1084" y="446"/>
                  </a:lnTo>
                  <a:lnTo>
                    <a:pt x="1094" y="460"/>
                  </a:lnTo>
                  <a:lnTo>
                    <a:pt x="1094" y="460"/>
                  </a:lnTo>
                  <a:lnTo>
                    <a:pt x="1111" y="482"/>
                  </a:lnTo>
                  <a:lnTo>
                    <a:pt x="1132" y="504"/>
                  </a:lnTo>
                  <a:lnTo>
                    <a:pt x="1171" y="545"/>
                  </a:lnTo>
                  <a:lnTo>
                    <a:pt x="1171" y="545"/>
                  </a:lnTo>
                  <a:lnTo>
                    <a:pt x="1291" y="671"/>
                  </a:lnTo>
                  <a:lnTo>
                    <a:pt x="1351" y="734"/>
                  </a:lnTo>
                  <a:lnTo>
                    <a:pt x="1410" y="798"/>
                  </a:lnTo>
                  <a:lnTo>
                    <a:pt x="1410" y="798"/>
                  </a:lnTo>
                  <a:lnTo>
                    <a:pt x="1435" y="828"/>
                  </a:lnTo>
                  <a:lnTo>
                    <a:pt x="1458" y="857"/>
                  </a:lnTo>
                  <a:lnTo>
                    <a:pt x="1481" y="886"/>
                  </a:lnTo>
                  <a:lnTo>
                    <a:pt x="1505" y="917"/>
                  </a:lnTo>
                  <a:lnTo>
                    <a:pt x="1505" y="917"/>
                  </a:lnTo>
                  <a:lnTo>
                    <a:pt x="1539" y="959"/>
                  </a:lnTo>
                  <a:lnTo>
                    <a:pt x="1575" y="1002"/>
                  </a:lnTo>
                  <a:lnTo>
                    <a:pt x="1613" y="1041"/>
                  </a:lnTo>
                  <a:lnTo>
                    <a:pt x="1653" y="1079"/>
                  </a:lnTo>
                  <a:lnTo>
                    <a:pt x="1653" y="1079"/>
                  </a:lnTo>
                  <a:lnTo>
                    <a:pt x="1697" y="1120"/>
                  </a:lnTo>
                  <a:lnTo>
                    <a:pt x="1743" y="1160"/>
                  </a:lnTo>
                  <a:lnTo>
                    <a:pt x="1789" y="1198"/>
                  </a:lnTo>
                  <a:lnTo>
                    <a:pt x="1837" y="1236"/>
                  </a:lnTo>
                  <a:lnTo>
                    <a:pt x="1837" y="1236"/>
                  </a:lnTo>
                  <a:lnTo>
                    <a:pt x="1890" y="1274"/>
                  </a:lnTo>
                  <a:lnTo>
                    <a:pt x="1942" y="1312"/>
                  </a:lnTo>
                  <a:lnTo>
                    <a:pt x="1995" y="1350"/>
                  </a:lnTo>
                  <a:lnTo>
                    <a:pt x="2021" y="1369"/>
                  </a:lnTo>
                  <a:lnTo>
                    <a:pt x="2046" y="1389"/>
                  </a:lnTo>
                  <a:lnTo>
                    <a:pt x="2046" y="1389"/>
                  </a:lnTo>
                  <a:lnTo>
                    <a:pt x="2083" y="1422"/>
                  </a:lnTo>
                  <a:lnTo>
                    <a:pt x="2119" y="1455"/>
                  </a:lnTo>
                  <a:lnTo>
                    <a:pt x="2154" y="1492"/>
                  </a:lnTo>
                  <a:lnTo>
                    <a:pt x="2188" y="1530"/>
                  </a:lnTo>
                  <a:lnTo>
                    <a:pt x="2219" y="1569"/>
                  </a:lnTo>
                  <a:lnTo>
                    <a:pt x="2232" y="1590"/>
                  </a:lnTo>
                  <a:lnTo>
                    <a:pt x="2245" y="1610"/>
                  </a:lnTo>
                  <a:lnTo>
                    <a:pt x="2258" y="1632"/>
                  </a:lnTo>
                  <a:lnTo>
                    <a:pt x="2270" y="1654"/>
                  </a:lnTo>
                  <a:lnTo>
                    <a:pt x="2280" y="1676"/>
                  </a:lnTo>
                  <a:lnTo>
                    <a:pt x="2289" y="1700"/>
                  </a:lnTo>
                  <a:lnTo>
                    <a:pt x="2289" y="1700"/>
                  </a:lnTo>
                  <a:lnTo>
                    <a:pt x="2295" y="1720"/>
                  </a:lnTo>
                  <a:lnTo>
                    <a:pt x="2298" y="1741"/>
                  </a:lnTo>
                  <a:lnTo>
                    <a:pt x="2299" y="1761"/>
                  </a:lnTo>
                  <a:lnTo>
                    <a:pt x="2296" y="1782"/>
                  </a:lnTo>
                  <a:lnTo>
                    <a:pt x="2292" y="1801"/>
                  </a:lnTo>
                  <a:lnTo>
                    <a:pt x="2286" y="1821"/>
                  </a:lnTo>
                  <a:lnTo>
                    <a:pt x="2279" y="1841"/>
                  </a:lnTo>
                  <a:lnTo>
                    <a:pt x="2270" y="1861"/>
                  </a:lnTo>
                  <a:lnTo>
                    <a:pt x="2270" y="1861"/>
                  </a:lnTo>
                  <a:lnTo>
                    <a:pt x="2258" y="1881"/>
                  </a:lnTo>
                  <a:lnTo>
                    <a:pt x="2247" y="1901"/>
                  </a:lnTo>
                  <a:lnTo>
                    <a:pt x="2232" y="1920"/>
                  </a:lnTo>
                  <a:lnTo>
                    <a:pt x="2217" y="1940"/>
                  </a:lnTo>
                  <a:lnTo>
                    <a:pt x="2200" y="1957"/>
                  </a:lnTo>
                  <a:lnTo>
                    <a:pt x="2182" y="1972"/>
                  </a:lnTo>
                  <a:lnTo>
                    <a:pt x="2163" y="1986"/>
                  </a:lnTo>
                  <a:lnTo>
                    <a:pt x="2141" y="1997"/>
                  </a:lnTo>
                  <a:lnTo>
                    <a:pt x="2141" y="1997"/>
                  </a:lnTo>
                  <a:lnTo>
                    <a:pt x="2130" y="2001"/>
                  </a:lnTo>
                  <a:lnTo>
                    <a:pt x="2116" y="2005"/>
                  </a:lnTo>
                  <a:lnTo>
                    <a:pt x="2090" y="2010"/>
                  </a:lnTo>
                  <a:lnTo>
                    <a:pt x="2064" y="2013"/>
                  </a:lnTo>
                  <a:lnTo>
                    <a:pt x="2037" y="2014"/>
                  </a:lnTo>
                  <a:lnTo>
                    <a:pt x="2037" y="2014"/>
                  </a:lnTo>
                  <a:lnTo>
                    <a:pt x="1996" y="2016"/>
                  </a:lnTo>
                  <a:lnTo>
                    <a:pt x="1957" y="2017"/>
                  </a:lnTo>
                  <a:lnTo>
                    <a:pt x="1875" y="2016"/>
                  </a:lnTo>
                  <a:lnTo>
                    <a:pt x="1875" y="2016"/>
                  </a:lnTo>
                  <a:lnTo>
                    <a:pt x="1827" y="2013"/>
                  </a:lnTo>
                  <a:lnTo>
                    <a:pt x="1777" y="2010"/>
                  </a:lnTo>
                  <a:lnTo>
                    <a:pt x="1729" y="2005"/>
                  </a:lnTo>
                  <a:lnTo>
                    <a:pt x="1679" y="2001"/>
                  </a:lnTo>
                  <a:lnTo>
                    <a:pt x="1631" y="1995"/>
                  </a:lnTo>
                  <a:lnTo>
                    <a:pt x="1581" y="1988"/>
                  </a:lnTo>
                  <a:lnTo>
                    <a:pt x="1533" y="1979"/>
                  </a:lnTo>
                  <a:lnTo>
                    <a:pt x="1484" y="1969"/>
                  </a:lnTo>
                  <a:lnTo>
                    <a:pt x="1484" y="1969"/>
                  </a:lnTo>
                  <a:lnTo>
                    <a:pt x="1442" y="1959"/>
                  </a:lnTo>
                  <a:lnTo>
                    <a:pt x="1401" y="1947"/>
                  </a:lnTo>
                  <a:lnTo>
                    <a:pt x="1360" y="1932"/>
                  </a:lnTo>
                  <a:lnTo>
                    <a:pt x="1319" y="1918"/>
                  </a:lnTo>
                  <a:lnTo>
                    <a:pt x="1280" y="1901"/>
                  </a:lnTo>
                  <a:lnTo>
                    <a:pt x="1240" y="1884"/>
                  </a:lnTo>
                  <a:lnTo>
                    <a:pt x="1201" y="1865"/>
                  </a:lnTo>
                  <a:lnTo>
                    <a:pt x="1161" y="1846"/>
                  </a:lnTo>
                  <a:lnTo>
                    <a:pt x="1161" y="1846"/>
                  </a:lnTo>
                  <a:lnTo>
                    <a:pt x="1075" y="1801"/>
                  </a:lnTo>
                  <a:lnTo>
                    <a:pt x="990" y="1755"/>
                  </a:lnTo>
                  <a:lnTo>
                    <a:pt x="907" y="1708"/>
                  </a:lnTo>
                  <a:lnTo>
                    <a:pt x="822" y="1660"/>
                  </a:lnTo>
                  <a:lnTo>
                    <a:pt x="822" y="1660"/>
                  </a:lnTo>
                  <a:lnTo>
                    <a:pt x="526" y="1492"/>
                  </a:lnTo>
                  <a:lnTo>
                    <a:pt x="380" y="1407"/>
                  </a:lnTo>
                  <a:lnTo>
                    <a:pt x="307" y="1363"/>
                  </a:lnTo>
                  <a:lnTo>
                    <a:pt x="235" y="1318"/>
                  </a:lnTo>
                  <a:lnTo>
                    <a:pt x="235" y="1318"/>
                  </a:lnTo>
                  <a:lnTo>
                    <a:pt x="152" y="1265"/>
                  </a:lnTo>
                  <a:lnTo>
                    <a:pt x="152" y="1265"/>
                  </a:lnTo>
                  <a:lnTo>
                    <a:pt x="127" y="1249"/>
                  </a:lnTo>
                  <a:lnTo>
                    <a:pt x="103" y="1231"/>
                  </a:lnTo>
                  <a:lnTo>
                    <a:pt x="93" y="1223"/>
                  </a:lnTo>
                  <a:lnTo>
                    <a:pt x="83" y="1212"/>
                  </a:lnTo>
                  <a:lnTo>
                    <a:pt x="73" y="1201"/>
                  </a:lnTo>
                  <a:lnTo>
                    <a:pt x="65" y="1189"/>
                  </a:lnTo>
                  <a:lnTo>
                    <a:pt x="65" y="1189"/>
                  </a:lnTo>
                  <a:lnTo>
                    <a:pt x="57" y="1174"/>
                  </a:lnTo>
                  <a:lnTo>
                    <a:pt x="51" y="1161"/>
                  </a:lnTo>
                  <a:lnTo>
                    <a:pt x="46" y="1147"/>
                  </a:lnTo>
                  <a:lnTo>
                    <a:pt x="43" y="1131"/>
                  </a:lnTo>
                  <a:lnTo>
                    <a:pt x="42" y="1116"/>
                  </a:lnTo>
                  <a:lnTo>
                    <a:pt x="42" y="1101"/>
                  </a:lnTo>
                  <a:lnTo>
                    <a:pt x="42" y="1085"/>
                  </a:lnTo>
                  <a:lnTo>
                    <a:pt x="43" y="1069"/>
                  </a:lnTo>
                  <a:lnTo>
                    <a:pt x="43" y="1069"/>
                  </a:lnTo>
                  <a:lnTo>
                    <a:pt x="65" y="851"/>
                  </a:lnTo>
                  <a:lnTo>
                    <a:pt x="65" y="851"/>
                  </a:lnTo>
                  <a:lnTo>
                    <a:pt x="89" y="610"/>
                  </a:lnTo>
                  <a:lnTo>
                    <a:pt x="89" y="610"/>
                  </a:lnTo>
                  <a:lnTo>
                    <a:pt x="92" y="588"/>
                  </a:lnTo>
                  <a:lnTo>
                    <a:pt x="95" y="567"/>
                  </a:lnTo>
                  <a:lnTo>
                    <a:pt x="99" y="547"/>
                  </a:lnTo>
                  <a:lnTo>
                    <a:pt x="108" y="528"/>
                  </a:lnTo>
                  <a:lnTo>
                    <a:pt x="108" y="528"/>
                  </a:lnTo>
                  <a:lnTo>
                    <a:pt x="133" y="478"/>
                  </a:lnTo>
                  <a:lnTo>
                    <a:pt x="158" y="428"/>
                  </a:lnTo>
                  <a:lnTo>
                    <a:pt x="158" y="428"/>
                  </a:lnTo>
                  <a:lnTo>
                    <a:pt x="166" y="411"/>
                  </a:lnTo>
                  <a:lnTo>
                    <a:pt x="175" y="395"/>
                  </a:lnTo>
                  <a:lnTo>
                    <a:pt x="187" y="379"/>
                  </a:lnTo>
                  <a:lnTo>
                    <a:pt x="197" y="364"/>
                  </a:lnTo>
                  <a:lnTo>
                    <a:pt x="210" y="351"/>
                  </a:lnTo>
                  <a:lnTo>
                    <a:pt x="225" y="339"/>
                  </a:lnTo>
                  <a:lnTo>
                    <a:pt x="241" y="329"/>
                  </a:lnTo>
                  <a:lnTo>
                    <a:pt x="258" y="320"/>
                  </a:lnTo>
                  <a:lnTo>
                    <a:pt x="258" y="320"/>
                  </a:lnTo>
                  <a:lnTo>
                    <a:pt x="237" y="310"/>
                  </a:lnTo>
                  <a:lnTo>
                    <a:pt x="237" y="310"/>
                  </a:lnTo>
                  <a:lnTo>
                    <a:pt x="238" y="313"/>
                  </a:lnTo>
                  <a:lnTo>
                    <a:pt x="238" y="313"/>
                  </a:lnTo>
                  <a:lnTo>
                    <a:pt x="241" y="316"/>
                  </a:lnTo>
                  <a:lnTo>
                    <a:pt x="244" y="319"/>
                  </a:lnTo>
                  <a:lnTo>
                    <a:pt x="251" y="322"/>
                  </a:lnTo>
                  <a:lnTo>
                    <a:pt x="260" y="322"/>
                  </a:lnTo>
                  <a:lnTo>
                    <a:pt x="267" y="319"/>
                  </a:lnTo>
                  <a:lnTo>
                    <a:pt x="273" y="314"/>
                  </a:lnTo>
                  <a:lnTo>
                    <a:pt x="276" y="307"/>
                  </a:lnTo>
                  <a:lnTo>
                    <a:pt x="277" y="304"/>
                  </a:lnTo>
                  <a:lnTo>
                    <a:pt x="276" y="300"/>
                  </a:lnTo>
                  <a:lnTo>
                    <a:pt x="276" y="297"/>
                  </a:lnTo>
                  <a:lnTo>
                    <a:pt x="273" y="292"/>
                  </a:lnTo>
                  <a:lnTo>
                    <a:pt x="273" y="292"/>
                  </a:lnTo>
                  <a:lnTo>
                    <a:pt x="272" y="289"/>
                  </a:lnTo>
                  <a:lnTo>
                    <a:pt x="272" y="289"/>
                  </a:lnTo>
                  <a:lnTo>
                    <a:pt x="267" y="285"/>
                  </a:lnTo>
                  <a:lnTo>
                    <a:pt x="261" y="281"/>
                  </a:lnTo>
                  <a:lnTo>
                    <a:pt x="254" y="279"/>
                  </a:lnTo>
                  <a:lnTo>
                    <a:pt x="248" y="281"/>
                  </a:lnTo>
                  <a:lnTo>
                    <a:pt x="248" y="281"/>
                  </a:lnTo>
                  <a:lnTo>
                    <a:pt x="229" y="289"/>
                  </a:lnTo>
                  <a:lnTo>
                    <a:pt x="210" y="300"/>
                  </a:lnTo>
                  <a:lnTo>
                    <a:pt x="194" y="311"/>
                  </a:lnTo>
                  <a:lnTo>
                    <a:pt x="178" y="324"/>
                  </a:lnTo>
                  <a:lnTo>
                    <a:pt x="165" y="339"/>
                  </a:lnTo>
                  <a:lnTo>
                    <a:pt x="152" y="355"/>
                  </a:lnTo>
                  <a:lnTo>
                    <a:pt x="140" y="373"/>
                  </a:lnTo>
                  <a:lnTo>
                    <a:pt x="130" y="392"/>
                  </a:lnTo>
                  <a:lnTo>
                    <a:pt x="130" y="392"/>
                  </a:lnTo>
                  <a:lnTo>
                    <a:pt x="76" y="500"/>
                  </a:lnTo>
                  <a:lnTo>
                    <a:pt x="76" y="500"/>
                  </a:lnTo>
                  <a:lnTo>
                    <a:pt x="65" y="522"/>
                  </a:lnTo>
                  <a:lnTo>
                    <a:pt x="59" y="544"/>
                  </a:lnTo>
                  <a:lnTo>
                    <a:pt x="54" y="566"/>
                  </a:lnTo>
                  <a:lnTo>
                    <a:pt x="49" y="589"/>
                  </a:lnTo>
                  <a:lnTo>
                    <a:pt x="45" y="635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13" y="961"/>
                  </a:lnTo>
                  <a:lnTo>
                    <a:pt x="13" y="961"/>
                  </a:lnTo>
                  <a:lnTo>
                    <a:pt x="7" y="1009"/>
                  </a:lnTo>
                  <a:lnTo>
                    <a:pt x="1" y="1059"/>
                  </a:lnTo>
                  <a:lnTo>
                    <a:pt x="0" y="1085"/>
                  </a:lnTo>
                  <a:lnTo>
                    <a:pt x="0" y="1110"/>
                  </a:lnTo>
                  <a:lnTo>
                    <a:pt x="2" y="1135"/>
                  </a:lnTo>
                  <a:lnTo>
                    <a:pt x="7" y="1158"/>
                  </a:lnTo>
                  <a:lnTo>
                    <a:pt x="7" y="1158"/>
                  </a:lnTo>
                  <a:lnTo>
                    <a:pt x="11" y="1171"/>
                  </a:lnTo>
                  <a:lnTo>
                    <a:pt x="16" y="1183"/>
                  </a:lnTo>
                  <a:lnTo>
                    <a:pt x="21" y="1195"/>
                  </a:lnTo>
                  <a:lnTo>
                    <a:pt x="29" y="1207"/>
                  </a:lnTo>
                  <a:lnTo>
                    <a:pt x="42" y="1227"/>
                  </a:lnTo>
                  <a:lnTo>
                    <a:pt x="59" y="1246"/>
                  </a:lnTo>
                  <a:lnTo>
                    <a:pt x="77" y="1262"/>
                  </a:lnTo>
                  <a:lnTo>
                    <a:pt x="98" y="1278"/>
                  </a:lnTo>
                  <a:lnTo>
                    <a:pt x="119" y="1293"/>
                  </a:lnTo>
                  <a:lnTo>
                    <a:pt x="141" y="1308"/>
                  </a:lnTo>
                  <a:lnTo>
                    <a:pt x="141" y="1308"/>
                  </a:lnTo>
                  <a:lnTo>
                    <a:pt x="239" y="1369"/>
                  </a:lnTo>
                  <a:lnTo>
                    <a:pt x="339" y="1430"/>
                  </a:lnTo>
                  <a:lnTo>
                    <a:pt x="339" y="1430"/>
                  </a:lnTo>
                  <a:lnTo>
                    <a:pt x="403" y="1467"/>
                  </a:lnTo>
                  <a:lnTo>
                    <a:pt x="468" y="1504"/>
                  </a:lnTo>
                  <a:lnTo>
                    <a:pt x="595" y="1577"/>
                  </a:lnTo>
                  <a:lnTo>
                    <a:pt x="595" y="1577"/>
                  </a:lnTo>
                  <a:lnTo>
                    <a:pt x="759" y="1673"/>
                  </a:lnTo>
                  <a:lnTo>
                    <a:pt x="842" y="1720"/>
                  </a:lnTo>
                  <a:lnTo>
                    <a:pt x="926" y="1768"/>
                  </a:lnTo>
                  <a:lnTo>
                    <a:pt x="1009" y="1814"/>
                  </a:lnTo>
                  <a:lnTo>
                    <a:pt x="1094" y="1859"/>
                  </a:lnTo>
                  <a:lnTo>
                    <a:pt x="1180" y="1901"/>
                  </a:lnTo>
                  <a:lnTo>
                    <a:pt x="1266" y="1941"/>
                  </a:lnTo>
                  <a:lnTo>
                    <a:pt x="1266" y="1941"/>
                  </a:lnTo>
                  <a:lnTo>
                    <a:pt x="1310" y="1960"/>
                  </a:lnTo>
                  <a:lnTo>
                    <a:pt x="1354" y="1976"/>
                  </a:lnTo>
                  <a:lnTo>
                    <a:pt x="1400" y="1989"/>
                  </a:lnTo>
                  <a:lnTo>
                    <a:pt x="1445" y="2001"/>
                  </a:lnTo>
                  <a:lnTo>
                    <a:pt x="1492" y="2011"/>
                  </a:lnTo>
                  <a:lnTo>
                    <a:pt x="1537" y="2021"/>
                  </a:lnTo>
                  <a:lnTo>
                    <a:pt x="1584" y="2029"/>
                  </a:lnTo>
                  <a:lnTo>
                    <a:pt x="1631" y="2036"/>
                  </a:lnTo>
                  <a:lnTo>
                    <a:pt x="1631" y="2036"/>
                  </a:lnTo>
                  <a:lnTo>
                    <a:pt x="1724" y="2046"/>
                  </a:lnTo>
                  <a:lnTo>
                    <a:pt x="1773" y="2051"/>
                  </a:lnTo>
                  <a:lnTo>
                    <a:pt x="1819" y="2054"/>
                  </a:lnTo>
                  <a:lnTo>
                    <a:pt x="1866" y="2057"/>
                  </a:lnTo>
                  <a:lnTo>
                    <a:pt x="1915" y="2057"/>
                  </a:lnTo>
                  <a:lnTo>
                    <a:pt x="1961" y="2058"/>
                  </a:lnTo>
                  <a:lnTo>
                    <a:pt x="2008" y="2057"/>
                  </a:lnTo>
                  <a:lnTo>
                    <a:pt x="2008" y="2057"/>
                  </a:lnTo>
                  <a:lnTo>
                    <a:pt x="2039" y="2055"/>
                  </a:lnTo>
                  <a:lnTo>
                    <a:pt x="2068" y="2054"/>
                  </a:lnTo>
                  <a:lnTo>
                    <a:pt x="2097" y="2049"/>
                  </a:lnTo>
                  <a:lnTo>
                    <a:pt x="2127" y="2045"/>
                  </a:lnTo>
                  <a:lnTo>
                    <a:pt x="2127" y="2045"/>
                  </a:lnTo>
                  <a:lnTo>
                    <a:pt x="2146" y="2039"/>
                  </a:lnTo>
                  <a:lnTo>
                    <a:pt x="2166" y="2030"/>
                  </a:lnTo>
                  <a:lnTo>
                    <a:pt x="2184" y="2020"/>
                  </a:lnTo>
                  <a:lnTo>
                    <a:pt x="2201" y="2008"/>
                  </a:lnTo>
                  <a:lnTo>
                    <a:pt x="2217" y="1995"/>
                  </a:lnTo>
                  <a:lnTo>
                    <a:pt x="2232" y="1982"/>
                  </a:lnTo>
                  <a:lnTo>
                    <a:pt x="2247" y="1966"/>
                  </a:lnTo>
                  <a:lnTo>
                    <a:pt x="2260" y="1950"/>
                  </a:lnTo>
                  <a:lnTo>
                    <a:pt x="2260" y="1950"/>
                  </a:lnTo>
                  <a:lnTo>
                    <a:pt x="2274" y="1932"/>
                  </a:lnTo>
                  <a:lnTo>
                    <a:pt x="2288" y="1913"/>
                  </a:lnTo>
                  <a:lnTo>
                    <a:pt x="2299" y="1893"/>
                  </a:lnTo>
                  <a:lnTo>
                    <a:pt x="2310" y="1871"/>
                  </a:lnTo>
                  <a:lnTo>
                    <a:pt x="2320" y="1850"/>
                  </a:lnTo>
                  <a:lnTo>
                    <a:pt x="2327" y="1828"/>
                  </a:lnTo>
                  <a:lnTo>
                    <a:pt x="2333" y="1805"/>
                  </a:lnTo>
                  <a:lnTo>
                    <a:pt x="2337" y="1783"/>
                  </a:lnTo>
                  <a:lnTo>
                    <a:pt x="2337" y="1783"/>
                  </a:lnTo>
                  <a:lnTo>
                    <a:pt x="2340" y="1764"/>
                  </a:lnTo>
                  <a:lnTo>
                    <a:pt x="2340" y="1745"/>
                  </a:lnTo>
                  <a:lnTo>
                    <a:pt x="2337" y="1727"/>
                  </a:lnTo>
                  <a:lnTo>
                    <a:pt x="2334" y="1710"/>
                  </a:lnTo>
                  <a:lnTo>
                    <a:pt x="2330" y="1692"/>
                  </a:lnTo>
                  <a:lnTo>
                    <a:pt x="2323" y="1675"/>
                  </a:lnTo>
                  <a:lnTo>
                    <a:pt x="2315" y="1657"/>
                  </a:lnTo>
                  <a:lnTo>
                    <a:pt x="2308" y="1641"/>
                  </a:lnTo>
                  <a:lnTo>
                    <a:pt x="2308" y="1641"/>
                  </a:lnTo>
                  <a:lnTo>
                    <a:pt x="2295" y="1616"/>
                  </a:lnTo>
                  <a:lnTo>
                    <a:pt x="2282" y="1594"/>
                  </a:lnTo>
                  <a:lnTo>
                    <a:pt x="2267" y="1571"/>
                  </a:lnTo>
                  <a:lnTo>
                    <a:pt x="2252" y="1549"/>
                  </a:lnTo>
                  <a:lnTo>
                    <a:pt x="2220" y="1505"/>
                  </a:lnTo>
                  <a:lnTo>
                    <a:pt x="2185" y="1464"/>
                  </a:lnTo>
                  <a:lnTo>
                    <a:pt x="2147" y="1425"/>
                  </a:lnTo>
                  <a:lnTo>
                    <a:pt x="2108" y="1388"/>
                  </a:lnTo>
                  <a:lnTo>
                    <a:pt x="2067" y="1353"/>
                  </a:lnTo>
                  <a:lnTo>
                    <a:pt x="2024" y="1321"/>
                  </a:lnTo>
                  <a:lnTo>
                    <a:pt x="2024" y="1321"/>
                  </a:lnTo>
                  <a:lnTo>
                    <a:pt x="1970" y="1281"/>
                  </a:lnTo>
                  <a:lnTo>
                    <a:pt x="1916" y="1242"/>
                  </a:lnTo>
                  <a:lnTo>
                    <a:pt x="1862" y="1202"/>
                  </a:lnTo>
                  <a:lnTo>
                    <a:pt x="1808" y="1161"/>
                  </a:lnTo>
                  <a:lnTo>
                    <a:pt x="1808" y="1161"/>
                  </a:lnTo>
                  <a:lnTo>
                    <a:pt x="1759" y="1120"/>
                  </a:lnTo>
                  <a:lnTo>
                    <a:pt x="1711" y="1078"/>
                  </a:lnTo>
                  <a:lnTo>
                    <a:pt x="1664" y="1034"/>
                  </a:lnTo>
                  <a:lnTo>
                    <a:pt x="1620" y="990"/>
                  </a:lnTo>
                  <a:lnTo>
                    <a:pt x="1620" y="990"/>
                  </a:lnTo>
                  <a:lnTo>
                    <a:pt x="1588" y="955"/>
                  </a:lnTo>
                  <a:lnTo>
                    <a:pt x="1559" y="918"/>
                  </a:lnTo>
                  <a:lnTo>
                    <a:pt x="1502" y="844"/>
                  </a:lnTo>
                  <a:lnTo>
                    <a:pt x="1502" y="844"/>
                  </a:lnTo>
                  <a:lnTo>
                    <a:pt x="1476" y="812"/>
                  </a:lnTo>
                  <a:lnTo>
                    <a:pt x="1448" y="779"/>
                  </a:lnTo>
                  <a:lnTo>
                    <a:pt x="1391" y="717"/>
                  </a:lnTo>
                  <a:lnTo>
                    <a:pt x="1391" y="717"/>
                  </a:lnTo>
                  <a:lnTo>
                    <a:pt x="1332" y="655"/>
                  </a:lnTo>
                  <a:lnTo>
                    <a:pt x="1272" y="594"/>
                  </a:lnTo>
                  <a:lnTo>
                    <a:pt x="1214" y="532"/>
                  </a:lnTo>
                  <a:lnTo>
                    <a:pt x="1155" y="469"/>
                  </a:lnTo>
                  <a:lnTo>
                    <a:pt x="1155" y="469"/>
                  </a:lnTo>
                  <a:lnTo>
                    <a:pt x="1142" y="452"/>
                  </a:lnTo>
                  <a:lnTo>
                    <a:pt x="1129" y="434"/>
                  </a:lnTo>
                  <a:lnTo>
                    <a:pt x="1114" y="417"/>
                  </a:lnTo>
                  <a:lnTo>
                    <a:pt x="1107" y="409"/>
                  </a:lnTo>
                  <a:lnTo>
                    <a:pt x="1100" y="402"/>
                  </a:lnTo>
                  <a:lnTo>
                    <a:pt x="1100" y="402"/>
                  </a:lnTo>
                  <a:lnTo>
                    <a:pt x="1091" y="395"/>
                  </a:lnTo>
                  <a:lnTo>
                    <a:pt x="1082" y="389"/>
                  </a:lnTo>
                  <a:lnTo>
                    <a:pt x="1063" y="379"/>
                  </a:lnTo>
                  <a:lnTo>
                    <a:pt x="1041" y="371"/>
                  </a:lnTo>
                  <a:lnTo>
                    <a:pt x="1019" y="367"/>
                  </a:lnTo>
                  <a:lnTo>
                    <a:pt x="996" y="362"/>
                  </a:lnTo>
                  <a:lnTo>
                    <a:pt x="974" y="361"/>
                  </a:lnTo>
                  <a:lnTo>
                    <a:pt x="950" y="360"/>
                  </a:lnTo>
                  <a:lnTo>
                    <a:pt x="930" y="360"/>
                  </a:lnTo>
                  <a:lnTo>
                    <a:pt x="930" y="360"/>
                  </a:lnTo>
                  <a:lnTo>
                    <a:pt x="905" y="360"/>
                  </a:lnTo>
                  <a:lnTo>
                    <a:pt x="880" y="362"/>
                  </a:lnTo>
                  <a:lnTo>
                    <a:pt x="855" y="367"/>
                  </a:lnTo>
                  <a:lnTo>
                    <a:pt x="832" y="373"/>
                  </a:lnTo>
                  <a:lnTo>
                    <a:pt x="820" y="377"/>
                  </a:lnTo>
                  <a:lnTo>
                    <a:pt x="810" y="381"/>
                  </a:lnTo>
                  <a:lnTo>
                    <a:pt x="800" y="387"/>
                  </a:lnTo>
                  <a:lnTo>
                    <a:pt x="790" y="395"/>
                  </a:lnTo>
                  <a:lnTo>
                    <a:pt x="779" y="402"/>
                  </a:lnTo>
                  <a:lnTo>
                    <a:pt x="770" y="411"/>
                  </a:lnTo>
                  <a:lnTo>
                    <a:pt x="763" y="421"/>
                  </a:lnTo>
                  <a:lnTo>
                    <a:pt x="756" y="433"/>
                  </a:lnTo>
                  <a:lnTo>
                    <a:pt x="756" y="433"/>
                  </a:lnTo>
                  <a:lnTo>
                    <a:pt x="741" y="456"/>
                  </a:lnTo>
                  <a:lnTo>
                    <a:pt x="727" y="480"/>
                  </a:lnTo>
                  <a:lnTo>
                    <a:pt x="718" y="490"/>
                  </a:lnTo>
                  <a:lnTo>
                    <a:pt x="709" y="501"/>
                  </a:lnTo>
                  <a:lnTo>
                    <a:pt x="699" y="510"/>
                  </a:lnTo>
                  <a:lnTo>
                    <a:pt x="687" y="519"/>
                  </a:lnTo>
                  <a:lnTo>
                    <a:pt x="687" y="519"/>
                  </a:lnTo>
                  <a:lnTo>
                    <a:pt x="675" y="528"/>
                  </a:lnTo>
                  <a:lnTo>
                    <a:pt x="664" y="534"/>
                  </a:lnTo>
                  <a:lnTo>
                    <a:pt x="651" y="538"/>
                  </a:lnTo>
                  <a:lnTo>
                    <a:pt x="637" y="542"/>
                  </a:lnTo>
                  <a:lnTo>
                    <a:pt x="611" y="550"/>
                  </a:lnTo>
                  <a:lnTo>
                    <a:pt x="583" y="556"/>
                  </a:lnTo>
                  <a:lnTo>
                    <a:pt x="583" y="556"/>
                  </a:lnTo>
                  <a:lnTo>
                    <a:pt x="558" y="560"/>
                  </a:lnTo>
                  <a:lnTo>
                    <a:pt x="533" y="564"/>
                  </a:lnTo>
                  <a:lnTo>
                    <a:pt x="522" y="564"/>
                  </a:lnTo>
                  <a:lnTo>
                    <a:pt x="509" y="564"/>
                  </a:lnTo>
                  <a:lnTo>
                    <a:pt x="495" y="564"/>
                  </a:lnTo>
                  <a:lnTo>
                    <a:pt x="484" y="561"/>
                  </a:lnTo>
                  <a:lnTo>
                    <a:pt x="484" y="561"/>
                  </a:lnTo>
                  <a:lnTo>
                    <a:pt x="460" y="554"/>
                  </a:lnTo>
                  <a:lnTo>
                    <a:pt x="438" y="547"/>
                  </a:lnTo>
                  <a:lnTo>
                    <a:pt x="416" y="537"/>
                  </a:lnTo>
                  <a:lnTo>
                    <a:pt x="396" y="525"/>
                  </a:lnTo>
                  <a:lnTo>
                    <a:pt x="396" y="525"/>
                  </a:lnTo>
                  <a:lnTo>
                    <a:pt x="378" y="513"/>
                  </a:lnTo>
                  <a:lnTo>
                    <a:pt x="361" y="501"/>
                  </a:lnTo>
                  <a:lnTo>
                    <a:pt x="343" y="487"/>
                  </a:lnTo>
                  <a:lnTo>
                    <a:pt x="326" y="472"/>
                  </a:lnTo>
                  <a:lnTo>
                    <a:pt x="311" y="455"/>
                  </a:lnTo>
                  <a:lnTo>
                    <a:pt x="298" y="437"/>
                  </a:lnTo>
                  <a:lnTo>
                    <a:pt x="292" y="428"/>
                  </a:lnTo>
                  <a:lnTo>
                    <a:pt x="288" y="418"/>
                  </a:lnTo>
                  <a:lnTo>
                    <a:pt x="285" y="408"/>
                  </a:lnTo>
                  <a:lnTo>
                    <a:pt x="282" y="399"/>
                  </a:lnTo>
                  <a:lnTo>
                    <a:pt x="282" y="399"/>
                  </a:lnTo>
                  <a:lnTo>
                    <a:pt x="279" y="381"/>
                  </a:lnTo>
                  <a:lnTo>
                    <a:pt x="277" y="365"/>
                  </a:lnTo>
                  <a:lnTo>
                    <a:pt x="275" y="330"/>
                  </a:lnTo>
                  <a:lnTo>
                    <a:pt x="272" y="262"/>
                  </a:lnTo>
                  <a:lnTo>
                    <a:pt x="272" y="262"/>
                  </a:lnTo>
                  <a:lnTo>
                    <a:pt x="269" y="180"/>
                  </a:lnTo>
                  <a:lnTo>
                    <a:pt x="267" y="96"/>
                  </a:lnTo>
                  <a:lnTo>
                    <a:pt x="267" y="96"/>
                  </a:lnTo>
                  <a:lnTo>
                    <a:pt x="264" y="19"/>
                  </a:lnTo>
                  <a:lnTo>
                    <a:pt x="264" y="19"/>
                  </a:lnTo>
                  <a:lnTo>
                    <a:pt x="264" y="14"/>
                  </a:lnTo>
                  <a:lnTo>
                    <a:pt x="263" y="10"/>
                  </a:lnTo>
                  <a:lnTo>
                    <a:pt x="258" y="4"/>
                  </a:lnTo>
                  <a:lnTo>
                    <a:pt x="251" y="1"/>
                  </a:lnTo>
                  <a:lnTo>
                    <a:pt x="244" y="0"/>
                  </a:lnTo>
                  <a:lnTo>
                    <a:pt x="237" y="1"/>
                  </a:lnTo>
                  <a:lnTo>
                    <a:pt x="231" y="4"/>
                  </a:lnTo>
                  <a:lnTo>
                    <a:pt x="228" y="7"/>
                  </a:lnTo>
                  <a:lnTo>
                    <a:pt x="225" y="10"/>
                  </a:lnTo>
                  <a:lnTo>
                    <a:pt x="225" y="14"/>
                  </a:lnTo>
                  <a:lnTo>
                    <a:pt x="223" y="19"/>
                  </a:lnTo>
                  <a:lnTo>
                    <a:pt x="22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6" name="Freeform 91">
              <a:extLst>
                <a:ext uri="{FF2B5EF4-FFF2-40B4-BE49-F238E27FC236}">
                  <a16:creationId xmlns:a16="http://schemas.microsoft.com/office/drawing/2014/main" id="{6EDBFAC8-C6A7-C543-CB23-59016AABA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3582"/>
              <a:ext cx="99" cy="192"/>
            </a:xfrm>
            <a:custGeom>
              <a:avLst/>
              <a:gdLst>
                <a:gd name="T0" fmla="*/ 1 w 297"/>
                <a:gd name="T1" fmla="*/ 24 h 577"/>
                <a:gd name="T2" fmla="*/ 1 w 297"/>
                <a:gd name="T3" fmla="*/ 24 h 577"/>
                <a:gd name="T4" fmla="*/ 29 w 297"/>
                <a:gd name="T5" fmla="*/ 94 h 577"/>
                <a:gd name="T6" fmla="*/ 57 w 297"/>
                <a:gd name="T7" fmla="*/ 164 h 577"/>
                <a:gd name="T8" fmla="*/ 88 w 297"/>
                <a:gd name="T9" fmla="*/ 233 h 577"/>
                <a:gd name="T10" fmla="*/ 120 w 297"/>
                <a:gd name="T11" fmla="*/ 302 h 577"/>
                <a:gd name="T12" fmla="*/ 152 w 297"/>
                <a:gd name="T13" fmla="*/ 369 h 577"/>
                <a:gd name="T14" fmla="*/ 186 w 297"/>
                <a:gd name="T15" fmla="*/ 436 h 577"/>
                <a:gd name="T16" fmla="*/ 222 w 297"/>
                <a:gd name="T17" fmla="*/ 502 h 577"/>
                <a:gd name="T18" fmla="*/ 259 w 297"/>
                <a:gd name="T19" fmla="*/ 568 h 577"/>
                <a:gd name="T20" fmla="*/ 259 w 297"/>
                <a:gd name="T21" fmla="*/ 568 h 577"/>
                <a:gd name="T22" fmla="*/ 262 w 297"/>
                <a:gd name="T23" fmla="*/ 572 h 577"/>
                <a:gd name="T24" fmla="*/ 265 w 297"/>
                <a:gd name="T25" fmla="*/ 574 h 577"/>
                <a:gd name="T26" fmla="*/ 269 w 297"/>
                <a:gd name="T27" fmla="*/ 577 h 577"/>
                <a:gd name="T28" fmla="*/ 272 w 297"/>
                <a:gd name="T29" fmla="*/ 577 h 577"/>
                <a:gd name="T30" fmla="*/ 279 w 297"/>
                <a:gd name="T31" fmla="*/ 577 h 577"/>
                <a:gd name="T32" fmla="*/ 286 w 297"/>
                <a:gd name="T33" fmla="*/ 575 h 577"/>
                <a:gd name="T34" fmla="*/ 292 w 297"/>
                <a:gd name="T35" fmla="*/ 569 h 577"/>
                <a:gd name="T36" fmla="*/ 297 w 297"/>
                <a:gd name="T37" fmla="*/ 563 h 577"/>
                <a:gd name="T38" fmla="*/ 297 w 297"/>
                <a:gd name="T39" fmla="*/ 559 h 577"/>
                <a:gd name="T40" fmla="*/ 297 w 297"/>
                <a:gd name="T41" fmla="*/ 556 h 577"/>
                <a:gd name="T42" fmla="*/ 297 w 297"/>
                <a:gd name="T43" fmla="*/ 552 h 577"/>
                <a:gd name="T44" fmla="*/ 294 w 297"/>
                <a:gd name="T45" fmla="*/ 547 h 577"/>
                <a:gd name="T46" fmla="*/ 294 w 297"/>
                <a:gd name="T47" fmla="*/ 547 h 577"/>
                <a:gd name="T48" fmla="*/ 257 w 297"/>
                <a:gd name="T49" fmla="*/ 483 h 577"/>
                <a:gd name="T50" fmla="*/ 222 w 297"/>
                <a:gd name="T51" fmla="*/ 417 h 577"/>
                <a:gd name="T52" fmla="*/ 188 w 297"/>
                <a:gd name="T53" fmla="*/ 351 h 577"/>
                <a:gd name="T54" fmla="*/ 156 w 297"/>
                <a:gd name="T55" fmla="*/ 285 h 577"/>
                <a:gd name="T56" fmla="*/ 126 w 297"/>
                <a:gd name="T57" fmla="*/ 218 h 577"/>
                <a:gd name="T58" fmla="*/ 96 w 297"/>
                <a:gd name="T59" fmla="*/ 151 h 577"/>
                <a:gd name="T60" fmla="*/ 67 w 297"/>
                <a:gd name="T61" fmla="*/ 82 h 577"/>
                <a:gd name="T62" fmla="*/ 41 w 297"/>
                <a:gd name="T63" fmla="*/ 13 h 577"/>
                <a:gd name="T64" fmla="*/ 41 w 297"/>
                <a:gd name="T65" fmla="*/ 13 h 577"/>
                <a:gd name="T66" fmla="*/ 38 w 297"/>
                <a:gd name="T67" fmla="*/ 9 h 577"/>
                <a:gd name="T68" fmla="*/ 35 w 297"/>
                <a:gd name="T69" fmla="*/ 6 h 577"/>
                <a:gd name="T70" fmla="*/ 29 w 297"/>
                <a:gd name="T71" fmla="*/ 2 h 577"/>
                <a:gd name="T72" fmla="*/ 22 w 297"/>
                <a:gd name="T73" fmla="*/ 0 h 577"/>
                <a:gd name="T74" fmla="*/ 13 w 297"/>
                <a:gd name="T75" fmla="*/ 0 h 577"/>
                <a:gd name="T76" fmla="*/ 7 w 297"/>
                <a:gd name="T77" fmla="*/ 3 h 577"/>
                <a:gd name="T78" fmla="*/ 1 w 297"/>
                <a:gd name="T79" fmla="*/ 9 h 577"/>
                <a:gd name="T80" fmla="*/ 0 w 297"/>
                <a:gd name="T81" fmla="*/ 12 h 577"/>
                <a:gd name="T82" fmla="*/ 0 w 297"/>
                <a:gd name="T83" fmla="*/ 16 h 577"/>
                <a:gd name="T84" fmla="*/ 0 w 297"/>
                <a:gd name="T85" fmla="*/ 19 h 577"/>
                <a:gd name="T86" fmla="*/ 1 w 297"/>
                <a:gd name="T87" fmla="*/ 24 h 577"/>
                <a:gd name="T88" fmla="*/ 1 w 297"/>
                <a:gd name="T89" fmla="*/ 24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577">
                  <a:moveTo>
                    <a:pt x="1" y="24"/>
                  </a:moveTo>
                  <a:lnTo>
                    <a:pt x="1" y="24"/>
                  </a:lnTo>
                  <a:lnTo>
                    <a:pt x="29" y="94"/>
                  </a:lnTo>
                  <a:lnTo>
                    <a:pt x="57" y="164"/>
                  </a:lnTo>
                  <a:lnTo>
                    <a:pt x="88" y="233"/>
                  </a:lnTo>
                  <a:lnTo>
                    <a:pt x="120" y="302"/>
                  </a:lnTo>
                  <a:lnTo>
                    <a:pt x="152" y="369"/>
                  </a:lnTo>
                  <a:lnTo>
                    <a:pt x="186" y="436"/>
                  </a:lnTo>
                  <a:lnTo>
                    <a:pt x="222" y="502"/>
                  </a:lnTo>
                  <a:lnTo>
                    <a:pt x="259" y="568"/>
                  </a:lnTo>
                  <a:lnTo>
                    <a:pt x="259" y="568"/>
                  </a:lnTo>
                  <a:lnTo>
                    <a:pt x="262" y="572"/>
                  </a:lnTo>
                  <a:lnTo>
                    <a:pt x="265" y="574"/>
                  </a:lnTo>
                  <a:lnTo>
                    <a:pt x="269" y="577"/>
                  </a:lnTo>
                  <a:lnTo>
                    <a:pt x="272" y="577"/>
                  </a:lnTo>
                  <a:lnTo>
                    <a:pt x="279" y="577"/>
                  </a:lnTo>
                  <a:lnTo>
                    <a:pt x="286" y="575"/>
                  </a:lnTo>
                  <a:lnTo>
                    <a:pt x="292" y="569"/>
                  </a:lnTo>
                  <a:lnTo>
                    <a:pt x="297" y="563"/>
                  </a:lnTo>
                  <a:lnTo>
                    <a:pt x="297" y="559"/>
                  </a:lnTo>
                  <a:lnTo>
                    <a:pt x="297" y="556"/>
                  </a:lnTo>
                  <a:lnTo>
                    <a:pt x="297" y="552"/>
                  </a:lnTo>
                  <a:lnTo>
                    <a:pt x="294" y="547"/>
                  </a:lnTo>
                  <a:lnTo>
                    <a:pt x="294" y="547"/>
                  </a:lnTo>
                  <a:lnTo>
                    <a:pt x="257" y="483"/>
                  </a:lnTo>
                  <a:lnTo>
                    <a:pt x="222" y="417"/>
                  </a:lnTo>
                  <a:lnTo>
                    <a:pt x="188" y="351"/>
                  </a:lnTo>
                  <a:lnTo>
                    <a:pt x="156" y="285"/>
                  </a:lnTo>
                  <a:lnTo>
                    <a:pt x="126" y="218"/>
                  </a:lnTo>
                  <a:lnTo>
                    <a:pt x="96" y="151"/>
                  </a:lnTo>
                  <a:lnTo>
                    <a:pt x="67" y="82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38" y="9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7" y="3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7" name="Freeform 92">
              <a:extLst>
                <a:ext uri="{FF2B5EF4-FFF2-40B4-BE49-F238E27FC236}">
                  <a16:creationId xmlns:a16="http://schemas.microsoft.com/office/drawing/2014/main" id="{4CECA73F-D08B-18B9-8422-DD637928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3941"/>
              <a:ext cx="725" cy="305"/>
            </a:xfrm>
            <a:custGeom>
              <a:avLst/>
              <a:gdLst>
                <a:gd name="T0" fmla="*/ 9 w 2175"/>
                <a:gd name="T1" fmla="*/ 38 h 916"/>
                <a:gd name="T2" fmla="*/ 503 w 2175"/>
                <a:gd name="T3" fmla="*/ 351 h 916"/>
                <a:gd name="T4" fmla="*/ 670 w 2175"/>
                <a:gd name="T5" fmla="*/ 453 h 916"/>
                <a:gd name="T6" fmla="*/ 859 w 2175"/>
                <a:gd name="T7" fmla="*/ 567 h 916"/>
                <a:gd name="T8" fmla="*/ 987 w 2175"/>
                <a:gd name="T9" fmla="*/ 639 h 916"/>
                <a:gd name="T10" fmla="*/ 1119 w 2175"/>
                <a:gd name="T11" fmla="*/ 708 h 916"/>
                <a:gd name="T12" fmla="*/ 1185 w 2175"/>
                <a:gd name="T13" fmla="*/ 740 h 916"/>
                <a:gd name="T14" fmla="*/ 1340 w 2175"/>
                <a:gd name="T15" fmla="*/ 807 h 916"/>
                <a:gd name="T16" fmla="*/ 1459 w 2175"/>
                <a:gd name="T17" fmla="*/ 851 h 916"/>
                <a:gd name="T18" fmla="*/ 1498 w 2175"/>
                <a:gd name="T19" fmla="*/ 864 h 916"/>
                <a:gd name="T20" fmla="*/ 1568 w 2175"/>
                <a:gd name="T21" fmla="*/ 883 h 916"/>
                <a:gd name="T22" fmla="*/ 1638 w 2175"/>
                <a:gd name="T23" fmla="*/ 897 h 916"/>
                <a:gd name="T24" fmla="*/ 1709 w 2175"/>
                <a:gd name="T25" fmla="*/ 907 h 916"/>
                <a:gd name="T26" fmla="*/ 1780 w 2175"/>
                <a:gd name="T27" fmla="*/ 913 h 916"/>
                <a:gd name="T28" fmla="*/ 1864 w 2175"/>
                <a:gd name="T29" fmla="*/ 916 h 916"/>
                <a:gd name="T30" fmla="*/ 1922 w 2175"/>
                <a:gd name="T31" fmla="*/ 913 h 916"/>
                <a:gd name="T32" fmla="*/ 1981 w 2175"/>
                <a:gd name="T33" fmla="*/ 905 h 916"/>
                <a:gd name="T34" fmla="*/ 2038 w 2175"/>
                <a:gd name="T35" fmla="*/ 891 h 916"/>
                <a:gd name="T36" fmla="*/ 2088 w 2175"/>
                <a:gd name="T37" fmla="*/ 867 h 916"/>
                <a:gd name="T38" fmla="*/ 2111 w 2175"/>
                <a:gd name="T39" fmla="*/ 851 h 916"/>
                <a:gd name="T40" fmla="*/ 2131 w 2175"/>
                <a:gd name="T41" fmla="*/ 832 h 916"/>
                <a:gd name="T42" fmla="*/ 2149 w 2175"/>
                <a:gd name="T43" fmla="*/ 810 h 916"/>
                <a:gd name="T44" fmla="*/ 2164 w 2175"/>
                <a:gd name="T45" fmla="*/ 785 h 916"/>
                <a:gd name="T46" fmla="*/ 2175 w 2175"/>
                <a:gd name="T47" fmla="*/ 758 h 916"/>
                <a:gd name="T48" fmla="*/ 2175 w 2175"/>
                <a:gd name="T49" fmla="*/ 753 h 916"/>
                <a:gd name="T50" fmla="*/ 2175 w 2175"/>
                <a:gd name="T51" fmla="*/ 744 h 916"/>
                <a:gd name="T52" fmla="*/ 2168 w 2175"/>
                <a:gd name="T53" fmla="*/ 736 h 916"/>
                <a:gd name="T54" fmla="*/ 2153 w 2175"/>
                <a:gd name="T55" fmla="*/ 733 h 916"/>
                <a:gd name="T56" fmla="*/ 2139 w 2175"/>
                <a:gd name="T57" fmla="*/ 739 h 916"/>
                <a:gd name="T58" fmla="*/ 2136 w 2175"/>
                <a:gd name="T59" fmla="*/ 746 h 916"/>
                <a:gd name="T60" fmla="*/ 2130 w 2175"/>
                <a:gd name="T61" fmla="*/ 759 h 916"/>
                <a:gd name="T62" fmla="*/ 2120 w 2175"/>
                <a:gd name="T63" fmla="*/ 781 h 916"/>
                <a:gd name="T64" fmla="*/ 2105 w 2175"/>
                <a:gd name="T65" fmla="*/ 800 h 916"/>
                <a:gd name="T66" fmla="*/ 2080 w 2175"/>
                <a:gd name="T67" fmla="*/ 823 h 916"/>
                <a:gd name="T68" fmla="*/ 2039 w 2175"/>
                <a:gd name="T69" fmla="*/ 847 h 916"/>
                <a:gd name="T70" fmla="*/ 1993 w 2175"/>
                <a:gd name="T71" fmla="*/ 863 h 916"/>
                <a:gd name="T72" fmla="*/ 1943 w 2175"/>
                <a:gd name="T73" fmla="*/ 872 h 916"/>
                <a:gd name="T74" fmla="*/ 1893 w 2175"/>
                <a:gd name="T75" fmla="*/ 875 h 916"/>
                <a:gd name="T76" fmla="*/ 1799 w 2175"/>
                <a:gd name="T77" fmla="*/ 873 h 916"/>
                <a:gd name="T78" fmla="*/ 1728 w 2175"/>
                <a:gd name="T79" fmla="*/ 867 h 916"/>
                <a:gd name="T80" fmla="*/ 1656 w 2175"/>
                <a:gd name="T81" fmla="*/ 859 h 916"/>
                <a:gd name="T82" fmla="*/ 1587 w 2175"/>
                <a:gd name="T83" fmla="*/ 845 h 916"/>
                <a:gd name="T84" fmla="*/ 1517 w 2175"/>
                <a:gd name="T85" fmla="*/ 828 h 916"/>
                <a:gd name="T86" fmla="*/ 1478 w 2175"/>
                <a:gd name="T87" fmla="*/ 815 h 916"/>
                <a:gd name="T88" fmla="*/ 1362 w 2175"/>
                <a:gd name="T89" fmla="*/ 772 h 916"/>
                <a:gd name="T90" fmla="*/ 1210 w 2175"/>
                <a:gd name="T91" fmla="*/ 706 h 916"/>
                <a:gd name="T92" fmla="*/ 1150 w 2175"/>
                <a:gd name="T93" fmla="*/ 677 h 916"/>
                <a:gd name="T94" fmla="*/ 1030 w 2175"/>
                <a:gd name="T95" fmla="*/ 617 h 916"/>
                <a:gd name="T96" fmla="*/ 854 w 2175"/>
                <a:gd name="T97" fmla="*/ 519 h 916"/>
                <a:gd name="T98" fmla="*/ 625 w 2175"/>
                <a:gd name="T99" fmla="*/ 380 h 916"/>
                <a:gd name="T100" fmla="*/ 284 w 2175"/>
                <a:gd name="T101" fmla="*/ 164 h 916"/>
                <a:gd name="T102" fmla="*/ 29 w 2175"/>
                <a:gd name="T103" fmla="*/ 3 h 916"/>
                <a:gd name="T104" fmla="*/ 25 w 2175"/>
                <a:gd name="T105" fmla="*/ 0 h 916"/>
                <a:gd name="T106" fmla="*/ 18 w 2175"/>
                <a:gd name="T107" fmla="*/ 0 h 916"/>
                <a:gd name="T108" fmla="*/ 7 w 2175"/>
                <a:gd name="T109" fmla="*/ 4 h 916"/>
                <a:gd name="T110" fmla="*/ 0 w 2175"/>
                <a:gd name="T111" fmla="*/ 17 h 916"/>
                <a:gd name="T112" fmla="*/ 3 w 2175"/>
                <a:gd name="T113" fmla="*/ 32 h 916"/>
                <a:gd name="T114" fmla="*/ 9 w 2175"/>
                <a:gd name="T115" fmla="*/ 3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5" h="916">
                  <a:moveTo>
                    <a:pt x="9" y="38"/>
                  </a:moveTo>
                  <a:lnTo>
                    <a:pt x="9" y="38"/>
                  </a:lnTo>
                  <a:lnTo>
                    <a:pt x="338" y="247"/>
                  </a:lnTo>
                  <a:lnTo>
                    <a:pt x="503" y="351"/>
                  </a:lnTo>
                  <a:lnTo>
                    <a:pt x="670" y="453"/>
                  </a:lnTo>
                  <a:lnTo>
                    <a:pt x="670" y="453"/>
                  </a:lnTo>
                  <a:lnTo>
                    <a:pt x="796" y="529"/>
                  </a:lnTo>
                  <a:lnTo>
                    <a:pt x="859" y="567"/>
                  </a:lnTo>
                  <a:lnTo>
                    <a:pt x="923" y="604"/>
                  </a:lnTo>
                  <a:lnTo>
                    <a:pt x="987" y="639"/>
                  </a:lnTo>
                  <a:lnTo>
                    <a:pt x="1053" y="674"/>
                  </a:lnTo>
                  <a:lnTo>
                    <a:pt x="1119" y="708"/>
                  </a:lnTo>
                  <a:lnTo>
                    <a:pt x="1185" y="740"/>
                  </a:lnTo>
                  <a:lnTo>
                    <a:pt x="1185" y="740"/>
                  </a:lnTo>
                  <a:lnTo>
                    <a:pt x="1262" y="775"/>
                  </a:lnTo>
                  <a:lnTo>
                    <a:pt x="1340" y="807"/>
                  </a:lnTo>
                  <a:lnTo>
                    <a:pt x="1419" y="838"/>
                  </a:lnTo>
                  <a:lnTo>
                    <a:pt x="1459" y="851"/>
                  </a:lnTo>
                  <a:lnTo>
                    <a:pt x="1498" y="864"/>
                  </a:lnTo>
                  <a:lnTo>
                    <a:pt x="1498" y="864"/>
                  </a:lnTo>
                  <a:lnTo>
                    <a:pt x="1533" y="875"/>
                  </a:lnTo>
                  <a:lnTo>
                    <a:pt x="1568" y="883"/>
                  </a:lnTo>
                  <a:lnTo>
                    <a:pt x="1603" y="891"/>
                  </a:lnTo>
                  <a:lnTo>
                    <a:pt x="1638" y="897"/>
                  </a:lnTo>
                  <a:lnTo>
                    <a:pt x="1674" y="902"/>
                  </a:lnTo>
                  <a:lnTo>
                    <a:pt x="1709" y="907"/>
                  </a:lnTo>
                  <a:lnTo>
                    <a:pt x="1780" y="913"/>
                  </a:lnTo>
                  <a:lnTo>
                    <a:pt x="1780" y="913"/>
                  </a:lnTo>
                  <a:lnTo>
                    <a:pt x="1835" y="916"/>
                  </a:lnTo>
                  <a:lnTo>
                    <a:pt x="1864" y="916"/>
                  </a:lnTo>
                  <a:lnTo>
                    <a:pt x="1893" y="916"/>
                  </a:lnTo>
                  <a:lnTo>
                    <a:pt x="1922" y="913"/>
                  </a:lnTo>
                  <a:lnTo>
                    <a:pt x="1952" y="910"/>
                  </a:lnTo>
                  <a:lnTo>
                    <a:pt x="1981" y="905"/>
                  </a:lnTo>
                  <a:lnTo>
                    <a:pt x="2010" y="900"/>
                  </a:lnTo>
                  <a:lnTo>
                    <a:pt x="2038" y="891"/>
                  </a:lnTo>
                  <a:lnTo>
                    <a:pt x="2064" y="881"/>
                  </a:lnTo>
                  <a:lnTo>
                    <a:pt x="2088" y="867"/>
                  </a:lnTo>
                  <a:lnTo>
                    <a:pt x="2099" y="860"/>
                  </a:lnTo>
                  <a:lnTo>
                    <a:pt x="2111" y="851"/>
                  </a:lnTo>
                  <a:lnTo>
                    <a:pt x="2121" y="842"/>
                  </a:lnTo>
                  <a:lnTo>
                    <a:pt x="2131" y="832"/>
                  </a:lnTo>
                  <a:lnTo>
                    <a:pt x="2140" y="822"/>
                  </a:lnTo>
                  <a:lnTo>
                    <a:pt x="2149" y="810"/>
                  </a:lnTo>
                  <a:lnTo>
                    <a:pt x="2156" y="799"/>
                  </a:lnTo>
                  <a:lnTo>
                    <a:pt x="2164" y="785"/>
                  </a:lnTo>
                  <a:lnTo>
                    <a:pt x="2170" y="772"/>
                  </a:lnTo>
                  <a:lnTo>
                    <a:pt x="2175" y="758"/>
                  </a:lnTo>
                  <a:lnTo>
                    <a:pt x="2175" y="758"/>
                  </a:lnTo>
                  <a:lnTo>
                    <a:pt x="2175" y="753"/>
                  </a:lnTo>
                  <a:lnTo>
                    <a:pt x="2175" y="749"/>
                  </a:lnTo>
                  <a:lnTo>
                    <a:pt x="2175" y="744"/>
                  </a:lnTo>
                  <a:lnTo>
                    <a:pt x="2172" y="742"/>
                  </a:lnTo>
                  <a:lnTo>
                    <a:pt x="2168" y="736"/>
                  </a:lnTo>
                  <a:lnTo>
                    <a:pt x="2161" y="733"/>
                  </a:lnTo>
                  <a:lnTo>
                    <a:pt x="2153" y="733"/>
                  </a:lnTo>
                  <a:lnTo>
                    <a:pt x="2146" y="734"/>
                  </a:lnTo>
                  <a:lnTo>
                    <a:pt x="2139" y="739"/>
                  </a:lnTo>
                  <a:lnTo>
                    <a:pt x="2137" y="742"/>
                  </a:lnTo>
                  <a:lnTo>
                    <a:pt x="2136" y="746"/>
                  </a:lnTo>
                  <a:lnTo>
                    <a:pt x="2136" y="746"/>
                  </a:lnTo>
                  <a:lnTo>
                    <a:pt x="2130" y="759"/>
                  </a:lnTo>
                  <a:lnTo>
                    <a:pt x="2126" y="769"/>
                  </a:lnTo>
                  <a:lnTo>
                    <a:pt x="2120" y="781"/>
                  </a:lnTo>
                  <a:lnTo>
                    <a:pt x="2112" y="790"/>
                  </a:lnTo>
                  <a:lnTo>
                    <a:pt x="2105" y="800"/>
                  </a:lnTo>
                  <a:lnTo>
                    <a:pt x="2098" y="809"/>
                  </a:lnTo>
                  <a:lnTo>
                    <a:pt x="2080" y="823"/>
                  </a:lnTo>
                  <a:lnTo>
                    <a:pt x="2061" y="837"/>
                  </a:lnTo>
                  <a:lnTo>
                    <a:pt x="2039" y="847"/>
                  </a:lnTo>
                  <a:lnTo>
                    <a:pt x="2017" y="856"/>
                  </a:lnTo>
                  <a:lnTo>
                    <a:pt x="1993" y="863"/>
                  </a:lnTo>
                  <a:lnTo>
                    <a:pt x="1968" y="867"/>
                  </a:lnTo>
                  <a:lnTo>
                    <a:pt x="1943" y="872"/>
                  </a:lnTo>
                  <a:lnTo>
                    <a:pt x="1918" y="873"/>
                  </a:lnTo>
                  <a:lnTo>
                    <a:pt x="1893" y="875"/>
                  </a:lnTo>
                  <a:lnTo>
                    <a:pt x="1843" y="875"/>
                  </a:lnTo>
                  <a:lnTo>
                    <a:pt x="1799" y="873"/>
                  </a:lnTo>
                  <a:lnTo>
                    <a:pt x="1799" y="873"/>
                  </a:lnTo>
                  <a:lnTo>
                    <a:pt x="1728" y="867"/>
                  </a:lnTo>
                  <a:lnTo>
                    <a:pt x="1691" y="864"/>
                  </a:lnTo>
                  <a:lnTo>
                    <a:pt x="1656" y="859"/>
                  </a:lnTo>
                  <a:lnTo>
                    <a:pt x="1622" y="853"/>
                  </a:lnTo>
                  <a:lnTo>
                    <a:pt x="1587" y="845"/>
                  </a:lnTo>
                  <a:lnTo>
                    <a:pt x="1552" y="837"/>
                  </a:lnTo>
                  <a:lnTo>
                    <a:pt x="1517" y="828"/>
                  </a:lnTo>
                  <a:lnTo>
                    <a:pt x="1517" y="828"/>
                  </a:lnTo>
                  <a:lnTo>
                    <a:pt x="1478" y="815"/>
                  </a:lnTo>
                  <a:lnTo>
                    <a:pt x="1440" y="802"/>
                  </a:lnTo>
                  <a:lnTo>
                    <a:pt x="1362" y="772"/>
                  </a:lnTo>
                  <a:lnTo>
                    <a:pt x="1286" y="740"/>
                  </a:lnTo>
                  <a:lnTo>
                    <a:pt x="1210" y="706"/>
                  </a:lnTo>
                  <a:lnTo>
                    <a:pt x="1210" y="706"/>
                  </a:lnTo>
                  <a:lnTo>
                    <a:pt x="1150" y="677"/>
                  </a:lnTo>
                  <a:lnTo>
                    <a:pt x="1090" y="648"/>
                  </a:lnTo>
                  <a:lnTo>
                    <a:pt x="1030" y="617"/>
                  </a:lnTo>
                  <a:lnTo>
                    <a:pt x="971" y="585"/>
                  </a:lnTo>
                  <a:lnTo>
                    <a:pt x="854" y="519"/>
                  </a:lnTo>
                  <a:lnTo>
                    <a:pt x="739" y="450"/>
                  </a:lnTo>
                  <a:lnTo>
                    <a:pt x="625" y="380"/>
                  </a:lnTo>
                  <a:lnTo>
                    <a:pt x="511" y="309"/>
                  </a:lnTo>
                  <a:lnTo>
                    <a:pt x="284" y="164"/>
                  </a:lnTo>
                  <a:lnTo>
                    <a:pt x="284" y="164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4" y="35"/>
                  </a:lnTo>
                  <a:lnTo>
                    <a:pt x="9" y="38"/>
                  </a:lnTo>
                  <a:lnTo>
                    <a:pt x="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8" name="Freeform 93">
              <a:extLst>
                <a:ext uri="{FF2B5EF4-FFF2-40B4-BE49-F238E27FC236}">
                  <a16:creationId xmlns:a16="http://schemas.microsoft.com/office/drawing/2014/main" id="{9F33A097-66D8-601A-586D-45167C386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" y="3586"/>
              <a:ext cx="676" cy="578"/>
            </a:xfrm>
            <a:custGeom>
              <a:avLst/>
              <a:gdLst>
                <a:gd name="T0" fmla="*/ 40 w 2028"/>
                <a:gd name="T1" fmla="*/ 182 h 1734"/>
                <a:gd name="T2" fmla="*/ 44 w 2028"/>
                <a:gd name="T3" fmla="*/ 332 h 1734"/>
                <a:gd name="T4" fmla="*/ 41 w 2028"/>
                <a:gd name="T5" fmla="*/ 470 h 1734"/>
                <a:gd name="T6" fmla="*/ 74 w 2028"/>
                <a:gd name="T7" fmla="*/ 559 h 1734"/>
                <a:gd name="T8" fmla="*/ 138 w 2028"/>
                <a:gd name="T9" fmla="*/ 632 h 1734"/>
                <a:gd name="T10" fmla="*/ 207 w 2028"/>
                <a:gd name="T11" fmla="*/ 670 h 1734"/>
                <a:gd name="T12" fmla="*/ 322 w 2028"/>
                <a:gd name="T13" fmla="*/ 676 h 1734"/>
                <a:gd name="T14" fmla="*/ 508 w 2028"/>
                <a:gd name="T15" fmla="*/ 640 h 1734"/>
                <a:gd name="T16" fmla="*/ 571 w 2028"/>
                <a:gd name="T17" fmla="*/ 606 h 1734"/>
                <a:gd name="T18" fmla="*/ 597 w 2028"/>
                <a:gd name="T19" fmla="*/ 530 h 1734"/>
                <a:gd name="T20" fmla="*/ 644 w 2028"/>
                <a:gd name="T21" fmla="*/ 476 h 1734"/>
                <a:gd name="T22" fmla="*/ 757 w 2028"/>
                <a:gd name="T23" fmla="*/ 438 h 1734"/>
                <a:gd name="T24" fmla="*/ 830 w 2028"/>
                <a:gd name="T25" fmla="*/ 454 h 1734"/>
                <a:gd name="T26" fmla="*/ 969 w 2028"/>
                <a:gd name="T27" fmla="*/ 562 h 1734"/>
                <a:gd name="T28" fmla="*/ 1330 w 2028"/>
                <a:gd name="T29" fmla="*/ 877 h 1734"/>
                <a:gd name="T30" fmla="*/ 1643 w 2028"/>
                <a:gd name="T31" fmla="*/ 1096 h 1734"/>
                <a:gd name="T32" fmla="*/ 1905 w 2028"/>
                <a:gd name="T33" fmla="*/ 1301 h 1734"/>
                <a:gd name="T34" fmla="*/ 1975 w 2028"/>
                <a:gd name="T35" fmla="*/ 1399 h 1734"/>
                <a:gd name="T36" fmla="*/ 1986 w 2028"/>
                <a:gd name="T37" fmla="*/ 1488 h 1734"/>
                <a:gd name="T38" fmla="*/ 1958 w 2028"/>
                <a:gd name="T39" fmla="*/ 1564 h 1734"/>
                <a:gd name="T40" fmla="*/ 1869 w 2028"/>
                <a:gd name="T41" fmla="*/ 1648 h 1734"/>
                <a:gd name="T42" fmla="*/ 1714 w 2028"/>
                <a:gd name="T43" fmla="*/ 1689 h 1734"/>
                <a:gd name="T44" fmla="*/ 1482 w 2028"/>
                <a:gd name="T45" fmla="*/ 1684 h 1734"/>
                <a:gd name="T46" fmla="*/ 1150 w 2028"/>
                <a:gd name="T47" fmla="*/ 1639 h 1734"/>
                <a:gd name="T48" fmla="*/ 953 w 2028"/>
                <a:gd name="T49" fmla="*/ 1586 h 1734"/>
                <a:gd name="T50" fmla="*/ 929 w 2028"/>
                <a:gd name="T51" fmla="*/ 1599 h 1734"/>
                <a:gd name="T52" fmla="*/ 941 w 2028"/>
                <a:gd name="T53" fmla="*/ 1626 h 1734"/>
                <a:gd name="T54" fmla="*/ 1218 w 2028"/>
                <a:gd name="T55" fmla="*/ 1691 h 1734"/>
                <a:gd name="T56" fmla="*/ 1599 w 2028"/>
                <a:gd name="T57" fmla="*/ 1734 h 1734"/>
                <a:gd name="T58" fmla="*/ 1772 w 2028"/>
                <a:gd name="T59" fmla="*/ 1722 h 1734"/>
                <a:gd name="T60" fmla="*/ 1920 w 2028"/>
                <a:gd name="T61" fmla="*/ 1662 h 1734"/>
                <a:gd name="T62" fmla="*/ 2013 w 2028"/>
                <a:gd name="T63" fmla="*/ 1542 h 1734"/>
                <a:gd name="T64" fmla="*/ 2022 w 2028"/>
                <a:gd name="T65" fmla="*/ 1413 h 1734"/>
                <a:gd name="T66" fmla="*/ 1970 w 2028"/>
                <a:gd name="T67" fmla="*/ 1308 h 1734"/>
                <a:gd name="T68" fmla="*/ 1834 w 2028"/>
                <a:gd name="T69" fmla="*/ 1187 h 1734"/>
                <a:gd name="T70" fmla="*/ 1485 w 2028"/>
                <a:gd name="T71" fmla="*/ 937 h 1734"/>
                <a:gd name="T72" fmla="*/ 1232 w 2028"/>
                <a:gd name="T73" fmla="*/ 743 h 1734"/>
                <a:gd name="T74" fmla="*/ 913 w 2028"/>
                <a:gd name="T75" fmla="*/ 461 h 1734"/>
                <a:gd name="T76" fmla="*/ 792 w 2028"/>
                <a:gd name="T77" fmla="*/ 398 h 1734"/>
                <a:gd name="T78" fmla="*/ 729 w 2028"/>
                <a:gd name="T79" fmla="*/ 401 h 1734"/>
                <a:gd name="T80" fmla="*/ 602 w 2028"/>
                <a:gd name="T81" fmla="*/ 458 h 1734"/>
                <a:gd name="T82" fmla="*/ 552 w 2028"/>
                <a:gd name="T83" fmla="*/ 530 h 1734"/>
                <a:gd name="T84" fmla="*/ 534 w 2028"/>
                <a:gd name="T85" fmla="*/ 590 h 1734"/>
                <a:gd name="T86" fmla="*/ 542 w 2028"/>
                <a:gd name="T87" fmla="*/ 583 h 1734"/>
                <a:gd name="T88" fmla="*/ 447 w 2028"/>
                <a:gd name="T89" fmla="*/ 610 h 1734"/>
                <a:gd name="T90" fmla="*/ 280 w 2028"/>
                <a:gd name="T91" fmla="*/ 637 h 1734"/>
                <a:gd name="T92" fmla="*/ 175 w 2028"/>
                <a:gd name="T93" fmla="*/ 607 h 1734"/>
                <a:gd name="T94" fmla="*/ 112 w 2028"/>
                <a:gd name="T95" fmla="*/ 542 h 1734"/>
                <a:gd name="T96" fmla="*/ 79 w 2028"/>
                <a:gd name="T97" fmla="*/ 455 h 1734"/>
                <a:gd name="T98" fmla="*/ 87 w 2028"/>
                <a:gd name="T99" fmla="*/ 322 h 1734"/>
                <a:gd name="T100" fmla="*/ 72 w 2028"/>
                <a:gd name="T101" fmla="*/ 125 h 1734"/>
                <a:gd name="T102" fmla="*/ 41 w 2028"/>
                <a:gd name="T103" fmla="*/ 13 h 1734"/>
                <a:gd name="T104" fmla="*/ 8 w 2028"/>
                <a:gd name="T105" fmla="*/ 5 h 1734"/>
                <a:gd name="T106" fmla="*/ 2 w 2028"/>
                <a:gd name="T107" fmla="*/ 2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8" h="1734">
                  <a:moveTo>
                    <a:pt x="2" y="25"/>
                  </a:moveTo>
                  <a:lnTo>
                    <a:pt x="2" y="25"/>
                  </a:lnTo>
                  <a:lnTo>
                    <a:pt x="14" y="63"/>
                  </a:lnTo>
                  <a:lnTo>
                    <a:pt x="25" y="103"/>
                  </a:lnTo>
                  <a:lnTo>
                    <a:pt x="34" y="142"/>
                  </a:lnTo>
                  <a:lnTo>
                    <a:pt x="40" y="182"/>
                  </a:lnTo>
                  <a:lnTo>
                    <a:pt x="40" y="182"/>
                  </a:lnTo>
                  <a:lnTo>
                    <a:pt x="44" y="220"/>
                  </a:lnTo>
                  <a:lnTo>
                    <a:pt x="47" y="258"/>
                  </a:lnTo>
                  <a:lnTo>
                    <a:pt x="46" y="294"/>
                  </a:lnTo>
                  <a:lnTo>
                    <a:pt x="44" y="332"/>
                  </a:lnTo>
                  <a:lnTo>
                    <a:pt x="44" y="332"/>
                  </a:lnTo>
                  <a:lnTo>
                    <a:pt x="41" y="366"/>
                  </a:lnTo>
                  <a:lnTo>
                    <a:pt x="38" y="401"/>
                  </a:lnTo>
                  <a:lnTo>
                    <a:pt x="38" y="436"/>
                  </a:lnTo>
                  <a:lnTo>
                    <a:pt x="38" y="454"/>
                  </a:lnTo>
                  <a:lnTo>
                    <a:pt x="41" y="470"/>
                  </a:lnTo>
                  <a:lnTo>
                    <a:pt x="41" y="470"/>
                  </a:lnTo>
                  <a:lnTo>
                    <a:pt x="44" y="486"/>
                  </a:lnTo>
                  <a:lnTo>
                    <a:pt x="49" y="501"/>
                  </a:lnTo>
                  <a:lnTo>
                    <a:pt x="53" y="515"/>
                  </a:lnTo>
                  <a:lnTo>
                    <a:pt x="59" y="530"/>
                  </a:lnTo>
                  <a:lnTo>
                    <a:pt x="66" y="545"/>
                  </a:lnTo>
                  <a:lnTo>
                    <a:pt x="74" y="559"/>
                  </a:lnTo>
                  <a:lnTo>
                    <a:pt x="82" y="572"/>
                  </a:lnTo>
                  <a:lnTo>
                    <a:pt x="93" y="585"/>
                  </a:lnTo>
                  <a:lnTo>
                    <a:pt x="103" y="599"/>
                  </a:lnTo>
                  <a:lnTo>
                    <a:pt x="113" y="610"/>
                  </a:lnTo>
                  <a:lnTo>
                    <a:pt x="125" y="622"/>
                  </a:lnTo>
                  <a:lnTo>
                    <a:pt x="138" y="632"/>
                  </a:lnTo>
                  <a:lnTo>
                    <a:pt x="150" y="641"/>
                  </a:lnTo>
                  <a:lnTo>
                    <a:pt x="164" y="650"/>
                  </a:lnTo>
                  <a:lnTo>
                    <a:pt x="177" y="657"/>
                  </a:lnTo>
                  <a:lnTo>
                    <a:pt x="192" y="664"/>
                  </a:lnTo>
                  <a:lnTo>
                    <a:pt x="192" y="664"/>
                  </a:lnTo>
                  <a:lnTo>
                    <a:pt x="207" y="670"/>
                  </a:lnTo>
                  <a:lnTo>
                    <a:pt x="223" y="673"/>
                  </a:lnTo>
                  <a:lnTo>
                    <a:pt x="239" y="676"/>
                  </a:lnTo>
                  <a:lnTo>
                    <a:pt x="255" y="679"/>
                  </a:lnTo>
                  <a:lnTo>
                    <a:pt x="271" y="679"/>
                  </a:lnTo>
                  <a:lnTo>
                    <a:pt x="289" y="679"/>
                  </a:lnTo>
                  <a:lnTo>
                    <a:pt x="322" y="676"/>
                  </a:lnTo>
                  <a:lnTo>
                    <a:pt x="356" y="672"/>
                  </a:lnTo>
                  <a:lnTo>
                    <a:pt x="390" y="664"/>
                  </a:lnTo>
                  <a:lnTo>
                    <a:pt x="454" y="651"/>
                  </a:lnTo>
                  <a:lnTo>
                    <a:pt x="454" y="651"/>
                  </a:lnTo>
                  <a:lnTo>
                    <a:pt x="480" y="645"/>
                  </a:lnTo>
                  <a:lnTo>
                    <a:pt x="508" y="640"/>
                  </a:lnTo>
                  <a:lnTo>
                    <a:pt x="536" y="631"/>
                  </a:lnTo>
                  <a:lnTo>
                    <a:pt x="548" y="625"/>
                  </a:lnTo>
                  <a:lnTo>
                    <a:pt x="559" y="619"/>
                  </a:lnTo>
                  <a:lnTo>
                    <a:pt x="559" y="619"/>
                  </a:lnTo>
                  <a:lnTo>
                    <a:pt x="567" y="613"/>
                  </a:lnTo>
                  <a:lnTo>
                    <a:pt x="571" y="606"/>
                  </a:lnTo>
                  <a:lnTo>
                    <a:pt x="575" y="597"/>
                  </a:lnTo>
                  <a:lnTo>
                    <a:pt x="578" y="588"/>
                  </a:lnTo>
                  <a:lnTo>
                    <a:pt x="583" y="569"/>
                  </a:lnTo>
                  <a:lnTo>
                    <a:pt x="587" y="552"/>
                  </a:lnTo>
                  <a:lnTo>
                    <a:pt x="587" y="552"/>
                  </a:lnTo>
                  <a:lnTo>
                    <a:pt x="597" y="530"/>
                  </a:lnTo>
                  <a:lnTo>
                    <a:pt x="611" y="509"/>
                  </a:lnTo>
                  <a:lnTo>
                    <a:pt x="618" y="499"/>
                  </a:lnTo>
                  <a:lnTo>
                    <a:pt x="625" y="490"/>
                  </a:lnTo>
                  <a:lnTo>
                    <a:pt x="634" y="483"/>
                  </a:lnTo>
                  <a:lnTo>
                    <a:pt x="644" y="476"/>
                  </a:lnTo>
                  <a:lnTo>
                    <a:pt x="644" y="476"/>
                  </a:lnTo>
                  <a:lnTo>
                    <a:pt x="663" y="466"/>
                  </a:lnTo>
                  <a:lnTo>
                    <a:pt x="685" y="457"/>
                  </a:lnTo>
                  <a:lnTo>
                    <a:pt x="729" y="444"/>
                  </a:lnTo>
                  <a:lnTo>
                    <a:pt x="729" y="444"/>
                  </a:lnTo>
                  <a:lnTo>
                    <a:pt x="742" y="439"/>
                  </a:lnTo>
                  <a:lnTo>
                    <a:pt x="757" y="438"/>
                  </a:lnTo>
                  <a:lnTo>
                    <a:pt x="770" y="438"/>
                  </a:lnTo>
                  <a:lnTo>
                    <a:pt x="782" y="438"/>
                  </a:lnTo>
                  <a:lnTo>
                    <a:pt x="795" y="441"/>
                  </a:lnTo>
                  <a:lnTo>
                    <a:pt x="807" y="444"/>
                  </a:lnTo>
                  <a:lnTo>
                    <a:pt x="818" y="448"/>
                  </a:lnTo>
                  <a:lnTo>
                    <a:pt x="830" y="454"/>
                  </a:lnTo>
                  <a:lnTo>
                    <a:pt x="853" y="467"/>
                  </a:lnTo>
                  <a:lnTo>
                    <a:pt x="875" y="483"/>
                  </a:lnTo>
                  <a:lnTo>
                    <a:pt x="896" y="499"/>
                  </a:lnTo>
                  <a:lnTo>
                    <a:pt x="916" y="517"/>
                  </a:lnTo>
                  <a:lnTo>
                    <a:pt x="916" y="517"/>
                  </a:lnTo>
                  <a:lnTo>
                    <a:pt x="969" y="562"/>
                  </a:lnTo>
                  <a:lnTo>
                    <a:pt x="1020" y="607"/>
                  </a:lnTo>
                  <a:lnTo>
                    <a:pt x="1121" y="700"/>
                  </a:lnTo>
                  <a:lnTo>
                    <a:pt x="1172" y="745"/>
                  </a:lnTo>
                  <a:lnTo>
                    <a:pt x="1223" y="790"/>
                  </a:lnTo>
                  <a:lnTo>
                    <a:pt x="1276" y="834"/>
                  </a:lnTo>
                  <a:lnTo>
                    <a:pt x="1330" y="877"/>
                  </a:lnTo>
                  <a:lnTo>
                    <a:pt x="1330" y="877"/>
                  </a:lnTo>
                  <a:lnTo>
                    <a:pt x="1408" y="934"/>
                  </a:lnTo>
                  <a:lnTo>
                    <a:pt x="1485" y="988"/>
                  </a:lnTo>
                  <a:lnTo>
                    <a:pt x="1564" y="1042"/>
                  </a:lnTo>
                  <a:lnTo>
                    <a:pt x="1643" y="1096"/>
                  </a:lnTo>
                  <a:lnTo>
                    <a:pt x="1643" y="1096"/>
                  </a:lnTo>
                  <a:lnTo>
                    <a:pt x="1721" y="1150"/>
                  </a:lnTo>
                  <a:lnTo>
                    <a:pt x="1759" y="1178"/>
                  </a:lnTo>
                  <a:lnTo>
                    <a:pt x="1797" y="1207"/>
                  </a:lnTo>
                  <a:lnTo>
                    <a:pt x="1835" y="1236"/>
                  </a:lnTo>
                  <a:lnTo>
                    <a:pt x="1872" y="1269"/>
                  </a:lnTo>
                  <a:lnTo>
                    <a:pt x="1905" y="1301"/>
                  </a:lnTo>
                  <a:lnTo>
                    <a:pt x="1937" y="1334"/>
                  </a:lnTo>
                  <a:lnTo>
                    <a:pt x="1937" y="1334"/>
                  </a:lnTo>
                  <a:lnTo>
                    <a:pt x="1949" y="1351"/>
                  </a:lnTo>
                  <a:lnTo>
                    <a:pt x="1961" y="1367"/>
                  </a:lnTo>
                  <a:lnTo>
                    <a:pt x="1970" y="1383"/>
                  </a:lnTo>
                  <a:lnTo>
                    <a:pt x="1975" y="1399"/>
                  </a:lnTo>
                  <a:lnTo>
                    <a:pt x="1981" y="1416"/>
                  </a:lnTo>
                  <a:lnTo>
                    <a:pt x="1984" y="1435"/>
                  </a:lnTo>
                  <a:lnTo>
                    <a:pt x="1987" y="1454"/>
                  </a:lnTo>
                  <a:lnTo>
                    <a:pt x="1987" y="1475"/>
                  </a:lnTo>
                  <a:lnTo>
                    <a:pt x="1987" y="1475"/>
                  </a:lnTo>
                  <a:lnTo>
                    <a:pt x="1986" y="1488"/>
                  </a:lnTo>
                  <a:lnTo>
                    <a:pt x="1983" y="1503"/>
                  </a:lnTo>
                  <a:lnTo>
                    <a:pt x="1980" y="1516"/>
                  </a:lnTo>
                  <a:lnTo>
                    <a:pt x="1975" y="1529"/>
                  </a:lnTo>
                  <a:lnTo>
                    <a:pt x="1971" y="1541"/>
                  </a:lnTo>
                  <a:lnTo>
                    <a:pt x="1965" y="1552"/>
                  </a:lnTo>
                  <a:lnTo>
                    <a:pt x="1958" y="1564"/>
                  </a:lnTo>
                  <a:lnTo>
                    <a:pt x="1951" y="1576"/>
                  </a:lnTo>
                  <a:lnTo>
                    <a:pt x="1934" y="1596"/>
                  </a:lnTo>
                  <a:lnTo>
                    <a:pt x="1914" y="1615"/>
                  </a:lnTo>
                  <a:lnTo>
                    <a:pt x="1892" y="1633"/>
                  </a:lnTo>
                  <a:lnTo>
                    <a:pt x="1869" y="1648"/>
                  </a:lnTo>
                  <a:lnTo>
                    <a:pt x="1869" y="1648"/>
                  </a:lnTo>
                  <a:lnTo>
                    <a:pt x="1845" y="1659"/>
                  </a:lnTo>
                  <a:lnTo>
                    <a:pt x="1819" y="1668"/>
                  </a:lnTo>
                  <a:lnTo>
                    <a:pt x="1794" y="1677"/>
                  </a:lnTo>
                  <a:lnTo>
                    <a:pt x="1768" y="1681"/>
                  </a:lnTo>
                  <a:lnTo>
                    <a:pt x="1741" y="1686"/>
                  </a:lnTo>
                  <a:lnTo>
                    <a:pt x="1714" y="1689"/>
                  </a:lnTo>
                  <a:lnTo>
                    <a:pt x="1687" y="1690"/>
                  </a:lnTo>
                  <a:lnTo>
                    <a:pt x="1659" y="1691"/>
                  </a:lnTo>
                  <a:lnTo>
                    <a:pt x="1659" y="1691"/>
                  </a:lnTo>
                  <a:lnTo>
                    <a:pt x="1601" y="1691"/>
                  </a:lnTo>
                  <a:lnTo>
                    <a:pt x="1541" y="1689"/>
                  </a:lnTo>
                  <a:lnTo>
                    <a:pt x="1482" y="1684"/>
                  </a:lnTo>
                  <a:lnTo>
                    <a:pt x="1422" y="1678"/>
                  </a:lnTo>
                  <a:lnTo>
                    <a:pt x="1422" y="1678"/>
                  </a:lnTo>
                  <a:lnTo>
                    <a:pt x="1314" y="1665"/>
                  </a:lnTo>
                  <a:lnTo>
                    <a:pt x="1259" y="1656"/>
                  </a:lnTo>
                  <a:lnTo>
                    <a:pt x="1204" y="1649"/>
                  </a:lnTo>
                  <a:lnTo>
                    <a:pt x="1150" y="1639"/>
                  </a:lnTo>
                  <a:lnTo>
                    <a:pt x="1096" y="1627"/>
                  </a:lnTo>
                  <a:lnTo>
                    <a:pt x="1044" y="1614"/>
                  </a:lnTo>
                  <a:lnTo>
                    <a:pt x="991" y="1599"/>
                  </a:lnTo>
                  <a:lnTo>
                    <a:pt x="991" y="1599"/>
                  </a:lnTo>
                  <a:lnTo>
                    <a:pt x="953" y="1586"/>
                  </a:lnTo>
                  <a:lnTo>
                    <a:pt x="953" y="1586"/>
                  </a:lnTo>
                  <a:lnTo>
                    <a:pt x="948" y="1585"/>
                  </a:lnTo>
                  <a:lnTo>
                    <a:pt x="944" y="1585"/>
                  </a:lnTo>
                  <a:lnTo>
                    <a:pt x="941" y="1586"/>
                  </a:lnTo>
                  <a:lnTo>
                    <a:pt x="937" y="1588"/>
                  </a:lnTo>
                  <a:lnTo>
                    <a:pt x="932" y="1592"/>
                  </a:lnTo>
                  <a:lnTo>
                    <a:pt x="929" y="1599"/>
                  </a:lnTo>
                  <a:lnTo>
                    <a:pt x="928" y="1607"/>
                  </a:lnTo>
                  <a:lnTo>
                    <a:pt x="929" y="1614"/>
                  </a:lnTo>
                  <a:lnTo>
                    <a:pt x="934" y="1621"/>
                  </a:lnTo>
                  <a:lnTo>
                    <a:pt x="938" y="1624"/>
                  </a:lnTo>
                  <a:lnTo>
                    <a:pt x="941" y="1626"/>
                  </a:lnTo>
                  <a:lnTo>
                    <a:pt x="941" y="1626"/>
                  </a:lnTo>
                  <a:lnTo>
                    <a:pt x="986" y="1642"/>
                  </a:lnTo>
                  <a:lnTo>
                    <a:pt x="1032" y="1653"/>
                  </a:lnTo>
                  <a:lnTo>
                    <a:pt x="1079" y="1665"/>
                  </a:lnTo>
                  <a:lnTo>
                    <a:pt x="1124" y="1675"/>
                  </a:lnTo>
                  <a:lnTo>
                    <a:pt x="1171" y="1684"/>
                  </a:lnTo>
                  <a:lnTo>
                    <a:pt x="1218" y="1691"/>
                  </a:lnTo>
                  <a:lnTo>
                    <a:pt x="1311" y="1705"/>
                  </a:lnTo>
                  <a:lnTo>
                    <a:pt x="1311" y="1705"/>
                  </a:lnTo>
                  <a:lnTo>
                    <a:pt x="1425" y="1719"/>
                  </a:lnTo>
                  <a:lnTo>
                    <a:pt x="1484" y="1727"/>
                  </a:lnTo>
                  <a:lnTo>
                    <a:pt x="1542" y="1731"/>
                  </a:lnTo>
                  <a:lnTo>
                    <a:pt x="1599" y="1734"/>
                  </a:lnTo>
                  <a:lnTo>
                    <a:pt x="1658" y="1734"/>
                  </a:lnTo>
                  <a:lnTo>
                    <a:pt x="1687" y="1732"/>
                  </a:lnTo>
                  <a:lnTo>
                    <a:pt x="1715" y="1729"/>
                  </a:lnTo>
                  <a:lnTo>
                    <a:pt x="1744" y="1727"/>
                  </a:lnTo>
                  <a:lnTo>
                    <a:pt x="1772" y="1722"/>
                  </a:lnTo>
                  <a:lnTo>
                    <a:pt x="1772" y="1722"/>
                  </a:lnTo>
                  <a:lnTo>
                    <a:pt x="1798" y="1718"/>
                  </a:lnTo>
                  <a:lnTo>
                    <a:pt x="1825" y="1710"/>
                  </a:lnTo>
                  <a:lnTo>
                    <a:pt x="1850" y="1700"/>
                  </a:lnTo>
                  <a:lnTo>
                    <a:pt x="1875" y="1690"/>
                  </a:lnTo>
                  <a:lnTo>
                    <a:pt x="1898" y="1677"/>
                  </a:lnTo>
                  <a:lnTo>
                    <a:pt x="1920" y="1662"/>
                  </a:lnTo>
                  <a:lnTo>
                    <a:pt x="1940" y="1646"/>
                  </a:lnTo>
                  <a:lnTo>
                    <a:pt x="1959" y="1629"/>
                  </a:lnTo>
                  <a:lnTo>
                    <a:pt x="1977" y="1608"/>
                  </a:lnTo>
                  <a:lnTo>
                    <a:pt x="1992" y="1588"/>
                  </a:lnTo>
                  <a:lnTo>
                    <a:pt x="2003" y="1566"/>
                  </a:lnTo>
                  <a:lnTo>
                    <a:pt x="2013" y="1542"/>
                  </a:lnTo>
                  <a:lnTo>
                    <a:pt x="2021" y="1517"/>
                  </a:lnTo>
                  <a:lnTo>
                    <a:pt x="2027" y="1491"/>
                  </a:lnTo>
                  <a:lnTo>
                    <a:pt x="2028" y="1463"/>
                  </a:lnTo>
                  <a:lnTo>
                    <a:pt x="2025" y="1434"/>
                  </a:lnTo>
                  <a:lnTo>
                    <a:pt x="2025" y="1434"/>
                  </a:lnTo>
                  <a:lnTo>
                    <a:pt x="2022" y="1413"/>
                  </a:lnTo>
                  <a:lnTo>
                    <a:pt x="2018" y="1394"/>
                  </a:lnTo>
                  <a:lnTo>
                    <a:pt x="2011" y="1375"/>
                  </a:lnTo>
                  <a:lnTo>
                    <a:pt x="2002" y="1358"/>
                  </a:lnTo>
                  <a:lnTo>
                    <a:pt x="1992" y="1340"/>
                  </a:lnTo>
                  <a:lnTo>
                    <a:pt x="1981" y="1324"/>
                  </a:lnTo>
                  <a:lnTo>
                    <a:pt x="1970" y="1308"/>
                  </a:lnTo>
                  <a:lnTo>
                    <a:pt x="1956" y="1294"/>
                  </a:lnTo>
                  <a:lnTo>
                    <a:pt x="1927" y="1264"/>
                  </a:lnTo>
                  <a:lnTo>
                    <a:pt x="1896" y="1236"/>
                  </a:lnTo>
                  <a:lnTo>
                    <a:pt x="1866" y="1212"/>
                  </a:lnTo>
                  <a:lnTo>
                    <a:pt x="1834" y="1187"/>
                  </a:lnTo>
                  <a:lnTo>
                    <a:pt x="1834" y="1187"/>
                  </a:lnTo>
                  <a:lnTo>
                    <a:pt x="1791" y="1153"/>
                  </a:lnTo>
                  <a:lnTo>
                    <a:pt x="1749" y="1121"/>
                  </a:lnTo>
                  <a:lnTo>
                    <a:pt x="1662" y="1059"/>
                  </a:lnTo>
                  <a:lnTo>
                    <a:pt x="1573" y="998"/>
                  </a:lnTo>
                  <a:lnTo>
                    <a:pt x="1485" y="937"/>
                  </a:lnTo>
                  <a:lnTo>
                    <a:pt x="1485" y="937"/>
                  </a:lnTo>
                  <a:lnTo>
                    <a:pt x="1414" y="887"/>
                  </a:lnTo>
                  <a:lnTo>
                    <a:pt x="1379" y="862"/>
                  </a:lnTo>
                  <a:lnTo>
                    <a:pt x="1343" y="836"/>
                  </a:lnTo>
                  <a:lnTo>
                    <a:pt x="1343" y="836"/>
                  </a:lnTo>
                  <a:lnTo>
                    <a:pt x="1286" y="790"/>
                  </a:lnTo>
                  <a:lnTo>
                    <a:pt x="1232" y="743"/>
                  </a:lnTo>
                  <a:lnTo>
                    <a:pt x="1123" y="645"/>
                  </a:lnTo>
                  <a:lnTo>
                    <a:pt x="1123" y="645"/>
                  </a:lnTo>
                  <a:lnTo>
                    <a:pt x="1020" y="552"/>
                  </a:lnTo>
                  <a:lnTo>
                    <a:pt x="967" y="506"/>
                  </a:lnTo>
                  <a:lnTo>
                    <a:pt x="913" y="461"/>
                  </a:lnTo>
                  <a:lnTo>
                    <a:pt x="913" y="461"/>
                  </a:lnTo>
                  <a:lnTo>
                    <a:pt x="893" y="445"/>
                  </a:lnTo>
                  <a:lnTo>
                    <a:pt x="871" y="430"/>
                  </a:lnTo>
                  <a:lnTo>
                    <a:pt x="850" y="419"/>
                  </a:lnTo>
                  <a:lnTo>
                    <a:pt x="827" y="407"/>
                  </a:lnTo>
                  <a:lnTo>
                    <a:pt x="804" y="400"/>
                  </a:lnTo>
                  <a:lnTo>
                    <a:pt x="792" y="398"/>
                  </a:lnTo>
                  <a:lnTo>
                    <a:pt x="780" y="397"/>
                  </a:lnTo>
                  <a:lnTo>
                    <a:pt x="767" y="395"/>
                  </a:lnTo>
                  <a:lnTo>
                    <a:pt x="755" y="395"/>
                  </a:lnTo>
                  <a:lnTo>
                    <a:pt x="742" y="398"/>
                  </a:lnTo>
                  <a:lnTo>
                    <a:pt x="729" y="401"/>
                  </a:lnTo>
                  <a:lnTo>
                    <a:pt x="729" y="401"/>
                  </a:lnTo>
                  <a:lnTo>
                    <a:pt x="706" y="407"/>
                  </a:lnTo>
                  <a:lnTo>
                    <a:pt x="684" y="414"/>
                  </a:lnTo>
                  <a:lnTo>
                    <a:pt x="662" y="423"/>
                  </a:lnTo>
                  <a:lnTo>
                    <a:pt x="640" y="433"/>
                  </a:lnTo>
                  <a:lnTo>
                    <a:pt x="621" y="445"/>
                  </a:lnTo>
                  <a:lnTo>
                    <a:pt x="602" y="458"/>
                  </a:lnTo>
                  <a:lnTo>
                    <a:pt x="586" y="474"/>
                  </a:lnTo>
                  <a:lnTo>
                    <a:pt x="578" y="485"/>
                  </a:lnTo>
                  <a:lnTo>
                    <a:pt x="571" y="493"/>
                  </a:lnTo>
                  <a:lnTo>
                    <a:pt x="571" y="493"/>
                  </a:lnTo>
                  <a:lnTo>
                    <a:pt x="561" y="511"/>
                  </a:lnTo>
                  <a:lnTo>
                    <a:pt x="552" y="530"/>
                  </a:lnTo>
                  <a:lnTo>
                    <a:pt x="545" y="549"/>
                  </a:lnTo>
                  <a:lnTo>
                    <a:pt x="539" y="569"/>
                  </a:lnTo>
                  <a:lnTo>
                    <a:pt x="539" y="569"/>
                  </a:lnTo>
                  <a:lnTo>
                    <a:pt x="536" y="580"/>
                  </a:lnTo>
                  <a:lnTo>
                    <a:pt x="534" y="584"/>
                  </a:lnTo>
                  <a:lnTo>
                    <a:pt x="534" y="590"/>
                  </a:lnTo>
                  <a:lnTo>
                    <a:pt x="534" y="590"/>
                  </a:lnTo>
                  <a:lnTo>
                    <a:pt x="534" y="591"/>
                  </a:lnTo>
                  <a:lnTo>
                    <a:pt x="536" y="591"/>
                  </a:lnTo>
                  <a:lnTo>
                    <a:pt x="539" y="588"/>
                  </a:lnTo>
                  <a:lnTo>
                    <a:pt x="542" y="583"/>
                  </a:lnTo>
                  <a:lnTo>
                    <a:pt x="542" y="583"/>
                  </a:lnTo>
                  <a:lnTo>
                    <a:pt x="537" y="583"/>
                  </a:lnTo>
                  <a:lnTo>
                    <a:pt x="532" y="585"/>
                  </a:lnTo>
                  <a:lnTo>
                    <a:pt x="520" y="591"/>
                  </a:lnTo>
                  <a:lnTo>
                    <a:pt x="520" y="591"/>
                  </a:lnTo>
                  <a:lnTo>
                    <a:pt x="483" y="602"/>
                  </a:lnTo>
                  <a:lnTo>
                    <a:pt x="447" y="610"/>
                  </a:lnTo>
                  <a:lnTo>
                    <a:pt x="447" y="610"/>
                  </a:lnTo>
                  <a:lnTo>
                    <a:pt x="374" y="626"/>
                  </a:lnTo>
                  <a:lnTo>
                    <a:pt x="335" y="634"/>
                  </a:lnTo>
                  <a:lnTo>
                    <a:pt x="316" y="635"/>
                  </a:lnTo>
                  <a:lnTo>
                    <a:pt x="297" y="637"/>
                  </a:lnTo>
                  <a:lnTo>
                    <a:pt x="280" y="637"/>
                  </a:lnTo>
                  <a:lnTo>
                    <a:pt x="261" y="637"/>
                  </a:lnTo>
                  <a:lnTo>
                    <a:pt x="243" y="634"/>
                  </a:lnTo>
                  <a:lnTo>
                    <a:pt x="226" y="631"/>
                  </a:lnTo>
                  <a:lnTo>
                    <a:pt x="208" y="625"/>
                  </a:lnTo>
                  <a:lnTo>
                    <a:pt x="191" y="618"/>
                  </a:lnTo>
                  <a:lnTo>
                    <a:pt x="175" y="607"/>
                  </a:lnTo>
                  <a:lnTo>
                    <a:pt x="160" y="596"/>
                  </a:lnTo>
                  <a:lnTo>
                    <a:pt x="160" y="596"/>
                  </a:lnTo>
                  <a:lnTo>
                    <a:pt x="147" y="584"/>
                  </a:lnTo>
                  <a:lnTo>
                    <a:pt x="134" y="571"/>
                  </a:lnTo>
                  <a:lnTo>
                    <a:pt x="122" y="556"/>
                  </a:lnTo>
                  <a:lnTo>
                    <a:pt x="112" y="542"/>
                  </a:lnTo>
                  <a:lnTo>
                    <a:pt x="101" y="525"/>
                  </a:lnTo>
                  <a:lnTo>
                    <a:pt x="94" y="509"/>
                  </a:lnTo>
                  <a:lnTo>
                    <a:pt x="88" y="492"/>
                  </a:lnTo>
                  <a:lnTo>
                    <a:pt x="84" y="474"/>
                  </a:lnTo>
                  <a:lnTo>
                    <a:pt x="84" y="474"/>
                  </a:lnTo>
                  <a:lnTo>
                    <a:pt x="79" y="455"/>
                  </a:lnTo>
                  <a:lnTo>
                    <a:pt x="78" y="436"/>
                  </a:lnTo>
                  <a:lnTo>
                    <a:pt x="78" y="417"/>
                  </a:lnTo>
                  <a:lnTo>
                    <a:pt x="79" y="398"/>
                  </a:lnTo>
                  <a:lnTo>
                    <a:pt x="82" y="360"/>
                  </a:lnTo>
                  <a:lnTo>
                    <a:pt x="87" y="322"/>
                  </a:lnTo>
                  <a:lnTo>
                    <a:pt x="87" y="322"/>
                  </a:lnTo>
                  <a:lnTo>
                    <a:pt x="88" y="290"/>
                  </a:lnTo>
                  <a:lnTo>
                    <a:pt x="88" y="256"/>
                  </a:lnTo>
                  <a:lnTo>
                    <a:pt x="87" y="223"/>
                  </a:lnTo>
                  <a:lnTo>
                    <a:pt x="82" y="190"/>
                  </a:lnTo>
                  <a:lnTo>
                    <a:pt x="78" y="157"/>
                  </a:lnTo>
                  <a:lnTo>
                    <a:pt x="72" y="125"/>
                  </a:lnTo>
                  <a:lnTo>
                    <a:pt x="65" y="92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49" y="37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38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5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9" name="Freeform 94">
              <a:extLst>
                <a:ext uri="{FF2B5EF4-FFF2-40B4-BE49-F238E27FC236}">
                  <a16:creationId xmlns:a16="http://schemas.microsoft.com/office/drawing/2014/main" id="{850D1DC8-2AC6-65EC-AF7A-DA8437E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711"/>
              <a:ext cx="56" cy="88"/>
            </a:xfrm>
            <a:custGeom>
              <a:avLst/>
              <a:gdLst>
                <a:gd name="T0" fmla="*/ 152 w 167"/>
                <a:gd name="T1" fmla="*/ 2 h 264"/>
                <a:gd name="T2" fmla="*/ 152 w 167"/>
                <a:gd name="T3" fmla="*/ 2 h 264"/>
                <a:gd name="T4" fmla="*/ 141 w 167"/>
                <a:gd name="T5" fmla="*/ 0 h 264"/>
                <a:gd name="T6" fmla="*/ 129 w 167"/>
                <a:gd name="T7" fmla="*/ 0 h 264"/>
                <a:gd name="T8" fmla="*/ 119 w 167"/>
                <a:gd name="T9" fmla="*/ 0 h 264"/>
                <a:gd name="T10" fmla="*/ 110 w 167"/>
                <a:gd name="T11" fmla="*/ 2 h 264"/>
                <a:gd name="T12" fmla="*/ 100 w 167"/>
                <a:gd name="T13" fmla="*/ 5 h 264"/>
                <a:gd name="T14" fmla="*/ 92 w 167"/>
                <a:gd name="T15" fmla="*/ 8 h 264"/>
                <a:gd name="T16" fmla="*/ 83 w 167"/>
                <a:gd name="T17" fmla="*/ 12 h 264"/>
                <a:gd name="T18" fmla="*/ 76 w 167"/>
                <a:gd name="T19" fmla="*/ 16 h 264"/>
                <a:gd name="T20" fmla="*/ 63 w 167"/>
                <a:gd name="T21" fmla="*/ 30 h 264"/>
                <a:gd name="T22" fmla="*/ 51 w 167"/>
                <a:gd name="T23" fmla="*/ 46 h 264"/>
                <a:gd name="T24" fmla="*/ 41 w 167"/>
                <a:gd name="T25" fmla="*/ 63 h 264"/>
                <a:gd name="T26" fmla="*/ 32 w 167"/>
                <a:gd name="T27" fmla="*/ 82 h 264"/>
                <a:gd name="T28" fmla="*/ 25 w 167"/>
                <a:gd name="T29" fmla="*/ 103 h 264"/>
                <a:gd name="T30" fmla="*/ 19 w 167"/>
                <a:gd name="T31" fmla="*/ 123 h 264"/>
                <a:gd name="T32" fmla="*/ 15 w 167"/>
                <a:gd name="T33" fmla="*/ 145 h 264"/>
                <a:gd name="T34" fmla="*/ 10 w 167"/>
                <a:gd name="T35" fmla="*/ 167 h 264"/>
                <a:gd name="T36" fmla="*/ 4 w 167"/>
                <a:gd name="T37" fmla="*/ 208 h 264"/>
                <a:gd name="T38" fmla="*/ 0 w 167"/>
                <a:gd name="T39" fmla="*/ 243 h 264"/>
                <a:gd name="T40" fmla="*/ 0 w 167"/>
                <a:gd name="T41" fmla="*/ 243 h 264"/>
                <a:gd name="T42" fmla="*/ 0 w 167"/>
                <a:gd name="T43" fmla="*/ 248 h 264"/>
                <a:gd name="T44" fmla="*/ 0 w 167"/>
                <a:gd name="T45" fmla="*/ 252 h 264"/>
                <a:gd name="T46" fmla="*/ 3 w 167"/>
                <a:gd name="T47" fmla="*/ 255 h 264"/>
                <a:gd name="T48" fmla="*/ 4 w 167"/>
                <a:gd name="T49" fmla="*/ 258 h 264"/>
                <a:gd name="T50" fmla="*/ 10 w 167"/>
                <a:gd name="T51" fmla="*/ 262 h 264"/>
                <a:gd name="T52" fmla="*/ 18 w 167"/>
                <a:gd name="T53" fmla="*/ 264 h 264"/>
                <a:gd name="T54" fmla="*/ 26 w 167"/>
                <a:gd name="T55" fmla="*/ 262 h 264"/>
                <a:gd name="T56" fmla="*/ 32 w 167"/>
                <a:gd name="T57" fmla="*/ 258 h 264"/>
                <a:gd name="T58" fmla="*/ 38 w 167"/>
                <a:gd name="T59" fmla="*/ 252 h 264"/>
                <a:gd name="T60" fmla="*/ 40 w 167"/>
                <a:gd name="T61" fmla="*/ 248 h 264"/>
                <a:gd name="T62" fmla="*/ 41 w 167"/>
                <a:gd name="T63" fmla="*/ 243 h 264"/>
                <a:gd name="T64" fmla="*/ 41 w 167"/>
                <a:gd name="T65" fmla="*/ 243 h 264"/>
                <a:gd name="T66" fmla="*/ 47 w 167"/>
                <a:gd name="T67" fmla="*/ 188 h 264"/>
                <a:gd name="T68" fmla="*/ 53 w 167"/>
                <a:gd name="T69" fmla="*/ 152 h 264"/>
                <a:gd name="T70" fmla="*/ 57 w 167"/>
                <a:gd name="T71" fmla="*/ 135 h 264"/>
                <a:gd name="T72" fmla="*/ 62 w 167"/>
                <a:gd name="T73" fmla="*/ 117 h 264"/>
                <a:gd name="T74" fmla="*/ 67 w 167"/>
                <a:gd name="T75" fmla="*/ 100 h 264"/>
                <a:gd name="T76" fmla="*/ 75 w 167"/>
                <a:gd name="T77" fmla="*/ 84 h 264"/>
                <a:gd name="T78" fmla="*/ 82 w 167"/>
                <a:gd name="T79" fmla="*/ 70 h 264"/>
                <a:gd name="T80" fmla="*/ 91 w 167"/>
                <a:gd name="T81" fmla="*/ 59 h 264"/>
                <a:gd name="T82" fmla="*/ 101 w 167"/>
                <a:gd name="T83" fmla="*/ 50 h 264"/>
                <a:gd name="T84" fmla="*/ 107 w 167"/>
                <a:gd name="T85" fmla="*/ 46 h 264"/>
                <a:gd name="T86" fmla="*/ 113 w 167"/>
                <a:gd name="T87" fmla="*/ 43 h 264"/>
                <a:gd name="T88" fmla="*/ 119 w 167"/>
                <a:gd name="T89" fmla="*/ 41 h 264"/>
                <a:gd name="T90" fmla="*/ 126 w 167"/>
                <a:gd name="T91" fmla="*/ 40 h 264"/>
                <a:gd name="T92" fmla="*/ 133 w 167"/>
                <a:gd name="T93" fmla="*/ 41 h 264"/>
                <a:gd name="T94" fmla="*/ 141 w 167"/>
                <a:gd name="T95" fmla="*/ 41 h 264"/>
                <a:gd name="T96" fmla="*/ 141 w 167"/>
                <a:gd name="T97" fmla="*/ 41 h 264"/>
                <a:gd name="T98" fmla="*/ 145 w 167"/>
                <a:gd name="T99" fmla="*/ 43 h 264"/>
                <a:gd name="T100" fmla="*/ 149 w 167"/>
                <a:gd name="T101" fmla="*/ 41 h 264"/>
                <a:gd name="T102" fmla="*/ 157 w 167"/>
                <a:gd name="T103" fmla="*/ 38 h 264"/>
                <a:gd name="T104" fmla="*/ 162 w 167"/>
                <a:gd name="T105" fmla="*/ 32 h 264"/>
                <a:gd name="T106" fmla="*/ 165 w 167"/>
                <a:gd name="T107" fmla="*/ 27 h 264"/>
                <a:gd name="T108" fmla="*/ 167 w 167"/>
                <a:gd name="T109" fmla="*/ 18 h 264"/>
                <a:gd name="T110" fmla="*/ 164 w 167"/>
                <a:gd name="T111" fmla="*/ 12 h 264"/>
                <a:gd name="T112" fmla="*/ 162 w 167"/>
                <a:gd name="T113" fmla="*/ 8 h 264"/>
                <a:gd name="T114" fmla="*/ 160 w 167"/>
                <a:gd name="T115" fmla="*/ 6 h 264"/>
                <a:gd name="T116" fmla="*/ 157 w 167"/>
                <a:gd name="T117" fmla="*/ 3 h 264"/>
                <a:gd name="T118" fmla="*/ 152 w 167"/>
                <a:gd name="T119" fmla="*/ 2 h 264"/>
                <a:gd name="T120" fmla="*/ 152 w 167"/>
                <a:gd name="T121" fmla="*/ 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264">
                  <a:moveTo>
                    <a:pt x="152" y="2"/>
                  </a:moveTo>
                  <a:lnTo>
                    <a:pt x="152" y="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10" y="2"/>
                  </a:lnTo>
                  <a:lnTo>
                    <a:pt x="100" y="5"/>
                  </a:lnTo>
                  <a:lnTo>
                    <a:pt x="92" y="8"/>
                  </a:lnTo>
                  <a:lnTo>
                    <a:pt x="83" y="12"/>
                  </a:lnTo>
                  <a:lnTo>
                    <a:pt x="76" y="16"/>
                  </a:lnTo>
                  <a:lnTo>
                    <a:pt x="63" y="30"/>
                  </a:lnTo>
                  <a:lnTo>
                    <a:pt x="51" y="46"/>
                  </a:lnTo>
                  <a:lnTo>
                    <a:pt x="41" y="63"/>
                  </a:lnTo>
                  <a:lnTo>
                    <a:pt x="32" y="82"/>
                  </a:lnTo>
                  <a:lnTo>
                    <a:pt x="25" y="103"/>
                  </a:lnTo>
                  <a:lnTo>
                    <a:pt x="19" y="123"/>
                  </a:lnTo>
                  <a:lnTo>
                    <a:pt x="15" y="145"/>
                  </a:lnTo>
                  <a:lnTo>
                    <a:pt x="10" y="167"/>
                  </a:lnTo>
                  <a:lnTo>
                    <a:pt x="4" y="208"/>
                  </a:lnTo>
                  <a:lnTo>
                    <a:pt x="0" y="243"/>
                  </a:lnTo>
                  <a:lnTo>
                    <a:pt x="0" y="243"/>
                  </a:lnTo>
                  <a:lnTo>
                    <a:pt x="0" y="248"/>
                  </a:lnTo>
                  <a:lnTo>
                    <a:pt x="0" y="252"/>
                  </a:lnTo>
                  <a:lnTo>
                    <a:pt x="3" y="255"/>
                  </a:lnTo>
                  <a:lnTo>
                    <a:pt x="4" y="258"/>
                  </a:lnTo>
                  <a:lnTo>
                    <a:pt x="10" y="262"/>
                  </a:lnTo>
                  <a:lnTo>
                    <a:pt x="18" y="264"/>
                  </a:lnTo>
                  <a:lnTo>
                    <a:pt x="26" y="262"/>
                  </a:lnTo>
                  <a:lnTo>
                    <a:pt x="32" y="258"/>
                  </a:lnTo>
                  <a:lnTo>
                    <a:pt x="38" y="252"/>
                  </a:lnTo>
                  <a:lnTo>
                    <a:pt x="40" y="248"/>
                  </a:lnTo>
                  <a:lnTo>
                    <a:pt x="41" y="243"/>
                  </a:lnTo>
                  <a:lnTo>
                    <a:pt x="41" y="243"/>
                  </a:lnTo>
                  <a:lnTo>
                    <a:pt x="47" y="188"/>
                  </a:lnTo>
                  <a:lnTo>
                    <a:pt x="53" y="152"/>
                  </a:lnTo>
                  <a:lnTo>
                    <a:pt x="57" y="135"/>
                  </a:lnTo>
                  <a:lnTo>
                    <a:pt x="62" y="117"/>
                  </a:lnTo>
                  <a:lnTo>
                    <a:pt x="67" y="100"/>
                  </a:lnTo>
                  <a:lnTo>
                    <a:pt x="75" y="84"/>
                  </a:lnTo>
                  <a:lnTo>
                    <a:pt x="82" y="70"/>
                  </a:lnTo>
                  <a:lnTo>
                    <a:pt x="91" y="59"/>
                  </a:lnTo>
                  <a:lnTo>
                    <a:pt x="101" y="50"/>
                  </a:lnTo>
                  <a:lnTo>
                    <a:pt x="107" y="46"/>
                  </a:lnTo>
                  <a:lnTo>
                    <a:pt x="113" y="43"/>
                  </a:lnTo>
                  <a:lnTo>
                    <a:pt x="119" y="41"/>
                  </a:lnTo>
                  <a:lnTo>
                    <a:pt x="126" y="40"/>
                  </a:lnTo>
                  <a:lnTo>
                    <a:pt x="133" y="41"/>
                  </a:lnTo>
                  <a:lnTo>
                    <a:pt x="141" y="41"/>
                  </a:lnTo>
                  <a:lnTo>
                    <a:pt x="141" y="41"/>
                  </a:lnTo>
                  <a:lnTo>
                    <a:pt x="145" y="43"/>
                  </a:lnTo>
                  <a:lnTo>
                    <a:pt x="149" y="41"/>
                  </a:lnTo>
                  <a:lnTo>
                    <a:pt x="157" y="38"/>
                  </a:lnTo>
                  <a:lnTo>
                    <a:pt x="162" y="32"/>
                  </a:lnTo>
                  <a:lnTo>
                    <a:pt x="165" y="27"/>
                  </a:lnTo>
                  <a:lnTo>
                    <a:pt x="167" y="18"/>
                  </a:lnTo>
                  <a:lnTo>
                    <a:pt x="164" y="12"/>
                  </a:lnTo>
                  <a:lnTo>
                    <a:pt x="162" y="8"/>
                  </a:lnTo>
                  <a:lnTo>
                    <a:pt x="160" y="6"/>
                  </a:lnTo>
                  <a:lnTo>
                    <a:pt x="157" y="3"/>
                  </a:lnTo>
                  <a:lnTo>
                    <a:pt x="152" y="2"/>
                  </a:lnTo>
                  <a:lnTo>
                    <a:pt x="15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0" name="Freeform 95">
              <a:extLst>
                <a:ext uri="{FF2B5EF4-FFF2-40B4-BE49-F238E27FC236}">
                  <a16:creationId xmlns:a16="http://schemas.microsoft.com/office/drawing/2014/main" id="{5048E8CB-DEDD-9CD3-C3C3-B74F43B15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3950"/>
              <a:ext cx="511" cy="149"/>
            </a:xfrm>
            <a:custGeom>
              <a:avLst/>
              <a:gdLst>
                <a:gd name="T0" fmla="*/ 1486 w 1532"/>
                <a:gd name="T1" fmla="*/ 232 h 447"/>
                <a:gd name="T2" fmla="*/ 1491 w 1532"/>
                <a:gd name="T3" fmla="*/ 266 h 447"/>
                <a:gd name="T4" fmla="*/ 1485 w 1532"/>
                <a:gd name="T5" fmla="*/ 300 h 447"/>
                <a:gd name="T6" fmla="*/ 1470 w 1532"/>
                <a:gd name="T7" fmla="*/ 330 h 447"/>
                <a:gd name="T8" fmla="*/ 1445 w 1532"/>
                <a:gd name="T9" fmla="*/ 355 h 447"/>
                <a:gd name="T10" fmla="*/ 1426 w 1532"/>
                <a:gd name="T11" fmla="*/ 367 h 447"/>
                <a:gd name="T12" fmla="*/ 1382 w 1532"/>
                <a:gd name="T13" fmla="*/ 384 h 447"/>
                <a:gd name="T14" fmla="*/ 1337 w 1532"/>
                <a:gd name="T15" fmla="*/ 393 h 447"/>
                <a:gd name="T16" fmla="*/ 1268 w 1532"/>
                <a:gd name="T17" fmla="*/ 400 h 447"/>
                <a:gd name="T18" fmla="*/ 1213 w 1532"/>
                <a:gd name="T19" fmla="*/ 405 h 447"/>
                <a:gd name="T20" fmla="*/ 1101 w 1532"/>
                <a:gd name="T21" fmla="*/ 406 h 447"/>
                <a:gd name="T22" fmla="*/ 1047 w 1532"/>
                <a:gd name="T23" fmla="*/ 403 h 447"/>
                <a:gd name="T24" fmla="*/ 945 w 1532"/>
                <a:gd name="T25" fmla="*/ 392 h 447"/>
                <a:gd name="T26" fmla="*/ 845 w 1532"/>
                <a:gd name="T27" fmla="*/ 373 h 447"/>
                <a:gd name="T28" fmla="*/ 747 w 1532"/>
                <a:gd name="T29" fmla="*/ 346 h 447"/>
                <a:gd name="T30" fmla="*/ 651 w 1532"/>
                <a:gd name="T31" fmla="*/ 316 h 447"/>
                <a:gd name="T32" fmla="*/ 556 w 1532"/>
                <a:gd name="T33" fmla="*/ 279 h 447"/>
                <a:gd name="T34" fmla="*/ 462 w 1532"/>
                <a:gd name="T35" fmla="*/ 240 h 447"/>
                <a:gd name="T36" fmla="*/ 279 w 1532"/>
                <a:gd name="T37" fmla="*/ 150 h 447"/>
                <a:gd name="T38" fmla="*/ 215 w 1532"/>
                <a:gd name="T39" fmla="*/ 117 h 447"/>
                <a:gd name="T40" fmla="*/ 89 w 1532"/>
                <a:gd name="T41" fmla="*/ 44 h 447"/>
                <a:gd name="T42" fmla="*/ 29 w 1532"/>
                <a:gd name="T43" fmla="*/ 4 h 447"/>
                <a:gd name="T44" fmla="*/ 22 w 1532"/>
                <a:gd name="T45" fmla="*/ 1 h 447"/>
                <a:gd name="T46" fmla="*/ 14 w 1532"/>
                <a:gd name="T47" fmla="*/ 1 h 447"/>
                <a:gd name="T48" fmla="*/ 3 w 1532"/>
                <a:gd name="T49" fmla="*/ 10 h 447"/>
                <a:gd name="T50" fmla="*/ 0 w 1532"/>
                <a:gd name="T51" fmla="*/ 26 h 447"/>
                <a:gd name="T52" fmla="*/ 6 w 1532"/>
                <a:gd name="T53" fmla="*/ 36 h 447"/>
                <a:gd name="T54" fmla="*/ 9 w 1532"/>
                <a:gd name="T55" fmla="*/ 39 h 447"/>
                <a:gd name="T56" fmla="*/ 127 w 1532"/>
                <a:gd name="T57" fmla="*/ 114 h 447"/>
                <a:gd name="T58" fmla="*/ 250 w 1532"/>
                <a:gd name="T59" fmla="*/ 181 h 447"/>
                <a:gd name="T60" fmla="*/ 338 w 1532"/>
                <a:gd name="T61" fmla="*/ 225 h 447"/>
                <a:gd name="T62" fmla="*/ 518 w 1532"/>
                <a:gd name="T63" fmla="*/ 307 h 447"/>
                <a:gd name="T64" fmla="*/ 610 w 1532"/>
                <a:gd name="T65" fmla="*/ 343 h 447"/>
                <a:gd name="T66" fmla="*/ 720 w 1532"/>
                <a:gd name="T67" fmla="*/ 381 h 447"/>
                <a:gd name="T68" fmla="*/ 832 w 1532"/>
                <a:gd name="T69" fmla="*/ 412 h 447"/>
                <a:gd name="T70" fmla="*/ 946 w 1532"/>
                <a:gd name="T71" fmla="*/ 433 h 447"/>
                <a:gd name="T72" fmla="*/ 1063 w 1532"/>
                <a:gd name="T73" fmla="*/ 446 h 447"/>
                <a:gd name="T74" fmla="*/ 1122 w 1532"/>
                <a:gd name="T75" fmla="*/ 447 h 447"/>
                <a:gd name="T76" fmla="*/ 1239 w 1532"/>
                <a:gd name="T77" fmla="*/ 444 h 447"/>
                <a:gd name="T78" fmla="*/ 1297 w 1532"/>
                <a:gd name="T79" fmla="*/ 439 h 447"/>
                <a:gd name="T80" fmla="*/ 1366 w 1532"/>
                <a:gd name="T81" fmla="*/ 428 h 447"/>
                <a:gd name="T82" fmla="*/ 1410 w 1532"/>
                <a:gd name="T83" fmla="*/ 418 h 447"/>
                <a:gd name="T84" fmla="*/ 1451 w 1532"/>
                <a:gd name="T85" fmla="*/ 399 h 447"/>
                <a:gd name="T86" fmla="*/ 1470 w 1532"/>
                <a:gd name="T87" fmla="*/ 387 h 447"/>
                <a:gd name="T88" fmla="*/ 1488 w 1532"/>
                <a:gd name="T89" fmla="*/ 371 h 447"/>
                <a:gd name="T90" fmla="*/ 1502 w 1532"/>
                <a:gd name="T91" fmla="*/ 354 h 447"/>
                <a:gd name="T92" fmla="*/ 1524 w 1532"/>
                <a:gd name="T93" fmla="*/ 313 h 447"/>
                <a:gd name="T94" fmla="*/ 1530 w 1532"/>
                <a:gd name="T95" fmla="*/ 279 h 447"/>
                <a:gd name="T96" fmla="*/ 1532 w 1532"/>
                <a:gd name="T97" fmla="*/ 256 h 447"/>
                <a:gd name="T98" fmla="*/ 1529 w 1532"/>
                <a:gd name="T99" fmla="*/ 232 h 447"/>
                <a:gd name="T100" fmla="*/ 1526 w 1532"/>
                <a:gd name="T101" fmla="*/ 221 h 447"/>
                <a:gd name="T102" fmla="*/ 1521 w 1532"/>
                <a:gd name="T103" fmla="*/ 213 h 447"/>
                <a:gd name="T104" fmla="*/ 1507 w 1532"/>
                <a:gd name="T105" fmla="*/ 207 h 447"/>
                <a:gd name="T106" fmla="*/ 1492 w 1532"/>
                <a:gd name="T107" fmla="*/ 210 h 447"/>
                <a:gd name="T108" fmla="*/ 1486 w 1532"/>
                <a:gd name="T109" fmla="*/ 219 h 447"/>
                <a:gd name="T110" fmla="*/ 1485 w 1532"/>
                <a:gd name="T111" fmla="*/ 228 h 447"/>
                <a:gd name="T112" fmla="*/ 1486 w 1532"/>
                <a:gd name="T113" fmla="*/ 23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32" h="447">
                  <a:moveTo>
                    <a:pt x="1486" y="232"/>
                  </a:moveTo>
                  <a:lnTo>
                    <a:pt x="1486" y="232"/>
                  </a:lnTo>
                  <a:lnTo>
                    <a:pt x="1489" y="248"/>
                  </a:lnTo>
                  <a:lnTo>
                    <a:pt x="1491" y="266"/>
                  </a:lnTo>
                  <a:lnTo>
                    <a:pt x="1489" y="282"/>
                  </a:lnTo>
                  <a:lnTo>
                    <a:pt x="1485" y="300"/>
                  </a:lnTo>
                  <a:lnTo>
                    <a:pt x="1479" y="316"/>
                  </a:lnTo>
                  <a:lnTo>
                    <a:pt x="1470" y="330"/>
                  </a:lnTo>
                  <a:lnTo>
                    <a:pt x="1458" y="343"/>
                  </a:lnTo>
                  <a:lnTo>
                    <a:pt x="1445" y="355"/>
                  </a:lnTo>
                  <a:lnTo>
                    <a:pt x="1445" y="355"/>
                  </a:lnTo>
                  <a:lnTo>
                    <a:pt x="1426" y="367"/>
                  </a:lnTo>
                  <a:lnTo>
                    <a:pt x="1404" y="377"/>
                  </a:lnTo>
                  <a:lnTo>
                    <a:pt x="1382" y="384"/>
                  </a:lnTo>
                  <a:lnTo>
                    <a:pt x="1360" y="389"/>
                  </a:lnTo>
                  <a:lnTo>
                    <a:pt x="1337" y="393"/>
                  </a:lnTo>
                  <a:lnTo>
                    <a:pt x="1314" y="396"/>
                  </a:lnTo>
                  <a:lnTo>
                    <a:pt x="1268" y="400"/>
                  </a:lnTo>
                  <a:lnTo>
                    <a:pt x="1268" y="400"/>
                  </a:lnTo>
                  <a:lnTo>
                    <a:pt x="1213" y="405"/>
                  </a:lnTo>
                  <a:lnTo>
                    <a:pt x="1157" y="406"/>
                  </a:lnTo>
                  <a:lnTo>
                    <a:pt x="1101" y="406"/>
                  </a:lnTo>
                  <a:lnTo>
                    <a:pt x="1047" y="403"/>
                  </a:lnTo>
                  <a:lnTo>
                    <a:pt x="1047" y="403"/>
                  </a:lnTo>
                  <a:lnTo>
                    <a:pt x="996" y="398"/>
                  </a:lnTo>
                  <a:lnTo>
                    <a:pt x="945" y="392"/>
                  </a:lnTo>
                  <a:lnTo>
                    <a:pt x="895" y="383"/>
                  </a:lnTo>
                  <a:lnTo>
                    <a:pt x="845" y="373"/>
                  </a:lnTo>
                  <a:lnTo>
                    <a:pt x="796" y="361"/>
                  </a:lnTo>
                  <a:lnTo>
                    <a:pt x="747" y="346"/>
                  </a:lnTo>
                  <a:lnTo>
                    <a:pt x="699" y="332"/>
                  </a:lnTo>
                  <a:lnTo>
                    <a:pt x="651" y="316"/>
                  </a:lnTo>
                  <a:lnTo>
                    <a:pt x="604" y="298"/>
                  </a:lnTo>
                  <a:lnTo>
                    <a:pt x="556" y="279"/>
                  </a:lnTo>
                  <a:lnTo>
                    <a:pt x="509" y="260"/>
                  </a:lnTo>
                  <a:lnTo>
                    <a:pt x="462" y="240"/>
                  </a:lnTo>
                  <a:lnTo>
                    <a:pt x="370" y="196"/>
                  </a:lnTo>
                  <a:lnTo>
                    <a:pt x="279" y="150"/>
                  </a:lnTo>
                  <a:lnTo>
                    <a:pt x="279" y="150"/>
                  </a:lnTo>
                  <a:lnTo>
                    <a:pt x="215" y="117"/>
                  </a:lnTo>
                  <a:lnTo>
                    <a:pt x="152" y="82"/>
                  </a:lnTo>
                  <a:lnTo>
                    <a:pt x="89" y="4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6" y="36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67" y="79"/>
                  </a:lnTo>
                  <a:lnTo>
                    <a:pt x="127" y="114"/>
                  </a:lnTo>
                  <a:lnTo>
                    <a:pt x="187" y="149"/>
                  </a:lnTo>
                  <a:lnTo>
                    <a:pt x="250" y="181"/>
                  </a:lnTo>
                  <a:lnTo>
                    <a:pt x="250" y="181"/>
                  </a:lnTo>
                  <a:lnTo>
                    <a:pt x="338" y="225"/>
                  </a:lnTo>
                  <a:lnTo>
                    <a:pt x="427" y="267"/>
                  </a:lnTo>
                  <a:lnTo>
                    <a:pt x="518" y="307"/>
                  </a:lnTo>
                  <a:lnTo>
                    <a:pt x="610" y="343"/>
                  </a:lnTo>
                  <a:lnTo>
                    <a:pt x="610" y="343"/>
                  </a:lnTo>
                  <a:lnTo>
                    <a:pt x="664" y="364"/>
                  </a:lnTo>
                  <a:lnTo>
                    <a:pt x="720" y="381"/>
                  </a:lnTo>
                  <a:lnTo>
                    <a:pt x="775" y="398"/>
                  </a:lnTo>
                  <a:lnTo>
                    <a:pt x="832" y="412"/>
                  </a:lnTo>
                  <a:lnTo>
                    <a:pt x="889" y="424"/>
                  </a:lnTo>
                  <a:lnTo>
                    <a:pt x="946" y="433"/>
                  </a:lnTo>
                  <a:lnTo>
                    <a:pt x="1005" y="440"/>
                  </a:lnTo>
                  <a:lnTo>
                    <a:pt x="1063" y="446"/>
                  </a:lnTo>
                  <a:lnTo>
                    <a:pt x="1063" y="446"/>
                  </a:lnTo>
                  <a:lnTo>
                    <a:pt x="1122" y="447"/>
                  </a:lnTo>
                  <a:lnTo>
                    <a:pt x="1180" y="447"/>
                  </a:lnTo>
                  <a:lnTo>
                    <a:pt x="1239" y="444"/>
                  </a:lnTo>
                  <a:lnTo>
                    <a:pt x="1297" y="439"/>
                  </a:lnTo>
                  <a:lnTo>
                    <a:pt x="1297" y="439"/>
                  </a:lnTo>
                  <a:lnTo>
                    <a:pt x="1343" y="433"/>
                  </a:lnTo>
                  <a:lnTo>
                    <a:pt x="1366" y="428"/>
                  </a:lnTo>
                  <a:lnTo>
                    <a:pt x="1388" y="424"/>
                  </a:lnTo>
                  <a:lnTo>
                    <a:pt x="1410" y="418"/>
                  </a:lnTo>
                  <a:lnTo>
                    <a:pt x="1431" y="409"/>
                  </a:lnTo>
                  <a:lnTo>
                    <a:pt x="1451" y="399"/>
                  </a:lnTo>
                  <a:lnTo>
                    <a:pt x="1470" y="387"/>
                  </a:lnTo>
                  <a:lnTo>
                    <a:pt x="1470" y="387"/>
                  </a:lnTo>
                  <a:lnTo>
                    <a:pt x="1479" y="380"/>
                  </a:lnTo>
                  <a:lnTo>
                    <a:pt x="1488" y="371"/>
                  </a:lnTo>
                  <a:lnTo>
                    <a:pt x="1495" y="362"/>
                  </a:lnTo>
                  <a:lnTo>
                    <a:pt x="1502" y="354"/>
                  </a:lnTo>
                  <a:lnTo>
                    <a:pt x="1514" y="333"/>
                  </a:lnTo>
                  <a:lnTo>
                    <a:pt x="1524" y="313"/>
                  </a:lnTo>
                  <a:lnTo>
                    <a:pt x="1529" y="291"/>
                  </a:lnTo>
                  <a:lnTo>
                    <a:pt x="1530" y="279"/>
                  </a:lnTo>
                  <a:lnTo>
                    <a:pt x="1532" y="267"/>
                  </a:lnTo>
                  <a:lnTo>
                    <a:pt x="1532" y="256"/>
                  </a:lnTo>
                  <a:lnTo>
                    <a:pt x="1530" y="244"/>
                  </a:lnTo>
                  <a:lnTo>
                    <a:pt x="1529" y="232"/>
                  </a:lnTo>
                  <a:lnTo>
                    <a:pt x="1526" y="221"/>
                  </a:lnTo>
                  <a:lnTo>
                    <a:pt x="1526" y="221"/>
                  </a:lnTo>
                  <a:lnTo>
                    <a:pt x="1523" y="216"/>
                  </a:lnTo>
                  <a:lnTo>
                    <a:pt x="1521" y="213"/>
                  </a:lnTo>
                  <a:lnTo>
                    <a:pt x="1514" y="209"/>
                  </a:lnTo>
                  <a:lnTo>
                    <a:pt x="1507" y="207"/>
                  </a:lnTo>
                  <a:lnTo>
                    <a:pt x="1499" y="207"/>
                  </a:lnTo>
                  <a:lnTo>
                    <a:pt x="1492" y="210"/>
                  </a:lnTo>
                  <a:lnTo>
                    <a:pt x="1488" y="216"/>
                  </a:lnTo>
                  <a:lnTo>
                    <a:pt x="1486" y="219"/>
                  </a:lnTo>
                  <a:lnTo>
                    <a:pt x="1485" y="223"/>
                  </a:lnTo>
                  <a:lnTo>
                    <a:pt x="1485" y="228"/>
                  </a:lnTo>
                  <a:lnTo>
                    <a:pt x="1486" y="232"/>
                  </a:lnTo>
                  <a:lnTo>
                    <a:pt x="1486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1" name="Freeform 96">
              <a:extLst>
                <a:ext uri="{FF2B5EF4-FFF2-40B4-BE49-F238E27FC236}">
                  <a16:creationId xmlns:a16="http://schemas.microsoft.com/office/drawing/2014/main" id="{6104471A-7D46-2621-39DF-56EE3CEBE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3523"/>
              <a:ext cx="97" cy="209"/>
            </a:xfrm>
            <a:custGeom>
              <a:avLst/>
              <a:gdLst>
                <a:gd name="T0" fmla="*/ 290 w 291"/>
                <a:gd name="T1" fmla="*/ 595 h 626"/>
                <a:gd name="T2" fmla="*/ 290 w 291"/>
                <a:gd name="T3" fmla="*/ 595 h 626"/>
                <a:gd name="T4" fmla="*/ 233 w 291"/>
                <a:gd name="T5" fmla="*/ 460 h 626"/>
                <a:gd name="T6" fmla="*/ 173 w 291"/>
                <a:gd name="T7" fmla="*/ 327 h 626"/>
                <a:gd name="T8" fmla="*/ 173 w 291"/>
                <a:gd name="T9" fmla="*/ 327 h 626"/>
                <a:gd name="T10" fmla="*/ 104 w 291"/>
                <a:gd name="T11" fmla="*/ 172 h 626"/>
                <a:gd name="T12" fmla="*/ 70 w 291"/>
                <a:gd name="T13" fmla="*/ 95 h 626"/>
                <a:gd name="T14" fmla="*/ 56 w 291"/>
                <a:gd name="T15" fmla="*/ 55 h 626"/>
                <a:gd name="T16" fmla="*/ 41 w 291"/>
                <a:gd name="T17" fmla="*/ 14 h 626"/>
                <a:gd name="T18" fmla="*/ 41 w 291"/>
                <a:gd name="T19" fmla="*/ 14 h 626"/>
                <a:gd name="T20" fmla="*/ 21 w 291"/>
                <a:gd name="T21" fmla="*/ 41 h 626"/>
                <a:gd name="T22" fmla="*/ 21 w 291"/>
                <a:gd name="T23" fmla="*/ 41 h 626"/>
                <a:gd name="T24" fmla="*/ 87 w 291"/>
                <a:gd name="T25" fmla="*/ 41 h 626"/>
                <a:gd name="T26" fmla="*/ 87 w 291"/>
                <a:gd name="T27" fmla="*/ 41 h 626"/>
                <a:gd name="T28" fmla="*/ 91 w 291"/>
                <a:gd name="T29" fmla="*/ 41 h 626"/>
                <a:gd name="T30" fmla="*/ 95 w 291"/>
                <a:gd name="T31" fmla="*/ 39 h 626"/>
                <a:gd name="T32" fmla="*/ 98 w 291"/>
                <a:gd name="T33" fmla="*/ 36 h 626"/>
                <a:gd name="T34" fmla="*/ 101 w 291"/>
                <a:gd name="T35" fmla="*/ 35 h 626"/>
                <a:gd name="T36" fmla="*/ 104 w 291"/>
                <a:gd name="T37" fmla="*/ 27 h 626"/>
                <a:gd name="T38" fmla="*/ 106 w 291"/>
                <a:gd name="T39" fmla="*/ 20 h 626"/>
                <a:gd name="T40" fmla="*/ 104 w 291"/>
                <a:gd name="T41" fmla="*/ 13 h 626"/>
                <a:gd name="T42" fmla="*/ 101 w 291"/>
                <a:gd name="T43" fmla="*/ 5 h 626"/>
                <a:gd name="T44" fmla="*/ 98 w 291"/>
                <a:gd name="T45" fmla="*/ 4 h 626"/>
                <a:gd name="T46" fmla="*/ 95 w 291"/>
                <a:gd name="T47" fmla="*/ 1 h 626"/>
                <a:gd name="T48" fmla="*/ 91 w 291"/>
                <a:gd name="T49" fmla="*/ 0 h 626"/>
                <a:gd name="T50" fmla="*/ 87 w 291"/>
                <a:gd name="T51" fmla="*/ 0 h 626"/>
                <a:gd name="T52" fmla="*/ 87 w 291"/>
                <a:gd name="T53" fmla="*/ 0 h 626"/>
                <a:gd name="T54" fmla="*/ 21 w 291"/>
                <a:gd name="T55" fmla="*/ 0 h 626"/>
                <a:gd name="T56" fmla="*/ 21 w 291"/>
                <a:gd name="T57" fmla="*/ 0 h 626"/>
                <a:gd name="T58" fmla="*/ 16 w 291"/>
                <a:gd name="T59" fmla="*/ 0 h 626"/>
                <a:gd name="T60" fmla="*/ 12 w 291"/>
                <a:gd name="T61" fmla="*/ 3 h 626"/>
                <a:gd name="T62" fmla="*/ 8 w 291"/>
                <a:gd name="T63" fmla="*/ 4 h 626"/>
                <a:gd name="T64" fmla="*/ 5 w 291"/>
                <a:gd name="T65" fmla="*/ 8 h 626"/>
                <a:gd name="T66" fmla="*/ 2 w 291"/>
                <a:gd name="T67" fmla="*/ 11 h 626"/>
                <a:gd name="T68" fmla="*/ 0 w 291"/>
                <a:gd name="T69" fmla="*/ 16 h 626"/>
                <a:gd name="T70" fmla="*/ 0 w 291"/>
                <a:gd name="T71" fmla="*/ 20 h 626"/>
                <a:gd name="T72" fmla="*/ 2 w 291"/>
                <a:gd name="T73" fmla="*/ 26 h 626"/>
                <a:gd name="T74" fmla="*/ 2 w 291"/>
                <a:gd name="T75" fmla="*/ 26 h 626"/>
                <a:gd name="T76" fmla="*/ 30 w 291"/>
                <a:gd name="T77" fmla="*/ 101 h 626"/>
                <a:gd name="T78" fmla="*/ 59 w 291"/>
                <a:gd name="T79" fmla="*/ 175 h 626"/>
                <a:gd name="T80" fmla="*/ 91 w 291"/>
                <a:gd name="T81" fmla="*/ 248 h 626"/>
                <a:gd name="T82" fmla="*/ 123 w 291"/>
                <a:gd name="T83" fmla="*/ 323 h 626"/>
                <a:gd name="T84" fmla="*/ 190 w 291"/>
                <a:gd name="T85" fmla="*/ 469 h 626"/>
                <a:gd name="T86" fmla="*/ 223 w 291"/>
                <a:gd name="T87" fmla="*/ 542 h 626"/>
                <a:gd name="T88" fmla="*/ 255 w 291"/>
                <a:gd name="T89" fmla="*/ 615 h 626"/>
                <a:gd name="T90" fmla="*/ 255 w 291"/>
                <a:gd name="T91" fmla="*/ 615 h 626"/>
                <a:gd name="T92" fmla="*/ 256 w 291"/>
                <a:gd name="T93" fmla="*/ 620 h 626"/>
                <a:gd name="T94" fmla="*/ 259 w 291"/>
                <a:gd name="T95" fmla="*/ 623 h 626"/>
                <a:gd name="T96" fmla="*/ 262 w 291"/>
                <a:gd name="T97" fmla="*/ 624 h 626"/>
                <a:gd name="T98" fmla="*/ 267 w 291"/>
                <a:gd name="T99" fmla="*/ 626 h 626"/>
                <a:gd name="T100" fmla="*/ 274 w 291"/>
                <a:gd name="T101" fmla="*/ 626 h 626"/>
                <a:gd name="T102" fmla="*/ 280 w 291"/>
                <a:gd name="T103" fmla="*/ 623 h 626"/>
                <a:gd name="T104" fmla="*/ 286 w 291"/>
                <a:gd name="T105" fmla="*/ 618 h 626"/>
                <a:gd name="T106" fmla="*/ 290 w 291"/>
                <a:gd name="T107" fmla="*/ 613 h 626"/>
                <a:gd name="T108" fmla="*/ 291 w 291"/>
                <a:gd name="T109" fmla="*/ 604 h 626"/>
                <a:gd name="T110" fmla="*/ 291 w 291"/>
                <a:gd name="T111" fmla="*/ 599 h 626"/>
                <a:gd name="T112" fmla="*/ 290 w 291"/>
                <a:gd name="T113" fmla="*/ 595 h 626"/>
                <a:gd name="T114" fmla="*/ 290 w 291"/>
                <a:gd name="T115" fmla="*/ 59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1" h="626">
                  <a:moveTo>
                    <a:pt x="290" y="595"/>
                  </a:moveTo>
                  <a:lnTo>
                    <a:pt x="290" y="595"/>
                  </a:lnTo>
                  <a:lnTo>
                    <a:pt x="233" y="460"/>
                  </a:lnTo>
                  <a:lnTo>
                    <a:pt x="173" y="327"/>
                  </a:lnTo>
                  <a:lnTo>
                    <a:pt x="173" y="327"/>
                  </a:lnTo>
                  <a:lnTo>
                    <a:pt x="104" y="172"/>
                  </a:lnTo>
                  <a:lnTo>
                    <a:pt x="70" y="95"/>
                  </a:lnTo>
                  <a:lnTo>
                    <a:pt x="56" y="55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87" y="41"/>
                  </a:lnTo>
                  <a:lnTo>
                    <a:pt x="87" y="41"/>
                  </a:lnTo>
                  <a:lnTo>
                    <a:pt x="91" y="41"/>
                  </a:lnTo>
                  <a:lnTo>
                    <a:pt x="95" y="39"/>
                  </a:lnTo>
                  <a:lnTo>
                    <a:pt x="98" y="36"/>
                  </a:lnTo>
                  <a:lnTo>
                    <a:pt x="101" y="35"/>
                  </a:lnTo>
                  <a:lnTo>
                    <a:pt x="104" y="27"/>
                  </a:lnTo>
                  <a:lnTo>
                    <a:pt x="106" y="20"/>
                  </a:lnTo>
                  <a:lnTo>
                    <a:pt x="104" y="13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3"/>
                  </a:lnTo>
                  <a:lnTo>
                    <a:pt x="8" y="4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30" y="101"/>
                  </a:lnTo>
                  <a:lnTo>
                    <a:pt x="59" y="175"/>
                  </a:lnTo>
                  <a:lnTo>
                    <a:pt x="91" y="248"/>
                  </a:lnTo>
                  <a:lnTo>
                    <a:pt x="123" y="323"/>
                  </a:lnTo>
                  <a:lnTo>
                    <a:pt x="190" y="469"/>
                  </a:lnTo>
                  <a:lnTo>
                    <a:pt x="223" y="542"/>
                  </a:lnTo>
                  <a:lnTo>
                    <a:pt x="255" y="615"/>
                  </a:lnTo>
                  <a:lnTo>
                    <a:pt x="255" y="615"/>
                  </a:lnTo>
                  <a:lnTo>
                    <a:pt x="256" y="620"/>
                  </a:lnTo>
                  <a:lnTo>
                    <a:pt x="259" y="623"/>
                  </a:lnTo>
                  <a:lnTo>
                    <a:pt x="262" y="624"/>
                  </a:lnTo>
                  <a:lnTo>
                    <a:pt x="267" y="626"/>
                  </a:lnTo>
                  <a:lnTo>
                    <a:pt x="274" y="626"/>
                  </a:lnTo>
                  <a:lnTo>
                    <a:pt x="280" y="623"/>
                  </a:lnTo>
                  <a:lnTo>
                    <a:pt x="286" y="618"/>
                  </a:lnTo>
                  <a:lnTo>
                    <a:pt x="290" y="613"/>
                  </a:lnTo>
                  <a:lnTo>
                    <a:pt x="291" y="604"/>
                  </a:lnTo>
                  <a:lnTo>
                    <a:pt x="291" y="599"/>
                  </a:lnTo>
                  <a:lnTo>
                    <a:pt x="290" y="595"/>
                  </a:lnTo>
                  <a:lnTo>
                    <a:pt x="290" y="5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2" name="Freeform 97">
              <a:extLst>
                <a:ext uri="{FF2B5EF4-FFF2-40B4-BE49-F238E27FC236}">
                  <a16:creationId xmlns:a16="http://schemas.microsoft.com/office/drawing/2014/main" id="{31056E06-8049-0169-5D05-B3E881A30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3523"/>
              <a:ext cx="206" cy="90"/>
            </a:xfrm>
            <a:custGeom>
              <a:avLst/>
              <a:gdLst>
                <a:gd name="T0" fmla="*/ 597 w 617"/>
                <a:gd name="T1" fmla="*/ 0 h 270"/>
                <a:gd name="T2" fmla="*/ 597 w 617"/>
                <a:gd name="T3" fmla="*/ 0 h 270"/>
                <a:gd name="T4" fmla="*/ 551 w 617"/>
                <a:gd name="T5" fmla="*/ 0 h 270"/>
                <a:gd name="T6" fmla="*/ 508 w 617"/>
                <a:gd name="T7" fmla="*/ 3 h 270"/>
                <a:gd name="T8" fmla="*/ 464 w 617"/>
                <a:gd name="T9" fmla="*/ 8 h 270"/>
                <a:gd name="T10" fmla="*/ 421 w 617"/>
                <a:gd name="T11" fmla="*/ 17 h 270"/>
                <a:gd name="T12" fmla="*/ 379 w 617"/>
                <a:gd name="T13" fmla="*/ 29 h 270"/>
                <a:gd name="T14" fmla="*/ 336 w 617"/>
                <a:gd name="T15" fmla="*/ 43 h 270"/>
                <a:gd name="T16" fmla="*/ 295 w 617"/>
                <a:gd name="T17" fmla="*/ 61 h 270"/>
                <a:gd name="T18" fmla="*/ 256 w 617"/>
                <a:gd name="T19" fmla="*/ 82 h 270"/>
                <a:gd name="T20" fmla="*/ 256 w 617"/>
                <a:gd name="T21" fmla="*/ 82 h 270"/>
                <a:gd name="T22" fmla="*/ 193 w 617"/>
                <a:gd name="T23" fmla="*/ 115 h 270"/>
                <a:gd name="T24" fmla="*/ 130 w 617"/>
                <a:gd name="T25" fmla="*/ 153 h 270"/>
                <a:gd name="T26" fmla="*/ 69 w 617"/>
                <a:gd name="T27" fmla="*/ 191 h 270"/>
                <a:gd name="T28" fmla="*/ 9 w 617"/>
                <a:gd name="T29" fmla="*/ 232 h 270"/>
                <a:gd name="T30" fmla="*/ 9 w 617"/>
                <a:gd name="T31" fmla="*/ 232 h 270"/>
                <a:gd name="T32" fmla="*/ 6 w 617"/>
                <a:gd name="T33" fmla="*/ 235 h 270"/>
                <a:gd name="T34" fmla="*/ 3 w 617"/>
                <a:gd name="T35" fmla="*/ 238 h 270"/>
                <a:gd name="T36" fmla="*/ 0 w 617"/>
                <a:gd name="T37" fmla="*/ 245 h 270"/>
                <a:gd name="T38" fmla="*/ 0 w 617"/>
                <a:gd name="T39" fmla="*/ 253 h 270"/>
                <a:gd name="T40" fmla="*/ 3 w 617"/>
                <a:gd name="T41" fmla="*/ 260 h 270"/>
                <a:gd name="T42" fmla="*/ 7 w 617"/>
                <a:gd name="T43" fmla="*/ 266 h 270"/>
                <a:gd name="T44" fmla="*/ 14 w 617"/>
                <a:gd name="T45" fmla="*/ 270 h 270"/>
                <a:gd name="T46" fmla="*/ 17 w 617"/>
                <a:gd name="T47" fmla="*/ 270 h 270"/>
                <a:gd name="T48" fmla="*/ 22 w 617"/>
                <a:gd name="T49" fmla="*/ 270 h 270"/>
                <a:gd name="T50" fmla="*/ 26 w 617"/>
                <a:gd name="T51" fmla="*/ 269 h 270"/>
                <a:gd name="T52" fmla="*/ 29 w 617"/>
                <a:gd name="T53" fmla="*/ 267 h 270"/>
                <a:gd name="T54" fmla="*/ 29 w 617"/>
                <a:gd name="T55" fmla="*/ 267 h 270"/>
                <a:gd name="T56" fmla="*/ 86 w 617"/>
                <a:gd name="T57" fmla="*/ 229 h 270"/>
                <a:gd name="T58" fmla="*/ 145 w 617"/>
                <a:gd name="T59" fmla="*/ 193 h 270"/>
                <a:gd name="T60" fmla="*/ 203 w 617"/>
                <a:gd name="T61" fmla="*/ 158 h 270"/>
                <a:gd name="T62" fmla="*/ 263 w 617"/>
                <a:gd name="T63" fmla="*/ 124 h 270"/>
                <a:gd name="T64" fmla="*/ 263 w 617"/>
                <a:gd name="T65" fmla="*/ 124 h 270"/>
                <a:gd name="T66" fmla="*/ 303 w 617"/>
                <a:gd name="T67" fmla="*/ 103 h 270"/>
                <a:gd name="T68" fmla="*/ 342 w 617"/>
                <a:gd name="T69" fmla="*/ 86 h 270"/>
                <a:gd name="T70" fmla="*/ 383 w 617"/>
                <a:gd name="T71" fmla="*/ 71 h 270"/>
                <a:gd name="T72" fmla="*/ 424 w 617"/>
                <a:gd name="T73" fmla="*/ 60 h 270"/>
                <a:gd name="T74" fmla="*/ 467 w 617"/>
                <a:gd name="T75" fmla="*/ 49 h 270"/>
                <a:gd name="T76" fmla="*/ 509 w 617"/>
                <a:gd name="T77" fmla="*/ 43 h 270"/>
                <a:gd name="T78" fmla="*/ 553 w 617"/>
                <a:gd name="T79" fmla="*/ 41 h 270"/>
                <a:gd name="T80" fmla="*/ 597 w 617"/>
                <a:gd name="T81" fmla="*/ 41 h 270"/>
                <a:gd name="T82" fmla="*/ 597 w 617"/>
                <a:gd name="T83" fmla="*/ 41 h 270"/>
                <a:gd name="T84" fmla="*/ 601 w 617"/>
                <a:gd name="T85" fmla="*/ 41 h 270"/>
                <a:gd name="T86" fmla="*/ 606 w 617"/>
                <a:gd name="T87" fmla="*/ 39 h 270"/>
                <a:gd name="T88" fmla="*/ 608 w 617"/>
                <a:gd name="T89" fmla="*/ 38 h 270"/>
                <a:gd name="T90" fmla="*/ 611 w 617"/>
                <a:gd name="T91" fmla="*/ 35 h 270"/>
                <a:gd name="T92" fmla="*/ 616 w 617"/>
                <a:gd name="T93" fmla="*/ 29 h 270"/>
                <a:gd name="T94" fmla="*/ 617 w 617"/>
                <a:gd name="T95" fmla="*/ 22 h 270"/>
                <a:gd name="T96" fmla="*/ 616 w 617"/>
                <a:gd name="T97" fmla="*/ 13 h 270"/>
                <a:gd name="T98" fmla="*/ 611 w 617"/>
                <a:gd name="T99" fmla="*/ 7 h 270"/>
                <a:gd name="T100" fmla="*/ 606 w 617"/>
                <a:gd name="T101" fmla="*/ 1 h 270"/>
                <a:gd name="T102" fmla="*/ 601 w 617"/>
                <a:gd name="T103" fmla="*/ 0 h 270"/>
                <a:gd name="T104" fmla="*/ 597 w 617"/>
                <a:gd name="T105" fmla="*/ 0 h 270"/>
                <a:gd name="T106" fmla="*/ 597 w 617"/>
                <a:gd name="T10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7" h="270">
                  <a:moveTo>
                    <a:pt x="597" y="0"/>
                  </a:moveTo>
                  <a:lnTo>
                    <a:pt x="597" y="0"/>
                  </a:lnTo>
                  <a:lnTo>
                    <a:pt x="551" y="0"/>
                  </a:lnTo>
                  <a:lnTo>
                    <a:pt x="508" y="3"/>
                  </a:lnTo>
                  <a:lnTo>
                    <a:pt x="464" y="8"/>
                  </a:lnTo>
                  <a:lnTo>
                    <a:pt x="421" y="17"/>
                  </a:lnTo>
                  <a:lnTo>
                    <a:pt x="379" y="29"/>
                  </a:lnTo>
                  <a:lnTo>
                    <a:pt x="336" y="43"/>
                  </a:lnTo>
                  <a:lnTo>
                    <a:pt x="295" y="61"/>
                  </a:lnTo>
                  <a:lnTo>
                    <a:pt x="256" y="82"/>
                  </a:lnTo>
                  <a:lnTo>
                    <a:pt x="256" y="82"/>
                  </a:lnTo>
                  <a:lnTo>
                    <a:pt x="193" y="115"/>
                  </a:lnTo>
                  <a:lnTo>
                    <a:pt x="130" y="153"/>
                  </a:lnTo>
                  <a:lnTo>
                    <a:pt x="69" y="19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6" y="235"/>
                  </a:lnTo>
                  <a:lnTo>
                    <a:pt x="3" y="238"/>
                  </a:lnTo>
                  <a:lnTo>
                    <a:pt x="0" y="245"/>
                  </a:lnTo>
                  <a:lnTo>
                    <a:pt x="0" y="253"/>
                  </a:lnTo>
                  <a:lnTo>
                    <a:pt x="3" y="260"/>
                  </a:lnTo>
                  <a:lnTo>
                    <a:pt x="7" y="266"/>
                  </a:lnTo>
                  <a:lnTo>
                    <a:pt x="14" y="270"/>
                  </a:lnTo>
                  <a:lnTo>
                    <a:pt x="17" y="270"/>
                  </a:lnTo>
                  <a:lnTo>
                    <a:pt x="22" y="270"/>
                  </a:lnTo>
                  <a:lnTo>
                    <a:pt x="26" y="269"/>
                  </a:lnTo>
                  <a:lnTo>
                    <a:pt x="29" y="267"/>
                  </a:lnTo>
                  <a:lnTo>
                    <a:pt x="29" y="267"/>
                  </a:lnTo>
                  <a:lnTo>
                    <a:pt x="86" y="229"/>
                  </a:lnTo>
                  <a:lnTo>
                    <a:pt x="145" y="193"/>
                  </a:lnTo>
                  <a:lnTo>
                    <a:pt x="203" y="158"/>
                  </a:lnTo>
                  <a:lnTo>
                    <a:pt x="263" y="124"/>
                  </a:lnTo>
                  <a:lnTo>
                    <a:pt x="263" y="124"/>
                  </a:lnTo>
                  <a:lnTo>
                    <a:pt x="303" y="103"/>
                  </a:lnTo>
                  <a:lnTo>
                    <a:pt x="342" y="86"/>
                  </a:lnTo>
                  <a:lnTo>
                    <a:pt x="383" y="71"/>
                  </a:lnTo>
                  <a:lnTo>
                    <a:pt x="424" y="60"/>
                  </a:lnTo>
                  <a:lnTo>
                    <a:pt x="467" y="49"/>
                  </a:lnTo>
                  <a:lnTo>
                    <a:pt x="509" y="43"/>
                  </a:lnTo>
                  <a:lnTo>
                    <a:pt x="553" y="41"/>
                  </a:lnTo>
                  <a:lnTo>
                    <a:pt x="597" y="41"/>
                  </a:lnTo>
                  <a:lnTo>
                    <a:pt x="597" y="41"/>
                  </a:lnTo>
                  <a:lnTo>
                    <a:pt x="601" y="41"/>
                  </a:lnTo>
                  <a:lnTo>
                    <a:pt x="606" y="39"/>
                  </a:lnTo>
                  <a:lnTo>
                    <a:pt x="608" y="38"/>
                  </a:lnTo>
                  <a:lnTo>
                    <a:pt x="611" y="35"/>
                  </a:lnTo>
                  <a:lnTo>
                    <a:pt x="616" y="29"/>
                  </a:lnTo>
                  <a:lnTo>
                    <a:pt x="617" y="22"/>
                  </a:lnTo>
                  <a:lnTo>
                    <a:pt x="616" y="13"/>
                  </a:lnTo>
                  <a:lnTo>
                    <a:pt x="611" y="7"/>
                  </a:lnTo>
                  <a:lnTo>
                    <a:pt x="606" y="1"/>
                  </a:lnTo>
                  <a:lnTo>
                    <a:pt x="601" y="0"/>
                  </a:lnTo>
                  <a:lnTo>
                    <a:pt x="597" y="0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3" name="Freeform 98">
              <a:extLst>
                <a:ext uri="{FF2B5EF4-FFF2-40B4-BE49-F238E27FC236}">
                  <a16:creationId xmlns:a16="http://schemas.microsoft.com/office/drawing/2014/main" id="{544748E7-CFAE-24CB-BF5C-A61F53A9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2981"/>
              <a:ext cx="339" cy="653"/>
            </a:xfrm>
            <a:custGeom>
              <a:avLst/>
              <a:gdLst>
                <a:gd name="T0" fmla="*/ 998 w 1019"/>
                <a:gd name="T1" fmla="*/ 1919 h 1960"/>
                <a:gd name="T2" fmla="*/ 928 w 1019"/>
                <a:gd name="T3" fmla="*/ 1915 h 1960"/>
                <a:gd name="T4" fmla="*/ 910 w 1019"/>
                <a:gd name="T5" fmla="*/ 1913 h 1960"/>
                <a:gd name="T6" fmla="*/ 886 w 1019"/>
                <a:gd name="T7" fmla="*/ 1906 h 1960"/>
                <a:gd name="T8" fmla="*/ 871 w 1019"/>
                <a:gd name="T9" fmla="*/ 1899 h 1960"/>
                <a:gd name="T10" fmla="*/ 867 w 1019"/>
                <a:gd name="T11" fmla="*/ 1894 h 1960"/>
                <a:gd name="T12" fmla="*/ 856 w 1019"/>
                <a:gd name="T13" fmla="*/ 1874 h 1960"/>
                <a:gd name="T14" fmla="*/ 850 w 1019"/>
                <a:gd name="T15" fmla="*/ 1853 h 1960"/>
                <a:gd name="T16" fmla="*/ 823 w 1019"/>
                <a:gd name="T17" fmla="*/ 1776 h 1960"/>
                <a:gd name="T18" fmla="*/ 701 w 1019"/>
                <a:gd name="T19" fmla="*/ 1422 h 1960"/>
                <a:gd name="T20" fmla="*/ 659 w 1019"/>
                <a:gd name="T21" fmla="*/ 1305 h 1960"/>
                <a:gd name="T22" fmla="*/ 609 w 1019"/>
                <a:gd name="T23" fmla="*/ 1180 h 1960"/>
                <a:gd name="T24" fmla="*/ 505 w 1019"/>
                <a:gd name="T25" fmla="*/ 935 h 1960"/>
                <a:gd name="T26" fmla="*/ 454 w 1019"/>
                <a:gd name="T27" fmla="*/ 812 h 1960"/>
                <a:gd name="T28" fmla="*/ 433 w 1019"/>
                <a:gd name="T29" fmla="*/ 759 h 1960"/>
                <a:gd name="T30" fmla="*/ 387 w 1019"/>
                <a:gd name="T31" fmla="*/ 654 h 1960"/>
                <a:gd name="T32" fmla="*/ 362 w 1019"/>
                <a:gd name="T33" fmla="*/ 603 h 1960"/>
                <a:gd name="T34" fmla="*/ 237 w 1019"/>
                <a:gd name="T35" fmla="*/ 382 h 1960"/>
                <a:gd name="T36" fmla="*/ 138 w 1019"/>
                <a:gd name="T37" fmla="*/ 197 h 1960"/>
                <a:gd name="T38" fmla="*/ 38 w 1019"/>
                <a:gd name="T39" fmla="*/ 10 h 1960"/>
                <a:gd name="T40" fmla="*/ 33 w 1019"/>
                <a:gd name="T41" fmla="*/ 3 h 1960"/>
                <a:gd name="T42" fmla="*/ 27 w 1019"/>
                <a:gd name="T43" fmla="*/ 0 h 1960"/>
                <a:gd name="T44" fmla="*/ 12 w 1019"/>
                <a:gd name="T45" fmla="*/ 3 h 1960"/>
                <a:gd name="T46" fmla="*/ 2 w 1019"/>
                <a:gd name="T47" fmla="*/ 14 h 1960"/>
                <a:gd name="T48" fmla="*/ 2 w 1019"/>
                <a:gd name="T49" fmla="*/ 26 h 1960"/>
                <a:gd name="T50" fmla="*/ 3 w 1019"/>
                <a:gd name="T51" fmla="*/ 31 h 1960"/>
                <a:gd name="T52" fmla="*/ 176 w 1019"/>
                <a:gd name="T53" fmla="*/ 355 h 1960"/>
                <a:gd name="T54" fmla="*/ 237 w 1019"/>
                <a:gd name="T55" fmla="*/ 465 h 1960"/>
                <a:gd name="T56" fmla="*/ 328 w 1019"/>
                <a:gd name="T57" fmla="*/ 630 h 1960"/>
                <a:gd name="T58" fmla="*/ 382 w 1019"/>
                <a:gd name="T59" fmla="*/ 743 h 1960"/>
                <a:gd name="T60" fmla="*/ 407 w 1019"/>
                <a:gd name="T61" fmla="*/ 802 h 1960"/>
                <a:gd name="T62" fmla="*/ 457 w 1019"/>
                <a:gd name="T63" fmla="*/ 927 h 1960"/>
                <a:gd name="T64" fmla="*/ 564 w 1019"/>
                <a:gd name="T65" fmla="*/ 1176 h 1960"/>
                <a:gd name="T66" fmla="*/ 613 w 1019"/>
                <a:gd name="T67" fmla="*/ 1300 h 1960"/>
                <a:gd name="T68" fmla="*/ 657 w 1019"/>
                <a:gd name="T69" fmla="*/ 1422 h 1960"/>
                <a:gd name="T70" fmla="*/ 782 w 1019"/>
                <a:gd name="T71" fmla="*/ 1783 h 1960"/>
                <a:gd name="T72" fmla="*/ 793 w 1019"/>
                <a:gd name="T73" fmla="*/ 1817 h 1960"/>
                <a:gd name="T74" fmla="*/ 809 w 1019"/>
                <a:gd name="T75" fmla="*/ 1869 h 1960"/>
                <a:gd name="T76" fmla="*/ 824 w 1019"/>
                <a:gd name="T77" fmla="*/ 1903 h 1960"/>
                <a:gd name="T78" fmla="*/ 833 w 1019"/>
                <a:gd name="T79" fmla="*/ 1918 h 1960"/>
                <a:gd name="T80" fmla="*/ 848 w 1019"/>
                <a:gd name="T81" fmla="*/ 1934 h 1960"/>
                <a:gd name="T82" fmla="*/ 867 w 1019"/>
                <a:gd name="T83" fmla="*/ 1944 h 1960"/>
                <a:gd name="T84" fmla="*/ 888 w 1019"/>
                <a:gd name="T85" fmla="*/ 1950 h 1960"/>
                <a:gd name="T86" fmla="*/ 910 w 1019"/>
                <a:gd name="T87" fmla="*/ 1953 h 1960"/>
                <a:gd name="T88" fmla="*/ 998 w 1019"/>
                <a:gd name="T89" fmla="*/ 1960 h 1960"/>
                <a:gd name="T90" fmla="*/ 1003 w 1019"/>
                <a:gd name="T91" fmla="*/ 1960 h 1960"/>
                <a:gd name="T92" fmla="*/ 1010 w 1019"/>
                <a:gd name="T93" fmla="*/ 1957 h 1960"/>
                <a:gd name="T94" fmla="*/ 1017 w 1019"/>
                <a:gd name="T95" fmla="*/ 1947 h 1960"/>
                <a:gd name="T96" fmla="*/ 1017 w 1019"/>
                <a:gd name="T97" fmla="*/ 1932 h 1960"/>
                <a:gd name="T98" fmla="*/ 1010 w 1019"/>
                <a:gd name="T99" fmla="*/ 1924 h 1960"/>
                <a:gd name="T100" fmla="*/ 1003 w 1019"/>
                <a:gd name="T101" fmla="*/ 1919 h 1960"/>
                <a:gd name="T102" fmla="*/ 998 w 1019"/>
                <a:gd name="T103" fmla="*/ 1919 h 1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9" h="1960">
                  <a:moveTo>
                    <a:pt x="998" y="1919"/>
                  </a:moveTo>
                  <a:lnTo>
                    <a:pt x="998" y="1919"/>
                  </a:lnTo>
                  <a:lnTo>
                    <a:pt x="963" y="1918"/>
                  </a:lnTo>
                  <a:lnTo>
                    <a:pt x="928" y="1915"/>
                  </a:lnTo>
                  <a:lnTo>
                    <a:pt x="928" y="1915"/>
                  </a:lnTo>
                  <a:lnTo>
                    <a:pt x="910" y="1913"/>
                  </a:lnTo>
                  <a:lnTo>
                    <a:pt x="893" y="1909"/>
                  </a:lnTo>
                  <a:lnTo>
                    <a:pt x="886" y="1906"/>
                  </a:lnTo>
                  <a:lnTo>
                    <a:pt x="877" y="1903"/>
                  </a:lnTo>
                  <a:lnTo>
                    <a:pt x="871" y="1899"/>
                  </a:lnTo>
                  <a:lnTo>
                    <a:pt x="867" y="1894"/>
                  </a:lnTo>
                  <a:lnTo>
                    <a:pt x="867" y="1894"/>
                  </a:lnTo>
                  <a:lnTo>
                    <a:pt x="861" y="1886"/>
                  </a:lnTo>
                  <a:lnTo>
                    <a:pt x="856" y="1874"/>
                  </a:lnTo>
                  <a:lnTo>
                    <a:pt x="850" y="1853"/>
                  </a:lnTo>
                  <a:lnTo>
                    <a:pt x="850" y="1853"/>
                  </a:lnTo>
                  <a:lnTo>
                    <a:pt x="823" y="1776"/>
                  </a:lnTo>
                  <a:lnTo>
                    <a:pt x="823" y="1776"/>
                  </a:lnTo>
                  <a:lnTo>
                    <a:pt x="742" y="1539"/>
                  </a:lnTo>
                  <a:lnTo>
                    <a:pt x="701" y="1422"/>
                  </a:lnTo>
                  <a:lnTo>
                    <a:pt x="659" y="1305"/>
                  </a:lnTo>
                  <a:lnTo>
                    <a:pt x="659" y="1305"/>
                  </a:lnTo>
                  <a:lnTo>
                    <a:pt x="634" y="1242"/>
                  </a:lnTo>
                  <a:lnTo>
                    <a:pt x="609" y="1180"/>
                  </a:lnTo>
                  <a:lnTo>
                    <a:pt x="556" y="1058"/>
                  </a:lnTo>
                  <a:lnTo>
                    <a:pt x="505" y="935"/>
                  </a:lnTo>
                  <a:lnTo>
                    <a:pt x="479" y="873"/>
                  </a:lnTo>
                  <a:lnTo>
                    <a:pt x="454" y="812"/>
                  </a:lnTo>
                  <a:lnTo>
                    <a:pt x="454" y="812"/>
                  </a:lnTo>
                  <a:lnTo>
                    <a:pt x="433" y="759"/>
                  </a:lnTo>
                  <a:lnTo>
                    <a:pt x="412" y="706"/>
                  </a:lnTo>
                  <a:lnTo>
                    <a:pt x="387" y="654"/>
                  </a:lnTo>
                  <a:lnTo>
                    <a:pt x="362" y="603"/>
                  </a:lnTo>
                  <a:lnTo>
                    <a:pt x="362" y="603"/>
                  </a:lnTo>
                  <a:lnTo>
                    <a:pt x="299" y="493"/>
                  </a:lnTo>
                  <a:lnTo>
                    <a:pt x="237" y="382"/>
                  </a:lnTo>
                  <a:lnTo>
                    <a:pt x="237" y="382"/>
                  </a:lnTo>
                  <a:lnTo>
                    <a:pt x="138" y="197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3" y="3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2" y="3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90" y="193"/>
                  </a:lnTo>
                  <a:lnTo>
                    <a:pt x="176" y="355"/>
                  </a:lnTo>
                  <a:lnTo>
                    <a:pt x="176" y="355"/>
                  </a:lnTo>
                  <a:lnTo>
                    <a:pt x="237" y="465"/>
                  </a:lnTo>
                  <a:lnTo>
                    <a:pt x="299" y="575"/>
                  </a:lnTo>
                  <a:lnTo>
                    <a:pt x="328" y="630"/>
                  </a:lnTo>
                  <a:lnTo>
                    <a:pt x="356" y="686"/>
                  </a:lnTo>
                  <a:lnTo>
                    <a:pt x="382" y="743"/>
                  </a:lnTo>
                  <a:lnTo>
                    <a:pt x="407" y="802"/>
                  </a:lnTo>
                  <a:lnTo>
                    <a:pt x="407" y="802"/>
                  </a:lnTo>
                  <a:lnTo>
                    <a:pt x="432" y="864"/>
                  </a:lnTo>
                  <a:lnTo>
                    <a:pt x="457" y="927"/>
                  </a:lnTo>
                  <a:lnTo>
                    <a:pt x="511" y="1050"/>
                  </a:lnTo>
                  <a:lnTo>
                    <a:pt x="564" y="1176"/>
                  </a:lnTo>
                  <a:lnTo>
                    <a:pt x="589" y="1237"/>
                  </a:lnTo>
                  <a:lnTo>
                    <a:pt x="613" y="1300"/>
                  </a:lnTo>
                  <a:lnTo>
                    <a:pt x="613" y="1300"/>
                  </a:lnTo>
                  <a:lnTo>
                    <a:pt x="657" y="1422"/>
                  </a:lnTo>
                  <a:lnTo>
                    <a:pt x="700" y="1542"/>
                  </a:lnTo>
                  <a:lnTo>
                    <a:pt x="782" y="1783"/>
                  </a:lnTo>
                  <a:lnTo>
                    <a:pt x="782" y="1783"/>
                  </a:lnTo>
                  <a:lnTo>
                    <a:pt x="793" y="1817"/>
                  </a:lnTo>
                  <a:lnTo>
                    <a:pt x="804" y="1852"/>
                  </a:lnTo>
                  <a:lnTo>
                    <a:pt x="809" y="1869"/>
                  </a:lnTo>
                  <a:lnTo>
                    <a:pt x="817" y="1887"/>
                  </a:lnTo>
                  <a:lnTo>
                    <a:pt x="824" y="1903"/>
                  </a:lnTo>
                  <a:lnTo>
                    <a:pt x="833" y="1918"/>
                  </a:lnTo>
                  <a:lnTo>
                    <a:pt x="833" y="1918"/>
                  </a:lnTo>
                  <a:lnTo>
                    <a:pt x="839" y="1926"/>
                  </a:lnTo>
                  <a:lnTo>
                    <a:pt x="848" y="1934"/>
                  </a:lnTo>
                  <a:lnTo>
                    <a:pt x="856" y="1940"/>
                  </a:lnTo>
                  <a:lnTo>
                    <a:pt x="867" y="1944"/>
                  </a:lnTo>
                  <a:lnTo>
                    <a:pt x="878" y="1947"/>
                  </a:lnTo>
                  <a:lnTo>
                    <a:pt x="888" y="1950"/>
                  </a:lnTo>
                  <a:lnTo>
                    <a:pt x="910" y="1953"/>
                  </a:lnTo>
                  <a:lnTo>
                    <a:pt x="910" y="1953"/>
                  </a:lnTo>
                  <a:lnTo>
                    <a:pt x="954" y="1959"/>
                  </a:lnTo>
                  <a:lnTo>
                    <a:pt x="998" y="1960"/>
                  </a:lnTo>
                  <a:lnTo>
                    <a:pt x="998" y="1960"/>
                  </a:lnTo>
                  <a:lnTo>
                    <a:pt x="1003" y="1960"/>
                  </a:lnTo>
                  <a:lnTo>
                    <a:pt x="1007" y="1959"/>
                  </a:lnTo>
                  <a:lnTo>
                    <a:pt x="1010" y="1957"/>
                  </a:lnTo>
                  <a:lnTo>
                    <a:pt x="1013" y="1954"/>
                  </a:lnTo>
                  <a:lnTo>
                    <a:pt x="1017" y="1947"/>
                  </a:lnTo>
                  <a:lnTo>
                    <a:pt x="1019" y="1940"/>
                  </a:lnTo>
                  <a:lnTo>
                    <a:pt x="1017" y="1932"/>
                  </a:lnTo>
                  <a:lnTo>
                    <a:pt x="1013" y="1925"/>
                  </a:lnTo>
                  <a:lnTo>
                    <a:pt x="1010" y="1924"/>
                  </a:lnTo>
                  <a:lnTo>
                    <a:pt x="1007" y="1921"/>
                  </a:lnTo>
                  <a:lnTo>
                    <a:pt x="1003" y="1919"/>
                  </a:lnTo>
                  <a:lnTo>
                    <a:pt x="998" y="1919"/>
                  </a:lnTo>
                  <a:lnTo>
                    <a:pt x="998" y="19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4" name="Freeform 99">
              <a:extLst>
                <a:ext uri="{FF2B5EF4-FFF2-40B4-BE49-F238E27FC236}">
                  <a16:creationId xmlns:a16="http://schemas.microsoft.com/office/drawing/2014/main" id="{33C389C1-FA5A-5E89-84D1-2AF25F5B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" y="2319"/>
              <a:ext cx="517" cy="1256"/>
            </a:xfrm>
            <a:custGeom>
              <a:avLst/>
              <a:gdLst>
                <a:gd name="T0" fmla="*/ 1488 w 1551"/>
                <a:gd name="T1" fmla="*/ 3739 h 3769"/>
                <a:gd name="T2" fmla="*/ 1532 w 1551"/>
                <a:gd name="T3" fmla="*/ 3687 h 3769"/>
                <a:gd name="T4" fmla="*/ 1548 w 1551"/>
                <a:gd name="T5" fmla="*/ 3656 h 3769"/>
                <a:gd name="T6" fmla="*/ 1551 w 1551"/>
                <a:gd name="T7" fmla="*/ 3625 h 3769"/>
                <a:gd name="T8" fmla="*/ 1536 w 1551"/>
                <a:gd name="T9" fmla="*/ 3574 h 3769"/>
                <a:gd name="T10" fmla="*/ 1502 w 1551"/>
                <a:gd name="T11" fmla="*/ 3488 h 3769"/>
                <a:gd name="T12" fmla="*/ 1390 w 1551"/>
                <a:gd name="T13" fmla="*/ 3232 h 3769"/>
                <a:gd name="T14" fmla="*/ 1264 w 1551"/>
                <a:gd name="T15" fmla="*/ 2935 h 3769"/>
                <a:gd name="T16" fmla="*/ 1227 w 1551"/>
                <a:gd name="T17" fmla="*/ 2834 h 3769"/>
                <a:gd name="T18" fmla="*/ 1113 w 1551"/>
                <a:gd name="T19" fmla="*/ 2486 h 3769"/>
                <a:gd name="T20" fmla="*/ 981 w 1551"/>
                <a:gd name="T21" fmla="*/ 2057 h 3769"/>
                <a:gd name="T22" fmla="*/ 851 w 1551"/>
                <a:gd name="T23" fmla="*/ 1628 h 3769"/>
                <a:gd name="T24" fmla="*/ 740 w 1551"/>
                <a:gd name="T25" fmla="*/ 1298 h 3769"/>
                <a:gd name="T26" fmla="*/ 617 w 1551"/>
                <a:gd name="T27" fmla="*/ 970 h 3769"/>
                <a:gd name="T28" fmla="*/ 529 w 1551"/>
                <a:gd name="T29" fmla="*/ 755 h 3769"/>
                <a:gd name="T30" fmla="*/ 338 w 1551"/>
                <a:gd name="T31" fmla="*/ 310 h 3769"/>
                <a:gd name="T32" fmla="*/ 292 w 1551"/>
                <a:gd name="T33" fmla="*/ 217 h 3769"/>
                <a:gd name="T34" fmla="*/ 249 w 1551"/>
                <a:gd name="T35" fmla="*/ 152 h 3769"/>
                <a:gd name="T36" fmla="*/ 215 w 1551"/>
                <a:gd name="T37" fmla="*/ 116 h 3769"/>
                <a:gd name="T38" fmla="*/ 161 w 1551"/>
                <a:gd name="T39" fmla="*/ 73 h 3769"/>
                <a:gd name="T40" fmla="*/ 82 w 1551"/>
                <a:gd name="T41" fmla="*/ 28 h 3769"/>
                <a:gd name="T42" fmla="*/ 31 w 1551"/>
                <a:gd name="T43" fmla="*/ 2 h 3769"/>
                <a:gd name="T44" fmla="*/ 14 w 1551"/>
                <a:gd name="T45" fmla="*/ 0 h 3769"/>
                <a:gd name="T46" fmla="*/ 0 w 1551"/>
                <a:gd name="T47" fmla="*/ 18 h 3769"/>
                <a:gd name="T48" fmla="*/ 3 w 1551"/>
                <a:gd name="T49" fmla="*/ 32 h 3769"/>
                <a:gd name="T50" fmla="*/ 10 w 1551"/>
                <a:gd name="T51" fmla="*/ 37 h 3769"/>
                <a:gd name="T52" fmla="*/ 118 w 1551"/>
                <a:gd name="T53" fmla="*/ 92 h 3769"/>
                <a:gd name="T54" fmla="*/ 165 w 1551"/>
                <a:gd name="T55" fmla="*/ 127 h 3769"/>
                <a:gd name="T56" fmla="*/ 227 w 1551"/>
                <a:gd name="T57" fmla="*/ 190 h 3769"/>
                <a:gd name="T58" fmla="*/ 273 w 1551"/>
                <a:gd name="T59" fmla="*/ 265 h 3769"/>
                <a:gd name="T60" fmla="*/ 363 w 1551"/>
                <a:gd name="T61" fmla="*/ 464 h 3769"/>
                <a:gd name="T62" fmla="*/ 493 w 1551"/>
                <a:gd name="T63" fmla="*/ 773 h 3769"/>
                <a:gd name="T64" fmla="*/ 623 w 1551"/>
                <a:gd name="T65" fmla="*/ 1097 h 3769"/>
                <a:gd name="T66" fmla="*/ 742 w 1551"/>
                <a:gd name="T67" fmla="*/ 1427 h 3769"/>
                <a:gd name="T68" fmla="*/ 845 w 1551"/>
                <a:gd name="T69" fmla="*/ 1747 h 3769"/>
                <a:gd name="T70" fmla="*/ 1037 w 1551"/>
                <a:gd name="T71" fmla="*/ 2379 h 3769"/>
                <a:gd name="T72" fmla="*/ 1145 w 1551"/>
                <a:gd name="T73" fmla="*/ 2720 h 3769"/>
                <a:gd name="T74" fmla="*/ 1236 w 1551"/>
                <a:gd name="T75" fmla="*/ 2973 h 3769"/>
                <a:gd name="T76" fmla="*/ 1317 w 1551"/>
                <a:gd name="T77" fmla="*/ 3164 h 3769"/>
                <a:gd name="T78" fmla="*/ 1458 w 1551"/>
                <a:gd name="T79" fmla="*/ 3488 h 3769"/>
                <a:gd name="T80" fmla="*/ 1505 w 1551"/>
                <a:gd name="T81" fmla="*/ 3608 h 3769"/>
                <a:gd name="T82" fmla="*/ 1510 w 1551"/>
                <a:gd name="T83" fmla="*/ 3625 h 3769"/>
                <a:gd name="T84" fmla="*/ 1511 w 1551"/>
                <a:gd name="T85" fmla="*/ 3633 h 3769"/>
                <a:gd name="T86" fmla="*/ 1501 w 1551"/>
                <a:gd name="T87" fmla="*/ 3659 h 3769"/>
                <a:gd name="T88" fmla="*/ 1470 w 1551"/>
                <a:gd name="T89" fmla="*/ 3697 h 3769"/>
                <a:gd name="T90" fmla="*/ 1435 w 1551"/>
                <a:gd name="T91" fmla="*/ 3734 h 3769"/>
                <a:gd name="T92" fmla="*/ 1431 w 1551"/>
                <a:gd name="T93" fmla="*/ 3741 h 3769"/>
                <a:gd name="T94" fmla="*/ 1431 w 1551"/>
                <a:gd name="T95" fmla="*/ 3755 h 3769"/>
                <a:gd name="T96" fmla="*/ 1448 w 1551"/>
                <a:gd name="T97" fmla="*/ 3769 h 3769"/>
                <a:gd name="T98" fmla="*/ 1464 w 1551"/>
                <a:gd name="T99" fmla="*/ 3763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51" h="3769">
                  <a:moveTo>
                    <a:pt x="1464" y="3763"/>
                  </a:moveTo>
                  <a:lnTo>
                    <a:pt x="1464" y="3763"/>
                  </a:lnTo>
                  <a:lnTo>
                    <a:pt x="1488" y="3739"/>
                  </a:lnTo>
                  <a:lnTo>
                    <a:pt x="1511" y="3715"/>
                  </a:lnTo>
                  <a:lnTo>
                    <a:pt x="1523" y="3700"/>
                  </a:lnTo>
                  <a:lnTo>
                    <a:pt x="1532" y="3687"/>
                  </a:lnTo>
                  <a:lnTo>
                    <a:pt x="1540" y="3672"/>
                  </a:lnTo>
                  <a:lnTo>
                    <a:pt x="1548" y="3656"/>
                  </a:lnTo>
                  <a:lnTo>
                    <a:pt x="1548" y="3656"/>
                  </a:lnTo>
                  <a:lnTo>
                    <a:pt x="1551" y="3646"/>
                  </a:lnTo>
                  <a:lnTo>
                    <a:pt x="1551" y="3636"/>
                  </a:lnTo>
                  <a:lnTo>
                    <a:pt x="1551" y="3625"/>
                  </a:lnTo>
                  <a:lnTo>
                    <a:pt x="1549" y="3615"/>
                  </a:lnTo>
                  <a:lnTo>
                    <a:pt x="1543" y="3595"/>
                  </a:lnTo>
                  <a:lnTo>
                    <a:pt x="1536" y="3574"/>
                  </a:lnTo>
                  <a:lnTo>
                    <a:pt x="1536" y="3574"/>
                  </a:lnTo>
                  <a:lnTo>
                    <a:pt x="1520" y="3530"/>
                  </a:lnTo>
                  <a:lnTo>
                    <a:pt x="1502" y="3488"/>
                  </a:lnTo>
                  <a:lnTo>
                    <a:pt x="1466" y="3401"/>
                  </a:lnTo>
                  <a:lnTo>
                    <a:pt x="1390" y="3232"/>
                  </a:lnTo>
                  <a:lnTo>
                    <a:pt x="1390" y="3232"/>
                  </a:lnTo>
                  <a:lnTo>
                    <a:pt x="1347" y="3134"/>
                  </a:lnTo>
                  <a:lnTo>
                    <a:pt x="1305" y="3034"/>
                  </a:lnTo>
                  <a:lnTo>
                    <a:pt x="1264" y="2935"/>
                  </a:lnTo>
                  <a:lnTo>
                    <a:pt x="1245" y="2885"/>
                  </a:lnTo>
                  <a:lnTo>
                    <a:pt x="1227" y="2834"/>
                  </a:lnTo>
                  <a:lnTo>
                    <a:pt x="1227" y="2834"/>
                  </a:lnTo>
                  <a:lnTo>
                    <a:pt x="1197" y="2748"/>
                  </a:lnTo>
                  <a:lnTo>
                    <a:pt x="1169" y="2660"/>
                  </a:lnTo>
                  <a:lnTo>
                    <a:pt x="1113" y="2486"/>
                  </a:lnTo>
                  <a:lnTo>
                    <a:pt x="1113" y="2486"/>
                  </a:lnTo>
                  <a:lnTo>
                    <a:pt x="1047" y="2272"/>
                  </a:lnTo>
                  <a:lnTo>
                    <a:pt x="981" y="2057"/>
                  </a:lnTo>
                  <a:lnTo>
                    <a:pt x="917" y="1843"/>
                  </a:lnTo>
                  <a:lnTo>
                    <a:pt x="851" y="1628"/>
                  </a:lnTo>
                  <a:lnTo>
                    <a:pt x="851" y="1628"/>
                  </a:lnTo>
                  <a:lnTo>
                    <a:pt x="815" y="1517"/>
                  </a:lnTo>
                  <a:lnTo>
                    <a:pt x="778" y="1408"/>
                  </a:lnTo>
                  <a:lnTo>
                    <a:pt x="740" y="1298"/>
                  </a:lnTo>
                  <a:lnTo>
                    <a:pt x="701" y="1188"/>
                  </a:lnTo>
                  <a:lnTo>
                    <a:pt x="660" y="1080"/>
                  </a:lnTo>
                  <a:lnTo>
                    <a:pt x="617" y="970"/>
                  </a:lnTo>
                  <a:lnTo>
                    <a:pt x="575" y="862"/>
                  </a:lnTo>
                  <a:lnTo>
                    <a:pt x="529" y="755"/>
                  </a:lnTo>
                  <a:lnTo>
                    <a:pt x="529" y="755"/>
                  </a:lnTo>
                  <a:lnTo>
                    <a:pt x="436" y="531"/>
                  </a:lnTo>
                  <a:lnTo>
                    <a:pt x="338" y="310"/>
                  </a:lnTo>
                  <a:lnTo>
                    <a:pt x="338" y="310"/>
                  </a:lnTo>
                  <a:lnTo>
                    <a:pt x="316" y="262"/>
                  </a:lnTo>
                  <a:lnTo>
                    <a:pt x="304" y="239"/>
                  </a:lnTo>
                  <a:lnTo>
                    <a:pt x="292" y="217"/>
                  </a:lnTo>
                  <a:lnTo>
                    <a:pt x="279" y="195"/>
                  </a:lnTo>
                  <a:lnTo>
                    <a:pt x="265" y="173"/>
                  </a:lnTo>
                  <a:lnTo>
                    <a:pt x="249" y="152"/>
                  </a:lnTo>
                  <a:lnTo>
                    <a:pt x="231" y="132"/>
                  </a:lnTo>
                  <a:lnTo>
                    <a:pt x="231" y="132"/>
                  </a:lnTo>
                  <a:lnTo>
                    <a:pt x="215" y="116"/>
                  </a:lnTo>
                  <a:lnTo>
                    <a:pt x="197" y="101"/>
                  </a:lnTo>
                  <a:lnTo>
                    <a:pt x="180" y="86"/>
                  </a:lnTo>
                  <a:lnTo>
                    <a:pt x="161" y="73"/>
                  </a:lnTo>
                  <a:lnTo>
                    <a:pt x="142" y="60"/>
                  </a:lnTo>
                  <a:lnTo>
                    <a:pt x="123" y="48"/>
                  </a:lnTo>
                  <a:lnTo>
                    <a:pt x="82" y="28"/>
                  </a:lnTo>
                  <a:lnTo>
                    <a:pt x="82" y="28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5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64" y="63"/>
                  </a:lnTo>
                  <a:lnTo>
                    <a:pt x="92" y="78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42" y="108"/>
                  </a:lnTo>
                  <a:lnTo>
                    <a:pt x="165" y="127"/>
                  </a:lnTo>
                  <a:lnTo>
                    <a:pt x="187" y="146"/>
                  </a:lnTo>
                  <a:lnTo>
                    <a:pt x="208" y="168"/>
                  </a:lnTo>
                  <a:lnTo>
                    <a:pt x="227" y="190"/>
                  </a:lnTo>
                  <a:lnTo>
                    <a:pt x="244" y="214"/>
                  </a:lnTo>
                  <a:lnTo>
                    <a:pt x="260" y="240"/>
                  </a:lnTo>
                  <a:lnTo>
                    <a:pt x="273" y="265"/>
                  </a:lnTo>
                  <a:lnTo>
                    <a:pt x="273" y="265"/>
                  </a:lnTo>
                  <a:lnTo>
                    <a:pt x="319" y="364"/>
                  </a:lnTo>
                  <a:lnTo>
                    <a:pt x="363" y="464"/>
                  </a:lnTo>
                  <a:lnTo>
                    <a:pt x="448" y="664"/>
                  </a:lnTo>
                  <a:lnTo>
                    <a:pt x="448" y="664"/>
                  </a:lnTo>
                  <a:lnTo>
                    <a:pt x="493" y="773"/>
                  </a:lnTo>
                  <a:lnTo>
                    <a:pt x="538" y="881"/>
                  </a:lnTo>
                  <a:lnTo>
                    <a:pt x="581" y="989"/>
                  </a:lnTo>
                  <a:lnTo>
                    <a:pt x="623" y="1097"/>
                  </a:lnTo>
                  <a:lnTo>
                    <a:pt x="664" y="1207"/>
                  </a:lnTo>
                  <a:lnTo>
                    <a:pt x="704" y="1317"/>
                  </a:lnTo>
                  <a:lnTo>
                    <a:pt x="742" y="1427"/>
                  </a:lnTo>
                  <a:lnTo>
                    <a:pt x="778" y="1538"/>
                  </a:lnTo>
                  <a:lnTo>
                    <a:pt x="778" y="1538"/>
                  </a:lnTo>
                  <a:lnTo>
                    <a:pt x="845" y="1747"/>
                  </a:lnTo>
                  <a:lnTo>
                    <a:pt x="910" y="1958"/>
                  </a:lnTo>
                  <a:lnTo>
                    <a:pt x="1037" y="2379"/>
                  </a:lnTo>
                  <a:lnTo>
                    <a:pt x="1037" y="2379"/>
                  </a:lnTo>
                  <a:lnTo>
                    <a:pt x="1090" y="2550"/>
                  </a:lnTo>
                  <a:lnTo>
                    <a:pt x="1118" y="2635"/>
                  </a:lnTo>
                  <a:lnTo>
                    <a:pt x="1145" y="2720"/>
                  </a:lnTo>
                  <a:lnTo>
                    <a:pt x="1175" y="2805"/>
                  </a:lnTo>
                  <a:lnTo>
                    <a:pt x="1204" y="2889"/>
                  </a:lnTo>
                  <a:lnTo>
                    <a:pt x="1236" y="2973"/>
                  </a:lnTo>
                  <a:lnTo>
                    <a:pt x="1271" y="3056"/>
                  </a:lnTo>
                  <a:lnTo>
                    <a:pt x="1271" y="3056"/>
                  </a:lnTo>
                  <a:lnTo>
                    <a:pt x="1317" y="3164"/>
                  </a:lnTo>
                  <a:lnTo>
                    <a:pt x="1363" y="3273"/>
                  </a:lnTo>
                  <a:lnTo>
                    <a:pt x="1458" y="3488"/>
                  </a:lnTo>
                  <a:lnTo>
                    <a:pt x="1458" y="3488"/>
                  </a:lnTo>
                  <a:lnTo>
                    <a:pt x="1483" y="3548"/>
                  </a:lnTo>
                  <a:lnTo>
                    <a:pt x="1495" y="3577"/>
                  </a:lnTo>
                  <a:lnTo>
                    <a:pt x="1505" y="3608"/>
                  </a:lnTo>
                  <a:lnTo>
                    <a:pt x="1505" y="3608"/>
                  </a:lnTo>
                  <a:lnTo>
                    <a:pt x="1510" y="3625"/>
                  </a:lnTo>
                  <a:lnTo>
                    <a:pt x="1510" y="3625"/>
                  </a:lnTo>
                  <a:lnTo>
                    <a:pt x="1511" y="3630"/>
                  </a:lnTo>
                  <a:lnTo>
                    <a:pt x="1511" y="3633"/>
                  </a:lnTo>
                  <a:lnTo>
                    <a:pt x="1511" y="3633"/>
                  </a:lnTo>
                  <a:lnTo>
                    <a:pt x="1510" y="3641"/>
                  </a:lnTo>
                  <a:lnTo>
                    <a:pt x="1505" y="3650"/>
                  </a:lnTo>
                  <a:lnTo>
                    <a:pt x="1501" y="3659"/>
                  </a:lnTo>
                  <a:lnTo>
                    <a:pt x="1495" y="3668"/>
                  </a:lnTo>
                  <a:lnTo>
                    <a:pt x="1483" y="3684"/>
                  </a:lnTo>
                  <a:lnTo>
                    <a:pt x="1470" y="3697"/>
                  </a:lnTo>
                  <a:lnTo>
                    <a:pt x="1470" y="3697"/>
                  </a:lnTo>
                  <a:lnTo>
                    <a:pt x="1454" y="3716"/>
                  </a:lnTo>
                  <a:lnTo>
                    <a:pt x="1435" y="3734"/>
                  </a:lnTo>
                  <a:lnTo>
                    <a:pt x="1435" y="3734"/>
                  </a:lnTo>
                  <a:lnTo>
                    <a:pt x="1432" y="3738"/>
                  </a:lnTo>
                  <a:lnTo>
                    <a:pt x="1431" y="3741"/>
                  </a:lnTo>
                  <a:lnTo>
                    <a:pt x="1429" y="3745"/>
                  </a:lnTo>
                  <a:lnTo>
                    <a:pt x="1429" y="3748"/>
                  </a:lnTo>
                  <a:lnTo>
                    <a:pt x="1431" y="3755"/>
                  </a:lnTo>
                  <a:lnTo>
                    <a:pt x="1435" y="3761"/>
                  </a:lnTo>
                  <a:lnTo>
                    <a:pt x="1441" y="3767"/>
                  </a:lnTo>
                  <a:lnTo>
                    <a:pt x="1448" y="3769"/>
                  </a:lnTo>
                  <a:lnTo>
                    <a:pt x="1457" y="3767"/>
                  </a:lnTo>
                  <a:lnTo>
                    <a:pt x="1460" y="3766"/>
                  </a:lnTo>
                  <a:lnTo>
                    <a:pt x="1464" y="3763"/>
                  </a:lnTo>
                  <a:lnTo>
                    <a:pt x="1464" y="3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5" name="Freeform 100">
              <a:extLst>
                <a:ext uri="{FF2B5EF4-FFF2-40B4-BE49-F238E27FC236}">
                  <a16:creationId xmlns:a16="http://schemas.microsoft.com/office/drawing/2014/main" id="{3F3ABC24-B302-7203-DFC3-6E6586828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816"/>
              <a:ext cx="612" cy="263"/>
            </a:xfrm>
            <a:custGeom>
              <a:avLst/>
              <a:gdLst>
                <a:gd name="T0" fmla="*/ 19 w 1837"/>
                <a:gd name="T1" fmla="*/ 789 h 789"/>
                <a:gd name="T2" fmla="*/ 181 w 1837"/>
                <a:gd name="T3" fmla="*/ 783 h 789"/>
                <a:gd name="T4" fmla="*/ 344 w 1837"/>
                <a:gd name="T5" fmla="*/ 771 h 789"/>
                <a:gd name="T6" fmla="*/ 506 w 1837"/>
                <a:gd name="T7" fmla="*/ 749 h 789"/>
                <a:gd name="T8" fmla="*/ 666 w 1837"/>
                <a:gd name="T9" fmla="*/ 717 h 789"/>
                <a:gd name="T10" fmla="*/ 727 w 1837"/>
                <a:gd name="T11" fmla="*/ 700 h 789"/>
                <a:gd name="T12" fmla="*/ 848 w 1837"/>
                <a:gd name="T13" fmla="*/ 660 h 789"/>
                <a:gd name="T14" fmla="*/ 965 w 1837"/>
                <a:gd name="T15" fmla="*/ 610 h 789"/>
                <a:gd name="T16" fmla="*/ 1080 w 1837"/>
                <a:gd name="T17" fmla="*/ 553 h 789"/>
                <a:gd name="T18" fmla="*/ 1191 w 1837"/>
                <a:gd name="T19" fmla="*/ 490 h 789"/>
                <a:gd name="T20" fmla="*/ 1299 w 1837"/>
                <a:gd name="T21" fmla="*/ 422 h 789"/>
                <a:gd name="T22" fmla="*/ 1404 w 1837"/>
                <a:gd name="T23" fmla="*/ 350 h 789"/>
                <a:gd name="T24" fmla="*/ 1558 w 1837"/>
                <a:gd name="T25" fmla="*/ 237 h 789"/>
                <a:gd name="T26" fmla="*/ 1693 w 1837"/>
                <a:gd name="T27" fmla="*/ 138 h 789"/>
                <a:gd name="T28" fmla="*/ 1829 w 1837"/>
                <a:gd name="T29" fmla="*/ 40 h 789"/>
                <a:gd name="T30" fmla="*/ 1832 w 1837"/>
                <a:gd name="T31" fmla="*/ 35 h 789"/>
                <a:gd name="T32" fmla="*/ 1837 w 1837"/>
                <a:gd name="T33" fmla="*/ 25 h 789"/>
                <a:gd name="T34" fmla="*/ 1835 w 1837"/>
                <a:gd name="T35" fmla="*/ 11 h 789"/>
                <a:gd name="T36" fmla="*/ 1823 w 1837"/>
                <a:gd name="T37" fmla="*/ 0 h 789"/>
                <a:gd name="T38" fmla="*/ 1815 w 1837"/>
                <a:gd name="T39" fmla="*/ 0 h 789"/>
                <a:gd name="T40" fmla="*/ 1808 w 1837"/>
                <a:gd name="T41" fmla="*/ 3 h 789"/>
                <a:gd name="T42" fmla="*/ 1729 w 1837"/>
                <a:gd name="T43" fmla="*/ 60 h 789"/>
                <a:gd name="T44" fmla="*/ 1497 w 1837"/>
                <a:gd name="T45" fmla="*/ 234 h 789"/>
                <a:gd name="T46" fmla="*/ 1339 w 1837"/>
                <a:gd name="T47" fmla="*/ 349 h 789"/>
                <a:gd name="T48" fmla="*/ 1217 w 1837"/>
                <a:gd name="T49" fmla="*/ 429 h 789"/>
                <a:gd name="T50" fmla="*/ 1176 w 1837"/>
                <a:gd name="T51" fmla="*/ 454 h 789"/>
                <a:gd name="T52" fmla="*/ 1065 w 1837"/>
                <a:gd name="T53" fmla="*/ 515 h 789"/>
                <a:gd name="T54" fmla="*/ 949 w 1837"/>
                <a:gd name="T55" fmla="*/ 572 h 789"/>
                <a:gd name="T56" fmla="*/ 831 w 1837"/>
                <a:gd name="T57" fmla="*/ 622 h 789"/>
                <a:gd name="T58" fmla="*/ 711 w 1837"/>
                <a:gd name="T59" fmla="*/ 662 h 789"/>
                <a:gd name="T60" fmla="*/ 658 w 1837"/>
                <a:gd name="T61" fmla="*/ 676 h 789"/>
                <a:gd name="T62" fmla="*/ 553 w 1837"/>
                <a:gd name="T63" fmla="*/ 700 h 789"/>
                <a:gd name="T64" fmla="*/ 445 w 1837"/>
                <a:gd name="T65" fmla="*/ 716 h 789"/>
                <a:gd name="T66" fmla="*/ 282 w 1837"/>
                <a:gd name="T67" fmla="*/ 733 h 789"/>
                <a:gd name="T68" fmla="*/ 216 w 1837"/>
                <a:gd name="T69" fmla="*/ 739 h 789"/>
                <a:gd name="T70" fmla="*/ 85 w 1837"/>
                <a:gd name="T71" fmla="*/ 746 h 789"/>
                <a:gd name="T72" fmla="*/ 19 w 1837"/>
                <a:gd name="T73" fmla="*/ 748 h 789"/>
                <a:gd name="T74" fmla="*/ 10 w 1837"/>
                <a:gd name="T75" fmla="*/ 749 h 789"/>
                <a:gd name="T76" fmla="*/ 4 w 1837"/>
                <a:gd name="T77" fmla="*/ 754 h 789"/>
                <a:gd name="T78" fmla="*/ 0 w 1837"/>
                <a:gd name="T79" fmla="*/ 768 h 789"/>
                <a:gd name="T80" fmla="*/ 4 w 1837"/>
                <a:gd name="T81" fmla="*/ 782 h 789"/>
                <a:gd name="T82" fmla="*/ 10 w 1837"/>
                <a:gd name="T83" fmla="*/ 786 h 789"/>
                <a:gd name="T84" fmla="*/ 19 w 1837"/>
                <a:gd name="T85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37" h="789">
                  <a:moveTo>
                    <a:pt x="19" y="789"/>
                  </a:moveTo>
                  <a:lnTo>
                    <a:pt x="19" y="789"/>
                  </a:lnTo>
                  <a:lnTo>
                    <a:pt x="101" y="787"/>
                  </a:lnTo>
                  <a:lnTo>
                    <a:pt x="181" y="783"/>
                  </a:lnTo>
                  <a:lnTo>
                    <a:pt x="263" y="779"/>
                  </a:lnTo>
                  <a:lnTo>
                    <a:pt x="344" y="771"/>
                  </a:lnTo>
                  <a:lnTo>
                    <a:pt x="426" y="761"/>
                  </a:lnTo>
                  <a:lnTo>
                    <a:pt x="506" y="749"/>
                  </a:lnTo>
                  <a:lnTo>
                    <a:pt x="587" y="735"/>
                  </a:lnTo>
                  <a:lnTo>
                    <a:pt x="666" y="717"/>
                  </a:lnTo>
                  <a:lnTo>
                    <a:pt x="666" y="717"/>
                  </a:lnTo>
                  <a:lnTo>
                    <a:pt x="727" y="700"/>
                  </a:lnTo>
                  <a:lnTo>
                    <a:pt x="788" y="681"/>
                  </a:lnTo>
                  <a:lnTo>
                    <a:pt x="848" y="660"/>
                  </a:lnTo>
                  <a:lnTo>
                    <a:pt x="907" y="637"/>
                  </a:lnTo>
                  <a:lnTo>
                    <a:pt x="965" y="610"/>
                  </a:lnTo>
                  <a:lnTo>
                    <a:pt x="1023" y="583"/>
                  </a:lnTo>
                  <a:lnTo>
                    <a:pt x="1080" y="553"/>
                  </a:lnTo>
                  <a:lnTo>
                    <a:pt x="1135" y="523"/>
                  </a:lnTo>
                  <a:lnTo>
                    <a:pt x="1191" y="490"/>
                  </a:lnTo>
                  <a:lnTo>
                    <a:pt x="1245" y="457"/>
                  </a:lnTo>
                  <a:lnTo>
                    <a:pt x="1299" y="422"/>
                  </a:lnTo>
                  <a:lnTo>
                    <a:pt x="1352" y="387"/>
                  </a:lnTo>
                  <a:lnTo>
                    <a:pt x="1404" y="350"/>
                  </a:lnTo>
                  <a:lnTo>
                    <a:pt x="1456" y="313"/>
                  </a:lnTo>
                  <a:lnTo>
                    <a:pt x="1558" y="237"/>
                  </a:lnTo>
                  <a:lnTo>
                    <a:pt x="1558" y="237"/>
                  </a:lnTo>
                  <a:lnTo>
                    <a:pt x="1693" y="138"/>
                  </a:lnTo>
                  <a:lnTo>
                    <a:pt x="1760" y="88"/>
                  </a:lnTo>
                  <a:lnTo>
                    <a:pt x="1829" y="40"/>
                  </a:lnTo>
                  <a:lnTo>
                    <a:pt x="1829" y="40"/>
                  </a:lnTo>
                  <a:lnTo>
                    <a:pt x="1832" y="35"/>
                  </a:lnTo>
                  <a:lnTo>
                    <a:pt x="1835" y="33"/>
                  </a:lnTo>
                  <a:lnTo>
                    <a:pt x="1837" y="25"/>
                  </a:lnTo>
                  <a:lnTo>
                    <a:pt x="1837" y="18"/>
                  </a:lnTo>
                  <a:lnTo>
                    <a:pt x="1835" y="11"/>
                  </a:lnTo>
                  <a:lnTo>
                    <a:pt x="1830" y="5"/>
                  </a:lnTo>
                  <a:lnTo>
                    <a:pt x="1823" y="0"/>
                  </a:lnTo>
                  <a:lnTo>
                    <a:pt x="1820" y="0"/>
                  </a:lnTo>
                  <a:lnTo>
                    <a:pt x="1815" y="0"/>
                  </a:lnTo>
                  <a:lnTo>
                    <a:pt x="1813" y="2"/>
                  </a:lnTo>
                  <a:lnTo>
                    <a:pt x="1808" y="3"/>
                  </a:lnTo>
                  <a:lnTo>
                    <a:pt x="1808" y="3"/>
                  </a:lnTo>
                  <a:lnTo>
                    <a:pt x="1729" y="60"/>
                  </a:lnTo>
                  <a:lnTo>
                    <a:pt x="1652" y="119"/>
                  </a:lnTo>
                  <a:lnTo>
                    <a:pt x="1497" y="234"/>
                  </a:lnTo>
                  <a:lnTo>
                    <a:pt x="1418" y="293"/>
                  </a:lnTo>
                  <a:lnTo>
                    <a:pt x="1339" y="349"/>
                  </a:lnTo>
                  <a:lnTo>
                    <a:pt x="1258" y="403"/>
                  </a:lnTo>
                  <a:lnTo>
                    <a:pt x="1217" y="429"/>
                  </a:lnTo>
                  <a:lnTo>
                    <a:pt x="1176" y="454"/>
                  </a:lnTo>
                  <a:lnTo>
                    <a:pt x="1176" y="454"/>
                  </a:lnTo>
                  <a:lnTo>
                    <a:pt x="1121" y="485"/>
                  </a:lnTo>
                  <a:lnTo>
                    <a:pt x="1065" y="515"/>
                  </a:lnTo>
                  <a:lnTo>
                    <a:pt x="1008" y="545"/>
                  </a:lnTo>
                  <a:lnTo>
                    <a:pt x="949" y="572"/>
                  </a:lnTo>
                  <a:lnTo>
                    <a:pt x="891" y="599"/>
                  </a:lnTo>
                  <a:lnTo>
                    <a:pt x="831" y="622"/>
                  </a:lnTo>
                  <a:lnTo>
                    <a:pt x="771" y="644"/>
                  </a:lnTo>
                  <a:lnTo>
                    <a:pt x="711" y="662"/>
                  </a:lnTo>
                  <a:lnTo>
                    <a:pt x="711" y="662"/>
                  </a:lnTo>
                  <a:lnTo>
                    <a:pt x="658" y="676"/>
                  </a:lnTo>
                  <a:lnTo>
                    <a:pt x="606" y="688"/>
                  </a:lnTo>
                  <a:lnTo>
                    <a:pt x="553" y="700"/>
                  </a:lnTo>
                  <a:lnTo>
                    <a:pt x="499" y="708"/>
                  </a:lnTo>
                  <a:lnTo>
                    <a:pt x="445" y="716"/>
                  </a:lnTo>
                  <a:lnTo>
                    <a:pt x="391" y="723"/>
                  </a:lnTo>
                  <a:lnTo>
                    <a:pt x="282" y="733"/>
                  </a:lnTo>
                  <a:lnTo>
                    <a:pt x="282" y="733"/>
                  </a:lnTo>
                  <a:lnTo>
                    <a:pt x="216" y="739"/>
                  </a:lnTo>
                  <a:lnTo>
                    <a:pt x="151" y="744"/>
                  </a:lnTo>
                  <a:lnTo>
                    <a:pt x="85" y="746"/>
                  </a:lnTo>
                  <a:lnTo>
                    <a:pt x="19" y="748"/>
                  </a:lnTo>
                  <a:lnTo>
                    <a:pt x="19" y="748"/>
                  </a:lnTo>
                  <a:lnTo>
                    <a:pt x="15" y="748"/>
                  </a:lnTo>
                  <a:lnTo>
                    <a:pt x="10" y="749"/>
                  </a:lnTo>
                  <a:lnTo>
                    <a:pt x="7" y="751"/>
                  </a:lnTo>
                  <a:lnTo>
                    <a:pt x="4" y="754"/>
                  </a:lnTo>
                  <a:lnTo>
                    <a:pt x="1" y="761"/>
                  </a:lnTo>
                  <a:lnTo>
                    <a:pt x="0" y="768"/>
                  </a:lnTo>
                  <a:lnTo>
                    <a:pt x="1" y="776"/>
                  </a:lnTo>
                  <a:lnTo>
                    <a:pt x="4" y="782"/>
                  </a:lnTo>
                  <a:lnTo>
                    <a:pt x="7" y="784"/>
                  </a:lnTo>
                  <a:lnTo>
                    <a:pt x="10" y="786"/>
                  </a:lnTo>
                  <a:lnTo>
                    <a:pt x="15" y="787"/>
                  </a:lnTo>
                  <a:lnTo>
                    <a:pt x="19" y="789"/>
                  </a:lnTo>
                  <a:lnTo>
                    <a:pt x="19" y="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6" name="Freeform 101">
              <a:extLst>
                <a:ext uri="{FF2B5EF4-FFF2-40B4-BE49-F238E27FC236}">
                  <a16:creationId xmlns:a16="http://schemas.microsoft.com/office/drawing/2014/main" id="{751C5A06-307A-8D07-A65D-035B825C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" y="620"/>
              <a:ext cx="77" cy="144"/>
            </a:xfrm>
            <a:custGeom>
              <a:avLst/>
              <a:gdLst>
                <a:gd name="T0" fmla="*/ 156 w 231"/>
                <a:gd name="T1" fmla="*/ 14 h 430"/>
                <a:gd name="T2" fmla="*/ 146 w 231"/>
                <a:gd name="T3" fmla="*/ 76 h 430"/>
                <a:gd name="T4" fmla="*/ 146 w 231"/>
                <a:gd name="T5" fmla="*/ 137 h 430"/>
                <a:gd name="T6" fmla="*/ 156 w 231"/>
                <a:gd name="T7" fmla="*/ 197 h 430"/>
                <a:gd name="T8" fmla="*/ 175 w 231"/>
                <a:gd name="T9" fmla="*/ 257 h 430"/>
                <a:gd name="T10" fmla="*/ 180 w 231"/>
                <a:gd name="T11" fmla="*/ 272 h 430"/>
                <a:gd name="T12" fmla="*/ 189 w 231"/>
                <a:gd name="T13" fmla="*/ 304 h 430"/>
                <a:gd name="T14" fmla="*/ 189 w 231"/>
                <a:gd name="T15" fmla="*/ 336 h 430"/>
                <a:gd name="T16" fmla="*/ 186 w 231"/>
                <a:gd name="T17" fmla="*/ 351 h 430"/>
                <a:gd name="T18" fmla="*/ 177 w 231"/>
                <a:gd name="T19" fmla="*/ 364 h 430"/>
                <a:gd name="T20" fmla="*/ 165 w 231"/>
                <a:gd name="T21" fmla="*/ 376 h 430"/>
                <a:gd name="T22" fmla="*/ 158 w 231"/>
                <a:gd name="T23" fmla="*/ 380 h 430"/>
                <a:gd name="T24" fmla="*/ 142 w 231"/>
                <a:gd name="T25" fmla="*/ 388 h 430"/>
                <a:gd name="T26" fmla="*/ 117 w 231"/>
                <a:gd name="T27" fmla="*/ 390 h 430"/>
                <a:gd name="T28" fmla="*/ 80 w 231"/>
                <a:gd name="T29" fmla="*/ 388 h 430"/>
                <a:gd name="T30" fmla="*/ 45 w 231"/>
                <a:gd name="T31" fmla="*/ 377 h 430"/>
                <a:gd name="T32" fmla="*/ 31 w 231"/>
                <a:gd name="T33" fmla="*/ 370 h 430"/>
                <a:gd name="T34" fmla="*/ 22 w 231"/>
                <a:gd name="T35" fmla="*/ 367 h 430"/>
                <a:gd name="T36" fmla="*/ 7 w 231"/>
                <a:gd name="T37" fmla="*/ 373 h 430"/>
                <a:gd name="T38" fmla="*/ 0 w 231"/>
                <a:gd name="T39" fmla="*/ 386 h 430"/>
                <a:gd name="T40" fmla="*/ 1 w 231"/>
                <a:gd name="T41" fmla="*/ 396 h 430"/>
                <a:gd name="T42" fmla="*/ 6 w 231"/>
                <a:gd name="T43" fmla="*/ 404 h 430"/>
                <a:gd name="T44" fmla="*/ 10 w 231"/>
                <a:gd name="T45" fmla="*/ 405 h 430"/>
                <a:gd name="T46" fmla="*/ 39 w 231"/>
                <a:gd name="T47" fmla="*/ 418 h 430"/>
                <a:gd name="T48" fmla="*/ 73 w 231"/>
                <a:gd name="T49" fmla="*/ 427 h 430"/>
                <a:gd name="T50" fmla="*/ 107 w 231"/>
                <a:gd name="T51" fmla="*/ 430 h 430"/>
                <a:gd name="T52" fmla="*/ 140 w 231"/>
                <a:gd name="T53" fmla="*/ 427 h 430"/>
                <a:gd name="T54" fmla="*/ 172 w 231"/>
                <a:gd name="T55" fmla="*/ 418 h 430"/>
                <a:gd name="T56" fmla="*/ 197 w 231"/>
                <a:gd name="T57" fmla="*/ 402 h 430"/>
                <a:gd name="T58" fmla="*/ 218 w 231"/>
                <a:gd name="T59" fmla="*/ 377 h 430"/>
                <a:gd name="T60" fmla="*/ 228 w 231"/>
                <a:gd name="T61" fmla="*/ 342 h 430"/>
                <a:gd name="T62" fmla="*/ 231 w 231"/>
                <a:gd name="T63" fmla="*/ 325 h 430"/>
                <a:gd name="T64" fmla="*/ 227 w 231"/>
                <a:gd name="T65" fmla="*/ 288 h 430"/>
                <a:gd name="T66" fmla="*/ 211 w 231"/>
                <a:gd name="T67" fmla="*/ 235 h 430"/>
                <a:gd name="T68" fmla="*/ 199 w 231"/>
                <a:gd name="T69" fmla="*/ 202 h 430"/>
                <a:gd name="T70" fmla="*/ 189 w 231"/>
                <a:gd name="T71" fmla="*/ 158 h 430"/>
                <a:gd name="T72" fmla="*/ 184 w 231"/>
                <a:gd name="T73" fmla="*/ 114 h 430"/>
                <a:gd name="T74" fmla="*/ 187 w 231"/>
                <a:gd name="T75" fmla="*/ 69 h 430"/>
                <a:gd name="T76" fmla="*/ 196 w 231"/>
                <a:gd name="T77" fmla="*/ 25 h 430"/>
                <a:gd name="T78" fmla="*/ 197 w 231"/>
                <a:gd name="T79" fmla="*/ 20 h 430"/>
                <a:gd name="T80" fmla="*/ 196 w 231"/>
                <a:gd name="T81" fmla="*/ 13 h 430"/>
                <a:gd name="T82" fmla="*/ 189 w 231"/>
                <a:gd name="T83" fmla="*/ 4 h 430"/>
                <a:gd name="T84" fmla="*/ 174 w 231"/>
                <a:gd name="T85" fmla="*/ 0 h 430"/>
                <a:gd name="T86" fmla="*/ 164 w 231"/>
                <a:gd name="T87" fmla="*/ 4 h 430"/>
                <a:gd name="T88" fmla="*/ 158 w 231"/>
                <a:gd name="T89" fmla="*/ 10 h 430"/>
                <a:gd name="T90" fmla="*/ 156 w 231"/>
                <a:gd name="T91" fmla="*/ 1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1" h="430">
                  <a:moveTo>
                    <a:pt x="156" y="14"/>
                  </a:moveTo>
                  <a:lnTo>
                    <a:pt x="156" y="14"/>
                  </a:lnTo>
                  <a:lnTo>
                    <a:pt x="149" y="45"/>
                  </a:lnTo>
                  <a:lnTo>
                    <a:pt x="146" y="76"/>
                  </a:lnTo>
                  <a:lnTo>
                    <a:pt x="145" y="107"/>
                  </a:lnTo>
                  <a:lnTo>
                    <a:pt x="146" y="137"/>
                  </a:lnTo>
                  <a:lnTo>
                    <a:pt x="151" y="167"/>
                  </a:lnTo>
                  <a:lnTo>
                    <a:pt x="156" y="197"/>
                  </a:lnTo>
                  <a:lnTo>
                    <a:pt x="165" y="227"/>
                  </a:lnTo>
                  <a:lnTo>
                    <a:pt x="175" y="257"/>
                  </a:lnTo>
                  <a:lnTo>
                    <a:pt x="175" y="257"/>
                  </a:lnTo>
                  <a:lnTo>
                    <a:pt x="180" y="272"/>
                  </a:lnTo>
                  <a:lnTo>
                    <a:pt x="184" y="288"/>
                  </a:lnTo>
                  <a:lnTo>
                    <a:pt x="189" y="304"/>
                  </a:lnTo>
                  <a:lnTo>
                    <a:pt x="190" y="320"/>
                  </a:lnTo>
                  <a:lnTo>
                    <a:pt x="189" y="336"/>
                  </a:lnTo>
                  <a:lnTo>
                    <a:pt x="187" y="344"/>
                  </a:lnTo>
                  <a:lnTo>
                    <a:pt x="186" y="351"/>
                  </a:lnTo>
                  <a:lnTo>
                    <a:pt x="181" y="358"/>
                  </a:lnTo>
                  <a:lnTo>
                    <a:pt x="177" y="364"/>
                  </a:lnTo>
                  <a:lnTo>
                    <a:pt x="172" y="370"/>
                  </a:lnTo>
                  <a:lnTo>
                    <a:pt x="165" y="376"/>
                  </a:lnTo>
                  <a:lnTo>
                    <a:pt x="165" y="376"/>
                  </a:lnTo>
                  <a:lnTo>
                    <a:pt x="158" y="380"/>
                  </a:lnTo>
                  <a:lnTo>
                    <a:pt x="151" y="385"/>
                  </a:lnTo>
                  <a:lnTo>
                    <a:pt x="142" y="388"/>
                  </a:lnTo>
                  <a:lnTo>
                    <a:pt x="134" y="389"/>
                  </a:lnTo>
                  <a:lnTo>
                    <a:pt x="117" y="390"/>
                  </a:lnTo>
                  <a:lnTo>
                    <a:pt x="98" y="390"/>
                  </a:lnTo>
                  <a:lnTo>
                    <a:pt x="80" y="388"/>
                  </a:lnTo>
                  <a:lnTo>
                    <a:pt x="63" y="383"/>
                  </a:lnTo>
                  <a:lnTo>
                    <a:pt x="45" y="377"/>
                  </a:lnTo>
                  <a:lnTo>
                    <a:pt x="31" y="370"/>
                  </a:lnTo>
                  <a:lnTo>
                    <a:pt x="31" y="370"/>
                  </a:lnTo>
                  <a:lnTo>
                    <a:pt x="26" y="368"/>
                  </a:lnTo>
                  <a:lnTo>
                    <a:pt x="22" y="367"/>
                  </a:lnTo>
                  <a:lnTo>
                    <a:pt x="14" y="368"/>
                  </a:lnTo>
                  <a:lnTo>
                    <a:pt x="7" y="373"/>
                  </a:lnTo>
                  <a:lnTo>
                    <a:pt x="3" y="379"/>
                  </a:lnTo>
                  <a:lnTo>
                    <a:pt x="0" y="386"/>
                  </a:lnTo>
                  <a:lnTo>
                    <a:pt x="0" y="393"/>
                  </a:lnTo>
                  <a:lnTo>
                    <a:pt x="1" y="396"/>
                  </a:lnTo>
                  <a:lnTo>
                    <a:pt x="3" y="401"/>
                  </a:lnTo>
                  <a:lnTo>
                    <a:pt x="6" y="404"/>
                  </a:lnTo>
                  <a:lnTo>
                    <a:pt x="10" y="405"/>
                  </a:lnTo>
                  <a:lnTo>
                    <a:pt x="10" y="405"/>
                  </a:lnTo>
                  <a:lnTo>
                    <a:pt x="25" y="412"/>
                  </a:lnTo>
                  <a:lnTo>
                    <a:pt x="39" y="418"/>
                  </a:lnTo>
                  <a:lnTo>
                    <a:pt x="55" y="423"/>
                  </a:lnTo>
                  <a:lnTo>
                    <a:pt x="73" y="427"/>
                  </a:lnTo>
                  <a:lnTo>
                    <a:pt x="91" y="428"/>
                  </a:lnTo>
                  <a:lnTo>
                    <a:pt x="107" y="430"/>
                  </a:lnTo>
                  <a:lnTo>
                    <a:pt x="124" y="430"/>
                  </a:lnTo>
                  <a:lnTo>
                    <a:pt x="140" y="427"/>
                  </a:lnTo>
                  <a:lnTo>
                    <a:pt x="156" y="424"/>
                  </a:lnTo>
                  <a:lnTo>
                    <a:pt x="172" y="418"/>
                  </a:lnTo>
                  <a:lnTo>
                    <a:pt x="186" y="411"/>
                  </a:lnTo>
                  <a:lnTo>
                    <a:pt x="197" y="402"/>
                  </a:lnTo>
                  <a:lnTo>
                    <a:pt x="209" y="390"/>
                  </a:lnTo>
                  <a:lnTo>
                    <a:pt x="218" y="377"/>
                  </a:lnTo>
                  <a:lnTo>
                    <a:pt x="224" y="361"/>
                  </a:lnTo>
                  <a:lnTo>
                    <a:pt x="228" y="342"/>
                  </a:lnTo>
                  <a:lnTo>
                    <a:pt x="228" y="342"/>
                  </a:lnTo>
                  <a:lnTo>
                    <a:pt x="231" y="325"/>
                  </a:lnTo>
                  <a:lnTo>
                    <a:pt x="230" y="306"/>
                  </a:lnTo>
                  <a:lnTo>
                    <a:pt x="227" y="288"/>
                  </a:lnTo>
                  <a:lnTo>
                    <a:pt x="222" y="270"/>
                  </a:lnTo>
                  <a:lnTo>
                    <a:pt x="211" y="235"/>
                  </a:lnTo>
                  <a:lnTo>
                    <a:pt x="199" y="202"/>
                  </a:lnTo>
                  <a:lnTo>
                    <a:pt x="199" y="202"/>
                  </a:lnTo>
                  <a:lnTo>
                    <a:pt x="193" y="180"/>
                  </a:lnTo>
                  <a:lnTo>
                    <a:pt x="189" y="158"/>
                  </a:lnTo>
                  <a:lnTo>
                    <a:pt x="186" y="136"/>
                  </a:lnTo>
                  <a:lnTo>
                    <a:pt x="184" y="114"/>
                  </a:lnTo>
                  <a:lnTo>
                    <a:pt x="186" y="91"/>
                  </a:lnTo>
                  <a:lnTo>
                    <a:pt x="187" y="69"/>
                  </a:lnTo>
                  <a:lnTo>
                    <a:pt x="190" y="47"/>
                  </a:lnTo>
                  <a:lnTo>
                    <a:pt x="196" y="25"/>
                  </a:lnTo>
                  <a:lnTo>
                    <a:pt x="196" y="25"/>
                  </a:lnTo>
                  <a:lnTo>
                    <a:pt x="197" y="20"/>
                  </a:lnTo>
                  <a:lnTo>
                    <a:pt x="196" y="16"/>
                  </a:lnTo>
                  <a:lnTo>
                    <a:pt x="196" y="13"/>
                  </a:lnTo>
                  <a:lnTo>
                    <a:pt x="193" y="9"/>
                  </a:lnTo>
                  <a:lnTo>
                    <a:pt x="189" y="4"/>
                  </a:lnTo>
                  <a:lnTo>
                    <a:pt x="181" y="1"/>
                  </a:lnTo>
                  <a:lnTo>
                    <a:pt x="174" y="0"/>
                  </a:lnTo>
                  <a:lnTo>
                    <a:pt x="167" y="1"/>
                  </a:lnTo>
                  <a:lnTo>
                    <a:pt x="164" y="4"/>
                  </a:lnTo>
                  <a:lnTo>
                    <a:pt x="161" y="6"/>
                  </a:lnTo>
                  <a:lnTo>
                    <a:pt x="158" y="10"/>
                  </a:lnTo>
                  <a:lnTo>
                    <a:pt x="156" y="14"/>
                  </a:lnTo>
                  <a:lnTo>
                    <a:pt x="1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7" name="Freeform 102">
              <a:extLst>
                <a:ext uri="{FF2B5EF4-FFF2-40B4-BE49-F238E27FC236}">
                  <a16:creationId xmlns:a16="http://schemas.microsoft.com/office/drawing/2014/main" id="{3C458798-E58F-87CC-D1B9-5ABEF3C10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" y="807"/>
              <a:ext cx="137" cy="39"/>
            </a:xfrm>
            <a:custGeom>
              <a:avLst/>
              <a:gdLst>
                <a:gd name="T0" fmla="*/ 11 w 409"/>
                <a:gd name="T1" fmla="*/ 38 h 117"/>
                <a:gd name="T2" fmla="*/ 11 w 409"/>
                <a:gd name="T3" fmla="*/ 38 h 117"/>
                <a:gd name="T4" fmla="*/ 33 w 409"/>
                <a:gd name="T5" fmla="*/ 51 h 117"/>
                <a:gd name="T6" fmla="*/ 54 w 409"/>
                <a:gd name="T7" fmla="*/ 63 h 117"/>
                <a:gd name="T8" fmla="*/ 76 w 409"/>
                <a:gd name="T9" fmla="*/ 73 h 117"/>
                <a:gd name="T10" fmla="*/ 100 w 409"/>
                <a:gd name="T11" fmla="*/ 82 h 117"/>
                <a:gd name="T12" fmla="*/ 123 w 409"/>
                <a:gd name="T13" fmla="*/ 91 h 117"/>
                <a:gd name="T14" fmla="*/ 147 w 409"/>
                <a:gd name="T15" fmla="*/ 97 h 117"/>
                <a:gd name="T16" fmla="*/ 172 w 409"/>
                <a:gd name="T17" fmla="*/ 104 h 117"/>
                <a:gd name="T18" fmla="*/ 195 w 409"/>
                <a:gd name="T19" fmla="*/ 108 h 117"/>
                <a:gd name="T20" fmla="*/ 220 w 409"/>
                <a:gd name="T21" fmla="*/ 113 h 117"/>
                <a:gd name="T22" fmla="*/ 245 w 409"/>
                <a:gd name="T23" fmla="*/ 114 h 117"/>
                <a:gd name="T24" fmla="*/ 270 w 409"/>
                <a:gd name="T25" fmla="*/ 116 h 117"/>
                <a:gd name="T26" fmla="*/ 294 w 409"/>
                <a:gd name="T27" fmla="*/ 117 h 117"/>
                <a:gd name="T28" fmla="*/ 319 w 409"/>
                <a:gd name="T29" fmla="*/ 116 h 117"/>
                <a:gd name="T30" fmla="*/ 344 w 409"/>
                <a:gd name="T31" fmla="*/ 114 h 117"/>
                <a:gd name="T32" fmla="*/ 369 w 409"/>
                <a:gd name="T33" fmla="*/ 111 h 117"/>
                <a:gd name="T34" fmla="*/ 394 w 409"/>
                <a:gd name="T35" fmla="*/ 107 h 117"/>
                <a:gd name="T36" fmla="*/ 394 w 409"/>
                <a:gd name="T37" fmla="*/ 107 h 117"/>
                <a:gd name="T38" fmla="*/ 398 w 409"/>
                <a:gd name="T39" fmla="*/ 105 h 117"/>
                <a:gd name="T40" fmla="*/ 401 w 409"/>
                <a:gd name="T41" fmla="*/ 104 h 117"/>
                <a:gd name="T42" fmla="*/ 404 w 409"/>
                <a:gd name="T43" fmla="*/ 101 h 117"/>
                <a:gd name="T44" fmla="*/ 407 w 409"/>
                <a:gd name="T45" fmla="*/ 98 h 117"/>
                <a:gd name="T46" fmla="*/ 409 w 409"/>
                <a:gd name="T47" fmla="*/ 91 h 117"/>
                <a:gd name="T48" fmla="*/ 407 w 409"/>
                <a:gd name="T49" fmla="*/ 84 h 117"/>
                <a:gd name="T50" fmla="*/ 404 w 409"/>
                <a:gd name="T51" fmla="*/ 76 h 117"/>
                <a:gd name="T52" fmla="*/ 398 w 409"/>
                <a:gd name="T53" fmla="*/ 70 h 117"/>
                <a:gd name="T54" fmla="*/ 391 w 409"/>
                <a:gd name="T55" fmla="*/ 67 h 117"/>
                <a:gd name="T56" fmla="*/ 387 w 409"/>
                <a:gd name="T57" fmla="*/ 67 h 117"/>
                <a:gd name="T58" fmla="*/ 382 w 409"/>
                <a:gd name="T59" fmla="*/ 67 h 117"/>
                <a:gd name="T60" fmla="*/ 382 w 409"/>
                <a:gd name="T61" fmla="*/ 67 h 117"/>
                <a:gd name="T62" fmla="*/ 360 w 409"/>
                <a:gd name="T63" fmla="*/ 72 h 117"/>
                <a:gd name="T64" fmla="*/ 337 w 409"/>
                <a:gd name="T65" fmla="*/ 73 h 117"/>
                <a:gd name="T66" fmla="*/ 315 w 409"/>
                <a:gd name="T67" fmla="*/ 76 h 117"/>
                <a:gd name="T68" fmla="*/ 291 w 409"/>
                <a:gd name="T69" fmla="*/ 76 h 117"/>
                <a:gd name="T70" fmla="*/ 268 w 409"/>
                <a:gd name="T71" fmla="*/ 76 h 117"/>
                <a:gd name="T72" fmla="*/ 246 w 409"/>
                <a:gd name="T73" fmla="*/ 75 h 117"/>
                <a:gd name="T74" fmla="*/ 223 w 409"/>
                <a:gd name="T75" fmla="*/ 72 h 117"/>
                <a:gd name="T76" fmla="*/ 201 w 409"/>
                <a:gd name="T77" fmla="*/ 67 h 117"/>
                <a:gd name="T78" fmla="*/ 179 w 409"/>
                <a:gd name="T79" fmla="*/ 63 h 117"/>
                <a:gd name="T80" fmla="*/ 157 w 409"/>
                <a:gd name="T81" fmla="*/ 57 h 117"/>
                <a:gd name="T82" fmla="*/ 135 w 409"/>
                <a:gd name="T83" fmla="*/ 51 h 117"/>
                <a:gd name="T84" fmla="*/ 113 w 409"/>
                <a:gd name="T85" fmla="*/ 44 h 117"/>
                <a:gd name="T86" fmla="*/ 93 w 409"/>
                <a:gd name="T87" fmla="*/ 35 h 117"/>
                <a:gd name="T88" fmla="*/ 71 w 409"/>
                <a:gd name="T89" fmla="*/ 25 h 117"/>
                <a:gd name="T90" fmla="*/ 52 w 409"/>
                <a:gd name="T91" fmla="*/ 15 h 117"/>
                <a:gd name="T92" fmla="*/ 31 w 409"/>
                <a:gd name="T93" fmla="*/ 3 h 117"/>
                <a:gd name="T94" fmla="*/ 31 w 409"/>
                <a:gd name="T95" fmla="*/ 3 h 117"/>
                <a:gd name="T96" fmla="*/ 27 w 409"/>
                <a:gd name="T97" fmla="*/ 2 h 117"/>
                <a:gd name="T98" fmla="*/ 22 w 409"/>
                <a:gd name="T99" fmla="*/ 0 h 117"/>
                <a:gd name="T100" fmla="*/ 19 w 409"/>
                <a:gd name="T101" fmla="*/ 0 h 117"/>
                <a:gd name="T102" fmla="*/ 15 w 409"/>
                <a:gd name="T103" fmla="*/ 0 h 117"/>
                <a:gd name="T104" fmla="*/ 9 w 409"/>
                <a:gd name="T105" fmla="*/ 5 h 117"/>
                <a:gd name="T106" fmla="*/ 3 w 409"/>
                <a:gd name="T107" fmla="*/ 10 h 117"/>
                <a:gd name="T108" fmla="*/ 0 w 409"/>
                <a:gd name="T109" fmla="*/ 18 h 117"/>
                <a:gd name="T110" fmla="*/ 0 w 409"/>
                <a:gd name="T111" fmla="*/ 25 h 117"/>
                <a:gd name="T112" fmla="*/ 3 w 409"/>
                <a:gd name="T113" fmla="*/ 32 h 117"/>
                <a:gd name="T114" fmla="*/ 6 w 409"/>
                <a:gd name="T115" fmla="*/ 35 h 117"/>
                <a:gd name="T116" fmla="*/ 11 w 409"/>
                <a:gd name="T117" fmla="*/ 38 h 117"/>
                <a:gd name="T118" fmla="*/ 11 w 409"/>
                <a:gd name="T119" fmla="*/ 3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117">
                  <a:moveTo>
                    <a:pt x="11" y="38"/>
                  </a:moveTo>
                  <a:lnTo>
                    <a:pt x="11" y="38"/>
                  </a:lnTo>
                  <a:lnTo>
                    <a:pt x="33" y="51"/>
                  </a:lnTo>
                  <a:lnTo>
                    <a:pt x="54" y="63"/>
                  </a:lnTo>
                  <a:lnTo>
                    <a:pt x="76" y="73"/>
                  </a:lnTo>
                  <a:lnTo>
                    <a:pt x="100" y="82"/>
                  </a:lnTo>
                  <a:lnTo>
                    <a:pt x="123" y="91"/>
                  </a:lnTo>
                  <a:lnTo>
                    <a:pt x="147" y="97"/>
                  </a:lnTo>
                  <a:lnTo>
                    <a:pt x="172" y="104"/>
                  </a:lnTo>
                  <a:lnTo>
                    <a:pt x="195" y="108"/>
                  </a:lnTo>
                  <a:lnTo>
                    <a:pt x="220" y="113"/>
                  </a:lnTo>
                  <a:lnTo>
                    <a:pt x="245" y="114"/>
                  </a:lnTo>
                  <a:lnTo>
                    <a:pt x="270" y="116"/>
                  </a:lnTo>
                  <a:lnTo>
                    <a:pt x="294" y="117"/>
                  </a:lnTo>
                  <a:lnTo>
                    <a:pt x="319" y="116"/>
                  </a:lnTo>
                  <a:lnTo>
                    <a:pt x="344" y="114"/>
                  </a:lnTo>
                  <a:lnTo>
                    <a:pt x="369" y="111"/>
                  </a:lnTo>
                  <a:lnTo>
                    <a:pt x="394" y="107"/>
                  </a:lnTo>
                  <a:lnTo>
                    <a:pt x="394" y="107"/>
                  </a:lnTo>
                  <a:lnTo>
                    <a:pt x="398" y="105"/>
                  </a:lnTo>
                  <a:lnTo>
                    <a:pt x="401" y="104"/>
                  </a:lnTo>
                  <a:lnTo>
                    <a:pt x="404" y="101"/>
                  </a:lnTo>
                  <a:lnTo>
                    <a:pt x="407" y="98"/>
                  </a:lnTo>
                  <a:lnTo>
                    <a:pt x="409" y="91"/>
                  </a:lnTo>
                  <a:lnTo>
                    <a:pt x="407" y="84"/>
                  </a:lnTo>
                  <a:lnTo>
                    <a:pt x="404" y="76"/>
                  </a:lnTo>
                  <a:lnTo>
                    <a:pt x="398" y="70"/>
                  </a:lnTo>
                  <a:lnTo>
                    <a:pt x="391" y="67"/>
                  </a:lnTo>
                  <a:lnTo>
                    <a:pt x="387" y="67"/>
                  </a:lnTo>
                  <a:lnTo>
                    <a:pt x="382" y="67"/>
                  </a:lnTo>
                  <a:lnTo>
                    <a:pt x="382" y="67"/>
                  </a:lnTo>
                  <a:lnTo>
                    <a:pt x="360" y="72"/>
                  </a:lnTo>
                  <a:lnTo>
                    <a:pt x="337" y="73"/>
                  </a:lnTo>
                  <a:lnTo>
                    <a:pt x="315" y="76"/>
                  </a:lnTo>
                  <a:lnTo>
                    <a:pt x="291" y="76"/>
                  </a:lnTo>
                  <a:lnTo>
                    <a:pt x="268" y="76"/>
                  </a:lnTo>
                  <a:lnTo>
                    <a:pt x="246" y="75"/>
                  </a:lnTo>
                  <a:lnTo>
                    <a:pt x="223" y="72"/>
                  </a:lnTo>
                  <a:lnTo>
                    <a:pt x="201" y="67"/>
                  </a:lnTo>
                  <a:lnTo>
                    <a:pt x="179" y="63"/>
                  </a:lnTo>
                  <a:lnTo>
                    <a:pt x="157" y="57"/>
                  </a:lnTo>
                  <a:lnTo>
                    <a:pt x="135" y="51"/>
                  </a:lnTo>
                  <a:lnTo>
                    <a:pt x="113" y="44"/>
                  </a:lnTo>
                  <a:lnTo>
                    <a:pt x="93" y="35"/>
                  </a:lnTo>
                  <a:lnTo>
                    <a:pt x="71" y="25"/>
                  </a:lnTo>
                  <a:lnTo>
                    <a:pt x="52" y="15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7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9" y="5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1" y="38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8" name="Freeform 103">
              <a:extLst>
                <a:ext uri="{FF2B5EF4-FFF2-40B4-BE49-F238E27FC236}">
                  <a16:creationId xmlns:a16="http://schemas.microsoft.com/office/drawing/2014/main" id="{7224984F-12B3-270A-015E-2CAA86B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552"/>
              <a:ext cx="111" cy="44"/>
            </a:xfrm>
            <a:custGeom>
              <a:avLst/>
              <a:gdLst>
                <a:gd name="T0" fmla="*/ 327 w 333"/>
                <a:gd name="T1" fmla="*/ 100 h 133"/>
                <a:gd name="T2" fmla="*/ 327 w 333"/>
                <a:gd name="T3" fmla="*/ 100 h 133"/>
                <a:gd name="T4" fmla="*/ 311 w 333"/>
                <a:gd name="T5" fmla="*/ 85 h 133"/>
                <a:gd name="T6" fmla="*/ 295 w 333"/>
                <a:gd name="T7" fmla="*/ 73 h 133"/>
                <a:gd name="T8" fmla="*/ 278 w 333"/>
                <a:gd name="T9" fmla="*/ 61 h 133"/>
                <a:gd name="T10" fmla="*/ 260 w 333"/>
                <a:gd name="T11" fmla="*/ 51 h 133"/>
                <a:gd name="T12" fmla="*/ 241 w 333"/>
                <a:gd name="T13" fmla="*/ 42 h 133"/>
                <a:gd name="T14" fmla="*/ 222 w 333"/>
                <a:gd name="T15" fmla="*/ 35 h 133"/>
                <a:gd name="T16" fmla="*/ 203 w 333"/>
                <a:gd name="T17" fmla="*/ 29 h 133"/>
                <a:gd name="T18" fmla="*/ 184 w 333"/>
                <a:gd name="T19" fmla="*/ 23 h 133"/>
                <a:gd name="T20" fmla="*/ 143 w 333"/>
                <a:gd name="T21" fmla="*/ 15 h 133"/>
                <a:gd name="T22" fmla="*/ 102 w 333"/>
                <a:gd name="T23" fmla="*/ 7 h 133"/>
                <a:gd name="T24" fmla="*/ 61 w 333"/>
                <a:gd name="T25" fmla="*/ 3 h 133"/>
                <a:gd name="T26" fmla="*/ 20 w 333"/>
                <a:gd name="T27" fmla="*/ 0 h 133"/>
                <a:gd name="T28" fmla="*/ 20 w 333"/>
                <a:gd name="T29" fmla="*/ 0 h 133"/>
                <a:gd name="T30" fmla="*/ 16 w 333"/>
                <a:gd name="T31" fmla="*/ 0 h 133"/>
                <a:gd name="T32" fmla="*/ 11 w 333"/>
                <a:gd name="T33" fmla="*/ 1 h 133"/>
                <a:gd name="T34" fmla="*/ 8 w 333"/>
                <a:gd name="T35" fmla="*/ 3 h 133"/>
                <a:gd name="T36" fmla="*/ 5 w 333"/>
                <a:gd name="T37" fmla="*/ 4 h 133"/>
                <a:gd name="T38" fmla="*/ 1 w 333"/>
                <a:gd name="T39" fmla="*/ 12 h 133"/>
                <a:gd name="T40" fmla="*/ 0 w 333"/>
                <a:gd name="T41" fmla="*/ 19 h 133"/>
                <a:gd name="T42" fmla="*/ 1 w 333"/>
                <a:gd name="T43" fmla="*/ 26 h 133"/>
                <a:gd name="T44" fmla="*/ 5 w 333"/>
                <a:gd name="T45" fmla="*/ 34 h 133"/>
                <a:gd name="T46" fmla="*/ 11 w 333"/>
                <a:gd name="T47" fmla="*/ 38 h 133"/>
                <a:gd name="T48" fmla="*/ 16 w 333"/>
                <a:gd name="T49" fmla="*/ 40 h 133"/>
                <a:gd name="T50" fmla="*/ 20 w 333"/>
                <a:gd name="T51" fmla="*/ 41 h 133"/>
                <a:gd name="T52" fmla="*/ 20 w 333"/>
                <a:gd name="T53" fmla="*/ 41 h 133"/>
                <a:gd name="T54" fmla="*/ 57 w 333"/>
                <a:gd name="T55" fmla="*/ 44 h 133"/>
                <a:gd name="T56" fmla="*/ 95 w 333"/>
                <a:gd name="T57" fmla="*/ 48 h 133"/>
                <a:gd name="T58" fmla="*/ 131 w 333"/>
                <a:gd name="T59" fmla="*/ 53 h 133"/>
                <a:gd name="T60" fmla="*/ 168 w 333"/>
                <a:gd name="T61" fmla="*/ 61 h 133"/>
                <a:gd name="T62" fmla="*/ 185 w 333"/>
                <a:gd name="T63" fmla="*/ 66 h 133"/>
                <a:gd name="T64" fmla="*/ 203 w 333"/>
                <a:gd name="T65" fmla="*/ 72 h 133"/>
                <a:gd name="T66" fmla="*/ 221 w 333"/>
                <a:gd name="T67" fmla="*/ 78 h 133"/>
                <a:gd name="T68" fmla="*/ 237 w 333"/>
                <a:gd name="T69" fmla="*/ 86 h 133"/>
                <a:gd name="T70" fmla="*/ 253 w 333"/>
                <a:gd name="T71" fmla="*/ 95 h 133"/>
                <a:gd name="T72" fmla="*/ 269 w 333"/>
                <a:gd name="T73" fmla="*/ 104 h 133"/>
                <a:gd name="T74" fmla="*/ 283 w 333"/>
                <a:gd name="T75" fmla="*/ 116 h 133"/>
                <a:gd name="T76" fmla="*/ 298 w 333"/>
                <a:gd name="T77" fmla="*/ 129 h 133"/>
                <a:gd name="T78" fmla="*/ 298 w 333"/>
                <a:gd name="T79" fmla="*/ 129 h 133"/>
                <a:gd name="T80" fmla="*/ 302 w 333"/>
                <a:gd name="T81" fmla="*/ 130 h 133"/>
                <a:gd name="T82" fmla="*/ 305 w 333"/>
                <a:gd name="T83" fmla="*/ 133 h 133"/>
                <a:gd name="T84" fmla="*/ 314 w 333"/>
                <a:gd name="T85" fmla="*/ 133 h 133"/>
                <a:gd name="T86" fmla="*/ 321 w 333"/>
                <a:gd name="T87" fmla="*/ 132 h 133"/>
                <a:gd name="T88" fmla="*/ 327 w 333"/>
                <a:gd name="T89" fmla="*/ 127 h 133"/>
                <a:gd name="T90" fmla="*/ 332 w 333"/>
                <a:gd name="T91" fmla="*/ 121 h 133"/>
                <a:gd name="T92" fmla="*/ 333 w 333"/>
                <a:gd name="T93" fmla="*/ 114 h 133"/>
                <a:gd name="T94" fmla="*/ 333 w 333"/>
                <a:gd name="T95" fmla="*/ 110 h 133"/>
                <a:gd name="T96" fmla="*/ 333 w 333"/>
                <a:gd name="T97" fmla="*/ 107 h 133"/>
                <a:gd name="T98" fmla="*/ 330 w 333"/>
                <a:gd name="T99" fmla="*/ 102 h 133"/>
                <a:gd name="T100" fmla="*/ 327 w 333"/>
                <a:gd name="T101" fmla="*/ 100 h 133"/>
                <a:gd name="T102" fmla="*/ 327 w 333"/>
                <a:gd name="T103" fmla="*/ 10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" h="133">
                  <a:moveTo>
                    <a:pt x="327" y="100"/>
                  </a:moveTo>
                  <a:lnTo>
                    <a:pt x="327" y="100"/>
                  </a:lnTo>
                  <a:lnTo>
                    <a:pt x="311" y="85"/>
                  </a:lnTo>
                  <a:lnTo>
                    <a:pt x="295" y="73"/>
                  </a:lnTo>
                  <a:lnTo>
                    <a:pt x="278" y="61"/>
                  </a:lnTo>
                  <a:lnTo>
                    <a:pt x="260" y="51"/>
                  </a:lnTo>
                  <a:lnTo>
                    <a:pt x="241" y="42"/>
                  </a:lnTo>
                  <a:lnTo>
                    <a:pt x="222" y="35"/>
                  </a:lnTo>
                  <a:lnTo>
                    <a:pt x="203" y="29"/>
                  </a:lnTo>
                  <a:lnTo>
                    <a:pt x="184" y="23"/>
                  </a:lnTo>
                  <a:lnTo>
                    <a:pt x="143" y="15"/>
                  </a:lnTo>
                  <a:lnTo>
                    <a:pt x="102" y="7"/>
                  </a:lnTo>
                  <a:lnTo>
                    <a:pt x="61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5" y="34"/>
                  </a:lnTo>
                  <a:lnTo>
                    <a:pt x="11" y="38"/>
                  </a:lnTo>
                  <a:lnTo>
                    <a:pt x="16" y="40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57" y="44"/>
                  </a:lnTo>
                  <a:lnTo>
                    <a:pt x="95" y="48"/>
                  </a:lnTo>
                  <a:lnTo>
                    <a:pt x="131" y="53"/>
                  </a:lnTo>
                  <a:lnTo>
                    <a:pt x="168" y="61"/>
                  </a:lnTo>
                  <a:lnTo>
                    <a:pt x="185" y="66"/>
                  </a:lnTo>
                  <a:lnTo>
                    <a:pt x="203" y="72"/>
                  </a:lnTo>
                  <a:lnTo>
                    <a:pt x="221" y="78"/>
                  </a:lnTo>
                  <a:lnTo>
                    <a:pt x="237" y="86"/>
                  </a:lnTo>
                  <a:lnTo>
                    <a:pt x="253" y="95"/>
                  </a:lnTo>
                  <a:lnTo>
                    <a:pt x="269" y="104"/>
                  </a:lnTo>
                  <a:lnTo>
                    <a:pt x="283" y="116"/>
                  </a:lnTo>
                  <a:lnTo>
                    <a:pt x="298" y="129"/>
                  </a:lnTo>
                  <a:lnTo>
                    <a:pt x="298" y="129"/>
                  </a:lnTo>
                  <a:lnTo>
                    <a:pt x="302" y="130"/>
                  </a:lnTo>
                  <a:lnTo>
                    <a:pt x="305" y="133"/>
                  </a:lnTo>
                  <a:lnTo>
                    <a:pt x="314" y="133"/>
                  </a:lnTo>
                  <a:lnTo>
                    <a:pt x="321" y="132"/>
                  </a:lnTo>
                  <a:lnTo>
                    <a:pt x="327" y="127"/>
                  </a:lnTo>
                  <a:lnTo>
                    <a:pt x="332" y="121"/>
                  </a:lnTo>
                  <a:lnTo>
                    <a:pt x="333" y="114"/>
                  </a:lnTo>
                  <a:lnTo>
                    <a:pt x="333" y="110"/>
                  </a:lnTo>
                  <a:lnTo>
                    <a:pt x="333" y="107"/>
                  </a:lnTo>
                  <a:lnTo>
                    <a:pt x="330" y="102"/>
                  </a:lnTo>
                  <a:lnTo>
                    <a:pt x="327" y="100"/>
                  </a:lnTo>
                  <a:lnTo>
                    <a:pt x="327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9" name="Freeform 104">
              <a:extLst>
                <a:ext uri="{FF2B5EF4-FFF2-40B4-BE49-F238E27FC236}">
                  <a16:creationId xmlns:a16="http://schemas.microsoft.com/office/drawing/2014/main" id="{F9BFC362-45C0-39C4-8973-246B1C30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" y="595"/>
              <a:ext cx="77" cy="19"/>
            </a:xfrm>
            <a:custGeom>
              <a:avLst/>
              <a:gdLst>
                <a:gd name="T0" fmla="*/ 25 w 231"/>
                <a:gd name="T1" fmla="*/ 57 h 57"/>
                <a:gd name="T2" fmla="*/ 25 w 231"/>
                <a:gd name="T3" fmla="*/ 57 h 57"/>
                <a:gd name="T4" fmla="*/ 47 w 231"/>
                <a:gd name="T5" fmla="*/ 50 h 57"/>
                <a:gd name="T6" fmla="*/ 70 w 231"/>
                <a:gd name="T7" fmla="*/ 46 h 57"/>
                <a:gd name="T8" fmla="*/ 92 w 231"/>
                <a:gd name="T9" fmla="*/ 43 h 57"/>
                <a:gd name="T10" fmla="*/ 116 w 231"/>
                <a:gd name="T11" fmla="*/ 41 h 57"/>
                <a:gd name="T12" fmla="*/ 138 w 231"/>
                <a:gd name="T13" fmla="*/ 40 h 57"/>
                <a:gd name="T14" fmla="*/ 161 w 231"/>
                <a:gd name="T15" fmla="*/ 41 h 57"/>
                <a:gd name="T16" fmla="*/ 183 w 231"/>
                <a:gd name="T17" fmla="*/ 46 h 57"/>
                <a:gd name="T18" fmla="*/ 206 w 231"/>
                <a:gd name="T19" fmla="*/ 50 h 57"/>
                <a:gd name="T20" fmla="*/ 206 w 231"/>
                <a:gd name="T21" fmla="*/ 50 h 57"/>
                <a:gd name="T22" fmla="*/ 211 w 231"/>
                <a:gd name="T23" fmla="*/ 50 h 57"/>
                <a:gd name="T24" fmla="*/ 215 w 231"/>
                <a:gd name="T25" fmla="*/ 50 h 57"/>
                <a:gd name="T26" fmla="*/ 222 w 231"/>
                <a:gd name="T27" fmla="*/ 47 h 57"/>
                <a:gd name="T28" fmla="*/ 228 w 231"/>
                <a:gd name="T29" fmla="*/ 41 h 57"/>
                <a:gd name="T30" fmla="*/ 231 w 231"/>
                <a:gd name="T31" fmla="*/ 34 h 57"/>
                <a:gd name="T32" fmla="*/ 231 w 231"/>
                <a:gd name="T33" fmla="*/ 27 h 57"/>
                <a:gd name="T34" fmla="*/ 230 w 231"/>
                <a:gd name="T35" fmla="*/ 19 h 57"/>
                <a:gd name="T36" fmla="*/ 228 w 231"/>
                <a:gd name="T37" fmla="*/ 16 h 57"/>
                <a:gd name="T38" fmla="*/ 225 w 231"/>
                <a:gd name="T39" fmla="*/ 13 h 57"/>
                <a:gd name="T40" fmla="*/ 221 w 231"/>
                <a:gd name="T41" fmla="*/ 12 h 57"/>
                <a:gd name="T42" fmla="*/ 217 w 231"/>
                <a:gd name="T43" fmla="*/ 10 h 57"/>
                <a:gd name="T44" fmla="*/ 217 w 231"/>
                <a:gd name="T45" fmla="*/ 10 h 57"/>
                <a:gd name="T46" fmla="*/ 192 w 231"/>
                <a:gd name="T47" fmla="*/ 5 h 57"/>
                <a:gd name="T48" fmla="*/ 167 w 231"/>
                <a:gd name="T49" fmla="*/ 2 h 57"/>
                <a:gd name="T50" fmla="*/ 140 w 231"/>
                <a:gd name="T51" fmla="*/ 0 h 57"/>
                <a:gd name="T52" fmla="*/ 116 w 231"/>
                <a:gd name="T53" fmla="*/ 0 h 57"/>
                <a:gd name="T54" fmla="*/ 89 w 231"/>
                <a:gd name="T55" fmla="*/ 2 h 57"/>
                <a:gd name="T56" fmla="*/ 64 w 231"/>
                <a:gd name="T57" fmla="*/ 5 h 57"/>
                <a:gd name="T58" fmla="*/ 40 w 231"/>
                <a:gd name="T59" fmla="*/ 10 h 57"/>
                <a:gd name="T60" fmla="*/ 15 w 231"/>
                <a:gd name="T61" fmla="*/ 18 h 57"/>
                <a:gd name="T62" fmla="*/ 15 w 231"/>
                <a:gd name="T63" fmla="*/ 18 h 57"/>
                <a:gd name="T64" fmla="*/ 10 w 231"/>
                <a:gd name="T65" fmla="*/ 19 h 57"/>
                <a:gd name="T66" fmla="*/ 6 w 231"/>
                <a:gd name="T67" fmla="*/ 21 h 57"/>
                <a:gd name="T68" fmla="*/ 2 w 231"/>
                <a:gd name="T69" fmla="*/ 28 h 57"/>
                <a:gd name="T70" fmla="*/ 0 w 231"/>
                <a:gd name="T71" fmla="*/ 35 h 57"/>
                <a:gd name="T72" fmla="*/ 0 w 231"/>
                <a:gd name="T73" fmla="*/ 43 h 57"/>
                <a:gd name="T74" fmla="*/ 4 w 231"/>
                <a:gd name="T75" fmla="*/ 50 h 57"/>
                <a:gd name="T76" fmla="*/ 9 w 231"/>
                <a:gd name="T77" fmla="*/ 54 h 57"/>
                <a:gd name="T78" fmla="*/ 12 w 231"/>
                <a:gd name="T79" fmla="*/ 57 h 57"/>
                <a:gd name="T80" fmla="*/ 16 w 231"/>
                <a:gd name="T81" fmla="*/ 57 h 57"/>
                <a:gd name="T82" fmla="*/ 21 w 231"/>
                <a:gd name="T83" fmla="*/ 57 h 57"/>
                <a:gd name="T84" fmla="*/ 25 w 231"/>
                <a:gd name="T85" fmla="*/ 57 h 57"/>
                <a:gd name="T86" fmla="*/ 25 w 231"/>
                <a:gd name="T8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1" h="57">
                  <a:moveTo>
                    <a:pt x="25" y="57"/>
                  </a:moveTo>
                  <a:lnTo>
                    <a:pt x="25" y="57"/>
                  </a:lnTo>
                  <a:lnTo>
                    <a:pt x="47" y="50"/>
                  </a:lnTo>
                  <a:lnTo>
                    <a:pt x="70" y="46"/>
                  </a:lnTo>
                  <a:lnTo>
                    <a:pt x="92" y="43"/>
                  </a:lnTo>
                  <a:lnTo>
                    <a:pt x="116" y="41"/>
                  </a:lnTo>
                  <a:lnTo>
                    <a:pt x="138" y="40"/>
                  </a:lnTo>
                  <a:lnTo>
                    <a:pt x="161" y="41"/>
                  </a:lnTo>
                  <a:lnTo>
                    <a:pt x="183" y="46"/>
                  </a:lnTo>
                  <a:lnTo>
                    <a:pt x="206" y="50"/>
                  </a:lnTo>
                  <a:lnTo>
                    <a:pt x="206" y="50"/>
                  </a:lnTo>
                  <a:lnTo>
                    <a:pt x="211" y="50"/>
                  </a:lnTo>
                  <a:lnTo>
                    <a:pt x="215" y="50"/>
                  </a:lnTo>
                  <a:lnTo>
                    <a:pt x="222" y="47"/>
                  </a:lnTo>
                  <a:lnTo>
                    <a:pt x="228" y="41"/>
                  </a:lnTo>
                  <a:lnTo>
                    <a:pt x="231" y="34"/>
                  </a:lnTo>
                  <a:lnTo>
                    <a:pt x="231" y="27"/>
                  </a:lnTo>
                  <a:lnTo>
                    <a:pt x="230" y="19"/>
                  </a:lnTo>
                  <a:lnTo>
                    <a:pt x="228" y="16"/>
                  </a:lnTo>
                  <a:lnTo>
                    <a:pt x="225" y="13"/>
                  </a:lnTo>
                  <a:lnTo>
                    <a:pt x="221" y="12"/>
                  </a:lnTo>
                  <a:lnTo>
                    <a:pt x="217" y="10"/>
                  </a:lnTo>
                  <a:lnTo>
                    <a:pt x="217" y="10"/>
                  </a:lnTo>
                  <a:lnTo>
                    <a:pt x="192" y="5"/>
                  </a:lnTo>
                  <a:lnTo>
                    <a:pt x="167" y="2"/>
                  </a:lnTo>
                  <a:lnTo>
                    <a:pt x="140" y="0"/>
                  </a:lnTo>
                  <a:lnTo>
                    <a:pt x="116" y="0"/>
                  </a:lnTo>
                  <a:lnTo>
                    <a:pt x="89" y="2"/>
                  </a:lnTo>
                  <a:lnTo>
                    <a:pt x="64" y="5"/>
                  </a:lnTo>
                  <a:lnTo>
                    <a:pt x="40" y="10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4" y="50"/>
                  </a:lnTo>
                  <a:lnTo>
                    <a:pt x="9" y="54"/>
                  </a:lnTo>
                  <a:lnTo>
                    <a:pt x="12" y="57"/>
                  </a:lnTo>
                  <a:lnTo>
                    <a:pt x="16" y="57"/>
                  </a:lnTo>
                  <a:lnTo>
                    <a:pt x="21" y="57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0" name="Freeform 105">
              <a:extLst>
                <a:ext uri="{FF2B5EF4-FFF2-40B4-BE49-F238E27FC236}">
                  <a16:creationId xmlns:a16="http://schemas.microsoft.com/office/drawing/2014/main" id="{8BAA6B6A-F2B9-BA71-95D4-5EC0DA57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468"/>
              <a:ext cx="158" cy="38"/>
            </a:xfrm>
            <a:custGeom>
              <a:avLst/>
              <a:gdLst>
                <a:gd name="T0" fmla="*/ 459 w 472"/>
                <a:gd name="T1" fmla="*/ 74 h 115"/>
                <a:gd name="T2" fmla="*/ 459 w 472"/>
                <a:gd name="T3" fmla="*/ 74 h 115"/>
                <a:gd name="T4" fmla="*/ 405 w 472"/>
                <a:gd name="T5" fmla="*/ 53 h 115"/>
                <a:gd name="T6" fmla="*/ 352 w 472"/>
                <a:gd name="T7" fmla="*/ 36 h 115"/>
                <a:gd name="T8" fmla="*/ 326 w 472"/>
                <a:gd name="T9" fmla="*/ 28 h 115"/>
                <a:gd name="T10" fmla="*/ 298 w 472"/>
                <a:gd name="T11" fmla="*/ 21 h 115"/>
                <a:gd name="T12" fmla="*/ 271 w 472"/>
                <a:gd name="T13" fmla="*/ 15 h 115"/>
                <a:gd name="T14" fmla="*/ 243 w 472"/>
                <a:gd name="T15" fmla="*/ 11 h 115"/>
                <a:gd name="T16" fmla="*/ 243 w 472"/>
                <a:gd name="T17" fmla="*/ 11 h 115"/>
                <a:gd name="T18" fmla="*/ 187 w 472"/>
                <a:gd name="T19" fmla="*/ 5 h 115"/>
                <a:gd name="T20" fmla="*/ 132 w 472"/>
                <a:gd name="T21" fmla="*/ 2 h 115"/>
                <a:gd name="T22" fmla="*/ 76 w 472"/>
                <a:gd name="T23" fmla="*/ 0 h 115"/>
                <a:gd name="T24" fmla="*/ 19 w 472"/>
                <a:gd name="T25" fmla="*/ 0 h 115"/>
                <a:gd name="T26" fmla="*/ 19 w 472"/>
                <a:gd name="T27" fmla="*/ 0 h 115"/>
                <a:gd name="T28" fmla="*/ 15 w 472"/>
                <a:gd name="T29" fmla="*/ 0 h 115"/>
                <a:gd name="T30" fmla="*/ 12 w 472"/>
                <a:gd name="T31" fmla="*/ 2 h 115"/>
                <a:gd name="T32" fmla="*/ 7 w 472"/>
                <a:gd name="T33" fmla="*/ 5 h 115"/>
                <a:gd name="T34" fmla="*/ 4 w 472"/>
                <a:gd name="T35" fmla="*/ 6 h 115"/>
                <a:gd name="T36" fmla="*/ 1 w 472"/>
                <a:gd name="T37" fmla="*/ 14 h 115"/>
                <a:gd name="T38" fmla="*/ 0 w 472"/>
                <a:gd name="T39" fmla="*/ 21 h 115"/>
                <a:gd name="T40" fmla="*/ 1 w 472"/>
                <a:gd name="T41" fmla="*/ 28 h 115"/>
                <a:gd name="T42" fmla="*/ 4 w 472"/>
                <a:gd name="T43" fmla="*/ 36 h 115"/>
                <a:gd name="T44" fmla="*/ 7 w 472"/>
                <a:gd name="T45" fmla="*/ 37 h 115"/>
                <a:gd name="T46" fmla="*/ 12 w 472"/>
                <a:gd name="T47" fmla="*/ 40 h 115"/>
                <a:gd name="T48" fmla="*/ 15 w 472"/>
                <a:gd name="T49" fmla="*/ 41 h 115"/>
                <a:gd name="T50" fmla="*/ 19 w 472"/>
                <a:gd name="T51" fmla="*/ 41 h 115"/>
                <a:gd name="T52" fmla="*/ 19 w 472"/>
                <a:gd name="T53" fmla="*/ 41 h 115"/>
                <a:gd name="T54" fmla="*/ 74 w 472"/>
                <a:gd name="T55" fmla="*/ 41 h 115"/>
                <a:gd name="T56" fmla="*/ 129 w 472"/>
                <a:gd name="T57" fmla="*/ 43 h 115"/>
                <a:gd name="T58" fmla="*/ 183 w 472"/>
                <a:gd name="T59" fmla="*/ 46 h 115"/>
                <a:gd name="T60" fmla="*/ 211 w 472"/>
                <a:gd name="T61" fmla="*/ 47 h 115"/>
                <a:gd name="T62" fmla="*/ 237 w 472"/>
                <a:gd name="T63" fmla="*/ 50 h 115"/>
                <a:gd name="T64" fmla="*/ 237 w 472"/>
                <a:gd name="T65" fmla="*/ 50 h 115"/>
                <a:gd name="T66" fmla="*/ 265 w 472"/>
                <a:gd name="T67" fmla="*/ 56 h 115"/>
                <a:gd name="T68" fmla="*/ 291 w 472"/>
                <a:gd name="T69" fmla="*/ 60 h 115"/>
                <a:gd name="T70" fmla="*/ 317 w 472"/>
                <a:gd name="T71" fmla="*/ 68 h 115"/>
                <a:gd name="T72" fmla="*/ 344 w 472"/>
                <a:gd name="T73" fmla="*/ 75 h 115"/>
                <a:gd name="T74" fmla="*/ 396 w 472"/>
                <a:gd name="T75" fmla="*/ 93 h 115"/>
                <a:gd name="T76" fmla="*/ 448 w 472"/>
                <a:gd name="T77" fmla="*/ 113 h 115"/>
                <a:gd name="T78" fmla="*/ 448 w 472"/>
                <a:gd name="T79" fmla="*/ 113 h 115"/>
                <a:gd name="T80" fmla="*/ 452 w 472"/>
                <a:gd name="T81" fmla="*/ 115 h 115"/>
                <a:gd name="T82" fmla="*/ 456 w 472"/>
                <a:gd name="T83" fmla="*/ 115 h 115"/>
                <a:gd name="T84" fmla="*/ 459 w 472"/>
                <a:gd name="T85" fmla="*/ 113 h 115"/>
                <a:gd name="T86" fmla="*/ 464 w 472"/>
                <a:gd name="T87" fmla="*/ 112 h 115"/>
                <a:gd name="T88" fmla="*/ 468 w 472"/>
                <a:gd name="T89" fmla="*/ 107 h 115"/>
                <a:gd name="T90" fmla="*/ 471 w 472"/>
                <a:gd name="T91" fmla="*/ 100 h 115"/>
                <a:gd name="T92" fmla="*/ 472 w 472"/>
                <a:gd name="T93" fmla="*/ 93 h 115"/>
                <a:gd name="T94" fmla="*/ 471 w 472"/>
                <a:gd name="T95" fmla="*/ 85 h 115"/>
                <a:gd name="T96" fmla="*/ 467 w 472"/>
                <a:gd name="T97" fmla="*/ 78 h 115"/>
                <a:gd name="T98" fmla="*/ 462 w 472"/>
                <a:gd name="T99" fmla="*/ 75 h 115"/>
                <a:gd name="T100" fmla="*/ 459 w 472"/>
                <a:gd name="T101" fmla="*/ 74 h 115"/>
                <a:gd name="T102" fmla="*/ 459 w 472"/>
                <a:gd name="T103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2" h="115">
                  <a:moveTo>
                    <a:pt x="459" y="74"/>
                  </a:moveTo>
                  <a:lnTo>
                    <a:pt x="459" y="74"/>
                  </a:lnTo>
                  <a:lnTo>
                    <a:pt x="405" y="53"/>
                  </a:lnTo>
                  <a:lnTo>
                    <a:pt x="352" y="36"/>
                  </a:lnTo>
                  <a:lnTo>
                    <a:pt x="326" y="28"/>
                  </a:lnTo>
                  <a:lnTo>
                    <a:pt x="298" y="21"/>
                  </a:lnTo>
                  <a:lnTo>
                    <a:pt x="271" y="15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187" y="5"/>
                  </a:lnTo>
                  <a:lnTo>
                    <a:pt x="132" y="2"/>
                  </a:lnTo>
                  <a:lnTo>
                    <a:pt x="76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7" y="5"/>
                  </a:lnTo>
                  <a:lnTo>
                    <a:pt x="4" y="6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4" y="36"/>
                  </a:lnTo>
                  <a:lnTo>
                    <a:pt x="7" y="37"/>
                  </a:lnTo>
                  <a:lnTo>
                    <a:pt x="12" y="40"/>
                  </a:lnTo>
                  <a:lnTo>
                    <a:pt x="15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74" y="41"/>
                  </a:lnTo>
                  <a:lnTo>
                    <a:pt x="129" y="43"/>
                  </a:lnTo>
                  <a:lnTo>
                    <a:pt x="183" y="46"/>
                  </a:lnTo>
                  <a:lnTo>
                    <a:pt x="211" y="47"/>
                  </a:lnTo>
                  <a:lnTo>
                    <a:pt x="237" y="50"/>
                  </a:lnTo>
                  <a:lnTo>
                    <a:pt x="237" y="50"/>
                  </a:lnTo>
                  <a:lnTo>
                    <a:pt x="265" y="56"/>
                  </a:lnTo>
                  <a:lnTo>
                    <a:pt x="291" y="60"/>
                  </a:lnTo>
                  <a:lnTo>
                    <a:pt x="317" y="68"/>
                  </a:lnTo>
                  <a:lnTo>
                    <a:pt x="344" y="75"/>
                  </a:lnTo>
                  <a:lnTo>
                    <a:pt x="396" y="93"/>
                  </a:lnTo>
                  <a:lnTo>
                    <a:pt x="448" y="113"/>
                  </a:lnTo>
                  <a:lnTo>
                    <a:pt x="448" y="113"/>
                  </a:lnTo>
                  <a:lnTo>
                    <a:pt x="452" y="115"/>
                  </a:lnTo>
                  <a:lnTo>
                    <a:pt x="456" y="115"/>
                  </a:lnTo>
                  <a:lnTo>
                    <a:pt x="459" y="113"/>
                  </a:lnTo>
                  <a:lnTo>
                    <a:pt x="464" y="112"/>
                  </a:lnTo>
                  <a:lnTo>
                    <a:pt x="468" y="107"/>
                  </a:lnTo>
                  <a:lnTo>
                    <a:pt x="471" y="100"/>
                  </a:lnTo>
                  <a:lnTo>
                    <a:pt x="472" y="93"/>
                  </a:lnTo>
                  <a:lnTo>
                    <a:pt x="471" y="85"/>
                  </a:lnTo>
                  <a:lnTo>
                    <a:pt x="467" y="78"/>
                  </a:lnTo>
                  <a:lnTo>
                    <a:pt x="462" y="75"/>
                  </a:lnTo>
                  <a:lnTo>
                    <a:pt x="459" y="74"/>
                  </a:lnTo>
                  <a:lnTo>
                    <a:pt x="45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1" name="Freeform 106">
              <a:extLst>
                <a:ext uri="{FF2B5EF4-FFF2-40B4-BE49-F238E27FC236}">
                  <a16:creationId xmlns:a16="http://schemas.microsoft.com/office/drawing/2014/main" id="{F494E994-E117-A5C3-25FB-58701A89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507"/>
              <a:ext cx="95" cy="20"/>
            </a:xfrm>
            <a:custGeom>
              <a:avLst/>
              <a:gdLst>
                <a:gd name="T0" fmla="*/ 35 w 284"/>
                <a:gd name="T1" fmla="*/ 47 h 61"/>
                <a:gd name="T2" fmla="*/ 35 w 284"/>
                <a:gd name="T3" fmla="*/ 47 h 61"/>
                <a:gd name="T4" fmla="*/ 38 w 284"/>
                <a:gd name="T5" fmla="*/ 45 h 61"/>
                <a:gd name="T6" fmla="*/ 44 w 284"/>
                <a:gd name="T7" fmla="*/ 44 h 61"/>
                <a:gd name="T8" fmla="*/ 58 w 284"/>
                <a:gd name="T9" fmla="*/ 42 h 61"/>
                <a:gd name="T10" fmla="*/ 83 w 284"/>
                <a:gd name="T11" fmla="*/ 42 h 61"/>
                <a:gd name="T12" fmla="*/ 83 w 284"/>
                <a:gd name="T13" fmla="*/ 42 h 61"/>
                <a:gd name="T14" fmla="*/ 113 w 284"/>
                <a:gd name="T15" fmla="*/ 41 h 61"/>
                <a:gd name="T16" fmla="*/ 142 w 284"/>
                <a:gd name="T17" fmla="*/ 41 h 61"/>
                <a:gd name="T18" fmla="*/ 142 w 284"/>
                <a:gd name="T19" fmla="*/ 41 h 61"/>
                <a:gd name="T20" fmla="*/ 171 w 284"/>
                <a:gd name="T21" fmla="*/ 42 h 61"/>
                <a:gd name="T22" fmla="*/ 202 w 284"/>
                <a:gd name="T23" fmla="*/ 45 h 61"/>
                <a:gd name="T24" fmla="*/ 230 w 284"/>
                <a:gd name="T25" fmla="*/ 51 h 61"/>
                <a:gd name="T26" fmla="*/ 259 w 284"/>
                <a:gd name="T27" fmla="*/ 60 h 61"/>
                <a:gd name="T28" fmla="*/ 259 w 284"/>
                <a:gd name="T29" fmla="*/ 60 h 61"/>
                <a:gd name="T30" fmla="*/ 263 w 284"/>
                <a:gd name="T31" fmla="*/ 61 h 61"/>
                <a:gd name="T32" fmla="*/ 268 w 284"/>
                <a:gd name="T33" fmla="*/ 61 h 61"/>
                <a:gd name="T34" fmla="*/ 271 w 284"/>
                <a:gd name="T35" fmla="*/ 61 h 61"/>
                <a:gd name="T36" fmla="*/ 275 w 284"/>
                <a:gd name="T37" fmla="*/ 60 h 61"/>
                <a:gd name="T38" fmla="*/ 279 w 284"/>
                <a:gd name="T39" fmla="*/ 54 h 61"/>
                <a:gd name="T40" fmla="*/ 282 w 284"/>
                <a:gd name="T41" fmla="*/ 47 h 61"/>
                <a:gd name="T42" fmla="*/ 284 w 284"/>
                <a:gd name="T43" fmla="*/ 39 h 61"/>
                <a:gd name="T44" fmla="*/ 282 w 284"/>
                <a:gd name="T45" fmla="*/ 32 h 61"/>
                <a:gd name="T46" fmla="*/ 278 w 284"/>
                <a:gd name="T47" fmla="*/ 26 h 61"/>
                <a:gd name="T48" fmla="*/ 273 w 284"/>
                <a:gd name="T49" fmla="*/ 23 h 61"/>
                <a:gd name="T50" fmla="*/ 269 w 284"/>
                <a:gd name="T51" fmla="*/ 20 h 61"/>
                <a:gd name="T52" fmla="*/ 269 w 284"/>
                <a:gd name="T53" fmla="*/ 20 h 61"/>
                <a:gd name="T54" fmla="*/ 251 w 284"/>
                <a:gd name="T55" fmla="*/ 15 h 61"/>
                <a:gd name="T56" fmla="*/ 234 w 284"/>
                <a:gd name="T57" fmla="*/ 10 h 61"/>
                <a:gd name="T58" fmla="*/ 216 w 284"/>
                <a:gd name="T59" fmla="*/ 7 h 61"/>
                <a:gd name="T60" fmla="*/ 199 w 284"/>
                <a:gd name="T61" fmla="*/ 4 h 61"/>
                <a:gd name="T62" fmla="*/ 162 w 284"/>
                <a:gd name="T63" fmla="*/ 0 h 61"/>
                <a:gd name="T64" fmla="*/ 126 w 284"/>
                <a:gd name="T65" fmla="*/ 0 h 61"/>
                <a:gd name="T66" fmla="*/ 126 w 284"/>
                <a:gd name="T67" fmla="*/ 0 h 61"/>
                <a:gd name="T68" fmla="*/ 89 w 284"/>
                <a:gd name="T69" fmla="*/ 1 h 61"/>
                <a:gd name="T70" fmla="*/ 53 w 284"/>
                <a:gd name="T71" fmla="*/ 4 h 61"/>
                <a:gd name="T72" fmla="*/ 53 w 284"/>
                <a:gd name="T73" fmla="*/ 4 h 61"/>
                <a:gd name="T74" fmla="*/ 39 w 284"/>
                <a:gd name="T75" fmla="*/ 4 h 61"/>
                <a:gd name="T76" fmla="*/ 28 w 284"/>
                <a:gd name="T77" fmla="*/ 7 h 61"/>
                <a:gd name="T78" fmla="*/ 16 w 284"/>
                <a:gd name="T79" fmla="*/ 10 h 61"/>
                <a:gd name="T80" fmla="*/ 12 w 284"/>
                <a:gd name="T81" fmla="*/ 13 h 61"/>
                <a:gd name="T82" fmla="*/ 6 w 284"/>
                <a:gd name="T83" fmla="*/ 18 h 61"/>
                <a:gd name="T84" fmla="*/ 6 w 284"/>
                <a:gd name="T85" fmla="*/ 18 h 61"/>
                <a:gd name="T86" fmla="*/ 3 w 284"/>
                <a:gd name="T87" fmla="*/ 20 h 61"/>
                <a:gd name="T88" fmla="*/ 0 w 284"/>
                <a:gd name="T89" fmla="*/ 25 h 61"/>
                <a:gd name="T90" fmla="*/ 0 w 284"/>
                <a:gd name="T91" fmla="*/ 28 h 61"/>
                <a:gd name="T92" fmla="*/ 0 w 284"/>
                <a:gd name="T93" fmla="*/ 32 h 61"/>
                <a:gd name="T94" fmla="*/ 1 w 284"/>
                <a:gd name="T95" fmla="*/ 39 h 61"/>
                <a:gd name="T96" fmla="*/ 6 w 284"/>
                <a:gd name="T97" fmla="*/ 45 h 61"/>
                <a:gd name="T98" fmla="*/ 12 w 284"/>
                <a:gd name="T99" fmla="*/ 50 h 61"/>
                <a:gd name="T100" fmla="*/ 19 w 284"/>
                <a:gd name="T101" fmla="*/ 51 h 61"/>
                <a:gd name="T102" fmla="*/ 28 w 284"/>
                <a:gd name="T103" fmla="*/ 51 h 61"/>
                <a:gd name="T104" fmla="*/ 31 w 284"/>
                <a:gd name="T105" fmla="*/ 50 h 61"/>
                <a:gd name="T106" fmla="*/ 35 w 284"/>
                <a:gd name="T107" fmla="*/ 47 h 61"/>
                <a:gd name="T108" fmla="*/ 35 w 284"/>
                <a:gd name="T109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4" h="61">
                  <a:moveTo>
                    <a:pt x="35" y="47"/>
                  </a:moveTo>
                  <a:lnTo>
                    <a:pt x="35" y="47"/>
                  </a:lnTo>
                  <a:lnTo>
                    <a:pt x="38" y="45"/>
                  </a:lnTo>
                  <a:lnTo>
                    <a:pt x="44" y="44"/>
                  </a:lnTo>
                  <a:lnTo>
                    <a:pt x="58" y="42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113" y="41"/>
                  </a:lnTo>
                  <a:lnTo>
                    <a:pt x="142" y="41"/>
                  </a:lnTo>
                  <a:lnTo>
                    <a:pt x="142" y="41"/>
                  </a:lnTo>
                  <a:lnTo>
                    <a:pt x="171" y="42"/>
                  </a:lnTo>
                  <a:lnTo>
                    <a:pt x="202" y="45"/>
                  </a:lnTo>
                  <a:lnTo>
                    <a:pt x="230" y="51"/>
                  </a:lnTo>
                  <a:lnTo>
                    <a:pt x="259" y="60"/>
                  </a:lnTo>
                  <a:lnTo>
                    <a:pt x="259" y="60"/>
                  </a:lnTo>
                  <a:lnTo>
                    <a:pt x="263" y="61"/>
                  </a:lnTo>
                  <a:lnTo>
                    <a:pt x="268" y="61"/>
                  </a:lnTo>
                  <a:lnTo>
                    <a:pt x="271" y="61"/>
                  </a:lnTo>
                  <a:lnTo>
                    <a:pt x="275" y="60"/>
                  </a:lnTo>
                  <a:lnTo>
                    <a:pt x="279" y="54"/>
                  </a:lnTo>
                  <a:lnTo>
                    <a:pt x="282" y="47"/>
                  </a:lnTo>
                  <a:lnTo>
                    <a:pt x="284" y="39"/>
                  </a:lnTo>
                  <a:lnTo>
                    <a:pt x="282" y="32"/>
                  </a:lnTo>
                  <a:lnTo>
                    <a:pt x="278" y="26"/>
                  </a:lnTo>
                  <a:lnTo>
                    <a:pt x="273" y="23"/>
                  </a:lnTo>
                  <a:lnTo>
                    <a:pt x="269" y="20"/>
                  </a:lnTo>
                  <a:lnTo>
                    <a:pt x="269" y="20"/>
                  </a:lnTo>
                  <a:lnTo>
                    <a:pt x="251" y="15"/>
                  </a:lnTo>
                  <a:lnTo>
                    <a:pt x="234" y="10"/>
                  </a:lnTo>
                  <a:lnTo>
                    <a:pt x="216" y="7"/>
                  </a:lnTo>
                  <a:lnTo>
                    <a:pt x="199" y="4"/>
                  </a:lnTo>
                  <a:lnTo>
                    <a:pt x="162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89" y="1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39" y="4"/>
                  </a:lnTo>
                  <a:lnTo>
                    <a:pt x="28" y="7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3" y="20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1" y="39"/>
                  </a:lnTo>
                  <a:lnTo>
                    <a:pt x="6" y="45"/>
                  </a:lnTo>
                  <a:lnTo>
                    <a:pt x="12" y="50"/>
                  </a:lnTo>
                  <a:lnTo>
                    <a:pt x="19" y="51"/>
                  </a:lnTo>
                  <a:lnTo>
                    <a:pt x="28" y="51"/>
                  </a:lnTo>
                  <a:lnTo>
                    <a:pt x="31" y="50"/>
                  </a:lnTo>
                  <a:lnTo>
                    <a:pt x="35" y="47"/>
                  </a:lnTo>
                  <a:lnTo>
                    <a:pt x="3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2" name="Freeform 107">
              <a:extLst>
                <a:ext uri="{FF2B5EF4-FFF2-40B4-BE49-F238E27FC236}">
                  <a16:creationId xmlns:a16="http://schemas.microsoft.com/office/drawing/2014/main" id="{DB6A6EA5-4A1A-9F7A-7A13-6209A6658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524"/>
              <a:ext cx="52" cy="90"/>
            </a:xfrm>
            <a:custGeom>
              <a:avLst/>
              <a:gdLst>
                <a:gd name="T0" fmla="*/ 117 w 158"/>
                <a:gd name="T1" fmla="*/ 25 h 272"/>
                <a:gd name="T2" fmla="*/ 103 w 158"/>
                <a:gd name="T3" fmla="*/ 10 h 272"/>
                <a:gd name="T4" fmla="*/ 87 w 158"/>
                <a:gd name="T5" fmla="*/ 2 h 272"/>
                <a:gd name="T6" fmla="*/ 68 w 158"/>
                <a:gd name="T7" fmla="*/ 2 h 272"/>
                <a:gd name="T8" fmla="*/ 49 w 158"/>
                <a:gd name="T9" fmla="*/ 7 h 272"/>
                <a:gd name="T10" fmla="*/ 39 w 158"/>
                <a:gd name="T11" fmla="*/ 15 h 272"/>
                <a:gd name="T12" fmla="*/ 23 w 158"/>
                <a:gd name="T13" fmla="*/ 34 h 272"/>
                <a:gd name="T14" fmla="*/ 11 w 158"/>
                <a:gd name="T15" fmla="*/ 56 h 272"/>
                <a:gd name="T16" fmla="*/ 3 w 158"/>
                <a:gd name="T17" fmla="*/ 92 h 272"/>
                <a:gd name="T18" fmla="*/ 0 w 158"/>
                <a:gd name="T19" fmla="*/ 114 h 272"/>
                <a:gd name="T20" fmla="*/ 3 w 158"/>
                <a:gd name="T21" fmla="*/ 135 h 272"/>
                <a:gd name="T22" fmla="*/ 10 w 158"/>
                <a:gd name="T23" fmla="*/ 154 h 272"/>
                <a:gd name="T24" fmla="*/ 27 w 158"/>
                <a:gd name="T25" fmla="*/ 167 h 272"/>
                <a:gd name="T26" fmla="*/ 42 w 158"/>
                <a:gd name="T27" fmla="*/ 173 h 272"/>
                <a:gd name="T28" fmla="*/ 77 w 158"/>
                <a:gd name="T29" fmla="*/ 182 h 272"/>
                <a:gd name="T30" fmla="*/ 102 w 158"/>
                <a:gd name="T31" fmla="*/ 190 h 272"/>
                <a:gd name="T32" fmla="*/ 114 w 158"/>
                <a:gd name="T33" fmla="*/ 199 h 272"/>
                <a:gd name="T34" fmla="*/ 118 w 158"/>
                <a:gd name="T35" fmla="*/ 212 h 272"/>
                <a:gd name="T36" fmla="*/ 117 w 158"/>
                <a:gd name="T37" fmla="*/ 231 h 272"/>
                <a:gd name="T38" fmla="*/ 112 w 158"/>
                <a:gd name="T39" fmla="*/ 242 h 272"/>
                <a:gd name="T40" fmla="*/ 109 w 158"/>
                <a:gd name="T41" fmla="*/ 250 h 272"/>
                <a:gd name="T42" fmla="*/ 115 w 158"/>
                <a:gd name="T43" fmla="*/ 265 h 272"/>
                <a:gd name="T44" fmla="*/ 128 w 158"/>
                <a:gd name="T45" fmla="*/ 272 h 272"/>
                <a:gd name="T46" fmla="*/ 139 w 158"/>
                <a:gd name="T47" fmla="*/ 272 h 272"/>
                <a:gd name="T48" fmla="*/ 144 w 158"/>
                <a:gd name="T49" fmla="*/ 266 h 272"/>
                <a:gd name="T50" fmla="*/ 147 w 158"/>
                <a:gd name="T51" fmla="*/ 262 h 272"/>
                <a:gd name="T52" fmla="*/ 158 w 158"/>
                <a:gd name="T53" fmla="*/ 231 h 272"/>
                <a:gd name="T54" fmla="*/ 156 w 158"/>
                <a:gd name="T55" fmla="*/ 199 h 272"/>
                <a:gd name="T56" fmla="*/ 149 w 158"/>
                <a:gd name="T57" fmla="*/ 177 h 272"/>
                <a:gd name="T58" fmla="*/ 139 w 158"/>
                <a:gd name="T59" fmla="*/ 165 h 272"/>
                <a:gd name="T60" fmla="*/ 125 w 158"/>
                <a:gd name="T61" fmla="*/ 155 h 272"/>
                <a:gd name="T62" fmla="*/ 118 w 158"/>
                <a:gd name="T63" fmla="*/ 151 h 272"/>
                <a:gd name="T64" fmla="*/ 99 w 158"/>
                <a:gd name="T65" fmla="*/ 145 h 272"/>
                <a:gd name="T66" fmla="*/ 65 w 158"/>
                <a:gd name="T67" fmla="*/ 139 h 272"/>
                <a:gd name="T68" fmla="*/ 46 w 158"/>
                <a:gd name="T69" fmla="*/ 132 h 272"/>
                <a:gd name="T70" fmla="*/ 42 w 158"/>
                <a:gd name="T71" fmla="*/ 126 h 272"/>
                <a:gd name="T72" fmla="*/ 41 w 158"/>
                <a:gd name="T73" fmla="*/ 122 h 272"/>
                <a:gd name="T74" fmla="*/ 41 w 158"/>
                <a:gd name="T75" fmla="*/ 106 h 272"/>
                <a:gd name="T76" fmla="*/ 45 w 158"/>
                <a:gd name="T77" fmla="*/ 85 h 272"/>
                <a:gd name="T78" fmla="*/ 58 w 158"/>
                <a:gd name="T79" fmla="*/ 56 h 272"/>
                <a:gd name="T80" fmla="*/ 70 w 158"/>
                <a:gd name="T81" fmla="*/ 41 h 272"/>
                <a:gd name="T82" fmla="*/ 76 w 158"/>
                <a:gd name="T83" fmla="*/ 41 h 272"/>
                <a:gd name="T84" fmla="*/ 82 w 158"/>
                <a:gd name="T85" fmla="*/ 46 h 272"/>
                <a:gd name="T86" fmla="*/ 84 w 158"/>
                <a:gd name="T87" fmla="*/ 48 h 272"/>
                <a:gd name="T88" fmla="*/ 95 w 158"/>
                <a:gd name="T89" fmla="*/ 54 h 272"/>
                <a:gd name="T90" fmla="*/ 109 w 158"/>
                <a:gd name="T91" fmla="*/ 51 h 272"/>
                <a:gd name="T92" fmla="*/ 120 w 158"/>
                <a:gd name="T93" fmla="*/ 41 h 272"/>
                <a:gd name="T94" fmla="*/ 120 w 158"/>
                <a:gd name="T95" fmla="*/ 32 h 272"/>
                <a:gd name="T96" fmla="*/ 117 w 158"/>
                <a:gd name="T97" fmla="*/ 2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8" h="272">
                  <a:moveTo>
                    <a:pt x="117" y="25"/>
                  </a:moveTo>
                  <a:lnTo>
                    <a:pt x="117" y="25"/>
                  </a:lnTo>
                  <a:lnTo>
                    <a:pt x="111" y="16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7" y="2"/>
                  </a:lnTo>
                  <a:lnTo>
                    <a:pt x="77" y="0"/>
                  </a:lnTo>
                  <a:lnTo>
                    <a:pt x="68" y="2"/>
                  </a:lnTo>
                  <a:lnTo>
                    <a:pt x="58" y="3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39" y="15"/>
                  </a:lnTo>
                  <a:lnTo>
                    <a:pt x="30" y="24"/>
                  </a:lnTo>
                  <a:lnTo>
                    <a:pt x="23" y="34"/>
                  </a:lnTo>
                  <a:lnTo>
                    <a:pt x="16" y="44"/>
                  </a:lnTo>
                  <a:lnTo>
                    <a:pt x="11" y="56"/>
                  </a:lnTo>
                  <a:lnTo>
                    <a:pt x="7" y="69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0" y="114"/>
                  </a:lnTo>
                  <a:lnTo>
                    <a:pt x="1" y="125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10" y="154"/>
                  </a:lnTo>
                  <a:lnTo>
                    <a:pt x="17" y="161"/>
                  </a:lnTo>
                  <a:lnTo>
                    <a:pt x="27" y="167"/>
                  </a:lnTo>
                  <a:lnTo>
                    <a:pt x="27" y="167"/>
                  </a:lnTo>
                  <a:lnTo>
                    <a:pt x="42" y="173"/>
                  </a:lnTo>
                  <a:lnTo>
                    <a:pt x="60" y="177"/>
                  </a:lnTo>
                  <a:lnTo>
                    <a:pt x="77" y="182"/>
                  </a:lnTo>
                  <a:lnTo>
                    <a:pt x="95" y="187"/>
                  </a:lnTo>
                  <a:lnTo>
                    <a:pt x="102" y="190"/>
                  </a:lnTo>
                  <a:lnTo>
                    <a:pt x="108" y="195"/>
                  </a:lnTo>
                  <a:lnTo>
                    <a:pt x="114" y="199"/>
                  </a:lnTo>
                  <a:lnTo>
                    <a:pt x="117" y="205"/>
                  </a:lnTo>
                  <a:lnTo>
                    <a:pt x="118" y="212"/>
                  </a:lnTo>
                  <a:lnTo>
                    <a:pt x="118" y="221"/>
                  </a:lnTo>
                  <a:lnTo>
                    <a:pt x="117" y="231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1" y="246"/>
                  </a:lnTo>
                  <a:lnTo>
                    <a:pt x="109" y="250"/>
                  </a:lnTo>
                  <a:lnTo>
                    <a:pt x="111" y="259"/>
                  </a:lnTo>
                  <a:lnTo>
                    <a:pt x="115" y="265"/>
                  </a:lnTo>
                  <a:lnTo>
                    <a:pt x="121" y="271"/>
                  </a:lnTo>
                  <a:lnTo>
                    <a:pt x="128" y="272"/>
                  </a:lnTo>
                  <a:lnTo>
                    <a:pt x="136" y="272"/>
                  </a:lnTo>
                  <a:lnTo>
                    <a:pt x="139" y="272"/>
                  </a:lnTo>
                  <a:lnTo>
                    <a:pt x="141" y="269"/>
                  </a:lnTo>
                  <a:lnTo>
                    <a:pt x="144" y="266"/>
                  </a:lnTo>
                  <a:lnTo>
                    <a:pt x="147" y="262"/>
                  </a:lnTo>
                  <a:lnTo>
                    <a:pt x="147" y="262"/>
                  </a:lnTo>
                  <a:lnTo>
                    <a:pt x="153" y="247"/>
                  </a:lnTo>
                  <a:lnTo>
                    <a:pt x="158" y="231"/>
                  </a:lnTo>
                  <a:lnTo>
                    <a:pt x="158" y="215"/>
                  </a:lnTo>
                  <a:lnTo>
                    <a:pt x="156" y="199"/>
                  </a:lnTo>
                  <a:lnTo>
                    <a:pt x="152" y="185"/>
                  </a:lnTo>
                  <a:lnTo>
                    <a:pt x="149" y="177"/>
                  </a:lnTo>
                  <a:lnTo>
                    <a:pt x="144" y="171"/>
                  </a:lnTo>
                  <a:lnTo>
                    <a:pt x="139" y="165"/>
                  </a:lnTo>
                  <a:lnTo>
                    <a:pt x="133" y="160"/>
                  </a:lnTo>
                  <a:lnTo>
                    <a:pt x="125" y="155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09" y="148"/>
                  </a:lnTo>
                  <a:lnTo>
                    <a:pt x="99" y="145"/>
                  </a:lnTo>
                  <a:lnTo>
                    <a:pt x="76" y="142"/>
                  </a:lnTo>
                  <a:lnTo>
                    <a:pt x="65" y="139"/>
                  </a:lnTo>
                  <a:lnTo>
                    <a:pt x="55" y="136"/>
                  </a:lnTo>
                  <a:lnTo>
                    <a:pt x="46" y="132"/>
                  </a:lnTo>
                  <a:lnTo>
                    <a:pt x="43" y="129"/>
                  </a:lnTo>
                  <a:lnTo>
                    <a:pt x="42" y="126"/>
                  </a:lnTo>
                  <a:lnTo>
                    <a:pt x="42" y="126"/>
                  </a:lnTo>
                  <a:lnTo>
                    <a:pt x="41" y="122"/>
                  </a:lnTo>
                  <a:lnTo>
                    <a:pt x="39" y="117"/>
                  </a:lnTo>
                  <a:lnTo>
                    <a:pt x="41" y="106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9" y="75"/>
                  </a:lnTo>
                  <a:lnTo>
                    <a:pt x="58" y="56"/>
                  </a:lnTo>
                  <a:lnTo>
                    <a:pt x="64" y="47"/>
                  </a:lnTo>
                  <a:lnTo>
                    <a:pt x="70" y="41"/>
                  </a:lnTo>
                  <a:lnTo>
                    <a:pt x="73" y="41"/>
                  </a:lnTo>
                  <a:lnTo>
                    <a:pt x="76" y="41"/>
                  </a:lnTo>
                  <a:lnTo>
                    <a:pt x="79" y="43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4" y="48"/>
                  </a:lnTo>
                  <a:lnTo>
                    <a:pt x="87" y="51"/>
                  </a:lnTo>
                  <a:lnTo>
                    <a:pt x="95" y="54"/>
                  </a:lnTo>
                  <a:lnTo>
                    <a:pt x="102" y="54"/>
                  </a:lnTo>
                  <a:lnTo>
                    <a:pt x="109" y="51"/>
                  </a:lnTo>
                  <a:lnTo>
                    <a:pt x="115" y="47"/>
                  </a:lnTo>
                  <a:lnTo>
                    <a:pt x="120" y="41"/>
                  </a:lnTo>
                  <a:lnTo>
                    <a:pt x="120" y="37"/>
                  </a:lnTo>
                  <a:lnTo>
                    <a:pt x="120" y="32"/>
                  </a:lnTo>
                  <a:lnTo>
                    <a:pt x="120" y="29"/>
                  </a:lnTo>
                  <a:lnTo>
                    <a:pt x="117" y="25"/>
                  </a:lnTo>
                  <a:lnTo>
                    <a:pt x="11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3" name="Freeform 108">
              <a:extLst>
                <a:ext uri="{FF2B5EF4-FFF2-40B4-BE49-F238E27FC236}">
                  <a16:creationId xmlns:a16="http://schemas.microsoft.com/office/drawing/2014/main" id="{16A9BB13-9B9A-3D07-68C8-5381F7040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" y="558"/>
              <a:ext cx="15" cy="25"/>
            </a:xfrm>
            <a:custGeom>
              <a:avLst/>
              <a:gdLst>
                <a:gd name="T0" fmla="*/ 0 w 45"/>
                <a:gd name="T1" fmla="*/ 20 h 74"/>
                <a:gd name="T2" fmla="*/ 0 w 45"/>
                <a:gd name="T3" fmla="*/ 20 h 74"/>
                <a:gd name="T4" fmla="*/ 4 w 45"/>
                <a:gd name="T5" fmla="*/ 54 h 74"/>
                <a:gd name="T6" fmla="*/ 4 w 45"/>
                <a:gd name="T7" fmla="*/ 54 h 74"/>
                <a:gd name="T8" fmla="*/ 6 w 45"/>
                <a:gd name="T9" fmla="*/ 62 h 74"/>
                <a:gd name="T10" fmla="*/ 10 w 45"/>
                <a:gd name="T11" fmla="*/ 68 h 74"/>
                <a:gd name="T12" fmla="*/ 16 w 45"/>
                <a:gd name="T13" fmla="*/ 73 h 74"/>
                <a:gd name="T14" fmla="*/ 21 w 45"/>
                <a:gd name="T15" fmla="*/ 74 h 74"/>
                <a:gd name="T16" fmla="*/ 25 w 45"/>
                <a:gd name="T17" fmla="*/ 74 h 74"/>
                <a:gd name="T18" fmla="*/ 25 w 45"/>
                <a:gd name="T19" fmla="*/ 74 h 74"/>
                <a:gd name="T20" fmla="*/ 32 w 45"/>
                <a:gd name="T21" fmla="*/ 73 h 74"/>
                <a:gd name="T22" fmla="*/ 38 w 45"/>
                <a:gd name="T23" fmla="*/ 68 h 74"/>
                <a:gd name="T24" fmla="*/ 44 w 45"/>
                <a:gd name="T25" fmla="*/ 62 h 74"/>
                <a:gd name="T26" fmla="*/ 44 w 45"/>
                <a:gd name="T27" fmla="*/ 58 h 74"/>
                <a:gd name="T28" fmla="*/ 45 w 45"/>
                <a:gd name="T29" fmla="*/ 54 h 74"/>
                <a:gd name="T30" fmla="*/ 45 w 45"/>
                <a:gd name="T31" fmla="*/ 54 h 74"/>
                <a:gd name="T32" fmla="*/ 41 w 45"/>
                <a:gd name="T33" fmla="*/ 20 h 74"/>
                <a:gd name="T34" fmla="*/ 41 w 45"/>
                <a:gd name="T35" fmla="*/ 20 h 74"/>
                <a:gd name="T36" fmla="*/ 40 w 45"/>
                <a:gd name="T37" fmla="*/ 13 h 74"/>
                <a:gd name="T38" fmla="*/ 35 w 45"/>
                <a:gd name="T39" fmla="*/ 7 h 74"/>
                <a:gd name="T40" fmla="*/ 29 w 45"/>
                <a:gd name="T41" fmla="*/ 1 h 74"/>
                <a:gd name="T42" fmla="*/ 25 w 45"/>
                <a:gd name="T43" fmla="*/ 1 h 74"/>
                <a:gd name="T44" fmla="*/ 21 w 45"/>
                <a:gd name="T45" fmla="*/ 0 h 74"/>
                <a:gd name="T46" fmla="*/ 21 w 45"/>
                <a:gd name="T47" fmla="*/ 0 h 74"/>
                <a:gd name="T48" fmla="*/ 13 w 45"/>
                <a:gd name="T49" fmla="*/ 3 h 74"/>
                <a:gd name="T50" fmla="*/ 6 w 45"/>
                <a:gd name="T51" fmla="*/ 7 h 74"/>
                <a:gd name="T52" fmla="*/ 2 w 45"/>
                <a:gd name="T53" fmla="*/ 13 h 74"/>
                <a:gd name="T54" fmla="*/ 0 w 45"/>
                <a:gd name="T55" fmla="*/ 17 h 74"/>
                <a:gd name="T56" fmla="*/ 0 w 45"/>
                <a:gd name="T57" fmla="*/ 20 h 74"/>
                <a:gd name="T58" fmla="*/ 0 w 45"/>
                <a:gd name="T59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74">
                  <a:moveTo>
                    <a:pt x="0" y="20"/>
                  </a:moveTo>
                  <a:lnTo>
                    <a:pt x="0" y="20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62"/>
                  </a:lnTo>
                  <a:lnTo>
                    <a:pt x="10" y="68"/>
                  </a:lnTo>
                  <a:lnTo>
                    <a:pt x="16" y="73"/>
                  </a:lnTo>
                  <a:lnTo>
                    <a:pt x="21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32" y="73"/>
                  </a:lnTo>
                  <a:lnTo>
                    <a:pt x="38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5" y="54"/>
                  </a:lnTo>
                  <a:lnTo>
                    <a:pt x="45" y="54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0" y="13"/>
                  </a:lnTo>
                  <a:lnTo>
                    <a:pt x="35" y="7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4" name="Freeform 109">
              <a:extLst>
                <a:ext uri="{FF2B5EF4-FFF2-40B4-BE49-F238E27FC236}">
                  <a16:creationId xmlns:a16="http://schemas.microsoft.com/office/drawing/2014/main" id="{B24E178C-C3CD-7CE4-B40B-6F85DE52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184"/>
              <a:ext cx="303" cy="212"/>
            </a:xfrm>
            <a:custGeom>
              <a:avLst/>
              <a:gdLst>
                <a:gd name="T0" fmla="*/ 904 w 910"/>
                <a:gd name="T1" fmla="*/ 47 h 636"/>
                <a:gd name="T2" fmla="*/ 882 w 910"/>
                <a:gd name="T3" fmla="*/ 28 h 636"/>
                <a:gd name="T4" fmla="*/ 858 w 910"/>
                <a:gd name="T5" fmla="*/ 13 h 636"/>
                <a:gd name="T6" fmla="*/ 830 w 910"/>
                <a:gd name="T7" fmla="*/ 4 h 636"/>
                <a:gd name="T8" fmla="*/ 802 w 910"/>
                <a:gd name="T9" fmla="*/ 0 h 636"/>
                <a:gd name="T10" fmla="*/ 774 w 910"/>
                <a:gd name="T11" fmla="*/ 0 h 636"/>
                <a:gd name="T12" fmla="*/ 745 w 910"/>
                <a:gd name="T13" fmla="*/ 3 h 636"/>
                <a:gd name="T14" fmla="*/ 717 w 910"/>
                <a:gd name="T15" fmla="*/ 12 h 636"/>
                <a:gd name="T16" fmla="*/ 691 w 910"/>
                <a:gd name="T17" fmla="*/ 22 h 636"/>
                <a:gd name="T18" fmla="*/ 675 w 910"/>
                <a:gd name="T19" fmla="*/ 31 h 636"/>
                <a:gd name="T20" fmla="*/ 645 w 910"/>
                <a:gd name="T21" fmla="*/ 50 h 636"/>
                <a:gd name="T22" fmla="*/ 606 w 910"/>
                <a:gd name="T23" fmla="*/ 86 h 636"/>
                <a:gd name="T24" fmla="*/ 559 w 910"/>
                <a:gd name="T25" fmla="*/ 142 h 636"/>
                <a:gd name="T26" fmla="*/ 496 w 910"/>
                <a:gd name="T27" fmla="*/ 228 h 636"/>
                <a:gd name="T28" fmla="*/ 395 w 910"/>
                <a:gd name="T29" fmla="*/ 366 h 636"/>
                <a:gd name="T30" fmla="*/ 348 w 910"/>
                <a:gd name="T31" fmla="*/ 430 h 636"/>
                <a:gd name="T32" fmla="*/ 297 w 910"/>
                <a:gd name="T33" fmla="*/ 492 h 636"/>
                <a:gd name="T34" fmla="*/ 283 w 910"/>
                <a:gd name="T35" fmla="*/ 505 h 636"/>
                <a:gd name="T36" fmla="*/ 253 w 910"/>
                <a:gd name="T37" fmla="*/ 528 h 636"/>
                <a:gd name="T38" fmla="*/ 221 w 910"/>
                <a:gd name="T39" fmla="*/ 547 h 636"/>
                <a:gd name="T40" fmla="*/ 188 w 910"/>
                <a:gd name="T41" fmla="*/ 563 h 636"/>
                <a:gd name="T42" fmla="*/ 133 w 910"/>
                <a:gd name="T43" fmla="*/ 579 h 636"/>
                <a:gd name="T44" fmla="*/ 59 w 910"/>
                <a:gd name="T45" fmla="*/ 592 h 636"/>
                <a:gd name="T46" fmla="*/ 21 w 910"/>
                <a:gd name="T47" fmla="*/ 595 h 636"/>
                <a:gd name="T48" fmla="*/ 12 w 910"/>
                <a:gd name="T49" fmla="*/ 597 h 636"/>
                <a:gd name="T50" fmla="*/ 2 w 910"/>
                <a:gd name="T51" fmla="*/ 610 h 636"/>
                <a:gd name="T52" fmla="*/ 2 w 910"/>
                <a:gd name="T53" fmla="*/ 625 h 636"/>
                <a:gd name="T54" fmla="*/ 9 w 910"/>
                <a:gd name="T55" fmla="*/ 633 h 636"/>
                <a:gd name="T56" fmla="*/ 16 w 910"/>
                <a:gd name="T57" fmla="*/ 636 h 636"/>
                <a:gd name="T58" fmla="*/ 21 w 910"/>
                <a:gd name="T59" fmla="*/ 636 h 636"/>
                <a:gd name="T60" fmla="*/ 88 w 910"/>
                <a:gd name="T61" fmla="*/ 629 h 636"/>
                <a:gd name="T62" fmla="*/ 155 w 910"/>
                <a:gd name="T63" fmla="*/ 617 h 636"/>
                <a:gd name="T64" fmla="*/ 218 w 910"/>
                <a:gd name="T65" fmla="*/ 595 h 636"/>
                <a:gd name="T66" fmla="*/ 264 w 910"/>
                <a:gd name="T67" fmla="*/ 572 h 636"/>
                <a:gd name="T68" fmla="*/ 278 w 910"/>
                <a:gd name="T69" fmla="*/ 562 h 636"/>
                <a:gd name="T70" fmla="*/ 305 w 910"/>
                <a:gd name="T71" fmla="*/ 540 h 636"/>
                <a:gd name="T72" fmla="*/ 354 w 910"/>
                <a:gd name="T73" fmla="*/ 490 h 636"/>
                <a:gd name="T74" fmla="*/ 397 w 910"/>
                <a:gd name="T75" fmla="*/ 434 h 636"/>
                <a:gd name="T76" fmla="*/ 458 w 910"/>
                <a:gd name="T77" fmla="*/ 350 h 636"/>
                <a:gd name="T78" fmla="*/ 501 w 910"/>
                <a:gd name="T79" fmla="*/ 288 h 636"/>
                <a:gd name="T80" fmla="*/ 568 w 910"/>
                <a:gd name="T81" fmla="*/ 196 h 636"/>
                <a:gd name="T82" fmla="*/ 615 w 910"/>
                <a:gd name="T83" fmla="*/ 137 h 636"/>
                <a:gd name="T84" fmla="*/ 641 w 910"/>
                <a:gd name="T85" fmla="*/ 110 h 636"/>
                <a:gd name="T86" fmla="*/ 664 w 910"/>
                <a:gd name="T87" fmla="*/ 89 h 636"/>
                <a:gd name="T88" fmla="*/ 692 w 910"/>
                <a:gd name="T89" fmla="*/ 70 h 636"/>
                <a:gd name="T90" fmla="*/ 723 w 910"/>
                <a:gd name="T91" fmla="*/ 54 h 636"/>
                <a:gd name="T92" fmla="*/ 754 w 910"/>
                <a:gd name="T93" fmla="*/ 44 h 636"/>
                <a:gd name="T94" fmla="*/ 786 w 910"/>
                <a:gd name="T95" fmla="*/ 39 h 636"/>
                <a:gd name="T96" fmla="*/ 818 w 910"/>
                <a:gd name="T97" fmla="*/ 42 h 636"/>
                <a:gd name="T98" fmla="*/ 847 w 910"/>
                <a:gd name="T99" fmla="*/ 54 h 636"/>
                <a:gd name="T100" fmla="*/ 875 w 910"/>
                <a:gd name="T101" fmla="*/ 76 h 636"/>
                <a:gd name="T102" fmla="*/ 879 w 910"/>
                <a:gd name="T103" fmla="*/ 79 h 636"/>
                <a:gd name="T104" fmla="*/ 887 w 910"/>
                <a:gd name="T105" fmla="*/ 82 h 636"/>
                <a:gd name="T106" fmla="*/ 897 w 910"/>
                <a:gd name="T107" fmla="*/ 79 h 636"/>
                <a:gd name="T108" fmla="*/ 907 w 910"/>
                <a:gd name="T109" fmla="*/ 69 h 636"/>
                <a:gd name="T110" fmla="*/ 910 w 910"/>
                <a:gd name="T111" fmla="*/ 59 h 636"/>
                <a:gd name="T112" fmla="*/ 907 w 910"/>
                <a:gd name="T113" fmla="*/ 50 h 636"/>
                <a:gd name="T114" fmla="*/ 904 w 910"/>
                <a:gd name="T115" fmla="*/ 4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0" h="636">
                  <a:moveTo>
                    <a:pt x="904" y="47"/>
                  </a:moveTo>
                  <a:lnTo>
                    <a:pt x="904" y="47"/>
                  </a:lnTo>
                  <a:lnTo>
                    <a:pt x="893" y="37"/>
                  </a:lnTo>
                  <a:lnTo>
                    <a:pt x="882" y="28"/>
                  </a:lnTo>
                  <a:lnTo>
                    <a:pt x="869" y="20"/>
                  </a:lnTo>
                  <a:lnTo>
                    <a:pt x="858" y="13"/>
                  </a:lnTo>
                  <a:lnTo>
                    <a:pt x="844" y="9"/>
                  </a:lnTo>
                  <a:lnTo>
                    <a:pt x="830" y="4"/>
                  </a:lnTo>
                  <a:lnTo>
                    <a:pt x="817" y="1"/>
                  </a:lnTo>
                  <a:lnTo>
                    <a:pt x="802" y="0"/>
                  </a:lnTo>
                  <a:lnTo>
                    <a:pt x="789" y="0"/>
                  </a:lnTo>
                  <a:lnTo>
                    <a:pt x="774" y="0"/>
                  </a:lnTo>
                  <a:lnTo>
                    <a:pt x="760" y="1"/>
                  </a:lnTo>
                  <a:lnTo>
                    <a:pt x="745" y="3"/>
                  </a:lnTo>
                  <a:lnTo>
                    <a:pt x="732" y="7"/>
                  </a:lnTo>
                  <a:lnTo>
                    <a:pt x="717" y="12"/>
                  </a:lnTo>
                  <a:lnTo>
                    <a:pt x="704" y="16"/>
                  </a:lnTo>
                  <a:lnTo>
                    <a:pt x="691" y="22"/>
                  </a:lnTo>
                  <a:lnTo>
                    <a:pt x="691" y="22"/>
                  </a:lnTo>
                  <a:lnTo>
                    <a:pt x="675" y="31"/>
                  </a:lnTo>
                  <a:lnTo>
                    <a:pt x="660" y="39"/>
                  </a:lnTo>
                  <a:lnTo>
                    <a:pt x="645" y="50"/>
                  </a:lnTo>
                  <a:lnTo>
                    <a:pt x="632" y="61"/>
                  </a:lnTo>
                  <a:lnTo>
                    <a:pt x="606" y="86"/>
                  </a:lnTo>
                  <a:lnTo>
                    <a:pt x="581" y="113"/>
                  </a:lnTo>
                  <a:lnTo>
                    <a:pt x="559" y="142"/>
                  </a:lnTo>
                  <a:lnTo>
                    <a:pt x="537" y="170"/>
                  </a:lnTo>
                  <a:lnTo>
                    <a:pt x="496" y="228"/>
                  </a:lnTo>
                  <a:lnTo>
                    <a:pt x="496" y="228"/>
                  </a:lnTo>
                  <a:lnTo>
                    <a:pt x="395" y="366"/>
                  </a:lnTo>
                  <a:lnTo>
                    <a:pt x="395" y="366"/>
                  </a:lnTo>
                  <a:lnTo>
                    <a:pt x="348" y="430"/>
                  </a:lnTo>
                  <a:lnTo>
                    <a:pt x="324" y="461"/>
                  </a:lnTo>
                  <a:lnTo>
                    <a:pt x="297" y="492"/>
                  </a:lnTo>
                  <a:lnTo>
                    <a:pt x="297" y="492"/>
                  </a:lnTo>
                  <a:lnTo>
                    <a:pt x="283" y="505"/>
                  </a:lnTo>
                  <a:lnTo>
                    <a:pt x="268" y="518"/>
                  </a:lnTo>
                  <a:lnTo>
                    <a:pt x="253" y="528"/>
                  </a:lnTo>
                  <a:lnTo>
                    <a:pt x="237" y="538"/>
                  </a:lnTo>
                  <a:lnTo>
                    <a:pt x="221" y="547"/>
                  </a:lnTo>
                  <a:lnTo>
                    <a:pt x="204" y="556"/>
                  </a:lnTo>
                  <a:lnTo>
                    <a:pt x="188" y="563"/>
                  </a:lnTo>
                  <a:lnTo>
                    <a:pt x="170" y="569"/>
                  </a:lnTo>
                  <a:lnTo>
                    <a:pt x="133" y="579"/>
                  </a:lnTo>
                  <a:lnTo>
                    <a:pt x="97" y="587"/>
                  </a:lnTo>
                  <a:lnTo>
                    <a:pt x="59" y="592"/>
                  </a:lnTo>
                  <a:lnTo>
                    <a:pt x="21" y="595"/>
                  </a:lnTo>
                  <a:lnTo>
                    <a:pt x="21" y="595"/>
                  </a:lnTo>
                  <a:lnTo>
                    <a:pt x="16" y="595"/>
                  </a:lnTo>
                  <a:lnTo>
                    <a:pt x="12" y="597"/>
                  </a:lnTo>
                  <a:lnTo>
                    <a:pt x="6" y="603"/>
                  </a:lnTo>
                  <a:lnTo>
                    <a:pt x="2" y="610"/>
                  </a:lnTo>
                  <a:lnTo>
                    <a:pt x="0" y="617"/>
                  </a:lnTo>
                  <a:lnTo>
                    <a:pt x="2" y="625"/>
                  </a:lnTo>
                  <a:lnTo>
                    <a:pt x="6" y="631"/>
                  </a:lnTo>
                  <a:lnTo>
                    <a:pt x="9" y="633"/>
                  </a:lnTo>
                  <a:lnTo>
                    <a:pt x="12" y="635"/>
                  </a:lnTo>
                  <a:lnTo>
                    <a:pt x="16" y="636"/>
                  </a:lnTo>
                  <a:lnTo>
                    <a:pt x="21" y="636"/>
                  </a:lnTo>
                  <a:lnTo>
                    <a:pt x="21" y="636"/>
                  </a:lnTo>
                  <a:lnTo>
                    <a:pt x="54" y="633"/>
                  </a:lnTo>
                  <a:lnTo>
                    <a:pt x="88" y="629"/>
                  </a:lnTo>
                  <a:lnTo>
                    <a:pt x="122" y="625"/>
                  </a:lnTo>
                  <a:lnTo>
                    <a:pt x="155" y="617"/>
                  </a:lnTo>
                  <a:lnTo>
                    <a:pt x="188" y="607"/>
                  </a:lnTo>
                  <a:lnTo>
                    <a:pt x="218" y="595"/>
                  </a:lnTo>
                  <a:lnTo>
                    <a:pt x="249" y="581"/>
                  </a:lnTo>
                  <a:lnTo>
                    <a:pt x="264" y="572"/>
                  </a:lnTo>
                  <a:lnTo>
                    <a:pt x="278" y="562"/>
                  </a:lnTo>
                  <a:lnTo>
                    <a:pt x="278" y="562"/>
                  </a:lnTo>
                  <a:lnTo>
                    <a:pt x="291" y="552"/>
                  </a:lnTo>
                  <a:lnTo>
                    <a:pt x="305" y="540"/>
                  </a:lnTo>
                  <a:lnTo>
                    <a:pt x="329" y="516"/>
                  </a:lnTo>
                  <a:lnTo>
                    <a:pt x="354" y="490"/>
                  </a:lnTo>
                  <a:lnTo>
                    <a:pt x="376" y="464"/>
                  </a:lnTo>
                  <a:lnTo>
                    <a:pt x="397" y="434"/>
                  </a:lnTo>
                  <a:lnTo>
                    <a:pt x="417" y="407"/>
                  </a:lnTo>
                  <a:lnTo>
                    <a:pt x="458" y="350"/>
                  </a:lnTo>
                  <a:lnTo>
                    <a:pt x="458" y="350"/>
                  </a:lnTo>
                  <a:lnTo>
                    <a:pt x="501" y="288"/>
                  </a:lnTo>
                  <a:lnTo>
                    <a:pt x="544" y="227"/>
                  </a:lnTo>
                  <a:lnTo>
                    <a:pt x="568" y="196"/>
                  </a:lnTo>
                  <a:lnTo>
                    <a:pt x="591" y="165"/>
                  </a:lnTo>
                  <a:lnTo>
                    <a:pt x="615" y="137"/>
                  </a:lnTo>
                  <a:lnTo>
                    <a:pt x="641" y="110"/>
                  </a:lnTo>
                  <a:lnTo>
                    <a:pt x="641" y="110"/>
                  </a:lnTo>
                  <a:lnTo>
                    <a:pt x="653" y="99"/>
                  </a:lnTo>
                  <a:lnTo>
                    <a:pt x="664" y="89"/>
                  </a:lnTo>
                  <a:lnTo>
                    <a:pt x="679" y="79"/>
                  </a:lnTo>
                  <a:lnTo>
                    <a:pt x="692" y="70"/>
                  </a:lnTo>
                  <a:lnTo>
                    <a:pt x="707" y="61"/>
                  </a:lnTo>
                  <a:lnTo>
                    <a:pt x="723" y="54"/>
                  </a:lnTo>
                  <a:lnTo>
                    <a:pt x="738" y="48"/>
                  </a:lnTo>
                  <a:lnTo>
                    <a:pt x="754" y="44"/>
                  </a:lnTo>
                  <a:lnTo>
                    <a:pt x="770" y="41"/>
                  </a:lnTo>
                  <a:lnTo>
                    <a:pt x="786" y="39"/>
                  </a:lnTo>
                  <a:lnTo>
                    <a:pt x="802" y="39"/>
                  </a:lnTo>
                  <a:lnTo>
                    <a:pt x="818" y="42"/>
                  </a:lnTo>
                  <a:lnTo>
                    <a:pt x="833" y="47"/>
                  </a:lnTo>
                  <a:lnTo>
                    <a:pt x="847" y="54"/>
                  </a:lnTo>
                  <a:lnTo>
                    <a:pt x="862" y="63"/>
                  </a:lnTo>
                  <a:lnTo>
                    <a:pt x="875" y="76"/>
                  </a:lnTo>
                  <a:lnTo>
                    <a:pt x="875" y="76"/>
                  </a:lnTo>
                  <a:lnTo>
                    <a:pt x="879" y="79"/>
                  </a:lnTo>
                  <a:lnTo>
                    <a:pt x="882" y="80"/>
                  </a:lnTo>
                  <a:lnTo>
                    <a:pt x="887" y="82"/>
                  </a:lnTo>
                  <a:lnTo>
                    <a:pt x="890" y="82"/>
                  </a:lnTo>
                  <a:lnTo>
                    <a:pt x="897" y="79"/>
                  </a:lnTo>
                  <a:lnTo>
                    <a:pt x="903" y="75"/>
                  </a:lnTo>
                  <a:lnTo>
                    <a:pt x="907" y="69"/>
                  </a:lnTo>
                  <a:lnTo>
                    <a:pt x="910" y="61"/>
                  </a:lnTo>
                  <a:lnTo>
                    <a:pt x="910" y="59"/>
                  </a:lnTo>
                  <a:lnTo>
                    <a:pt x="909" y="54"/>
                  </a:lnTo>
                  <a:lnTo>
                    <a:pt x="907" y="50"/>
                  </a:lnTo>
                  <a:lnTo>
                    <a:pt x="904" y="47"/>
                  </a:lnTo>
                  <a:lnTo>
                    <a:pt x="90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5" name="Freeform 110">
              <a:extLst>
                <a:ext uri="{FF2B5EF4-FFF2-40B4-BE49-F238E27FC236}">
                  <a16:creationId xmlns:a16="http://schemas.microsoft.com/office/drawing/2014/main" id="{609684E2-CBB6-625E-CE34-2513E6EF1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287"/>
              <a:ext cx="77" cy="318"/>
            </a:xfrm>
            <a:custGeom>
              <a:avLst/>
              <a:gdLst>
                <a:gd name="T0" fmla="*/ 8 w 231"/>
                <a:gd name="T1" fmla="*/ 39 h 953"/>
                <a:gd name="T2" fmla="*/ 54 w 231"/>
                <a:gd name="T3" fmla="*/ 77 h 953"/>
                <a:gd name="T4" fmla="*/ 92 w 231"/>
                <a:gd name="T5" fmla="*/ 121 h 953"/>
                <a:gd name="T6" fmla="*/ 125 w 231"/>
                <a:gd name="T7" fmla="*/ 169 h 953"/>
                <a:gd name="T8" fmla="*/ 152 w 231"/>
                <a:gd name="T9" fmla="*/ 222 h 953"/>
                <a:gd name="T10" fmla="*/ 172 w 231"/>
                <a:gd name="T11" fmla="*/ 276 h 953"/>
                <a:gd name="T12" fmla="*/ 184 w 231"/>
                <a:gd name="T13" fmla="*/ 333 h 953"/>
                <a:gd name="T14" fmla="*/ 190 w 231"/>
                <a:gd name="T15" fmla="*/ 392 h 953"/>
                <a:gd name="T16" fmla="*/ 187 w 231"/>
                <a:gd name="T17" fmla="*/ 450 h 953"/>
                <a:gd name="T18" fmla="*/ 184 w 231"/>
                <a:gd name="T19" fmla="*/ 481 h 953"/>
                <a:gd name="T20" fmla="*/ 171 w 231"/>
                <a:gd name="T21" fmla="*/ 542 h 953"/>
                <a:gd name="T22" fmla="*/ 146 w 231"/>
                <a:gd name="T23" fmla="*/ 633 h 953"/>
                <a:gd name="T24" fmla="*/ 109 w 231"/>
                <a:gd name="T25" fmla="*/ 752 h 953"/>
                <a:gd name="T26" fmla="*/ 83 w 231"/>
                <a:gd name="T27" fmla="*/ 841 h 953"/>
                <a:gd name="T28" fmla="*/ 71 w 231"/>
                <a:gd name="T29" fmla="*/ 902 h 953"/>
                <a:gd name="T30" fmla="*/ 67 w 231"/>
                <a:gd name="T31" fmla="*/ 933 h 953"/>
                <a:gd name="T32" fmla="*/ 68 w 231"/>
                <a:gd name="T33" fmla="*/ 942 h 953"/>
                <a:gd name="T34" fmla="*/ 73 w 231"/>
                <a:gd name="T35" fmla="*/ 949 h 953"/>
                <a:gd name="T36" fmla="*/ 86 w 231"/>
                <a:gd name="T37" fmla="*/ 953 h 953"/>
                <a:gd name="T38" fmla="*/ 101 w 231"/>
                <a:gd name="T39" fmla="*/ 948 h 953"/>
                <a:gd name="T40" fmla="*/ 108 w 231"/>
                <a:gd name="T41" fmla="*/ 939 h 953"/>
                <a:gd name="T42" fmla="*/ 108 w 231"/>
                <a:gd name="T43" fmla="*/ 933 h 953"/>
                <a:gd name="T44" fmla="*/ 120 w 231"/>
                <a:gd name="T45" fmla="*/ 867 h 953"/>
                <a:gd name="T46" fmla="*/ 136 w 231"/>
                <a:gd name="T47" fmla="*/ 801 h 953"/>
                <a:gd name="T48" fmla="*/ 175 w 231"/>
                <a:gd name="T49" fmla="*/ 674 h 953"/>
                <a:gd name="T50" fmla="*/ 204 w 231"/>
                <a:gd name="T51" fmla="*/ 578 h 953"/>
                <a:gd name="T52" fmla="*/ 219 w 231"/>
                <a:gd name="T53" fmla="*/ 512 h 953"/>
                <a:gd name="T54" fmla="*/ 229 w 231"/>
                <a:gd name="T55" fmla="*/ 444 h 953"/>
                <a:gd name="T56" fmla="*/ 231 w 231"/>
                <a:gd name="T57" fmla="*/ 411 h 953"/>
                <a:gd name="T58" fmla="*/ 228 w 231"/>
                <a:gd name="T59" fmla="*/ 352 h 953"/>
                <a:gd name="T60" fmla="*/ 219 w 231"/>
                <a:gd name="T61" fmla="*/ 294 h 953"/>
                <a:gd name="T62" fmla="*/ 203 w 231"/>
                <a:gd name="T63" fmla="*/ 237 h 953"/>
                <a:gd name="T64" fmla="*/ 180 w 231"/>
                <a:gd name="T65" fmla="*/ 183 h 953"/>
                <a:gd name="T66" fmla="*/ 150 w 231"/>
                <a:gd name="T67" fmla="*/ 133 h 953"/>
                <a:gd name="T68" fmla="*/ 115 w 231"/>
                <a:gd name="T69" fmla="*/ 85 h 953"/>
                <a:gd name="T70" fmla="*/ 74 w 231"/>
                <a:gd name="T71" fmla="*/ 42 h 953"/>
                <a:gd name="T72" fmla="*/ 29 w 231"/>
                <a:gd name="T73" fmla="*/ 4 h 953"/>
                <a:gd name="T74" fmla="*/ 24 w 231"/>
                <a:gd name="T75" fmla="*/ 1 h 953"/>
                <a:gd name="T76" fmla="*/ 17 w 231"/>
                <a:gd name="T77" fmla="*/ 0 h 953"/>
                <a:gd name="T78" fmla="*/ 7 w 231"/>
                <a:gd name="T79" fmla="*/ 4 h 953"/>
                <a:gd name="T80" fmla="*/ 0 w 231"/>
                <a:gd name="T81" fmla="*/ 17 h 953"/>
                <a:gd name="T82" fmla="*/ 2 w 231"/>
                <a:gd name="T83" fmla="*/ 33 h 953"/>
                <a:gd name="T84" fmla="*/ 8 w 231"/>
                <a:gd name="T85" fmla="*/ 39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953">
                  <a:moveTo>
                    <a:pt x="8" y="39"/>
                  </a:moveTo>
                  <a:lnTo>
                    <a:pt x="8" y="39"/>
                  </a:lnTo>
                  <a:lnTo>
                    <a:pt x="32" y="58"/>
                  </a:lnTo>
                  <a:lnTo>
                    <a:pt x="54" y="77"/>
                  </a:lnTo>
                  <a:lnTo>
                    <a:pt x="74" y="99"/>
                  </a:lnTo>
                  <a:lnTo>
                    <a:pt x="92" y="121"/>
                  </a:lnTo>
                  <a:lnTo>
                    <a:pt x="109" y="144"/>
                  </a:lnTo>
                  <a:lnTo>
                    <a:pt x="125" y="169"/>
                  </a:lnTo>
                  <a:lnTo>
                    <a:pt x="140" y="196"/>
                  </a:lnTo>
                  <a:lnTo>
                    <a:pt x="152" y="222"/>
                  </a:lnTo>
                  <a:lnTo>
                    <a:pt x="162" y="248"/>
                  </a:lnTo>
                  <a:lnTo>
                    <a:pt x="172" y="276"/>
                  </a:lnTo>
                  <a:lnTo>
                    <a:pt x="178" y="304"/>
                  </a:lnTo>
                  <a:lnTo>
                    <a:pt x="184" y="333"/>
                  </a:lnTo>
                  <a:lnTo>
                    <a:pt x="188" y="362"/>
                  </a:lnTo>
                  <a:lnTo>
                    <a:pt x="190" y="392"/>
                  </a:lnTo>
                  <a:lnTo>
                    <a:pt x="190" y="421"/>
                  </a:lnTo>
                  <a:lnTo>
                    <a:pt x="187" y="450"/>
                  </a:lnTo>
                  <a:lnTo>
                    <a:pt x="187" y="450"/>
                  </a:lnTo>
                  <a:lnTo>
                    <a:pt x="184" y="481"/>
                  </a:lnTo>
                  <a:lnTo>
                    <a:pt x="178" y="512"/>
                  </a:lnTo>
                  <a:lnTo>
                    <a:pt x="171" y="542"/>
                  </a:lnTo>
                  <a:lnTo>
                    <a:pt x="163" y="573"/>
                  </a:lnTo>
                  <a:lnTo>
                    <a:pt x="146" y="633"/>
                  </a:lnTo>
                  <a:lnTo>
                    <a:pt x="128" y="692"/>
                  </a:lnTo>
                  <a:lnTo>
                    <a:pt x="109" y="752"/>
                  </a:lnTo>
                  <a:lnTo>
                    <a:pt x="92" y="812"/>
                  </a:lnTo>
                  <a:lnTo>
                    <a:pt x="83" y="841"/>
                  </a:lnTo>
                  <a:lnTo>
                    <a:pt x="77" y="872"/>
                  </a:lnTo>
                  <a:lnTo>
                    <a:pt x="71" y="902"/>
                  </a:lnTo>
                  <a:lnTo>
                    <a:pt x="67" y="933"/>
                  </a:lnTo>
                  <a:lnTo>
                    <a:pt x="67" y="933"/>
                  </a:lnTo>
                  <a:lnTo>
                    <a:pt x="67" y="939"/>
                  </a:lnTo>
                  <a:lnTo>
                    <a:pt x="68" y="942"/>
                  </a:lnTo>
                  <a:lnTo>
                    <a:pt x="70" y="946"/>
                  </a:lnTo>
                  <a:lnTo>
                    <a:pt x="73" y="949"/>
                  </a:lnTo>
                  <a:lnTo>
                    <a:pt x="79" y="952"/>
                  </a:lnTo>
                  <a:lnTo>
                    <a:pt x="86" y="953"/>
                  </a:lnTo>
                  <a:lnTo>
                    <a:pt x="93" y="952"/>
                  </a:lnTo>
                  <a:lnTo>
                    <a:pt x="101" y="948"/>
                  </a:lnTo>
                  <a:lnTo>
                    <a:pt x="106" y="942"/>
                  </a:lnTo>
                  <a:lnTo>
                    <a:pt x="108" y="939"/>
                  </a:lnTo>
                  <a:lnTo>
                    <a:pt x="108" y="933"/>
                  </a:lnTo>
                  <a:lnTo>
                    <a:pt x="108" y="933"/>
                  </a:lnTo>
                  <a:lnTo>
                    <a:pt x="112" y="901"/>
                  </a:lnTo>
                  <a:lnTo>
                    <a:pt x="120" y="867"/>
                  </a:lnTo>
                  <a:lnTo>
                    <a:pt x="127" y="835"/>
                  </a:lnTo>
                  <a:lnTo>
                    <a:pt x="136" y="801"/>
                  </a:lnTo>
                  <a:lnTo>
                    <a:pt x="155" y="737"/>
                  </a:lnTo>
                  <a:lnTo>
                    <a:pt x="175" y="674"/>
                  </a:lnTo>
                  <a:lnTo>
                    <a:pt x="196" y="610"/>
                  </a:lnTo>
                  <a:lnTo>
                    <a:pt x="204" y="578"/>
                  </a:lnTo>
                  <a:lnTo>
                    <a:pt x="212" y="544"/>
                  </a:lnTo>
                  <a:lnTo>
                    <a:pt x="219" y="512"/>
                  </a:lnTo>
                  <a:lnTo>
                    <a:pt x="225" y="478"/>
                  </a:lnTo>
                  <a:lnTo>
                    <a:pt x="229" y="444"/>
                  </a:lnTo>
                  <a:lnTo>
                    <a:pt x="231" y="411"/>
                  </a:lnTo>
                  <a:lnTo>
                    <a:pt x="231" y="411"/>
                  </a:lnTo>
                  <a:lnTo>
                    <a:pt x="231" y="381"/>
                  </a:lnTo>
                  <a:lnTo>
                    <a:pt x="228" y="352"/>
                  </a:lnTo>
                  <a:lnTo>
                    <a:pt x="225" y="323"/>
                  </a:lnTo>
                  <a:lnTo>
                    <a:pt x="219" y="294"/>
                  </a:lnTo>
                  <a:lnTo>
                    <a:pt x="212" y="264"/>
                  </a:lnTo>
                  <a:lnTo>
                    <a:pt x="203" y="237"/>
                  </a:lnTo>
                  <a:lnTo>
                    <a:pt x="191" y="210"/>
                  </a:lnTo>
                  <a:lnTo>
                    <a:pt x="180" y="183"/>
                  </a:lnTo>
                  <a:lnTo>
                    <a:pt x="165" y="158"/>
                  </a:lnTo>
                  <a:lnTo>
                    <a:pt x="150" y="133"/>
                  </a:lnTo>
                  <a:lnTo>
                    <a:pt x="133" y="108"/>
                  </a:lnTo>
                  <a:lnTo>
                    <a:pt x="115" y="85"/>
                  </a:lnTo>
                  <a:lnTo>
                    <a:pt x="95" y="63"/>
                  </a:lnTo>
                  <a:lnTo>
                    <a:pt x="74" y="42"/>
                  </a:lnTo>
                  <a:lnTo>
                    <a:pt x="52" y="2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7" y="4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6" name="Freeform 111">
              <a:extLst>
                <a:ext uri="{FF2B5EF4-FFF2-40B4-BE49-F238E27FC236}">
                  <a16:creationId xmlns:a16="http://schemas.microsoft.com/office/drawing/2014/main" id="{BD2944D7-A2D3-04A5-B411-DE5A05718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90"/>
              <a:ext cx="108" cy="431"/>
            </a:xfrm>
            <a:custGeom>
              <a:avLst/>
              <a:gdLst>
                <a:gd name="T0" fmla="*/ 20 w 323"/>
                <a:gd name="T1" fmla="*/ 15 h 1292"/>
                <a:gd name="T2" fmla="*/ 6 w 323"/>
                <a:gd name="T3" fmla="*/ 92 h 1292"/>
                <a:gd name="T4" fmla="*/ 0 w 323"/>
                <a:gd name="T5" fmla="*/ 170 h 1292"/>
                <a:gd name="T6" fmla="*/ 1 w 323"/>
                <a:gd name="T7" fmla="*/ 249 h 1292"/>
                <a:gd name="T8" fmla="*/ 13 w 323"/>
                <a:gd name="T9" fmla="*/ 326 h 1292"/>
                <a:gd name="T10" fmla="*/ 22 w 323"/>
                <a:gd name="T11" fmla="*/ 366 h 1292"/>
                <a:gd name="T12" fmla="*/ 45 w 323"/>
                <a:gd name="T13" fmla="*/ 445 h 1292"/>
                <a:gd name="T14" fmla="*/ 77 w 323"/>
                <a:gd name="T15" fmla="*/ 521 h 1292"/>
                <a:gd name="T16" fmla="*/ 131 w 323"/>
                <a:gd name="T17" fmla="*/ 632 h 1292"/>
                <a:gd name="T18" fmla="*/ 171 w 323"/>
                <a:gd name="T19" fmla="*/ 707 h 1292"/>
                <a:gd name="T20" fmla="*/ 205 w 323"/>
                <a:gd name="T21" fmla="*/ 783 h 1292"/>
                <a:gd name="T22" fmla="*/ 234 w 323"/>
                <a:gd name="T23" fmla="*/ 860 h 1292"/>
                <a:gd name="T24" fmla="*/ 257 w 323"/>
                <a:gd name="T25" fmla="*/ 941 h 1292"/>
                <a:gd name="T26" fmla="*/ 266 w 323"/>
                <a:gd name="T27" fmla="*/ 982 h 1292"/>
                <a:gd name="T28" fmla="*/ 278 w 323"/>
                <a:gd name="T29" fmla="*/ 1065 h 1292"/>
                <a:gd name="T30" fmla="*/ 282 w 323"/>
                <a:gd name="T31" fmla="*/ 1147 h 1292"/>
                <a:gd name="T32" fmla="*/ 279 w 323"/>
                <a:gd name="T33" fmla="*/ 1232 h 1292"/>
                <a:gd name="T34" fmla="*/ 276 w 323"/>
                <a:gd name="T35" fmla="*/ 1273 h 1292"/>
                <a:gd name="T36" fmla="*/ 278 w 323"/>
                <a:gd name="T37" fmla="*/ 1282 h 1292"/>
                <a:gd name="T38" fmla="*/ 281 w 323"/>
                <a:gd name="T39" fmla="*/ 1288 h 1292"/>
                <a:gd name="T40" fmla="*/ 295 w 323"/>
                <a:gd name="T41" fmla="*/ 1292 h 1292"/>
                <a:gd name="T42" fmla="*/ 310 w 323"/>
                <a:gd name="T43" fmla="*/ 1288 h 1292"/>
                <a:gd name="T44" fmla="*/ 316 w 323"/>
                <a:gd name="T45" fmla="*/ 1277 h 1292"/>
                <a:gd name="T46" fmla="*/ 317 w 323"/>
                <a:gd name="T47" fmla="*/ 1273 h 1292"/>
                <a:gd name="T48" fmla="*/ 323 w 323"/>
                <a:gd name="T49" fmla="*/ 1192 h 1292"/>
                <a:gd name="T50" fmla="*/ 322 w 323"/>
                <a:gd name="T51" fmla="*/ 1113 h 1292"/>
                <a:gd name="T52" fmla="*/ 314 w 323"/>
                <a:gd name="T53" fmla="*/ 1034 h 1292"/>
                <a:gd name="T54" fmla="*/ 301 w 323"/>
                <a:gd name="T55" fmla="*/ 957 h 1292"/>
                <a:gd name="T56" fmla="*/ 282 w 323"/>
                <a:gd name="T57" fmla="*/ 881 h 1292"/>
                <a:gd name="T58" fmla="*/ 257 w 323"/>
                <a:gd name="T59" fmla="*/ 805 h 1292"/>
                <a:gd name="T60" fmla="*/ 228 w 323"/>
                <a:gd name="T61" fmla="*/ 732 h 1292"/>
                <a:gd name="T62" fmla="*/ 193 w 323"/>
                <a:gd name="T63" fmla="*/ 660 h 1292"/>
                <a:gd name="T64" fmla="*/ 155 w 323"/>
                <a:gd name="T65" fmla="*/ 585 h 1292"/>
                <a:gd name="T66" fmla="*/ 117 w 323"/>
                <a:gd name="T67" fmla="*/ 512 h 1292"/>
                <a:gd name="T68" fmla="*/ 85 w 323"/>
                <a:gd name="T69" fmla="*/ 436 h 1292"/>
                <a:gd name="T70" fmla="*/ 61 w 323"/>
                <a:gd name="T71" fmla="*/ 356 h 1292"/>
                <a:gd name="T72" fmla="*/ 52 w 323"/>
                <a:gd name="T73" fmla="*/ 315 h 1292"/>
                <a:gd name="T74" fmla="*/ 42 w 323"/>
                <a:gd name="T75" fmla="*/ 233 h 1292"/>
                <a:gd name="T76" fmla="*/ 41 w 323"/>
                <a:gd name="T77" fmla="*/ 149 h 1292"/>
                <a:gd name="T78" fmla="*/ 51 w 323"/>
                <a:gd name="T79" fmla="*/ 67 h 1292"/>
                <a:gd name="T80" fmla="*/ 60 w 323"/>
                <a:gd name="T81" fmla="*/ 27 h 1292"/>
                <a:gd name="T82" fmla="*/ 60 w 323"/>
                <a:gd name="T83" fmla="*/ 18 h 1292"/>
                <a:gd name="T84" fmla="*/ 51 w 323"/>
                <a:gd name="T85" fmla="*/ 5 h 1292"/>
                <a:gd name="T86" fmla="*/ 36 w 323"/>
                <a:gd name="T87" fmla="*/ 0 h 1292"/>
                <a:gd name="T88" fmla="*/ 26 w 323"/>
                <a:gd name="T89" fmla="*/ 5 h 1292"/>
                <a:gd name="T90" fmla="*/ 22 w 323"/>
                <a:gd name="T91" fmla="*/ 10 h 1292"/>
                <a:gd name="T92" fmla="*/ 20 w 323"/>
                <a:gd name="T93" fmla="*/ 15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3" h="1292">
                  <a:moveTo>
                    <a:pt x="20" y="15"/>
                  </a:moveTo>
                  <a:lnTo>
                    <a:pt x="20" y="15"/>
                  </a:lnTo>
                  <a:lnTo>
                    <a:pt x="11" y="53"/>
                  </a:lnTo>
                  <a:lnTo>
                    <a:pt x="6" y="92"/>
                  </a:lnTo>
                  <a:lnTo>
                    <a:pt x="1" y="130"/>
                  </a:lnTo>
                  <a:lnTo>
                    <a:pt x="0" y="170"/>
                  </a:lnTo>
                  <a:lnTo>
                    <a:pt x="0" y="209"/>
                  </a:lnTo>
                  <a:lnTo>
                    <a:pt x="1" y="249"/>
                  </a:lnTo>
                  <a:lnTo>
                    <a:pt x="6" y="287"/>
                  </a:lnTo>
                  <a:lnTo>
                    <a:pt x="13" y="326"/>
                  </a:lnTo>
                  <a:lnTo>
                    <a:pt x="13" y="326"/>
                  </a:lnTo>
                  <a:lnTo>
                    <a:pt x="22" y="366"/>
                  </a:lnTo>
                  <a:lnTo>
                    <a:pt x="32" y="407"/>
                  </a:lnTo>
                  <a:lnTo>
                    <a:pt x="45" y="445"/>
                  </a:lnTo>
                  <a:lnTo>
                    <a:pt x="60" y="483"/>
                  </a:lnTo>
                  <a:lnTo>
                    <a:pt x="77" y="521"/>
                  </a:lnTo>
                  <a:lnTo>
                    <a:pt x="95" y="559"/>
                  </a:lnTo>
                  <a:lnTo>
                    <a:pt x="131" y="632"/>
                  </a:lnTo>
                  <a:lnTo>
                    <a:pt x="131" y="632"/>
                  </a:lnTo>
                  <a:lnTo>
                    <a:pt x="171" y="707"/>
                  </a:lnTo>
                  <a:lnTo>
                    <a:pt x="188" y="745"/>
                  </a:lnTo>
                  <a:lnTo>
                    <a:pt x="205" y="783"/>
                  </a:lnTo>
                  <a:lnTo>
                    <a:pt x="221" y="821"/>
                  </a:lnTo>
                  <a:lnTo>
                    <a:pt x="234" y="860"/>
                  </a:lnTo>
                  <a:lnTo>
                    <a:pt x="247" y="900"/>
                  </a:lnTo>
                  <a:lnTo>
                    <a:pt x="257" y="941"/>
                  </a:lnTo>
                  <a:lnTo>
                    <a:pt x="257" y="941"/>
                  </a:lnTo>
                  <a:lnTo>
                    <a:pt x="266" y="982"/>
                  </a:lnTo>
                  <a:lnTo>
                    <a:pt x="272" y="1023"/>
                  </a:lnTo>
                  <a:lnTo>
                    <a:pt x="278" y="1065"/>
                  </a:lnTo>
                  <a:lnTo>
                    <a:pt x="281" y="1106"/>
                  </a:lnTo>
                  <a:lnTo>
                    <a:pt x="282" y="1147"/>
                  </a:lnTo>
                  <a:lnTo>
                    <a:pt x="282" y="1190"/>
                  </a:lnTo>
                  <a:lnTo>
                    <a:pt x="279" y="1232"/>
                  </a:lnTo>
                  <a:lnTo>
                    <a:pt x="276" y="1273"/>
                  </a:lnTo>
                  <a:lnTo>
                    <a:pt x="276" y="1273"/>
                  </a:lnTo>
                  <a:lnTo>
                    <a:pt x="276" y="1277"/>
                  </a:lnTo>
                  <a:lnTo>
                    <a:pt x="278" y="1282"/>
                  </a:lnTo>
                  <a:lnTo>
                    <a:pt x="279" y="1285"/>
                  </a:lnTo>
                  <a:lnTo>
                    <a:pt x="281" y="1288"/>
                  </a:lnTo>
                  <a:lnTo>
                    <a:pt x="288" y="1292"/>
                  </a:lnTo>
                  <a:lnTo>
                    <a:pt x="295" y="1292"/>
                  </a:lnTo>
                  <a:lnTo>
                    <a:pt x="303" y="1292"/>
                  </a:lnTo>
                  <a:lnTo>
                    <a:pt x="310" y="1288"/>
                  </a:lnTo>
                  <a:lnTo>
                    <a:pt x="314" y="1282"/>
                  </a:lnTo>
                  <a:lnTo>
                    <a:pt x="316" y="1277"/>
                  </a:lnTo>
                  <a:lnTo>
                    <a:pt x="317" y="1273"/>
                  </a:lnTo>
                  <a:lnTo>
                    <a:pt x="317" y="1273"/>
                  </a:lnTo>
                  <a:lnTo>
                    <a:pt x="320" y="1233"/>
                  </a:lnTo>
                  <a:lnTo>
                    <a:pt x="323" y="1192"/>
                  </a:lnTo>
                  <a:lnTo>
                    <a:pt x="323" y="1153"/>
                  </a:lnTo>
                  <a:lnTo>
                    <a:pt x="322" y="1113"/>
                  </a:lnTo>
                  <a:lnTo>
                    <a:pt x="319" y="1074"/>
                  </a:lnTo>
                  <a:lnTo>
                    <a:pt x="314" y="1034"/>
                  </a:lnTo>
                  <a:lnTo>
                    <a:pt x="308" y="995"/>
                  </a:lnTo>
                  <a:lnTo>
                    <a:pt x="301" y="957"/>
                  </a:lnTo>
                  <a:lnTo>
                    <a:pt x="292" y="919"/>
                  </a:lnTo>
                  <a:lnTo>
                    <a:pt x="282" y="881"/>
                  </a:lnTo>
                  <a:lnTo>
                    <a:pt x="270" y="843"/>
                  </a:lnTo>
                  <a:lnTo>
                    <a:pt x="257" y="805"/>
                  </a:lnTo>
                  <a:lnTo>
                    <a:pt x="243" y="768"/>
                  </a:lnTo>
                  <a:lnTo>
                    <a:pt x="228" y="732"/>
                  </a:lnTo>
                  <a:lnTo>
                    <a:pt x="210" y="695"/>
                  </a:lnTo>
                  <a:lnTo>
                    <a:pt x="193" y="660"/>
                  </a:lnTo>
                  <a:lnTo>
                    <a:pt x="193" y="660"/>
                  </a:lnTo>
                  <a:lnTo>
                    <a:pt x="155" y="585"/>
                  </a:lnTo>
                  <a:lnTo>
                    <a:pt x="136" y="549"/>
                  </a:lnTo>
                  <a:lnTo>
                    <a:pt x="117" y="512"/>
                  </a:lnTo>
                  <a:lnTo>
                    <a:pt x="101" y="474"/>
                  </a:lnTo>
                  <a:lnTo>
                    <a:pt x="85" y="436"/>
                  </a:lnTo>
                  <a:lnTo>
                    <a:pt x="71" y="397"/>
                  </a:lnTo>
                  <a:lnTo>
                    <a:pt x="61" y="356"/>
                  </a:lnTo>
                  <a:lnTo>
                    <a:pt x="61" y="356"/>
                  </a:lnTo>
                  <a:lnTo>
                    <a:pt x="52" y="315"/>
                  </a:lnTo>
                  <a:lnTo>
                    <a:pt x="45" y="274"/>
                  </a:lnTo>
                  <a:lnTo>
                    <a:pt x="42" y="233"/>
                  </a:lnTo>
                  <a:lnTo>
                    <a:pt x="41" y="190"/>
                  </a:lnTo>
                  <a:lnTo>
                    <a:pt x="41" y="149"/>
                  </a:lnTo>
                  <a:lnTo>
                    <a:pt x="45" y="108"/>
                  </a:lnTo>
                  <a:lnTo>
                    <a:pt x="51" y="6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60" y="18"/>
                  </a:lnTo>
                  <a:lnTo>
                    <a:pt x="57" y="10"/>
                  </a:lnTo>
                  <a:lnTo>
                    <a:pt x="51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6" y="5"/>
                  </a:lnTo>
                  <a:lnTo>
                    <a:pt x="23" y="8"/>
                  </a:lnTo>
                  <a:lnTo>
                    <a:pt x="22" y="10"/>
                  </a:lnTo>
                  <a:lnTo>
                    <a:pt x="20" y="15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7" name="Freeform 112">
              <a:extLst>
                <a:ext uri="{FF2B5EF4-FFF2-40B4-BE49-F238E27FC236}">
                  <a16:creationId xmlns:a16="http://schemas.microsoft.com/office/drawing/2014/main" id="{94152E70-3B5A-689B-75FE-C2F552AF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" y="987"/>
              <a:ext cx="123" cy="408"/>
            </a:xfrm>
            <a:custGeom>
              <a:avLst/>
              <a:gdLst>
                <a:gd name="T0" fmla="*/ 44 w 368"/>
                <a:gd name="T1" fmla="*/ 13 h 1224"/>
                <a:gd name="T2" fmla="*/ 20 w 368"/>
                <a:gd name="T3" fmla="*/ 88 h 1224"/>
                <a:gd name="T4" fmla="*/ 7 w 368"/>
                <a:gd name="T5" fmla="*/ 167 h 1224"/>
                <a:gd name="T6" fmla="*/ 1 w 368"/>
                <a:gd name="T7" fmla="*/ 246 h 1224"/>
                <a:gd name="T8" fmla="*/ 0 w 368"/>
                <a:gd name="T9" fmla="*/ 325 h 1224"/>
                <a:gd name="T10" fmla="*/ 1 w 368"/>
                <a:gd name="T11" fmla="*/ 363 h 1224"/>
                <a:gd name="T12" fmla="*/ 10 w 368"/>
                <a:gd name="T13" fmla="*/ 436 h 1224"/>
                <a:gd name="T14" fmla="*/ 28 w 368"/>
                <a:gd name="T15" fmla="*/ 509 h 1224"/>
                <a:gd name="T16" fmla="*/ 54 w 368"/>
                <a:gd name="T17" fmla="*/ 578 h 1224"/>
                <a:gd name="T18" fmla="*/ 70 w 368"/>
                <a:gd name="T19" fmla="*/ 613 h 1224"/>
                <a:gd name="T20" fmla="*/ 146 w 368"/>
                <a:gd name="T21" fmla="*/ 756 h 1224"/>
                <a:gd name="T22" fmla="*/ 224 w 368"/>
                <a:gd name="T23" fmla="*/ 900 h 1224"/>
                <a:gd name="T24" fmla="*/ 279 w 368"/>
                <a:gd name="T25" fmla="*/ 1008 h 1224"/>
                <a:gd name="T26" fmla="*/ 308 w 368"/>
                <a:gd name="T27" fmla="*/ 1084 h 1224"/>
                <a:gd name="T28" fmla="*/ 319 w 368"/>
                <a:gd name="T29" fmla="*/ 1123 h 1224"/>
                <a:gd name="T30" fmla="*/ 325 w 368"/>
                <a:gd name="T31" fmla="*/ 1163 h 1224"/>
                <a:gd name="T32" fmla="*/ 327 w 368"/>
                <a:gd name="T33" fmla="*/ 1204 h 1224"/>
                <a:gd name="T34" fmla="*/ 327 w 368"/>
                <a:gd name="T35" fmla="*/ 1208 h 1224"/>
                <a:gd name="T36" fmla="*/ 330 w 368"/>
                <a:gd name="T37" fmla="*/ 1216 h 1224"/>
                <a:gd name="T38" fmla="*/ 339 w 368"/>
                <a:gd name="T39" fmla="*/ 1223 h 1224"/>
                <a:gd name="T40" fmla="*/ 355 w 368"/>
                <a:gd name="T41" fmla="*/ 1223 h 1224"/>
                <a:gd name="T42" fmla="*/ 364 w 368"/>
                <a:gd name="T43" fmla="*/ 1216 h 1224"/>
                <a:gd name="T44" fmla="*/ 367 w 368"/>
                <a:gd name="T45" fmla="*/ 1208 h 1224"/>
                <a:gd name="T46" fmla="*/ 368 w 368"/>
                <a:gd name="T47" fmla="*/ 1204 h 1224"/>
                <a:gd name="T48" fmla="*/ 367 w 368"/>
                <a:gd name="T49" fmla="*/ 1167 h 1224"/>
                <a:gd name="T50" fmla="*/ 354 w 368"/>
                <a:gd name="T51" fmla="*/ 1096 h 1224"/>
                <a:gd name="T52" fmla="*/ 330 w 368"/>
                <a:gd name="T53" fmla="*/ 1025 h 1224"/>
                <a:gd name="T54" fmla="*/ 301 w 368"/>
                <a:gd name="T55" fmla="*/ 958 h 1224"/>
                <a:gd name="T56" fmla="*/ 284 w 368"/>
                <a:gd name="T57" fmla="*/ 926 h 1224"/>
                <a:gd name="T58" fmla="*/ 130 w 368"/>
                <a:gd name="T59" fmla="*/ 639 h 1224"/>
                <a:gd name="T60" fmla="*/ 111 w 368"/>
                <a:gd name="T61" fmla="*/ 603 h 1224"/>
                <a:gd name="T62" fmla="*/ 79 w 368"/>
                <a:gd name="T63" fmla="*/ 530 h 1224"/>
                <a:gd name="T64" fmla="*/ 55 w 368"/>
                <a:gd name="T65" fmla="*/ 455 h 1224"/>
                <a:gd name="T66" fmla="*/ 42 w 368"/>
                <a:gd name="T67" fmla="*/ 376 h 1224"/>
                <a:gd name="T68" fmla="*/ 41 w 368"/>
                <a:gd name="T69" fmla="*/ 335 h 1224"/>
                <a:gd name="T70" fmla="*/ 41 w 368"/>
                <a:gd name="T71" fmla="*/ 256 h 1224"/>
                <a:gd name="T72" fmla="*/ 47 w 368"/>
                <a:gd name="T73" fmla="*/ 177 h 1224"/>
                <a:gd name="T74" fmla="*/ 60 w 368"/>
                <a:gd name="T75" fmla="*/ 99 h 1224"/>
                <a:gd name="T76" fmla="*/ 83 w 368"/>
                <a:gd name="T77" fmla="*/ 25 h 1224"/>
                <a:gd name="T78" fmla="*/ 85 w 368"/>
                <a:gd name="T79" fmla="*/ 20 h 1224"/>
                <a:gd name="T80" fmla="*/ 83 w 368"/>
                <a:gd name="T81" fmla="*/ 12 h 1224"/>
                <a:gd name="T82" fmla="*/ 77 w 368"/>
                <a:gd name="T83" fmla="*/ 3 h 1224"/>
                <a:gd name="T84" fmla="*/ 63 w 368"/>
                <a:gd name="T85" fmla="*/ 0 h 1224"/>
                <a:gd name="T86" fmla="*/ 48 w 368"/>
                <a:gd name="T87" fmla="*/ 6 h 1224"/>
                <a:gd name="T88" fmla="*/ 44 w 368"/>
                <a:gd name="T89" fmla="*/ 13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" h="1224">
                  <a:moveTo>
                    <a:pt x="44" y="13"/>
                  </a:moveTo>
                  <a:lnTo>
                    <a:pt x="44" y="13"/>
                  </a:lnTo>
                  <a:lnTo>
                    <a:pt x="30" y="50"/>
                  </a:lnTo>
                  <a:lnTo>
                    <a:pt x="20" y="88"/>
                  </a:lnTo>
                  <a:lnTo>
                    <a:pt x="13" y="127"/>
                  </a:lnTo>
                  <a:lnTo>
                    <a:pt x="7" y="167"/>
                  </a:lnTo>
                  <a:lnTo>
                    <a:pt x="4" y="206"/>
                  </a:lnTo>
                  <a:lnTo>
                    <a:pt x="1" y="246"/>
                  </a:lnTo>
                  <a:lnTo>
                    <a:pt x="0" y="28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1" y="363"/>
                  </a:lnTo>
                  <a:lnTo>
                    <a:pt x="4" y="399"/>
                  </a:lnTo>
                  <a:lnTo>
                    <a:pt x="10" y="436"/>
                  </a:lnTo>
                  <a:lnTo>
                    <a:pt x="17" y="472"/>
                  </a:lnTo>
                  <a:lnTo>
                    <a:pt x="28" y="509"/>
                  </a:lnTo>
                  <a:lnTo>
                    <a:pt x="39" y="544"/>
                  </a:lnTo>
                  <a:lnTo>
                    <a:pt x="54" y="578"/>
                  </a:lnTo>
                  <a:lnTo>
                    <a:pt x="70" y="613"/>
                  </a:lnTo>
                  <a:lnTo>
                    <a:pt x="70" y="613"/>
                  </a:lnTo>
                  <a:lnTo>
                    <a:pt x="107" y="685"/>
                  </a:lnTo>
                  <a:lnTo>
                    <a:pt x="146" y="756"/>
                  </a:lnTo>
                  <a:lnTo>
                    <a:pt x="224" y="900"/>
                  </a:lnTo>
                  <a:lnTo>
                    <a:pt x="224" y="900"/>
                  </a:lnTo>
                  <a:lnTo>
                    <a:pt x="262" y="971"/>
                  </a:lnTo>
                  <a:lnTo>
                    <a:pt x="279" y="1008"/>
                  </a:lnTo>
                  <a:lnTo>
                    <a:pt x="295" y="1046"/>
                  </a:lnTo>
                  <a:lnTo>
                    <a:pt x="308" y="1084"/>
                  </a:lnTo>
                  <a:lnTo>
                    <a:pt x="314" y="1103"/>
                  </a:lnTo>
                  <a:lnTo>
                    <a:pt x="319" y="1123"/>
                  </a:lnTo>
                  <a:lnTo>
                    <a:pt x="323" y="1142"/>
                  </a:lnTo>
                  <a:lnTo>
                    <a:pt x="325" y="1163"/>
                  </a:lnTo>
                  <a:lnTo>
                    <a:pt x="327" y="1183"/>
                  </a:lnTo>
                  <a:lnTo>
                    <a:pt x="327" y="1204"/>
                  </a:lnTo>
                  <a:lnTo>
                    <a:pt x="327" y="1204"/>
                  </a:lnTo>
                  <a:lnTo>
                    <a:pt x="327" y="1208"/>
                  </a:lnTo>
                  <a:lnTo>
                    <a:pt x="329" y="1213"/>
                  </a:lnTo>
                  <a:lnTo>
                    <a:pt x="330" y="1216"/>
                  </a:lnTo>
                  <a:lnTo>
                    <a:pt x="333" y="1219"/>
                  </a:lnTo>
                  <a:lnTo>
                    <a:pt x="339" y="1223"/>
                  </a:lnTo>
                  <a:lnTo>
                    <a:pt x="348" y="1224"/>
                  </a:lnTo>
                  <a:lnTo>
                    <a:pt x="355" y="1223"/>
                  </a:lnTo>
                  <a:lnTo>
                    <a:pt x="361" y="1219"/>
                  </a:lnTo>
                  <a:lnTo>
                    <a:pt x="364" y="1216"/>
                  </a:lnTo>
                  <a:lnTo>
                    <a:pt x="367" y="1213"/>
                  </a:lnTo>
                  <a:lnTo>
                    <a:pt x="367" y="1208"/>
                  </a:lnTo>
                  <a:lnTo>
                    <a:pt x="368" y="1204"/>
                  </a:lnTo>
                  <a:lnTo>
                    <a:pt x="368" y="1204"/>
                  </a:lnTo>
                  <a:lnTo>
                    <a:pt x="368" y="1185"/>
                  </a:lnTo>
                  <a:lnTo>
                    <a:pt x="367" y="1167"/>
                  </a:lnTo>
                  <a:lnTo>
                    <a:pt x="361" y="1131"/>
                  </a:lnTo>
                  <a:lnTo>
                    <a:pt x="354" y="1096"/>
                  </a:lnTo>
                  <a:lnTo>
                    <a:pt x="344" y="1061"/>
                  </a:lnTo>
                  <a:lnTo>
                    <a:pt x="330" y="1025"/>
                  </a:lnTo>
                  <a:lnTo>
                    <a:pt x="316" y="992"/>
                  </a:lnTo>
                  <a:lnTo>
                    <a:pt x="301" y="958"/>
                  </a:lnTo>
                  <a:lnTo>
                    <a:pt x="284" y="926"/>
                  </a:lnTo>
                  <a:lnTo>
                    <a:pt x="284" y="926"/>
                  </a:lnTo>
                  <a:lnTo>
                    <a:pt x="208" y="783"/>
                  </a:lnTo>
                  <a:lnTo>
                    <a:pt x="130" y="639"/>
                  </a:lnTo>
                  <a:lnTo>
                    <a:pt x="130" y="639"/>
                  </a:lnTo>
                  <a:lnTo>
                    <a:pt x="111" y="603"/>
                  </a:lnTo>
                  <a:lnTo>
                    <a:pt x="93" y="566"/>
                  </a:lnTo>
                  <a:lnTo>
                    <a:pt x="79" y="530"/>
                  </a:lnTo>
                  <a:lnTo>
                    <a:pt x="67" y="493"/>
                  </a:lnTo>
                  <a:lnTo>
                    <a:pt x="55" y="455"/>
                  </a:lnTo>
                  <a:lnTo>
                    <a:pt x="48" y="415"/>
                  </a:lnTo>
                  <a:lnTo>
                    <a:pt x="42" y="376"/>
                  </a:lnTo>
                  <a:lnTo>
                    <a:pt x="41" y="335"/>
                  </a:lnTo>
                  <a:lnTo>
                    <a:pt x="41" y="335"/>
                  </a:lnTo>
                  <a:lnTo>
                    <a:pt x="41" y="295"/>
                  </a:lnTo>
                  <a:lnTo>
                    <a:pt x="41" y="256"/>
                  </a:lnTo>
                  <a:lnTo>
                    <a:pt x="44" y="216"/>
                  </a:lnTo>
                  <a:lnTo>
                    <a:pt x="47" y="177"/>
                  </a:lnTo>
                  <a:lnTo>
                    <a:pt x="52" y="137"/>
                  </a:lnTo>
                  <a:lnTo>
                    <a:pt x="60" y="99"/>
                  </a:lnTo>
                  <a:lnTo>
                    <a:pt x="70" y="61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85" y="20"/>
                  </a:lnTo>
                  <a:lnTo>
                    <a:pt x="85" y="16"/>
                  </a:lnTo>
                  <a:lnTo>
                    <a:pt x="83" y="12"/>
                  </a:lnTo>
                  <a:lnTo>
                    <a:pt x="82" y="9"/>
                  </a:lnTo>
                  <a:lnTo>
                    <a:pt x="77" y="3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6"/>
                  </a:lnTo>
                  <a:lnTo>
                    <a:pt x="45" y="9"/>
                  </a:lnTo>
                  <a:lnTo>
                    <a:pt x="44" y="13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8" name="Freeform 113">
              <a:extLst>
                <a:ext uri="{FF2B5EF4-FFF2-40B4-BE49-F238E27FC236}">
                  <a16:creationId xmlns:a16="http://schemas.microsoft.com/office/drawing/2014/main" id="{72AB47DE-BF13-750F-281D-164973D5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563"/>
              <a:ext cx="53" cy="52"/>
            </a:xfrm>
            <a:custGeom>
              <a:avLst/>
              <a:gdLst>
                <a:gd name="T0" fmla="*/ 158 w 158"/>
                <a:gd name="T1" fmla="*/ 94 h 158"/>
                <a:gd name="T2" fmla="*/ 158 w 158"/>
                <a:gd name="T3" fmla="*/ 94 h 158"/>
                <a:gd name="T4" fmla="*/ 154 w 158"/>
                <a:gd name="T5" fmla="*/ 108 h 158"/>
                <a:gd name="T6" fmla="*/ 146 w 158"/>
                <a:gd name="T7" fmla="*/ 122 h 158"/>
                <a:gd name="T8" fmla="*/ 136 w 158"/>
                <a:gd name="T9" fmla="*/ 135 h 158"/>
                <a:gd name="T10" fmla="*/ 124 w 158"/>
                <a:gd name="T11" fmla="*/ 144 h 158"/>
                <a:gd name="T12" fmla="*/ 111 w 158"/>
                <a:gd name="T13" fmla="*/ 151 h 158"/>
                <a:gd name="T14" fmla="*/ 96 w 158"/>
                <a:gd name="T15" fmla="*/ 157 h 158"/>
                <a:gd name="T16" fmla="*/ 82 w 158"/>
                <a:gd name="T17" fmla="*/ 158 h 158"/>
                <a:gd name="T18" fmla="*/ 66 w 158"/>
                <a:gd name="T19" fmla="*/ 157 h 158"/>
                <a:gd name="T20" fmla="*/ 66 w 158"/>
                <a:gd name="T21" fmla="*/ 157 h 158"/>
                <a:gd name="T22" fmla="*/ 50 w 158"/>
                <a:gd name="T23" fmla="*/ 152 h 158"/>
                <a:gd name="T24" fmla="*/ 37 w 158"/>
                <a:gd name="T25" fmla="*/ 145 h 158"/>
                <a:gd name="T26" fmla="*/ 25 w 158"/>
                <a:gd name="T27" fmla="*/ 136 h 158"/>
                <a:gd name="T28" fmla="*/ 15 w 158"/>
                <a:gd name="T29" fmla="*/ 125 h 158"/>
                <a:gd name="T30" fmla="*/ 7 w 158"/>
                <a:gd name="T31" fmla="*/ 111 h 158"/>
                <a:gd name="T32" fmla="*/ 3 w 158"/>
                <a:gd name="T33" fmla="*/ 97 h 158"/>
                <a:gd name="T34" fmla="*/ 0 w 158"/>
                <a:gd name="T35" fmla="*/ 81 h 158"/>
                <a:gd name="T36" fmla="*/ 1 w 158"/>
                <a:gd name="T37" fmla="*/ 66 h 158"/>
                <a:gd name="T38" fmla="*/ 1 w 158"/>
                <a:gd name="T39" fmla="*/ 66 h 158"/>
                <a:gd name="T40" fmla="*/ 6 w 158"/>
                <a:gd name="T41" fmla="*/ 50 h 158"/>
                <a:gd name="T42" fmla="*/ 13 w 158"/>
                <a:gd name="T43" fmla="*/ 37 h 158"/>
                <a:gd name="T44" fmla="*/ 23 w 158"/>
                <a:gd name="T45" fmla="*/ 24 h 158"/>
                <a:gd name="T46" fmla="*/ 35 w 158"/>
                <a:gd name="T47" fmla="*/ 15 h 158"/>
                <a:gd name="T48" fmla="*/ 48 w 158"/>
                <a:gd name="T49" fmla="*/ 8 h 158"/>
                <a:gd name="T50" fmla="*/ 61 w 158"/>
                <a:gd name="T51" fmla="*/ 2 h 158"/>
                <a:gd name="T52" fmla="*/ 77 w 158"/>
                <a:gd name="T53" fmla="*/ 0 h 158"/>
                <a:gd name="T54" fmla="*/ 94 w 158"/>
                <a:gd name="T55" fmla="*/ 2 h 158"/>
                <a:gd name="T56" fmla="*/ 94 w 158"/>
                <a:gd name="T57" fmla="*/ 2 h 158"/>
                <a:gd name="T58" fmla="*/ 108 w 158"/>
                <a:gd name="T59" fmla="*/ 6 h 158"/>
                <a:gd name="T60" fmla="*/ 123 w 158"/>
                <a:gd name="T61" fmla="*/ 13 h 158"/>
                <a:gd name="T62" fmla="*/ 135 w 158"/>
                <a:gd name="T63" fmla="*/ 22 h 158"/>
                <a:gd name="T64" fmla="*/ 145 w 158"/>
                <a:gd name="T65" fmla="*/ 34 h 158"/>
                <a:gd name="T66" fmla="*/ 152 w 158"/>
                <a:gd name="T67" fmla="*/ 47 h 158"/>
                <a:gd name="T68" fmla="*/ 156 w 158"/>
                <a:gd name="T69" fmla="*/ 62 h 158"/>
                <a:gd name="T70" fmla="*/ 158 w 158"/>
                <a:gd name="T71" fmla="*/ 78 h 158"/>
                <a:gd name="T72" fmla="*/ 158 w 158"/>
                <a:gd name="T73" fmla="*/ 94 h 158"/>
                <a:gd name="T74" fmla="*/ 158 w 158"/>
                <a:gd name="T75" fmla="*/ 9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158">
                  <a:moveTo>
                    <a:pt x="158" y="94"/>
                  </a:moveTo>
                  <a:lnTo>
                    <a:pt x="158" y="94"/>
                  </a:lnTo>
                  <a:lnTo>
                    <a:pt x="154" y="108"/>
                  </a:lnTo>
                  <a:lnTo>
                    <a:pt x="146" y="122"/>
                  </a:lnTo>
                  <a:lnTo>
                    <a:pt x="136" y="135"/>
                  </a:lnTo>
                  <a:lnTo>
                    <a:pt x="124" y="144"/>
                  </a:lnTo>
                  <a:lnTo>
                    <a:pt x="111" y="151"/>
                  </a:lnTo>
                  <a:lnTo>
                    <a:pt x="96" y="157"/>
                  </a:lnTo>
                  <a:lnTo>
                    <a:pt x="82" y="158"/>
                  </a:lnTo>
                  <a:lnTo>
                    <a:pt x="66" y="157"/>
                  </a:lnTo>
                  <a:lnTo>
                    <a:pt x="66" y="157"/>
                  </a:lnTo>
                  <a:lnTo>
                    <a:pt x="50" y="152"/>
                  </a:lnTo>
                  <a:lnTo>
                    <a:pt x="37" y="145"/>
                  </a:lnTo>
                  <a:lnTo>
                    <a:pt x="25" y="136"/>
                  </a:lnTo>
                  <a:lnTo>
                    <a:pt x="15" y="125"/>
                  </a:lnTo>
                  <a:lnTo>
                    <a:pt x="7" y="111"/>
                  </a:lnTo>
                  <a:lnTo>
                    <a:pt x="3" y="97"/>
                  </a:lnTo>
                  <a:lnTo>
                    <a:pt x="0" y="81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6" y="50"/>
                  </a:lnTo>
                  <a:lnTo>
                    <a:pt x="13" y="37"/>
                  </a:lnTo>
                  <a:lnTo>
                    <a:pt x="23" y="24"/>
                  </a:lnTo>
                  <a:lnTo>
                    <a:pt x="35" y="15"/>
                  </a:lnTo>
                  <a:lnTo>
                    <a:pt x="48" y="8"/>
                  </a:lnTo>
                  <a:lnTo>
                    <a:pt x="61" y="2"/>
                  </a:lnTo>
                  <a:lnTo>
                    <a:pt x="77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108" y="6"/>
                  </a:lnTo>
                  <a:lnTo>
                    <a:pt x="123" y="13"/>
                  </a:lnTo>
                  <a:lnTo>
                    <a:pt x="135" y="22"/>
                  </a:lnTo>
                  <a:lnTo>
                    <a:pt x="145" y="34"/>
                  </a:lnTo>
                  <a:lnTo>
                    <a:pt x="152" y="47"/>
                  </a:lnTo>
                  <a:lnTo>
                    <a:pt x="156" y="62"/>
                  </a:lnTo>
                  <a:lnTo>
                    <a:pt x="158" y="78"/>
                  </a:lnTo>
                  <a:lnTo>
                    <a:pt x="158" y="94"/>
                  </a:lnTo>
                  <a:lnTo>
                    <a:pt x="158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9" name="Freeform 114">
              <a:extLst>
                <a:ext uri="{FF2B5EF4-FFF2-40B4-BE49-F238E27FC236}">
                  <a16:creationId xmlns:a16="http://schemas.microsoft.com/office/drawing/2014/main" id="{76E6DB92-47D3-AE95-D9A8-6536FA566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601"/>
              <a:ext cx="45" cy="45"/>
            </a:xfrm>
            <a:custGeom>
              <a:avLst/>
              <a:gdLst>
                <a:gd name="T0" fmla="*/ 135 w 136"/>
                <a:gd name="T1" fmla="*/ 81 h 136"/>
                <a:gd name="T2" fmla="*/ 135 w 136"/>
                <a:gd name="T3" fmla="*/ 81 h 136"/>
                <a:gd name="T4" fmla="*/ 132 w 136"/>
                <a:gd name="T5" fmla="*/ 94 h 136"/>
                <a:gd name="T6" fmla="*/ 126 w 136"/>
                <a:gd name="T7" fmla="*/ 106 h 136"/>
                <a:gd name="T8" fmla="*/ 117 w 136"/>
                <a:gd name="T9" fmla="*/ 116 h 136"/>
                <a:gd name="T10" fmla="*/ 107 w 136"/>
                <a:gd name="T11" fmla="*/ 125 h 136"/>
                <a:gd name="T12" fmla="*/ 97 w 136"/>
                <a:gd name="T13" fmla="*/ 131 h 136"/>
                <a:gd name="T14" fmla="*/ 83 w 136"/>
                <a:gd name="T15" fmla="*/ 135 h 136"/>
                <a:gd name="T16" fmla="*/ 70 w 136"/>
                <a:gd name="T17" fmla="*/ 136 h 136"/>
                <a:gd name="T18" fmla="*/ 57 w 136"/>
                <a:gd name="T19" fmla="*/ 136 h 136"/>
                <a:gd name="T20" fmla="*/ 57 w 136"/>
                <a:gd name="T21" fmla="*/ 136 h 136"/>
                <a:gd name="T22" fmla="*/ 44 w 136"/>
                <a:gd name="T23" fmla="*/ 132 h 136"/>
                <a:gd name="T24" fmla="*/ 31 w 136"/>
                <a:gd name="T25" fmla="*/ 126 h 136"/>
                <a:gd name="T26" fmla="*/ 21 w 136"/>
                <a:gd name="T27" fmla="*/ 117 h 136"/>
                <a:gd name="T28" fmla="*/ 13 w 136"/>
                <a:gd name="T29" fmla="*/ 107 h 136"/>
                <a:gd name="T30" fmla="*/ 6 w 136"/>
                <a:gd name="T31" fmla="*/ 97 h 136"/>
                <a:gd name="T32" fmla="*/ 2 w 136"/>
                <a:gd name="T33" fmla="*/ 84 h 136"/>
                <a:gd name="T34" fmla="*/ 0 w 136"/>
                <a:gd name="T35" fmla="*/ 71 h 136"/>
                <a:gd name="T36" fmla="*/ 2 w 136"/>
                <a:gd name="T37" fmla="*/ 57 h 136"/>
                <a:gd name="T38" fmla="*/ 2 w 136"/>
                <a:gd name="T39" fmla="*/ 57 h 136"/>
                <a:gd name="T40" fmla="*/ 6 w 136"/>
                <a:gd name="T41" fmla="*/ 44 h 136"/>
                <a:gd name="T42" fmla="*/ 12 w 136"/>
                <a:gd name="T43" fmla="*/ 33 h 136"/>
                <a:gd name="T44" fmla="*/ 19 w 136"/>
                <a:gd name="T45" fmla="*/ 22 h 136"/>
                <a:gd name="T46" fmla="*/ 29 w 136"/>
                <a:gd name="T47" fmla="*/ 13 h 136"/>
                <a:gd name="T48" fmla="*/ 41 w 136"/>
                <a:gd name="T49" fmla="*/ 6 h 136"/>
                <a:gd name="T50" fmla="*/ 53 w 136"/>
                <a:gd name="T51" fmla="*/ 3 h 136"/>
                <a:gd name="T52" fmla="*/ 67 w 136"/>
                <a:gd name="T53" fmla="*/ 0 h 136"/>
                <a:gd name="T54" fmla="*/ 81 w 136"/>
                <a:gd name="T55" fmla="*/ 2 h 136"/>
                <a:gd name="T56" fmla="*/ 81 w 136"/>
                <a:gd name="T57" fmla="*/ 2 h 136"/>
                <a:gd name="T58" fmla="*/ 94 w 136"/>
                <a:gd name="T59" fmla="*/ 6 h 136"/>
                <a:gd name="T60" fmla="*/ 105 w 136"/>
                <a:gd name="T61" fmla="*/ 12 h 136"/>
                <a:gd name="T62" fmla="*/ 116 w 136"/>
                <a:gd name="T63" fmla="*/ 21 h 136"/>
                <a:gd name="T64" fmla="*/ 124 w 136"/>
                <a:gd name="T65" fmla="*/ 30 h 136"/>
                <a:gd name="T66" fmla="*/ 130 w 136"/>
                <a:gd name="T67" fmla="*/ 41 h 136"/>
                <a:gd name="T68" fmla="*/ 135 w 136"/>
                <a:gd name="T69" fmla="*/ 54 h 136"/>
                <a:gd name="T70" fmla="*/ 136 w 136"/>
                <a:gd name="T71" fmla="*/ 68 h 136"/>
                <a:gd name="T72" fmla="*/ 135 w 136"/>
                <a:gd name="T73" fmla="*/ 81 h 136"/>
                <a:gd name="T74" fmla="*/ 135 w 136"/>
                <a:gd name="T75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6">
                  <a:moveTo>
                    <a:pt x="135" y="81"/>
                  </a:moveTo>
                  <a:lnTo>
                    <a:pt x="135" y="81"/>
                  </a:lnTo>
                  <a:lnTo>
                    <a:pt x="132" y="94"/>
                  </a:lnTo>
                  <a:lnTo>
                    <a:pt x="126" y="106"/>
                  </a:lnTo>
                  <a:lnTo>
                    <a:pt x="117" y="116"/>
                  </a:lnTo>
                  <a:lnTo>
                    <a:pt x="107" y="125"/>
                  </a:lnTo>
                  <a:lnTo>
                    <a:pt x="97" y="131"/>
                  </a:lnTo>
                  <a:lnTo>
                    <a:pt x="83" y="135"/>
                  </a:lnTo>
                  <a:lnTo>
                    <a:pt x="70" y="136"/>
                  </a:lnTo>
                  <a:lnTo>
                    <a:pt x="57" y="136"/>
                  </a:lnTo>
                  <a:lnTo>
                    <a:pt x="57" y="136"/>
                  </a:lnTo>
                  <a:lnTo>
                    <a:pt x="44" y="132"/>
                  </a:lnTo>
                  <a:lnTo>
                    <a:pt x="31" y="126"/>
                  </a:lnTo>
                  <a:lnTo>
                    <a:pt x="21" y="117"/>
                  </a:lnTo>
                  <a:lnTo>
                    <a:pt x="13" y="107"/>
                  </a:lnTo>
                  <a:lnTo>
                    <a:pt x="6" y="97"/>
                  </a:lnTo>
                  <a:lnTo>
                    <a:pt x="2" y="84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6" y="44"/>
                  </a:lnTo>
                  <a:lnTo>
                    <a:pt x="12" y="33"/>
                  </a:lnTo>
                  <a:lnTo>
                    <a:pt x="19" y="22"/>
                  </a:lnTo>
                  <a:lnTo>
                    <a:pt x="29" y="13"/>
                  </a:lnTo>
                  <a:lnTo>
                    <a:pt x="41" y="6"/>
                  </a:lnTo>
                  <a:lnTo>
                    <a:pt x="53" y="3"/>
                  </a:lnTo>
                  <a:lnTo>
                    <a:pt x="67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94" y="6"/>
                  </a:lnTo>
                  <a:lnTo>
                    <a:pt x="105" y="12"/>
                  </a:lnTo>
                  <a:lnTo>
                    <a:pt x="116" y="21"/>
                  </a:lnTo>
                  <a:lnTo>
                    <a:pt x="124" y="30"/>
                  </a:lnTo>
                  <a:lnTo>
                    <a:pt x="130" y="41"/>
                  </a:lnTo>
                  <a:lnTo>
                    <a:pt x="135" y="54"/>
                  </a:lnTo>
                  <a:lnTo>
                    <a:pt x="136" y="68"/>
                  </a:lnTo>
                  <a:lnTo>
                    <a:pt x="135" y="81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0" name="Freeform 115">
              <a:extLst>
                <a:ext uri="{FF2B5EF4-FFF2-40B4-BE49-F238E27FC236}">
                  <a16:creationId xmlns:a16="http://schemas.microsoft.com/office/drawing/2014/main" id="{4B9A6399-CD9E-1661-F7E2-EBFDDF6A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245"/>
              <a:ext cx="174" cy="19"/>
            </a:xfrm>
            <a:custGeom>
              <a:avLst/>
              <a:gdLst>
                <a:gd name="T0" fmla="*/ 0 w 521"/>
                <a:gd name="T1" fmla="*/ 57 h 57"/>
                <a:gd name="T2" fmla="*/ 521 w 521"/>
                <a:gd name="T3" fmla="*/ 0 h 57"/>
                <a:gd name="T4" fmla="*/ 0 w 521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" h="57">
                  <a:moveTo>
                    <a:pt x="0" y="57"/>
                  </a:moveTo>
                  <a:lnTo>
                    <a:pt x="52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1" name="Line 116">
              <a:extLst>
                <a:ext uri="{FF2B5EF4-FFF2-40B4-BE49-F238E27FC236}">
                  <a16:creationId xmlns:a16="http://schemas.microsoft.com/office/drawing/2014/main" id="{039382CD-247B-7983-DCAD-EDA00D32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5" y="2245"/>
              <a:ext cx="174" cy="1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2" name="Freeform 117">
              <a:extLst>
                <a:ext uri="{FF2B5EF4-FFF2-40B4-BE49-F238E27FC236}">
                  <a16:creationId xmlns:a16="http://schemas.microsoft.com/office/drawing/2014/main" id="{A3C891CE-D0FE-6D1F-9CA5-E94D858E2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" y="2238"/>
              <a:ext cx="186" cy="32"/>
            </a:xfrm>
            <a:custGeom>
              <a:avLst/>
              <a:gdLst>
                <a:gd name="T0" fmla="*/ 19 w 559"/>
                <a:gd name="T1" fmla="*/ 98 h 98"/>
                <a:gd name="T2" fmla="*/ 19 w 559"/>
                <a:gd name="T3" fmla="*/ 98 h 98"/>
                <a:gd name="T4" fmla="*/ 474 w 559"/>
                <a:gd name="T5" fmla="*/ 49 h 98"/>
                <a:gd name="T6" fmla="*/ 474 w 559"/>
                <a:gd name="T7" fmla="*/ 49 h 98"/>
                <a:gd name="T8" fmla="*/ 540 w 559"/>
                <a:gd name="T9" fmla="*/ 41 h 98"/>
                <a:gd name="T10" fmla="*/ 540 w 559"/>
                <a:gd name="T11" fmla="*/ 41 h 98"/>
                <a:gd name="T12" fmla="*/ 545 w 559"/>
                <a:gd name="T13" fmla="*/ 40 h 98"/>
                <a:gd name="T14" fmla="*/ 549 w 559"/>
                <a:gd name="T15" fmla="*/ 38 h 98"/>
                <a:gd name="T16" fmla="*/ 555 w 559"/>
                <a:gd name="T17" fmla="*/ 34 h 98"/>
                <a:gd name="T18" fmla="*/ 558 w 559"/>
                <a:gd name="T19" fmla="*/ 27 h 98"/>
                <a:gd name="T20" fmla="*/ 559 w 559"/>
                <a:gd name="T21" fmla="*/ 19 h 98"/>
                <a:gd name="T22" fmla="*/ 558 w 559"/>
                <a:gd name="T23" fmla="*/ 12 h 98"/>
                <a:gd name="T24" fmla="*/ 555 w 559"/>
                <a:gd name="T25" fmla="*/ 5 h 98"/>
                <a:gd name="T26" fmla="*/ 552 w 559"/>
                <a:gd name="T27" fmla="*/ 3 h 98"/>
                <a:gd name="T28" fmla="*/ 549 w 559"/>
                <a:gd name="T29" fmla="*/ 2 h 98"/>
                <a:gd name="T30" fmla="*/ 545 w 559"/>
                <a:gd name="T31" fmla="*/ 0 h 98"/>
                <a:gd name="T32" fmla="*/ 540 w 559"/>
                <a:gd name="T33" fmla="*/ 0 h 98"/>
                <a:gd name="T34" fmla="*/ 540 w 559"/>
                <a:gd name="T35" fmla="*/ 0 h 98"/>
                <a:gd name="T36" fmla="*/ 85 w 559"/>
                <a:gd name="T37" fmla="*/ 50 h 98"/>
                <a:gd name="T38" fmla="*/ 85 w 559"/>
                <a:gd name="T39" fmla="*/ 50 h 98"/>
                <a:gd name="T40" fmla="*/ 19 w 559"/>
                <a:gd name="T41" fmla="*/ 57 h 98"/>
                <a:gd name="T42" fmla="*/ 19 w 559"/>
                <a:gd name="T43" fmla="*/ 57 h 98"/>
                <a:gd name="T44" fmla="*/ 15 w 559"/>
                <a:gd name="T45" fmla="*/ 59 h 98"/>
                <a:gd name="T46" fmla="*/ 11 w 559"/>
                <a:gd name="T47" fmla="*/ 60 h 98"/>
                <a:gd name="T48" fmla="*/ 5 w 559"/>
                <a:gd name="T49" fmla="*/ 66 h 98"/>
                <a:gd name="T50" fmla="*/ 2 w 559"/>
                <a:gd name="T51" fmla="*/ 72 h 98"/>
                <a:gd name="T52" fmla="*/ 0 w 559"/>
                <a:gd name="T53" fmla="*/ 81 h 98"/>
                <a:gd name="T54" fmla="*/ 2 w 559"/>
                <a:gd name="T55" fmla="*/ 88 h 98"/>
                <a:gd name="T56" fmla="*/ 5 w 559"/>
                <a:gd name="T57" fmla="*/ 94 h 98"/>
                <a:gd name="T58" fmla="*/ 8 w 559"/>
                <a:gd name="T59" fmla="*/ 97 h 98"/>
                <a:gd name="T60" fmla="*/ 11 w 559"/>
                <a:gd name="T61" fmla="*/ 98 h 98"/>
                <a:gd name="T62" fmla="*/ 15 w 559"/>
                <a:gd name="T63" fmla="*/ 98 h 98"/>
                <a:gd name="T64" fmla="*/ 19 w 559"/>
                <a:gd name="T65" fmla="*/ 98 h 98"/>
                <a:gd name="T66" fmla="*/ 19 w 559"/>
                <a:gd name="T6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9" h="98">
                  <a:moveTo>
                    <a:pt x="19" y="98"/>
                  </a:moveTo>
                  <a:lnTo>
                    <a:pt x="19" y="98"/>
                  </a:lnTo>
                  <a:lnTo>
                    <a:pt x="474" y="49"/>
                  </a:lnTo>
                  <a:lnTo>
                    <a:pt x="474" y="49"/>
                  </a:lnTo>
                  <a:lnTo>
                    <a:pt x="540" y="41"/>
                  </a:lnTo>
                  <a:lnTo>
                    <a:pt x="540" y="41"/>
                  </a:lnTo>
                  <a:lnTo>
                    <a:pt x="545" y="40"/>
                  </a:lnTo>
                  <a:lnTo>
                    <a:pt x="549" y="38"/>
                  </a:lnTo>
                  <a:lnTo>
                    <a:pt x="555" y="34"/>
                  </a:lnTo>
                  <a:lnTo>
                    <a:pt x="558" y="27"/>
                  </a:lnTo>
                  <a:lnTo>
                    <a:pt x="559" y="19"/>
                  </a:lnTo>
                  <a:lnTo>
                    <a:pt x="558" y="12"/>
                  </a:lnTo>
                  <a:lnTo>
                    <a:pt x="555" y="5"/>
                  </a:lnTo>
                  <a:lnTo>
                    <a:pt x="552" y="3"/>
                  </a:lnTo>
                  <a:lnTo>
                    <a:pt x="549" y="2"/>
                  </a:lnTo>
                  <a:lnTo>
                    <a:pt x="545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85" y="50"/>
                  </a:lnTo>
                  <a:lnTo>
                    <a:pt x="85" y="50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9"/>
                  </a:lnTo>
                  <a:lnTo>
                    <a:pt x="11" y="60"/>
                  </a:lnTo>
                  <a:lnTo>
                    <a:pt x="5" y="66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2" y="88"/>
                  </a:lnTo>
                  <a:lnTo>
                    <a:pt x="5" y="94"/>
                  </a:lnTo>
                  <a:lnTo>
                    <a:pt x="8" y="97"/>
                  </a:lnTo>
                  <a:lnTo>
                    <a:pt x="11" y="98"/>
                  </a:lnTo>
                  <a:lnTo>
                    <a:pt x="15" y="98"/>
                  </a:lnTo>
                  <a:lnTo>
                    <a:pt x="19" y="98"/>
                  </a:lnTo>
                  <a:lnTo>
                    <a:pt x="19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3" name="Freeform 118">
              <a:extLst>
                <a:ext uri="{FF2B5EF4-FFF2-40B4-BE49-F238E27FC236}">
                  <a16:creationId xmlns:a16="http://schemas.microsoft.com/office/drawing/2014/main" id="{727042D8-481D-9210-E1D9-4798E2753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997"/>
              <a:ext cx="871" cy="768"/>
            </a:xfrm>
            <a:custGeom>
              <a:avLst/>
              <a:gdLst>
                <a:gd name="T0" fmla="*/ 188 w 2614"/>
                <a:gd name="T1" fmla="*/ 201 h 2304"/>
                <a:gd name="T2" fmla="*/ 698 w 2614"/>
                <a:gd name="T3" fmla="*/ 151 h 2304"/>
                <a:gd name="T4" fmla="*/ 1373 w 2614"/>
                <a:gd name="T5" fmla="*/ 78 h 2304"/>
                <a:gd name="T6" fmla="*/ 1761 w 2614"/>
                <a:gd name="T7" fmla="*/ 41 h 2304"/>
                <a:gd name="T8" fmla="*/ 1739 w 2614"/>
                <a:gd name="T9" fmla="*/ 32 h 2304"/>
                <a:gd name="T10" fmla="*/ 1780 w 2614"/>
                <a:gd name="T11" fmla="*/ 32 h 2304"/>
                <a:gd name="T12" fmla="*/ 1741 w 2614"/>
                <a:gd name="T13" fmla="*/ 21 h 2304"/>
                <a:gd name="T14" fmla="*/ 1736 w 2614"/>
                <a:gd name="T15" fmla="*/ 907 h 2304"/>
                <a:gd name="T16" fmla="*/ 1738 w 2614"/>
                <a:gd name="T17" fmla="*/ 1497 h 2304"/>
                <a:gd name="T18" fmla="*/ 1742 w 2614"/>
                <a:gd name="T19" fmla="*/ 1936 h 2304"/>
                <a:gd name="T20" fmla="*/ 1744 w 2614"/>
                <a:gd name="T21" fmla="*/ 1987 h 2304"/>
                <a:gd name="T22" fmla="*/ 1741 w 2614"/>
                <a:gd name="T23" fmla="*/ 2023 h 2304"/>
                <a:gd name="T24" fmla="*/ 1744 w 2614"/>
                <a:gd name="T25" fmla="*/ 2045 h 2304"/>
                <a:gd name="T26" fmla="*/ 1758 w 2614"/>
                <a:gd name="T27" fmla="*/ 2063 h 2304"/>
                <a:gd name="T28" fmla="*/ 1792 w 2614"/>
                <a:gd name="T29" fmla="*/ 2079 h 2304"/>
                <a:gd name="T30" fmla="*/ 1827 w 2614"/>
                <a:gd name="T31" fmla="*/ 2086 h 2304"/>
                <a:gd name="T32" fmla="*/ 1950 w 2614"/>
                <a:gd name="T33" fmla="*/ 2115 h 2304"/>
                <a:gd name="T34" fmla="*/ 2269 w 2614"/>
                <a:gd name="T35" fmla="*/ 2212 h 2304"/>
                <a:gd name="T36" fmla="*/ 2589 w 2614"/>
                <a:gd name="T37" fmla="*/ 2303 h 2304"/>
                <a:gd name="T38" fmla="*/ 2601 w 2614"/>
                <a:gd name="T39" fmla="*/ 2303 h 2304"/>
                <a:gd name="T40" fmla="*/ 2613 w 2614"/>
                <a:gd name="T41" fmla="*/ 2288 h 2304"/>
                <a:gd name="T42" fmla="*/ 2610 w 2614"/>
                <a:gd name="T43" fmla="*/ 2271 h 2304"/>
                <a:gd name="T44" fmla="*/ 2599 w 2614"/>
                <a:gd name="T45" fmla="*/ 2263 h 2304"/>
                <a:gd name="T46" fmla="*/ 2327 w 2614"/>
                <a:gd name="T47" fmla="*/ 2187 h 2304"/>
                <a:gd name="T48" fmla="*/ 2055 w 2614"/>
                <a:gd name="T49" fmla="*/ 2107 h 2304"/>
                <a:gd name="T50" fmla="*/ 1923 w 2614"/>
                <a:gd name="T51" fmla="*/ 2066 h 2304"/>
                <a:gd name="T52" fmla="*/ 1839 w 2614"/>
                <a:gd name="T53" fmla="*/ 2047 h 2304"/>
                <a:gd name="T54" fmla="*/ 1802 w 2614"/>
                <a:gd name="T55" fmla="*/ 2038 h 2304"/>
                <a:gd name="T56" fmla="*/ 1783 w 2614"/>
                <a:gd name="T57" fmla="*/ 2028 h 2304"/>
                <a:gd name="T58" fmla="*/ 1780 w 2614"/>
                <a:gd name="T59" fmla="*/ 2019 h 2304"/>
                <a:gd name="T60" fmla="*/ 1783 w 2614"/>
                <a:gd name="T61" fmla="*/ 2001 h 2304"/>
                <a:gd name="T62" fmla="*/ 1783 w 2614"/>
                <a:gd name="T63" fmla="*/ 1941 h 2304"/>
                <a:gd name="T64" fmla="*/ 1782 w 2614"/>
                <a:gd name="T65" fmla="*/ 1791 h 2304"/>
                <a:gd name="T66" fmla="*/ 1777 w 2614"/>
                <a:gd name="T67" fmla="*/ 944 h 2304"/>
                <a:gd name="T68" fmla="*/ 1782 w 2614"/>
                <a:gd name="T69" fmla="*/ 21 h 2304"/>
                <a:gd name="T70" fmla="*/ 1779 w 2614"/>
                <a:gd name="T71" fmla="*/ 12 h 2304"/>
                <a:gd name="T72" fmla="*/ 1761 w 2614"/>
                <a:gd name="T73" fmla="*/ 2 h 2304"/>
                <a:gd name="T74" fmla="*/ 1742 w 2614"/>
                <a:gd name="T75" fmla="*/ 12 h 2304"/>
                <a:gd name="T76" fmla="*/ 1741 w 2614"/>
                <a:gd name="T77" fmla="*/ 21 h 2304"/>
                <a:gd name="T78" fmla="*/ 1741 w 2614"/>
                <a:gd name="T79" fmla="*/ 37 h 2304"/>
                <a:gd name="T80" fmla="*/ 1752 w 2614"/>
                <a:gd name="T81" fmla="*/ 51 h 2304"/>
                <a:gd name="T82" fmla="*/ 1774 w 2614"/>
                <a:gd name="T83" fmla="*/ 47 h 2304"/>
                <a:gd name="T84" fmla="*/ 1780 w 2614"/>
                <a:gd name="T85" fmla="*/ 32 h 2304"/>
                <a:gd name="T86" fmla="*/ 1782 w 2614"/>
                <a:gd name="T87" fmla="*/ 21 h 2304"/>
                <a:gd name="T88" fmla="*/ 1768 w 2614"/>
                <a:gd name="T89" fmla="*/ 2 h 2304"/>
                <a:gd name="T90" fmla="*/ 1761 w 2614"/>
                <a:gd name="T91" fmla="*/ 0 h 2304"/>
                <a:gd name="T92" fmla="*/ 1082 w 2614"/>
                <a:gd name="T93" fmla="*/ 67 h 2304"/>
                <a:gd name="T94" fmla="*/ 405 w 2614"/>
                <a:gd name="T95" fmla="*/ 141 h 2304"/>
                <a:gd name="T96" fmla="*/ 19 w 2614"/>
                <a:gd name="T97" fmla="*/ 174 h 2304"/>
                <a:gd name="T98" fmla="*/ 10 w 2614"/>
                <a:gd name="T99" fmla="*/ 176 h 2304"/>
                <a:gd name="T100" fmla="*/ 0 w 2614"/>
                <a:gd name="T101" fmla="*/ 196 h 2304"/>
                <a:gd name="T102" fmla="*/ 7 w 2614"/>
                <a:gd name="T103" fmla="*/ 212 h 2304"/>
                <a:gd name="T104" fmla="*/ 19 w 2614"/>
                <a:gd name="T105" fmla="*/ 215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4" h="2304">
                  <a:moveTo>
                    <a:pt x="19" y="215"/>
                  </a:moveTo>
                  <a:lnTo>
                    <a:pt x="19" y="215"/>
                  </a:lnTo>
                  <a:lnTo>
                    <a:pt x="188" y="201"/>
                  </a:lnTo>
                  <a:lnTo>
                    <a:pt x="358" y="186"/>
                  </a:lnTo>
                  <a:lnTo>
                    <a:pt x="528" y="168"/>
                  </a:lnTo>
                  <a:lnTo>
                    <a:pt x="698" y="151"/>
                  </a:lnTo>
                  <a:lnTo>
                    <a:pt x="1035" y="114"/>
                  </a:lnTo>
                  <a:lnTo>
                    <a:pt x="1373" y="78"/>
                  </a:lnTo>
                  <a:lnTo>
                    <a:pt x="1373" y="78"/>
                  </a:lnTo>
                  <a:lnTo>
                    <a:pt x="1567" y="59"/>
                  </a:lnTo>
                  <a:lnTo>
                    <a:pt x="1761" y="41"/>
                  </a:lnTo>
                  <a:lnTo>
                    <a:pt x="1761" y="41"/>
                  </a:lnTo>
                  <a:lnTo>
                    <a:pt x="1741" y="21"/>
                  </a:lnTo>
                  <a:lnTo>
                    <a:pt x="1741" y="21"/>
                  </a:lnTo>
                  <a:lnTo>
                    <a:pt x="1739" y="32"/>
                  </a:lnTo>
                  <a:lnTo>
                    <a:pt x="1739" y="32"/>
                  </a:lnTo>
                  <a:lnTo>
                    <a:pt x="1780" y="32"/>
                  </a:lnTo>
                  <a:lnTo>
                    <a:pt x="1780" y="32"/>
                  </a:lnTo>
                  <a:lnTo>
                    <a:pt x="1782" y="21"/>
                  </a:lnTo>
                  <a:lnTo>
                    <a:pt x="1782" y="21"/>
                  </a:lnTo>
                  <a:lnTo>
                    <a:pt x="1741" y="21"/>
                  </a:lnTo>
                  <a:lnTo>
                    <a:pt x="1741" y="21"/>
                  </a:lnTo>
                  <a:lnTo>
                    <a:pt x="1738" y="612"/>
                  </a:lnTo>
                  <a:lnTo>
                    <a:pt x="1736" y="907"/>
                  </a:lnTo>
                  <a:lnTo>
                    <a:pt x="1736" y="1203"/>
                  </a:lnTo>
                  <a:lnTo>
                    <a:pt x="1736" y="1203"/>
                  </a:lnTo>
                  <a:lnTo>
                    <a:pt x="1738" y="1497"/>
                  </a:lnTo>
                  <a:lnTo>
                    <a:pt x="1741" y="1791"/>
                  </a:lnTo>
                  <a:lnTo>
                    <a:pt x="1741" y="1791"/>
                  </a:lnTo>
                  <a:lnTo>
                    <a:pt x="1742" y="1936"/>
                  </a:lnTo>
                  <a:lnTo>
                    <a:pt x="1742" y="1936"/>
                  </a:lnTo>
                  <a:lnTo>
                    <a:pt x="1744" y="1969"/>
                  </a:lnTo>
                  <a:lnTo>
                    <a:pt x="1744" y="1987"/>
                  </a:lnTo>
                  <a:lnTo>
                    <a:pt x="1742" y="2003"/>
                  </a:lnTo>
                  <a:lnTo>
                    <a:pt x="1742" y="2003"/>
                  </a:lnTo>
                  <a:lnTo>
                    <a:pt x="1741" y="2023"/>
                  </a:lnTo>
                  <a:lnTo>
                    <a:pt x="1741" y="2035"/>
                  </a:lnTo>
                  <a:lnTo>
                    <a:pt x="1744" y="2045"/>
                  </a:lnTo>
                  <a:lnTo>
                    <a:pt x="1744" y="2045"/>
                  </a:lnTo>
                  <a:lnTo>
                    <a:pt x="1746" y="2050"/>
                  </a:lnTo>
                  <a:lnTo>
                    <a:pt x="1749" y="2054"/>
                  </a:lnTo>
                  <a:lnTo>
                    <a:pt x="1758" y="2063"/>
                  </a:lnTo>
                  <a:lnTo>
                    <a:pt x="1768" y="2069"/>
                  </a:lnTo>
                  <a:lnTo>
                    <a:pt x="1779" y="2075"/>
                  </a:lnTo>
                  <a:lnTo>
                    <a:pt x="1792" y="2079"/>
                  </a:lnTo>
                  <a:lnTo>
                    <a:pt x="1804" y="2082"/>
                  </a:lnTo>
                  <a:lnTo>
                    <a:pt x="1827" y="2086"/>
                  </a:lnTo>
                  <a:lnTo>
                    <a:pt x="1827" y="2086"/>
                  </a:lnTo>
                  <a:lnTo>
                    <a:pt x="1888" y="2099"/>
                  </a:lnTo>
                  <a:lnTo>
                    <a:pt x="1919" y="2107"/>
                  </a:lnTo>
                  <a:lnTo>
                    <a:pt x="1950" y="2115"/>
                  </a:lnTo>
                  <a:lnTo>
                    <a:pt x="1950" y="2115"/>
                  </a:lnTo>
                  <a:lnTo>
                    <a:pt x="2109" y="2165"/>
                  </a:lnTo>
                  <a:lnTo>
                    <a:pt x="2269" y="2212"/>
                  </a:lnTo>
                  <a:lnTo>
                    <a:pt x="2428" y="2259"/>
                  </a:lnTo>
                  <a:lnTo>
                    <a:pt x="2589" y="2303"/>
                  </a:lnTo>
                  <a:lnTo>
                    <a:pt x="2589" y="2303"/>
                  </a:lnTo>
                  <a:lnTo>
                    <a:pt x="2594" y="2304"/>
                  </a:lnTo>
                  <a:lnTo>
                    <a:pt x="2598" y="2304"/>
                  </a:lnTo>
                  <a:lnTo>
                    <a:pt x="2601" y="2303"/>
                  </a:lnTo>
                  <a:lnTo>
                    <a:pt x="2605" y="2301"/>
                  </a:lnTo>
                  <a:lnTo>
                    <a:pt x="2610" y="2295"/>
                  </a:lnTo>
                  <a:lnTo>
                    <a:pt x="2613" y="2288"/>
                  </a:lnTo>
                  <a:lnTo>
                    <a:pt x="2614" y="2281"/>
                  </a:lnTo>
                  <a:lnTo>
                    <a:pt x="2613" y="2273"/>
                  </a:lnTo>
                  <a:lnTo>
                    <a:pt x="2610" y="2271"/>
                  </a:lnTo>
                  <a:lnTo>
                    <a:pt x="2607" y="2268"/>
                  </a:lnTo>
                  <a:lnTo>
                    <a:pt x="2604" y="2265"/>
                  </a:lnTo>
                  <a:lnTo>
                    <a:pt x="2599" y="2263"/>
                  </a:lnTo>
                  <a:lnTo>
                    <a:pt x="2599" y="2263"/>
                  </a:lnTo>
                  <a:lnTo>
                    <a:pt x="2463" y="2225"/>
                  </a:lnTo>
                  <a:lnTo>
                    <a:pt x="2327" y="2187"/>
                  </a:lnTo>
                  <a:lnTo>
                    <a:pt x="2191" y="2146"/>
                  </a:lnTo>
                  <a:lnTo>
                    <a:pt x="2055" y="2107"/>
                  </a:lnTo>
                  <a:lnTo>
                    <a:pt x="2055" y="2107"/>
                  </a:lnTo>
                  <a:lnTo>
                    <a:pt x="1989" y="2085"/>
                  </a:lnTo>
                  <a:lnTo>
                    <a:pt x="1923" y="2066"/>
                  </a:lnTo>
                  <a:lnTo>
                    <a:pt x="1923" y="2066"/>
                  </a:lnTo>
                  <a:lnTo>
                    <a:pt x="1896" y="2058"/>
                  </a:lnTo>
                  <a:lnTo>
                    <a:pt x="1866" y="2053"/>
                  </a:lnTo>
                  <a:lnTo>
                    <a:pt x="1839" y="2047"/>
                  </a:lnTo>
                  <a:lnTo>
                    <a:pt x="1809" y="2041"/>
                  </a:lnTo>
                  <a:lnTo>
                    <a:pt x="1809" y="2041"/>
                  </a:lnTo>
                  <a:lnTo>
                    <a:pt x="1802" y="2038"/>
                  </a:lnTo>
                  <a:lnTo>
                    <a:pt x="1793" y="2035"/>
                  </a:lnTo>
                  <a:lnTo>
                    <a:pt x="1786" y="2031"/>
                  </a:lnTo>
                  <a:lnTo>
                    <a:pt x="1783" y="2028"/>
                  </a:lnTo>
                  <a:lnTo>
                    <a:pt x="1780" y="2023"/>
                  </a:lnTo>
                  <a:lnTo>
                    <a:pt x="1780" y="2023"/>
                  </a:lnTo>
                  <a:lnTo>
                    <a:pt x="1780" y="2019"/>
                  </a:lnTo>
                  <a:lnTo>
                    <a:pt x="1782" y="2013"/>
                  </a:lnTo>
                  <a:lnTo>
                    <a:pt x="1783" y="2001"/>
                  </a:lnTo>
                  <a:lnTo>
                    <a:pt x="1783" y="2001"/>
                  </a:lnTo>
                  <a:lnTo>
                    <a:pt x="1784" y="1987"/>
                  </a:lnTo>
                  <a:lnTo>
                    <a:pt x="1784" y="1972"/>
                  </a:lnTo>
                  <a:lnTo>
                    <a:pt x="1783" y="1941"/>
                  </a:lnTo>
                  <a:lnTo>
                    <a:pt x="1783" y="1941"/>
                  </a:lnTo>
                  <a:lnTo>
                    <a:pt x="1782" y="1791"/>
                  </a:lnTo>
                  <a:lnTo>
                    <a:pt x="1782" y="1791"/>
                  </a:lnTo>
                  <a:lnTo>
                    <a:pt x="1779" y="1508"/>
                  </a:lnTo>
                  <a:lnTo>
                    <a:pt x="1777" y="1226"/>
                  </a:lnTo>
                  <a:lnTo>
                    <a:pt x="1777" y="944"/>
                  </a:lnTo>
                  <a:lnTo>
                    <a:pt x="1779" y="661"/>
                  </a:lnTo>
                  <a:lnTo>
                    <a:pt x="1779" y="661"/>
                  </a:lnTo>
                  <a:lnTo>
                    <a:pt x="1782" y="21"/>
                  </a:lnTo>
                  <a:lnTo>
                    <a:pt x="1782" y="21"/>
                  </a:lnTo>
                  <a:lnTo>
                    <a:pt x="1780" y="16"/>
                  </a:lnTo>
                  <a:lnTo>
                    <a:pt x="1779" y="12"/>
                  </a:lnTo>
                  <a:lnTo>
                    <a:pt x="1774" y="6"/>
                  </a:lnTo>
                  <a:lnTo>
                    <a:pt x="1768" y="2"/>
                  </a:lnTo>
                  <a:lnTo>
                    <a:pt x="1761" y="2"/>
                  </a:lnTo>
                  <a:lnTo>
                    <a:pt x="1754" y="2"/>
                  </a:lnTo>
                  <a:lnTo>
                    <a:pt x="1746" y="6"/>
                  </a:lnTo>
                  <a:lnTo>
                    <a:pt x="1742" y="12"/>
                  </a:lnTo>
                  <a:lnTo>
                    <a:pt x="1741" y="16"/>
                  </a:lnTo>
                  <a:lnTo>
                    <a:pt x="1741" y="21"/>
                  </a:lnTo>
                  <a:lnTo>
                    <a:pt x="1741" y="21"/>
                  </a:lnTo>
                  <a:lnTo>
                    <a:pt x="1739" y="32"/>
                  </a:lnTo>
                  <a:lnTo>
                    <a:pt x="1739" y="32"/>
                  </a:lnTo>
                  <a:lnTo>
                    <a:pt x="1741" y="37"/>
                  </a:lnTo>
                  <a:lnTo>
                    <a:pt x="1742" y="41"/>
                  </a:lnTo>
                  <a:lnTo>
                    <a:pt x="1746" y="47"/>
                  </a:lnTo>
                  <a:lnTo>
                    <a:pt x="1752" y="51"/>
                  </a:lnTo>
                  <a:lnTo>
                    <a:pt x="1760" y="53"/>
                  </a:lnTo>
                  <a:lnTo>
                    <a:pt x="1768" y="51"/>
                  </a:lnTo>
                  <a:lnTo>
                    <a:pt x="1774" y="47"/>
                  </a:lnTo>
                  <a:lnTo>
                    <a:pt x="1779" y="41"/>
                  </a:lnTo>
                  <a:lnTo>
                    <a:pt x="1780" y="37"/>
                  </a:lnTo>
                  <a:lnTo>
                    <a:pt x="1780" y="32"/>
                  </a:lnTo>
                  <a:lnTo>
                    <a:pt x="1780" y="32"/>
                  </a:lnTo>
                  <a:lnTo>
                    <a:pt x="1782" y="21"/>
                  </a:lnTo>
                  <a:lnTo>
                    <a:pt x="1782" y="21"/>
                  </a:lnTo>
                  <a:lnTo>
                    <a:pt x="1779" y="13"/>
                  </a:lnTo>
                  <a:lnTo>
                    <a:pt x="1774" y="6"/>
                  </a:lnTo>
                  <a:lnTo>
                    <a:pt x="1768" y="2"/>
                  </a:lnTo>
                  <a:lnTo>
                    <a:pt x="1764" y="0"/>
                  </a:lnTo>
                  <a:lnTo>
                    <a:pt x="1761" y="0"/>
                  </a:lnTo>
                  <a:lnTo>
                    <a:pt x="1761" y="0"/>
                  </a:lnTo>
                  <a:lnTo>
                    <a:pt x="1591" y="15"/>
                  </a:lnTo>
                  <a:lnTo>
                    <a:pt x="1422" y="32"/>
                  </a:lnTo>
                  <a:lnTo>
                    <a:pt x="1082" y="67"/>
                  </a:lnTo>
                  <a:lnTo>
                    <a:pt x="744" y="105"/>
                  </a:lnTo>
                  <a:lnTo>
                    <a:pt x="575" y="123"/>
                  </a:lnTo>
                  <a:lnTo>
                    <a:pt x="405" y="141"/>
                  </a:lnTo>
                  <a:lnTo>
                    <a:pt x="405" y="141"/>
                  </a:lnTo>
                  <a:lnTo>
                    <a:pt x="212" y="158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4" y="174"/>
                  </a:lnTo>
                  <a:lnTo>
                    <a:pt x="10" y="176"/>
                  </a:lnTo>
                  <a:lnTo>
                    <a:pt x="4" y="182"/>
                  </a:lnTo>
                  <a:lnTo>
                    <a:pt x="1" y="189"/>
                  </a:lnTo>
                  <a:lnTo>
                    <a:pt x="0" y="196"/>
                  </a:lnTo>
                  <a:lnTo>
                    <a:pt x="1" y="203"/>
                  </a:lnTo>
                  <a:lnTo>
                    <a:pt x="4" y="209"/>
                  </a:lnTo>
                  <a:lnTo>
                    <a:pt x="7" y="212"/>
                  </a:lnTo>
                  <a:lnTo>
                    <a:pt x="10" y="214"/>
                  </a:lnTo>
                  <a:lnTo>
                    <a:pt x="14" y="215"/>
                  </a:lnTo>
                  <a:lnTo>
                    <a:pt x="19" y="215"/>
                  </a:lnTo>
                  <a:lnTo>
                    <a:pt x="19" y="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4" name="Freeform 119">
              <a:extLst>
                <a:ext uri="{FF2B5EF4-FFF2-40B4-BE49-F238E27FC236}">
                  <a16:creationId xmlns:a16="http://schemas.microsoft.com/office/drawing/2014/main" id="{E92DC949-986E-F4A1-48E8-18A06FDD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" y="3086"/>
              <a:ext cx="39" cy="16"/>
            </a:xfrm>
            <a:custGeom>
              <a:avLst/>
              <a:gdLst>
                <a:gd name="T0" fmla="*/ 20 w 116"/>
                <a:gd name="T1" fmla="*/ 48 h 48"/>
                <a:gd name="T2" fmla="*/ 20 w 116"/>
                <a:gd name="T3" fmla="*/ 48 h 48"/>
                <a:gd name="T4" fmla="*/ 97 w 116"/>
                <a:gd name="T5" fmla="*/ 41 h 48"/>
                <a:gd name="T6" fmla="*/ 97 w 116"/>
                <a:gd name="T7" fmla="*/ 41 h 48"/>
                <a:gd name="T8" fmla="*/ 101 w 116"/>
                <a:gd name="T9" fmla="*/ 41 h 48"/>
                <a:gd name="T10" fmla="*/ 105 w 116"/>
                <a:gd name="T11" fmla="*/ 39 h 48"/>
                <a:gd name="T12" fmla="*/ 111 w 116"/>
                <a:gd name="T13" fmla="*/ 33 h 48"/>
                <a:gd name="T14" fmla="*/ 114 w 116"/>
                <a:gd name="T15" fmla="*/ 26 h 48"/>
                <a:gd name="T16" fmla="*/ 116 w 116"/>
                <a:gd name="T17" fmla="*/ 19 h 48"/>
                <a:gd name="T18" fmla="*/ 114 w 116"/>
                <a:gd name="T19" fmla="*/ 12 h 48"/>
                <a:gd name="T20" fmla="*/ 111 w 116"/>
                <a:gd name="T21" fmla="*/ 6 h 48"/>
                <a:gd name="T22" fmla="*/ 108 w 116"/>
                <a:gd name="T23" fmla="*/ 3 h 48"/>
                <a:gd name="T24" fmla="*/ 105 w 116"/>
                <a:gd name="T25" fmla="*/ 1 h 48"/>
                <a:gd name="T26" fmla="*/ 101 w 116"/>
                <a:gd name="T27" fmla="*/ 0 h 48"/>
                <a:gd name="T28" fmla="*/ 97 w 116"/>
                <a:gd name="T29" fmla="*/ 0 h 48"/>
                <a:gd name="T30" fmla="*/ 97 w 116"/>
                <a:gd name="T31" fmla="*/ 0 h 48"/>
                <a:gd name="T32" fmla="*/ 20 w 116"/>
                <a:gd name="T33" fmla="*/ 7 h 48"/>
                <a:gd name="T34" fmla="*/ 20 w 116"/>
                <a:gd name="T35" fmla="*/ 7 h 48"/>
                <a:gd name="T36" fmla="*/ 16 w 116"/>
                <a:gd name="T37" fmla="*/ 9 h 48"/>
                <a:gd name="T38" fmla="*/ 12 w 116"/>
                <a:gd name="T39" fmla="*/ 10 h 48"/>
                <a:gd name="T40" fmla="*/ 6 w 116"/>
                <a:gd name="T41" fmla="*/ 16 h 48"/>
                <a:gd name="T42" fmla="*/ 1 w 116"/>
                <a:gd name="T43" fmla="*/ 22 h 48"/>
                <a:gd name="T44" fmla="*/ 0 w 116"/>
                <a:gd name="T45" fmla="*/ 31 h 48"/>
                <a:gd name="T46" fmla="*/ 1 w 116"/>
                <a:gd name="T47" fmla="*/ 38 h 48"/>
                <a:gd name="T48" fmla="*/ 6 w 116"/>
                <a:gd name="T49" fmla="*/ 44 h 48"/>
                <a:gd name="T50" fmla="*/ 9 w 116"/>
                <a:gd name="T51" fmla="*/ 47 h 48"/>
                <a:gd name="T52" fmla="*/ 12 w 116"/>
                <a:gd name="T53" fmla="*/ 48 h 48"/>
                <a:gd name="T54" fmla="*/ 16 w 116"/>
                <a:gd name="T55" fmla="*/ 48 h 48"/>
                <a:gd name="T56" fmla="*/ 20 w 116"/>
                <a:gd name="T57" fmla="*/ 48 h 48"/>
                <a:gd name="T58" fmla="*/ 20 w 116"/>
                <a:gd name="T5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48">
                  <a:moveTo>
                    <a:pt x="20" y="48"/>
                  </a:moveTo>
                  <a:lnTo>
                    <a:pt x="20" y="48"/>
                  </a:lnTo>
                  <a:lnTo>
                    <a:pt x="97" y="41"/>
                  </a:lnTo>
                  <a:lnTo>
                    <a:pt x="97" y="41"/>
                  </a:lnTo>
                  <a:lnTo>
                    <a:pt x="101" y="41"/>
                  </a:lnTo>
                  <a:lnTo>
                    <a:pt x="105" y="39"/>
                  </a:lnTo>
                  <a:lnTo>
                    <a:pt x="111" y="33"/>
                  </a:lnTo>
                  <a:lnTo>
                    <a:pt x="114" y="26"/>
                  </a:lnTo>
                  <a:lnTo>
                    <a:pt x="116" y="19"/>
                  </a:lnTo>
                  <a:lnTo>
                    <a:pt x="114" y="12"/>
                  </a:lnTo>
                  <a:lnTo>
                    <a:pt x="111" y="6"/>
                  </a:lnTo>
                  <a:lnTo>
                    <a:pt x="108" y="3"/>
                  </a:lnTo>
                  <a:lnTo>
                    <a:pt x="105" y="1"/>
                  </a:lnTo>
                  <a:lnTo>
                    <a:pt x="101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6" y="9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1" y="38"/>
                  </a:lnTo>
                  <a:lnTo>
                    <a:pt x="6" y="44"/>
                  </a:lnTo>
                  <a:lnTo>
                    <a:pt x="9" y="47"/>
                  </a:lnTo>
                  <a:lnTo>
                    <a:pt x="12" y="48"/>
                  </a:lnTo>
                  <a:lnTo>
                    <a:pt x="16" y="48"/>
                  </a:lnTo>
                  <a:lnTo>
                    <a:pt x="20" y="48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5" name="Freeform 120">
              <a:extLst>
                <a:ext uri="{FF2B5EF4-FFF2-40B4-BE49-F238E27FC236}">
                  <a16:creationId xmlns:a16="http://schemas.microsoft.com/office/drawing/2014/main" id="{CE329E8F-4965-FA39-4825-E6FA4702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" y="3122"/>
              <a:ext cx="1802" cy="194"/>
            </a:xfrm>
            <a:custGeom>
              <a:avLst/>
              <a:gdLst>
                <a:gd name="T0" fmla="*/ 21 w 5406"/>
                <a:gd name="T1" fmla="*/ 581 h 581"/>
                <a:gd name="T2" fmla="*/ 21 w 5406"/>
                <a:gd name="T3" fmla="*/ 581 h 581"/>
                <a:gd name="T4" fmla="*/ 2116 w 5406"/>
                <a:gd name="T5" fmla="*/ 372 h 581"/>
                <a:gd name="T6" fmla="*/ 2116 w 5406"/>
                <a:gd name="T7" fmla="*/ 372 h 581"/>
                <a:gd name="T8" fmla="*/ 4211 w 5406"/>
                <a:gd name="T9" fmla="*/ 161 h 581"/>
                <a:gd name="T10" fmla="*/ 4211 w 5406"/>
                <a:gd name="T11" fmla="*/ 161 h 581"/>
                <a:gd name="T12" fmla="*/ 5385 w 5406"/>
                <a:gd name="T13" fmla="*/ 41 h 581"/>
                <a:gd name="T14" fmla="*/ 5385 w 5406"/>
                <a:gd name="T15" fmla="*/ 41 h 581"/>
                <a:gd name="T16" fmla="*/ 5391 w 5406"/>
                <a:gd name="T17" fmla="*/ 41 h 581"/>
                <a:gd name="T18" fmla="*/ 5394 w 5406"/>
                <a:gd name="T19" fmla="*/ 40 h 581"/>
                <a:gd name="T20" fmla="*/ 5400 w 5406"/>
                <a:gd name="T21" fmla="*/ 34 h 581"/>
                <a:gd name="T22" fmla="*/ 5404 w 5406"/>
                <a:gd name="T23" fmla="*/ 26 h 581"/>
                <a:gd name="T24" fmla="*/ 5406 w 5406"/>
                <a:gd name="T25" fmla="*/ 19 h 581"/>
                <a:gd name="T26" fmla="*/ 5404 w 5406"/>
                <a:gd name="T27" fmla="*/ 12 h 581"/>
                <a:gd name="T28" fmla="*/ 5400 w 5406"/>
                <a:gd name="T29" fmla="*/ 6 h 581"/>
                <a:gd name="T30" fmla="*/ 5399 w 5406"/>
                <a:gd name="T31" fmla="*/ 3 h 581"/>
                <a:gd name="T32" fmla="*/ 5394 w 5406"/>
                <a:gd name="T33" fmla="*/ 2 h 581"/>
                <a:gd name="T34" fmla="*/ 5391 w 5406"/>
                <a:gd name="T35" fmla="*/ 0 h 581"/>
                <a:gd name="T36" fmla="*/ 5385 w 5406"/>
                <a:gd name="T37" fmla="*/ 0 h 581"/>
                <a:gd name="T38" fmla="*/ 5385 w 5406"/>
                <a:gd name="T39" fmla="*/ 0 h 581"/>
                <a:gd name="T40" fmla="*/ 3288 w 5406"/>
                <a:gd name="T41" fmla="*/ 212 h 581"/>
                <a:gd name="T42" fmla="*/ 3288 w 5406"/>
                <a:gd name="T43" fmla="*/ 212 h 581"/>
                <a:gd name="T44" fmla="*/ 1193 w 5406"/>
                <a:gd name="T45" fmla="*/ 423 h 581"/>
                <a:gd name="T46" fmla="*/ 1193 w 5406"/>
                <a:gd name="T47" fmla="*/ 423 h 581"/>
                <a:gd name="T48" fmla="*/ 21 w 5406"/>
                <a:gd name="T49" fmla="*/ 540 h 581"/>
                <a:gd name="T50" fmla="*/ 21 w 5406"/>
                <a:gd name="T51" fmla="*/ 540 h 581"/>
                <a:gd name="T52" fmla="*/ 15 w 5406"/>
                <a:gd name="T53" fmla="*/ 541 h 581"/>
                <a:gd name="T54" fmla="*/ 12 w 5406"/>
                <a:gd name="T55" fmla="*/ 543 h 581"/>
                <a:gd name="T56" fmla="*/ 6 w 5406"/>
                <a:gd name="T57" fmla="*/ 549 h 581"/>
                <a:gd name="T58" fmla="*/ 2 w 5406"/>
                <a:gd name="T59" fmla="*/ 555 h 581"/>
                <a:gd name="T60" fmla="*/ 0 w 5406"/>
                <a:gd name="T61" fmla="*/ 563 h 581"/>
                <a:gd name="T62" fmla="*/ 2 w 5406"/>
                <a:gd name="T63" fmla="*/ 571 h 581"/>
                <a:gd name="T64" fmla="*/ 5 w 5406"/>
                <a:gd name="T65" fmla="*/ 576 h 581"/>
                <a:gd name="T66" fmla="*/ 8 w 5406"/>
                <a:gd name="T67" fmla="*/ 578 h 581"/>
                <a:gd name="T68" fmla="*/ 12 w 5406"/>
                <a:gd name="T69" fmla="*/ 581 h 581"/>
                <a:gd name="T70" fmla="*/ 15 w 5406"/>
                <a:gd name="T71" fmla="*/ 581 h 581"/>
                <a:gd name="T72" fmla="*/ 21 w 5406"/>
                <a:gd name="T73" fmla="*/ 581 h 581"/>
                <a:gd name="T74" fmla="*/ 21 w 5406"/>
                <a:gd name="T75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06" h="581">
                  <a:moveTo>
                    <a:pt x="21" y="581"/>
                  </a:moveTo>
                  <a:lnTo>
                    <a:pt x="21" y="581"/>
                  </a:lnTo>
                  <a:lnTo>
                    <a:pt x="2116" y="372"/>
                  </a:lnTo>
                  <a:lnTo>
                    <a:pt x="2116" y="372"/>
                  </a:lnTo>
                  <a:lnTo>
                    <a:pt x="4211" y="161"/>
                  </a:lnTo>
                  <a:lnTo>
                    <a:pt x="4211" y="161"/>
                  </a:lnTo>
                  <a:lnTo>
                    <a:pt x="5385" y="41"/>
                  </a:lnTo>
                  <a:lnTo>
                    <a:pt x="5385" y="41"/>
                  </a:lnTo>
                  <a:lnTo>
                    <a:pt x="5391" y="41"/>
                  </a:lnTo>
                  <a:lnTo>
                    <a:pt x="5394" y="40"/>
                  </a:lnTo>
                  <a:lnTo>
                    <a:pt x="5400" y="34"/>
                  </a:lnTo>
                  <a:lnTo>
                    <a:pt x="5404" y="26"/>
                  </a:lnTo>
                  <a:lnTo>
                    <a:pt x="5406" y="19"/>
                  </a:lnTo>
                  <a:lnTo>
                    <a:pt x="5404" y="12"/>
                  </a:lnTo>
                  <a:lnTo>
                    <a:pt x="5400" y="6"/>
                  </a:lnTo>
                  <a:lnTo>
                    <a:pt x="5399" y="3"/>
                  </a:lnTo>
                  <a:lnTo>
                    <a:pt x="5394" y="2"/>
                  </a:lnTo>
                  <a:lnTo>
                    <a:pt x="5391" y="0"/>
                  </a:lnTo>
                  <a:lnTo>
                    <a:pt x="5385" y="0"/>
                  </a:lnTo>
                  <a:lnTo>
                    <a:pt x="5385" y="0"/>
                  </a:lnTo>
                  <a:lnTo>
                    <a:pt x="3288" y="212"/>
                  </a:lnTo>
                  <a:lnTo>
                    <a:pt x="3288" y="212"/>
                  </a:lnTo>
                  <a:lnTo>
                    <a:pt x="1193" y="423"/>
                  </a:lnTo>
                  <a:lnTo>
                    <a:pt x="1193" y="423"/>
                  </a:lnTo>
                  <a:lnTo>
                    <a:pt x="21" y="540"/>
                  </a:lnTo>
                  <a:lnTo>
                    <a:pt x="21" y="540"/>
                  </a:lnTo>
                  <a:lnTo>
                    <a:pt x="15" y="541"/>
                  </a:lnTo>
                  <a:lnTo>
                    <a:pt x="12" y="543"/>
                  </a:lnTo>
                  <a:lnTo>
                    <a:pt x="6" y="549"/>
                  </a:lnTo>
                  <a:lnTo>
                    <a:pt x="2" y="555"/>
                  </a:lnTo>
                  <a:lnTo>
                    <a:pt x="0" y="563"/>
                  </a:lnTo>
                  <a:lnTo>
                    <a:pt x="2" y="571"/>
                  </a:lnTo>
                  <a:lnTo>
                    <a:pt x="5" y="576"/>
                  </a:lnTo>
                  <a:lnTo>
                    <a:pt x="8" y="578"/>
                  </a:lnTo>
                  <a:lnTo>
                    <a:pt x="12" y="581"/>
                  </a:lnTo>
                  <a:lnTo>
                    <a:pt x="15" y="581"/>
                  </a:lnTo>
                  <a:lnTo>
                    <a:pt x="21" y="581"/>
                  </a:lnTo>
                  <a:lnTo>
                    <a:pt x="21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2" name="Freeform 121">
              <a:extLst>
                <a:ext uri="{FF2B5EF4-FFF2-40B4-BE49-F238E27FC236}">
                  <a16:creationId xmlns:a16="http://schemas.microsoft.com/office/drawing/2014/main" id="{22BA2E8D-3B29-1ACC-E5D4-E911A45E2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2854"/>
              <a:ext cx="662" cy="161"/>
            </a:xfrm>
            <a:custGeom>
              <a:avLst/>
              <a:gdLst>
                <a:gd name="T0" fmla="*/ 1970 w 1985"/>
                <a:gd name="T1" fmla="*/ 443 h 483"/>
                <a:gd name="T2" fmla="*/ 1970 w 1985"/>
                <a:gd name="T3" fmla="*/ 443 h 483"/>
                <a:gd name="T4" fmla="*/ 1312 w 1985"/>
                <a:gd name="T5" fmla="*/ 293 h 483"/>
                <a:gd name="T6" fmla="*/ 1312 w 1985"/>
                <a:gd name="T7" fmla="*/ 293 h 483"/>
                <a:gd name="T8" fmla="*/ 263 w 1985"/>
                <a:gd name="T9" fmla="*/ 56 h 483"/>
                <a:gd name="T10" fmla="*/ 263 w 1985"/>
                <a:gd name="T11" fmla="*/ 56 h 483"/>
                <a:gd name="T12" fmla="*/ 25 w 1985"/>
                <a:gd name="T13" fmla="*/ 1 h 483"/>
                <a:gd name="T14" fmla="*/ 25 w 1985"/>
                <a:gd name="T15" fmla="*/ 1 h 483"/>
                <a:gd name="T16" fmla="*/ 20 w 1985"/>
                <a:gd name="T17" fmla="*/ 0 h 483"/>
                <a:gd name="T18" fmla="*/ 16 w 1985"/>
                <a:gd name="T19" fmla="*/ 0 h 483"/>
                <a:gd name="T20" fmla="*/ 9 w 1985"/>
                <a:gd name="T21" fmla="*/ 4 h 483"/>
                <a:gd name="T22" fmla="*/ 3 w 1985"/>
                <a:gd name="T23" fmla="*/ 9 h 483"/>
                <a:gd name="T24" fmla="*/ 0 w 1985"/>
                <a:gd name="T25" fmla="*/ 16 h 483"/>
                <a:gd name="T26" fmla="*/ 0 w 1985"/>
                <a:gd name="T27" fmla="*/ 23 h 483"/>
                <a:gd name="T28" fmla="*/ 1 w 1985"/>
                <a:gd name="T29" fmla="*/ 31 h 483"/>
                <a:gd name="T30" fmla="*/ 3 w 1985"/>
                <a:gd name="T31" fmla="*/ 34 h 483"/>
                <a:gd name="T32" fmla="*/ 6 w 1985"/>
                <a:gd name="T33" fmla="*/ 37 h 483"/>
                <a:gd name="T34" fmla="*/ 10 w 1985"/>
                <a:gd name="T35" fmla="*/ 40 h 483"/>
                <a:gd name="T36" fmla="*/ 14 w 1985"/>
                <a:gd name="T37" fmla="*/ 41 h 483"/>
                <a:gd name="T38" fmla="*/ 14 w 1985"/>
                <a:gd name="T39" fmla="*/ 41 h 483"/>
                <a:gd name="T40" fmla="*/ 673 w 1985"/>
                <a:gd name="T41" fmla="*/ 190 h 483"/>
                <a:gd name="T42" fmla="*/ 673 w 1985"/>
                <a:gd name="T43" fmla="*/ 190 h 483"/>
                <a:gd name="T44" fmla="*/ 1722 w 1985"/>
                <a:gd name="T45" fmla="*/ 429 h 483"/>
                <a:gd name="T46" fmla="*/ 1722 w 1985"/>
                <a:gd name="T47" fmla="*/ 429 h 483"/>
                <a:gd name="T48" fmla="*/ 1960 w 1985"/>
                <a:gd name="T49" fmla="*/ 483 h 483"/>
                <a:gd name="T50" fmla="*/ 1960 w 1985"/>
                <a:gd name="T51" fmla="*/ 483 h 483"/>
                <a:gd name="T52" fmla="*/ 1965 w 1985"/>
                <a:gd name="T53" fmla="*/ 483 h 483"/>
                <a:gd name="T54" fmla="*/ 1969 w 1985"/>
                <a:gd name="T55" fmla="*/ 483 h 483"/>
                <a:gd name="T56" fmla="*/ 1976 w 1985"/>
                <a:gd name="T57" fmla="*/ 480 h 483"/>
                <a:gd name="T58" fmla="*/ 1981 w 1985"/>
                <a:gd name="T59" fmla="*/ 474 h 483"/>
                <a:gd name="T60" fmla="*/ 1985 w 1985"/>
                <a:gd name="T61" fmla="*/ 467 h 483"/>
                <a:gd name="T62" fmla="*/ 1985 w 1985"/>
                <a:gd name="T63" fmla="*/ 459 h 483"/>
                <a:gd name="T64" fmla="*/ 1984 w 1985"/>
                <a:gd name="T65" fmla="*/ 452 h 483"/>
                <a:gd name="T66" fmla="*/ 1982 w 1985"/>
                <a:gd name="T67" fmla="*/ 449 h 483"/>
                <a:gd name="T68" fmla="*/ 1979 w 1985"/>
                <a:gd name="T69" fmla="*/ 446 h 483"/>
                <a:gd name="T70" fmla="*/ 1975 w 1985"/>
                <a:gd name="T71" fmla="*/ 445 h 483"/>
                <a:gd name="T72" fmla="*/ 1970 w 1985"/>
                <a:gd name="T73" fmla="*/ 443 h 483"/>
                <a:gd name="T74" fmla="*/ 1970 w 1985"/>
                <a:gd name="T75" fmla="*/ 44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5" h="483">
                  <a:moveTo>
                    <a:pt x="1970" y="443"/>
                  </a:moveTo>
                  <a:lnTo>
                    <a:pt x="1970" y="443"/>
                  </a:lnTo>
                  <a:lnTo>
                    <a:pt x="1312" y="293"/>
                  </a:lnTo>
                  <a:lnTo>
                    <a:pt x="1312" y="293"/>
                  </a:lnTo>
                  <a:lnTo>
                    <a:pt x="263" y="56"/>
                  </a:lnTo>
                  <a:lnTo>
                    <a:pt x="263" y="56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9" y="4"/>
                  </a:lnTo>
                  <a:lnTo>
                    <a:pt x="3" y="9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1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673" y="190"/>
                  </a:lnTo>
                  <a:lnTo>
                    <a:pt x="673" y="190"/>
                  </a:lnTo>
                  <a:lnTo>
                    <a:pt x="1722" y="429"/>
                  </a:lnTo>
                  <a:lnTo>
                    <a:pt x="1722" y="429"/>
                  </a:lnTo>
                  <a:lnTo>
                    <a:pt x="1960" y="483"/>
                  </a:lnTo>
                  <a:lnTo>
                    <a:pt x="1960" y="483"/>
                  </a:lnTo>
                  <a:lnTo>
                    <a:pt x="1965" y="483"/>
                  </a:lnTo>
                  <a:lnTo>
                    <a:pt x="1969" y="483"/>
                  </a:lnTo>
                  <a:lnTo>
                    <a:pt x="1976" y="480"/>
                  </a:lnTo>
                  <a:lnTo>
                    <a:pt x="1981" y="474"/>
                  </a:lnTo>
                  <a:lnTo>
                    <a:pt x="1985" y="467"/>
                  </a:lnTo>
                  <a:lnTo>
                    <a:pt x="1985" y="459"/>
                  </a:lnTo>
                  <a:lnTo>
                    <a:pt x="1984" y="452"/>
                  </a:lnTo>
                  <a:lnTo>
                    <a:pt x="1982" y="449"/>
                  </a:lnTo>
                  <a:lnTo>
                    <a:pt x="1979" y="446"/>
                  </a:lnTo>
                  <a:lnTo>
                    <a:pt x="1975" y="445"/>
                  </a:lnTo>
                  <a:lnTo>
                    <a:pt x="1970" y="443"/>
                  </a:lnTo>
                  <a:lnTo>
                    <a:pt x="1970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3" name="Freeform 122">
              <a:extLst>
                <a:ext uri="{FF2B5EF4-FFF2-40B4-BE49-F238E27FC236}">
                  <a16:creationId xmlns:a16="http://schemas.microsoft.com/office/drawing/2014/main" id="{6096F84D-793C-77BD-7039-933C5702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400"/>
              <a:ext cx="134" cy="300"/>
            </a:xfrm>
            <a:custGeom>
              <a:avLst/>
              <a:gdLst>
                <a:gd name="T0" fmla="*/ 20 w 402"/>
                <a:gd name="T1" fmla="*/ 41 h 900"/>
                <a:gd name="T2" fmla="*/ 20 w 402"/>
                <a:gd name="T3" fmla="*/ 41 h 900"/>
                <a:gd name="T4" fmla="*/ 329 w 402"/>
                <a:gd name="T5" fmla="*/ 41 h 900"/>
                <a:gd name="T6" fmla="*/ 329 w 402"/>
                <a:gd name="T7" fmla="*/ 41 h 900"/>
                <a:gd name="T8" fmla="*/ 309 w 402"/>
                <a:gd name="T9" fmla="*/ 21 h 900"/>
                <a:gd name="T10" fmla="*/ 309 w 402"/>
                <a:gd name="T11" fmla="*/ 21 h 900"/>
                <a:gd name="T12" fmla="*/ 354 w 402"/>
                <a:gd name="T13" fmla="*/ 772 h 900"/>
                <a:gd name="T14" fmla="*/ 354 w 402"/>
                <a:gd name="T15" fmla="*/ 772 h 900"/>
                <a:gd name="T16" fmla="*/ 361 w 402"/>
                <a:gd name="T17" fmla="*/ 881 h 900"/>
                <a:gd name="T18" fmla="*/ 361 w 402"/>
                <a:gd name="T19" fmla="*/ 881 h 900"/>
                <a:gd name="T20" fmla="*/ 363 w 402"/>
                <a:gd name="T21" fmla="*/ 885 h 900"/>
                <a:gd name="T22" fmla="*/ 364 w 402"/>
                <a:gd name="T23" fmla="*/ 889 h 900"/>
                <a:gd name="T24" fmla="*/ 369 w 402"/>
                <a:gd name="T25" fmla="*/ 895 h 900"/>
                <a:gd name="T26" fmla="*/ 376 w 402"/>
                <a:gd name="T27" fmla="*/ 900 h 900"/>
                <a:gd name="T28" fmla="*/ 383 w 402"/>
                <a:gd name="T29" fmla="*/ 900 h 900"/>
                <a:gd name="T30" fmla="*/ 390 w 402"/>
                <a:gd name="T31" fmla="*/ 900 h 900"/>
                <a:gd name="T32" fmla="*/ 396 w 402"/>
                <a:gd name="T33" fmla="*/ 895 h 900"/>
                <a:gd name="T34" fmla="*/ 399 w 402"/>
                <a:gd name="T35" fmla="*/ 892 h 900"/>
                <a:gd name="T36" fmla="*/ 401 w 402"/>
                <a:gd name="T37" fmla="*/ 889 h 900"/>
                <a:gd name="T38" fmla="*/ 402 w 402"/>
                <a:gd name="T39" fmla="*/ 885 h 900"/>
                <a:gd name="T40" fmla="*/ 402 w 402"/>
                <a:gd name="T41" fmla="*/ 881 h 900"/>
                <a:gd name="T42" fmla="*/ 402 w 402"/>
                <a:gd name="T43" fmla="*/ 881 h 900"/>
                <a:gd name="T44" fmla="*/ 357 w 402"/>
                <a:gd name="T45" fmla="*/ 129 h 900"/>
                <a:gd name="T46" fmla="*/ 357 w 402"/>
                <a:gd name="T47" fmla="*/ 129 h 900"/>
                <a:gd name="T48" fmla="*/ 350 w 402"/>
                <a:gd name="T49" fmla="*/ 21 h 900"/>
                <a:gd name="T50" fmla="*/ 350 w 402"/>
                <a:gd name="T51" fmla="*/ 21 h 900"/>
                <a:gd name="T52" fmla="*/ 348 w 402"/>
                <a:gd name="T53" fmla="*/ 13 h 900"/>
                <a:gd name="T54" fmla="*/ 344 w 402"/>
                <a:gd name="T55" fmla="*/ 6 h 900"/>
                <a:gd name="T56" fmla="*/ 336 w 402"/>
                <a:gd name="T57" fmla="*/ 1 h 900"/>
                <a:gd name="T58" fmla="*/ 333 w 402"/>
                <a:gd name="T59" fmla="*/ 0 h 900"/>
                <a:gd name="T60" fmla="*/ 329 w 402"/>
                <a:gd name="T61" fmla="*/ 0 h 900"/>
                <a:gd name="T62" fmla="*/ 329 w 402"/>
                <a:gd name="T63" fmla="*/ 0 h 900"/>
                <a:gd name="T64" fmla="*/ 20 w 402"/>
                <a:gd name="T65" fmla="*/ 0 h 900"/>
                <a:gd name="T66" fmla="*/ 20 w 402"/>
                <a:gd name="T67" fmla="*/ 0 h 900"/>
                <a:gd name="T68" fmla="*/ 15 w 402"/>
                <a:gd name="T69" fmla="*/ 0 h 900"/>
                <a:gd name="T70" fmla="*/ 12 w 402"/>
                <a:gd name="T71" fmla="*/ 1 h 900"/>
                <a:gd name="T72" fmla="*/ 7 w 402"/>
                <a:gd name="T73" fmla="*/ 3 h 900"/>
                <a:gd name="T74" fmla="*/ 4 w 402"/>
                <a:gd name="T75" fmla="*/ 6 h 900"/>
                <a:gd name="T76" fmla="*/ 1 w 402"/>
                <a:gd name="T77" fmla="*/ 13 h 900"/>
                <a:gd name="T78" fmla="*/ 0 w 402"/>
                <a:gd name="T79" fmla="*/ 21 h 900"/>
                <a:gd name="T80" fmla="*/ 1 w 402"/>
                <a:gd name="T81" fmla="*/ 28 h 900"/>
                <a:gd name="T82" fmla="*/ 4 w 402"/>
                <a:gd name="T83" fmla="*/ 35 h 900"/>
                <a:gd name="T84" fmla="*/ 7 w 402"/>
                <a:gd name="T85" fmla="*/ 37 h 900"/>
                <a:gd name="T86" fmla="*/ 12 w 402"/>
                <a:gd name="T87" fmla="*/ 40 h 900"/>
                <a:gd name="T88" fmla="*/ 15 w 402"/>
                <a:gd name="T89" fmla="*/ 41 h 900"/>
                <a:gd name="T90" fmla="*/ 20 w 402"/>
                <a:gd name="T91" fmla="*/ 41 h 900"/>
                <a:gd name="T92" fmla="*/ 20 w 402"/>
                <a:gd name="T93" fmla="*/ 4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900">
                  <a:moveTo>
                    <a:pt x="20" y="41"/>
                  </a:moveTo>
                  <a:lnTo>
                    <a:pt x="20" y="41"/>
                  </a:lnTo>
                  <a:lnTo>
                    <a:pt x="329" y="41"/>
                  </a:lnTo>
                  <a:lnTo>
                    <a:pt x="329" y="41"/>
                  </a:lnTo>
                  <a:lnTo>
                    <a:pt x="309" y="21"/>
                  </a:lnTo>
                  <a:lnTo>
                    <a:pt x="309" y="21"/>
                  </a:lnTo>
                  <a:lnTo>
                    <a:pt x="354" y="772"/>
                  </a:lnTo>
                  <a:lnTo>
                    <a:pt x="354" y="772"/>
                  </a:lnTo>
                  <a:lnTo>
                    <a:pt x="361" y="881"/>
                  </a:lnTo>
                  <a:lnTo>
                    <a:pt x="361" y="881"/>
                  </a:lnTo>
                  <a:lnTo>
                    <a:pt x="363" y="885"/>
                  </a:lnTo>
                  <a:lnTo>
                    <a:pt x="364" y="889"/>
                  </a:lnTo>
                  <a:lnTo>
                    <a:pt x="369" y="895"/>
                  </a:lnTo>
                  <a:lnTo>
                    <a:pt x="376" y="900"/>
                  </a:lnTo>
                  <a:lnTo>
                    <a:pt x="383" y="900"/>
                  </a:lnTo>
                  <a:lnTo>
                    <a:pt x="390" y="900"/>
                  </a:lnTo>
                  <a:lnTo>
                    <a:pt x="396" y="895"/>
                  </a:lnTo>
                  <a:lnTo>
                    <a:pt x="399" y="892"/>
                  </a:lnTo>
                  <a:lnTo>
                    <a:pt x="401" y="889"/>
                  </a:lnTo>
                  <a:lnTo>
                    <a:pt x="402" y="885"/>
                  </a:lnTo>
                  <a:lnTo>
                    <a:pt x="402" y="881"/>
                  </a:lnTo>
                  <a:lnTo>
                    <a:pt x="402" y="881"/>
                  </a:lnTo>
                  <a:lnTo>
                    <a:pt x="357" y="129"/>
                  </a:lnTo>
                  <a:lnTo>
                    <a:pt x="357" y="129"/>
                  </a:lnTo>
                  <a:lnTo>
                    <a:pt x="350" y="21"/>
                  </a:lnTo>
                  <a:lnTo>
                    <a:pt x="350" y="21"/>
                  </a:lnTo>
                  <a:lnTo>
                    <a:pt x="348" y="13"/>
                  </a:lnTo>
                  <a:lnTo>
                    <a:pt x="344" y="6"/>
                  </a:lnTo>
                  <a:lnTo>
                    <a:pt x="336" y="1"/>
                  </a:lnTo>
                  <a:lnTo>
                    <a:pt x="333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4" y="35"/>
                  </a:lnTo>
                  <a:lnTo>
                    <a:pt x="7" y="37"/>
                  </a:lnTo>
                  <a:lnTo>
                    <a:pt x="12" y="40"/>
                  </a:lnTo>
                  <a:lnTo>
                    <a:pt x="15" y="41"/>
                  </a:lnTo>
                  <a:lnTo>
                    <a:pt x="20" y="41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4" name="Freeform 123">
              <a:extLst>
                <a:ext uri="{FF2B5EF4-FFF2-40B4-BE49-F238E27FC236}">
                  <a16:creationId xmlns:a16="http://schemas.microsoft.com/office/drawing/2014/main" id="{9A2FE782-2116-5998-9CD4-207789A2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06"/>
              <a:ext cx="144" cy="22"/>
            </a:xfrm>
            <a:custGeom>
              <a:avLst/>
              <a:gdLst>
                <a:gd name="T0" fmla="*/ 19 w 433"/>
                <a:gd name="T1" fmla="*/ 66 h 66"/>
                <a:gd name="T2" fmla="*/ 19 w 433"/>
                <a:gd name="T3" fmla="*/ 66 h 66"/>
                <a:gd name="T4" fmla="*/ 217 w 433"/>
                <a:gd name="T5" fmla="*/ 53 h 66"/>
                <a:gd name="T6" fmla="*/ 315 w 433"/>
                <a:gd name="T7" fmla="*/ 47 h 66"/>
                <a:gd name="T8" fmla="*/ 414 w 433"/>
                <a:gd name="T9" fmla="*/ 41 h 66"/>
                <a:gd name="T10" fmla="*/ 414 w 433"/>
                <a:gd name="T11" fmla="*/ 41 h 66"/>
                <a:gd name="T12" fmla="*/ 418 w 433"/>
                <a:gd name="T13" fmla="*/ 41 h 66"/>
                <a:gd name="T14" fmla="*/ 423 w 433"/>
                <a:gd name="T15" fmla="*/ 38 h 66"/>
                <a:gd name="T16" fmla="*/ 429 w 433"/>
                <a:gd name="T17" fmla="*/ 34 h 66"/>
                <a:gd name="T18" fmla="*/ 433 w 433"/>
                <a:gd name="T19" fmla="*/ 28 h 66"/>
                <a:gd name="T20" fmla="*/ 433 w 433"/>
                <a:gd name="T21" fmla="*/ 19 h 66"/>
                <a:gd name="T22" fmla="*/ 433 w 433"/>
                <a:gd name="T23" fmla="*/ 12 h 66"/>
                <a:gd name="T24" fmla="*/ 429 w 433"/>
                <a:gd name="T25" fmla="*/ 6 h 66"/>
                <a:gd name="T26" fmla="*/ 426 w 433"/>
                <a:gd name="T27" fmla="*/ 3 h 66"/>
                <a:gd name="T28" fmla="*/ 423 w 433"/>
                <a:gd name="T29" fmla="*/ 1 h 66"/>
                <a:gd name="T30" fmla="*/ 418 w 433"/>
                <a:gd name="T31" fmla="*/ 0 h 66"/>
                <a:gd name="T32" fmla="*/ 414 w 433"/>
                <a:gd name="T33" fmla="*/ 0 h 66"/>
                <a:gd name="T34" fmla="*/ 414 w 433"/>
                <a:gd name="T35" fmla="*/ 0 h 66"/>
                <a:gd name="T36" fmla="*/ 315 w 433"/>
                <a:gd name="T37" fmla="*/ 6 h 66"/>
                <a:gd name="T38" fmla="*/ 217 w 433"/>
                <a:gd name="T39" fmla="*/ 12 h 66"/>
                <a:gd name="T40" fmla="*/ 19 w 433"/>
                <a:gd name="T41" fmla="*/ 25 h 66"/>
                <a:gd name="T42" fmla="*/ 19 w 433"/>
                <a:gd name="T43" fmla="*/ 25 h 66"/>
                <a:gd name="T44" fmla="*/ 15 w 433"/>
                <a:gd name="T45" fmla="*/ 26 h 66"/>
                <a:gd name="T46" fmla="*/ 10 w 433"/>
                <a:gd name="T47" fmla="*/ 28 h 66"/>
                <a:gd name="T48" fmla="*/ 4 w 433"/>
                <a:gd name="T49" fmla="*/ 32 h 66"/>
                <a:gd name="T50" fmla="*/ 0 w 433"/>
                <a:gd name="T51" fmla="*/ 39 h 66"/>
                <a:gd name="T52" fmla="*/ 0 w 433"/>
                <a:gd name="T53" fmla="*/ 47 h 66"/>
                <a:gd name="T54" fmla="*/ 0 w 433"/>
                <a:gd name="T55" fmla="*/ 54 h 66"/>
                <a:gd name="T56" fmla="*/ 4 w 433"/>
                <a:gd name="T57" fmla="*/ 60 h 66"/>
                <a:gd name="T58" fmla="*/ 7 w 433"/>
                <a:gd name="T59" fmla="*/ 63 h 66"/>
                <a:gd name="T60" fmla="*/ 10 w 433"/>
                <a:gd name="T61" fmla="*/ 64 h 66"/>
                <a:gd name="T62" fmla="*/ 15 w 433"/>
                <a:gd name="T63" fmla="*/ 66 h 66"/>
                <a:gd name="T64" fmla="*/ 19 w 433"/>
                <a:gd name="T65" fmla="*/ 66 h 66"/>
                <a:gd name="T66" fmla="*/ 19 w 433"/>
                <a:gd name="T6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3" h="66">
                  <a:moveTo>
                    <a:pt x="19" y="66"/>
                  </a:moveTo>
                  <a:lnTo>
                    <a:pt x="19" y="66"/>
                  </a:lnTo>
                  <a:lnTo>
                    <a:pt x="217" y="53"/>
                  </a:lnTo>
                  <a:lnTo>
                    <a:pt x="315" y="47"/>
                  </a:lnTo>
                  <a:lnTo>
                    <a:pt x="414" y="41"/>
                  </a:lnTo>
                  <a:lnTo>
                    <a:pt x="414" y="41"/>
                  </a:lnTo>
                  <a:lnTo>
                    <a:pt x="418" y="41"/>
                  </a:lnTo>
                  <a:lnTo>
                    <a:pt x="423" y="38"/>
                  </a:lnTo>
                  <a:lnTo>
                    <a:pt x="429" y="34"/>
                  </a:lnTo>
                  <a:lnTo>
                    <a:pt x="433" y="28"/>
                  </a:lnTo>
                  <a:lnTo>
                    <a:pt x="433" y="19"/>
                  </a:lnTo>
                  <a:lnTo>
                    <a:pt x="433" y="12"/>
                  </a:lnTo>
                  <a:lnTo>
                    <a:pt x="429" y="6"/>
                  </a:lnTo>
                  <a:lnTo>
                    <a:pt x="426" y="3"/>
                  </a:lnTo>
                  <a:lnTo>
                    <a:pt x="423" y="1"/>
                  </a:lnTo>
                  <a:lnTo>
                    <a:pt x="418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315" y="6"/>
                  </a:lnTo>
                  <a:lnTo>
                    <a:pt x="217" y="12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5" y="26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4" y="60"/>
                  </a:lnTo>
                  <a:lnTo>
                    <a:pt x="7" y="63"/>
                  </a:lnTo>
                  <a:lnTo>
                    <a:pt x="10" y="64"/>
                  </a:lnTo>
                  <a:lnTo>
                    <a:pt x="15" y="66"/>
                  </a:lnTo>
                  <a:lnTo>
                    <a:pt x="19" y="66"/>
                  </a:lnTo>
                  <a:lnTo>
                    <a:pt x="19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5" name="Freeform 124">
              <a:extLst>
                <a:ext uri="{FF2B5EF4-FFF2-40B4-BE49-F238E27FC236}">
                  <a16:creationId xmlns:a16="http://schemas.microsoft.com/office/drawing/2014/main" id="{4085156A-34F5-1642-BED8-D6F65F6DC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807"/>
              <a:ext cx="309" cy="248"/>
            </a:xfrm>
            <a:custGeom>
              <a:avLst/>
              <a:gdLst>
                <a:gd name="T0" fmla="*/ 14 w 926"/>
                <a:gd name="T1" fmla="*/ 41 h 743"/>
                <a:gd name="T2" fmla="*/ 14 w 926"/>
                <a:gd name="T3" fmla="*/ 41 h 743"/>
                <a:gd name="T4" fmla="*/ 788 w 926"/>
                <a:gd name="T5" fmla="*/ 152 h 743"/>
                <a:gd name="T6" fmla="*/ 788 w 926"/>
                <a:gd name="T7" fmla="*/ 152 h 743"/>
                <a:gd name="T8" fmla="*/ 899 w 926"/>
                <a:gd name="T9" fmla="*/ 168 h 743"/>
                <a:gd name="T10" fmla="*/ 899 w 926"/>
                <a:gd name="T11" fmla="*/ 168 h 743"/>
                <a:gd name="T12" fmla="*/ 885 w 926"/>
                <a:gd name="T13" fmla="*/ 147 h 743"/>
                <a:gd name="T14" fmla="*/ 885 w 926"/>
                <a:gd name="T15" fmla="*/ 147 h 743"/>
                <a:gd name="T16" fmla="*/ 885 w 926"/>
                <a:gd name="T17" fmla="*/ 651 h 743"/>
                <a:gd name="T18" fmla="*/ 885 w 926"/>
                <a:gd name="T19" fmla="*/ 651 h 743"/>
                <a:gd name="T20" fmla="*/ 885 w 926"/>
                <a:gd name="T21" fmla="*/ 724 h 743"/>
                <a:gd name="T22" fmla="*/ 885 w 926"/>
                <a:gd name="T23" fmla="*/ 724 h 743"/>
                <a:gd name="T24" fmla="*/ 885 w 926"/>
                <a:gd name="T25" fmla="*/ 728 h 743"/>
                <a:gd name="T26" fmla="*/ 886 w 926"/>
                <a:gd name="T27" fmla="*/ 733 h 743"/>
                <a:gd name="T28" fmla="*/ 889 w 926"/>
                <a:gd name="T29" fmla="*/ 735 h 743"/>
                <a:gd name="T30" fmla="*/ 891 w 926"/>
                <a:gd name="T31" fmla="*/ 738 h 743"/>
                <a:gd name="T32" fmla="*/ 898 w 926"/>
                <a:gd name="T33" fmla="*/ 741 h 743"/>
                <a:gd name="T34" fmla="*/ 905 w 926"/>
                <a:gd name="T35" fmla="*/ 743 h 743"/>
                <a:gd name="T36" fmla="*/ 913 w 926"/>
                <a:gd name="T37" fmla="*/ 741 h 743"/>
                <a:gd name="T38" fmla="*/ 920 w 926"/>
                <a:gd name="T39" fmla="*/ 738 h 743"/>
                <a:gd name="T40" fmla="*/ 921 w 926"/>
                <a:gd name="T41" fmla="*/ 735 h 743"/>
                <a:gd name="T42" fmla="*/ 924 w 926"/>
                <a:gd name="T43" fmla="*/ 733 h 743"/>
                <a:gd name="T44" fmla="*/ 926 w 926"/>
                <a:gd name="T45" fmla="*/ 728 h 743"/>
                <a:gd name="T46" fmla="*/ 926 w 926"/>
                <a:gd name="T47" fmla="*/ 724 h 743"/>
                <a:gd name="T48" fmla="*/ 926 w 926"/>
                <a:gd name="T49" fmla="*/ 724 h 743"/>
                <a:gd name="T50" fmla="*/ 926 w 926"/>
                <a:gd name="T51" fmla="*/ 220 h 743"/>
                <a:gd name="T52" fmla="*/ 926 w 926"/>
                <a:gd name="T53" fmla="*/ 220 h 743"/>
                <a:gd name="T54" fmla="*/ 926 w 926"/>
                <a:gd name="T55" fmla="*/ 147 h 743"/>
                <a:gd name="T56" fmla="*/ 926 w 926"/>
                <a:gd name="T57" fmla="*/ 147 h 743"/>
                <a:gd name="T58" fmla="*/ 924 w 926"/>
                <a:gd name="T59" fmla="*/ 141 h 743"/>
                <a:gd name="T60" fmla="*/ 921 w 926"/>
                <a:gd name="T61" fmla="*/ 136 h 743"/>
                <a:gd name="T62" fmla="*/ 917 w 926"/>
                <a:gd name="T63" fmla="*/ 130 h 743"/>
                <a:gd name="T64" fmla="*/ 911 w 926"/>
                <a:gd name="T65" fmla="*/ 128 h 743"/>
                <a:gd name="T66" fmla="*/ 911 w 926"/>
                <a:gd name="T67" fmla="*/ 128 h 743"/>
                <a:gd name="T68" fmla="*/ 137 w 926"/>
                <a:gd name="T69" fmla="*/ 16 h 743"/>
                <a:gd name="T70" fmla="*/ 137 w 926"/>
                <a:gd name="T71" fmla="*/ 16 h 743"/>
                <a:gd name="T72" fmla="*/ 26 w 926"/>
                <a:gd name="T73" fmla="*/ 1 h 743"/>
                <a:gd name="T74" fmla="*/ 26 w 926"/>
                <a:gd name="T75" fmla="*/ 1 h 743"/>
                <a:gd name="T76" fmla="*/ 20 w 926"/>
                <a:gd name="T77" fmla="*/ 0 h 743"/>
                <a:gd name="T78" fmla="*/ 17 w 926"/>
                <a:gd name="T79" fmla="*/ 1 h 743"/>
                <a:gd name="T80" fmla="*/ 10 w 926"/>
                <a:gd name="T81" fmla="*/ 4 h 743"/>
                <a:gd name="T82" fmla="*/ 4 w 926"/>
                <a:gd name="T83" fmla="*/ 10 h 743"/>
                <a:gd name="T84" fmla="*/ 1 w 926"/>
                <a:gd name="T85" fmla="*/ 17 h 743"/>
                <a:gd name="T86" fmla="*/ 0 w 926"/>
                <a:gd name="T87" fmla="*/ 24 h 743"/>
                <a:gd name="T88" fmla="*/ 1 w 926"/>
                <a:gd name="T89" fmla="*/ 32 h 743"/>
                <a:gd name="T90" fmla="*/ 4 w 926"/>
                <a:gd name="T91" fmla="*/ 35 h 743"/>
                <a:gd name="T92" fmla="*/ 7 w 926"/>
                <a:gd name="T93" fmla="*/ 38 h 743"/>
                <a:gd name="T94" fmla="*/ 10 w 926"/>
                <a:gd name="T95" fmla="*/ 39 h 743"/>
                <a:gd name="T96" fmla="*/ 14 w 926"/>
                <a:gd name="T97" fmla="*/ 41 h 743"/>
                <a:gd name="T98" fmla="*/ 14 w 926"/>
                <a:gd name="T99" fmla="*/ 4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26" h="743">
                  <a:moveTo>
                    <a:pt x="14" y="41"/>
                  </a:moveTo>
                  <a:lnTo>
                    <a:pt x="14" y="41"/>
                  </a:lnTo>
                  <a:lnTo>
                    <a:pt x="788" y="152"/>
                  </a:lnTo>
                  <a:lnTo>
                    <a:pt x="788" y="152"/>
                  </a:lnTo>
                  <a:lnTo>
                    <a:pt x="899" y="168"/>
                  </a:lnTo>
                  <a:lnTo>
                    <a:pt x="899" y="168"/>
                  </a:lnTo>
                  <a:lnTo>
                    <a:pt x="885" y="147"/>
                  </a:lnTo>
                  <a:lnTo>
                    <a:pt x="885" y="147"/>
                  </a:lnTo>
                  <a:lnTo>
                    <a:pt x="885" y="651"/>
                  </a:lnTo>
                  <a:lnTo>
                    <a:pt x="885" y="651"/>
                  </a:lnTo>
                  <a:lnTo>
                    <a:pt x="885" y="724"/>
                  </a:lnTo>
                  <a:lnTo>
                    <a:pt x="885" y="724"/>
                  </a:lnTo>
                  <a:lnTo>
                    <a:pt x="885" y="728"/>
                  </a:lnTo>
                  <a:lnTo>
                    <a:pt x="886" y="733"/>
                  </a:lnTo>
                  <a:lnTo>
                    <a:pt x="889" y="735"/>
                  </a:lnTo>
                  <a:lnTo>
                    <a:pt x="891" y="738"/>
                  </a:lnTo>
                  <a:lnTo>
                    <a:pt x="898" y="741"/>
                  </a:lnTo>
                  <a:lnTo>
                    <a:pt x="905" y="743"/>
                  </a:lnTo>
                  <a:lnTo>
                    <a:pt x="913" y="741"/>
                  </a:lnTo>
                  <a:lnTo>
                    <a:pt x="920" y="738"/>
                  </a:lnTo>
                  <a:lnTo>
                    <a:pt x="921" y="735"/>
                  </a:lnTo>
                  <a:lnTo>
                    <a:pt x="924" y="733"/>
                  </a:lnTo>
                  <a:lnTo>
                    <a:pt x="926" y="728"/>
                  </a:lnTo>
                  <a:lnTo>
                    <a:pt x="926" y="724"/>
                  </a:lnTo>
                  <a:lnTo>
                    <a:pt x="926" y="724"/>
                  </a:lnTo>
                  <a:lnTo>
                    <a:pt x="926" y="220"/>
                  </a:lnTo>
                  <a:lnTo>
                    <a:pt x="926" y="220"/>
                  </a:lnTo>
                  <a:lnTo>
                    <a:pt x="926" y="147"/>
                  </a:lnTo>
                  <a:lnTo>
                    <a:pt x="926" y="147"/>
                  </a:lnTo>
                  <a:lnTo>
                    <a:pt x="924" y="141"/>
                  </a:lnTo>
                  <a:lnTo>
                    <a:pt x="921" y="136"/>
                  </a:lnTo>
                  <a:lnTo>
                    <a:pt x="917" y="130"/>
                  </a:lnTo>
                  <a:lnTo>
                    <a:pt x="911" y="128"/>
                  </a:lnTo>
                  <a:lnTo>
                    <a:pt x="911" y="128"/>
                  </a:lnTo>
                  <a:lnTo>
                    <a:pt x="137" y="16"/>
                  </a:lnTo>
                  <a:lnTo>
                    <a:pt x="137" y="1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39"/>
                  </a:lnTo>
                  <a:lnTo>
                    <a:pt x="14" y="41"/>
                  </a:lnTo>
                  <a:lnTo>
                    <a:pt x="14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6" name="Freeform 125">
              <a:extLst>
                <a:ext uri="{FF2B5EF4-FFF2-40B4-BE49-F238E27FC236}">
                  <a16:creationId xmlns:a16="http://schemas.microsoft.com/office/drawing/2014/main" id="{41D0CB6F-EFDC-9B24-EED5-5F9F0E70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1864"/>
              <a:ext cx="232" cy="14"/>
            </a:xfrm>
            <a:custGeom>
              <a:avLst/>
              <a:gdLst>
                <a:gd name="T0" fmla="*/ 20 w 697"/>
                <a:gd name="T1" fmla="*/ 41 h 41"/>
                <a:gd name="T2" fmla="*/ 20 w 697"/>
                <a:gd name="T3" fmla="*/ 41 h 41"/>
                <a:gd name="T4" fmla="*/ 596 w 697"/>
                <a:gd name="T5" fmla="*/ 41 h 41"/>
                <a:gd name="T6" fmla="*/ 596 w 697"/>
                <a:gd name="T7" fmla="*/ 41 h 41"/>
                <a:gd name="T8" fmla="*/ 677 w 697"/>
                <a:gd name="T9" fmla="*/ 41 h 41"/>
                <a:gd name="T10" fmla="*/ 677 w 697"/>
                <a:gd name="T11" fmla="*/ 41 h 41"/>
                <a:gd name="T12" fmla="*/ 681 w 697"/>
                <a:gd name="T13" fmla="*/ 39 h 41"/>
                <a:gd name="T14" fmla="*/ 686 w 697"/>
                <a:gd name="T15" fmla="*/ 38 h 41"/>
                <a:gd name="T16" fmla="*/ 689 w 697"/>
                <a:gd name="T17" fmla="*/ 36 h 41"/>
                <a:gd name="T18" fmla="*/ 691 w 697"/>
                <a:gd name="T19" fmla="*/ 33 h 41"/>
                <a:gd name="T20" fmla="*/ 696 w 697"/>
                <a:gd name="T21" fmla="*/ 28 h 41"/>
                <a:gd name="T22" fmla="*/ 697 w 697"/>
                <a:gd name="T23" fmla="*/ 20 h 41"/>
                <a:gd name="T24" fmla="*/ 696 w 697"/>
                <a:gd name="T25" fmla="*/ 13 h 41"/>
                <a:gd name="T26" fmla="*/ 691 w 697"/>
                <a:gd name="T27" fmla="*/ 6 h 41"/>
                <a:gd name="T28" fmla="*/ 689 w 697"/>
                <a:gd name="T29" fmla="*/ 3 h 41"/>
                <a:gd name="T30" fmla="*/ 686 w 697"/>
                <a:gd name="T31" fmla="*/ 1 h 41"/>
                <a:gd name="T32" fmla="*/ 681 w 697"/>
                <a:gd name="T33" fmla="*/ 0 h 41"/>
                <a:gd name="T34" fmla="*/ 677 w 697"/>
                <a:gd name="T35" fmla="*/ 0 h 41"/>
                <a:gd name="T36" fmla="*/ 677 w 697"/>
                <a:gd name="T37" fmla="*/ 0 h 41"/>
                <a:gd name="T38" fmla="*/ 100 w 697"/>
                <a:gd name="T39" fmla="*/ 0 h 41"/>
                <a:gd name="T40" fmla="*/ 100 w 697"/>
                <a:gd name="T41" fmla="*/ 0 h 41"/>
                <a:gd name="T42" fmla="*/ 20 w 697"/>
                <a:gd name="T43" fmla="*/ 0 h 41"/>
                <a:gd name="T44" fmla="*/ 20 w 697"/>
                <a:gd name="T45" fmla="*/ 0 h 41"/>
                <a:gd name="T46" fmla="*/ 16 w 697"/>
                <a:gd name="T47" fmla="*/ 0 h 41"/>
                <a:gd name="T48" fmla="*/ 11 w 697"/>
                <a:gd name="T49" fmla="*/ 1 h 41"/>
                <a:gd name="T50" fmla="*/ 8 w 697"/>
                <a:gd name="T51" fmla="*/ 3 h 41"/>
                <a:gd name="T52" fmla="*/ 5 w 697"/>
                <a:gd name="T53" fmla="*/ 6 h 41"/>
                <a:gd name="T54" fmla="*/ 1 w 697"/>
                <a:gd name="T55" fmla="*/ 13 h 41"/>
                <a:gd name="T56" fmla="*/ 0 w 697"/>
                <a:gd name="T57" fmla="*/ 20 h 41"/>
                <a:gd name="T58" fmla="*/ 1 w 697"/>
                <a:gd name="T59" fmla="*/ 28 h 41"/>
                <a:gd name="T60" fmla="*/ 5 w 697"/>
                <a:gd name="T61" fmla="*/ 33 h 41"/>
                <a:gd name="T62" fmla="*/ 8 w 697"/>
                <a:gd name="T63" fmla="*/ 36 h 41"/>
                <a:gd name="T64" fmla="*/ 11 w 697"/>
                <a:gd name="T65" fmla="*/ 38 h 41"/>
                <a:gd name="T66" fmla="*/ 16 w 697"/>
                <a:gd name="T67" fmla="*/ 39 h 41"/>
                <a:gd name="T68" fmla="*/ 20 w 697"/>
                <a:gd name="T69" fmla="*/ 41 h 41"/>
                <a:gd name="T70" fmla="*/ 20 w 697"/>
                <a:gd name="T7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7" h="41">
                  <a:moveTo>
                    <a:pt x="20" y="41"/>
                  </a:moveTo>
                  <a:lnTo>
                    <a:pt x="20" y="41"/>
                  </a:lnTo>
                  <a:lnTo>
                    <a:pt x="596" y="41"/>
                  </a:lnTo>
                  <a:lnTo>
                    <a:pt x="596" y="41"/>
                  </a:lnTo>
                  <a:lnTo>
                    <a:pt x="677" y="41"/>
                  </a:lnTo>
                  <a:lnTo>
                    <a:pt x="677" y="41"/>
                  </a:lnTo>
                  <a:lnTo>
                    <a:pt x="681" y="39"/>
                  </a:lnTo>
                  <a:lnTo>
                    <a:pt x="686" y="38"/>
                  </a:lnTo>
                  <a:lnTo>
                    <a:pt x="689" y="36"/>
                  </a:lnTo>
                  <a:lnTo>
                    <a:pt x="691" y="33"/>
                  </a:lnTo>
                  <a:lnTo>
                    <a:pt x="696" y="28"/>
                  </a:lnTo>
                  <a:lnTo>
                    <a:pt x="697" y="20"/>
                  </a:lnTo>
                  <a:lnTo>
                    <a:pt x="696" y="13"/>
                  </a:lnTo>
                  <a:lnTo>
                    <a:pt x="691" y="6"/>
                  </a:lnTo>
                  <a:lnTo>
                    <a:pt x="689" y="3"/>
                  </a:lnTo>
                  <a:lnTo>
                    <a:pt x="686" y="1"/>
                  </a:lnTo>
                  <a:lnTo>
                    <a:pt x="681" y="0"/>
                  </a:lnTo>
                  <a:lnTo>
                    <a:pt x="677" y="0"/>
                  </a:lnTo>
                  <a:lnTo>
                    <a:pt x="677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5" y="33"/>
                  </a:lnTo>
                  <a:lnTo>
                    <a:pt x="8" y="36"/>
                  </a:lnTo>
                  <a:lnTo>
                    <a:pt x="11" y="38"/>
                  </a:lnTo>
                  <a:lnTo>
                    <a:pt x="16" y="39"/>
                  </a:lnTo>
                  <a:lnTo>
                    <a:pt x="20" y="41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7" name="Freeform 126">
              <a:extLst>
                <a:ext uri="{FF2B5EF4-FFF2-40B4-BE49-F238E27FC236}">
                  <a16:creationId xmlns:a16="http://schemas.microsoft.com/office/drawing/2014/main" id="{20B03F0E-B07D-F166-CC17-7F7254D67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18"/>
              <a:ext cx="80" cy="17"/>
            </a:xfrm>
            <a:custGeom>
              <a:avLst/>
              <a:gdLst>
                <a:gd name="T0" fmla="*/ 19 w 241"/>
                <a:gd name="T1" fmla="*/ 48 h 50"/>
                <a:gd name="T2" fmla="*/ 19 w 241"/>
                <a:gd name="T3" fmla="*/ 48 h 50"/>
                <a:gd name="T4" fmla="*/ 45 w 241"/>
                <a:gd name="T5" fmla="*/ 50 h 50"/>
                <a:gd name="T6" fmla="*/ 70 w 241"/>
                <a:gd name="T7" fmla="*/ 48 h 50"/>
                <a:gd name="T8" fmla="*/ 120 w 241"/>
                <a:gd name="T9" fmla="*/ 45 h 50"/>
                <a:gd name="T10" fmla="*/ 171 w 241"/>
                <a:gd name="T11" fmla="*/ 43 h 50"/>
                <a:gd name="T12" fmla="*/ 196 w 241"/>
                <a:gd name="T13" fmla="*/ 41 h 50"/>
                <a:gd name="T14" fmla="*/ 221 w 241"/>
                <a:gd name="T15" fmla="*/ 43 h 50"/>
                <a:gd name="T16" fmla="*/ 221 w 241"/>
                <a:gd name="T17" fmla="*/ 43 h 50"/>
                <a:gd name="T18" fmla="*/ 227 w 241"/>
                <a:gd name="T19" fmla="*/ 41 h 50"/>
                <a:gd name="T20" fmla="*/ 230 w 241"/>
                <a:gd name="T21" fmla="*/ 41 h 50"/>
                <a:gd name="T22" fmla="*/ 234 w 241"/>
                <a:gd name="T23" fmla="*/ 40 h 50"/>
                <a:gd name="T24" fmla="*/ 237 w 241"/>
                <a:gd name="T25" fmla="*/ 37 h 50"/>
                <a:gd name="T26" fmla="*/ 240 w 241"/>
                <a:gd name="T27" fmla="*/ 31 h 50"/>
                <a:gd name="T28" fmla="*/ 241 w 241"/>
                <a:gd name="T29" fmla="*/ 22 h 50"/>
                <a:gd name="T30" fmla="*/ 240 w 241"/>
                <a:gd name="T31" fmla="*/ 15 h 50"/>
                <a:gd name="T32" fmla="*/ 236 w 241"/>
                <a:gd name="T33" fmla="*/ 9 h 50"/>
                <a:gd name="T34" fmla="*/ 230 w 241"/>
                <a:gd name="T35" fmla="*/ 3 h 50"/>
                <a:gd name="T36" fmla="*/ 227 w 241"/>
                <a:gd name="T37" fmla="*/ 2 h 50"/>
                <a:gd name="T38" fmla="*/ 221 w 241"/>
                <a:gd name="T39" fmla="*/ 2 h 50"/>
                <a:gd name="T40" fmla="*/ 221 w 241"/>
                <a:gd name="T41" fmla="*/ 2 h 50"/>
                <a:gd name="T42" fmla="*/ 196 w 241"/>
                <a:gd name="T43" fmla="*/ 0 h 50"/>
                <a:gd name="T44" fmla="*/ 171 w 241"/>
                <a:gd name="T45" fmla="*/ 2 h 50"/>
                <a:gd name="T46" fmla="*/ 120 w 241"/>
                <a:gd name="T47" fmla="*/ 5 h 50"/>
                <a:gd name="T48" fmla="*/ 70 w 241"/>
                <a:gd name="T49" fmla="*/ 7 h 50"/>
                <a:gd name="T50" fmla="*/ 45 w 241"/>
                <a:gd name="T51" fmla="*/ 9 h 50"/>
                <a:gd name="T52" fmla="*/ 19 w 241"/>
                <a:gd name="T53" fmla="*/ 7 h 50"/>
                <a:gd name="T54" fmla="*/ 19 w 241"/>
                <a:gd name="T55" fmla="*/ 7 h 50"/>
                <a:gd name="T56" fmla="*/ 15 w 241"/>
                <a:gd name="T57" fmla="*/ 7 h 50"/>
                <a:gd name="T58" fmla="*/ 10 w 241"/>
                <a:gd name="T59" fmla="*/ 9 h 50"/>
                <a:gd name="T60" fmla="*/ 7 w 241"/>
                <a:gd name="T61" fmla="*/ 10 h 50"/>
                <a:gd name="T62" fmla="*/ 4 w 241"/>
                <a:gd name="T63" fmla="*/ 13 h 50"/>
                <a:gd name="T64" fmla="*/ 1 w 241"/>
                <a:gd name="T65" fmla="*/ 19 h 50"/>
                <a:gd name="T66" fmla="*/ 0 w 241"/>
                <a:gd name="T67" fmla="*/ 26 h 50"/>
                <a:gd name="T68" fmla="*/ 1 w 241"/>
                <a:gd name="T69" fmla="*/ 34 h 50"/>
                <a:gd name="T70" fmla="*/ 4 w 241"/>
                <a:gd name="T71" fmla="*/ 41 h 50"/>
                <a:gd name="T72" fmla="*/ 10 w 241"/>
                <a:gd name="T73" fmla="*/ 45 h 50"/>
                <a:gd name="T74" fmla="*/ 15 w 241"/>
                <a:gd name="T75" fmla="*/ 47 h 50"/>
                <a:gd name="T76" fmla="*/ 19 w 241"/>
                <a:gd name="T77" fmla="*/ 48 h 50"/>
                <a:gd name="T78" fmla="*/ 19 w 241"/>
                <a:gd name="T7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1" h="50">
                  <a:moveTo>
                    <a:pt x="19" y="48"/>
                  </a:moveTo>
                  <a:lnTo>
                    <a:pt x="19" y="48"/>
                  </a:lnTo>
                  <a:lnTo>
                    <a:pt x="45" y="50"/>
                  </a:lnTo>
                  <a:lnTo>
                    <a:pt x="70" y="48"/>
                  </a:lnTo>
                  <a:lnTo>
                    <a:pt x="120" y="45"/>
                  </a:lnTo>
                  <a:lnTo>
                    <a:pt x="171" y="43"/>
                  </a:lnTo>
                  <a:lnTo>
                    <a:pt x="196" y="41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7" y="41"/>
                  </a:lnTo>
                  <a:lnTo>
                    <a:pt x="230" y="41"/>
                  </a:lnTo>
                  <a:lnTo>
                    <a:pt x="234" y="40"/>
                  </a:lnTo>
                  <a:lnTo>
                    <a:pt x="237" y="37"/>
                  </a:lnTo>
                  <a:lnTo>
                    <a:pt x="240" y="31"/>
                  </a:lnTo>
                  <a:lnTo>
                    <a:pt x="241" y="22"/>
                  </a:lnTo>
                  <a:lnTo>
                    <a:pt x="240" y="15"/>
                  </a:lnTo>
                  <a:lnTo>
                    <a:pt x="236" y="9"/>
                  </a:lnTo>
                  <a:lnTo>
                    <a:pt x="230" y="3"/>
                  </a:lnTo>
                  <a:lnTo>
                    <a:pt x="227" y="2"/>
                  </a:lnTo>
                  <a:lnTo>
                    <a:pt x="221" y="2"/>
                  </a:lnTo>
                  <a:lnTo>
                    <a:pt x="221" y="2"/>
                  </a:lnTo>
                  <a:lnTo>
                    <a:pt x="196" y="0"/>
                  </a:lnTo>
                  <a:lnTo>
                    <a:pt x="171" y="2"/>
                  </a:lnTo>
                  <a:lnTo>
                    <a:pt x="120" y="5"/>
                  </a:lnTo>
                  <a:lnTo>
                    <a:pt x="70" y="7"/>
                  </a:lnTo>
                  <a:lnTo>
                    <a:pt x="45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0" y="9"/>
                  </a:lnTo>
                  <a:lnTo>
                    <a:pt x="7" y="10"/>
                  </a:lnTo>
                  <a:lnTo>
                    <a:pt x="4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34"/>
                  </a:lnTo>
                  <a:lnTo>
                    <a:pt x="4" y="41"/>
                  </a:lnTo>
                  <a:lnTo>
                    <a:pt x="10" y="45"/>
                  </a:lnTo>
                  <a:lnTo>
                    <a:pt x="15" y="47"/>
                  </a:lnTo>
                  <a:lnTo>
                    <a:pt x="19" y="48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8" name="Freeform 127">
              <a:extLst>
                <a:ext uri="{FF2B5EF4-FFF2-40B4-BE49-F238E27FC236}">
                  <a16:creationId xmlns:a16="http://schemas.microsoft.com/office/drawing/2014/main" id="{55C54726-7646-6D7E-15DB-7D6832096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28"/>
              <a:ext cx="2063" cy="335"/>
            </a:xfrm>
            <a:custGeom>
              <a:avLst/>
              <a:gdLst>
                <a:gd name="T0" fmla="*/ 6162 w 6187"/>
                <a:gd name="T1" fmla="*/ 2 h 1004"/>
                <a:gd name="T2" fmla="*/ 6162 w 6187"/>
                <a:gd name="T3" fmla="*/ 2 h 1004"/>
                <a:gd name="T4" fmla="*/ 5577 w 6187"/>
                <a:gd name="T5" fmla="*/ 90 h 1004"/>
                <a:gd name="T6" fmla="*/ 4994 w 6187"/>
                <a:gd name="T7" fmla="*/ 180 h 1004"/>
                <a:gd name="T8" fmla="*/ 4994 w 6187"/>
                <a:gd name="T9" fmla="*/ 180 h 1004"/>
                <a:gd name="T10" fmla="*/ 4386 w 6187"/>
                <a:gd name="T11" fmla="*/ 277 h 1004"/>
                <a:gd name="T12" fmla="*/ 3778 w 6187"/>
                <a:gd name="T13" fmla="*/ 373 h 1004"/>
                <a:gd name="T14" fmla="*/ 3778 w 6187"/>
                <a:gd name="T15" fmla="*/ 373 h 1004"/>
                <a:gd name="T16" fmla="*/ 2553 w 6187"/>
                <a:gd name="T17" fmla="*/ 569 h 1004"/>
                <a:gd name="T18" fmla="*/ 2553 w 6187"/>
                <a:gd name="T19" fmla="*/ 569 h 1004"/>
                <a:gd name="T20" fmla="*/ 1943 w 6187"/>
                <a:gd name="T21" fmla="*/ 666 h 1004"/>
                <a:gd name="T22" fmla="*/ 1333 w 6187"/>
                <a:gd name="T23" fmla="*/ 763 h 1004"/>
                <a:gd name="T24" fmla="*/ 1333 w 6187"/>
                <a:gd name="T25" fmla="*/ 763 h 1004"/>
                <a:gd name="T26" fmla="*/ 745 w 6187"/>
                <a:gd name="T27" fmla="*/ 853 h 1004"/>
                <a:gd name="T28" fmla="*/ 158 w 6187"/>
                <a:gd name="T29" fmla="*/ 942 h 1004"/>
                <a:gd name="T30" fmla="*/ 158 w 6187"/>
                <a:gd name="T31" fmla="*/ 942 h 1004"/>
                <a:gd name="T32" fmla="*/ 15 w 6187"/>
                <a:gd name="T33" fmla="*/ 964 h 1004"/>
                <a:gd name="T34" fmla="*/ 15 w 6187"/>
                <a:gd name="T35" fmla="*/ 964 h 1004"/>
                <a:gd name="T36" fmla="*/ 11 w 6187"/>
                <a:gd name="T37" fmla="*/ 964 h 1004"/>
                <a:gd name="T38" fmla="*/ 8 w 6187"/>
                <a:gd name="T39" fmla="*/ 967 h 1004"/>
                <a:gd name="T40" fmla="*/ 5 w 6187"/>
                <a:gd name="T41" fmla="*/ 969 h 1004"/>
                <a:gd name="T42" fmla="*/ 2 w 6187"/>
                <a:gd name="T43" fmla="*/ 972 h 1004"/>
                <a:gd name="T44" fmla="*/ 0 w 6187"/>
                <a:gd name="T45" fmla="*/ 979 h 1004"/>
                <a:gd name="T46" fmla="*/ 2 w 6187"/>
                <a:gd name="T47" fmla="*/ 986 h 1004"/>
                <a:gd name="T48" fmla="*/ 5 w 6187"/>
                <a:gd name="T49" fmla="*/ 994 h 1004"/>
                <a:gd name="T50" fmla="*/ 11 w 6187"/>
                <a:gd name="T51" fmla="*/ 1000 h 1004"/>
                <a:gd name="T52" fmla="*/ 18 w 6187"/>
                <a:gd name="T53" fmla="*/ 1002 h 1004"/>
                <a:gd name="T54" fmla="*/ 22 w 6187"/>
                <a:gd name="T55" fmla="*/ 1004 h 1004"/>
                <a:gd name="T56" fmla="*/ 27 w 6187"/>
                <a:gd name="T57" fmla="*/ 1004 h 1004"/>
                <a:gd name="T58" fmla="*/ 27 w 6187"/>
                <a:gd name="T59" fmla="*/ 1004 h 1004"/>
                <a:gd name="T60" fmla="*/ 611 w 6187"/>
                <a:gd name="T61" fmla="*/ 915 h 1004"/>
                <a:gd name="T62" fmla="*/ 1196 w 6187"/>
                <a:gd name="T63" fmla="*/ 825 h 1004"/>
                <a:gd name="T64" fmla="*/ 1196 w 6187"/>
                <a:gd name="T65" fmla="*/ 825 h 1004"/>
                <a:gd name="T66" fmla="*/ 1803 w 6187"/>
                <a:gd name="T67" fmla="*/ 729 h 1004"/>
                <a:gd name="T68" fmla="*/ 2411 w 6187"/>
                <a:gd name="T69" fmla="*/ 632 h 1004"/>
                <a:gd name="T70" fmla="*/ 2411 w 6187"/>
                <a:gd name="T71" fmla="*/ 632 h 1004"/>
                <a:gd name="T72" fmla="*/ 3637 w 6187"/>
                <a:gd name="T73" fmla="*/ 438 h 1004"/>
                <a:gd name="T74" fmla="*/ 3637 w 6187"/>
                <a:gd name="T75" fmla="*/ 438 h 1004"/>
                <a:gd name="T76" fmla="*/ 4246 w 6187"/>
                <a:gd name="T77" fmla="*/ 340 h 1004"/>
                <a:gd name="T78" fmla="*/ 4856 w 6187"/>
                <a:gd name="T79" fmla="*/ 243 h 1004"/>
                <a:gd name="T80" fmla="*/ 4856 w 6187"/>
                <a:gd name="T81" fmla="*/ 243 h 1004"/>
                <a:gd name="T82" fmla="*/ 5443 w 6187"/>
                <a:gd name="T83" fmla="*/ 153 h 1004"/>
                <a:gd name="T84" fmla="*/ 6031 w 6187"/>
                <a:gd name="T85" fmla="*/ 62 h 1004"/>
                <a:gd name="T86" fmla="*/ 6031 w 6187"/>
                <a:gd name="T87" fmla="*/ 62 h 1004"/>
                <a:gd name="T88" fmla="*/ 6173 w 6187"/>
                <a:gd name="T89" fmla="*/ 41 h 1004"/>
                <a:gd name="T90" fmla="*/ 6173 w 6187"/>
                <a:gd name="T91" fmla="*/ 41 h 1004"/>
                <a:gd name="T92" fmla="*/ 6177 w 6187"/>
                <a:gd name="T93" fmla="*/ 40 h 1004"/>
                <a:gd name="T94" fmla="*/ 6182 w 6187"/>
                <a:gd name="T95" fmla="*/ 38 h 1004"/>
                <a:gd name="T96" fmla="*/ 6184 w 6187"/>
                <a:gd name="T97" fmla="*/ 35 h 1004"/>
                <a:gd name="T98" fmla="*/ 6186 w 6187"/>
                <a:gd name="T99" fmla="*/ 33 h 1004"/>
                <a:gd name="T100" fmla="*/ 6187 w 6187"/>
                <a:gd name="T101" fmla="*/ 25 h 1004"/>
                <a:gd name="T102" fmla="*/ 6187 w 6187"/>
                <a:gd name="T103" fmla="*/ 18 h 1004"/>
                <a:gd name="T104" fmla="*/ 6184 w 6187"/>
                <a:gd name="T105" fmla="*/ 11 h 1004"/>
                <a:gd name="T106" fmla="*/ 6179 w 6187"/>
                <a:gd name="T107" fmla="*/ 5 h 1004"/>
                <a:gd name="T108" fmla="*/ 6171 w 6187"/>
                <a:gd name="T109" fmla="*/ 2 h 1004"/>
                <a:gd name="T110" fmla="*/ 6167 w 6187"/>
                <a:gd name="T111" fmla="*/ 0 h 1004"/>
                <a:gd name="T112" fmla="*/ 6162 w 6187"/>
                <a:gd name="T113" fmla="*/ 2 h 1004"/>
                <a:gd name="T114" fmla="*/ 6162 w 6187"/>
                <a:gd name="T115" fmla="*/ 2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87" h="1004">
                  <a:moveTo>
                    <a:pt x="6162" y="2"/>
                  </a:moveTo>
                  <a:lnTo>
                    <a:pt x="6162" y="2"/>
                  </a:lnTo>
                  <a:lnTo>
                    <a:pt x="5577" y="90"/>
                  </a:lnTo>
                  <a:lnTo>
                    <a:pt x="4994" y="180"/>
                  </a:lnTo>
                  <a:lnTo>
                    <a:pt x="4994" y="180"/>
                  </a:lnTo>
                  <a:lnTo>
                    <a:pt x="4386" y="277"/>
                  </a:lnTo>
                  <a:lnTo>
                    <a:pt x="3778" y="373"/>
                  </a:lnTo>
                  <a:lnTo>
                    <a:pt x="3778" y="373"/>
                  </a:lnTo>
                  <a:lnTo>
                    <a:pt x="2553" y="569"/>
                  </a:lnTo>
                  <a:lnTo>
                    <a:pt x="2553" y="569"/>
                  </a:lnTo>
                  <a:lnTo>
                    <a:pt x="1943" y="666"/>
                  </a:lnTo>
                  <a:lnTo>
                    <a:pt x="1333" y="763"/>
                  </a:lnTo>
                  <a:lnTo>
                    <a:pt x="1333" y="763"/>
                  </a:lnTo>
                  <a:lnTo>
                    <a:pt x="745" y="853"/>
                  </a:lnTo>
                  <a:lnTo>
                    <a:pt x="158" y="942"/>
                  </a:lnTo>
                  <a:lnTo>
                    <a:pt x="158" y="942"/>
                  </a:lnTo>
                  <a:lnTo>
                    <a:pt x="15" y="964"/>
                  </a:lnTo>
                  <a:lnTo>
                    <a:pt x="15" y="964"/>
                  </a:lnTo>
                  <a:lnTo>
                    <a:pt x="11" y="964"/>
                  </a:lnTo>
                  <a:lnTo>
                    <a:pt x="8" y="967"/>
                  </a:lnTo>
                  <a:lnTo>
                    <a:pt x="5" y="969"/>
                  </a:lnTo>
                  <a:lnTo>
                    <a:pt x="2" y="972"/>
                  </a:lnTo>
                  <a:lnTo>
                    <a:pt x="0" y="979"/>
                  </a:lnTo>
                  <a:lnTo>
                    <a:pt x="2" y="986"/>
                  </a:lnTo>
                  <a:lnTo>
                    <a:pt x="5" y="994"/>
                  </a:lnTo>
                  <a:lnTo>
                    <a:pt x="11" y="1000"/>
                  </a:lnTo>
                  <a:lnTo>
                    <a:pt x="18" y="1002"/>
                  </a:lnTo>
                  <a:lnTo>
                    <a:pt x="22" y="1004"/>
                  </a:lnTo>
                  <a:lnTo>
                    <a:pt x="27" y="1004"/>
                  </a:lnTo>
                  <a:lnTo>
                    <a:pt x="27" y="1004"/>
                  </a:lnTo>
                  <a:lnTo>
                    <a:pt x="611" y="915"/>
                  </a:lnTo>
                  <a:lnTo>
                    <a:pt x="1196" y="825"/>
                  </a:lnTo>
                  <a:lnTo>
                    <a:pt x="1196" y="825"/>
                  </a:lnTo>
                  <a:lnTo>
                    <a:pt x="1803" y="729"/>
                  </a:lnTo>
                  <a:lnTo>
                    <a:pt x="2411" y="632"/>
                  </a:lnTo>
                  <a:lnTo>
                    <a:pt x="2411" y="632"/>
                  </a:lnTo>
                  <a:lnTo>
                    <a:pt x="3637" y="438"/>
                  </a:lnTo>
                  <a:lnTo>
                    <a:pt x="3637" y="438"/>
                  </a:lnTo>
                  <a:lnTo>
                    <a:pt x="4246" y="340"/>
                  </a:lnTo>
                  <a:lnTo>
                    <a:pt x="4856" y="243"/>
                  </a:lnTo>
                  <a:lnTo>
                    <a:pt x="4856" y="243"/>
                  </a:lnTo>
                  <a:lnTo>
                    <a:pt x="5443" y="153"/>
                  </a:lnTo>
                  <a:lnTo>
                    <a:pt x="6031" y="62"/>
                  </a:lnTo>
                  <a:lnTo>
                    <a:pt x="6031" y="62"/>
                  </a:lnTo>
                  <a:lnTo>
                    <a:pt x="6173" y="41"/>
                  </a:lnTo>
                  <a:lnTo>
                    <a:pt x="6173" y="41"/>
                  </a:lnTo>
                  <a:lnTo>
                    <a:pt x="6177" y="40"/>
                  </a:lnTo>
                  <a:lnTo>
                    <a:pt x="6182" y="38"/>
                  </a:lnTo>
                  <a:lnTo>
                    <a:pt x="6184" y="35"/>
                  </a:lnTo>
                  <a:lnTo>
                    <a:pt x="6186" y="33"/>
                  </a:lnTo>
                  <a:lnTo>
                    <a:pt x="6187" y="25"/>
                  </a:lnTo>
                  <a:lnTo>
                    <a:pt x="6187" y="18"/>
                  </a:lnTo>
                  <a:lnTo>
                    <a:pt x="6184" y="11"/>
                  </a:lnTo>
                  <a:lnTo>
                    <a:pt x="6179" y="5"/>
                  </a:lnTo>
                  <a:lnTo>
                    <a:pt x="6171" y="2"/>
                  </a:lnTo>
                  <a:lnTo>
                    <a:pt x="6167" y="0"/>
                  </a:lnTo>
                  <a:lnTo>
                    <a:pt x="6162" y="2"/>
                  </a:lnTo>
                  <a:lnTo>
                    <a:pt x="61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79" name="Freeform 128">
              <a:extLst>
                <a:ext uri="{FF2B5EF4-FFF2-40B4-BE49-F238E27FC236}">
                  <a16:creationId xmlns:a16="http://schemas.microsoft.com/office/drawing/2014/main" id="{C7EA620A-6C24-F5EB-AA42-93121ED7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3674"/>
              <a:ext cx="365" cy="66"/>
            </a:xfrm>
            <a:custGeom>
              <a:avLst/>
              <a:gdLst>
                <a:gd name="T0" fmla="*/ 1070 w 1096"/>
                <a:gd name="T1" fmla="*/ 2 h 198"/>
                <a:gd name="T2" fmla="*/ 1070 w 1096"/>
                <a:gd name="T3" fmla="*/ 2 h 198"/>
                <a:gd name="T4" fmla="*/ 807 w 1096"/>
                <a:gd name="T5" fmla="*/ 40 h 198"/>
                <a:gd name="T6" fmla="*/ 543 w 1096"/>
                <a:gd name="T7" fmla="*/ 78 h 198"/>
                <a:gd name="T8" fmla="*/ 278 w 1096"/>
                <a:gd name="T9" fmla="*/ 117 h 198"/>
                <a:gd name="T10" fmla="*/ 15 w 1096"/>
                <a:gd name="T11" fmla="*/ 158 h 198"/>
                <a:gd name="T12" fmla="*/ 15 w 1096"/>
                <a:gd name="T13" fmla="*/ 158 h 198"/>
                <a:gd name="T14" fmla="*/ 11 w 1096"/>
                <a:gd name="T15" fmla="*/ 160 h 198"/>
                <a:gd name="T16" fmla="*/ 8 w 1096"/>
                <a:gd name="T17" fmla="*/ 161 h 198"/>
                <a:gd name="T18" fmla="*/ 5 w 1096"/>
                <a:gd name="T19" fmla="*/ 164 h 198"/>
                <a:gd name="T20" fmla="*/ 3 w 1096"/>
                <a:gd name="T21" fmla="*/ 167 h 198"/>
                <a:gd name="T22" fmla="*/ 0 w 1096"/>
                <a:gd name="T23" fmla="*/ 174 h 198"/>
                <a:gd name="T24" fmla="*/ 2 w 1096"/>
                <a:gd name="T25" fmla="*/ 181 h 198"/>
                <a:gd name="T26" fmla="*/ 5 w 1096"/>
                <a:gd name="T27" fmla="*/ 189 h 198"/>
                <a:gd name="T28" fmla="*/ 11 w 1096"/>
                <a:gd name="T29" fmla="*/ 195 h 198"/>
                <a:gd name="T30" fmla="*/ 18 w 1096"/>
                <a:gd name="T31" fmla="*/ 198 h 198"/>
                <a:gd name="T32" fmla="*/ 22 w 1096"/>
                <a:gd name="T33" fmla="*/ 198 h 198"/>
                <a:gd name="T34" fmla="*/ 27 w 1096"/>
                <a:gd name="T35" fmla="*/ 198 h 198"/>
                <a:gd name="T36" fmla="*/ 27 w 1096"/>
                <a:gd name="T37" fmla="*/ 198 h 198"/>
                <a:gd name="T38" fmla="*/ 290 w 1096"/>
                <a:gd name="T39" fmla="*/ 157 h 198"/>
                <a:gd name="T40" fmla="*/ 553 w 1096"/>
                <a:gd name="T41" fmla="*/ 117 h 198"/>
                <a:gd name="T42" fmla="*/ 817 w 1096"/>
                <a:gd name="T43" fmla="*/ 79 h 198"/>
                <a:gd name="T44" fmla="*/ 1082 w 1096"/>
                <a:gd name="T45" fmla="*/ 41 h 198"/>
                <a:gd name="T46" fmla="*/ 1082 w 1096"/>
                <a:gd name="T47" fmla="*/ 41 h 198"/>
                <a:gd name="T48" fmla="*/ 1086 w 1096"/>
                <a:gd name="T49" fmla="*/ 40 h 198"/>
                <a:gd name="T50" fmla="*/ 1089 w 1096"/>
                <a:gd name="T51" fmla="*/ 37 h 198"/>
                <a:gd name="T52" fmla="*/ 1092 w 1096"/>
                <a:gd name="T53" fmla="*/ 35 h 198"/>
                <a:gd name="T54" fmla="*/ 1095 w 1096"/>
                <a:gd name="T55" fmla="*/ 32 h 198"/>
                <a:gd name="T56" fmla="*/ 1096 w 1096"/>
                <a:gd name="T57" fmla="*/ 25 h 198"/>
                <a:gd name="T58" fmla="*/ 1095 w 1096"/>
                <a:gd name="T59" fmla="*/ 18 h 198"/>
                <a:gd name="T60" fmla="*/ 1092 w 1096"/>
                <a:gd name="T61" fmla="*/ 10 h 198"/>
                <a:gd name="T62" fmla="*/ 1086 w 1096"/>
                <a:gd name="T63" fmla="*/ 4 h 198"/>
                <a:gd name="T64" fmla="*/ 1079 w 1096"/>
                <a:gd name="T65" fmla="*/ 2 h 198"/>
                <a:gd name="T66" fmla="*/ 1074 w 1096"/>
                <a:gd name="T67" fmla="*/ 0 h 198"/>
                <a:gd name="T68" fmla="*/ 1070 w 1096"/>
                <a:gd name="T69" fmla="*/ 2 h 198"/>
                <a:gd name="T70" fmla="*/ 1070 w 1096"/>
                <a:gd name="T71" fmla="*/ 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6" h="198">
                  <a:moveTo>
                    <a:pt x="1070" y="2"/>
                  </a:moveTo>
                  <a:lnTo>
                    <a:pt x="1070" y="2"/>
                  </a:lnTo>
                  <a:lnTo>
                    <a:pt x="807" y="40"/>
                  </a:lnTo>
                  <a:lnTo>
                    <a:pt x="543" y="78"/>
                  </a:lnTo>
                  <a:lnTo>
                    <a:pt x="278" y="11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1" y="160"/>
                  </a:lnTo>
                  <a:lnTo>
                    <a:pt x="8" y="161"/>
                  </a:lnTo>
                  <a:lnTo>
                    <a:pt x="5" y="164"/>
                  </a:lnTo>
                  <a:lnTo>
                    <a:pt x="3" y="167"/>
                  </a:lnTo>
                  <a:lnTo>
                    <a:pt x="0" y="174"/>
                  </a:lnTo>
                  <a:lnTo>
                    <a:pt x="2" y="181"/>
                  </a:lnTo>
                  <a:lnTo>
                    <a:pt x="5" y="189"/>
                  </a:lnTo>
                  <a:lnTo>
                    <a:pt x="11" y="195"/>
                  </a:lnTo>
                  <a:lnTo>
                    <a:pt x="18" y="198"/>
                  </a:lnTo>
                  <a:lnTo>
                    <a:pt x="22" y="198"/>
                  </a:lnTo>
                  <a:lnTo>
                    <a:pt x="27" y="198"/>
                  </a:lnTo>
                  <a:lnTo>
                    <a:pt x="27" y="198"/>
                  </a:lnTo>
                  <a:lnTo>
                    <a:pt x="290" y="157"/>
                  </a:lnTo>
                  <a:lnTo>
                    <a:pt x="553" y="117"/>
                  </a:lnTo>
                  <a:lnTo>
                    <a:pt x="817" y="79"/>
                  </a:lnTo>
                  <a:lnTo>
                    <a:pt x="1082" y="41"/>
                  </a:lnTo>
                  <a:lnTo>
                    <a:pt x="1082" y="41"/>
                  </a:lnTo>
                  <a:lnTo>
                    <a:pt x="1086" y="40"/>
                  </a:lnTo>
                  <a:lnTo>
                    <a:pt x="1089" y="37"/>
                  </a:lnTo>
                  <a:lnTo>
                    <a:pt x="1092" y="35"/>
                  </a:lnTo>
                  <a:lnTo>
                    <a:pt x="1095" y="32"/>
                  </a:lnTo>
                  <a:lnTo>
                    <a:pt x="1096" y="25"/>
                  </a:lnTo>
                  <a:lnTo>
                    <a:pt x="1095" y="18"/>
                  </a:lnTo>
                  <a:lnTo>
                    <a:pt x="1092" y="10"/>
                  </a:lnTo>
                  <a:lnTo>
                    <a:pt x="1086" y="4"/>
                  </a:lnTo>
                  <a:lnTo>
                    <a:pt x="1079" y="2"/>
                  </a:lnTo>
                  <a:lnTo>
                    <a:pt x="1074" y="0"/>
                  </a:lnTo>
                  <a:lnTo>
                    <a:pt x="1070" y="2"/>
                  </a:lnTo>
                  <a:lnTo>
                    <a:pt x="107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0" name="Freeform 129">
              <a:extLst>
                <a:ext uri="{FF2B5EF4-FFF2-40B4-BE49-F238E27FC236}">
                  <a16:creationId xmlns:a16="http://schemas.microsoft.com/office/drawing/2014/main" id="{3A851FAB-94DA-D00C-465E-1312C77F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" y="2643"/>
              <a:ext cx="43" cy="84"/>
            </a:xfrm>
            <a:custGeom>
              <a:avLst/>
              <a:gdLst>
                <a:gd name="T0" fmla="*/ 41 w 131"/>
                <a:gd name="T1" fmla="*/ 233 h 252"/>
                <a:gd name="T2" fmla="*/ 41 w 131"/>
                <a:gd name="T3" fmla="*/ 233 h 252"/>
                <a:gd name="T4" fmla="*/ 44 w 131"/>
                <a:gd name="T5" fmla="*/ 205 h 252"/>
                <a:gd name="T6" fmla="*/ 49 w 131"/>
                <a:gd name="T7" fmla="*/ 177 h 252"/>
                <a:gd name="T8" fmla="*/ 56 w 131"/>
                <a:gd name="T9" fmla="*/ 151 h 252"/>
                <a:gd name="T10" fmla="*/ 65 w 131"/>
                <a:gd name="T11" fmla="*/ 126 h 252"/>
                <a:gd name="T12" fmla="*/ 78 w 131"/>
                <a:gd name="T13" fmla="*/ 101 h 252"/>
                <a:gd name="T14" fmla="*/ 91 w 131"/>
                <a:gd name="T15" fmla="*/ 78 h 252"/>
                <a:gd name="T16" fmla="*/ 107 w 131"/>
                <a:gd name="T17" fmla="*/ 56 h 252"/>
                <a:gd name="T18" fmla="*/ 126 w 131"/>
                <a:gd name="T19" fmla="*/ 35 h 252"/>
                <a:gd name="T20" fmla="*/ 126 w 131"/>
                <a:gd name="T21" fmla="*/ 35 h 252"/>
                <a:gd name="T22" fmla="*/ 128 w 131"/>
                <a:gd name="T23" fmla="*/ 31 h 252"/>
                <a:gd name="T24" fmla="*/ 131 w 131"/>
                <a:gd name="T25" fmla="*/ 28 h 252"/>
                <a:gd name="T26" fmla="*/ 131 w 131"/>
                <a:gd name="T27" fmla="*/ 19 h 252"/>
                <a:gd name="T28" fmla="*/ 129 w 131"/>
                <a:gd name="T29" fmla="*/ 12 h 252"/>
                <a:gd name="T30" fmla="*/ 125 w 131"/>
                <a:gd name="T31" fmla="*/ 6 h 252"/>
                <a:gd name="T32" fmla="*/ 119 w 131"/>
                <a:gd name="T33" fmla="*/ 1 h 252"/>
                <a:gd name="T34" fmla="*/ 112 w 131"/>
                <a:gd name="T35" fmla="*/ 0 h 252"/>
                <a:gd name="T36" fmla="*/ 107 w 131"/>
                <a:gd name="T37" fmla="*/ 0 h 252"/>
                <a:gd name="T38" fmla="*/ 104 w 131"/>
                <a:gd name="T39" fmla="*/ 0 h 252"/>
                <a:gd name="T40" fmla="*/ 100 w 131"/>
                <a:gd name="T41" fmla="*/ 3 h 252"/>
                <a:gd name="T42" fmla="*/ 97 w 131"/>
                <a:gd name="T43" fmla="*/ 6 h 252"/>
                <a:gd name="T44" fmla="*/ 97 w 131"/>
                <a:gd name="T45" fmla="*/ 6 h 252"/>
                <a:gd name="T46" fmla="*/ 75 w 131"/>
                <a:gd name="T47" fmla="*/ 29 h 252"/>
                <a:gd name="T48" fmla="*/ 58 w 131"/>
                <a:gd name="T49" fmla="*/ 56 h 252"/>
                <a:gd name="T50" fmla="*/ 41 w 131"/>
                <a:gd name="T51" fmla="*/ 82 h 252"/>
                <a:gd name="T52" fmla="*/ 28 w 131"/>
                <a:gd name="T53" fmla="*/ 110 h 252"/>
                <a:gd name="T54" fmla="*/ 17 w 131"/>
                <a:gd name="T55" fmla="*/ 139 h 252"/>
                <a:gd name="T56" fmla="*/ 9 w 131"/>
                <a:gd name="T57" fmla="*/ 170 h 252"/>
                <a:gd name="T58" fmla="*/ 3 w 131"/>
                <a:gd name="T59" fmla="*/ 200 h 252"/>
                <a:gd name="T60" fmla="*/ 0 w 131"/>
                <a:gd name="T61" fmla="*/ 233 h 252"/>
                <a:gd name="T62" fmla="*/ 0 w 131"/>
                <a:gd name="T63" fmla="*/ 233 h 252"/>
                <a:gd name="T64" fmla="*/ 0 w 131"/>
                <a:gd name="T65" fmla="*/ 237 h 252"/>
                <a:gd name="T66" fmla="*/ 2 w 131"/>
                <a:gd name="T67" fmla="*/ 240 h 252"/>
                <a:gd name="T68" fmla="*/ 3 w 131"/>
                <a:gd name="T69" fmla="*/ 244 h 252"/>
                <a:gd name="T70" fmla="*/ 6 w 131"/>
                <a:gd name="T71" fmla="*/ 247 h 252"/>
                <a:gd name="T72" fmla="*/ 12 w 131"/>
                <a:gd name="T73" fmla="*/ 250 h 252"/>
                <a:gd name="T74" fmla="*/ 19 w 131"/>
                <a:gd name="T75" fmla="*/ 252 h 252"/>
                <a:gd name="T76" fmla="*/ 27 w 131"/>
                <a:gd name="T77" fmla="*/ 250 h 252"/>
                <a:gd name="T78" fmla="*/ 34 w 131"/>
                <a:gd name="T79" fmla="*/ 247 h 252"/>
                <a:gd name="T80" fmla="*/ 39 w 131"/>
                <a:gd name="T81" fmla="*/ 240 h 252"/>
                <a:gd name="T82" fmla="*/ 40 w 131"/>
                <a:gd name="T83" fmla="*/ 237 h 252"/>
                <a:gd name="T84" fmla="*/ 41 w 131"/>
                <a:gd name="T85" fmla="*/ 233 h 252"/>
                <a:gd name="T86" fmla="*/ 41 w 131"/>
                <a:gd name="T87" fmla="*/ 23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" h="252">
                  <a:moveTo>
                    <a:pt x="41" y="233"/>
                  </a:moveTo>
                  <a:lnTo>
                    <a:pt x="41" y="233"/>
                  </a:lnTo>
                  <a:lnTo>
                    <a:pt x="44" y="205"/>
                  </a:lnTo>
                  <a:lnTo>
                    <a:pt x="49" y="177"/>
                  </a:lnTo>
                  <a:lnTo>
                    <a:pt x="56" y="151"/>
                  </a:lnTo>
                  <a:lnTo>
                    <a:pt x="65" y="126"/>
                  </a:lnTo>
                  <a:lnTo>
                    <a:pt x="78" y="101"/>
                  </a:lnTo>
                  <a:lnTo>
                    <a:pt x="91" y="78"/>
                  </a:lnTo>
                  <a:lnTo>
                    <a:pt x="107" y="56"/>
                  </a:lnTo>
                  <a:lnTo>
                    <a:pt x="126" y="35"/>
                  </a:lnTo>
                  <a:lnTo>
                    <a:pt x="126" y="35"/>
                  </a:lnTo>
                  <a:lnTo>
                    <a:pt x="128" y="31"/>
                  </a:lnTo>
                  <a:lnTo>
                    <a:pt x="131" y="28"/>
                  </a:lnTo>
                  <a:lnTo>
                    <a:pt x="131" y="19"/>
                  </a:lnTo>
                  <a:lnTo>
                    <a:pt x="129" y="12"/>
                  </a:lnTo>
                  <a:lnTo>
                    <a:pt x="125" y="6"/>
                  </a:lnTo>
                  <a:lnTo>
                    <a:pt x="119" y="1"/>
                  </a:lnTo>
                  <a:lnTo>
                    <a:pt x="112" y="0"/>
                  </a:lnTo>
                  <a:lnTo>
                    <a:pt x="107" y="0"/>
                  </a:lnTo>
                  <a:lnTo>
                    <a:pt x="104" y="0"/>
                  </a:lnTo>
                  <a:lnTo>
                    <a:pt x="100" y="3"/>
                  </a:lnTo>
                  <a:lnTo>
                    <a:pt x="97" y="6"/>
                  </a:lnTo>
                  <a:lnTo>
                    <a:pt x="97" y="6"/>
                  </a:lnTo>
                  <a:lnTo>
                    <a:pt x="75" y="29"/>
                  </a:lnTo>
                  <a:lnTo>
                    <a:pt x="58" y="56"/>
                  </a:lnTo>
                  <a:lnTo>
                    <a:pt x="41" y="82"/>
                  </a:lnTo>
                  <a:lnTo>
                    <a:pt x="28" y="110"/>
                  </a:lnTo>
                  <a:lnTo>
                    <a:pt x="17" y="139"/>
                  </a:lnTo>
                  <a:lnTo>
                    <a:pt x="9" y="170"/>
                  </a:lnTo>
                  <a:lnTo>
                    <a:pt x="3" y="200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7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6" y="247"/>
                  </a:lnTo>
                  <a:lnTo>
                    <a:pt x="12" y="250"/>
                  </a:lnTo>
                  <a:lnTo>
                    <a:pt x="19" y="252"/>
                  </a:lnTo>
                  <a:lnTo>
                    <a:pt x="27" y="250"/>
                  </a:lnTo>
                  <a:lnTo>
                    <a:pt x="34" y="247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1" y="233"/>
                  </a:lnTo>
                  <a:lnTo>
                    <a:pt x="41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1" name="Freeform 130">
              <a:extLst>
                <a:ext uri="{FF2B5EF4-FFF2-40B4-BE49-F238E27FC236}">
                  <a16:creationId xmlns:a16="http://schemas.microsoft.com/office/drawing/2014/main" id="{7AE62B31-525E-A1B3-E154-9873A70FA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2636"/>
              <a:ext cx="20" cy="89"/>
            </a:xfrm>
            <a:custGeom>
              <a:avLst/>
              <a:gdLst>
                <a:gd name="T0" fmla="*/ 57 w 59"/>
                <a:gd name="T1" fmla="*/ 241 h 266"/>
                <a:gd name="T2" fmla="*/ 57 w 59"/>
                <a:gd name="T3" fmla="*/ 241 h 266"/>
                <a:gd name="T4" fmla="*/ 51 w 59"/>
                <a:gd name="T5" fmla="*/ 215 h 266"/>
                <a:gd name="T6" fmla="*/ 47 w 59"/>
                <a:gd name="T7" fmla="*/ 188 h 266"/>
                <a:gd name="T8" fmla="*/ 43 w 59"/>
                <a:gd name="T9" fmla="*/ 160 h 266"/>
                <a:gd name="T10" fmla="*/ 41 w 59"/>
                <a:gd name="T11" fmla="*/ 134 h 266"/>
                <a:gd name="T12" fmla="*/ 40 w 59"/>
                <a:gd name="T13" fmla="*/ 106 h 266"/>
                <a:gd name="T14" fmla="*/ 40 w 59"/>
                <a:gd name="T15" fmla="*/ 80 h 266"/>
                <a:gd name="T16" fmla="*/ 43 w 59"/>
                <a:gd name="T17" fmla="*/ 52 h 266"/>
                <a:gd name="T18" fmla="*/ 45 w 59"/>
                <a:gd name="T19" fmla="*/ 24 h 266"/>
                <a:gd name="T20" fmla="*/ 45 w 59"/>
                <a:gd name="T21" fmla="*/ 24 h 266"/>
                <a:gd name="T22" fmla="*/ 45 w 59"/>
                <a:gd name="T23" fmla="*/ 20 h 266"/>
                <a:gd name="T24" fmla="*/ 44 w 59"/>
                <a:gd name="T25" fmla="*/ 16 h 266"/>
                <a:gd name="T26" fmla="*/ 41 w 59"/>
                <a:gd name="T27" fmla="*/ 8 h 266"/>
                <a:gd name="T28" fmla="*/ 35 w 59"/>
                <a:gd name="T29" fmla="*/ 4 h 266"/>
                <a:gd name="T30" fmla="*/ 28 w 59"/>
                <a:gd name="T31" fmla="*/ 0 h 266"/>
                <a:gd name="T32" fmla="*/ 21 w 59"/>
                <a:gd name="T33" fmla="*/ 0 h 266"/>
                <a:gd name="T34" fmla="*/ 13 w 59"/>
                <a:gd name="T35" fmla="*/ 1 h 266"/>
                <a:gd name="T36" fmla="*/ 10 w 59"/>
                <a:gd name="T37" fmla="*/ 4 h 266"/>
                <a:gd name="T38" fmla="*/ 9 w 59"/>
                <a:gd name="T39" fmla="*/ 7 h 266"/>
                <a:gd name="T40" fmla="*/ 6 w 59"/>
                <a:gd name="T41" fmla="*/ 10 h 266"/>
                <a:gd name="T42" fmla="*/ 6 w 59"/>
                <a:gd name="T43" fmla="*/ 14 h 266"/>
                <a:gd name="T44" fmla="*/ 6 w 59"/>
                <a:gd name="T45" fmla="*/ 14 h 266"/>
                <a:gd name="T46" fmla="*/ 2 w 59"/>
                <a:gd name="T47" fmla="*/ 43 h 266"/>
                <a:gd name="T48" fmla="*/ 0 w 59"/>
                <a:gd name="T49" fmla="*/ 74 h 266"/>
                <a:gd name="T50" fmla="*/ 0 w 59"/>
                <a:gd name="T51" fmla="*/ 103 h 266"/>
                <a:gd name="T52" fmla="*/ 0 w 59"/>
                <a:gd name="T53" fmla="*/ 134 h 266"/>
                <a:gd name="T54" fmla="*/ 3 w 59"/>
                <a:gd name="T55" fmla="*/ 163 h 266"/>
                <a:gd name="T56" fmla="*/ 6 w 59"/>
                <a:gd name="T57" fmla="*/ 193 h 266"/>
                <a:gd name="T58" fmla="*/ 12 w 59"/>
                <a:gd name="T59" fmla="*/ 222 h 266"/>
                <a:gd name="T60" fmla="*/ 18 w 59"/>
                <a:gd name="T61" fmla="*/ 251 h 266"/>
                <a:gd name="T62" fmla="*/ 18 w 59"/>
                <a:gd name="T63" fmla="*/ 251 h 266"/>
                <a:gd name="T64" fmla="*/ 19 w 59"/>
                <a:gd name="T65" fmla="*/ 256 h 266"/>
                <a:gd name="T66" fmla="*/ 22 w 59"/>
                <a:gd name="T67" fmla="*/ 260 h 266"/>
                <a:gd name="T68" fmla="*/ 25 w 59"/>
                <a:gd name="T69" fmla="*/ 263 h 266"/>
                <a:gd name="T70" fmla="*/ 28 w 59"/>
                <a:gd name="T71" fmla="*/ 264 h 266"/>
                <a:gd name="T72" fmla="*/ 35 w 59"/>
                <a:gd name="T73" fmla="*/ 266 h 266"/>
                <a:gd name="T74" fmla="*/ 43 w 59"/>
                <a:gd name="T75" fmla="*/ 266 h 266"/>
                <a:gd name="T76" fmla="*/ 50 w 59"/>
                <a:gd name="T77" fmla="*/ 263 h 266"/>
                <a:gd name="T78" fmla="*/ 54 w 59"/>
                <a:gd name="T79" fmla="*/ 257 h 266"/>
                <a:gd name="T80" fmla="*/ 57 w 59"/>
                <a:gd name="T81" fmla="*/ 250 h 266"/>
                <a:gd name="T82" fmla="*/ 59 w 59"/>
                <a:gd name="T83" fmla="*/ 245 h 266"/>
                <a:gd name="T84" fmla="*/ 57 w 59"/>
                <a:gd name="T85" fmla="*/ 241 h 266"/>
                <a:gd name="T86" fmla="*/ 57 w 59"/>
                <a:gd name="T87" fmla="*/ 24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266">
                  <a:moveTo>
                    <a:pt x="57" y="241"/>
                  </a:moveTo>
                  <a:lnTo>
                    <a:pt x="57" y="241"/>
                  </a:lnTo>
                  <a:lnTo>
                    <a:pt x="51" y="215"/>
                  </a:lnTo>
                  <a:lnTo>
                    <a:pt x="47" y="188"/>
                  </a:lnTo>
                  <a:lnTo>
                    <a:pt x="43" y="160"/>
                  </a:lnTo>
                  <a:lnTo>
                    <a:pt x="41" y="134"/>
                  </a:lnTo>
                  <a:lnTo>
                    <a:pt x="40" y="106"/>
                  </a:lnTo>
                  <a:lnTo>
                    <a:pt x="40" y="80"/>
                  </a:lnTo>
                  <a:lnTo>
                    <a:pt x="43" y="52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5" y="20"/>
                  </a:lnTo>
                  <a:lnTo>
                    <a:pt x="44" y="16"/>
                  </a:lnTo>
                  <a:lnTo>
                    <a:pt x="41" y="8"/>
                  </a:lnTo>
                  <a:lnTo>
                    <a:pt x="35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9" y="7"/>
                  </a:lnTo>
                  <a:lnTo>
                    <a:pt x="6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43"/>
                  </a:lnTo>
                  <a:lnTo>
                    <a:pt x="0" y="74"/>
                  </a:lnTo>
                  <a:lnTo>
                    <a:pt x="0" y="103"/>
                  </a:lnTo>
                  <a:lnTo>
                    <a:pt x="0" y="134"/>
                  </a:lnTo>
                  <a:lnTo>
                    <a:pt x="3" y="163"/>
                  </a:lnTo>
                  <a:lnTo>
                    <a:pt x="6" y="193"/>
                  </a:lnTo>
                  <a:lnTo>
                    <a:pt x="12" y="222"/>
                  </a:lnTo>
                  <a:lnTo>
                    <a:pt x="18" y="251"/>
                  </a:lnTo>
                  <a:lnTo>
                    <a:pt x="18" y="251"/>
                  </a:lnTo>
                  <a:lnTo>
                    <a:pt x="19" y="256"/>
                  </a:lnTo>
                  <a:lnTo>
                    <a:pt x="22" y="260"/>
                  </a:lnTo>
                  <a:lnTo>
                    <a:pt x="25" y="263"/>
                  </a:lnTo>
                  <a:lnTo>
                    <a:pt x="28" y="264"/>
                  </a:lnTo>
                  <a:lnTo>
                    <a:pt x="35" y="266"/>
                  </a:lnTo>
                  <a:lnTo>
                    <a:pt x="43" y="266"/>
                  </a:lnTo>
                  <a:lnTo>
                    <a:pt x="50" y="263"/>
                  </a:lnTo>
                  <a:lnTo>
                    <a:pt x="54" y="257"/>
                  </a:lnTo>
                  <a:lnTo>
                    <a:pt x="57" y="250"/>
                  </a:lnTo>
                  <a:lnTo>
                    <a:pt x="59" y="245"/>
                  </a:lnTo>
                  <a:lnTo>
                    <a:pt x="57" y="241"/>
                  </a:lnTo>
                  <a:lnTo>
                    <a:pt x="57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2" name="Freeform 131">
              <a:extLst>
                <a:ext uri="{FF2B5EF4-FFF2-40B4-BE49-F238E27FC236}">
                  <a16:creationId xmlns:a16="http://schemas.microsoft.com/office/drawing/2014/main" id="{5066D4E7-576A-15EA-0198-941C5195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2607"/>
              <a:ext cx="148" cy="190"/>
            </a:xfrm>
            <a:custGeom>
              <a:avLst/>
              <a:gdLst>
                <a:gd name="T0" fmla="*/ 409 w 446"/>
                <a:gd name="T1" fmla="*/ 6 h 569"/>
                <a:gd name="T2" fmla="*/ 409 w 446"/>
                <a:gd name="T3" fmla="*/ 6 h 569"/>
                <a:gd name="T4" fmla="*/ 378 w 446"/>
                <a:gd name="T5" fmla="*/ 33 h 569"/>
                <a:gd name="T6" fmla="*/ 348 w 446"/>
                <a:gd name="T7" fmla="*/ 63 h 569"/>
                <a:gd name="T8" fmla="*/ 317 w 446"/>
                <a:gd name="T9" fmla="*/ 92 h 569"/>
                <a:gd name="T10" fmla="*/ 288 w 446"/>
                <a:gd name="T11" fmla="*/ 123 h 569"/>
                <a:gd name="T12" fmla="*/ 260 w 446"/>
                <a:gd name="T13" fmla="*/ 153 h 569"/>
                <a:gd name="T14" fmla="*/ 232 w 446"/>
                <a:gd name="T15" fmla="*/ 186 h 569"/>
                <a:gd name="T16" fmla="*/ 204 w 446"/>
                <a:gd name="T17" fmla="*/ 218 h 569"/>
                <a:gd name="T18" fmla="*/ 180 w 446"/>
                <a:gd name="T19" fmla="*/ 251 h 569"/>
                <a:gd name="T20" fmla="*/ 153 w 446"/>
                <a:gd name="T21" fmla="*/ 285 h 569"/>
                <a:gd name="T22" fmla="*/ 130 w 446"/>
                <a:gd name="T23" fmla="*/ 320 h 569"/>
                <a:gd name="T24" fmla="*/ 106 w 446"/>
                <a:gd name="T25" fmla="*/ 355 h 569"/>
                <a:gd name="T26" fmla="*/ 83 w 446"/>
                <a:gd name="T27" fmla="*/ 390 h 569"/>
                <a:gd name="T28" fmla="*/ 61 w 446"/>
                <a:gd name="T29" fmla="*/ 427 h 569"/>
                <a:gd name="T30" fmla="*/ 41 w 446"/>
                <a:gd name="T31" fmla="*/ 464 h 569"/>
                <a:gd name="T32" fmla="*/ 22 w 446"/>
                <a:gd name="T33" fmla="*/ 500 h 569"/>
                <a:gd name="T34" fmla="*/ 3 w 446"/>
                <a:gd name="T35" fmla="*/ 538 h 569"/>
                <a:gd name="T36" fmla="*/ 3 w 446"/>
                <a:gd name="T37" fmla="*/ 538 h 569"/>
                <a:gd name="T38" fmla="*/ 1 w 446"/>
                <a:gd name="T39" fmla="*/ 543 h 569"/>
                <a:gd name="T40" fmla="*/ 0 w 446"/>
                <a:gd name="T41" fmla="*/ 547 h 569"/>
                <a:gd name="T42" fmla="*/ 1 w 446"/>
                <a:gd name="T43" fmla="*/ 556 h 569"/>
                <a:gd name="T44" fmla="*/ 5 w 446"/>
                <a:gd name="T45" fmla="*/ 562 h 569"/>
                <a:gd name="T46" fmla="*/ 11 w 446"/>
                <a:gd name="T47" fmla="*/ 566 h 569"/>
                <a:gd name="T48" fmla="*/ 19 w 446"/>
                <a:gd name="T49" fmla="*/ 569 h 569"/>
                <a:gd name="T50" fmla="*/ 26 w 446"/>
                <a:gd name="T51" fmla="*/ 569 h 569"/>
                <a:gd name="T52" fmla="*/ 29 w 446"/>
                <a:gd name="T53" fmla="*/ 569 h 569"/>
                <a:gd name="T54" fmla="*/ 32 w 446"/>
                <a:gd name="T55" fmla="*/ 566 h 569"/>
                <a:gd name="T56" fmla="*/ 35 w 446"/>
                <a:gd name="T57" fmla="*/ 563 h 569"/>
                <a:gd name="T58" fmla="*/ 38 w 446"/>
                <a:gd name="T59" fmla="*/ 559 h 569"/>
                <a:gd name="T60" fmla="*/ 38 w 446"/>
                <a:gd name="T61" fmla="*/ 559 h 569"/>
                <a:gd name="T62" fmla="*/ 57 w 446"/>
                <a:gd name="T63" fmla="*/ 522 h 569"/>
                <a:gd name="T64" fmla="*/ 76 w 446"/>
                <a:gd name="T65" fmla="*/ 485 h 569"/>
                <a:gd name="T66" fmla="*/ 96 w 446"/>
                <a:gd name="T67" fmla="*/ 449 h 569"/>
                <a:gd name="T68" fmla="*/ 118 w 446"/>
                <a:gd name="T69" fmla="*/ 414 h 569"/>
                <a:gd name="T70" fmla="*/ 140 w 446"/>
                <a:gd name="T71" fmla="*/ 379 h 569"/>
                <a:gd name="T72" fmla="*/ 163 w 446"/>
                <a:gd name="T73" fmla="*/ 344 h 569"/>
                <a:gd name="T74" fmla="*/ 187 w 446"/>
                <a:gd name="T75" fmla="*/ 310 h 569"/>
                <a:gd name="T76" fmla="*/ 212 w 446"/>
                <a:gd name="T77" fmla="*/ 276 h 569"/>
                <a:gd name="T78" fmla="*/ 237 w 446"/>
                <a:gd name="T79" fmla="*/ 244 h 569"/>
                <a:gd name="T80" fmla="*/ 263 w 446"/>
                <a:gd name="T81" fmla="*/ 212 h 569"/>
                <a:gd name="T82" fmla="*/ 291 w 446"/>
                <a:gd name="T83" fmla="*/ 181 h 569"/>
                <a:gd name="T84" fmla="*/ 319 w 446"/>
                <a:gd name="T85" fmla="*/ 150 h 569"/>
                <a:gd name="T86" fmla="*/ 348 w 446"/>
                <a:gd name="T87" fmla="*/ 120 h 569"/>
                <a:gd name="T88" fmla="*/ 377 w 446"/>
                <a:gd name="T89" fmla="*/ 90 h 569"/>
                <a:gd name="T90" fmla="*/ 408 w 446"/>
                <a:gd name="T91" fmla="*/ 63 h 569"/>
                <a:gd name="T92" fmla="*/ 438 w 446"/>
                <a:gd name="T93" fmla="*/ 35 h 569"/>
                <a:gd name="T94" fmla="*/ 438 w 446"/>
                <a:gd name="T95" fmla="*/ 35 h 569"/>
                <a:gd name="T96" fmla="*/ 441 w 446"/>
                <a:gd name="T97" fmla="*/ 30 h 569"/>
                <a:gd name="T98" fmla="*/ 444 w 446"/>
                <a:gd name="T99" fmla="*/ 28 h 569"/>
                <a:gd name="T100" fmla="*/ 444 w 446"/>
                <a:gd name="T101" fmla="*/ 23 h 569"/>
                <a:gd name="T102" fmla="*/ 446 w 446"/>
                <a:gd name="T103" fmla="*/ 20 h 569"/>
                <a:gd name="T104" fmla="*/ 443 w 446"/>
                <a:gd name="T105" fmla="*/ 13 h 569"/>
                <a:gd name="T106" fmla="*/ 438 w 446"/>
                <a:gd name="T107" fmla="*/ 7 h 569"/>
                <a:gd name="T108" fmla="*/ 433 w 446"/>
                <a:gd name="T109" fmla="*/ 3 h 569"/>
                <a:gd name="T110" fmla="*/ 425 w 446"/>
                <a:gd name="T111" fmla="*/ 0 h 569"/>
                <a:gd name="T112" fmla="*/ 418 w 446"/>
                <a:gd name="T113" fmla="*/ 1 h 569"/>
                <a:gd name="T114" fmla="*/ 414 w 446"/>
                <a:gd name="T115" fmla="*/ 3 h 569"/>
                <a:gd name="T116" fmla="*/ 409 w 446"/>
                <a:gd name="T117" fmla="*/ 6 h 569"/>
                <a:gd name="T118" fmla="*/ 409 w 446"/>
                <a:gd name="T119" fmla="*/ 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6" h="569">
                  <a:moveTo>
                    <a:pt x="409" y="6"/>
                  </a:moveTo>
                  <a:lnTo>
                    <a:pt x="409" y="6"/>
                  </a:lnTo>
                  <a:lnTo>
                    <a:pt x="378" y="33"/>
                  </a:lnTo>
                  <a:lnTo>
                    <a:pt x="348" y="63"/>
                  </a:lnTo>
                  <a:lnTo>
                    <a:pt x="317" y="92"/>
                  </a:lnTo>
                  <a:lnTo>
                    <a:pt x="288" y="123"/>
                  </a:lnTo>
                  <a:lnTo>
                    <a:pt x="260" y="153"/>
                  </a:lnTo>
                  <a:lnTo>
                    <a:pt x="232" y="186"/>
                  </a:lnTo>
                  <a:lnTo>
                    <a:pt x="204" y="218"/>
                  </a:lnTo>
                  <a:lnTo>
                    <a:pt x="180" y="251"/>
                  </a:lnTo>
                  <a:lnTo>
                    <a:pt x="153" y="285"/>
                  </a:lnTo>
                  <a:lnTo>
                    <a:pt x="130" y="320"/>
                  </a:lnTo>
                  <a:lnTo>
                    <a:pt x="106" y="355"/>
                  </a:lnTo>
                  <a:lnTo>
                    <a:pt x="83" y="390"/>
                  </a:lnTo>
                  <a:lnTo>
                    <a:pt x="61" y="427"/>
                  </a:lnTo>
                  <a:lnTo>
                    <a:pt x="41" y="464"/>
                  </a:lnTo>
                  <a:lnTo>
                    <a:pt x="22" y="500"/>
                  </a:lnTo>
                  <a:lnTo>
                    <a:pt x="3" y="538"/>
                  </a:lnTo>
                  <a:lnTo>
                    <a:pt x="3" y="538"/>
                  </a:lnTo>
                  <a:lnTo>
                    <a:pt x="1" y="543"/>
                  </a:lnTo>
                  <a:lnTo>
                    <a:pt x="0" y="547"/>
                  </a:lnTo>
                  <a:lnTo>
                    <a:pt x="1" y="556"/>
                  </a:lnTo>
                  <a:lnTo>
                    <a:pt x="5" y="562"/>
                  </a:lnTo>
                  <a:lnTo>
                    <a:pt x="11" y="566"/>
                  </a:lnTo>
                  <a:lnTo>
                    <a:pt x="19" y="569"/>
                  </a:lnTo>
                  <a:lnTo>
                    <a:pt x="26" y="569"/>
                  </a:lnTo>
                  <a:lnTo>
                    <a:pt x="29" y="569"/>
                  </a:lnTo>
                  <a:lnTo>
                    <a:pt x="32" y="566"/>
                  </a:lnTo>
                  <a:lnTo>
                    <a:pt x="35" y="563"/>
                  </a:lnTo>
                  <a:lnTo>
                    <a:pt x="38" y="559"/>
                  </a:lnTo>
                  <a:lnTo>
                    <a:pt x="38" y="559"/>
                  </a:lnTo>
                  <a:lnTo>
                    <a:pt x="57" y="522"/>
                  </a:lnTo>
                  <a:lnTo>
                    <a:pt x="76" y="485"/>
                  </a:lnTo>
                  <a:lnTo>
                    <a:pt x="96" y="449"/>
                  </a:lnTo>
                  <a:lnTo>
                    <a:pt x="118" y="414"/>
                  </a:lnTo>
                  <a:lnTo>
                    <a:pt x="140" y="379"/>
                  </a:lnTo>
                  <a:lnTo>
                    <a:pt x="163" y="344"/>
                  </a:lnTo>
                  <a:lnTo>
                    <a:pt x="187" y="310"/>
                  </a:lnTo>
                  <a:lnTo>
                    <a:pt x="212" y="276"/>
                  </a:lnTo>
                  <a:lnTo>
                    <a:pt x="237" y="244"/>
                  </a:lnTo>
                  <a:lnTo>
                    <a:pt x="263" y="212"/>
                  </a:lnTo>
                  <a:lnTo>
                    <a:pt x="291" y="181"/>
                  </a:lnTo>
                  <a:lnTo>
                    <a:pt x="319" y="150"/>
                  </a:lnTo>
                  <a:lnTo>
                    <a:pt x="348" y="120"/>
                  </a:lnTo>
                  <a:lnTo>
                    <a:pt x="377" y="90"/>
                  </a:lnTo>
                  <a:lnTo>
                    <a:pt x="408" y="63"/>
                  </a:lnTo>
                  <a:lnTo>
                    <a:pt x="438" y="35"/>
                  </a:lnTo>
                  <a:lnTo>
                    <a:pt x="438" y="35"/>
                  </a:lnTo>
                  <a:lnTo>
                    <a:pt x="441" y="30"/>
                  </a:lnTo>
                  <a:lnTo>
                    <a:pt x="444" y="28"/>
                  </a:lnTo>
                  <a:lnTo>
                    <a:pt x="444" y="23"/>
                  </a:lnTo>
                  <a:lnTo>
                    <a:pt x="446" y="20"/>
                  </a:lnTo>
                  <a:lnTo>
                    <a:pt x="443" y="13"/>
                  </a:lnTo>
                  <a:lnTo>
                    <a:pt x="438" y="7"/>
                  </a:lnTo>
                  <a:lnTo>
                    <a:pt x="433" y="3"/>
                  </a:lnTo>
                  <a:lnTo>
                    <a:pt x="425" y="0"/>
                  </a:lnTo>
                  <a:lnTo>
                    <a:pt x="418" y="1"/>
                  </a:lnTo>
                  <a:lnTo>
                    <a:pt x="414" y="3"/>
                  </a:lnTo>
                  <a:lnTo>
                    <a:pt x="409" y="6"/>
                  </a:lnTo>
                  <a:lnTo>
                    <a:pt x="40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3" name="Freeform 132">
              <a:extLst>
                <a:ext uri="{FF2B5EF4-FFF2-40B4-BE49-F238E27FC236}">
                  <a16:creationId xmlns:a16="http://schemas.microsoft.com/office/drawing/2014/main" id="{19E767C6-D136-9D75-391B-4827CF09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" y="2740"/>
              <a:ext cx="50" cy="111"/>
            </a:xfrm>
            <a:custGeom>
              <a:avLst/>
              <a:gdLst>
                <a:gd name="T0" fmla="*/ 41 w 150"/>
                <a:gd name="T1" fmla="*/ 313 h 334"/>
                <a:gd name="T2" fmla="*/ 44 w 150"/>
                <a:gd name="T3" fmla="*/ 288 h 334"/>
                <a:gd name="T4" fmla="*/ 52 w 150"/>
                <a:gd name="T5" fmla="*/ 265 h 334"/>
                <a:gd name="T6" fmla="*/ 64 w 150"/>
                <a:gd name="T7" fmla="*/ 243 h 334"/>
                <a:gd name="T8" fmla="*/ 79 w 150"/>
                <a:gd name="T9" fmla="*/ 223 h 334"/>
                <a:gd name="T10" fmla="*/ 104 w 150"/>
                <a:gd name="T11" fmla="*/ 195 h 334"/>
                <a:gd name="T12" fmla="*/ 127 w 150"/>
                <a:gd name="T13" fmla="*/ 167 h 334"/>
                <a:gd name="T14" fmla="*/ 137 w 150"/>
                <a:gd name="T15" fmla="*/ 149 h 334"/>
                <a:gd name="T16" fmla="*/ 149 w 150"/>
                <a:gd name="T17" fmla="*/ 111 h 334"/>
                <a:gd name="T18" fmla="*/ 150 w 150"/>
                <a:gd name="T19" fmla="*/ 73 h 334"/>
                <a:gd name="T20" fmla="*/ 146 w 150"/>
                <a:gd name="T21" fmla="*/ 35 h 334"/>
                <a:gd name="T22" fmla="*/ 142 w 150"/>
                <a:gd name="T23" fmla="*/ 15 h 334"/>
                <a:gd name="T24" fmla="*/ 137 w 150"/>
                <a:gd name="T25" fmla="*/ 7 h 334"/>
                <a:gd name="T26" fmla="*/ 131 w 150"/>
                <a:gd name="T27" fmla="*/ 2 h 334"/>
                <a:gd name="T28" fmla="*/ 117 w 150"/>
                <a:gd name="T29" fmla="*/ 2 h 334"/>
                <a:gd name="T30" fmla="*/ 105 w 150"/>
                <a:gd name="T31" fmla="*/ 10 h 334"/>
                <a:gd name="T32" fmla="*/ 101 w 150"/>
                <a:gd name="T33" fmla="*/ 21 h 334"/>
                <a:gd name="T34" fmla="*/ 102 w 150"/>
                <a:gd name="T35" fmla="*/ 26 h 334"/>
                <a:gd name="T36" fmla="*/ 111 w 150"/>
                <a:gd name="T37" fmla="*/ 70 h 334"/>
                <a:gd name="T38" fmla="*/ 111 w 150"/>
                <a:gd name="T39" fmla="*/ 94 h 334"/>
                <a:gd name="T40" fmla="*/ 106 w 150"/>
                <a:gd name="T41" fmla="*/ 116 h 334"/>
                <a:gd name="T42" fmla="*/ 104 w 150"/>
                <a:gd name="T43" fmla="*/ 126 h 334"/>
                <a:gd name="T44" fmla="*/ 87 w 150"/>
                <a:gd name="T45" fmla="*/ 151 h 334"/>
                <a:gd name="T46" fmla="*/ 61 w 150"/>
                <a:gd name="T47" fmla="*/ 180 h 334"/>
                <a:gd name="T48" fmla="*/ 48 w 150"/>
                <a:gd name="T49" fmla="*/ 195 h 334"/>
                <a:gd name="T50" fmla="*/ 27 w 150"/>
                <a:gd name="T51" fmla="*/ 225 h 334"/>
                <a:gd name="T52" fmla="*/ 11 w 150"/>
                <a:gd name="T53" fmla="*/ 258 h 334"/>
                <a:gd name="T54" fmla="*/ 1 w 150"/>
                <a:gd name="T55" fmla="*/ 294 h 334"/>
                <a:gd name="T56" fmla="*/ 0 w 150"/>
                <a:gd name="T57" fmla="*/ 313 h 334"/>
                <a:gd name="T58" fmla="*/ 0 w 150"/>
                <a:gd name="T59" fmla="*/ 322 h 334"/>
                <a:gd name="T60" fmla="*/ 4 w 150"/>
                <a:gd name="T61" fmla="*/ 328 h 334"/>
                <a:gd name="T62" fmla="*/ 19 w 150"/>
                <a:gd name="T63" fmla="*/ 334 h 334"/>
                <a:gd name="T64" fmla="*/ 32 w 150"/>
                <a:gd name="T65" fmla="*/ 328 h 334"/>
                <a:gd name="T66" fmla="*/ 39 w 150"/>
                <a:gd name="T67" fmla="*/ 318 h 334"/>
                <a:gd name="T68" fmla="*/ 41 w 150"/>
                <a:gd name="T69" fmla="*/ 31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334">
                  <a:moveTo>
                    <a:pt x="41" y="313"/>
                  </a:moveTo>
                  <a:lnTo>
                    <a:pt x="41" y="313"/>
                  </a:lnTo>
                  <a:lnTo>
                    <a:pt x="42" y="300"/>
                  </a:lnTo>
                  <a:lnTo>
                    <a:pt x="44" y="288"/>
                  </a:lnTo>
                  <a:lnTo>
                    <a:pt x="48" y="277"/>
                  </a:lnTo>
                  <a:lnTo>
                    <a:pt x="52" y="265"/>
                  </a:lnTo>
                  <a:lnTo>
                    <a:pt x="57" y="253"/>
                  </a:lnTo>
                  <a:lnTo>
                    <a:pt x="64" y="243"/>
                  </a:lnTo>
                  <a:lnTo>
                    <a:pt x="70" y="231"/>
                  </a:lnTo>
                  <a:lnTo>
                    <a:pt x="79" y="223"/>
                  </a:lnTo>
                  <a:lnTo>
                    <a:pt x="79" y="223"/>
                  </a:lnTo>
                  <a:lnTo>
                    <a:pt x="104" y="195"/>
                  </a:lnTo>
                  <a:lnTo>
                    <a:pt x="115" y="182"/>
                  </a:lnTo>
                  <a:lnTo>
                    <a:pt x="127" y="167"/>
                  </a:lnTo>
                  <a:lnTo>
                    <a:pt x="127" y="167"/>
                  </a:lnTo>
                  <a:lnTo>
                    <a:pt x="137" y="149"/>
                  </a:lnTo>
                  <a:lnTo>
                    <a:pt x="144" y="130"/>
                  </a:lnTo>
                  <a:lnTo>
                    <a:pt x="149" y="111"/>
                  </a:lnTo>
                  <a:lnTo>
                    <a:pt x="150" y="92"/>
                  </a:lnTo>
                  <a:lnTo>
                    <a:pt x="150" y="73"/>
                  </a:lnTo>
                  <a:lnTo>
                    <a:pt x="149" y="54"/>
                  </a:lnTo>
                  <a:lnTo>
                    <a:pt x="146" y="35"/>
                  </a:lnTo>
                  <a:lnTo>
                    <a:pt x="142" y="15"/>
                  </a:lnTo>
                  <a:lnTo>
                    <a:pt x="142" y="15"/>
                  </a:lnTo>
                  <a:lnTo>
                    <a:pt x="140" y="10"/>
                  </a:lnTo>
                  <a:lnTo>
                    <a:pt x="137" y="7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11" y="5"/>
                  </a:lnTo>
                  <a:lnTo>
                    <a:pt x="105" y="10"/>
                  </a:lnTo>
                  <a:lnTo>
                    <a:pt x="102" y="18"/>
                  </a:lnTo>
                  <a:lnTo>
                    <a:pt x="101" y="21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06" y="48"/>
                  </a:lnTo>
                  <a:lnTo>
                    <a:pt x="111" y="70"/>
                  </a:lnTo>
                  <a:lnTo>
                    <a:pt x="111" y="82"/>
                  </a:lnTo>
                  <a:lnTo>
                    <a:pt x="111" y="94"/>
                  </a:lnTo>
                  <a:lnTo>
                    <a:pt x="109" y="105"/>
                  </a:lnTo>
                  <a:lnTo>
                    <a:pt x="106" y="116"/>
                  </a:lnTo>
                  <a:lnTo>
                    <a:pt x="106" y="116"/>
                  </a:lnTo>
                  <a:lnTo>
                    <a:pt x="104" y="126"/>
                  </a:lnTo>
                  <a:lnTo>
                    <a:pt x="99" y="135"/>
                  </a:lnTo>
                  <a:lnTo>
                    <a:pt x="87" y="151"/>
                  </a:lnTo>
                  <a:lnTo>
                    <a:pt x="74" y="165"/>
                  </a:lnTo>
                  <a:lnTo>
                    <a:pt x="61" y="180"/>
                  </a:lnTo>
                  <a:lnTo>
                    <a:pt x="61" y="180"/>
                  </a:lnTo>
                  <a:lnTo>
                    <a:pt x="48" y="195"/>
                  </a:lnTo>
                  <a:lnTo>
                    <a:pt x="36" y="209"/>
                  </a:lnTo>
                  <a:lnTo>
                    <a:pt x="27" y="225"/>
                  </a:lnTo>
                  <a:lnTo>
                    <a:pt x="19" y="242"/>
                  </a:lnTo>
                  <a:lnTo>
                    <a:pt x="11" y="258"/>
                  </a:lnTo>
                  <a:lnTo>
                    <a:pt x="5" y="275"/>
                  </a:lnTo>
                  <a:lnTo>
                    <a:pt x="1" y="294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3" y="325"/>
                  </a:lnTo>
                  <a:lnTo>
                    <a:pt x="4" y="328"/>
                  </a:lnTo>
                  <a:lnTo>
                    <a:pt x="10" y="332"/>
                  </a:lnTo>
                  <a:lnTo>
                    <a:pt x="19" y="334"/>
                  </a:lnTo>
                  <a:lnTo>
                    <a:pt x="26" y="332"/>
                  </a:lnTo>
                  <a:lnTo>
                    <a:pt x="32" y="328"/>
                  </a:lnTo>
                  <a:lnTo>
                    <a:pt x="38" y="322"/>
                  </a:lnTo>
                  <a:lnTo>
                    <a:pt x="39" y="318"/>
                  </a:lnTo>
                  <a:lnTo>
                    <a:pt x="41" y="313"/>
                  </a:lnTo>
                  <a:lnTo>
                    <a:pt x="41" y="3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4" name="Freeform 133">
              <a:extLst>
                <a:ext uri="{FF2B5EF4-FFF2-40B4-BE49-F238E27FC236}">
                  <a16:creationId xmlns:a16="http://schemas.microsoft.com/office/drawing/2014/main" id="{900A2031-9911-0C05-4555-5E18E8E6C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" y="2995"/>
              <a:ext cx="220" cy="142"/>
            </a:xfrm>
            <a:custGeom>
              <a:avLst/>
              <a:gdLst>
                <a:gd name="T0" fmla="*/ 10 w 661"/>
                <a:gd name="T1" fmla="*/ 38 h 428"/>
                <a:gd name="T2" fmla="*/ 96 w 661"/>
                <a:gd name="T3" fmla="*/ 76 h 428"/>
                <a:gd name="T4" fmla="*/ 186 w 661"/>
                <a:gd name="T5" fmla="*/ 102 h 428"/>
                <a:gd name="T6" fmla="*/ 208 w 661"/>
                <a:gd name="T7" fmla="*/ 107 h 428"/>
                <a:gd name="T8" fmla="*/ 276 w 661"/>
                <a:gd name="T9" fmla="*/ 117 h 428"/>
                <a:gd name="T10" fmla="*/ 290 w 661"/>
                <a:gd name="T11" fmla="*/ 120 h 428"/>
                <a:gd name="T12" fmla="*/ 311 w 661"/>
                <a:gd name="T13" fmla="*/ 131 h 428"/>
                <a:gd name="T14" fmla="*/ 328 w 661"/>
                <a:gd name="T15" fmla="*/ 149 h 428"/>
                <a:gd name="T16" fmla="*/ 351 w 661"/>
                <a:gd name="T17" fmla="*/ 178 h 428"/>
                <a:gd name="T18" fmla="*/ 382 w 661"/>
                <a:gd name="T19" fmla="*/ 213 h 428"/>
                <a:gd name="T20" fmla="*/ 448 w 661"/>
                <a:gd name="T21" fmla="*/ 279 h 428"/>
                <a:gd name="T22" fmla="*/ 519 w 661"/>
                <a:gd name="T23" fmla="*/ 339 h 428"/>
                <a:gd name="T24" fmla="*/ 632 w 661"/>
                <a:gd name="T25" fmla="*/ 424 h 428"/>
                <a:gd name="T26" fmla="*/ 635 w 661"/>
                <a:gd name="T27" fmla="*/ 427 h 428"/>
                <a:gd name="T28" fmla="*/ 644 w 661"/>
                <a:gd name="T29" fmla="*/ 428 h 428"/>
                <a:gd name="T30" fmla="*/ 652 w 661"/>
                <a:gd name="T31" fmla="*/ 424 h 428"/>
                <a:gd name="T32" fmla="*/ 661 w 661"/>
                <a:gd name="T33" fmla="*/ 411 h 428"/>
                <a:gd name="T34" fmla="*/ 658 w 661"/>
                <a:gd name="T35" fmla="*/ 396 h 428"/>
                <a:gd name="T36" fmla="*/ 652 w 661"/>
                <a:gd name="T37" fmla="*/ 389 h 428"/>
                <a:gd name="T38" fmla="*/ 575 w 661"/>
                <a:gd name="T39" fmla="*/ 330 h 428"/>
                <a:gd name="T40" fmla="*/ 500 w 661"/>
                <a:gd name="T41" fmla="*/ 269 h 428"/>
                <a:gd name="T42" fmla="*/ 429 w 661"/>
                <a:gd name="T43" fmla="*/ 203 h 428"/>
                <a:gd name="T44" fmla="*/ 366 w 661"/>
                <a:gd name="T45" fmla="*/ 130 h 428"/>
                <a:gd name="T46" fmla="*/ 354 w 661"/>
                <a:gd name="T47" fmla="*/ 115 h 428"/>
                <a:gd name="T48" fmla="*/ 328 w 661"/>
                <a:gd name="T49" fmla="*/ 92 h 428"/>
                <a:gd name="T50" fmla="*/ 311 w 661"/>
                <a:gd name="T51" fmla="*/ 83 h 428"/>
                <a:gd name="T52" fmla="*/ 301 w 661"/>
                <a:gd name="T53" fmla="*/ 80 h 428"/>
                <a:gd name="T54" fmla="*/ 268 w 661"/>
                <a:gd name="T55" fmla="*/ 74 h 428"/>
                <a:gd name="T56" fmla="*/ 222 w 661"/>
                <a:gd name="T57" fmla="*/ 69 h 428"/>
                <a:gd name="T58" fmla="*/ 197 w 661"/>
                <a:gd name="T59" fmla="*/ 63 h 428"/>
                <a:gd name="T60" fmla="*/ 148 w 661"/>
                <a:gd name="T61" fmla="*/ 51 h 428"/>
                <a:gd name="T62" fmla="*/ 101 w 661"/>
                <a:gd name="T63" fmla="*/ 33 h 428"/>
                <a:gd name="T64" fmla="*/ 54 w 661"/>
                <a:gd name="T65" fmla="*/ 14 h 428"/>
                <a:gd name="T66" fmla="*/ 31 w 661"/>
                <a:gd name="T67" fmla="*/ 3 h 428"/>
                <a:gd name="T68" fmla="*/ 22 w 661"/>
                <a:gd name="T69" fmla="*/ 0 h 428"/>
                <a:gd name="T70" fmla="*/ 9 w 661"/>
                <a:gd name="T71" fmla="*/ 6 h 428"/>
                <a:gd name="T72" fmla="*/ 0 w 661"/>
                <a:gd name="T73" fmla="*/ 17 h 428"/>
                <a:gd name="T74" fmla="*/ 1 w 661"/>
                <a:gd name="T75" fmla="*/ 29 h 428"/>
                <a:gd name="T76" fmla="*/ 6 w 661"/>
                <a:gd name="T77" fmla="*/ 35 h 428"/>
                <a:gd name="T78" fmla="*/ 10 w 661"/>
                <a:gd name="T79" fmla="*/ 3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428">
                  <a:moveTo>
                    <a:pt x="10" y="38"/>
                  </a:moveTo>
                  <a:lnTo>
                    <a:pt x="10" y="38"/>
                  </a:lnTo>
                  <a:lnTo>
                    <a:pt x="53" y="58"/>
                  </a:lnTo>
                  <a:lnTo>
                    <a:pt x="96" y="76"/>
                  </a:lnTo>
                  <a:lnTo>
                    <a:pt x="140" y="90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208" y="107"/>
                  </a:lnTo>
                  <a:lnTo>
                    <a:pt x="231" y="111"/>
                  </a:lnTo>
                  <a:lnTo>
                    <a:pt x="276" y="117"/>
                  </a:lnTo>
                  <a:lnTo>
                    <a:pt x="276" y="117"/>
                  </a:lnTo>
                  <a:lnTo>
                    <a:pt x="290" y="120"/>
                  </a:lnTo>
                  <a:lnTo>
                    <a:pt x="301" y="126"/>
                  </a:lnTo>
                  <a:lnTo>
                    <a:pt x="311" y="131"/>
                  </a:lnTo>
                  <a:lnTo>
                    <a:pt x="320" y="139"/>
                  </a:lnTo>
                  <a:lnTo>
                    <a:pt x="328" y="149"/>
                  </a:lnTo>
                  <a:lnTo>
                    <a:pt x="335" y="158"/>
                  </a:lnTo>
                  <a:lnTo>
                    <a:pt x="351" y="178"/>
                  </a:lnTo>
                  <a:lnTo>
                    <a:pt x="351" y="178"/>
                  </a:lnTo>
                  <a:lnTo>
                    <a:pt x="382" y="213"/>
                  </a:lnTo>
                  <a:lnTo>
                    <a:pt x="414" y="247"/>
                  </a:lnTo>
                  <a:lnTo>
                    <a:pt x="448" y="279"/>
                  </a:lnTo>
                  <a:lnTo>
                    <a:pt x="484" y="310"/>
                  </a:lnTo>
                  <a:lnTo>
                    <a:pt x="519" y="339"/>
                  </a:lnTo>
                  <a:lnTo>
                    <a:pt x="557" y="368"/>
                  </a:lnTo>
                  <a:lnTo>
                    <a:pt x="632" y="424"/>
                  </a:lnTo>
                  <a:lnTo>
                    <a:pt x="632" y="424"/>
                  </a:lnTo>
                  <a:lnTo>
                    <a:pt x="635" y="427"/>
                  </a:lnTo>
                  <a:lnTo>
                    <a:pt x="639" y="428"/>
                  </a:lnTo>
                  <a:lnTo>
                    <a:pt x="644" y="428"/>
                  </a:lnTo>
                  <a:lnTo>
                    <a:pt x="647" y="428"/>
                  </a:lnTo>
                  <a:lnTo>
                    <a:pt x="652" y="424"/>
                  </a:lnTo>
                  <a:lnTo>
                    <a:pt x="658" y="418"/>
                  </a:lnTo>
                  <a:lnTo>
                    <a:pt x="661" y="411"/>
                  </a:lnTo>
                  <a:lnTo>
                    <a:pt x="661" y="404"/>
                  </a:lnTo>
                  <a:lnTo>
                    <a:pt x="658" y="396"/>
                  </a:lnTo>
                  <a:lnTo>
                    <a:pt x="655" y="392"/>
                  </a:lnTo>
                  <a:lnTo>
                    <a:pt x="652" y="389"/>
                  </a:lnTo>
                  <a:lnTo>
                    <a:pt x="652" y="389"/>
                  </a:lnTo>
                  <a:lnTo>
                    <a:pt x="575" y="330"/>
                  </a:lnTo>
                  <a:lnTo>
                    <a:pt x="537" y="301"/>
                  </a:lnTo>
                  <a:lnTo>
                    <a:pt x="500" y="269"/>
                  </a:lnTo>
                  <a:lnTo>
                    <a:pt x="464" y="237"/>
                  </a:lnTo>
                  <a:lnTo>
                    <a:pt x="429" y="203"/>
                  </a:lnTo>
                  <a:lnTo>
                    <a:pt x="396" y="168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54" y="115"/>
                  </a:lnTo>
                  <a:lnTo>
                    <a:pt x="341" y="102"/>
                  </a:lnTo>
                  <a:lnTo>
                    <a:pt x="328" y="92"/>
                  </a:lnTo>
                  <a:lnTo>
                    <a:pt x="320" y="88"/>
                  </a:lnTo>
                  <a:lnTo>
                    <a:pt x="311" y="83"/>
                  </a:lnTo>
                  <a:lnTo>
                    <a:pt x="311" y="83"/>
                  </a:lnTo>
                  <a:lnTo>
                    <a:pt x="301" y="80"/>
                  </a:lnTo>
                  <a:lnTo>
                    <a:pt x="290" y="77"/>
                  </a:lnTo>
                  <a:lnTo>
                    <a:pt x="268" y="74"/>
                  </a:lnTo>
                  <a:lnTo>
                    <a:pt x="244" y="71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197" y="63"/>
                  </a:lnTo>
                  <a:lnTo>
                    <a:pt x="173" y="57"/>
                  </a:lnTo>
                  <a:lnTo>
                    <a:pt x="148" y="51"/>
                  </a:lnTo>
                  <a:lnTo>
                    <a:pt x="124" y="42"/>
                  </a:lnTo>
                  <a:lnTo>
                    <a:pt x="101" y="33"/>
                  </a:lnTo>
                  <a:lnTo>
                    <a:pt x="77" y="25"/>
                  </a:lnTo>
                  <a:lnTo>
                    <a:pt x="54" y="1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9" y="6"/>
                  </a:lnTo>
                  <a:lnTo>
                    <a:pt x="3" y="11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85" name="Freeform 134">
              <a:extLst>
                <a:ext uri="{FF2B5EF4-FFF2-40B4-BE49-F238E27FC236}">
                  <a16:creationId xmlns:a16="http://schemas.microsoft.com/office/drawing/2014/main" id="{F789B271-0DE2-3441-B2E1-07FA5EB50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" y="2250"/>
              <a:ext cx="58" cy="27"/>
            </a:xfrm>
            <a:custGeom>
              <a:avLst/>
              <a:gdLst>
                <a:gd name="T0" fmla="*/ 8 w 174"/>
                <a:gd name="T1" fmla="*/ 41 h 81"/>
                <a:gd name="T2" fmla="*/ 8 w 174"/>
                <a:gd name="T3" fmla="*/ 41 h 81"/>
                <a:gd name="T4" fmla="*/ 29 w 174"/>
                <a:gd name="T5" fmla="*/ 53 h 81"/>
                <a:gd name="T6" fmla="*/ 55 w 174"/>
                <a:gd name="T7" fmla="*/ 65 h 81"/>
                <a:gd name="T8" fmla="*/ 68 w 174"/>
                <a:gd name="T9" fmla="*/ 71 h 81"/>
                <a:gd name="T10" fmla="*/ 83 w 174"/>
                <a:gd name="T11" fmla="*/ 75 h 81"/>
                <a:gd name="T12" fmla="*/ 96 w 174"/>
                <a:gd name="T13" fmla="*/ 78 h 81"/>
                <a:gd name="T14" fmla="*/ 111 w 174"/>
                <a:gd name="T15" fmla="*/ 81 h 81"/>
                <a:gd name="T16" fmla="*/ 124 w 174"/>
                <a:gd name="T17" fmla="*/ 81 h 81"/>
                <a:gd name="T18" fmla="*/ 136 w 174"/>
                <a:gd name="T19" fmla="*/ 79 h 81"/>
                <a:gd name="T20" fmla="*/ 146 w 174"/>
                <a:gd name="T21" fmla="*/ 76 h 81"/>
                <a:gd name="T22" fmla="*/ 156 w 174"/>
                <a:gd name="T23" fmla="*/ 71 h 81"/>
                <a:gd name="T24" fmla="*/ 163 w 174"/>
                <a:gd name="T25" fmla="*/ 62 h 81"/>
                <a:gd name="T26" fmla="*/ 169 w 174"/>
                <a:gd name="T27" fmla="*/ 52 h 81"/>
                <a:gd name="T28" fmla="*/ 174 w 174"/>
                <a:gd name="T29" fmla="*/ 38 h 81"/>
                <a:gd name="T30" fmla="*/ 174 w 174"/>
                <a:gd name="T31" fmla="*/ 21 h 81"/>
                <a:gd name="T32" fmla="*/ 174 w 174"/>
                <a:gd name="T33" fmla="*/ 21 h 81"/>
                <a:gd name="T34" fmla="*/ 174 w 174"/>
                <a:gd name="T35" fmla="*/ 16 h 81"/>
                <a:gd name="T36" fmla="*/ 172 w 174"/>
                <a:gd name="T37" fmla="*/ 12 h 81"/>
                <a:gd name="T38" fmla="*/ 168 w 174"/>
                <a:gd name="T39" fmla="*/ 6 h 81"/>
                <a:gd name="T40" fmla="*/ 161 w 174"/>
                <a:gd name="T41" fmla="*/ 2 h 81"/>
                <a:gd name="T42" fmla="*/ 153 w 174"/>
                <a:gd name="T43" fmla="*/ 0 h 81"/>
                <a:gd name="T44" fmla="*/ 146 w 174"/>
                <a:gd name="T45" fmla="*/ 2 h 81"/>
                <a:gd name="T46" fmla="*/ 140 w 174"/>
                <a:gd name="T47" fmla="*/ 6 h 81"/>
                <a:gd name="T48" fmla="*/ 137 w 174"/>
                <a:gd name="T49" fmla="*/ 9 h 81"/>
                <a:gd name="T50" fmla="*/ 136 w 174"/>
                <a:gd name="T51" fmla="*/ 12 h 81"/>
                <a:gd name="T52" fmla="*/ 134 w 174"/>
                <a:gd name="T53" fmla="*/ 16 h 81"/>
                <a:gd name="T54" fmla="*/ 133 w 174"/>
                <a:gd name="T55" fmla="*/ 21 h 81"/>
                <a:gd name="T56" fmla="*/ 133 w 174"/>
                <a:gd name="T57" fmla="*/ 21 h 81"/>
                <a:gd name="T58" fmla="*/ 133 w 174"/>
                <a:gd name="T59" fmla="*/ 28 h 81"/>
                <a:gd name="T60" fmla="*/ 130 w 174"/>
                <a:gd name="T61" fmla="*/ 34 h 81"/>
                <a:gd name="T62" fmla="*/ 125 w 174"/>
                <a:gd name="T63" fmla="*/ 38 h 81"/>
                <a:gd name="T64" fmla="*/ 120 w 174"/>
                <a:gd name="T65" fmla="*/ 41 h 81"/>
                <a:gd name="T66" fmla="*/ 114 w 174"/>
                <a:gd name="T67" fmla="*/ 41 h 81"/>
                <a:gd name="T68" fmla="*/ 106 w 174"/>
                <a:gd name="T69" fmla="*/ 41 h 81"/>
                <a:gd name="T70" fmla="*/ 89 w 174"/>
                <a:gd name="T71" fmla="*/ 35 h 81"/>
                <a:gd name="T72" fmla="*/ 70 w 174"/>
                <a:gd name="T73" fmla="*/ 28 h 81"/>
                <a:gd name="T74" fmla="*/ 54 w 174"/>
                <a:gd name="T75" fmla="*/ 21 h 81"/>
                <a:gd name="T76" fmla="*/ 29 w 174"/>
                <a:gd name="T77" fmla="*/ 6 h 81"/>
                <a:gd name="T78" fmla="*/ 29 w 174"/>
                <a:gd name="T79" fmla="*/ 6 h 81"/>
                <a:gd name="T80" fmla="*/ 25 w 174"/>
                <a:gd name="T81" fmla="*/ 3 h 81"/>
                <a:gd name="T82" fmla="*/ 20 w 174"/>
                <a:gd name="T83" fmla="*/ 3 h 81"/>
                <a:gd name="T84" fmla="*/ 17 w 174"/>
                <a:gd name="T85" fmla="*/ 3 h 81"/>
                <a:gd name="T86" fmla="*/ 13 w 174"/>
                <a:gd name="T87" fmla="*/ 3 h 81"/>
                <a:gd name="T88" fmla="*/ 7 w 174"/>
                <a:gd name="T89" fmla="*/ 8 h 81"/>
                <a:gd name="T90" fmla="*/ 3 w 174"/>
                <a:gd name="T91" fmla="*/ 14 h 81"/>
                <a:gd name="T92" fmla="*/ 0 w 174"/>
                <a:gd name="T93" fmla="*/ 21 h 81"/>
                <a:gd name="T94" fmla="*/ 0 w 174"/>
                <a:gd name="T95" fmla="*/ 28 h 81"/>
                <a:gd name="T96" fmla="*/ 3 w 174"/>
                <a:gd name="T97" fmla="*/ 35 h 81"/>
                <a:gd name="T98" fmla="*/ 4 w 174"/>
                <a:gd name="T99" fmla="*/ 38 h 81"/>
                <a:gd name="T100" fmla="*/ 8 w 174"/>
                <a:gd name="T101" fmla="*/ 41 h 81"/>
                <a:gd name="T102" fmla="*/ 8 w 174"/>
                <a:gd name="T10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81">
                  <a:moveTo>
                    <a:pt x="8" y="41"/>
                  </a:moveTo>
                  <a:lnTo>
                    <a:pt x="8" y="41"/>
                  </a:lnTo>
                  <a:lnTo>
                    <a:pt x="29" y="53"/>
                  </a:lnTo>
                  <a:lnTo>
                    <a:pt x="55" y="65"/>
                  </a:lnTo>
                  <a:lnTo>
                    <a:pt x="68" y="71"/>
                  </a:lnTo>
                  <a:lnTo>
                    <a:pt x="83" y="75"/>
                  </a:lnTo>
                  <a:lnTo>
                    <a:pt x="96" y="78"/>
                  </a:lnTo>
                  <a:lnTo>
                    <a:pt x="111" y="81"/>
                  </a:lnTo>
                  <a:lnTo>
                    <a:pt x="124" y="81"/>
                  </a:lnTo>
                  <a:lnTo>
                    <a:pt x="136" y="79"/>
                  </a:lnTo>
                  <a:lnTo>
                    <a:pt x="146" y="76"/>
                  </a:lnTo>
                  <a:lnTo>
                    <a:pt x="156" y="71"/>
                  </a:lnTo>
                  <a:lnTo>
                    <a:pt x="163" y="62"/>
                  </a:lnTo>
                  <a:lnTo>
                    <a:pt x="169" y="52"/>
                  </a:lnTo>
                  <a:lnTo>
                    <a:pt x="174" y="38"/>
                  </a:lnTo>
                  <a:lnTo>
                    <a:pt x="174" y="21"/>
                  </a:lnTo>
                  <a:lnTo>
                    <a:pt x="174" y="21"/>
                  </a:lnTo>
                  <a:lnTo>
                    <a:pt x="174" y="16"/>
                  </a:lnTo>
                  <a:lnTo>
                    <a:pt x="172" y="12"/>
                  </a:lnTo>
                  <a:lnTo>
                    <a:pt x="168" y="6"/>
                  </a:lnTo>
                  <a:lnTo>
                    <a:pt x="161" y="2"/>
                  </a:lnTo>
                  <a:lnTo>
                    <a:pt x="153" y="0"/>
                  </a:lnTo>
                  <a:lnTo>
                    <a:pt x="146" y="2"/>
                  </a:lnTo>
                  <a:lnTo>
                    <a:pt x="140" y="6"/>
                  </a:lnTo>
                  <a:lnTo>
                    <a:pt x="137" y="9"/>
                  </a:lnTo>
                  <a:lnTo>
                    <a:pt x="136" y="12"/>
                  </a:lnTo>
                  <a:lnTo>
                    <a:pt x="134" y="16"/>
                  </a:lnTo>
                  <a:lnTo>
                    <a:pt x="133" y="21"/>
                  </a:lnTo>
                  <a:lnTo>
                    <a:pt x="133" y="21"/>
                  </a:lnTo>
                  <a:lnTo>
                    <a:pt x="133" y="28"/>
                  </a:lnTo>
                  <a:lnTo>
                    <a:pt x="130" y="34"/>
                  </a:lnTo>
                  <a:lnTo>
                    <a:pt x="125" y="38"/>
                  </a:lnTo>
                  <a:lnTo>
                    <a:pt x="120" y="41"/>
                  </a:lnTo>
                  <a:lnTo>
                    <a:pt x="114" y="41"/>
                  </a:lnTo>
                  <a:lnTo>
                    <a:pt x="106" y="41"/>
                  </a:lnTo>
                  <a:lnTo>
                    <a:pt x="89" y="35"/>
                  </a:lnTo>
                  <a:lnTo>
                    <a:pt x="70" y="28"/>
                  </a:lnTo>
                  <a:lnTo>
                    <a:pt x="54" y="21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5" y="3"/>
                  </a:lnTo>
                  <a:lnTo>
                    <a:pt x="20" y="3"/>
                  </a:lnTo>
                  <a:lnTo>
                    <a:pt x="17" y="3"/>
                  </a:lnTo>
                  <a:lnTo>
                    <a:pt x="13" y="3"/>
                  </a:lnTo>
                  <a:lnTo>
                    <a:pt x="7" y="8"/>
                  </a:lnTo>
                  <a:lnTo>
                    <a:pt x="3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3" y="35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2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C5940-5FF5-22F5-8B60-F9FEDA15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A70E2F3E-F5AC-E8E9-74AE-923A3DDE7DAC}"/>
              </a:ext>
            </a:extLst>
          </p:cNvPr>
          <p:cNvSpPr txBox="1"/>
          <p:nvPr/>
        </p:nvSpPr>
        <p:spPr>
          <a:xfrm>
            <a:off x="627909" y="207035"/>
            <a:ext cx="777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  <a:r>
              <a:rPr kumimoji="0" lang="ko-KR" altLang="en-US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55A7996-6CB2-C272-E03F-136A6628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7" y="207035"/>
            <a:ext cx="419925" cy="4199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B356EAA-33FD-81A4-0D42-B2F161A82171}"/>
              </a:ext>
            </a:extLst>
          </p:cNvPr>
          <p:cNvSpPr/>
          <p:nvPr/>
        </p:nvSpPr>
        <p:spPr>
          <a:xfrm>
            <a:off x="0" y="812800"/>
            <a:ext cx="11858171" cy="6037943"/>
          </a:xfrm>
          <a:custGeom>
            <a:avLst/>
            <a:gdLst>
              <a:gd name="connsiteX0" fmla="*/ 0 w 11858171"/>
              <a:gd name="connsiteY0" fmla="*/ 0 h 6037943"/>
              <a:gd name="connsiteX1" fmla="*/ 11858171 w 11858171"/>
              <a:gd name="connsiteY1" fmla="*/ 43543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26126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0 h 6037943"/>
              <a:gd name="connsiteX2" fmla="*/ 11858171 w 11858171"/>
              <a:gd name="connsiteY2" fmla="*/ 6037943 h 603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171" h="6037943">
                <a:moveTo>
                  <a:pt x="0" y="0"/>
                </a:moveTo>
                <a:lnTo>
                  <a:pt x="11849462" y="0"/>
                </a:lnTo>
                <a:cubicBezTo>
                  <a:pt x="11849462" y="1998133"/>
                  <a:pt x="11858171" y="4039810"/>
                  <a:pt x="11858171" y="6037943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F4BE5960-66A5-C334-B648-4B3D8951CE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95427" y="88900"/>
            <a:ext cx="647168" cy="1067902"/>
            <a:chOff x="363" y="0"/>
            <a:chExt cx="2618" cy="4320"/>
          </a:xfrm>
        </p:grpSpPr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DC1EA3B2-734B-D90F-1C38-58442E6B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917"/>
              <a:ext cx="3" cy="16"/>
            </a:xfrm>
            <a:custGeom>
              <a:avLst/>
              <a:gdLst>
                <a:gd name="T0" fmla="*/ 7 w 7"/>
                <a:gd name="T1" fmla="*/ 0 h 49"/>
                <a:gd name="T2" fmla="*/ 7 w 7"/>
                <a:gd name="T3" fmla="*/ 0 h 49"/>
                <a:gd name="T4" fmla="*/ 7 w 7"/>
                <a:gd name="T5" fmla="*/ 0 h 49"/>
                <a:gd name="T6" fmla="*/ 6 w 7"/>
                <a:gd name="T7" fmla="*/ 0 h 49"/>
                <a:gd name="T8" fmla="*/ 6 w 7"/>
                <a:gd name="T9" fmla="*/ 0 h 49"/>
                <a:gd name="T10" fmla="*/ 4 w 7"/>
                <a:gd name="T11" fmla="*/ 26 h 49"/>
                <a:gd name="T12" fmla="*/ 0 w 7"/>
                <a:gd name="T13" fmla="*/ 49 h 49"/>
                <a:gd name="T14" fmla="*/ 0 w 7"/>
                <a:gd name="T15" fmla="*/ 49 h 49"/>
                <a:gd name="T16" fmla="*/ 4 w 7"/>
                <a:gd name="T17" fmla="*/ 26 h 49"/>
                <a:gd name="T18" fmla="*/ 7 w 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" y="2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2B2CD0B0-54E8-2CE5-2E6B-CD718ED0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916"/>
              <a:ext cx="0" cy="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2 w 2"/>
                <a:gd name="T5" fmla="*/ 1 h 7"/>
                <a:gd name="T6" fmla="*/ 2 w 2"/>
                <a:gd name="T7" fmla="*/ 1 h 7"/>
                <a:gd name="T8" fmla="*/ 0 w 2"/>
                <a:gd name="T9" fmla="*/ 7 h 7"/>
                <a:gd name="T10" fmla="*/ 0 w 2"/>
                <a:gd name="T11" fmla="*/ 7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C26B6478-A8C1-AA56-3AA3-C22BFFBD8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758"/>
              <a:ext cx="398" cy="178"/>
            </a:xfrm>
            <a:custGeom>
              <a:avLst/>
              <a:gdLst>
                <a:gd name="T0" fmla="*/ 854 w 1193"/>
                <a:gd name="T1" fmla="*/ 0 h 534"/>
                <a:gd name="T2" fmla="*/ 0 w 1193"/>
                <a:gd name="T3" fmla="*/ 0 h 534"/>
                <a:gd name="T4" fmla="*/ 0 w 1193"/>
                <a:gd name="T5" fmla="*/ 534 h 534"/>
                <a:gd name="T6" fmla="*/ 1193 w 1193"/>
                <a:gd name="T7" fmla="*/ 534 h 534"/>
                <a:gd name="T8" fmla="*/ 1193 w 1193"/>
                <a:gd name="T9" fmla="*/ 534 h 534"/>
                <a:gd name="T10" fmla="*/ 1184 w 1193"/>
                <a:gd name="T11" fmla="*/ 515 h 534"/>
                <a:gd name="T12" fmla="*/ 1173 w 1193"/>
                <a:gd name="T13" fmla="*/ 496 h 534"/>
                <a:gd name="T14" fmla="*/ 1163 w 1193"/>
                <a:gd name="T15" fmla="*/ 479 h 534"/>
                <a:gd name="T16" fmla="*/ 1151 w 1193"/>
                <a:gd name="T17" fmla="*/ 464 h 534"/>
                <a:gd name="T18" fmla="*/ 1139 w 1193"/>
                <a:gd name="T19" fmla="*/ 451 h 534"/>
                <a:gd name="T20" fmla="*/ 1126 w 1193"/>
                <a:gd name="T21" fmla="*/ 438 h 534"/>
                <a:gd name="T22" fmla="*/ 1113 w 1193"/>
                <a:gd name="T23" fmla="*/ 427 h 534"/>
                <a:gd name="T24" fmla="*/ 1098 w 1193"/>
                <a:gd name="T25" fmla="*/ 417 h 534"/>
                <a:gd name="T26" fmla="*/ 1083 w 1193"/>
                <a:gd name="T27" fmla="*/ 407 h 534"/>
                <a:gd name="T28" fmla="*/ 1068 w 1193"/>
                <a:gd name="T29" fmla="*/ 399 h 534"/>
                <a:gd name="T30" fmla="*/ 1035 w 1193"/>
                <a:gd name="T31" fmla="*/ 384 h 534"/>
                <a:gd name="T32" fmla="*/ 1004 w 1193"/>
                <a:gd name="T33" fmla="*/ 372 h 534"/>
                <a:gd name="T34" fmla="*/ 971 w 1193"/>
                <a:gd name="T35" fmla="*/ 361 h 534"/>
                <a:gd name="T36" fmla="*/ 939 w 1193"/>
                <a:gd name="T37" fmla="*/ 350 h 534"/>
                <a:gd name="T38" fmla="*/ 908 w 1193"/>
                <a:gd name="T39" fmla="*/ 340 h 534"/>
                <a:gd name="T40" fmla="*/ 878 w 1193"/>
                <a:gd name="T41" fmla="*/ 326 h 534"/>
                <a:gd name="T42" fmla="*/ 863 w 1193"/>
                <a:gd name="T43" fmla="*/ 320 h 534"/>
                <a:gd name="T44" fmla="*/ 850 w 1193"/>
                <a:gd name="T45" fmla="*/ 313 h 534"/>
                <a:gd name="T46" fmla="*/ 838 w 1193"/>
                <a:gd name="T47" fmla="*/ 304 h 534"/>
                <a:gd name="T48" fmla="*/ 826 w 1193"/>
                <a:gd name="T49" fmla="*/ 295 h 534"/>
                <a:gd name="T50" fmla="*/ 814 w 1193"/>
                <a:gd name="T51" fmla="*/ 285 h 534"/>
                <a:gd name="T52" fmla="*/ 804 w 1193"/>
                <a:gd name="T53" fmla="*/ 273 h 534"/>
                <a:gd name="T54" fmla="*/ 795 w 1193"/>
                <a:gd name="T55" fmla="*/ 261 h 534"/>
                <a:gd name="T56" fmla="*/ 787 w 1193"/>
                <a:gd name="T57" fmla="*/ 248 h 534"/>
                <a:gd name="T58" fmla="*/ 780 w 1193"/>
                <a:gd name="T59" fmla="*/ 231 h 534"/>
                <a:gd name="T60" fmla="*/ 774 w 1193"/>
                <a:gd name="T61" fmla="*/ 215 h 534"/>
                <a:gd name="T62" fmla="*/ 774 w 1193"/>
                <a:gd name="T63" fmla="*/ 215 h 534"/>
                <a:gd name="T64" fmla="*/ 773 w 1193"/>
                <a:gd name="T65" fmla="*/ 205 h 534"/>
                <a:gd name="T66" fmla="*/ 771 w 1193"/>
                <a:gd name="T67" fmla="*/ 193 h 534"/>
                <a:gd name="T68" fmla="*/ 771 w 1193"/>
                <a:gd name="T69" fmla="*/ 182 h 534"/>
                <a:gd name="T70" fmla="*/ 771 w 1193"/>
                <a:gd name="T71" fmla="*/ 170 h 534"/>
                <a:gd name="T72" fmla="*/ 774 w 1193"/>
                <a:gd name="T73" fmla="*/ 157 h 534"/>
                <a:gd name="T74" fmla="*/ 777 w 1193"/>
                <a:gd name="T75" fmla="*/ 145 h 534"/>
                <a:gd name="T76" fmla="*/ 786 w 1193"/>
                <a:gd name="T77" fmla="*/ 119 h 534"/>
                <a:gd name="T78" fmla="*/ 798 w 1193"/>
                <a:gd name="T79" fmla="*/ 90 h 534"/>
                <a:gd name="T80" fmla="*/ 814 w 1193"/>
                <a:gd name="T81" fmla="*/ 61 h 534"/>
                <a:gd name="T82" fmla="*/ 832 w 1193"/>
                <a:gd name="T83" fmla="*/ 31 h 534"/>
                <a:gd name="T84" fmla="*/ 854 w 1193"/>
                <a:gd name="T8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3" h="534">
                  <a:moveTo>
                    <a:pt x="854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1193" y="534"/>
                  </a:lnTo>
                  <a:lnTo>
                    <a:pt x="1193" y="534"/>
                  </a:lnTo>
                  <a:lnTo>
                    <a:pt x="1184" y="515"/>
                  </a:lnTo>
                  <a:lnTo>
                    <a:pt x="1173" y="496"/>
                  </a:lnTo>
                  <a:lnTo>
                    <a:pt x="1163" y="479"/>
                  </a:lnTo>
                  <a:lnTo>
                    <a:pt x="1151" y="464"/>
                  </a:lnTo>
                  <a:lnTo>
                    <a:pt x="1139" y="451"/>
                  </a:lnTo>
                  <a:lnTo>
                    <a:pt x="1126" y="438"/>
                  </a:lnTo>
                  <a:lnTo>
                    <a:pt x="1113" y="427"/>
                  </a:lnTo>
                  <a:lnTo>
                    <a:pt x="1098" y="417"/>
                  </a:lnTo>
                  <a:lnTo>
                    <a:pt x="1083" y="407"/>
                  </a:lnTo>
                  <a:lnTo>
                    <a:pt x="1068" y="399"/>
                  </a:lnTo>
                  <a:lnTo>
                    <a:pt x="1035" y="384"/>
                  </a:lnTo>
                  <a:lnTo>
                    <a:pt x="1004" y="372"/>
                  </a:lnTo>
                  <a:lnTo>
                    <a:pt x="971" y="361"/>
                  </a:lnTo>
                  <a:lnTo>
                    <a:pt x="939" y="350"/>
                  </a:lnTo>
                  <a:lnTo>
                    <a:pt x="908" y="340"/>
                  </a:lnTo>
                  <a:lnTo>
                    <a:pt x="878" y="326"/>
                  </a:lnTo>
                  <a:lnTo>
                    <a:pt x="863" y="320"/>
                  </a:lnTo>
                  <a:lnTo>
                    <a:pt x="850" y="313"/>
                  </a:lnTo>
                  <a:lnTo>
                    <a:pt x="838" y="304"/>
                  </a:lnTo>
                  <a:lnTo>
                    <a:pt x="826" y="295"/>
                  </a:lnTo>
                  <a:lnTo>
                    <a:pt x="814" y="285"/>
                  </a:lnTo>
                  <a:lnTo>
                    <a:pt x="804" y="273"/>
                  </a:lnTo>
                  <a:lnTo>
                    <a:pt x="795" y="261"/>
                  </a:lnTo>
                  <a:lnTo>
                    <a:pt x="787" y="248"/>
                  </a:lnTo>
                  <a:lnTo>
                    <a:pt x="780" y="231"/>
                  </a:lnTo>
                  <a:lnTo>
                    <a:pt x="774" y="215"/>
                  </a:lnTo>
                  <a:lnTo>
                    <a:pt x="774" y="215"/>
                  </a:lnTo>
                  <a:lnTo>
                    <a:pt x="773" y="205"/>
                  </a:lnTo>
                  <a:lnTo>
                    <a:pt x="771" y="193"/>
                  </a:lnTo>
                  <a:lnTo>
                    <a:pt x="771" y="182"/>
                  </a:lnTo>
                  <a:lnTo>
                    <a:pt x="771" y="170"/>
                  </a:lnTo>
                  <a:lnTo>
                    <a:pt x="774" y="157"/>
                  </a:lnTo>
                  <a:lnTo>
                    <a:pt x="777" y="145"/>
                  </a:lnTo>
                  <a:lnTo>
                    <a:pt x="786" y="119"/>
                  </a:lnTo>
                  <a:lnTo>
                    <a:pt x="798" y="90"/>
                  </a:lnTo>
                  <a:lnTo>
                    <a:pt x="814" y="61"/>
                  </a:lnTo>
                  <a:lnTo>
                    <a:pt x="832" y="31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9A1579AA-C1E8-0839-BAEF-AA4567680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758"/>
              <a:ext cx="464" cy="178"/>
            </a:xfrm>
            <a:custGeom>
              <a:avLst/>
              <a:gdLst>
                <a:gd name="T0" fmla="*/ 1393 w 1393"/>
                <a:gd name="T1" fmla="*/ 0 h 534"/>
                <a:gd name="T2" fmla="*/ 42 w 1393"/>
                <a:gd name="T3" fmla="*/ 0 h 534"/>
                <a:gd name="T4" fmla="*/ 42 w 1393"/>
                <a:gd name="T5" fmla="*/ 0 h 534"/>
                <a:gd name="T6" fmla="*/ 36 w 1393"/>
                <a:gd name="T7" fmla="*/ 119 h 534"/>
                <a:gd name="T8" fmla="*/ 25 w 1393"/>
                <a:gd name="T9" fmla="*/ 249 h 534"/>
                <a:gd name="T10" fmla="*/ 14 w 1393"/>
                <a:gd name="T11" fmla="*/ 389 h 534"/>
                <a:gd name="T12" fmla="*/ 0 w 1393"/>
                <a:gd name="T13" fmla="*/ 534 h 534"/>
                <a:gd name="T14" fmla="*/ 1393 w 1393"/>
                <a:gd name="T15" fmla="*/ 534 h 534"/>
                <a:gd name="T16" fmla="*/ 1393 w 1393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534">
                  <a:moveTo>
                    <a:pt x="1393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119"/>
                  </a:lnTo>
                  <a:lnTo>
                    <a:pt x="25" y="249"/>
                  </a:lnTo>
                  <a:lnTo>
                    <a:pt x="14" y="389"/>
                  </a:lnTo>
                  <a:lnTo>
                    <a:pt x="0" y="534"/>
                  </a:lnTo>
                  <a:lnTo>
                    <a:pt x="1393" y="534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0CD14D01-58ED-587F-5E87-94990B184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132CC18F-BD2D-FFA2-DE1B-E3D7ACE5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95295A00-1C6A-EF43-6DD8-48798B2F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2676E333-C50F-D6D0-15E2-CC17B4D4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73945B1F-2CB2-E1AD-7057-F7CFE12D9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59"/>
              <a:ext cx="225" cy="454"/>
            </a:xfrm>
            <a:custGeom>
              <a:avLst/>
              <a:gdLst>
                <a:gd name="T0" fmla="*/ 530 w 674"/>
                <a:gd name="T1" fmla="*/ 0 h 1362"/>
                <a:gd name="T2" fmla="*/ 530 w 674"/>
                <a:gd name="T3" fmla="*/ 0 h 1362"/>
                <a:gd name="T4" fmla="*/ 539 w 674"/>
                <a:gd name="T5" fmla="*/ 31 h 1362"/>
                <a:gd name="T6" fmla="*/ 561 w 674"/>
                <a:gd name="T7" fmla="*/ 116 h 1362"/>
                <a:gd name="T8" fmla="*/ 591 w 674"/>
                <a:gd name="T9" fmla="*/ 239 h 1362"/>
                <a:gd name="T10" fmla="*/ 608 w 674"/>
                <a:gd name="T11" fmla="*/ 311 h 1362"/>
                <a:gd name="T12" fmla="*/ 624 w 674"/>
                <a:gd name="T13" fmla="*/ 388 h 1362"/>
                <a:gd name="T14" fmla="*/ 639 w 674"/>
                <a:gd name="T15" fmla="*/ 466 h 1362"/>
                <a:gd name="T16" fmla="*/ 652 w 674"/>
                <a:gd name="T17" fmla="*/ 547 h 1362"/>
                <a:gd name="T18" fmla="*/ 662 w 674"/>
                <a:gd name="T19" fmla="*/ 627 h 1362"/>
                <a:gd name="T20" fmla="*/ 670 w 674"/>
                <a:gd name="T21" fmla="*/ 703 h 1362"/>
                <a:gd name="T22" fmla="*/ 673 w 674"/>
                <a:gd name="T23" fmla="*/ 740 h 1362"/>
                <a:gd name="T24" fmla="*/ 674 w 674"/>
                <a:gd name="T25" fmla="*/ 775 h 1362"/>
                <a:gd name="T26" fmla="*/ 674 w 674"/>
                <a:gd name="T27" fmla="*/ 808 h 1362"/>
                <a:gd name="T28" fmla="*/ 673 w 674"/>
                <a:gd name="T29" fmla="*/ 841 h 1362"/>
                <a:gd name="T30" fmla="*/ 670 w 674"/>
                <a:gd name="T31" fmla="*/ 870 h 1362"/>
                <a:gd name="T32" fmla="*/ 665 w 674"/>
                <a:gd name="T33" fmla="*/ 899 h 1362"/>
                <a:gd name="T34" fmla="*/ 659 w 674"/>
                <a:gd name="T35" fmla="*/ 924 h 1362"/>
                <a:gd name="T36" fmla="*/ 652 w 674"/>
                <a:gd name="T37" fmla="*/ 946 h 1362"/>
                <a:gd name="T38" fmla="*/ 652 w 674"/>
                <a:gd name="T39" fmla="*/ 946 h 1362"/>
                <a:gd name="T40" fmla="*/ 634 w 674"/>
                <a:gd name="T41" fmla="*/ 988 h 1362"/>
                <a:gd name="T42" fmla="*/ 616 w 674"/>
                <a:gd name="T43" fmla="*/ 1026 h 1362"/>
                <a:gd name="T44" fmla="*/ 597 w 674"/>
                <a:gd name="T45" fmla="*/ 1062 h 1362"/>
                <a:gd name="T46" fmla="*/ 576 w 674"/>
                <a:gd name="T47" fmla="*/ 1093 h 1362"/>
                <a:gd name="T48" fmla="*/ 556 w 674"/>
                <a:gd name="T49" fmla="*/ 1123 h 1362"/>
                <a:gd name="T50" fmla="*/ 535 w 674"/>
                <a:gd name="T51" fmla="*/ 1151 h 1362"/>
                <a:gd name="T52" fmla="*/ 512 w 674"/>
                <a:gd name="T53" fmla="*/ 1175 h 1362"/>
                <a:gd name="T54" fmla="*/ 489 w 674"/>
                <a:gd name="T55" fmla="*/ 1198 h 1362"/>
                <a:gd name="T56" fmla="*/ 465 w 674"/>
                <a:gd name="T57" fmla="*/ 1218 h 1362"/>
                <a:gd name="T58" fmla="*/ 441 w 674"/>
                <a:gd name="T59" fmla="*/ 1236 h 1362"/>
                <a:gd name="T60" fmla="*/ 416 w 674"/>
                <a:gd name="T61" fmla="*/ 1252 h 1362"/>
                <a:gd name="T62" fmla="*/ 391 w 674"/>
                <a:gd name="T63" fmla="*/ 1265 h 1362"/>
                <a:gd name="T64" fmla="*/ 365 w 674"/>
                <a:gd name="T65" fmla="*/ 1279 h 1362"/>
                <a:gd name="T66" fmla="*/ 340 w 674"/>
                <a:gd name="T67" fmla="*/ 1289 h 1362"/>
                <a:gd name="T68" fmla="*/ 315 w 674"/>
                <a:gd name="T69" fmla="*/ 1298 h 1362"/>
                <a:gd name="T70" fmla="*/ 290 w 674"/>
                <a:gd name="T71" fmla="*/ 1305 h 1362"/>
                <a:gd name="T72" fmla="*/ 290 w 674"/>
                <a:gd name="T73" fmla="*/ 1305 h 1362"/>
                <a:gd name="T74" fmla="*/ 238 w 674"/>
                <a:gd name="T75" fmla="*/ 1317 h 1362"/>
                <a:gd name="T76" fmla="*/ 187 w 674"/>
                <a:gd name="T77" fmla="*/ 1329 h 1362"/>
                <a:gd name="T78" fmla="*/ 94 w 674"/>
                <a:gd name="T79" fmla="*/ 1347 h 1362"/>
                <a:gd name="T80" fmla="*/ 27 w 674"/>
                <a:gd name="T81" fmla="*/ 1357 h 1362"/>
                <a:gd name="T82" fmla="*/ 0 w 674"/>
                <a:gd name="T83" fmla="*/ 1362 h 1362"/>
                <a:gd name="T84" fmla="*/ 73 w 674"/>
                <a:gd name="T85" fmla="*/ 181 h 1362"/>
                <a:gd name="T86" fmla="*/ 530 w 674"/>
                <a:gd name="T87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4" h="1362">
                  <a:moveTo>
                    <a:pt x="530" y="0"/>
                  </a:moveTo>
                  <a:lnTo>
                    <a:pt x="530" y="0"/>
                  </a:lnTo>
                  <a:lnTo>
                    <a:pt x="539" y="31"/>
                  </a:lnTo>
                  <a:lnTo>
                    <a:pt x="561" y="116"/>
                  </a:lnTo>
                  <a:lnTo>
                    <a:pt x="591" y="239"/>
                  </a:lnTo>
                  <a:lnTo>
                    <a:pt x="608" y="311"/>
                  </a:lnTo>
                  <a:lnTo>
                    <a:pt x="624" y="388"/>
                  </a:lnTo>
                  <a:lnTo>
                    <a:pt x="639" y="466"/>
                  </a:lnTo>
                  <a:lnTo>
                    <a:pt x="652" y="547"/>
                  </a:lnTo>
                  <a:lnTo>
                    <a:pt x="662" y="627"/>
                  </a:lnTo>
                  <a:lnTo>
                    <a:pt x="670" y="703"/>
                  </a:lnTo>
                  <a:lnTo>
                    <a:pt x="673" y="740"/>
                  </a:lnTo>
                  <a:lnTo>
                    <a:pt x="674" y="775"/>
                  </a:lnTo>
                  <a:lnTo>
                    <a:pt x="674" y="808"/>
                  </a:lnTo>
                  <a:lnTo>
                    <a:pt x="673" y="841"/>
                  </a:lnTo>
                  <a:lnTo>
                    <a:pt x="670" y="870"/>
                  </a:lnTo>
                  <a:lnTo>
                    <a:pt x="665" y="899"/>
                  </a:lnTo>
                  <a:lnTo>
                    <a:pt x="659" y="924"/>
                  </a:lnTo>
                  <a:lnTo>
                    <a:pt x="652" y="946"/>
                  </a:lnTo>
                  <a:lnTo>
                    <a:pt x="652" y="946"/>
                  </a:lnTo>
                  <a:lnTo>
                    <a:pt x="634" y="988"/>
                  </a:lnTo>
                  <a:lnTo>
                    <a:pt x="616" y="1026"/>
                  </a:lnTo>
                  <a:lnTo>
                    <a:pt x="597" y="1062"/>
                  </a:lnTo>
                  <a:lnTo>
                    <a:pt x="576" y="1093"/>
                  </a:lnTo>
                  <a:lnTo>
                    <a:pt x="556" y="1123"/>
                  </a:lnTo>
                  <a:lnTo>
                    <a:pt x="535" y="1151"/>
                  </a:lnTo>
                  <a:lnTo>
                    <a:pt x="512" y="1175"/>
                  </a:lnTo>
                  <a:lnTo>
                    <a:pt x="489" y="1198"/>
                  </a:lnTo>
                  <a:lnTo>
                    <a:pt x="465" y="1218"/>
                  </a:lnTo>
                  <a:lnTo>
                    <a:pt x="441" y="1236"/>
                  </a:lnTo>
                  <a:lnTo>
                    <a:pt x="416" y="1252"/>
                  </a:lnTo>
                  <a:lnTo>
                    <a:pt x="391" y="1265"/>
                  </a:lnTo>
                  <a:lnTo>
                    <a:pt x="365" y="1279"/>
                  </a:lnTo>
                  <a:lnTo>
                    <a:pt x="340" y="1289"/>
                  </a:lnTo>
                  <a:lnTo>
                    <a:pt x="315" y="1298"/>
                  </a:lnTo>
                  <a:lnTo>
                    <a:pt x="290" y="1305"/>
                  </a:lnTo>
                  <a:lnTo>
                    <a:pt x="290" y="1305"/>
                  </a:lnTo>
                  <a:lnTo>
                    <a:pt x="238" y="1317"/>
                  </a:lnTo>
                  <a:lnTo>
                    <a:pt x="187" y="1329"/>
                  </a:lnTo>
                  <a:lnTo>
                    <a:pt x="94" y="1347"/>
                  </a:lnTo>
                  <a:lnTo>
                    <a:pt x="27" y="1357"/>
                  </a:lnTo>
                  <a:lnTo>
                    <a:pt x="0" y="1362"/>
                  </a:lnTo>
                  <a:lnTo>
                    <a:pt x="73" y="18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70D1FD87-C228-3E96-CFC1-720EFA82F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168"/>
              <a:ext cx="1649" cy="765"/>
            </a:xfrm>
            <a:custGeom>
              <a:avLst/>
              <a:gdLst>
                <a:gd name="T0" fmla="*/ 4391 w 4948"/>
                <a:gd name="T1" fmla="*/ 1893 h 2297"/>
                <a:gd name="T2" fmla="*/ 4385 w 4948"/>
                <a:gd name="T3" fmla="*/ 1841 h 2297"/>
                <a:gd name="T4" fmla="*/ 4357 w 4948"/>
                <a:gd name="T5" fmla="*/ 1780 h 2297"/>
                <a:gd name="T6" fmla="*/ 4307 w 4948"/>
                <a:gd name="T7" fmla="*/ 1737 h 2297"/>
                <a:gd name="T8" fmla="*/ 4243 w 4948"/>
                <a:gd name="T9" fmla="*/ 1716 h 2297"/>
                <a:gd name="T10" fmla="*/ 834 w 4948"/>
                <a:gd name="T11" fmla="*/ 1716 h 2297"/>
                <a:gd name="T12" fmla="*/ 769 w 4948"/>
                <a:gd name="T13" fmla="*/ 1739 h 2297"/>
                <a:gd name="T14" fmla="*/ 717 w 4948"/>
                <a:gd name="T15" fmla="*/ 1783 h 2297"/>
                <a:gd name="T16" fmla="*/ 689 w 4948"/>
                <a:gd name="T17" fmla="*/ 1844 h 2297"/>
                <a:gd name="T18" fmla="*/ 711 w 4948"/>
                <a:gd name="T19" fmla="*/ 2297 h 2297"/>
                <a:gd name="T20" fmla="*/ 416 w 4948"/>
                <a:gd name="T21" fmla="*/ 2203 h 2297"/>
                <a:gd name="T22" fmla="*/ 0 w 4948"/>
                <a:gd name="T23" fmla="*/ 2061 h 2297"/>
                <a:gd name="T24" fmla="*/ 113 w 4948"/>
                <a:gd name="T25" fmla="*/ 1645 h 2297"/>
                <a:gd name="T26" fmla="*/ 190 w 4948"/>
                <a:gd name="T27" fmla="*/ 1405 h 2297"/>
                <a:gd name="T28" fmla="*/ 337 w 4948"/>
                <a:gd name="T29" fmla="*/ 1047 h 2297"/>
                <a:gd name="T30" fmla="*/ 511 w 4948"/>
                <a:gd name="T31" fmla="*/ 699 h 2297"/>
                <a:gd name="T32" fmla="*/ 667 w 4948"/>
                <a:gd name="T33" fmla="*/ 453 h 2297"/>
                <a:gd name="T34" fmla="*/ 731 w 4948"/>
                <a:gd name="T35" fmla="*/ 374 h 2297"/>
                <a:gd name="T36" fmla="*/ 818 w 4948"/>
                <a:gd name="T37" fmla="*/ 304 h 2297"/>
                <a:gd name="T38" fmla="*/ 940 w 4948"/>
                <a:gd name="T39" fmla="*/ 240 h 2297"/>
                <a:gd name="T40" fmla="*/ 1169 w 4948"/>
                <a:gd name="T41" fmla="*/ 157 h 2297"/>
                <a:gd name="T42" fmla="*/ 1500 w 4948"/>
                <a:gd name="T43" fmla="*/ 73 h 2297"/>
                <a:gd name="T44" fmla="*/ 1895 w 4948"/>
                <a:gd name="T45" fmla="*/ 190 h 2297"/>
                <a:gd name="T46" fmla="*/ 1925 w 4948"/>
                <a:gd name="T47" fmla="*/ 260 h 2297"/>
                <a:gd name="T48" fmla="*/ 1981 w 4948"/>
                <a:gd name="T49" fmla="*/ 343 h 2297"/>
                <a:gd name="T50" fmla="*/ 2055 w 4948"/>
                <a:gd name="T51" fmla="*/ 410 h 2297"/>
                <a:gd name="T52" fmla="*/ 2143 w 4948"/>
                <a:gd name="T53" fmla="*/ 457 h 2297"/>
                <a:gd name="T54" fmla="*/ 2317 w 4948"/>
                <a:gd name="T55" fmla="*/ 515 h 2297"/>
                <a:gd name="T56" fmla="*/ 2418 w 4948"/>
                <a:gd name="T57" fmla="*/ 534 h 2297"/>
                <a:gd name="T58" fmla="*/ 2519 w 4948"/>
                <a:gd name="T59" fmla="*/ 534 h 2297"/>
                <a:gd name="T60" fmla="*/ 2618 w 4948"/>
                <a:gd name="T61" fmla="*/ 515 h 2297"/>
                <a:gd name="T62" fmla="*/ 2689 w 4948"/>
                <a:gd name="T63" fmla="*/ 490 h 2297"/>
                <a:gd name="T64" fmla="*/ 2820 w 4948"/>
                <a:gd name="T65" fmla="*/ 416 h 2297"/>
                <a:gd name="T66" fmla="*/ 2930 w 4948"/>
                <a:gd name="T67" fmla="*/ 316 h 2297"/>
                <a:gd name="T68" fmla="*/ 2998 w 4948"/>
                <a:gd name="T69" fmla="*/ 227 h 2297"/>
                <a:gd name="T70" fmla="*/ 3064 w 4948"/>
                <a:gd name="T71" fmla="*/ 93 h 2297"/>
                <a:gd name="T72" fmla="*/ 3214 w 4948"/>
                <a:gd name="T73" fmla="*/ 25 h 2297"/>
                <a:gd name="T74" fmla="*/ 3680 w 4948"/>
                <a:gd name="T75" fmla="*/ 135 h 2297"/>
                <a:gd name="T76" fmla="*/ 3986 w 4948"/>
                <a:gd name="T77" fmla="*/ 226 h 2297"/>
                <a:gd name="T78" fmla="*/ 4160 w 4948"/>
                <a:gd name="T79" fmla="*/ 297 h 2297"/>
                <a:gd name="T80" fmla="*/ 4222 w 4948"/>
                <a:gd name="T81" fmla="*/ 337 h 2297"/>
                <a:gd name="T82" fmla="*/ 4314 w 4948"/>
                <a:gd name="T83" fmla="*/ 427 h 2297"/>
                <a:gd name="T84" fmla="*/ 4403 w 4948"/>
                <a:gd name="T85" fmla="*/ 551 h 2297"/>
                <a:gd name="T86" fmla="*/ 4511 w 4948"/>
                <a:gd name="T87" fmla="*/ 741 h 2297"/>
                <a:gd name="T88" fmla="*/ 4666 w 4948"/>
                <a:gd name="T89" fmla="*/ 1088 h 2297"/>
                <a:gd name="T90" fmla="*/ 4788 w 4948"/>
                <a:gd name="T91" fmla="*/ 1431 h 2297"/>
                <a:gd name="T92" fmla="*/ 4883 w 4948"/>
                <a:gd name="T93" fmla="*/ 1756 h 2297"/>
                <a:gd name="T94" fmla="*/ 4944 w 4948"/>
                <a:gd name="T95" fmla="*/ 200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8" h="2297">
                  <a:moveTo>
                    <a:pt x="4948" y="2025"/>
                  </a:moveTo>
                  <a:lnTo>
                    <a:pt x="4826" y="2074"/>
                  </a:lnTo>
                  <a:lnTo>
                    <a:pt x="4369" y="2255"/>
                  </a:lnTo>
                  <a:lnTo>
                    <a:pt x="4391" y="1893"/>
                  </a:lnTo>
                  <a:lnTo>
                    <a:pt x="4391" y="1893"/>
                  </a:lnTo>
                  <a:lnTo>
                    <a:pt x="4391" y="1875"/>
                  </a:lnTo>
                  <a:lnTo>
                    <a:pt x="4390" y="1857"/>
                  </a:lnTo>
                  <a:lnTo>
                    <a:pt x="4385" y="1841"/>
                  </a:lnTo>
                  <a:lnTo>
                    <a:pt x="4381" y="1825"/>
                  </a:lnTo>
                  <a:lnTo>
                    <a:pt x="4375" y="1808"/>
                  </a:lnTo>
                  <a:lnTo>
                    <a:pt x="4366" y="1795"/>
                  </a:lnTo>
                  <a:lnTo>
                    <a:pt x="4357" y="1780"/>
                  </a:lnTo>
                  <a:lnTo>
                    <a:pt x="4345" y="1768"/>
                  </a:lnTo>
                  <a:lnTo>
                    <a:pt x="4333" y="1756"/>
                  </a:lnTo>
                  <a:lnTo>
                    <a:pt x="4321" y="1746"/>
                  </a:lnTo>
                  <a:lnTo>
                    <a:pt x="4307" y="1737"/>
                  </a:lnTo>
                  <a:lnTo>
                    <a:pt x="4292" y="1730"/>
                  </a:lnTo>
                  <a:lnTo>
                    <a:pt x="4277" y="1724"/>
                  </a:lnTo>
                  <a:lnTo>
                    <a:pt x="4259" y="1719"/>
                  </a:lnTo>
                  <a:lnTo>
                    <a:pt x="4243" y="1716"/>
                  </a:lnTo>
                  <a:lnTo>
                    <a:pt x="4225" y="1716"/>
                  </a:lnTo>
                  <a:lnTo>
                    <a:pt x="852" y="1716"/>
                  </a:lnTo>
                  <a:lnTo>
                    <a:pt x="852" y="1716"/>
                  </a:lnTo>
                  <a:lnTo>
                    <a:pt x="834" y="1716"/>
                  </a:lnTo>
                  <a:lnTo>
                    <a:pt x="817" y="1719"/>
                  </a:lnTo>
                  <a:lnTo>
                    <a:pt x="800" y="1724"/>
                  </a:lnTo>
                  <a:lnTo>
                    <a:pt x="784" y="1731"/>
                  </a:lnTo>
                  <a:lnTo>
                    <a:pt x="769" y="1739"/>
                  </a:lnTo>
                  <a:lnTo>
                    <a:pt x="754" y="1748"/>
                  </a:lnTo>
                  <a:lnTo>
                    <a:pt x="741" y="1758"/>
                  </a:lnTo>
                  <a:lnTo>
                    <a:pt x="729" y="1770"/>
                  </a:lnTo>
                  <a:lnTo>
                    <a:pt x="717" y="1783"/>
                  </a:lnTo>
                  <a:lnTo>
                    <a:pt x="708" y="1797"/>
                  </a:lnTo>
                  <a:lnTo>
                    <a:pt x="699" y="1811"/>
                  </a:lnTo>
                  <a:lnTo>
                    <a:pt x="693" y="1828"/>
                  </a:lnTo>
                  <a:lnTo>
                    <a:pt x="689" y="1844"/>
                  </a:lnTo>
                  <a:lnTo>
                    <a:pt x="684" y="1860"/>
                  </a:lnTo>
                  <a:lnTo>
                    <a:pt x="683" y="1878"/>
                  </a:lnTo>
                  <a:lnTo>
                    <a:pt x="683" y="1897"/>
                  </a:lnTo>
                  <a:lnTo>
                    <a:pt x="711" y="2297"/>
                  </a:lnTo>
                  <a:lnTo>
                    <a:pt x="711" y="2297"/>
                  </a:lnTo>
                  <a:lnTo>
                    <a:pt x="646" y="2276"/>
                  </a:lnTo>
                  <a:lnTo>
                    <a:pt x="416" y="2203"/>
                  </a:lnTo>
                  <a:lnTo>
                    <a:pt x="416" y="2203"/>
                  </a:lnTo>
                  <a:lnTo>
                    <a:pt x="251" y="2148"/>
                  </a:lnTo>
                  <a:lnTo>
                    <a:pt x="114" y="2101"/>
                  </a:lnTo>
                  <a:lnTo>
                    <a:pt x="114" y="2101"/>
                  </a:lnTo>
                  <a:lnTo>
                    <a:pt x="0" y="2061"/>
                  </a:lnTo>
                  <a:lnTo>
                    <a:pt x="0" y="2061"/>
                  </a:lnTo>
                  <a:lnTo>
                    <a:pt x="16" y="1997"/>
                  </a:lnTo>
                  <a:lnTo>
                    <a:pt x="50" y="1872"/>
                  </a:lnTo>
                  <a:lnTo>
                    <a:pt x="113" y="1645"/>
                  </a:lnTo>
                  <a:lnTo>
                    <a:pt x="113" y="1645"/>
                  </a:lnTo>
                  <a:lnTo>
                    <a:pt x="135" y="1569"/>
                  </a:lnTo>
                  <a:lnTo>
                    <a:pt x="160" y="1489"/>
                  </a:lnTo>
                  <a:lnTo>
                    <a:pt x="190" y="1405"/>
                  </a:lnTo>
                  <a:lnTo>
                    <a:pt x="224" y="1317"/>
                  </a:lnTo>
                  <a:lnTo>
                    <a:pt x="260" y="1228"/>
                  </a:lnTo>
                  <a:lnTo>
                    <a:pt x="297" y="1137"/>
                  </a:lnTo>
                  <a:lnTo>
                    <a:pt x="337" y="1047"/>
                  </a:lnTo>
                  <a:lnTo>
                    <a:pt x="379" y="956"/>
                  </a:lnTo>
                  <a:lnTo>
                    <a:pt x="423" y="867"/>
                  </a:lnTo>
                  <a:lnTo>
                    <a:pt x="466" y="781"/>
                  </a:lnTo>
                  <a:lnTo>
                    <a:pt x="511" y="699"/>
                  </a:lnTo>
                  <a:lnTo>
                    <a:pt x="557" y="621"/>
                  </a:lnTo>
                  <a:lnTo>
                    <a:pt x="601" y="548"/>
                  </a:lnTo>
                  <a:lnTo>
                    <a:pt x="646" y="482"/>
                  </a:lnTo>
                  <a:lnTo>
                    <a:pt x="667" y="453"/>
                  </a:lnTo>
                  <a:lnTo>
                    <a:pt x="689" y="424"/>
                  </a:lnTo>
                  <a:lnTo>
                    <a:pt x="710" y="398"/>
                  </a:lnTo>
                  <a:lnTo>
                    <a:pt x="731" y="374"/>
                  </a:lnTo>
                  <a:lnTo>
                    <a:pt x="731" y="374"/>
                  </a:lnTo>
                  <a:lnTo>
                    <a:pt x="748" y="356"/>
                  </a:lnTo>
                  <a:lnTo>
                    <a:pt x="769" y="338"/>
                  </a:lnTo>
                  <a:lnTo>
                    <a:pt x="791" y="321"/>
                  </a:lnTo>
                  <a:lnTo>
                    <a:pt x="818" y="304"/>
                  </a:lnTo>
                  <a:lnTo>
                    <a:pt x="845" y="288"/>
                  </a:lnTo>
                  <a:lnTo>
                    <a:pt x="875" y="272"/>
                  </a:lnTo>
                  <a:lnTo>
                    <a:pt x="907" y="255"/>
                  </a:lnTo>
                  <a:lnTo>
                    <a:pt x="940" y="240"/>
                  </a:lnTo>
                  <a:lnTo>
                    <a:pt x="976" y="226"/>
                  </a:lnTo>
                  <a:lnTo>
                    <a:pt x="1013" y="211"/>
                  </a:lnTo>
                  <a:lnTo>
                    <a:pt x="1088" y="184"/>
                  </a:lnTo>
                  <a:lnTo>
                    <a:pt x="1169" y="157"/>
                  </a:lnTo>
                  <a:lnTo>
                    <a:pt x="1252" y="133"/>
                  </a:lnTo>
                  <a:lnTo>
                    <a:pt x="1335" y="111"/>
                  </a:lnTo>
                  <a:lnTo>
                    <a:pt x="1418" y="90"/>
                  </a:lnTo>
                  <a:lnTo>
                    <a:pt x="1500" y="73"/>
                  </a:lnTo>
                  <a:lnTo>
                    <a:pt x="1578" y="55"/>
                  </a:lnTo>
                  <a:lnTo>
                    <a:pt x="1721" y="27"/>
                  </a:lnTo>
                  <a:lnTo>
                    <a:pt x="1837" y="7"/>
                  </a:lnTo>
                  <a:lnTo>
                    <a:pt x="1895" y="190"/>
                  </a:lnTo>
                  <a:lnTo>
                    <a:pt x="1895" y="190"/>
                  </a:lnTo>
                  <a:lnTo>
                    <a:pt x="1904" y="214"/>
                  </a:lnTo>
                  <a:lnTo>
                    <a:pt x="1913" y="237"/>
                  </a:lnTo>
                  <a:lnTo>
                    <a:pt x="1925" y="260"/>
                  </a:lnTo>
                  <a:lnTo>
                    <a:pt x="1936" y="282"/>
                  </a:lnTo>
                  <a:lnTo>
                    <a:pt x="1950" y="303"/>
                  </a:lnTo>
                  <a:lnTo>
                    <a:pt x="1965" y="324"/>
                  </a:lnTo>
                  <a:lnTo>
                    <a:pt x="1981" y="343"/>
                  </a:lnTo>
                  <a:lnTo>
                    <a:pt x="1997" y="361"/>
                  </a:lnTo>
                  <a:lnTo>
                    <a:pt x="2015" y="378"/>
                  </a:lnTo>
                  <a:lnTo>
                    <a:pt x="2034" y="395"/>
                  </a:lnTo>
                  <a:lnTo>
                    <a:pt x="2055" y="410"/>
                  </a:lnTo>
                  <a:lnTo>
                    <a:pt x="2076" y="423"/>
                  </a:lnTo>
                  <a:lnTo>
                    <a:pt x="2097" y="436"/>
                  </a:lnTo>
                  <a:lnTo>
                    <a:pt x="2119" y="447"/>
                  </a:lnTo>
                  <a:lnTo>
                    <a:pt x="2143" y="457"/>
                  </a:lnTo>
                  <a:lnTo>
                    <a:pt x="2167" y="466"/>
                  </a:lnTo>
                  <a:lnTo>
                    <a:pt x="2293" y="508"/>
                  </a:lnTo>
                  <a:lnTo>
                    <a:pt x="2293" y="508"/>
                  </a:lnTo>
                  <a:lnTo>
                    <a:pt x="2317" y="515"/>
                  </a:lnTo>
                  <a:lnTo>
                    <a:pt x="2342" y="522"/>
                  </a:lnTo>
                  <a:lnTo>
                    <a:pt x="2367" y="527"/>
                  </a:lnTo>
                  <a:lnTo>
                    <a:pt x="2392" y="531"/>
                  </a:lnTo>
                  <a:lnTo>
                    <a:pt x="2418" y="534"/>
                  </a:lnTo>
                  <a:lnTo>
                    <a:pt x="2443" y="536"/>
                  </a:lnTo>
                  <a:lnTo>
                    <a:pt x="2468" y="536"/>
                  </a:lnTo>
                  <a:lnTo>
                    <a:pt x="2493" y="536"/>
                  </a:lnTo>
                  <a:lnTo>
                    <a:pt x="2519" y="534"/>
                  </a:lnTo>
                  <a:lnTo>
                    <a:pt x="2544" y="531"/>
                  </a:lnTo>
                  <a:lnTo>
                    <a:pt x="2568" y="527"/>
                  </a:lnTo>
                  <a:lnTo>
                    <a:pt x="2593" y="522"/>
                  </a:lnTo>
                  <a:lnTo>
                    <a:pt x="2618" y="515"/>
                  </a:lnTo>
                  <a:lnTo>
                    <a:pt x="2642" y="508"/>
                  </a:lnTo>
                  <a:lnTo>
                    <a:pt x="2666" y="500"/>
                  </a:lnTo>
                  <a:lnTo>
                    <a:pt x="2689" y="490"/>
                  </a:lnTo>
                  <a:lnTo>
                    <a:pt x="2689" y="490"/>
                  </a:lnTo>
                  <a:lnTo>
                    <a:pt x="2723" y="473"/>
                  </a:lnTo>
                  <a:lnTo>
                    <a:pt x="2758" y="456"/>
                  </a:lnTo>
                  <a:lnTo>
                    <a:pt x="2789" y="436"/>
                  </a:lnTo>
                  <a:lnTo>
                    <a:pt x="2820" y="416"/>
                  </a:lnTo>
                  <a:lnTo>
                    <a:pt x="2850" y="392"/>
                  </a:lnTo>
                  <a:lnTo>
                    <a:pt x="2878" y="368"/>
                  </a:lnTo>
                  <a:lnTo>
                    <a:pt x="2905" y="343"/>
                  </a:lnTo>
                  <a:lnTo>
                    <a:pt x="2930" y="316"/>
                  </a:lnTo>
                  <a:lnTo>
                    <a:pt x="2930" y="316"/>
                  </a:lnTo>
                  <a:lnTo>
                    <a:pt x="2954" y="288"/>
                  </a:lnTo>
                  <a:lnTo>
                    <a:pt x="2976" y="258"/>
                  </a:lnTo>
                  <a:lnTo>
                    <a:pt x="2998" y="227"/>
                  </a:lnTo>
                  <a:lnTo>
                    <a:pt x="3016" y="194"/>
                  </a:lnTo>
                  <a:lnTo>
                    <a:pt x="3034" y="162"/>
                  </a:lnTo>
                  <a:lnTo>
                    <a:pt x="3050" y="128"/>
                  </a:lnTo>
                  <a:lnTo>
                    <a:pt x="3064" y="93"/>
                  </a:lnTo>
                  <a:lnTo>
                    <a:pt x="3077" y="58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214" y="25"/>
                  </a:lnTo>
                  <a:lnTo>
                    <a:pt x="3358" y="56"/>
                  </a:lnTo>
                  <a:lnTo>
                    <a:pt x="3515" y="93"/>
                  </a:lnTo>
                  <a:lnTo>
                    <a:pt x="3598" y="113"/>
                  </a:lnTo>
                  <a:lnTo>
                    <a:pt x="3680" y="135"/>
                  </a:lnTo>
                  <a:lnTo>
                    <a:pt x="3760" y="156"/>
                  </a:lnTo>
                  <a:lnTo>
                    <a:pt x="3840" y="179"/>
                  </a:lnTo>
                  <a:lnTo>
                    <a:pt x="3914" y="202"/>
                  </a:lnTo>
                  <a:lnTo>
                    <a:pt x="3986" y="226"/>
                  </a:lnTo>
                  <a:lnTo>
                    <a:pt x="4051" y="249"/>
                  </a:lnTo>
                  <a:lnTo>
                    <a:pt x="4109" y="273"/>
                  </a:lnTo>
                  <a:lnTo>
                    <a:pt x="4136" y="285"/>
                  </a:lnTo>
                  <a:lnTo>
                    <a:pt x="4160" y="297"/>
                  </a:lnTo>
                  <a:lnTo>
                    <a:pt x="4180" y="309"/>
                  </a:lnTo>
                  <a:lnTo>
                    <a:pt x="4200" y="321"/>
                  </a:lnTo>
                  <a:lnTo>
                    <a:pt x="4200" y="321"/>
                  </a:lnTo>
                  <a:lnTo>
                    <a:pt x="4222" y="337"/>
                  </a:lnTo>
                  <a:lnTo>
                    <a:pt x="4246" y="356"/>
                  </a:lnTo>
                  <a:lnTo>
                    <a:pt x="4268" y="377"/>
                  </a:lnTo>
                  <a:lnTo>
                    <a:pt x="4290" y="401"/>
                  </a:lnTo>
                  <a:lnTo>
                    <a:pt x="4314" y="427"/>
                  </a:lnTo>
                  <a:lnTo>
                    <a:pt x="4336" y="456"/>
                  </a:lnTo>
                  <a:lnTo>
                    <a:pt x="4359" y="485"/>
                  </a:lnTo>
                  <a:lnTo>
                    <a:pt x="4381" y="518"/>
                  </a:lnTo>
                  <a:lnTo>
                    <a:pt x="4403" y="551"/>
                  </a:lnTo>
                  <a:lnTo>
                    <a:pt x="4425" y="586"/>
                  </a:lnTo>
                  <a:lnTo>
                    <a:pt x="4448" y="623"/>
                  </a:lnTo>
                  <a:lnTo>
                    <a:pt x="4468" y="662"/>
                  </a:lnTo>
                  <a:lnTo>
                    <a:pt x="4511" y="741"/>
                  </a:lnTo>
                  <a:lnTo>
                    <a:pt x="4552" y="825"/>
                  </a:lnTo>
                  <a:lnTo>
                    <a:pt x="4592" y="912"/>
                  </a:lnTo>
                  <a:lnTo>
                    <a:pt x="4630" y="999"/>
                  </a:lnTo>
                  <a:lnTo>
                    <a:pt x="4666" y="1088"/>
                  </a:lnTo>
                  <a:lnTo>
                    <a:pt x="4700" y="1177"/>
                  </a:lnTo>
                  <a:lnTo>
                    <a:pt x="4731" y="1265"/>
                  </a:lnTo>
                  <a:lnTo>
                    <a:pt x="4761" y="1350"/>
                  </a:lnTo>
                  <a:lnTo>
                    <a:pt x="4788" y="1431"/>
                  </a:lnTo>
                  <a:lnTo>
                    <a:pt x="4811" y="1508"/>
                  </a:lnTo>
                  <a:lnTo>
                    <a:pt x="4811" y="1508"/>
                  </a:lnTo>
                  <a:lnTo>
                    <a:pt x="4852" y="1645"/>
                  </a:lnTo>
                  <a:lnTo>
                    <a:pt x="4883" y="1756"/>
                  </a:lnTo>
                  <a:lnTo>
                    <a:pt x="4906" y="1847"/>
                  </a:lnTo>
                  <a:lnTo>
                    <a:pt x="4924" y="1915"/>
                  </a:lnTo>
                  <a:lnTo>
                    <a:pt x="4936" y="1966"/>
                  </a:lnTo>
                  <a:lnTo>
                    <a:pt x="4944" y="2000"/>
                  </a:lnTo>
                  <a:lnTo>
                    <a:pt x="4948" y="2025"/>
                  </a:lnTo>
                  <a:lnTo>
                    <a:pt x="4948" y="2025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21091A8B-308D-C904-0493-9D442688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28C84D7E-ACB2-2E79-ED07-5B15B82F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A47FD7D3-D67E-B0AA-A5EA-E26DB58B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85"/>
              <a:ext cx="146" cy="52"/>
            </a:xfrm>
            <a:custGeom>
              <a:avLst/>
              <a:gdLst>
                <a:gd name="T0" fmla="*/ 439 w 439"/>
                <a:gd name="T1" fmla="*/ 0 h 157"/>
                <a:gd name="T2" fmla="*/ 439 w 439"/>
                <a:gd name="T3" fmla="*/ 0 h 157"/>
                <a:gd name="T4" fmla="*/ 436 w 439"/>
                <a:gd name="T5" fmla="*/ 7 h 157"/>
                <a:gd name="T6" fmla="*/ 432 w 439"/>
                <a:gd name="T7" fmla="*/ 30 h 157"/>
                <a:gd name="T8" fmla="*/ 430 w 439"/>
                <a:gd name="T9" fmla="*/ 46 h 157"/>
                <a:gd name="T10" fmla="*/ 429 w 439"/>
                <a:gd name="T11" fmla="*/ 65 h 157"/>
                <a:gd name="T12" fmla="*/ 429 w 439"/>
                <a:gd name="T13" fmla="*/ 86 h 157"/>
                <a:gd name="T14" fmla="*/ 430 w 439"/>
                <a:gd name="T15" fmla="*/ 110 h 157"/>
                <a:gd name="T16" fmla="*/ 430 w 439"/>
                <a:gd name="T17" fmla="*/ 110 h 157"/>
                <a:gd name="T18" fmla="*/ 424 w 439"/>
                <a:gd name="T19" fmla="*/ 113 h 157"/>
                <a:gd name="T20" fmla="*/ 411 w 439"/>
                <a:gd name="T21" fmla="*/ 120 h 157"/>
                <a:gd name="T22" fmla="*/ 389 w 439"/>
                <a:gd name="T23" fmla="*/ 129 h 157"/>
                <a:gd name="T24" fmla="*/ 359 w 439"/>
                <a:gd name="T25" fmla="*/ 139 h 157"/>
                <a:gd name="T26" fmla="*/ 341 w 439"/>
                <a:gd name="T27" fmla="*/ 144 h 157"/>
                <a:gd name="T28" fmla="*/ 320 w 439"/>
                <a:gd name="T29" fmla="*/ 148 h 157"/>
                <a:gd name="T30" fmla="*/ 300 w 439"/>
                <a:gd name="T31" fmla="*/ 151 h 157"/>
                <a:gd name="T32" fmla="*/ 276 w 439"/>
                <a:gd name="T33" fmla="*/ 154 h 157"/>
                <a:gd name="T34" fmla="*/ 251 w 439"/>
                <a:gd name="T35" fmla="*/ 156 h 157"/>
                <a:gd name="T36" fmla="*/ 224 w 439"/>
                <a:gd name="T37" fmla="*/ 157 h 157"/>
                <a:gd name="T38" fmla="*/ 196 w 439"/>
                <a:gd name="T39" fmla="*/ 156 h 157"/>
                <a:gd name="T40" fmla="*/ 166 w 439"/>
                <a:gd name="T41" fmla="*/ 154 h 157"/>
                <a:gd name="T42" fmla="*/ 166 w 439"/>
                <a:gd name="T43" fmla="*/ 154 h 157"/>
                <a:gd name="T44" fmla="*/ 136 w 439"/>
                <a:gd name="T45" fmla="*/ 150 h 157"/>
                <a:gd name="T46" fmla="*/ 111 w 439"/>
                <a:gd name="T47" fmla="*/ 145 h 157"/>
                <a:gd name="T48" fmla="*/ 89 w 439"/>
                <a:gd name="T49" fmla="*/ 139 h 157"/>
                <a:gd name="T50" fmla="*/ 70 w 439"/>
                <a:gd name="T51" fmla="*/ 132 h 157"/>
                <a:gd name="T52" fmla="*/ 53 w 439"/>
                <a:gd name="T53" fmla="*/ 126 h 157"/>
                <a:gd name="T54" fmla="*/ 40 w 439"/>
                <a:gd name="T55" fmla="*/ 119 h 157"/>
                <a:gd name="T56" fmla="*/ 29 w 439"/>
                <a:gd name="T57" fmla="*/ 111 h 157"/>
                <a:gd name="T58" fmla="*/ 21 w 439"/>
                <a:gd name="T59" fmla="*/ 104 h 157"/>
                <a:gd name="T60" fmla="*/ 13 w 439"/>
                <a:gd name="T61" fmla="*/ 96 h 157"/>
                <a:gd name="T62" fmla="*/ 9 w 439"/>
                <a:gd name="T63" fmla="*/ 89 h 157"/>
                <a:gd name="T64" fmla="*/ 3 w 439"/>
                <a:gd name="T65" fmla="*/ 77 h 157"/>
                <a:gd name="T66" fmla="*/ 0 w 439"/>
                <a:gd name="T67" fmla="*/ 70 h 157"/>
                <a:gd name="T68" fmla="*/ 0 w 439"/>
                <a:gd name="T69" fmla="*/ 67 h 157"/>
                <a:gd name="T70" fmla="*/ 0 w 439"/>
                <a:gd name="T71" fmla="*/ 65 h 157"/>
                <a:gd name="T72" fmla="*/ 0 w 439"/>
                <a:gd name="T73" fmla="*/ 65 h 157"/>
                <a:gd name="T74" fmla="*/ 16 w 439"/>
                <a:gd name="T75" fmla="*/ 64 h 157"/>
                <a:gd name="T76" fmla="*/ 34 w 439"/>
                <a:gd name="T77" fmla="*/ 61 h 157"/>
                <a:gd name="T78" fmla="*/ 65 w 439"/>
                <a:gd name="T79" fmla="*/ 53 h 157"/>
                <a:gd name="T80" fmla="*/ 65 w 439"/>
                <a:gd name="T81" fmla="*/ 53 h 157"/>
                <a:gd name="T82" fmla="*/ 99 w 439"/>
                <a:gd name="T83" fmla="*/ 46 h 157"/>
                <a:gd name="T84" fmla="*/ 151 w 439"/>
                <a:gd name="T85" fmla="*/ 37 h 157"/>
                <a:gd name="T86" fmla="*/ 276 w 439"/>
                <a:gd name="T87" fmla="*/ 19 h 157"/>
                <a:gd name="T88" fmla="*/ 390 w 439"/>
                <a:gd name="T89" fmla="*/ 6 h 157"/>
                <a:gd name="T90" fmla="*/ 439 w 439"/>
                <a:gd name="T91" fmla="*/ 0 h 157"/>
                <a:gd name="T92" fmla="*/ 439 w 439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9" h="157">
                  <a:moveTo>
                    <a:pt x="439" y="0"/>
                  </a:moveTo>
                  <a:lnTo>
                    <a:pt x="439" y="0"/>
                  </a:lnTo>
                  <a:lnTo>
                    <a:pt x="436" y="7"/>
                  </a:lnTo>
                  <a:lnTo>
                    <a:pt x="432" y="30"/>
                  </a:lnTo>
                  <a:lnTo>
                    <a:pt x="430" y="46"/>
                  </a:lnTo>
                  <a:lnTo>
                    <a:pt x="429" y="65"/>
                  </a:lnTo>
                  <a:lnTo>
                    <a:pt x="429" y="86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4" y="113"/>
                  </a:lnTo>
                  <a:lnTo>
                    <a:pt x="411" y="120"/>
                  </a:lnTo>
                  <a:lnTo>
                    <a:pt x="389" y="129"/>
                  </a:lnTo>
                  <a:lnTo>
                    <a:pt x="359" y="139"/>
                  </a:lnTo>
                  <a:lnTo>
                    <a:pt x="341" y="144"/>
                  </a:lnTo>
                  <a:lnTo>
                    <a:pt x="320" y="148"/>
                  </a:lnTo>
                  <a:lnTo>
                    <a:pt x="300" y="151"/>
                  </a:lnTo>
                  <a:lnTo>
                    <a:pt x="276" y="154"/>
                  </a:lnTo>
                  <a:lnTo>
                    <a:pt x="251" y="156"/>
                  </a:lnTo>
                  <a:lnTo>
                    <a:pt x="224" y="157"/>
                  </a:lnTo>
                  <a:lnTo>
                    <a:pt x="196" y="156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36" y="150"/>
                  </a:lnTo>
                  <a:lnTo>
                    <a:pt x="111" y="145"/>
                  </a:lnTo>
                  <a:lnTo>
                    <a:pt x="89" y="139"/>
                  </a:lnTo>
                  <a:lnTo>
                    <a:pt x="70" y="132"/>
                  </a:lnTo>
                  <a:lnTo>
                    <a:pt x="53" y="126"/>
                  </a:lnTo>
                  <a:lnTo>
                    <a:pt x="40" y="119"/>
                  </a:lnTo>
                  <a:lnTo>
                    <a:pt x="29" y="111"/>
                  </a:lnTo>
                  <a:lnTo>
                    <a:pt x="21" y="104"/>
                  </a:lnTo>
                  <a:lnTo>
                    <a:pt x="13" y="96"/>
                  </a:lnTo>
                  <a:lnTo>
                    <a:pt x="9" y="89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6" y="64"/>
                  </a:lnTo>
                  <a:lnTo>
                    <a:pt x="34" y="61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99" y="46"/>
                  </a:lnTo>
                  <a:lnTo>
                    <a:pt x="151" y="37"/>
                  </a:lnTo>
                  <a:lnTo>
                    <a:pt x="276" y="19"/>
                  </a:lnTo>
                  <a:lnTo>
                    <a:pt x="390" y="6"/>
                  </a:lnTo>
                  <a:lnTo>
                    <a:pt x="439" y="0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3EA61DD7-653A-705B-52E7-16F7D736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605"/>
              <a:ext cx="131" cy="249"/>
            </a:xfrm>
            <a:custGeom>
              <a:avLst/>
              <a:gdLst>
                <a:gd name="T0" fmla="*/ 222 w 395"/>
                <a:gd name="T1" fmla="*/ 33 h 747"/>
                <a:gd name="T2" fmla="*/ 222 w 395"/>
                <a:gd name="T3" fmla="*/ 33 h 747"/>
                <a:gd name="T4" fmla="*/ 251 w 395"/>
                <a:gd name="T5" fmla="*/ 50 h 747"/>
                <a:gd name="T6" fmla="*/ 277 w 395"/>
                <a:gd name="T7" fmla="*/ 70 h 747"/>
                <a:gd name="T8" fmla="*/ 300 w 395"/>
                <a:gd name="T9" fmla="*/ 92 h 747"/>
                <a:gd name="T10" fmla="*/ 321 w 395"/>
                <a:gd name="T11" fmla="*/ 117 h 747"/>
                <a:gd name="T12" fmla="*/ 340 w 395"/>
                <a:gd name="T13" fmla="*/ 144 h 747"/>
                <a:gd name="T14" fmla="*/ 357 w 395"/>
                <a:gd name="T15" fmla="*/ 172 h 747"/>
                <a:gd name="T16" fmla="*/ 370 w 395"/>
                <a:gd name="T17" fmla="*/ 200 h 747"/>
                <a:gd name="T18" fmla="*/ 380 w 395"/>
                <a:gd name="T19" fmla="*/ 232 h 747"/>
                <a:gd name="T20" fmla="*/ 388 w 395"/>
                <a:gd name="T21" fmla="*/ 263 h 747"/>
                <a:gd name="T22" fmla="*/ 394 w 395"/>
                <a:gd name="T23" fmla="*/ 295 h 747"/>
                <a:gd name="T24" fmla="*/ 395 w 395"/>
                <a:gd name="T25" fmla="*/ 328 h 747"/>
                <a:gd name="T26" fmla="*/ 394 w 395"/>
                <a:gd name="T27" fmla="*/ 361 h 747"/>
                <a:gd name="T28" fmla="*/ 391 w 395"/>
                <a:gd name="T29" fmla="*/ 393 h 747"/>
                <a:gd name="T30" fmla="*/ 383 w 395"/>
                <a:gd name="T31" fmla="*/ 426 h 747"/>
                <a:gd name="T32" fmla="*/ 373 w 395"/>
                <a:gd name="T33" fmla="*/ 459 h 747"/>
                <a:gd name="T34" fmla="*/ 358 w 395"/>
                <a:gd name="T35" fmla="*/ 490 h 747"/>
                <a:gd name="T36" fmla="*/ 308 w 395"/>
                <a:gd name="T37" fmla="*/ 594 h 747"/>
                <a:gd name="T38" fmla="*/ 308 w 395"/>
                <a:gd name="T39" fmla="*/ 594 h 747"/>
                <a:gd name="T40" fmla="*/ 296 w 395"/>
                <a:gd name="T41" fmla="*/ 616 h 747"/>
                <a:gd name="T42" fmla="*/ 282 w 395"/>
                <a:gd name="T43" fmla="*/ 636 h 747"/>
                <a:gd name="T44" fmla="*/ 268 w 395"/>
                <a:gd name="T45" fmla="*/ 655 h 747"/>
                <a:gd name="T46" fmla="*/ 253 w 395"/>
                <a:gd name="T47" fmla="*/ 671 h 747"/>
                <a:gd name="T48" fmla="*/ 235 w 395"/>
                <a:gd name="T49" fmla="*/ 686 h 747"/>
                <a:gd name="T50" fmla="*/ 217 w 395"/>
                <a:gd name="T51" fmla="*/ 701 h 747"/>
                <a:gd name="T52" fmla="*/ 198 w 395"/>
                <a:gd name="T53" fmla="*/ 713 h 747"/>
                <a:gd name="T54" fmla="*/ 178 w 395"/>
                <a:gd name="T55" fmla="*/ 723 h 747"/>
                <a:gd name="T56" fmla="*/ 158 w 395"/>
                <a:gd name="T57" fmla="*/ 731 h 747"/>
                <a:gd name="T58" fmla="*/ 135 w 395"/>
                <a:gd name="T59" fmla="*/ 738 h 747"/>
                <a:gd name="T60" fmla="*/ 115 w 395"/>
                <a:gd name="T61" fmla="*/ 742 h 747"/>
                <a:gd name="T62" fmla="*/ 92 w 395"/>
                <a:gd name="T63" fmla="*/ 745 h 747"/>
                <a:gd name="T64" fmla="*/ 70 w 395"/>
                <a:gd name="T65" fmla="*/ 747 h 747"/>
                <a:gd name="T66" fmla="*/ 46 w 395"/>
                <a:gd name="T67" fmla="*/ 745 h 747"/>
                <a:gd name="T68" fmla="*/ 24 w 395"/>
                <a:gd name="T69" fmla="*/ 742 h 747"/>
                <a:gd name="T70" fmla="*/ 0 w 395"/>
                <a:gd name="T71" fmla="*/ 737 h 747"/>
                <a:gd name="T72" fmla="*/ 0 w 395"/>
                <a:gd name="T73" fmla="*/ 737 h 747"/>
                <a:gd name="T74" fmla="*/ 11 w 395"/>
                <a:gd name="T75" fmla="*/ 686 h 747"/>
                <a:gd name="T76" fmla="*/ 20 w 395"/>
                <a:gd name="T77" fmla="*/ 634 h 747"/>
                <a:gd name="T78" fmla="*/ 26 w 395"/>
                <a:gd name="T79" fmla="*/ 581 h 747"/>
                <a:gd name="T80" fmla="*/ 29 w 395"/>
                <a:gd name="T81" fmla="*/ 529 h 747"/>
                <a:gd name="T82" fmla="*/ 36 w 395"/>
                <a:gd name="T83" fmla="*/ 327 h 747"/>
                <a:gd name="T84" fmla="*/ 165 w 395"/>
                <a:gd name="T85" fmla="*/ 0 h 747"/>
                <a:gd name="T86" fmla="*/ 222 w 395"/>
                <a:gd name="T87" fmla="*/ 3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747">
                  <a:moveTo>
                    <a:pt x="222" y="33"/>
                  </a:moveTo>
                  <a:lnTo>
                    <a:pt x="222" y="33"/>
                  </a:lnTo>
                  <a:lnTo>
                    <a:pt x="251" y="50"/>
                  </a:lnTo>
                  <a:lnTo>
                    <a:pt x="277" y="70"/>
                  </a:lnTo>
                  <a:lnTo>
                    <a:pt x="300" y="92"/>
                  </a:lnTo>
                  <a:lnTo>
                    <a:pt x="321" y="117"/>
                  </a:lnTo>
                  <a:lnTo>
                    <a:pt x="340" y="144"/>
                  </a:lnTo>
                  <a:lnTo>
                    <a:pt x="357" y="172"/>
                  </a:lnTo>
                  <a:lnTo>
                    <a:pt x="370" y="200"/>
                  </a:lnTo>
                  <a:lnTo>
                    <a:pt x="380" y="232"/>
                  </a:lnTo>
                  <a:lnTo>
                    <a:pt x="388" y="263"/>
                  </a:lnTo>
                  <a:lnTo>
                    <a:pt x="394" y="295"/>
                  </a:lnTo>
                  <a:lnTo>
                    <a:pt x="395" y="328"/>
                  </a:lnTo>
                  <a:lnTo>
                    <a:pt x="394" y="361"/>
                  </a:lnTo>
                  <a:lnTo>
                    <a:pt x="391" y="393"/>
                  </a:lnTo>
                  <a:lnTo>
                    <a:pt x="383" y="426"/>
                  </a:lnTo>
                  <a:lnTo>
                    <a:pt x="373" y="459"/>
                  </a:lnTo>
                  <a:lnTo>
                    <a:pt x="358" y="490"/>
                  </a:lnTo>
                  <a:lnTo>
                    <a:pt x="308" y="594"/>
                  </a:lnTo>
                  <a:lnTo>
                    <a:pt x="308" y="594"/>
                  </a:lnTo>
                  <a:lnTo>
                    <a:pt x="296" y="616"/>
                  </a:lnTo>
                  <a:lnTo>
                    <a:pt x="282" y="636"/>
                  </a:lnTo>
                  <a:lnTo>
                    <a:pt x="268" y="655"/>
                  </a:lnTo>
                  <a:lnTo>
                    <a:pt x="253" y="671"/>
                  </a:lnTo>
                  <a:lnTo>
                    <a:pt x="235" y="686"/>
                  </a:lnTo>
                  <a:lnTo>
                    <a:pt x="217" y="701"/>
                  </a:lnTo>
                  <a:lnTo>
                    <a:pt x="198" y="713"/>
                  </a:lnTo>
                  <a:lnTo>
                    <a:pt x="178" y="723"/>
                  </a:lnTo>
                  <a:lnTo>
                    <a:pt x="158" y="731"/>
                  </a:lnTo>
                  <a:lnTo>
                    <a:pt x="135" y="738"/>
                  </a:lnTo>
                  <a:lnTo>
                    <a:pt x="115" y="742"/>
                  </a:lnTo>
                  <a:lnTo>
                    <a:pt x="92" y="745"/>
                  </a:lnTo>
                  <a:lnTo>
                    <a:pt x="70" y="747"/>
                  </a:lnTo>
                  <a:lnTo>
                    <a:pt x="46" y="745"/>
                  </a:lnTo>
                  <a:lnTo>
                    <a:pt x="24" y="74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1" y="686"/>
                  </a:lnTo>
                  <a:lnTo>
                    <a:pt x="20" y="634"/>
                  </a:lnTo>
                  <a:lnTo>
                    <a:pt x="26" y="581"/>
                  </a:lnTo>
                  <a:lnTo>
                    <a:pt x="29" y="529"/>
                  </a:lnTo>
                  <a:lnTo>
                    <a:pt x="36" y="327"/>
                  </a:lnTo>
                  <a:lnTo>
                    <a:pt x="165" y="0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854C9A7C-A39C-C28F-0590-B7882EAE5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"/>
              <a:ext cx="961" cy="717"/>
            </a:xfrm>
            <a:custGeom>
              <a:avLst/>
              <a:gdLst>
                <a:gd name="T0" fmla="*/ 2659 w 2885"/>
                <a:gd name="T1" fmla="*/ 2064 h 2150"/>
                <a:gd name="T2" fmla="*/ 2624 w 2885"/>
                <a:gd name="T3" fmla="*/ 1772 h 2150"/>
                <a:gd name="T4" fmla="*/ 2593 w 2885"/>
                <a:gd name="T5" fmla="*/ 1640 h 2150"/>
                <a:gd name="T6" fmla="*/ 2539 w 2885"/>
                <a:gd name="T7" fmla="*/ 1504 h 2150"/>
                <a:gd name="T8" fmla="*/ 2492 w 2885"/>
                <a:gd name="T9" fmla="*/ 1402 h 2150"/>
                <a:gd name="T10" fmla="*/ 2342 w 2885"/>
                <a:gd name="T11" fmla="*/ 1430 h 2150"/>
                <a:gd name="T12" fmla="*/ 2196 w 2885"/>
                <a:gd name="T13" fmla="*/ 1436 h 2150"/>
                <a:gd name="T14" fmla="*/ 2040 w 2885"/>
                <a:gd name="T15" fmla="*/ 1414 h 2150"/>
                <a:gd name="T16" fmla="*/ 1896 w 2885"/>
                <a:gd name="T17" fmla="*/ 1357 h 2150"/>
                <a:gd name="T18" fmla="*/ 1817 w 2885"/>
                <a:gd name="T19" fmla="*/ 1353 h 2150"/>
                <a:gd name="T20" fmla="*/ 1740 w 2885"/>
                <a:gd name="T21" fmla="*/ 1396 h 2150"/>
                <a:gd name="T22" fmla="*/ 1615 w 2885"/>
                <a:gd name="T23" fmla="*/ 1424 h 2150"/>
                <a:gd name="T24" fmla="*/ 1513 w 2885"/>
                <a:gd name="T25" fmla="*/ 1418 h 2150"/>
                <a:gd name="T26" fmla="*/ 1442 w 2885"/>
                <a:gd name="T27" fmla="*/ 1402 h 2150"/>
                <a:gd name="T28" fmla="*/ 1223 w 2885"/>
                <a:gd name="T29" fmla="*/ 1329 h 2150"/>
                <a:gd name="T30" fmla="*/ 1082 w 2885"/>
                <a:gd name="T31" fmla="*/ 1262 h 2150"/>
                <a:gd name="T32" fmla="*/ 961 w 2885"/>
                <a:gd name="T33" fmla="*/ 1181 h 2150"/>
                <a:gd name="T34" fmla="*/ 876 w 2885"/>
                <a:gd name="T35" fmla="*/ 1105 h 2150"/>
                <a:gd name="T36" fmla="*/ 707 w 2885"/>
                <a:gd name="T37" fmla="*/ 921 h 2150"/>
                <a:gd name="T38" fmla="*/ 650 w 2885"/>
                <a:gd name="T39" fmla="*/ 867 h 2150"/>
                <a:gd name="T40" fmla="*/ 635 w 2885"/>
                <a:gd name="T41" fmla="*/ 1077 h 2150"/>
                <a:gd name="T42" fmla="*/ 595 w 2885"/>
                <a:gd name="T43" fmla="*/ 1270 h 2150"/>
                <a:gd name="T44" fmla="*/ 549 w 2885"/>
                <a:gd name="T45" fmla="*/ 1381 h 2150"/>
                <a:gd name="T46" fmla="*/ 514 w 2885"/>
                <a:gd name="T47" fmla="*/ 1438 h 2150"/>
                <a:gd name="T48" fmla="*/ 377 w 2885"/>
                <a:gd name="T49" fmla="*/ 1588 h 2150"/>
                <a:gd name="T50" fmla="*/ 282 w 2885"/>
                <a:gd name="T51" fmla="*/ 1663 h 2150"/>
                <a:gd name="T52" fmla="*/ 227 w 2885"/>
                <a:gd name="T53" fmla="*/ 2023 h 2150"/>
                <a:gd name="T54" fmla="*/ 147 w 2885"/>
                <a:gd name="T55" fmla="*/ 1852 h 2150"/>
                <a:gd name="T56" fmla="*/ 123 w 2885"/>
                <a:gd name="T57" fmla="*/ 1806 h 2150"/>
                <a:gd name="T58" fmla="*/ 78 w 2885"/>
                <a:gd name="T59" fmla="*/ 1644 h 2150"/>
                <a:gd name="T60" fmla="*/ 19 w 2885"/>
                <a:gd name="T61" fmla="*/ 1366 h 2150"/>
                <a:gd name="T62" fmla="*/ 0 w 2885"/>
                <a:gd name="T63" fmla="*/ 1156 h 2150"/>
                <a:gd name="T64" fmla="*/ 15 w 2885"/>
                <a:gd name="T65" fmla="*/ 939 h 2150"/>
                <a:gd name="T66" fmla="*/ 74 w 2885"/>
                <a:gd name="T67" fmla="*/ 732 h 2150"/>
                <a:gd name="T68" fmla="*/ 135 w 2885"/>
                <a:gd name="T69" fmla="*/ 614 h 2150"/>
                <a:gd name="T70" fmla="*/ 193 w 2885"/>
                <a:gd name="T71" fmla="*/ 532 h 2150"/>
                <a:gd name="T72" fmla="*/ 273 w 2885"/>
                <a:gd name="T73" fmla="*/ 441 h 2150"/>
                <a:gd name="T74" fmla="*/ 347 w 2885"/>
                <a:gd name="T75" fmla="*/ 383 h 2150"/>
                <a:gd name="T76" fmla="*/ 417 w 2885"/>
                <a:gd name="T77" fmla="*/ 346 h 2150"/>
                <a:gd name="T78" fmla="*/ 583 w 2885"/>
                <a:gd name="T79" fmla="*/ 311 h 2150"/>
                <a:gd name="T80" fmla="*/ 721 w 2885"/>
                <a:gd name="T81" fmla="*/ 273 h 2150"/>
                <a:gd name="T82" fmla="*/ 934 w 2885"/>
                <a:gd name="T83" fmla="*/ 110 h 2150"/>
                <a:gd name="T84" fmla="*/ 1062 w 2885"/>
                <a:gd name="T85" fmla="*/ 46 h 2150"/>
                <a:gd name="T86" fmla="*/ 1200 w 2885"/>
                <a:gd name="T87" fmla="*/ 9 h 2150"/>
                <a:gd name="T88" fmla="*/ 1342 w 2885"/>
                <a:gd name="T89" fmla="*/ 0 h 2150"/>
                <a:gd name="T90" fmla="*/ 1933 w 2885"/>
                <a:gd name="T91" fmla="*/ 30 h 2150"/>
                <a:gd name="T92" fmla="*/ 2094 w 2885"/>
                <a:gd name="T93" fmla="*/ 51 h 2150"/>
                <a:gd name="T94" fmla="*/ 2247 w 2885"/>
                <a:gd name="T95" fmla="*/ 97 h 2150"/>
                <a:gd name="T96" fmla="*/ 2389 w 2885"/>
                <a:gd name="T97" fmla="*/ 167 h 2150"/>
                <a:gd name="T98" fmla="*/ 2517 w 2885"/>
                <a:gd name="T99" fmla="*/ 257 h 2150"/>
                <a:gd name="T100" fmla="*/ 2630 w 2885"/>
                <a:gd name="T101" fmla="*/ 366 h 2150"/>
                <a:gd name="T102" fmla="*/ 2725 w 2885"/>
                <a:gd name="T103" fmla="*/ 492 h 2150"/>
                <a:gd name="T104" fmla="*/ 2799 w 2885"/>
                <a:gd name="T105" fmla="*/ 634 h 2150"/>
                <a:gd name="T106" fmla="*/ 2850 w 2885"/>
                <a:gd name="T107" fmla="*/ 789 h 2150"/>
                <a:gd name="T108" fmla="*/ 2879 w 2885"/>
                <a:gd name="T109" fmla="*/ 949 h 2150"/>
                <a:gd name="T110" fmla="*/ 2884 w 2885"/>
                <a:gd name="T111" fmla="*/ 1058 h 2150"/>
                <a:gd name="T112" fmla="*/ 2872 w 2885"/>
                <a:gd name="T113" fmla="*/ 1464 h 2150"/>
                <a:gd name="T114" fmla="*/ 2830 w 2885"/>
                <a:gd name="T115" fmla="*/ 168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5" h="2150">
                  <a:moveTo>
                    <a:pt x="2793" y="1794"/>
                  </a:moveTo>
                  <a:lnTo>
                    <a:pt x="2664" y="2121"/>
                  </a:lnTo>
                  <a:lnTo>
                    <a:pt x="2664" y="2121"/>
                  </a:lnTo>
                  <a:lnTo>
                    <a:pt x="2659" y="2064"/>
                  </a:lnTo>
                  <a:lnTo>
                    <a:pt x="2654" y="2003"/>
                  </a:lnTo>
                  <a:lnTo>
                    <a:pt x="2646" y="1931"/>
                  </a:lnTo>
                  <a:lnTo>
                    <a:pt x="2636" y="1852"/>
                  </a:lnTo>
                  <a:lnTo>
                    <a:pt x="2624" y="1772"/>
                  </a:lnTo>
                  <a:lnTo>
                    <a:pt x="2616" y="1735"/>
                  </a:lnTo>
                  <a:lnTo>
                    <a:pt x="2609" y="1699"/>
                  </a:lnTo>
                  <a:lnTo>
                    <a:pt x="2602" y="1668"/>
                  </a:lnTo>
                  <a:lnTo>
                    <a:pt x="2593" y="1640"/>
                  </a:lnTo>
                  <a:lnTo>
                    <a:pt x="2593" y="1640"/>
                  </a:lnTo>
                  <a:lnTo>
                    <a:pt x="2575" y="1589"/>
                  </a:lnTo>
                  <a:lnTo>
                    <a:pt x="2557" y="1545"/>
                  </a:lnTo>
                  <a:lnTo>
                    <a:pt x="2539" y="1504"/>
                  </a:lnTo>
                  <a:lnTo>
                    <a:pt x="2524" y="1469"/>
                  </a:lnTo>
                  <a:lnTo>
                    <a:pt x="2501" y="1420"/>
                  </a:lnTo>
                  <a:lnTo>
                    <a:pt x="2492" y="1402"/>
                  </a:lnTo>
                  <a:lnTo>
                    <a:pt x="2492" y="1402"/>
                  </a:lnTo>
                  <a:lnTo>
                    <a:pt x="2480" y="1405"/>
                  </a:lnTo>
                  <a:lnTo>
                    <a:pt x="2450" y="1412"/>
                  </a:lnTo>
                  <a:lnTo>
                    <a:pt x="2403" y="1421"/>
                  </a:lnTo>
                  <a:lnTo>
                    <a:pt x="2342" y="1430"/>
                  </a:lnTo>
                  <a:lnTo>
                    <a:pt x="2308" y="1433"/>
                  </a:lnTo>
                  <a:lnTo>
                    <a:pt x="2272" y="1436"/>
                  </a:lnTo>
                  <a:lnTo>
                    <a:pt x="2235" y="1438"/>
                  </a:lnTo>
                  <a:lnTo>
                    <a:pt x="2196" y="1436"/>
                  </a:lnTo>
                  <a:lnTo>
                    <a:pt x="2158" y="1435"/>
                  </a:lnTo>
                  <a:lnTo>
                    <a:pt x="2117" y="1430"/>
                  </a:lnTo>
                  <a:lnTo>
                    <a:pt x="2079" y="1423"/>
                  </a:lnTo>
                  <a:lnTo>
                    <a:pt x="2040" y="1414"/>
                  </a:lnTo>
                  <a:lnTo>
                    <a:pt x="2040" y="1414"/>
                  </a:lnTo>
                  <a:lnTo>
                    <a:pt x="1996" y="1399"/>
                  </a:lnTo>
                  <a:lnTo>
                    <a:pt x="1947" y="1380"/>
                  </a:lnTo>
                  <a:lnTo>
                    <a:pt x="1896" y="1357"/>
                  </a:lnTo>
                  <a:lnTo>
                    <a:pt x="1843" y="1332"/>
                  </a:lnTo>
                  <a:lnTo>
                    <a:pt x="1843" y="1332"/>
                  </a:lnTo>
                  <a:lnTo>
                    <a:pt x="1837" y="1338"/>
                  </a:lnTo>
                  <a:lnTo>
                    <a:pt x="1817" y="1353"/>
                  </a:lnTo>
                  <a:lnTo>
                    <a:pt x="1803" y="1363"/>
                  </a:lnTo>
                  <a:lnTo>
                    <a:pt x="1785" y="1374"/>
                  </a:lnTo>
                  <a:lnTo>
                    <a:pt x="1764" y="1386"/>
                  </a:lnTo>
                  <a:lnTo>
                    <a:pt x="1740" y="1396"/>
                  </a:lnTo>
                  <a:lnTo>
                    <a:pt x="1713" y="1405"/>
                  </a:lnTo>
                  <a:lnTo>
                    <a:pt x="1684" y="1414"/>
                  </a:lnTo>
                  <a:lnTo>
                    <a:pt x="1651" y="1420"/>
                  </a:lnTo>
                  <a:lnTo>
                    <a:pt x="1615" y="1424"/>
                  </a:lnTo>
                  <a:lnTo>
                    <a:pt x="1577" y="1424"/>
                  </a:lnTo>
                  <a:lnTo>
                    <a:pt x="1556" y="1423"/>
                  </a:lnTo>
                  <a:lnTo>
                    <a:pt x="1535" y="1421"/>
                  </a:lnTo>
                  <a:lnTo>
                    <a:pt x="1513" y="1418"/>
                  </a:lnTo>
                  <a:lnTo>
                    <a:pt x="1489" y="1414"/>
                  </a:lnTo>
                  <a:lnTo>
                    <a:pt x="1465" y="1408"/>
                  </a:lnTo>
                  <a:lnTo>
                    <a:pt x="1442" y="1402"/>
                  </a:lnTo>
                  <a:lnTo>
                    <a:pt x="1442" y="1402"/>
                  </a:lnTo>
                  <a:lnTo>
                    <a:pt x="1348" y="1372"/>
                  </a:lnTo>
                  <a:lnTo>
                    <a:pt x="1305" y="1359"/>
                  </a:lnTo>
                  <a:lnTo>
                    <a:pt x="1264" y="1344"/>
                  </a:lnTo>
                  <a:lnTo>
                    <a:pt x="1223" y="1329"/>
                  </a:lnTo>
                  <a:lnTo>
                    <a:pt x="1186" y="1313"/>
                  </a:lnTo>
                  <a:lnTo>
                    <a:pt x="1151" y="1297"/>
                  </a:lnTo>
                  <a:lnTo>
                    <a:pt x="1117" y="1280"/>
                  </a:lnTo>
                  <a:lnTo>
                    <a:pt x="1082" y="1262"/>
                  </a:lnTo>
                  <a:lnTo>
                    <a:pt x="1051" y="1243"/>
                  </a:lnTo>
                  <a:lnTo>
                    <a:pt x="1020" y="1224"/>
                  </a:lnTo>
                  <a:lnTo>
                    <a:pt x="990" y="1203"/>
                  </a:lnTo>
                  <a:lnTo>
                    <a:pt x="961" y="1181"/>
                  </a:lnTo>
                  <a:lnTo>
                    <a:pt x="932" y="1157"/>
                  </a:lnTo>
                  <a:lnTo>
                    <a:pt x="904" y="1132"/>
                  </a:lnTo>
                  <a:lnTo>
                    <a:pt x="876" y="1105"/>
                  </a:lnTo>
                  <a:lnTo>
                    <a:pt x="876" y="1105"/>
                  </a:lnTo>
                  <a:lnTo>
                    <a:pt x="824" y="1052"/>
                  </a:lnTo>
                  <a:lnTo>
                    <a:pt x="778" y="1003"/>
                  </a:lnTo>
                  <a:lnTo>
                    <a:pt x="739" y="958"/>
                  </a:lnTo>
                  <a:lnTo>
                    <a:pt x="707" y="921"/>
                  </a:lnTo>
                  <a:lnTo>
                    <a:pt x="665" y="869"/>
                  </a:lnTo>
                  <a:lnTo>
                    <a:pt x="650" y="850"/>
                  </a:lnTo>
                  <a:lnTo>
                    <a:pt x="650" y="850"/>
                  </a:lnTo>
                  <a:lnTo>
                    <a:pt x="650" y="867"/>
                  </a:lnTo>
                  <a:lnTo>
                    <a:pt x="649" y="916"/>
                  </a:lnTo>
                  <a:lnTo>
                    <a:pt x="644" y="988"/>
                  </a:lnTo>
                  <a:lnTo>
                    <a:pt x="641" y="1031"/>
                  </a:lnTo>
                  <a:lnTo>
                    <a:pt x="635" y="1077"/>
                  </a:lnTo>
                  <a:lnTo>
                    <a:pt x="628" y="1124"/>
                  </a:lnTo>
                  <a:lnTo>
                    <a:pt x="619" y="1173"/>
                  </a:lnTo>
                  <a:lnTo>
                    <a:pt x="609" y="1222"/>
                  </a:lnTo>
                  <a:lnTo>
                    <a:pt x="595" y="1270"/>
                  </a:lnTo>
                  <a:lnTo>
                    <a:pt x="579" y="1317"/>
                  </a:lnTo>
                  <a:lnTo>
                    <a:pt x="570" y="1340"/>
                  </a:lnTo>
                  <a:lnTo>
                    <a:pt x="560" y="1360"/>
                  </a:lnTo>
                  <a:lnTo>
                    <a:pt x="549" y="1381"/>
                  </a:lnTo>
                  <a:lnTo>
                    <a:pt x="539" y="1401"/>
                  </a:lnTo>
                  <a:lnTo>
                    <a:pt x="527" y="1420"/>
                  </a:lnTo>
                  <a:lnTo>
                    <a:pt x="514" y="1438"/>
                  </a:lnTo>
                  <a:lnTo>
                    <a:pt x="514" y="1438"/>
                  </a:lnTo>
                  <a:lnTo>
                    <a:pt x="487" y="1469"/>
                  </a:lnTo>
                  <a:lnTo>
                    <a:pt x="463" y="1499"/>
                  </a:lnTo>
                  <a:lnTo>
                    <a:pt x="417" y="1548"/>
                  </a:lnTo>
                  <a:lnTo>
                    <a:pt x="377" y="1588"/>
                  </a:lnTo>
                  <a:lnTo>
                    <a:pt x="344" y="1617"/>
                  </a:lnTo>
                  <a:lnTo>
                    <a:pt x="318" y="1638"/>
                  </a:lnTo>
                  <a:lnTo>
                    <a:pt x="298" y="1653"/>
                  </a:lnTo>
                  <a:lnTo>
                    <a:pt x="282" y="1663"/>
                  </a:lnTo>
                  <a:lnTo>
                    <a:pt x="282" y="2150"/>
                  </a:lnTo>
                  <a:lnTo>
                    <a:pt x="282" y="2150"/>
                  </a:lnTo>
                  <a:lnTo>
                    <a:pt x="255" y="2087"/>
                  </a:lnTo>
                  <a:lnTo>
                    <a:pt x="227" y="2023"/>
                  </a:lnTo>
                  <a:lnTo>
                    <a:pt x="196" y="1953"/>
                  </a:lnTo>
                  <a:lnTo>
                    <a:pt x="196" y="1953"/>
                  </a:lnTo>
                  <a:lnTo>
                    <a:pt x="162" y="1880"/>
                  </a:lnTo>
                  <a:lnTo>
                    <a:pt x="147" y="1852"/>
                  </a:lnTo>
                  <a:lnTo>
                    <a:pt x="133" y="1830"/>
                  </a:lnTo>
                  <a:lnTo>
                    <a:pt x="133" y="1830"/>
                  </a:lnTo>
                  <a:lnTo>
                    <a:pt x="129" y="1819"/>
                  </a:lnTo>
                  <a:lnTo>
                    <a:pt x="123" y="1806"/>
                  </a:lnTo>
                  <a:lnTo>
                    <a:pt x="123" y="1806"/>
                  </a:lnTo>
                  <a:lnTo>
                    <a:pt x="114" y="1778"/>
                  </a:lnTo>
                  <a:lnTo>
                    <a:pt x="102" y="1739"/>
                  </a:lnTo>
                  <a:lnTo>
                    <a:pt x="78" y="1644"/>
                  </a:lnTo>
                  <a:lnTo>
                    <a:pt x="53" y="1533"/>
                  </a:lnTo>
                  <a:lnTo>
                    <a:pt x="28" y="1417"/>
                  </a:lnTo>
                  <a:lnTo>
                    <a:pt x="28" y="1417"/>
                  </a:lnTo>
                  <a:lnTo>
                    <a:pt x="19" y="1366"/>
                  </a:lnTo>
                  <a:lnTo>
                    <a:pt x="12" y="1314"/>
                  </a:lnTo>
                  <a:lnTo>
                    <a:pt x="6" y="1262"/>
                  </a:lnTo>
                  <a:lnTo>
                    <a:pt x="1" y="1209"/>
                  </a:lnTo>
                  <a:lnTo>
                    <a:pt x="0" y="1156"/>
                  </a:lnTo>
                  <a:lnTo>
                    <a:pt x="0" y="1101"/>
                  </a:lnTo>
                  <a:lnTo>
                    <a:pt x="3" y="1047"/>
                  </a:lnTo>
                  <a:lnTo>
                    <a:pt x="7" y="992"/>
                  </a:lnTo>
                  <a:lnTo>
                    <a:pt x="15" y="939"/>
                  </a:lnTo>
                  <a:lnTo>
                    <a:pt x="25" y="887"/>
                  </a:lnTo>
                  <a:lnTo>
                    <a:pt x="38" y="833"/>
                  </a:lnTo>
                  <a:lnTo>
                    <a:pt x="55" y="783"/>
                  </a:lnTo>
                  <a:lnTo>
                    <a:pt x="74" y="732"/>
                  </a:lnTo>
                  <a:lnTo>
                    <a:pt x="96" y="683"/>
                  </a:lnTo>
                  <a:lnTo>
                    <a:pt x="108" y="660"/>
                  </a:lnTo>
                  <a:lnTo>
                    <a:pt x="122" y="637"/>
                  </a:lnTo>
                  <a:lnTo>
                    <a:pt x="135" y="614"/>
                  </a:lnTo>
                  <a:lnTo>
                    <a:pt x="150" y="591"/>
                  </a:lnTo>
                  <a:lnTo>
                    <a:pt x="150" y="591"/>
                  </a:lnTo>
                  <a:lnTo>
                    <a:pt x="171" y="560"/>
                  </a:lnTo>
                  <a:lnTo>
                    <a:pt x="193" y="532"/>
                  </a:lnTo>
                  <a:lnTo>
                    <a:pt x="214" y="507"/>
                  </a:lnTo>
                  <a:lnTo>
                    <a:pt x="233" y="483"/>
                  </a:lnTo>
                  <a:lnTo>
                    <a:pt x="254" y="462"/>
                  </a:lnTo>
                  <a:lnTo>
                    <a:pt x="273" y="441"/>
                  </a:lnTo>
                  <a:lnTo>
                    <a:pt x="291" y="425"/>
                  </a:lnTo>
                  <a:lnTo>
                    <a:pt x="310" y="409"/>
                  </a:lnTo>
                  <a:lnTo>
                    <a:pt x="328" y="395"/>
                  </a:lnTo>
                  <a:lnTo>
                    <a:pt x="347" y="383"/>
                  </a:lnTo>
                  <a:lnTo>
                    <a:pt x="365" y="371"/>
                  </a:lnTo>
                  <a:lnTo>
                    <a:pt x="383" y="363"/>
                  </a:lnTo>
                  <a:lnTo>
                    <a:pt x="399" y="354"/>
                  </a:lnTo>
                  <a:lnTo>
                    <a:pt x="417" y="346"/>
                  </a:lnTo>
                  <a:lnTo>
                    <a:pt x="451" y="336"/>
                  </a:lnTo>
                  <a:lnTo>
                    <a:pt x="484" y="327"/>
                  </a:lnTo>
                  <a:lnTo>
                    <a:pt x="517" y="320"/>
                  </a:lnTo>
                  <a:lnTo>
                    <a:pt x="583" y="311"/>
                  </a:lnTo>
                  <a:lnTo>
                    <a:pt x="618" y="305"/>
                  </a:lnTo>
                  <a:lnTo>
                    <a:pt x="652" y="297"/>
                  </a:lnTo>
                  <a:lnTo>
                    <a:pt x="686" y="287"/>
                  </a:lnTo>
                  <a:lnTo>
                    <a:pt x="721" y="273"/>
                  </a:lnTo>
                  <a:lnTo>
                    <a:pt x="874" y="153"/>
                  </a:lnTo>
                  <a:lnTo>
                    <a:pt x="874" y="153"/>
                  </a:lnTo>
                  <a:lnTo>
                    <a:pt x="904" y="131"/>
                  </a:lnTo>
                  <a:lnTo>
                    <a:pt x="934" y="110"/>
                  </a:lnTo>
                  <a:lnTo>
                    <a:pt x="965" y="92"/>
                  </a:lnTo>
                  <a:lnTo>
                    <a:pt x="996" y="75"/>
                  </a:lnTo>
                  <a:lnTo>
                    <a:pt x="1029" y="60"/>
                  </a:lnTo>
                  <a:lnTo>
                    <a:pt x="1062" y="46"/>
                  </a:lnTo>
                  <a:lnTo>
                    <a:pt x="1096" y="34"/>
                  </a:lnTo>
                  <a:lnTo>
                    <a:pt x="1130" y="24"/>
                  </a:lnTo>
                  <a:lnTo>
                    <a:pt x="1164" y="17"/>
                  </a:lnTo>
                  <a:lnTo>
                    <a:pt x="1200" y="9"/>
                  </a:lnTo>
                  <a:lnTo>
                    <a:pt x="1235" y="5"/>
                  </a:lnTo>
                  <a:lnTo>
                    <a:pt x="1271" y="2"/>
                  </a:lnTo>
                  <a:lnTo>
                    <a:pt x="1307" y="0"/>
                  </a:lnTo>
                  <a:lnTo>
                    <a:pt x="1342" y="0"/>
                  </a:lnTo>
                  <a:lnTo>
                    <a:pt x="1379" y="2"/>
                  </a:lnTo>
                  <a:lnTo>
                    <a:pt x="1415" y="6"/>
                  </a:lnTo>
                  <a:lnTo>
                    <a:pt x="1933" y="30"/>
                  </a:lnTo>
                  <a:lnTo>
                    <a:pt x="1933" y="30"/>
                  </a:lnTo>
                  <a:lnTo>
                    <a:pt x="1973" y="33"/>
                  </a:lnTo>
                  <a:lnTo>
                    <a:pt x="2015" y="37"/>
                  </a:lnTo>
                  <a:lnTo>
                    <a:pt x="2055" y="43"/>
                  </a:lnTo>
                  <a:lnTo>
                    <a:pt x="2094" y="51"/>
                  </a:lnTo>
                  <a:lnTo>
                    <a:pt x="2134" y="61"/>
                  </a:lnTo>
                  <a:lnTo>
                    <a:pt x="2172" y="72"/>
                  </a:lnTo>
                  <a:lnTo>
                    <a:pt x="2210" y="83"/>
                  </a:lnTo>
                  <a:lnTo>
                    <a:pt x="2247" y="97"/>
                  </a:lnTo>
                  <a:lnTo>
                    <a:pt x="2284" y="113"/>
                  </a:lnTo>
                  <a:lnTo>
                    <a:pt x="2319" y="129"/>
                  </a:lnTo>
                  <a:lnTo>
                    <a:pt x="2355" y="147"/>
                  </a:lnTo>
                  <a:lnTo>
                    <a:pt x="2389" y="167"/>
                  </a:lnTo>
                  <a:lnTo>
                    <a:pt x="2422" y="187"/>
                  </a:lnTo>
                  <a:lnTo>
                    <a:pt x="2455" y="210"/>
                  </a:lnTo>
                  <a:lnTo>
                    <a:pt x="2487" y="232"/>
                  </a:lnTo>
                  <a:lnTo>
                    <a:pt x="2517" y="257"/>
                  </a:lnTo>
                  <a:lnTo>
                    <a:pt x="2547" y="282"/>
                  </a:lnTo>
                  <a:lnTo>
                    <a:pt x="2576" y="309"/>
                  </a:lnTo>
                  <a:lnTo>
                    <a:pt x="2603" y="337"/>
                  </a:lnTo>
                  <a:lnTo>
                    <a:pt x="2630" y="366"/>
                  </a:lnTo>
                  <a:lnTo>
                    <a:pt x="2655" y="395"/>
                  </a:lnTo>
                  <a:lnTo>
                    <a:pt x="2680" y="426"/>
                  </a:lnTo>
                  <a:lnTo>
                    <a:pt x="2703" y="459"/>
                  </a:lnTo>
                  <a:lnTo>
                    <a:pt x="2725" y="492"/>
                  </a:lnTo>
                  <a:lnTo>
                    <a:pt x="2746" y="526"/>
                  </a:lnTo>
                  <a:lnTo>
                    <a:pt x="2765" y="562"/>
                  </a:lnTo>
                  <a:lnTo>
                    <a:pt x="2781" y="597"/>
                  </a:lnTo>
                  <a:lnTo>
                    <a:pt x="2799" y="634"/>
                  </a:lnTo>
                  <a:lnTo>
                    <a:pt x="2814" y="671"/>
                  </a:lnTo>
                  <a:lnTo>
                    <a:pt x="2827" y="710"/>
                  </a:lnTo>
                  <a:lnTo>
                    <a:pt x="2839" y="749"/>
                  </a:lnTo>
                  <a:lnTo>
                    <a:pt x="2850" y="789"/>
                  </a:lnTo>
                  <a:lnTo>
                    <a:pt x="2861" y="841"/>
                  </a:lnTo>
                  <a:lnTo>
                    <a:pt x="2861" y="841"/>
                  </a:lnTo>
                  <a:lnTo>
                    <a:pt x="2872" y="891"/>
                  </a:lnTo>
                  <a:lnTo>
                    <a:pt x="2879" y="949"/>
                  </a:lnTo>
                  <a:lnTo>
                    <a:pt x="2882" y="977"/>
                  </a:lnTo>
                  <a:lnTo>
                    <a:pt x="2884" y="1006"/>
                  </a:lnTo>
                  <a:lnTo>
                    <a:pt x="2885" y="1032"/>
                  </a:lnTo>
                  <a:lnTo>
                    <a:pt x="2884" y="1058"/>
                  </a:lnTo>
                  <a:lnTo>
                    <a:pt x="2878" y="1353"/>
                  </a:lnTo>
                  <a:lnTo>
                    <a:pt x="2878" y="1353"/>
                  </a:lnTo>
                  <a:lnTo>
                    <a:pt x="2876" y="1409"/>
                  </a:lnTo>
                  <a:lnTo>
                    <a:pt x="2872" y="1464"/>
                  </a:lnTo>
                  <a:lnTo>
                    <a:pt x="2866" y="1521"/>
                  </a:lnTo>
                  <a:lnTo>
                    <a:pt x="2857" y="1576"/>
                  </a:lnTo>
                  <a:lnTo>
                    <a:pt x="2845" y="1631"/>
                  </a:lnTo>
                  <a:lnTo>
                    <a:pt x="2830" y="1684"/>
                  </a:lnTo>
                  <a:lnTo>
                    <a:pt x="2814" y="1738"/>
                  </a:lnTo>
                  <a:lnTo>
                    <a:pt x="2795" y="1791"/>
                  </a:lnTo>
                  <a:lnTo>
                    <a:pt x="2793" y="179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33FF20EB-B29C-753A-98C0-EBEB1636F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ADF03D30-80E3-E523-5831-172873BCE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230200BF-5AF5-275F-C9DB-F5A8EC05B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120"/>
              <a:ext cx="420" cy="226"/>
            </a:xfrm>
            <a:custGeom>
              <a:avLst/>
              <a:gdLst>
                <a:gd name="T0" fmla="*/ 1129 w 1258"/>
                <a:gd name="T1" fmla="*/ 119 h 680"/>
                <a:gd name="T2" fmla="*/ 1240 w 1258"/>
                <a:gd name="T3" fmla="*/ 202 h 680"/>
                <a:gd name="T4" fmla="*/ 1227 w 1258"/>
                <a:gd name="T5" fmla="*/ 237 h 680"/>
                <a:gd name="T6" fmla="*/ 1197 w 1258"/>
                <a:gd name="T7" fmla="*/ 306 h 680"/>
                <a:gd name="T8" fmla="*/ 1161 w 1258"/>
                <a:gd name="T9" fmla="*/ 371 h 680"/>
                <a:gd name="T10" fmla="*/ 1117 w 1258"/>
                <a:gd name="T11" fmla="*/ 432 h 680"/>
                <a:gd name="T12" fmla="*/ 1093 w 1258"/>
                <a:gd name="T13" fmla="*/ 460 h 680"/>
                <a:gd name="T14" fmla="*/ 1041 w 1258"/>
                <a:gd name="T15" fmla="*/ 512 h 680"/>
                <a:gd name="T16" fmla="*/ 983 w 1258"/>
                <a:gd name="T17" fmla="*/ 560 h 680"/>
                <a:gd name="T18" fmla="*/ 921 w 1258"/>
                <a:gd name="T19" fmla="*/ 600 h 680"/>
                <a:gd name="T20" fmla="*/ 852 w 1258"/>
                <a:gd name="T21" fmla="*/ 634 h 680"/>
                <a:gd name="T22" fmla="*/ 829 w 1258"/>
                <a:gd name="T23" fmla="*/ 644 h 680"/>
                <a:gd name="T24" fmla="*/ 781 w 1258"/>
                <a:gd name="T25" fmla="*/ 659 h 680"/>
                <a:gd name="T26" fmla="*/ 731 w 1258"/>
                <a:gd name="T27" fmla="*/ 671 h 680"/>
                <a:gd name="T28" fmla="*/ 682 w 1258"/>
                <a:gd name="T29" fmla="*/ 678 h 680"/>
                <a:gd name="T30" fmla="*/ 631 w 1258"/>
                <a:gd name="T31" fmla="*/ 680 h 680"/>
                <a:gd name="T32" fmla="*/ 581 w 1258"/>
                <a:gd name="T33" fmla="*/ 678 h 680"/>
                <a:gd name="T34" fmla="*/ 530 w 1258"/>
                <a:gd name="T35" fmla="*/ 671 h 680"/>
                <a:gd name="T36" fmla="*/ 480 w 1258"/>
                <a:gd name="T37" fmla="*/ 659 h 680"/>
                <a:gd name="T38" fmla="*/ 330 w 1258"/>
                <a:gd name="T39" fmla="*/ 610 h 680"/>
                <a:gd name="T40" fmla="*/ 306 w 1258"/>
                <a:gd name="T41" fmla="*/ 601 h 680"/>
                <a:gd name="T42" fmla="*/ 260 w 1258"/>
                <a:gd name="T43" fmla="*/ 580 h 680"/>
                <a:gd name="T44" fmla="*/ 218 w 1258"/>
                <a:gd name="T45" fmla="*/ 554 h 680"/>
                <a:gd name="T46" fmla="*/ 178 w 1258"/>
                <a:gd name="T47" fmla="*/ 522 h 680"/>
                <a:gd name="T48" fmla="*/ 144 w 1258"/>
                <a:gd name="T49" fmla="*/ 487 h 680"/>
                <a:gd name="T50" fmla="*/ 113 w 1258"/>
                <a:gd name="T51" fmla="*/ 447 h 680"/>
                <a:gd name="T52" fmla="*/ 88 w 1258"/>
                <a:gd name="T53" fmla="*/ 404 h 680"/>
                <a:gd name="T54" fmla="*/ 67 w 1258"/>
                <a:gd name="T55" fmla="*/ 358 h 680"/>
                <a:gd name="T56" fmla="*/ 0 w 1258"/>
                <a:gd name="T57" fmla="*/ 151 h 680"/>
                <a:gd name="T58" fmla="*/ 79 w 1258"/>
                <a:gd name="T59" fmla="*/ 138 h 680"/>
                <a:gd name="T60" fmla="*/ 107 w 1258"/>
                <a:gd name="T61" fmla="*/ 15 h 680"/>
                <a:gd name="T62" fmla="*/ 186 w 1258"/>
                <a:gd name="T63" fmla="*/ 47 h 680"/>
                <a:gd name="T64" fmla="*/ 300 w 1258"/>
                <a:gd name="T65" fmla="*/ 89 h 680"/>
                <a:gd name="T66" fmla="*/ 416 w 1258"/>
                <a:gd name="T67" fmla="*/ 117 h 680"/>
                <a:gd name="T68" fmla="*/ 535 w 1258"/>
                <a:gd name="T69" fmla="*/ 132 h 680"/>
                <a:gd name="T70" fmla="*/ 652 w 1258"/>
                <a:gd name="T71" fmla="*/ 133 h 680"/>
                <a:gd name="T72" fmla="*/ 771 w 1258"/>
                <a:gd name="T73" fmla="*/ 122 h 680"/>
                <a:gd name="T74" fmla="*/ 886 w 1258"/>
                <a:gd name="T75" fmla="*/ 96 h 680"/>
                <a:gd name="T76" fmla="*/ 1001 w 1258"/>
                <a:gd name="T77" fmla="*/ 58 h 680"/>
                <a:gd name="T78" fmla="*/ 1109 w 1258"/>
                <a:gd name="T79" fmla="*/ 7 h 680"/>
                <a:gd name="T80" fmla="*/ 1129 w 1258"/>
                <a:gd name="T8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8" h="680">
                  <a:moveTo>
                    <a:pt x="1129" y="119"/>
                  </a:moveTo>
                  <a:lnTo>
                    <a:pt x="1129" y="119"/>
                  </a:lnTo>
                  <a:lnTo>
                    <a:pt x="1258" y="144"/>
                  </a:lnTo>
                  <a:lnTo>
                    <a:pt x="1240" y="202"/>
                  </a:lnTo>
                  <a:lnTo>
                    <a:pt x="1240" y="202"/>
                  </a:lnTo>
                  <a:lnTo>
                    <a:pt x="1227" y="237"/>
                  </a:lnTo>
                  <a:lnTo>
                    <a:pt x="1213" y="272"/>
                  </a:lnTo>
                  <a:lnTo>
                    <a:pt x="1197" y="306"/>
                  </a:lnTo>
                  <a:lnTo>
                    <a:pt x="1179" y="338"/>
                  </a:lnTo>
                  <a:lnTo>
                    <a:pt x="1161" y="371"/>
                  </a:lnTo>
                  <a:lnTo>
                    <a:pt x="1139" y="402"/>
                  </a:lnTo>
                  <a:lnTo>
                    <a:pt x="1117" y="432"/>
                  </a:lnTo>
                  <a:lnTo>
                    <a:pt x="1093" y="460"/>
                  </a:lnTo>
                  <a:lnTo>
                    <a:pt x="1093" y="460"/>
                  </a:lnTo>
                  <a:lnTo>
                    <a:pt x="1068" y="487"/>
                  </a:lnTo>
                  <a:lnTo>
                    <a:pt x="1041" y="512"/>
                  </a:lnTo>
                  <a:lnTo>
                    <a:pt x="1013" y="536"/>
                  </a:lnTo>
                  <a:lnTo>
                    <a:pt x="983" y="560"/>
                  </a:lnTo>
                  <a:lnTo>
                    <a:pt x="952" y="580"/>
                  </a:lnTo>
                  <a:lnTo>
                    <a:pt x="921" y="600"/>
                  </a:lnTo>
                  <a:lnTo>
                    <a:pt x="886" y="617"/>
                  </a:lnTo>
                  <a:lnTo>
                    <a:pt x="852" y="634"/>
                  </a:lnTo>
                  <a:lnTo>
                    <a:pt x="852" y="634"/>
                  </a:lnTo>
                  <a:lnTo>
                    <a:pt x="829" y="644"/>
                  </a:lnTo>
                  <a:lnTo>
                    <a:pt x="805" y="652"/>
                  </a:lnTo>
                  <a:lnTo>
                    <a:pt x="781" y="659"/>
                  </a:lnTo>
                  <a:lnTo>
                    <a:pt x="756" y="666"/>
                  </a:lnTo>
                  <a:lnTo>
                    <a:pt x="731" y="671"/>
                  </a:lnTo>
                  <a:lnTo>
                    <a:pt x="707" y="675"/>
                  </a:lnTo>
                  <a:lnTo>
                    <a:pt x="682" y="678"/>
                  </a:lnTo>
                  <a:lnTo>
                    <a:pt x="656" y="680"/>
                  </a:lnTo>
                  <a:lnTo>
                    <a:pt x="631" y="680"/>
                  </a:lnTo>
                  <a:lnTo>
                    <a:pt x="606" y="680"/>
                  </a:lnTo>
                  <a:lnTo>
                    <a:pt x="581" y="678"/>
                  </a:lnTo>
                  <a:lnTo>
                    <a:pt x="555" y="675"/>
                  </a:lnTo>
                  <a:lnTo>
                    <a:pt x="530" y="671"/>
                  </a:lnTo>
                  <a:lnTo>
                    <a:pt x="505" y="666"/>
                  </a:lnTo>
                  <a:lnTo>
                    <a:pt x="480" y="659"/>
                  </a:lnTo>
                  <a:lnTo>
                    <a:pt x="456" y="652"/>
                  </a:lnTo>
                  <a:lnTo>
                    <a:pt x="330" y="610"/>
                  </a:lnTo>
                  <a:lnTo>
                    <a:pt x="330" y="610"/>
                  </a:lnTo>
                  <a:lnTo>
                    <a:pt x="306" y="601"/>
                  </a:lnTo>
                  <a:lnTo>
                    <a:pt x="282" y="591"/>
                  </a:lnTo>
                  <a:lnTo>
                    <a:pt x="260" y="580"/>
                  </a:lnTo>
                  <a:lnTo>
                    <a:pt x="239" y="567"/>
                  </a:lnTo>
                  <a:lnTo>
                    <a:pt x="218" y="554"/>
                  </a:lnTo>
                  <a:lnTo>
                    <a:pt x="197" y="539"/>
                  </a:lnTo>
                  <a:lnTo>
                    <a:pt x="178" y="522"/>
                  </a:lnTo>
                  <a:lnTo>
                    <a:pt x="160" y="505"/>
                  </a:lnTo>
                  <a:lnTo>
                    <a:pt x="144" y="487"/>
                  </a:lnTo>
                  <a:lnTo>
                    <a:pt x="128" y="468"/>
                  </a:lnTo>
                  <a:lnTo>
                    <a:pt x="113" y="447"/>
                  </a:lnTo>
                  <a:lnTo>
                    <a:pt x="99" y="426"/>
                  </a:lnTo>
                  <a:lnTo>
                    <a:pt x="88" y="404"/>
                  </a:lnTo>
                  <a:lnTo>
                    <a:pt x="76" y="381"/>
                  </a:lnTo>
                  <a:lnTo>
                    <a:pt x="67" y="358"/>
                  </a:lnTo>
                  <a:lnTo>
                    <a:pt x="58" y="3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79" y="138"/>
                  </a:lnTo>
                  <a:lnTo>
                    <a:pt x="107" y="133"/>
                  </a:lnTo>
                  <a:lnTo>
                    <a:pt x="107" y="15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242" y="70"/>
                  </a:lnTo>
                  <a:lnTo>
                    <a:pt x="300" y="89"/>
                  </a:lnTo>
                  <a:lnTo>
                    <a:pt x="358" y="105"/>
                  </a:lnTo>
                  <a:lnTo>
                    <a:pt x="416" y="117"/>
                  </a:lnTo>
                  <a:lnTo>
                    <a:pt x="475" y="126"/>
                  </a:lnTo>
                  <a:lnTo>
                    <a:pt x="535" y="132"/>
                  </a:lnTo>
                  <a:lnTo>
                    <a:pt x="594" y="133"/>
                  </a:lnTo>
                  <a:lnTo>
                    <a:pt x="652" y="133"/>
                  </a:lnTo>
                  <a:lnTo>
                    <a:pt x="711" y="129"/>
                  </a:lnTo>
                  <a:lnTo>
                    <a:pt x="771" y="122"/>
                  </a:lnTo>
                  <a:lnTo>
                    <a:pt x="829" y="110"/>
                  </a:lnTo>
                  <a:lnTo>
                    <a:pt x="886" y="96"/>
                  </a:lnTo>
                  <a:lnTo>
                    <a:pt x="944" y="78"/>
                  </a:lnTo>
                  <a:lnTo>
                    <a:pt x="1001" y="58"/>
                  </a:lnTo>
                  <a:lnTo>
                    <a:pt x="1056" y="34"/>
                  </a:lnTo>
                  <a:lnTo>
                    <a:pt x="1109" y="7"/>
                  </a:lnTo>
                  <a:lnTo>
                    <a:pt x="1109" y="7"/>
                  </a:lnTo>
                  <a:lnTo>
                    <a:pt x="1129" y="0"/>
                  </a:lnTo>
                  <a:lnTo>
                    <a:pt x="1129" y="11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750621CB-F92F-94E2-6F10-A47A15A6F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A3461F08-E077-FA16-4AB3-6847E9690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18F80DF2-9D05-262B-7577-57766EB8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609"/>
              <a:ext cx="143" cy="247"/>
            </a:xfrm>
            <a:custGeom>
              <a:avLst/>
              <a:gdLst>
                <a:gd name="T0" fmla="*/ 330 w 429"/>
                <a:gd name="T1" fmla="*/ 147 h 741"/>
                <a:gd name="T2" fmla="*/ 429 w 429"/>
                <a:gd name="T3" fmla="*/ 733 h 741"/>
                <a:gd name="T4" fmla="*/ 403 w 429"/>
                <a:gd name="T5" fmla="*/ 738 h 741"/>
                <a:gd name="T6" fmla="*/ 403 w 429"/>
                <a:gd name="T7" fmla="*/ 738 h 741"/>
                <a:gd name="T8" fmla="*/ 374 w 429"/>
                <a:gd name="T9" fmla="*/ 741 h 741"/>
                <a:gd name="T10" fmla="*/ 345 w 429"/>
                <a:gd name="T11" fmla="*/ 741 h 741"/>
                <a:gd name="T12" fmla="*/ 316 w 429"/>
                <a:gd name="T13" fmla="*/ 739 h 741"/>
                <a:gd name="T14" fmla="*/ 288 w 429"/>
                <a:gd name="T15" fmla="*/ 733 h 741"/>
                <a:gd name="T16" fmla="*/ 261 w 429"/>
                <a:gd name="T17" fmla="*/ 727 h 741"/>
                <a:gd name="T18" fmla="*/ 235 w 429"/>
                <a:gd name="T19" fmla="*/ 717 h 741"/>
                <a:gd name="T20" fmla="*/ 209 w 429"/>
                <a:gd name="T21" fmla="*/ 707 h 741"/>
                <a:gd name="T22" fmla="*/ 186 w 429"/>
                <a:gd name="T23" fmla="*/ 693 h 741"/>
                <a:gd name="T24" fmla="*/ 162 w 429"/>
                <a:gd name="T25" fmla="*/ 677 h 741"/>
                <a:gd name="T26" fmla="*/ 141 w 429"/>
                <a:gd name="T27" fmla="*/ 659 h 741"/>
                <a:gd name="T28" fmla="*/ 120 w 429"/>
                <a:gd name="T29" fmla="*/ 640 h 741"/>
                <a:gd name="T30" fmla="*/ 103 w 429"/>
                <a:gd name="T31" fmla="*/ 619 h 741"/>
                <a:gd name="T32" fmla="*/ 86 w 429"/>
                <a:gd name="T33" fmla="*/ 595 h 741"/>
                <a:gd name="T34" fmla="*/ 71 w 429"/>
                <a:gd name="T35" fmla="*/ 572 h 741"/>
                <a:gd name="T36" fmla="*/ 58 w 429"/>
                <a:gd name="T37" fmla="*/ 545 h 741"/>
                <a:gd name="T38" fmla="*/ 48 w 429"/>
                <a:gd name="T39" fmla="*/ 518 h 741"/>
                <a:gd name="T40" fmla="*/ 16 w 429"/>
                <a:gd name="T41" fmla="*/ 420 h 741"/>
                <a:gd name="T42" fmla="*/ 16 w 429"/>
                <a:gd name="T43" fmla="*/ 420 h 741"/>
                <a:gd name="T44" fmla="*/ 9 w 429"/>
                <a:gd name="T45" fmla="*/ 392 h 741"/>
                <a:gd name="T46" fmla="*/ 3 w 429"/>
                <a:gd name="T47" fmla="*/ 362 h 741"/>
                <a:gd name="T48" fmla="*/ 0 w 429"/>
                <a:gd name="T49" fmla="*/ 332 h 741"/>
                <a:gd name="T50" fmla="*/ 2 w 429"/>
                <a:gd name="T51" fmla="*/ 304 h 741"/>
                <a:gd name="T52" fmla="*/ 5 w 429"/>
                <a:gd name="T53" fmla="*/ 275 h 741"/>
                <a:gd name="T54" fmla="*/ 9 w 429"/>
                <a:gd name="T55" fmla="*/ 246 h 741"/>
                <a:gd name="T56" fmla="*/ 18 w 429"/>
                <a:gd name="T57" fmla="*/ 220 h 741"/>
                <a:gd name="T58" fmla="*/ 28 w 429"/>
                <a:gd name="T59" fmla="*/ 193 h 741"/>
                <a:gd name="T60" fmla="*/ 42 w 429"/>
                <a:gd name="T61" fmla="*/ 166 h 741"/>
                <a:gd name="T62" fmla="*/ 57 w 429"/>
                <a:gd name="T63" fmla="*/ 142 h 741"/>
                <a:gd name="T64" fmla="*/ 73 w 429"/>
                <a:gd name="T65" fmla="*/ 119 h 741"/>
                <a:gd name="T66" fmla="*/ 92 w 429"/>
                <a:gd name="T67" fmla="*/ 98 h 741"/>
                <a:gd name="T68" fmla="*/ 114 w 429"/>
                <a:gd name="T69" fmla="*/ 77 h 741"/>
                <a:gd name="T70" fmla="*/ 138 w 429"/>
                <a:gd name="T71" fmla="*/ 59 h 741"/>
                <a:gd name="T72" fmla="*/ 163 w 429"/>
                <a:gd name="T73" fmla="*/ 44 h 741"/>
                <a:gd name="T74" fmla="*/ 190 w 429"/>
                <a:gd name="T75" fmla="*/ 31 h 741"/>
                <a:gd name="T76" fmla="*/ 257 w 429"/>
                <a:gd name="T77" fmla="*/ 0 h 741"/>
                <a:gd name="T78" fmla="*/ 257 w 429"/>
                <a:gd name="T79" fmla="*/ 0 h 741"/>
                <a:gd name="T80" fmla="*/ 263 w 429"/>
                <a:gd name="T81" fmla="*/ 13 h 741"/>
                <a:gd name="T82" fmla="*/ 267 w 429"/>
                <a:gd name="T83" fmla="*/ 24 h 741"/>
                <a:gd name="T84" fmla="*/ 267 w 429"/>
                <a:gd name="T85" fmla="*/ 24 h 741"/>
                <a:gd name="T86" fmla="*/ 281 w 429"/>
                <a:gd name="T87" fmla="*/ 46 h 741"/>
                <a:gd name="T88" fmla="*/ 296 w 429"/>
                <a:gd name="T89" fmla="*/ 74 h 741"/>
                <a:gd name="T90" fmla="*/ 330 w 429"/>
                <a:gd name="T91" fmla="*/ 147 h 741"/>
                <a:gd name="T92" fmla="*/ 330 w 429"/>
                <a:gd name="T93" fmla="*/ 1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9" h="741">
                  <a:moveTo>
                    <a:pt x="330" y="147"/>
                  </a:moveTo>
                  <a:lnTo>
                    <a:pt x="429" y="733"/>
                  </a:lnTo>
                  <a:lnTo>
                    <a:pt x="403" y="738"/>
                  </a:lnTo>
                  <a:lnTo>
                    <a:pt x="403" y="738"/>
                  </a:lnTo>
                  <a:lnTo>
                    <a:pt x="374" y="741"/>
                  </a:lnTo>
                  <a:lnTo>
                    <a:pt x="345" y="741"/>
                  </a:lnTo>
                  <a:lnTo>
                    <a:pt x="316" y="739"/>
                  </a:lnTo>
                  <a:lnTo>
                    <a:pt x="288" y="733"/>
                  </a:lnTo>
                  <a:lnTo>
                    <a:pt x="261" y="727"/>
                  </a:lnTo>
                  <a:lnTo>
                    <a:pt x="235" y="717"/>
                  </a:lnTo>
                  <a:lnTo>
                    <a:pt x="209" y="707"/>
                  </a:lnTo>
                  <a:lnTo>
                    <a:pt x="186" y="693"/>
                  </a:lnTo>
                  <a:lnTo>
                    <a:pt x="162" y="677"/>
                  </a:lnTo>
                  <a:lnTo>
                    <a:pt x="141" y="659"/>
                  </a:lnTo>
                  <a:lnTo>
                    <a:pt x="120" y="640"/>
                  </a:lnTo>
                  <a:lnTo>
                    <a:pt x="103" y="619"/>
                  </a:lnTo>
                  <a:lnTo>
                    <a:pt x="86" y="595"/>
                  </a:lnTo>
                  <a:lnTo>
                    <a:pt x="71" y="572"/>
                  </a:lnTo>
                  <a:lnTo>
                    <a:pt x="58" y="545"/>
                  </a:lnTo>
                  <a:lnTo>
                    <a:pt x="48" y="51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9" y="392"/>
                  </a:lnTo>
                  <a:lnTo>
                    <a:pt x="3" y="362"/>
                  </a:lnTo>
                  <a:lnTo>
                    <a:pt x="0" y="332"/>
                  </a:lnTo>
                  <a:lnTo>
                    <a:pt x="2" y="304"/>
                  </a:lnTo>
                  <a:lnTo>
                    <a:pt x="5" y="275"/>
                  </a:lnTo>
                  <a:lnTo>
                    <a:pt x="9" y="246"/>
                  </a:lnTo>
                  <a:lnTo>
                    <a:pt x="18" y="220"/>
                  </a:lnTo>
                  <a:lnTo>
                    <a:pt x="28" y="193"/>
                  </a:lnTo>
                  <a:lnTo>
                    <a:pt x="42" y="166"/>
                  </a:lnTo>
                  <a:lnTo>
                    <a:pt x="57" y="142"/>
                  </a:lnTo>
                  <a:lnTo>
                    <a:pt x="73" y="119"/>
                  </a:lnTo>
                  <a:lnTo>
                    <a:pt x="92" y="98"/>
                  </a:lnTo>
                  <a:lnTo>
                    <a:pt x="114" y="77"/>
                  </a:lnTo>
                  <a:lnTo>
                    <a:pt x="138" y="59"/>
                  </a:lnTo>
                  <a:lnTo>
                    <a:pt x="163" y="44"/>
                  </a:lnTo>
                  <a:lnTo>
                    <a:pt x="190" y="3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3" y="13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81" y="46"/>
                  </a:lnTo>
                  <a:lnTo>
                    <a:pt x="296" y="74"/>
                  </a:lnTo>
                  <a:lnTo>
                    <a:pt x="330" y="147"/>
                  </a:lnTo>
                  <a:lnTo>
                    <a:pt x="330" y="1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1D2654C6-3555-2E16-12D7-67932A59C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7F34DD35-5D15-EE78-4D76-C4AA00938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13">
              <a:extLst>
                <a:ext uri="{FF2B5EF4-FFF2-40B4-BE49-F238E27FC236}">
                  <a16:creationId xmlns:a16="http://schemas.microsoft.com/office/drawing/2014/main" id="{FAAAAFD5-618D-D863-B169-FB07EF4F3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" y="2079"/>
              <a:ext cx="441" cy="2071"/>
            </a:xfrm>
            <a:custGeom>
              <a:avLst/>
              <a:gdLst>
                <a:gd name="T0" fmla="*/ 351 w 1323"/>
                <a:gd name="T1" fmla="*/ 2614 h 6215"/>
                <a:gd name="T2" fmla="*/ 386 w 1323"/>
                <a:gd name="T3" fmla="*/ 2911 h 6215"/>
                <a:gd name="T4" fmla="*/ 403 w 1323"/>
                <a:gd name="T5" fmla="*/ 3276 h 6215"/>
                <a:gd name="T6" fmla="*/ 389 w 1323"/>
                <a:gd name="T7" fmla="*/ 3603 h 6215"/>
                <a:gd name="T8" fmla="*/ 355 w 1323"/>
                <a:gd name="T9" fmla="*/ 3921 h 6215"/>
                <a:gd name="T10" fmla="*/ 331 w 1323"/>
                <a:gd name="T11" fmla="*/ 4200 h 6215"/>
                <a:gd name="T12" fmla="*/ 371 w 1323"/>
                <a:gd name="T13" fmla="*/ 4411 h 6215"/>
                <a:gd name="T14" fmla="*/ 490 w 1323"/>
                <a:gd name="T15" fmla="*/ 4706 h 6215"/>
                <a:gd name="T16" fmla="*/ 545 w 1323"/>
                <a:gd name="T17" fmla="*/ 4901 h 6215"/>
                <a:gd name="T18" fmla="*/ 554 w 1323"/>
                <a:gd name="T19" fmla="*/ 5007 h 6215"/>
                <a:gd name="T20" fmla="*/ 566 w 1323"/>
                <a:gd name="T21" fmla="*/ 5086 h 6215"/>
                <a:gd name="T22" fmla="*/ 593 w 1323"/>
                <a:gd name="T23" fmla="*/ 5153 h 6215"/>
                <a:gd name="T24" fmla="*/ 585 w 1323"/>
                <a:gd name="T25" fmla="*/ 5300 h 6215"/>
                <a:gd name="T26" fmla="*/ 563 w 1323"/>
                <a:gd name="T27" fmla="*/ 5526 h 6215"/>
                <a:gd name="T28" fmla="*/ 566 w 1323"/>
                <a:gd name="T29" fmla="*/ 5744 h 6215"/>
                <a:gd name="T30" fmla="*/ 605 w 1323"/>
                <a:gd name="T31" fmla="*/ 5939 h 6215"/>
                <a:gd name="T32" fmla="*/ 667 w 1323"/>
                <a:gd name="T33" fmla="*/ 6060 h 6215"/>
                <a:gd name="T34" fmla="*/ 758 w 1323"/>
                <a:gd name="T35" fmla="*/ 6160 h 6215"/>
                <a:gd name="T36" fmla="*/ 841 w 1323"/>
                <a:gd name="T37" fmla="*/ 6215 h 6215"/>
                <a:gd name="T38" fmla="*/ 927 w 1323"/>
                <a:gd name="T39" fmla="*/ 6028 h 6215"/>
                <a:gd name="T40" fmla="*/ 1323 w 1323"/>
                <a:gd name="T41" fmla="*/ 5318 h 6215"/>
                <a:gd name="T42" fmla="*/ 1259 w 1323"/>
                <a:gd name="T43" fmla="*/ 5333 h 6215"/>
                <a:gd name="T44" fmla="*/ 1197 w 1323"/>
                <a:gd name="T45" fmla="*/ 5324 h 6215"/>
                <a:gd name="T46" fmla="*/ 1154 w 1323"/>
                <a:gd name="T47" fmla="*/ 5276 h 6215"/>
                <a:gd name="T48" fmla="*/ 1111 w 1323"/>
                <a:gd name="T49" fmla="*/ 5126 h 6215"/>
                <a:gd name="T50" fmla="*/ 1075 w 1323"/>
                <a:gd name="T51" fmla="*/ 5013 h 6215"/>
                <a:gd name="T52" fmla="*/ 1058 w 1323"/>
                <a:gd name="T53" fmla="*/ 4967 h 6215"/>
                <a:gd name="T54" fmla="*/ 1066 w 1323"/>
                <a:gd name="T55" fmla="*/ 4865 h 6215"/>
                <a:gd name="T56" fmla="*/ 1075 w 1323"/>
                <a:gd name="T57" fmla="*/ 4761 h 6215"/>
                <a:gd name="T58" fmla="*/ 1043 w 1323"/>
                <a:gd name="T59" fmla="*/ 4641 h 6215"/>
                <a:gd name="T60" fmla="*/ 1010 w 1323"/>
                <a:gd name="T61" fmla="*/ 4512 h 6215"/>
                <a:gd name="T62" fmla="*/ 974 w 1323"/>
                <a:gd name="T63" fmla="*/ 4001 h 6215"/>
                <a:gd name="T64" fmla="*/ 931 w 1323"/>
                <a:gd name="T65" fmla="*/ 3091 h 6215"/>
                <a:gd name="T66" fmla="*/ 334 w 1323"/>
                <a:gd name="T67" fmla="*/ 0 h 6215"/>
                <a:gd name="T68" fmla="*/ 214 w 1323"/>
                <a:gd name="T69" fmla="*/ 259 h 6215"/>
                <a:gd name="T70" fmla="*/ 137 w 1323"/>
                <a:gd name="T71" fmla="*/ 507 h 6215"/>
                <a:gd name="T72" fmla="*/ 128 w 1323"/>
                <a:gd name="T73" fmla="*/ 637 h 6215"/>
                <a:gd name="T74" fmla="*/ 156 w 1323"/>
                <a:gd name="T75" fmla="*/ 718 h 6215"/>
                <a:gd name="T76" fmla="*/ 247 w 1323"/>
                <a:gd name="T77" fmla="*/ 828 h 6215"/>
                <a:gd name="T78" fmla="*/ 462 w 1323"/>
                <a:gd name="T79" fmla="*/ 1034 h 6215"/>
                <a:gd name="T80" fmla="*/ 530 w 1323"/>
                <a:gd name="T81" fmla="*/ 1141 h 6215"/>
                <a:gd name="T82" fmla="*/ 553 w 1323"/>
                <a:gd name="T83" fmla="*/ 1264 h 6215"/>
                <a:gd name="T84" fmla="*/ 532 w 1323"/>
                <a:gd name="T85" fmla="*/ 1353 h 6215"/>
                <a:gd name="T86" fmla="*/ 440 w 1323"/>
                <a:gd name="T87" fmla="*/ 1512 h 6215"/>
                <a:gd name="T88" fmla="*/ 150 w 1323"/>
                <a:gd name="T89" fmla="*/ 1854 h 6215"/>
                <a:gd name="T90" fmla="*/ 921 w 1323"/>
                <a:gd name="T91" fmla="*/ 2038 h 6215"/>
                <a:gd name="T92" fmla="*/ 942 w 1323"/>
                <a:gd name="T93" fmla="*/ 1802 h 6215"/>
                <a:gd name="T94" fmla="*/ 995 w 1323"/>
                <a:gd name="T95" fmla="*/ 1589 h 6215"/>
                <a:gd name="T96" fmla="*/ 1084 w 1323"/>
                <a:gd name="T97" fmla="*/ 1395 h 6215"/>
                <a:gd name="T98" fmla="*/ 1172 w 1323"/>
                <a:gd name="T99" fmla="*/ 1270 h 6215"/>
                <a:gd name="T100" fmla="*/ 1126 w 1323"/>
                <a:gd name="T101" fmla="*/ 826 h 6215"/>
                <a:gd name="T102" fmla="*/ 867 w 1323"/>
                <a:gd name="T103" fmla="*/ 737 h 6215"/>
                <a:gd name="T104" fmla="*/ 630 w 1323"/>
                <a:gd name="T105" fmla="*/ 635 h 6215"/>
                <a:gd name="T106" fmla="*/ 459 w 1323"/>
                <a:gd name="T107" fmla="*/ 529 h 6215"/>
                <a:gd name="T108" fmla="*/ 370 w 1323"/>
                <a:gd name="T109" fmla="*/ 415 h 6215"/>
                <a:gd name="T110" fmla="*/ 327 w 1323"/>
                <a:gd name="T111" fmla="*/ 238 h 6215"/>
                <a:gd name="T112" fmla="*/ 328 w 1323"/>
                <a:gd name="T113" fmla="*/ 69 h 6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3" h="6215">
                  <a:moveTo>
                    <a:pt x="916" y="2572"/>
                  </a:moveTo>
                  <a:lnTo>
                    <a:pt x="339" y="2572"/>
                  </a:lnTo>
                  <a:lnTo>
                    <a:pt x="339" y="2572"/>
                  </a:lnTo>
                  <a:lnTo>
                    <a:pt x="345" y="2593"/>
                  </a:lnTo>
                  <a:lnTo>
                    <a:pt x="351" y="2614"/>
                  </a:lnTo>
                  <a:lnTo>
                    <a:pt x="357" y="2638"/>
                  </a:lnTo>
                  <a:lnTo>
                    <a:pt x="360" y="2663"/>
                  </a:lnTo>
                  <a:lnTo>
                    <a:pt x="360" y="2663"/>
                  </a:lnTo>
                  <a:lnTo>
                    <a:pt x="374" y="2788"/>
                  </a:lnTo>
                  <a:lnTo>
                    <a:pt x="386" y="2911"/>
                  </a:lnTo>
                  <a:lnTo>
                    <a:pt x="395" y="3031"/>
                  </a:lnTo>
                  <a:lnTo>
                    <a:pt x="398" y="3092"/>
                  </a:lnTo>
                  <a:lnTo>
                    <a:pt x="401" y="3153"/>
                  </a:lnTo>
                  <a:lnTo>
                    <a:pt x="403" y="3214"/>
                  </a:lnTo>
                  <a:lnTo>
                    <a:pt x="403" y="3276"/>
                  </a:lnTo>
                  <a:lnTo>
                    <a:pt x="403" y="3338"/>
                  </a:lnTo>
                  <a:lnTo>
                    <a:pt x="401" y="3402"/>
                  </a:lnTo>
                  <a:lnTo>
                    <a:pt x="398" y="3468"/>
                  </a:lnTo>
                  <a:lnTo>
                    <a:pt x="395" y="3534"/>
                  </a:lnTo>
                  <a:lnTo>
                    <a:pt x="389" y="3603"/>
                  </a:lnTo>
                  <a:lnTo>
                    <a:pt x="383" y="3673"/>
                  </a:lnTo>
                  <a:lnTo>
                    <a:pt x="383" y="3673"/>
                  </a:lnTo>
                  <a:lnTo>
                    <a:pt x="377" y="3741"/>
                  </a:lnTo>
                  <a:lnTo>
                    <a:pt x="370" y="3805"/>
                  </a:lnTo>
                  <a:lnTo>
                    <a:pt x="355" y="3921"/>
                  </a:lnTo>
                  <a:lnTo>
                    <a:pt x="342" y="4022"/>
                  </a:lnTo>
                  <a:lnTo>
                    <a:pt x="337" y="4069"/>
                  </a:lnTo>
                  <a:lnTo>
                    <a:pt x="333" y="4114"/>
                  </a:lnTo>
                  <a:lnTo>
                    <a:pt x="331" y="4157"/>
                  </a:lnTo>
                  <a:lnTo>
                    <a:pt x="331" y="4200"/>
                  </a:lnTo>
                  <a:lnTo>
                    <a:pt x="334" y="4241"/>
                  </a:lnTo>
                  <a:lnTo>
                    <a:pt x="339" y="4283"/>
                  </a:lnTo>
                  <a:lnTo>
                    <a:pt x="346" y="4324"/>
                  </a:lnTo>
                  <a:lnTo>
                    <a:pt x="358" y="4368"/>
                  </a:lnTo>
                  <a:lnTo>
                    <a:pt x="371" y="4411"/>
                  </a:lnTo>
                  <a:lnTo>
                    <a:pt x="389" y="4457"/>
                  </a:lnTo>
                  <a:lnTo>
                    <a:pt x="389" y="4457"/>
                  </a:lnTo>
                  <a:lnTo>
                    <a:pt x="428" y="4547"/>
                  </a:lnTo>
                  <a:lnTo>
                    <a:pt x="461" y="4629"/>
                  </a:lnTo>
                  <a:lnTo>
                    <a:pt x="490" y="4706"/>
                  </a:lnTo>
                  <a:lnTo>
                    <a:pt x="513" y="4776"/>
                  </a:lnTo>
                  <a:lnTo>
                    <a:pt x="523" y="4809"/>
                  </a:lnTo>
                  <a:lnTo>
                    <a:pt x="532" y="4841"/>
                  </a:lnTo>
                  <a:lnTo>
                    <a:pt x="539" y="4871"/>
                  </a:lnTo>
                  <a:lnTo>
                    <a:pt x="545" y="4901"/>
                  </a:lnTo>
                  <a:lnTo>
                    <a:pt x="550" y="4929"/>
                  </a:lnTo>
                  <a:lnTo>
                    <a:pt x="553" y="4956"/>
                  </a:lnTo>
                  <a:lnTo>
                    <a:pt x="554" y="4982"/>
                  </a:lnTo>
                  <a:lnTo>
                    <a:pt x="554" y="5007"/>
                  </a:lnTo>
                  <a:lnTo>
                    <a:pt x="554" y="5007"/>
                  </a:lnTo>
                  <a:lnTo>
                    <a:pt x="554" y="5030"/>
                  </a:lnTo>
                  <a:lnTo>
                    <a:pt x="556" y="5049"/>
                  </a:lnTo>
                  <a:lnTo>
                    <a:pt x="559" y="5064"/>
                  </a:lnTo>
                  <a:lnTo>
                    <a:pt x="562" y="5076"/>
                  </a:lnTo>
                  <a:lnTo>
                    <a:pt x="566" y="5086"/>
                  </a:lnTo>
                  <a:lnTo>
                    <a:pt x="572" y="5095"/>
                  </a:lnTo>
                  <a:lnTo>
                    <a:pt x="581" y="5114"/>
                  </a:lnTo>
                  <a:lnTo>
                    <a:pt x="585" y="5125"/>
                  </a:lnTo>
                  <a:lnTo>
                    <a:pt x="590" y="5138"/>
                  </a:lnTo>
                  <a:lnTo>
                    <a:pt x="593" y="5153"/>
                  </a:lnTo>
                  <a:lnTo>
                    <a:pt x="594" y="5172"/>
                  </a:lnTo>
                  <a:lnTo>
                    <a:pt x="596" y="5196"/>
                  </a:lnTo>
                  <a:lnTo>
                    <a:pt x="594" y="5224"/>
                  </a:lnTo>
                  <a:lnTo>
                    <a:pt x="591" y="5260"/>
                  </a:lnTo>
                  <a:lnTo>
                    <a:pt x="585" y="5300"/>
                  </a:lnTo>
                  <a:lnTo>
                    <a:pt x="585" y="5300"/>
                  </a:lnTo>
                  <a:lnTo>
                    <a:pt x="573" y="5391"/>
                  </a:lnTo>
                  <a:lnTo>
                    <a:pt x="569" y="5435"/>
                  </a:lnTo>
                  <a:lnTo>
                    <a:pt x="564" y="5481"/>
                  </a:lnTo>
                  <a:lnTo>
                    <a:pt x="563" y="5526"/>
                  </a:lnTo>
                  <a:lnTo>
                    <a:pt x="560" y="5570"/>
                  </a:lnTo>
                  <a:lnTo>
                    <a:pt x="560" y="5615"/>
                  </a:lnTo>
                  <a:lnTo>
                    <a:pt x="560" y="5659"/>
                  </a:lnTo>
                  <a:lnTo>
                    <a:pt x="563" y="5702"/>
                  </a:lnTo>
                  <a:lnTo>
                    <a:pt x="566" y="5744"/>
                  </a:lnTo>
                  <a:lnTo>
                    <a:pt x="570" y="5786"/>
                  </a:lnTo>
                  <a:lnTo>
                    <a:pt x="576" y="5826"/>
                  </a:lnTo>
                  <a:lnTo>
                    <a:pt x="585" y="5864"/>
                  </a:lnTo>
                  <a:lnTo>
                    <a:pt x="594" y="5903"/>
                  </a:lnTo>
                  <a:lnTo>
                    <a:pt x="605" y="5939"/>
                  </a:lnTo>
                  <a:lnTo>
                    <a:pt x="618" y="5973"/>
                  </a:lnTo>
                  <a:lnTo>
                    <a:pt x="618" y="5973"/>
                  </a:lnTo>
                  <a:lnTo>
                    <a:pt x="633" y="6004"/>
                  </a:lnTo>
                  <a:lnTo>
                    <a:pt x="649" y="6034"/>
                  </a:lnTo>
                  <a:lnTo>
                    <a:pt x="667" y="6060"/>
                  </a:lnTo>
                  <a:lnTo>
                    <a:pt x="685" y="6086"/>
                  </a:lnTo>
                  <a:lnTo>
                    <a:pt x="703" y="6108"/>
                  </a:lnTo>
                  <a:lnTo>
                    <a:pt x="722" y="6127"/>
                  </a:lnTo>
                  <a:lnTo>
                    <a:pt x="740" y="6145"/>
                  </a:lnTo>
                  <a:lnTo>
                    <a:pt x="758" y="6160"/>
                  </a:lnTo>
                  <a:lnTo>
                    <a:pt x="774" y="6173"/>
                  </a:lnTo>
                  <a:lnTo>
                    <a:pt x="790" y="6185"/>
                  </a:lnTo>
                  <a:lnTo>
                    <a:pt x="815" y="6201"/>
                  </a:lnTo>
                  <a:lnTo>
                    <a:pt x="833" y="6212"/>
                  </a:lnTo>
                  <a:lnTo>
                    <a:pt x="841" y="6215"/>
                  </a:lnTo>
                  <a:lnTo>
                    <a:pt x="841" y="6215"/>
                  </a:lnTo>
                  <a:lnTo>
                    <a:pt x="853" y="6182"/>
                  </a:lnTo>
                  <a:lnTo>
                    <a:pt x="872" y="6139"/>
                  </a:lnTo>
                  <a:lnTo>
                    <a:pt x="897" y="6087"/>
                  </a:lnTo>
                  <a:lnTo>
                    <a:pt x="927" y="6028"/>
                  </a:lnTo>
                  <a:lnTo>
                    <a:pt x="997" y="5895"/>
                  </a:lnTo>
                  <a:lnTo>
                    <a:pt x="1075" y="5753"/>
                  </a:lnTo>
                  <a:lnTo>
                    <a:pt x="1154" y="5612"/>
                  </a:lnTo>
                  <a:lnTo>
                    <a:pt x="1227" y="5484"/>
                  </a:lnTo>
                  <a:lnTo>
                    <a:pt x="1323" y="5318"/>
                  </a:lnTo>
                  <a:lnTo>
                    <a:pt x="1323" y="5318"/>
                  </a:lnTo>
                  <a:lnTo>
                    <a:pt x="1310" y="5322"/>
                  </a:lnTo>
                  <a:lnTo>
                    <a:pt x="1292" y="5327"/>
                  </a:lnTo>
                  <a:lnTo>
                    <a:pt x="1271" y="5331"/>
                  </a:lnTo>
                  <a:lnTo>
                    <a:pt x="1259" y="5333"/>
                  </a:lnTo>
                  <a:lnTo>
                    <a:pt x="1246" y="5333"/>
                  </a:lnTo>
                  <a:lnTo>
                    <a:pt x="1246" y="5333"/>
                  </a:lnTo>
                  <a:lnTo>
                    <a:pt x="1230" y="5333"/>
                  </a:lnTo>
                  <a:lnTo>
                    <a:pt x="1213" y="5328"/>
                  </a:lnTo>
                  <a:lnTo>
                    <a:pt x="1197" y="5324"/>
                  </a:lnTo>
                  <a:lnTo>
                    <a:pt x="1182" y="5315"/>
                  </a:lnTo>
                  <a:lnTo>
                    <a:pt x="1182" y="5315"/>
                  </a:lnTo>
                  <a:lnTo>
                    <a:pt x="1172" y="5304"/>
                  </a:lnTo>
                  <a:lnTo>
                    <a:pt x="1163" y="5293"/>
                  </a:lnTo>
                  <a:lnTo>
                    <a:pt x="1154" y="5276"/>
                  </a:lnTo>
                  <a:lnTo>
                    <a:pt x="1147" y="5258"/>
                  </a:lnTo>
                  <a:lnTo>
                    <a:pt x="1139" y="5239"/>
                  </a:lnTo>
                  <a:lnTo>
                    <a:pt x="1133" y="5218"/>
                  </a:lnTo>
                  <a:lnTo>
                    <a:pt x="1121" y="5172"/>
                  </a:lnTo>
                  <a:lnTo>
                    <a:pt x="1111" y="5126"/>
                  </a:lnTo>
                  <a:lnTo>
                    <a:pt x="1101" y="5082"/>
                  </a:lnTo>
                  <a:lnTo>
                    <a:pt x="1096" y="5061"/>
                  </a:lnTo>
                  <a:lnTo>
                    <a:pt x="1089" y="5043"/>
                  </a:lnTo>
                  <a:lnTo>
                    <a:pt x="1083" y="5027"/>
                  </a:lnTo>
                  <a:lnTo>
                    <a:pt x="1075" y="5013"/>
                  </a:lnTo>
                  <a:lnTo>
                    <a:pt x="1075" y="5013"/>
                  </a:lnTo>
                  <a:lnTo>
                    <a:pt x="1068" y="5002"/>
                  </a:lnTo>
                  <a:lnTo>
                    <a:pt x="1063" y="4990"/>
                  </a:lnTo>
                  <a:lnTo>
                    <a:pt x="1059" y="4979"/>
                  </a:lnTo>
                  <a:lnTo>
                    <a:pt x="1058" y="4967"/>
                  </a:lnTo>
                  <a:lnTo>
                    <a:pt x="1056" y="4956"/>
                  </a:lnTo>
                  <a:lnTo>
                    <a:pt x="1056" y="4944"/>
                  </a:lnTo>
                  <a:lnTo>
                    <a:pt x="1058" y="4920"/>
                  </a:lnTo>
                  <a:lnTo>
                    <a:pt x="1062" y="4893"/>
                  </a:lnTo>
                  <a:lnTo>
                    <a:pt x="1066" y="4865"/>
                  </a:lnTo>
                  <a:lnTo>
                    <a:pt x="1072" y="4832"/>
                  </a:lnTo>
                  <a:lnTo>
                    <a:pt x="1075" y="4797"/>
                  </a:lnTo>
                  <a:lnTo>
                    <a:pt x="1075" y="4797"/>
                  </a:lnTo>
                  <a:lnTo>
                    <a:pt x="1075" y="4779"/>
                  </a:lnTo>
                  <a:lnTo>
                    <a:pt x="1075" y="4761"/>
                  </a:lnTo>
                  <a:lnTo>
                    <a:pt x="1074" y="4745"/>
                  </a:lnTo>
                  <a:lnTo>
                    <a:pt x="1071" y="4730"/>
                  </a:lnTo>
                  <a:lnTo>
                    <a:pt x="1063" y="4702"/>
                  </a:lnTo>
                  <a:lnTo>
                    <a:pt x="1053" y="4672"/>
                  </a:lnTo>
                  <a:lnTo>
                    <a:pt x="1043" y="4641"/>
                  </a:lnTo>
                  <a:lnTo>
                    <a:pt x="1031" y="4605"/>
                  </a:lnTo>
                  <a:lnTo>
                    <a:pt x="1020" y="4562"/>
                  </a:lnTo>
                  <a:lnTo>
                    <a:pt x="1014" y="4538"/>
                  </a:lnTo>
                  <a:lnTo>
                    <a:pt x="1010" y="4512"/>
                  </a:lnTo>
                  <a:lnTo>
                    <a:pt x="1010" y="4512"/>
                  </a:lnTo>
                  <a:lnTo>
                    <a:pt x="1003" y="4451"/>
                  </a:lnTo>
                  <a:lnTo>
                    <a:pt x="995" y="4379"/>
                  </a:lnTo>
                  <a:lnTo>
                    <a:pt x="989" y="4298"/>
                  </a:lnTo>
                  <a:lnTo>
                    <a:pt x="985" y="4209"/>
                  </a:lnTo>
                  <a:lnTo>
                    <a:pt x="974" y="4001"/>
                  </a:lnTo>
                  <a:lnTo>
                    <a:pt x="962" y="3759"/>
                  </a:lnTo>
                  <a:lnTo>
                    <a:pt x="962" y="3759"/>
                  </a:lnTo>
                  <a:lnTo>
                    <a:pt x="951" y="3542"/>
                  </a:lnTo>
                  <a:lnTo>
                    <a:pt x="937" y="3252"/>
                  </a:lnTo>
                  <a:lnTo>
                    <a:pt x="931" y="3091"/>
                  </a:lnTo>
                  <a:lnTo>
                    <a:pt x="925" y="2920"/>
                  </a:lnTo>
                  <a:lnTo>
                    <a:pt x="919" y="2746"/>
                  </a:lnTo>
                  <a:lnTo>
                    <a:pt x="916" y="2572"/>
                  </a:lnTo>
                  <a:close/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4429F6FC-37FA-83D9-804B-8C6AAD715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2936"/>
              <a:ext cx="331" cy="1214"/>
            </a:xfrm>
            <a:custGeom>
              <a:avLst/>
              <a:gdLst>
                <a:gd name="T0" fmla="*/ 8 w 992"/>
                <a:gd name="T1" fmla="*/ 0 h 3643"/>
                <a:gd name="T2" fmla="*/ 26 w 992"/>
                <a:gd name="T3" fmla="*/ 66 h 3643"/>
                <a:gd name="T4" fmla="*/ 43 w 992"/>
                <a:gd name="T5" fmla="*/ 216 h 3643"/>
                <a:gd name="T6" fmla="*/ 67 w 992"/>
                <a:gd name="T7" fmla="*/ 520 h 3643"/>
                <a:gd name="T8" fmla="*/ 72 w 992"/>
                <a:gd name="T9" fmla="*/ 704 h 3643"/>
                <a:gd name="T10" fmla="*/ 67 w 992"/>
                <a:gd name="T11" fmla="*/ 896 h 3643"/>
                <a:gd name="T12" fmla="*/ 52 w 992"/>
                <a:gd name="T13" fmla="*/ 1101 h 3643"/>
                <a:gd name="T14" fmla="*/ 39 w 992"/>
                <a:gd name="T15" fmla="*/ 1233 h 3643"/>
                <a:gd name="T16" fmla="*/ 6 w 992"/>
                <a:gd name="T17" fmla="*/ 1497 h 3643"/>
                <a:gd name="T18" fmla="*/ 0 w 992"/>
                <a:gd name="T19" fmla="*/ 1628 h 3643"/>
                <a:gd name="T20" fmla="*/ 15 w 992"/>
                <a:gd name="T21" fmla="*/ 1752 h 3643"/>
                <a:gd name="T22" fmla="*/ 58 w 992"/>
                <a:gd name="T23" fmla="*/ 1885 h 3643"/>
                <a:gd name="T24" fmla="*/ 130 w 992"/>
                <a:gd name="T25" fmla="*/ 2057 h 3643"/>
                <a:gd name="T26" fmla="*/ 192 w 992"/>
                <a:gd name="T27" fmla="*/ 2237 h 3643"/>
                <a:gd name="T28" fmla="*/ 214 w 992"/>
                <a:gd name="T29" fmla="*/ 2329 h 3643"/>
                <a:gd name="T30" fmla="*/ 223 w 992"/>
                <a:gd name="T31" fmla="*/ 2410 h 3643"/>
                <a:gd name="T32" fmla="*/ 223 w 992"/>
                <a:gd name="T33" fmla="*/ 2458 h 3643"/>
                <a:gd name="T34" fmla="*/ 231 w 992"/>
                <a:gd name="T35" fmla="*/ 2504 h 3643"/>
                <a:gd name="T36" fmla="*/ 250 w 992"/>
                <a:gd name="T37" fmla="*/ 2542 h 3643"/>
                <a:gd name="T38" fmla="*/ 262 w 992"/>
                <a:gd name="T39" fmla="*/ 2581 h 3643"/>
                <a:gd name="T40" fmla="*/ 263 w 992"/>
                <a:gd name="T41" fmla="*/ 2652 h 3643"/>
                <a:gd name="T42" fmla="*/ 254 w 992"/>
                <a:gd name="T43" fmla="*/ 2728 h 3643"/>
                <a:gd name="T44" fmla="*/ 233 w 992"/>
                <a:gd name="T45" fmla="*/ 2909 h 3643"/>
                <a:gd name="T46" fmla="*/ 229 w 992"/>
                <a:gd name="T47" fmla="*/ 3043 h 3643"/>
                <a:gd name="T48" fmla="*/ 235 w 992"/>
                <a:gd name="T49" fmla="*/ 3172 h 3643"/>
                <a:gd name="T50" fmla="*/ 254 w 992"/>
                <a:gd name="T51" fmla="*/ 3292 h 3643"/>
                <a:gd name="T52" fmla="*/ 287 w 992"/>
                <a:gd name="T53" fmla="*/ 3401 h 3643"/>
                <a:gd name="T54" fmla="*/ 318 w 992"/>
                <a:gd name="T55" fmla="*/ 3462 h 3643"/>
                <a:gd name="T56" fmla="*/ 372 w 992"/>
                <a:gd name="T57" fmla="*/ 3536 h 3643"/>
                <a:gd name="T58" fmla="*/ 427 w 992"/>
                <a:gd name="T59" fmla="*/ 3588 h 3643"/>
                <a:gd name="T60" fmla="*/ 484 w 992"/>
                <a:gd name="T61" fmla="*/ 3629 h 3643"/>
                <a:gd name="T62" fmla="*/ 510 w 992"/>
                <a:gd name="T63" fmla="*/ 3643 h 3643"/>
                <a:gd name="T64" fmla="*/ 566 w 992"/>
                <a:gd name="T65" fmla="*/ 3515 h 3643"/>
                <a:gd name="T66" fmla="*/ 744 w 992"/>
                <a:gd name="T67" fmla="*/ 3181 h 3643"/>
                <a:gd name="T68" fmla="*/ 992 w 992"/>
                <a:gd name="T69" fmla="*/ 2746 h 3643"/>
                <a:gd name="T70" fmla="*/ 961 w 992"/>
                <a:gd name="T71" fmla="*/ 2755 h 3643"/>
                <a:gd name="T72" fmla="*/ 915 w 992"/>
                <a:gd name="T73" fmla="*/ 2761 h 3643"/>
                <a:gd name="T74" fmla="*/ 882 w 992"/>
                <a:gd name="T75" fmla="*/ 2756 h 3643"/>
                <a:gd name="T76" fmla="*/ 851 w 992"/>
                <a:gd name="T77" fmla="*/ 2743 h 3643"/>
                <a:gd name="T78" fmla="*/ 823 w 992"/>
                <a:gd name="T79" fmla="*/ 2704 h 3643"/>
                <a:gd name="T80" fmla="*/ 802 w 992"/>
                <a:gd name="T81" fmla="*/ 2646 h 3643"/>
                <a:gd name="T82" fmla="*/ 770 w 992"/>
                <a:gd name="T83" fmla="*/ 2510 h 3643"/>
                <a:gd name="T84" fmla="*/ 752 w 992"/>
                <a:gd name="T85" fmla="*/ 2455 h 3643"/>
                <a:gd name="T86" fmla="*/ 737 w 992"/>
                <a:gd name="T87" fmla="*/ 2430 h 3643"/>
                <a:gd name="T88" fmla="*/ 727 w 992"/>
                <a:gd name="T89" fmla="*/ 2395 h 3643"/>
                <a:gd name="T90" fmla="*/ 727 w 992"/>
                <a:gd name="T91" fmla="*/ 2348 h 3643"/>
                <a:gd name="T92" fmla="*/ 741 w 992"/>
                <a:gd name="T93" fmla="*/ 2260 h 3643"/>
                <a:gd name="T94" fmla="*/ 744 w 992"/>
                <a:gd name="T95" fmla="*/ 2207 h 3643"/>
                <a:gd name="T96" fmla="*/ 740 w 992"/>
                <a:gd name="T97" fmla="*/ 2158 h 3643"/>
                <a:gd name="T98" fmla="*/ 712 w 992"/>
                <a:gd name="T99" fmla="*/ 2069 h 3643"/>
                <a:gd name="T100" fmla="*/ 683 w 992"/>
                <a:gd name="T101" fmla="*/ 1966 h 3643"/>
                <a:gd name="T102" fmla="*/ 672 w 992"/>
                <a:gd name="T103" fmla="*/ 1879 h 3643"/>
                <a:gd name="T104" fmla="*/ 654 w 992"/>
                <a:gd name="T105" fmla="*/ 1637 h 3643"/>
                <a:gd name="T106" fmla="*/ 631 w 992"/>
                <a:gd name="T107" fmla="*/ 1187 h 3643"/>
                <a:gd name="T108" fmla="*/ 600 w 992"/>
                <a:gd name="T109" fmla="*/ 519 h 3643"/>
                <a:gd name="T110" fmla="*/ 585 w 992"/>
                <a:gd name="T111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2" h="3643">
                  <a:moveTo>
                    <a:pt x="585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4" y="21"/>
                  </a:lnTo>
                  <a:lnTo>
                    <a:pt x="20" y="42"/>
                  </a:lnTo>
                  <a:lnTo>
                    <a:pt x="26" y="6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43" y="216"/>
                  </a:lnTo>
                  <a:lnTo>
                    <a:pt x="55" y="339"/>
                  </a:lnTo>
                  <a:lnTo>
                    <a:pt x="64" y="459"/>
                  </a:lnTo>
                  <a:lnTo>
                    <a:pt x="67" y="520"/>
                  </a:lnTo>
                  <a:lnTo>
                    <a:pt x="70" y="581"/>
                  </a:lnTo>
                  <a:lnTo>
                    <a:pt x="72" y="642"/>
                  </a:lnTo>
                  <a:lnTo>
                    <a:pt x="72" y="704"/>
                  </a:lnTo>
                  <a:lnTo>
                    <a:pt x="72" y="766"/>
                  </a:lnTo>
                  <a:lnTo>
                    <a:pt x="70" y="830"/>
                  </a:lnTo>
                  <a:lnTo>
                    <a:pt x="67" y="896"/>
                  </a:lnTo>
                  <a:lnTo>
                    <a:pt x="64" y="962"/>
                  </a:lnTo>
                  <a:lnTo>
                    <a:pt x="58" y="1031"/>
                  </a:lnTo>
                  <a:lnTo>
                    <a:pt x="52" y="1101"/>
                  </a:lnTo>
                  <a:lnTo>
                    <a:pt x="52" y="1101"/>
                  </a:lnTo>
                  <a:lnTo>
                    <a:pt x="46" y="1169"/>
                  </a:lnTo>
                  <a:lnTo>
                    <a:pt x="39" y="1233"/>
                  </a:lnTo>
                  <a:lnTo>
                    <a:pt x="24" y="1349"/>
                  </a:lnTo>
                  <a:lnTo>
                    <a:pt x="11" y="1450"/>
                  </a:lnTo>
                  <a:lnTo>
                    <a:pt x="6" y="1497"/>
                  </a:lnTo>
                  <a:lnTo>
                    <a:pt x="2" y="1542"/>
                  </a:lnTo>
                  <a:lnTo>
                    <a:pt x="0" y="1585"/>
                  </a:lnTo>
                  <a:lnTo>
                    <a:pt x="0" y="1628"/>
                  </a:lnTo>
                  <a:lnTo>
                    <a:pt x="3" y="1669"/>
                  </a:lnTo>
                  <a:lnTo>
                    <a:pt x="8" y="1711"/>
                  </a:lnTo>
                  <a:lnTo>
                    <a:pt x="15" y="1752"/>
                  </a:lnTo>
                  <a:lnTo>
                    <a:pt x="27" y="1796"/>
                  </a:lnTo>
                  <a:lnTo>
                    <a:pt x="40" y="1839"/>
                  </a:lnTo>
                  <a:lnTo>
                    <a:pt x="58" y="1885"/>
                  </a:lnTo>
                  <a:lnTo>
                    <a:pt x="58" y="1885"/>
                  </a:lnTo>
                  <a:lnTo>
                    <a:pt x="97" y="1975"/>
                  </a:lnTo>
                  <a:lnTo>
                    <a:pt x="130" y="2057"/>
                  </a:lnTo>
                  <a:lnTo>
                    <a:pt x="159" y="2134"/>
                  </a:lnTo>
                  <a:lnTo>
                    <a:pt x="182" y="2204"/>
                  </a:lnTo>
                  <a:lnTo>
                    <a:pt x="192" y="2237"/>
                  </a:lnTo>
                  <a:lnTo>
                    <a:pt x="201" y="2269"/>
                  </a:lnTo>
                  <a:lnTo>
                    <a:pt x="208" y="2299"/>
                  </a:lnTo>
                  <a:lnTo>
                    <a:pt x="214" y="2329"/>
                  </a:lnTo>
                  <a:lnTo>
                    <a:pt x="219" y="2357"/>
                  </a:lnTo>
                  <a:lnTo>
                    <a:pt x="222" y="2384"/>
                  </a:lnTo>
                  <a:lnTo>
                    <a:pt x="223" y="2410"/>
                  </a:lnTo>
                  <a:lnTo>
                    <a:pt x="223" y="2435"/>
                  </a:lnTo>
                  <a:lnTo>
                    <a:pt x="223" y="2435"/>
                  </a:lnTo>
                  <a:lnTo>
                    <a:pt x="223" y="2458"/>
                  </a:lnTo>
                  <a:lnTo>
                    <a:pt x="225" y="2477"/>
                  </a:lnTo>
                  <a:lnTo>
                    <a:pt x="228" y="2492"/>
                  </a:lnTo>
                  <a:lnTo>
                    <a:pt x="231" y="2504"/>
                  </a:lnTo>
                  <a:lnTo>
                    <a:pt x="235" y="2514"/>
                  </a:lnTo>
                  <a:lnTo>
                    <a:pt x="241" y="2523"/>
                  </a:lnTo>
                  <a:lnTo>
                    <a:pt x="250" y="2542"/>
                  </a:lnTo>
                  <a:lnTo>
                    <a:pt x="254" y="2553"/>
                  </a:lnTo>
                  <a:lnTo>
                    <a:pt x="259" y="2566"/>
                  </a:lnTo>
                  <a:lnTo>
                    <a:pt x="262" y="2581"/>
                  </a:lnTo>
                  <a:lnTo>
                    <a:pt x="263" y="2600"/>
                  </a:lnTo>
                  <a:lnTo>
                    <a:pt x="265" y="2624"/>
                  </a:lnTo>
                  <a:lnTo>
                    <a:pt x="263" y="2652"/>
                  </a:lnTo>
                  <a:lnTo>
                    <a:pt x="260" y="2688"/>
                  </a:lnTo>
                  <a:lnTo>
                    <a:pt x="254" y="2728"/>
                  </a:lnTo>
                  <a:lnTo>
                    <a:pt x="254" y="2728"/>
                  </a:lnTo>
                  <a:lnTo>
                    <a:pt x="242" y="2819"/>
                  </a:lnTo>
                  <a:lnTo>
                    <a:pt x="238" y="2863"/>
                  </a:lnTo>
                  <a:lnTo>
                    <a:pt x="233" y="2909"/>
                  </a:lnTo>
                  <a:lnTo>
                    <a:pt x="232" y="2954"/>
                  </a:lnTo>
                  <a:lnTo>
                    <a:pt x="229" y="2998"/>
                  </a:lnTo>
                  <a:lnTo>
                    <a:pt x="229" y="3043"/>
                  </a:lnTo>
                  <a:lnTo>
                    <a:pt x="229" y="3087"/>
                  </a:lnTo>
                  <a:lnTo>
                    <a:pt x="232" y="3130"/>
                  </a:lnTo>
                  <a:lnTo>
                    <a:pt x="235" y="3172"/>
                  </a:lnTo>
                  <a:lnTo>
                    <a:pt x="239" y="3214"/>
                  </a:lnTo>
                  <a:lnTo>
                    <a:pt x="245" y="3254"/>
                  </a:lnTo>
                  <a:lnTo>
                    <a:pt x="254" y="3292"/>
                  </a:lnTo>
                  <a:lnTo>
                    <a:pt x="263" y="3331"/>
                  </a:lnTo>
                  <a:lnTo>
                    <a:pt x="274" y="3367"/>
                  </a:lnTo>
                  <a:lnTo>
                    <a:pt x="287" y="3401"/>
                  </a:lnTo>
                  <a:lnTo>
                    <a:pt x="287" y="3401"/>
                  </a:lnTo>
                  <a:lnTo>
                    <a:pt x="302" y="3432"/>
                  </a:lnTo>
                  <a:lnTo>
                    <a:pt x="318" y="3462"/>
                  </a:lnTo>
                  <a:lnTo>
                    <a:pt x="336" y="3488"/>
                  </a:lnTo>
                  <a:lnTo>
                    <a:pt x="354" y="3514"/>
                  </a:lnTo>
                  <a:lnTo>
                    <a:pt x="372" y="3536"/>
                  </a:lnTo>
                  <a:lnTo>
                    <a:pt x="391" y="3555"/>
                  </a:lnTo>
                  <a:lnTo>
                    <a:pt x="409" y="3573"/>
                  </a:lnTo>
                  <a:lnTo>
                    <a:pt x="427" y="3588"/>
                  </a:lnTo>
                  <a:lnTo>
                    <a:pt x="443" y="3601"/>
                  </a:lnTo>
                  <a:lnTo>
                    <a:pt x="459" y="3613"/>
                  </a:lnTo>
                  <a:lnTo>
                    <a:pt x="484" y="3629"/>
                  </a:lnTo>
                  <a:lnTo>
                    <a:pt x="502" y="3640"/>
                  </a:lnTo>
                  <a:lnTo>
                    <a:pt x="510" y="3643"/>
                  </a:lnTo>
                  <a:lnTo>
                    <a:pt x="510" y="3643"/>
                  </a:lnTo>
                  <a:lnTo>
                    <a:pt x="522" y="3610"/>
                  </a:lnTo>
                  <a:lnTo>
                    <a:pt x="541" y="3567"/>
                  </a:lnTo>
                  <a:lnTo>
                    <a:pt x="566" y="3515"/>
                  </a:lnTo>
                  <a:lnTo>
                    <a:pt x="596" y="3456"/>
                  </a:lnTo>
                  <a:lnTo>
                    <a:pt x="666" y="3323"/>
                  </a:lnTo>
                  <a:lnTo>
                    <a:pt x="744" y="3181"/>
                  </a:lnTo>
                  <a:lnTo>
                    <a:pt x="823" y="3040"/>
                  </a:lnTo>
                  <a:lnTo>
                    <a:pt x="896" y="2912"/>
                  </a:lnTo>
                  <a:lnTo>
                    <a:pt x="992" y="2746"/>
                  </a:lnTo>
                  <a:lnTo>
                    <a:pt x="992" y="2746"/>
                  </a:lnTo>
                  <a:lnTo>
                    <a:pt x="979" y="2750"/>
                  </a:lnTo>
                  <a:lnTo>
                    <a:pt x="961" y="2755"/>
                  </a:lnTo>
                  <a:lnTo>
                    <a:pt x="940" y="2759"/>
                  </a:lnTo>
                  <a:lnTo>
                    <a:pt x="928" y="2761"/>
                  </a:lnTo>
                  <a:lnTo>
                    <a:pt x="915" y="2761"/>
                  </a:lnTo>
                  <a:lnTo>
                    <a:pt x="915" y="2761"/>
                  </a:lnTo>
                  <a:lnTo>
                    <a:pt x="899" y="2761"/>
                  </a:lnTo>
                  <a:lnTo>
                    <a:pt x="882" y="2756"/>
                  </a:lnTo>
                  <a:lnTo>
                    <a:pt x="866" y="2752"/>
                  </a:lnTo>
                  <a:lnTo>
                    <a:pt x="851" y="2743"/>
                  </a:lnTo>
                  <a:lnTo>
                    <a:pt x="851" y="2743"/>
                  </a:lnTo>
                  <a:lnTo>
                    <a:pt x="841" y="2732"/>
                  </a:lnTo>
                  <a:lnTo>
                    <a:pt x="832" y="2721"/>
                  </a:lnTo>
                  <a:lnTo>
                    <a:pt x="823" y="2704"/>
                  </a:lnTo>
                  <a:lnTo>
                    <a:pt x="816" y="2686"/>
                  </a:lnTo>
                  <a:lnTo>
                    <a:pt x="808" y="2667"/>
                  </a:lnTo>
                  <a:lnTo>
                    <a:pt x="802" y="2646"/>
                  </a:lnTo>
                  <a:lnTo>
                    <a:pt x="790" y="2600"/>
                  </a:lnTo>
                  <a:lnTo>
                    <a:pt x="780" y="2554"/>
                  </a:lnTo>
                  <a:lnTo>
                    <a:pt x="770" y="2510"/>
                  </a:lnTo>
                  <a:lnTo>
                    <a:pt x="765" y="2489"/>
                  </a:lnTo>
                  <a:lnTo>
                    <a:pt x="758" y="2471"/>
                  </a:lnTo>
                  <a:lnTo>
                    <a:pt x="752" y="2455"/>
                  </a:lnTo>
                  <a:lnTo>
                    <a:pt x="744" y="2441"/>
                  </a:lnTo>
                  <a:lnTo>
                    <a:pt x="744" y="2441"/>
                  </a:lnTo>
                  <a:lnTo>
                    <a:pt x="737" y="2430"/>
                  </a:lnTo>
                  <a:lnTo>
                    <a:pt x="732" y="2418"/>
                  </a:lnTo>
                  <a:lnTo>
                    <a:pt x="728" y="2407"/>
                  </a:lnTo>
                  <a:lnTo>
                    <a:pt x="727" y="2395"/>
                  </a:lnTo>
                  <a:lnTo>
                    <a:pt x="725" y="2384"/>
                  </a:lnTo>
                  <a:lnTo>
                    <a:pt x="725" y="2372"/>
                  </a:lnTo>
                  <a:lnTo>
                    <a:pt x="727" y="2348"/>
                  </a:lnTo>
                  <a:lnTo>
                    <a:pt x="731" y="2321"/>
                  </a:lnTo>
                  <a:lnTo>
                    <a:pt x="735" y="2293"/>
                  </a:lnTo>
                  <a:lnTo>
                    <a:pt x="741" y="2260"/>
                  </a:lnTo>
                  <a:lnTo>
                    <a:pt x="744" y="2225"/>
                  </a:lnTo>
                  <a:lnTo>
                    <a:pt x="744" y="2225"/>
                  </a:lnTo>
                  <a:lnTo>
                    <a:pt x="744" y="2207"/>
                  </a:lnTo>
                  <a:lnTo>
                    <a:pt x="744" y="2189"/>
                  </a:lnTo>
                  <a:lnTo>
                    <a:pt x="743" y="2173"/>
                  </a:lnTo>
                  <a:lnTo>
                    <a:pt x="740" y="2158"/>
                  </a:lnTo>
                  <a:lnTo>
                    <a:pt x="732" y="2130"/>
                  </a:lnTo>
                  <a:lnTo>
                    <a:pt x="722" y="2100"/>
                  </a:lnTo>
                  <a:lnTo>
                    <a:pt x="712" y="2069"/>
                  </a:lnTo>
                  <a:lnTo>
                    <a:pt x="700" y="2033"/>
                  </a:lnTo>
                  <a:lnTo>
                    <a:pt x="689" y="1990"/>
                  </a:lnTo>
                  <a:lnTo>
                    <a:pt x="683" y="1966"/>
                  </a:lnTo>
                  <a:lnTo>
                    <a:pt x="679" y="1940"/>
                  </a:lnTo>
                  <a:lnTo>
                    <a:pt x="679" y="1940"/>
                  </a:lnTo>
                  <a:lnTo>
                    <a:pt x="672" y="1879"/>
                  </a:lnTo>
                  <a:lnTo>
                    <a:pt x="664" y="1807"/>
                  </a:lnTo>
                  <a:lnTo>
                    <a:pt x="658" y="1726"/>
                  </a:lnTo>
                  <a:lnTo>
                    <a:pt x="654" y="1637"/>
                  </a:lnTo>
                  <a:lnTo>
                    <a:pt x="643" y="1429"/>
                  </a:lnTo>
                  <a:lnTo>
                    <a:pt x="631" y="1187"/>
                  </a:lnTo>
                  <a:lnTo>
                    <a:pt x="631" y="1187"/>
                  </a:lnTo>
                  <a:lnTo>
                    <a:pt x="620" y="970"/>
                  </a:lnTo>
                  <a:lnTo>
                    <a:pt x="606" y="680"/>
                  </a:lnTo>
                  <a:lnTo>
                    <a:pt x="600" y="519"/>
                  </a:lnTo>
                  <a:lnTo>
                    <a:pt x="594" y="348"/>
                  </a:lnTo>
                  <a:lnTo>
                    <a:pt x="588" y="174"/>
                  </a:lnTo>
                  <a:lnTo>
                    <a:pt x="5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C5914AA5-2CC7-E60B-B700-29556C90B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9"/>
              <a:ext cx="407" cy="679"/>
            </a:xfrm>
            <a:custGeom>
              <a:avLst/>
              <a:gdLst>
                <a:gd name="T0" fmla="*/ 334 w 1222"/>
                <a:gd name="T1" fmla="*/ 0 h 2038"/>
                <a:gd name="T2" fmla="*/ 288 w 1222"/>
                <a:gd name="T3" fmla="*/ 91 h 2038"/>
                <a:gd name="T4" fmla="*/ 233 w 1222"/>
                <a:gd name="T5" fmla="*/ 213 h 2038"/>
                <a:gd name="T6" fmla="*/ 195 w 1222"/>
                <a:gd name="T7" fmla="*/ 308 h 2038"/>
                <a:gd name="T8" fmla="*/ 162 w 1222"/>
                <a:gd name="T9" fmla="*/ 409 h 2038"/>
                <a:gd name="T10" fmla="*/ 137 w 1222"/>
                <a:gd name="T11" fmla="*/ 507 h 2038"/>
                <a:gd name="T12" fmla="*/ 128 w 1222"/>
                <a:gd name="T13" fmla="*/ 575 h 2038"/>
                <a:gd name="T14" fmla="*/ 126 w 1222"/>
                <a:gd name="T15" fmla="*/ 618 h 2038"/>
                <a:gd name="T16" fmla="*/ 128 w 1222"/>
                <a:gd name="T17" fmla="*/ 637 h 2038"/>
                <a:gd name="T18" fmla="*/ 138 w 1222"/>
                <a:gd name="T19" fmla="*/ 678 h 2038"/>
                <a:gd name="T20" fmla="*/ 156 w 1222"/>
                <a:gd name="T21" fmla="*/ 718 h 2038"/>
                <a:gd name="T22" fmla="*/ 180 w 1222"/>
                <a:gd name="T23" fmla="*/ 755 h 2038"/>
                <a:gd name="T24" fmla="*/ 211 w 1222"/>
                <a:gd name="T25" fmla="*/ 792 h 2038"/>
                <a:gd name="T26" fmla="*/ 285 w 1222"/>
                <a:gd name="T27" fmla="*/ 865 h 2038"/>
                <a:gd name="T28" fmla="*/ 406 w 1222"/>
                <a:gd name="T29" fmla="*/ 976 h 2038"/>
                <a:gd name="T30" fmla="*/ 462 w 1222"/>
                <a:gd name="T31" fmla="*/ 1034 h 2038"/>
                <a:gd name="T32" fmla="*/ 493 w 1222"/>
                <a:gd name="T33" fmla="*/ 1076 h 2038"/>
                <a:gd name="T34" fmla="*/ 520 w 1222"/>
                <a:gd name="T35" fmla="*/ 1119 h 2038"/>
                <a:gd name="T36" fmla="*/ 539 w 1222"/>
                <a:gd name="T37" fmla="*/ 1165 h 2038"/>
                <a:gd name="T38" fmla="*/ 551 w 1222"/>
                <a:gd name="T39" fmla="*/ 1214 h 2038"/>
                <a:gd name="T40" fmla="*/ 553 w 1222"/>
                <a:gd name="T41" fmla="*/ 1264 h 2038"/>
                <a:gd name="T42" fmla="*/ 550 w 1222"/>
                <a:gd name="T43" fmla="*/ 1291 h 2038"/>
                <a:gd name="T44" fmla="*/ 541 w 1222"/>
                <a:gd name="T45" fmla="*/ 1332 h 2038"/>
                <a:gd name="T46" fmla="*/ 523 w 1222"/>
                <a:gd name="T47" fmla="*/ 1375 h 2038"/>
                <a:gd name="T48" fmla="*/ 501 w 1222"/>
                <a:gd name="T49" fmla="*/ 1419 h 2038"/>
                <a:gd name="T50" fmla="*/ 440 w 1222"/>
                <a:gd name="T51" fmla="*/ 1512 h 2038"/>
                <a:gd name="T52" fmla="*/ 366 w 1222"/>
                <a:gd name="T53" fmla="*/ 1609 h 2038"/>
                <a:gd name="T54" fmla="*/ 238 w 1222"/>
                <a:gd name="T55" fmla="*/ 1757 h 2038"/>
                <a:gd name="T56" fmla="*/ 109 w 1222"/>
                <a:gd name="T57" fmla="*/ 1901 h 2038"/>
                <a:gd name="T58" fmla="*/ 33 w 1222"/>
                <a:gd name="T59" fmla="*/ 1993 h 2038"/>
                <a:gd name="T60" fmla="*/ 921 w 1222"/>
                <a:gd name="T61" fmla="*/ 2038 h 2038"/>
                <a:gd name="T62" fmla="*/ 927 w 1222"/>
                <a:gd name="T63" fmla="*/ 1929 h 2038"/>
                <a:gd name="T64" fmla="*/ 933 w 1222"/>
                <a:gd name="T65" fmla="*/ 1864 h 2038"/>
                <a:gd name="T66" fmla="*/ 952 w 1222"/>
                <a:gd name="T67" fmla="*/ 1744 h 2038"/>
                <a:gd name="T68" fmla="*/ 965 w 1222"/>
                <a:gd name="T69" fmla="*/ 1687 h 2038"/>
                <a:gd name="T70" fmla="*/ 995 w 1222"/>
                <a:gd name="T71" fmla="*/ 1589 h 2038"/>
                <a:gd name="T72" fmla="*/ 1028 w 1222"/>
                <a:gd name="T73" fmla="*/ 1503 h 2038"/>
                <a:gd name="T74" fmla="*/ 1065 w 1222"/>
                <a:gd name="T75" fmla="*/ 1429 h 2038"/>
                <a:gd name="T76" fmla="*/ 1102 w 1222"/>
                <a:gd name="T77" fmla="*/ 1365 h 2038"/>
                <a:gd name="T78" fmla="*/ 1139 w 1222"/>
                <a:gd name="T79" fmla="*/ 1312 h 2038"/>
                <a:gd name="T80" fmla="*/ 1172 w 1222"/>
                <a:gd name="T81" fmla="*/ 1270 h 2038"/>
                <a:gd name="T82" fmla="*/ 1222 w 1222"/>
                <a:gd name="T83" fmla="*/ 1217 h 2038"/>
                <a:gd name="T84" fmla="*/ 1126 w 1222"/>
                <a:gd name="T85" fmla="*/ 826 h 2038"/>
                <a:gd name="T86" fmla="*/ 1126 w 1222"/>
                <a:gd name="T87" fmla="*/ 826 h 2038"/>
                <a:gd name="T88" fmla="*/ 1017 w 1222"/>
                <a:gd name="T89" fmla="*/ 790 h 2038"/>
                <a:gd name="T90" fmla="*/ 867 w 1222"/>
                <a:gd name="T91" fmla="*/ 737 h 2038"/>
                <a:gd name="T92" fmla="*/ 704 w 1222"/>
                <a:gd name="T93" fmla="*/ 670 h 2038"/>
                <a:gd name="T94" fmla="*/ 630 w 1222"/>
                <a:gd name="T95" fmla="*/ 635 h 2038"/>
                <a:gd name="T96" fmla="*/ 564 w 1222"/>
                <a:gd name="T97" fmla="*/ 599 h 2038"/>
                <a:gd name="T98" fmla="*/ 508 w 1222"/>
                <a:gd name="T99" fmla="*/ 565 h 2038"/>
                <a:gd name="T100" fmla="*/ 459 w 1222"/>
                <a:gd name="T101" fmla="*/ 529 h 2038"/>
                <a:gd name="T102" fmla="*/ 417 w 1222"/>
                <a:gd name="T103" fmla="*/ 489 h 2038"/>
                <a:gd name="T104" fmla="*/ 385 w 1222"/>
                <a:gd name="T105" fmla="*/ 441 h 2038"/>
                <a:gd name="T106" fmla="*/ 358 w 1222"/>
                <a:gd name="T107" fmla="*/ 387 h 2038"/>
                <a:gd name="T108" fmla="*/ 339 w 1222"/>
                <a:gd name="T109" fmla="*/ 318 h 2038"/>
                <a:gd name="T110" fmla="*/ 327 w 1222"/>
                <a:gd name="T111" fmla="*/ 238 h 2038"/>
                <a:gd name="T112" fmla="*/ 325 w 1222"/>
                <a:gd name="T113" fmla="*/ 214 h 2038"/>
                <a:gd name="T114" fmla="*/ 325 w 1222"/>
                <a:gd name="T115" fmla="*/ 131 h 2038"/>
                <a:gd name="T116" fmla="*/ 334 w 1222"/>
                <a:gd name="T11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2" h="2038"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116">
              <a:extLst>
                <a:ext uri="{FF2B5EF4-FFF2-40B4-BE49-F238E27FC236}">
                  <a16:creationId xmlns:a16="http://schemas.microsoft.com/office/drawing/2014/main" id="{4E6D88CA-5F0B-89B7-6552-9EA0FB734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17">
              <a:extLst>
                <a:ext uri="{FF2B5EF4-FFF2-40B4-BE49-F238E27FC236}">
                  <a16:creationId xmlns:a16="http://schemas.microsoft.com/office/drawing/2014/main" id="{DF43B83C-3F58-0856-704D-1F836265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18">
              <a:extLst>
                <a:ext uri="{FF2B5EF4-FFF2-40B4-BE49-F238E27FC236}">
                  <a16:creationId xmlns:a16="http://schemas.microsoft.com/office/drawing/2014/main" id="{E449BE5C-5A1C-ACBD-6138-8F81CFF67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119">
              <a:extLst>
                <a:ext uri="{FF2B5EF4-FFF2-40B4-BE49-F238E27FC236}">
                  <a16:creationId xmlns:a16="http://schemas.microsoft.com/office/drawing/2014/main" id="{5C2D261C-9CBF-BE46-841C-E62AE8FDA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A320C061-0EE7-49D2-7D07-2DF4DF9CB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1">
              <a:extLst>
                <a:ext uri="{FF2B5EF4-FFF2-40B4-BE49-F238E27FC236}">
                  <a16:creationId xmlns:a16="http://schemas.microsoft.com/office/drawing/2014/main" id="{1BAB7AE7-58FE-05CB-8206-3EC44A56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22">
              <a:extLst>
                <a:ext uri="{FF2B5EF4-FFF2-40B4-BE49-F238E27FC236}">
                  <a16:creationId xmlns:a16="http://schemas.microsoft.com/office/drawing/2014/main" id="{6BD64792-1414-EE96-355B-A0F5E04B0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123">
              <a:extLst>
                <a:ext uri="{FF2B5EF4-FFF2-40B4-BE49-F238E27FC236}">
                  <a16:creationId xmlns:a16="http://schemas.microsoft.com/office/drawing/2014/main" id="{B3D9CABD-4A9C-EDB1-B237-17A5FD184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124">
              <a:extLst>
                <a:ext uri="{FF2B5EF4-FFF2-40B4-BE49-F238E27FC236}">
                  <a16:creationId xmlns:a16="http://schemas.microsoft.com/office/drawing/2014/main" id="{80EF0494-ABCF-ABEF-AFC6-DCC975398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125">
              <a:extLst>
                <a:ext uri="{FF2B5EF4-FFF2-40B4-BE49-F238E27FC236}">
                  <a16:creationId xmlns:a16="http://schemas.microsoft.com/office/drawing/2014/main" id="{16F93B76-E60E-322D-0E12-86760B1D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98EC348F-EFB3-041C-ED87-DF20174B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887"/>
              <a:ext cx="540" cy="49"/>
            </a:xfrm>
            <a:custGeom>
              <a:avLst/>
              <a:gdLst>
                <a:gd name="T0" fmla="*/ 436 w 1620"/>
                <a:gd name="T1" fmla="*/ 0 h 147"/>
                <a:gd name="T2" fmla="*/ 436 w 1620"/>
                <a:gd name="T3" fmla="*/ 0 h 147"/>
                <a:gd name="T4" fmla="*/ 404 w 1620"/>
                <a:gd name="T5" fmla="*/ 2 h 147"/>
                <a:gd name="T6" fmla="*/ 375 w 1620"/>
                <a:gd name="T7" fmla="*/ 3 h 147"/>
                <a:gd name="T8" fmla="*/ 375 w 1620"/>
                <a:gd name="T9" fmla="*/ 3 h 147"/>
                <a:gd name="T10" fmla="*/ 335 w 1620"/>
                <a:gd name="T11" fmla="*/ 6 h 147"/>
                <a:gd name="T12" fmla="*/ 298 w 1620"/>
                <a:gd name="T13" fmla="*/ 11 h 147"/>
                <a:gd name="T14" fmla="*/ 263 w 1620"/>
                <a:gd name="T15" fmla="*/ 17 h 147"/>
                <a:gd name="T16" fmla="*/ 228 w 1620"/>
                <a:gd name="T17" fmla="*/ 23 h 147"/>
                <a:gd name="T18" fmla="*/ 168 w 1620"/>
                <a:gd name="T19" fmla="*/ 36 h 147"/>
                <a:gd name="T20" fmla="*/ 114 w 1620"/>
                <a:gd name="T21" fmla="*/ 49 h 147"/>
                <a:gd name="T22" fmla="*/ 71 w 1620"/>
                <a:gd name="T23" fmla="*/ 63 h 147"/>
                <a:gd name="T24" fmla="*/ 37 w 1620"/>
                <a:gd name="T25" fmla="*/ 75 h 147"/>
                <a:gd name="T26" fmla="*/ 3 w 1620"/>
                <a:gd name="T27" fmla="*/ 88 h 147"/>
                <a:gd name="T28" fmla="*/ 3 w 1620"/>
                <a:gd name="T29" fmla="*/ 88 h 147"/>
                <a:gd name="T30" fmla="*/ 1 w 1620"/>
                <a:gd name="T31" fmla="*/ 95 h 147"/>
                <a:gd name="T32" fmla="*/ 1 w 1620"/>
                <a:gd name="T33" fmla="*/ 95 h 147"/>
                <a:gd name="T34" fmla="*/ 0 w 1620"/>
                <a:gd name="T35" fmla="*/ 147 h 147"/>
                <a:gd name="T36" fmla="*/ 1610 w 1620"/>
                <a:gd name="T37" fmla="*/ 147 h 147"/>
                <a:gd name="T38" fmla="*/ 1610 w 1620"/>
                <a:gd name="T39" fmla="*/ 147 h 147"/>
                <a:gd name="T40" fmla="*/ 1611 w 1620"/>
                <a:gd name="T41" fmla="*/ 146 h 147"/>
                <a:gd name="T42" fmla="*/ 1611 w 1620"/>
                <a:gd name="T43" fmla="*/ 146 h 147"/>
                <a:gd name="T44" fmla="*/ 1614 w 1620"/>
                <a:gd name="T45" fmla="*/ 138 h 147"/>
                <a:gd name="T46" fmla="*/ 1614 w 1620"/>
                <a:gd name="T47" fmla="*/ 138 h 147"/>
                <a:gd name="T48" fmla="*/ 1618 w 1620"/>
                <a:gd name="T49" fmla="*/ 115 h 147"/>
                <a:gd name="T50" fmla="*/ 1620 w 1620"/>
                <a:gd name="T51" fmla="*/ 89 h 147"/>
                <a:gd name="T52" fmla="*/ 1620 w 1620"/>
                <a:gd name="T53" fmla="*/ 89 h 147"/>
                <a:gd name="T54" fmla="*/ 1578 w 1620"/>
                <a:gd name="T55" fmla="*/ 89 h 147"/>
                <a:gd name="T56" fmla="*/ 1483 w 1620"/>
                <a:gd name="T57" fmla="*/ 91 h 147"/>
                <a:gd name="T58" fmla="*/ 1483 w 1620"/>
                <a:gd name="T59" fmla="*/ 91 h 147"/>
                <a:gd name="T60" fmla="*/ 1320 w 1620"/>
                <a:gd name="T61" fmla="*/ 89 h 147"/>
                <a:gd name="T62" fmla="*/ 1320 w 1620"/>
                <a:gd name="T63" fmla="*/ 89 h 147"/>
                <a:gd name="T64" fmla="*/ 1284 w 1620"/>
                <a:gd name="T65" fmla="*/ 88 h 147"/>
                <a:gd name="T66" fmla="*/ 1243 w 1620"/>
                <a:gd name="T67" fmla="*/ 85 h 147"/>
                <a:gd name="T68" fmla="*/ 1143 w 1620"/>
                <a:gd name="T69" fmla="*/ 75 h 147"/>
                <a:gd name="T70" fmla="*/ 1030 w 1620"/>
                <a:gd name="T71" fmla="*/ 60 h 147"/>
                <a:gd name="T72" fmla="*/ 907 w 1620"/>
                <a:gd name="T73" fmla="*/ 43 h 147"/>
                <a:gd name="T74" fmla="*/ 779 w 1620"/>
                <a:gd name="T75" fmla="*/ 28 h 147"/>
                <a:gd name="T76" fmla="*/ 655 w 1620"/>
                <a:gd name="T77" fmla="*/ 14 h 147"/>
                <a:gd name="T78" fmla="*/ 595 w 1620"/>
                <a:gd name="T79" fmla="*/ 9 h 147"/>
                <a:gd name="T80" fmla="*/ 539 w 1620"/>
                <a:gd name="T81" fmla="*/ 5 h 147"/>
                <a:gd name="T82" fmla="*/ 485 w 1620"/>
                <a:gd name="T83" fmla="*/ 2 h 147"/>
                <a:gd name="T84" fmla="*/ 436 w 1620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0" h="147">
                  <a:moveTo>
                    <a:pt x="436" y="0"/>
                  </a:moveTo>
                  <a:lnTo>
                    <a:pt x="436" y="0"/>
                  </a:lnTo>
                  <a:lnTo>
                    <a:pt x="404" y="2"/>
                  </a:lnTo>
                  <a:lnTo>
                    <a:pt x="375" y="3"/>
                  </a:lnTo>
                  <a:lnTo>
                    <a:pt x="375" y="3"/>
                  </a:lnTo>
                  <a:lnTo>
                    <a:pt x="335" y="6"/>
                  </a:lnTo>
                  <a:lnTo>
                    <a:pt x="298" y="11"/>
                  </a:lnTo>
                  <a:lnTo>
                    <a:pt x="263" y="17"/>
                  </a:lnTo>
                  <a:lnTo>
                    <a:pt x="228" y="23"/>
                  </a:lnTo>
                  <a:lnTo>
                    <a:pt x="168" y="36"/>
                  </a:lnTo>
                  <a:lnTo>
                    <a:pt x="114" y="49"/>
                  </a:lnTo>
                  <a:lnTo>
                    <a:pt x="71" y="63"/>
                  </a:lnTo>
                  <a:lnTo>
                    <a:pt x="37" y="75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147"/>
                  </a:lnTo>
                  <a:lnTo>
                    <a:pt x="1610" y="147"/>
                  </a:lnTo>
                  <a:lnTo>
                    <a:pt x="1610" y="147"/>
                  </a:lnTo>
                  <a:lnTo>
                    <a:pt x="1611" y="146"/>
                  </a:lnTo>
                  <a:lnTo>
                    <a:pt x="1611" y="146"/>
                  </a:lnTo>
                  <a:lnTo>
                    <a:pt x="1614" y="138"/>
                  </a:lnTo>
                  <a:lnTo>
                    <a:pt x="1614" y="138"/>
                  </a:lnTo>
                  <a:lnTo>
                    <a:pt x="1618" y="115"/>
                  </a:lnTo>
                  <a:lnTo>
                    <a:pt x="1620" y="89"/>
                  </a:lnTo>
                  <a:lnTo>
                    <a:pt x="1620" y="89"/>
                  </a:lnTo>
                  <a:lnTo>
                    <a:pt x="1578" y="89"/>
                  </a:lnTo>
                  <a:lnTo>
                    <a:pt x="1483" y="91"/>
                  </a:lnTo>
                  <a:lnTo>
                    <a:pt x="1483" y="91"/>
                  </a:lnTo>
                  <a:lnTo>
                    <a:pt x="1320" y="89"/>
                  </a:lnTo>
                  <a:lnTo>
                    <a:pt x="1320" y="89"/>
                  </a:lnTo>
                  <a:lnTo>
                    <a:pt x="1284" y="88"/>
                  </a:lnTo>
                  <a:lnTo>
                    <a:pt x="1243" y="85"/>
                  </a:lnTo>
                  <a:lnTo>
                    <a:pt x="1143" y="75"/>
                  </a:lnTo>
                  <a:lnTo>
                    <a:pt x="1030" y="60"/>
                  </a:lnTo>
                  <a:lnTo>
                    <a:pt x="907" y="43"/>
                  </a:lnTo>
                  <a:lnTo>
                    <a:pt x="779" y="28"/>
                  </a:lnTo>
                  <a:lnTo>
                    <a:pt x="655" y="14"/>
                  </a:lnTo>
                  <a:lnTo>
                    <a:pt x="595" y="9"/>
                  </a:lnTo>
                  <a:lnTo>
                    <a:pt x="539" y="5"/>
                  </a:lnTo>
                  <a:lnTo>
                    <a:pt x="485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128">
              <a:extLst>
                <a:ext uri="{FF2B5EF4-FFF2-40B4-BE49-F238E27FC236}">
                  <a16:creationId xmlns:a16="http://schemas.microsoft.com/office/drawing/2014/main" id="{D752B955-35F1-B668-E2B2-AC7C11B277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" y="2486"/>
              <a:ext cx="1155" cy="477"/>
            </a:xfrm>
            <a:custGeom>
              <a:avLst/>
              <a:gdLst>
                <a:gd name="T0" fmla="*/ 2963 w 3466"/>
                <a:gd name="T1" fmla="*/ 1350 h 1433"/>
                <a:gd name="T2" fmla="*/ 2962 w 3466"/>
                <a:gd name="T3" fmla="*/ 1351 h 1433"/>
                <a:gd name="T4" fmla="*/ 2962 w 3466"/>
                <a:gd name="T5" fmla="*/ 1354 h 1433"/>
                <a:gd name="T6" fmla="*/ 1353 w 3466"/>
                <a:gd name="T7" fmla="*/ 1299 h 1433"/>
                <a:gd name="T8" fmla="*/ 1343 w 3466"/>
                <a:gd name="T9" fmla="*/ 1374 h 1433"/>
                <a:gd name="T10" fmla="*/ 1344 w 3466"/>
                <a:gd name="T11" fmla="*/ 1420 h 1433"/>
                <a:gd name="T12" fmla="*/ 1352 w 3466"/>
                <a:gd name="T13" fmla="*/ 1351 h 1433"/>
                <a:gd name="T14" fmla="*/ 3466 w 3466"/>
                <a:gd name="T15" fmla="*/ 0 h 1433"/>
                <a:gd name="T16" fmla="*/ 101 w 3466"/>
                <a:gd name="T17" fmla="*/ 7 h 1433"/>
                <a:gd name="T18" fmla="*/ 43 w 3466"/>
                <a:gd name="T19" fmla="*/ 68 h 1433"/>
                <a:gd name="T20" fmla="*/ 0 w 3466"/>
                <a:gd name="T21" fmla="*/ 123 h 1433"/>
                <a:gd name="T22" fmla="*/ 234 w 3466"/>
                <a:gd name="T23" fmla="*/ 92 h 1433"/>
                <a:gd name="T24" fmla="*/ 511 w 3466"/>
                <a:gd name="T25" fmla="*/ 67 h 1433"/>
                <a:gd name="T26" fmla="*/ 683 w 3466"/>
                <a:gd name="T27" fmla="*/ 61 h 1433"/>
                <a:gd name="T28" fmla="*/ 765 w 3466"/>
                <a:gd name="T29" fmla="*/ 64 h 1433"/>
                <a:gd name="T30" fmla="*/ 875 w 3466"/>
                <a:gd name="T31" fmla="*/ 74 h 1433"/>
                <a:gd name="T32" fmla="*/ 960 w 3466"/>
                <a:gd name="T33" fmla="*/ 95 h 1433"/>
                <a:gd name="T34" fmla="*/ 1003 w 3466"/>
                <a:gd name="T35" fmla="*/ 114 h 1433"/>
                <a:gd name="T36" fmla="*/ 1096 w 3466"/>
                <a:gd name="T37" fmla="*/ 169 h 1433"/>
                <a:gd name="T38" fmla="*/ 1237 w 3466"/>
                <a:gd name="T39" fmla="*/ 285 h 1433"/>
                <a:gd name="T40" fmla="*/ 1325 w 3466"/>
                <a:gd name="T41" fmla="*/ 380 h 1433"/>
                <a:gd name="T42" fmla="*/ 1381 w 3466"/>
                <a:gd name="T43" fmla="*/ 456 h 1433"/>
                <a:gd name="T44" fmla="*/ 1429 w 3466"/>
                <a:gd name="T45" fmla="*/ 535 h 1433"/>
                <a:gd name="T46" fmla="*/ 1463 w 3466"/>
                <a:gd name="T47" fmla="*/ 616 h 1433"/>
                <a:gd name="T48" fmla="*/ 1482 w 3466"/>
                <a:gd name="T49" fmla="*/ 696 h 1433"/>
                <a:gd name="T50" fmla="*/ 1485 w 3466"/>
                <a:gd name="T51" fmla="*/ 777 h 1433"/>
                <a:gd name="T52" fmla="*/ 1468 w 3466"/>
                <a:gd name="T53" fmla="*/ 867 h 1433"/>
                <a:gd name="T54" fmla="*/ 1416 w 3466"/>
                <a:gd name="T55" fmla="*/ 1063 h 1433"/>
                <a:gd name="T56" fmla="*/ 1355 w 3466"/>
                <a:gd name="T57" fmla="*/ 1292 h 1433"/>
                <a:gd name="T58" fmla="*/ 1423 w 3466"/>
                <a:gd name="T59" fmla="*/ 1267 h 1433"/>
                <a:gd name="T60" fmla="*/ 1580 w 3466"/>
                <a:gd name="T61" fmla="*/ 1227 h 1433"/>
                <a:gd name="T62" fmla="*/ 1687 w 3466"/>
                <a:gd name="T63" fmla="*/ 1210 h 1433"/>
                <a:gd name="T64" fmla="*/ 1756 w 3466"/>
                <a:gd name="T65" fmla="*/ 1206 h 1433"/>
                <a:gd name="T66" fmla="*/ 1837 w 3466"/>
                <a:gd name="T67" fmla="*/ 1206 h 1433"/>
                <a:gd name="T68" fmla="*/ 2007 w 3466"/>
                <a:gd name="T69" fmla="*/ 1218 h 1433"/>
                <a:gd name="T70" fmla="*/ 2382 w 3466"/>
                <a:gd name="T71" fmla="*/ 1264 h 1433"/>
                <a:gd name="T72" fmla="*/ 2636 w 3466"/>
                <a:gd name="T73" fmla="*/ 1292 h 1433"/>
                <a:gd name="T74" fmla="*/ 2835 w 3466"/>
                <a:gd name="T75" fmla="*/ 1295 h 1433"/>
                <a:gd name="T76" fmla="*/ 2972 w 3466"/>
                <a:gd name="T77" fmla="*/ 1293 h 1433"/>
                <a:gd name="T78" fmla="*/ 2969 w 3466"/>
                <a:gd name="T79" fmla="*/ 1222 h 1433"/>
                <a:gd name="T80" fmla="*/ 2948 w 3466"/>
                <a:gd name="T81" fmla="*/ 1071 h 1433"/>
                <a:gd name="T82" fmla="*/ 2936 w 3466"/>
                <a:gd name="T83" fmla="*/ 983 h 1433"/>
                <a:gd name="T84" fmla="*/ 2947 w 3466"/>
                <a:gd name="T85" fmla="*/ 867 h 1433"/>
                <a:gd name="T86" fmla="*/ 2916 w 3466"/>
                <a:gd name="T87" fmla="*/ 835 h 1433"/>
                <a:gd name="T88" fmla="*/ 2801 w 3466"/>
                <a:gd name="T89" fmla="*/ 585 h 1433"/>
                <a:gd name="T90" fmla="*/ 2773 w 3466"/>
                <a:gd name="T91" fmla="*/ 515 h 1433"/>
                <a:gd name="T92" fmla="*/ 2767 w 3466"/>
                <a:gd name="T93" fmla="*/ 471 h 1433"/>
                <a:gd name="T94" fmla="*/ 2774 w 3466"/>
                <a:gd name="T95" fmla="*/ 425 h 1433"/>
                <a:gd name="T96" fmla="*/ 2792 w 3466"/>
                <a:gd name="T97" fmla="*/ 379 h 1433"/>
                <a:gd name="T98" fmla="*/ 2847 w 3466"/>
                <a:gd name="T99" fmla="*/ 291 h 1433"/>
                <a:gd name="T100" fmla="*/ 2917 w 3466"/>
                <a:gd name="T101" fmla="*/ 218 h 1433"/>
                <a:gd name="T102" fmla="*/ 2985 w 3466"/>
                <a:gd name="T103" fmla="*/ 171 h 1433"/>
                <a:gd name="T104" fmla="*/ 3019 w 3466"/>
                <a:gd name="T105" fmla="*/ 159 h 1433"/>
                <a:gd name="T106" fmla="*/ 3060 w 3466"/>
                <a:gd name="T107" fmla="*/ 150 h 1433"/>
                <a:gd name="T108" fmla="*/ 3270 w 3466"/>
                <a:gd name="T10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6" h="1433">
                  <a:moveTo>
                    <a:pt x="2966" y="1342"/>
                  </a:moveTo>
                  <a:lnTo>
                    <a:pt x="2966" y="1342"/>
                  </a:lnTo>
                  <a:lnTo>
                    <a:pt x="2963" y="1350"/>
                  </a:lnTo>
                  <a:lnTo>
                    <a:pt x="2963" y="1350"/>
                  </a:lnTo>
                  <a:lnTo>
                    <a:pt x="2962" y="1351"/>
                  </a:lnTo>
                  <a:lnTo>
                    <a:pt x="2962" y="1351"/>
                  </a:lnTo>
                  <a:lnTo>
                    <a:pt x="2960" y="1357"/>
                  </a:lnTo>
                  <a:lnTo>
                    <a:pt x="2960" y="1357"/>
                  </a:lnTo>
                  <a:lnTo>
                    <a:pt x="2962" y="1354"/>
                  </a:lnTo>
                  <a:lnTo>
                    <a:pt x="2962" y="1354"/>
                  </a:lnTo>
                  <a:lnTo>
                    <a:pt x="2966" y="1342"/>
                  </a:lnTo>
                  <a:close/>
                  <a:moveTo>
                    <a:pt x="1353" y="1299"/>
                  </a:moveTo>
                  <a:lnTo>
                    <a:pt x="1353" y="1299"/>
                  </a:lnTo>
                  <a:lnTo>
                    <a:pt x="1347" y="1338"/>
                  </a:lnTo>
                  <a:lnTo>
                    <a:pt x="1343" y="1374"/>
                  </a:lnTo>
                  <a:lnTo>
                    <a:pt x="1343" y="1390"/>
                  </a:lnTo>
                  <a:lnTo>
                    <a:pt x="1343" y="1406"/>
                  </a:lnTo>
                  <a:lnTo>
                    <a:pt x="1344" y="1420"/>
                  </a:lnTo>
                  <a:lnTo>
                    <a:pt x="1347" y="1433"/>
                  </a:lnTo>
                  <a:lnTo>
                    <a:pt x="1347" y="1433"/>
                  </a:lnTo>
                  <a:lnTo>
                    <a:pt x="1352" y="1351"/>
                  </a:lnTo>
                  <a:lnTo>
                    <a:pt x="1352" y="1351"/>
                  </a:lnTo>
                  <a:lnTo>
                    <a:pt x="1353" y="1299"/>
                  </a:lnTo>
                  <a:close/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C4E35847-89B9-B3B1-6E95-C93E49439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933"/>
              <a:ext cx="2" cy="5"/>
            </a:xfrm>
            <a:custGeom>
              <a:avLst/>
              <a:gdLst>
                <a:gd name="T0" fmla="*/ 6 w 6"/>
                <a:gd name="T1" fmla="*/ 0 h 15"/>
                <a:gd name="T2" fmla="*/ 6 w 6"/>
                <a:gd name="T3" fmla="*/ 0 h 15"/>
                <a:gd name="T4" fmla="*/ 3 w 6"/>
                <a:gd name="T5" fmla="*/ 8 h 15"/>
                <a:gd name="T6" fmla="*/ 3 w 6"/>
                <a:gd name="T7" fmla="*/ 8 h 15"/>
                <a:gd name="T8" fmla="*/ 2 w 6"/>
                <a:gd name="T9" fmla="*/ 9 h 15"/>
                <a:gd name="T10" fmla="*/ 2 w 6"/>
                <a:gd name="T11" fmla="*/ 9 h 15"/>
                <a:gd name="T12" fmla="*/ 0 w 6"/>
                <a:gd name="T13" fmla="*/ 15 h 15"/>
                <a:gd name="T14" fmla="*/ 0 w 6"/>
                <a:gd name="T15" fmla="*/ 15 h 15"/>
                <a:gd name="T16" fmla="*/ 2 w 6"/>
                <a:gd name="T17" fmla="*/ 12 h 15"/>
                <a:gd name="T18" fmla="*/ 2 w 6"/>
                <a:gd name="T19" fmla="*/ 12 h 15"/>
                <a:gd name="T20" fmla="*/ 6 w 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6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30">
              <a:extLst>
                <a:ext uri="{FF2B5EF4-FFF2-40B4-BE49-F238E27FC236}">
                  <a16:creationId xmlns:a16="http://schemas.microsoft.com/office/drawing/2014/main" id="{CBE4B681-A6C5-14B7-CAD7-8545D242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19"/>
              <a:ext cx="4" cy="44"/>
            </a:xfrm>
            <a:custGeom>
              <a:avLst/>
              <a:gdLst>
                <a:gd name="T0" fmla="*/ 10 w 10"/>
                <a:gd name="T1" fmla="*/ 0 h 134"/>
                <a:gd name="T2" fmla="*/ 10 w 10"/>
                <a:gd name="T3" fmla="*/ 0 h 134"/>
                <a:gd name="T4" fmla="*/ 4 w 10"/>
                <a:gd name="T5" fmla="*/ 39 h 134"/>
                <a:gd name="T6" fmla="*/ 0 w 10"/>
                <a:gd name="T7" fmla="*/ 75 h 134"/>
                <a:gd name="T8" fmla="*/ 0 w 10"/>
                <a:gd name="T9" fmla="*/ 91 h 134"/>
                <a:gd name="T10" fmla="*/ 0 w 10"/>
                <a:gd name="T11" fmla="*/ 107 h 134"/>
                <a:gd name="T12" fmla="*/ 1 w 10"/>
                <a:gd name="T13" fmla="*/ 121 h 134"/>
                <a:gd name="T14" fmla="*/ 4 w 10"/>
                <a:gd name="T15" fmla="*/ 134 h 134"/>
                <a:gd name="T16" fmla="*/ 4 w 10"/>
                <a:gd name="T17" fmla="*/ 134 h 134"/>
                <a:gd name="T18" fmla="*/ 9 w 10"/>
                <a:gd name="T19" fmla="*/ 52 h 134"/>
                <a:gd name="T20" fmla="*/ 9 w 10"/>
                <a:gd name="T21" fmla="*/ 52 h 134"/>
                <a:gd name="T22" fmla="*/ 10 w 1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4">
                  <a:moveTo>
                    <a:pt x="10" y="0"/>
                  </a:moveTo>
                  <a:lnTo>
                    <a:pt x="10" y="0"/>
                  </a:lnTo>
                  <a:lnTo>
                    <a:pt x="4" y="39"/>
                  </a:lnTo>
                  <a:lnTo>
                    <a:pt x="0" y="75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1" y="121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31">
              <a:extLst>
                <a:ext uri="{FF2B5EF4-FFF2-40B4-BE49-F238E27FC236}">
                  <a16:creationId xmlns:a16="http://schemas.microsoft.com/office/drawing/2014/main" id="{C5EDBC9A-24BB-077A-3220-3CC6F1A9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486"/>
              <a:ext cx="1155" cy="431"/>
            </a:xfrm>
            <a:custGeom>
              <a:avLst/>
              <a:gdLst>
                <a:gd name="T0" fmla="*/ 110 w 3466"/>
                <a:gd name="T1" fmla="*/ 0 h 1295"/>
                <a:gd name="T2" fmla="*/ 61 w 3466"/>
                <a:gd name="T3" fmla="*/ 48 h 1295"/>
                <a:gd name="T4" fmla="*/ 0 w 3466"/>
                <a:gd name="T5" fmla="*/ 123 h 1295"/>
                <a:gd name="T6" fmla="*/ 141 w 3466"/>
                <a:gd name="T7" fmla="*/ 104 h 1295"/>
                <a:gd name="T8" fmla="*/ 453 w 3466"/>
                <a:gd name="T9" fmla="*/ 71 h 1295"/>
                <a:gd name="T10" fmla="*/ 627 w 3466"/>
                <a:gd name="T11" fmla="*/ 62 h 1295"/>
                <a:gd name="T12" fmla="*/ 725 w 3466"/>
                <a:gd name="T13" fmla="*/ 62 h 1295"/>
                <a:gd name="T14" fmla="*/ 841 w 3466"/>
                <a:gd name="T15" fmla="*/ 70 h 1295"/>
                <a:gd name="T16" fmla="*/ 934 w 3466"/>
                <a:gd name="T17" fmla="*/ 86 h 1295"/>
                <a:gd name="T18" fmla="*/ 980 w 3466"/>
                <a:gd name="T19" fmla="*/ 104 h 1295"/>
                <a:gd name="T20" fmla="*/ 1049 w 3466"/>
                <a:gd name="T21" fmla="*/ 140 h 1295"/>
                <a:gd name="T22" fmla="*/ 1191 w 3466"/>
                <a:gd name="T23" fmla="*/ 244 h 1295"/>
                <a:gd name="T24" fmla="*/ 1304 w 3466"/>
                <a:gd name="T25" fmla="*/ 355 h 1295"/>
                <a:gd name="T26" fmla="*/ 1364 w 3466"/>
                <a:gd name="T27" fmla="*/ 429 h 1295"/>
                <a:gd name="T28" fmla="*/ 1414 w 3466"/>
                <a:gd name="T29" fmla="*/ 508 h 1295"/>
                <a:gd name="T30" fmla="*/ 1453 w 3466"/>
                <a:gd name="T31" fmla="*/ 588 h 1295"/>
                <a:gd name="T32" fmla="*/ 1478 w 3466"/>
                <a:gd name="T33" fmla="*/ 670 h 1295"/>
                <a:gd name="T34" fmla="*/ 1487 w 3466"/>
                <a:gd name="T35" fmla="*/ 750 h 1295"/>
                <a:gd name="T36" fmla="*/ 1481 w 3466"/>
                <a:gd name="T37" fmla="*/ 802 h 1295"/>
                <a:gd name="T38" fmla="*/ 1433 w 3466"/>
                <a:gd name="T39" fmla="*/ 999 h 1295"/>
                <a:gd name="T40" fmla="*/ 1367 w 3466"/>
                <a:gd name="T41" fmla="*/ 1240 h 1295"/>
                <a:gd name="T42" fmla="*/ 1389 w 3466"/>
                <a:gd name="T43" fmla="*/ 1279 h 1295"/>
                <a:gd name="T44" fmla="*/ 1520 w 3466"/>
                <a:gd name="T45" fmla="*/ 1240 h 1295"/>
                <a:gd name="T46" fmla="*/ 1650 w 3466"/>
                <a:gd name="T47" fmla="*/ 1215 h 1295"/>
                <a:gd name="T48" fmla="*/ 1727 w 3466"/>
                <a:gd name="T49" fmla="*/ 1207 h 1295"/>
                <a:gd name="T50" fmla="*/ 1788 w 3466"/>
                <a:gd name="T51" fmla="*/ 1204 h 1295"/>
                <a:gd name="T52" fmla="*/ 1947 w 3466"/>
                <a:gd name="T53" fmla="*/ 1213 h 1295"/>
                <a:gd name="T54" fmla="*/ 2259 w 3466"/>
                <a:gd name="T55" fmla="*/ 1247 h 1295"/>
                <a:gd name="T56" fmla="*/ 2595 w 3466"/>
                <a:gd name="T57" fmla="*/ 1289 h 1295"/>
                <a:gd name="T58" fmla="*/ 2672 w 3466"/>
                <a:gd name="T59" fmla="*/ 1293 h 1295"/>
                <a:gd name="T60" fmla="*/ 2930 w 3466"/>
                <a:gd name="T61" fmla="*/ 1293 h 1295"/>
                <a:gd name="T62" fmla="*/ 2972 w 3466"/>
                <a:gd name="T63" fmla="*/ 1258 h 1295"/>
                <a:gd name="T64" fmla="*/ 2960 w 3466"/>
                <a:gd name="T65" fmla="*/ 1145 h 1295"/>
                <a:gd name="T66" fmla="*/ 2938 w 3466"/>
                <a:gd name="T67" fmla="*/ 1010 h 1295"/>
                <a:gd name="T68" fmla="*/ 2941 w 3466"/>
                <a:gd name="T69" fmla="*/ 910 h 1295"/>
                <a:gd name="T70" fmla="*/ 2930 w 3466"/>
                <a:gd name="T71" fmla="*/ 866 h 1295"/>
                <a:gd name="T72" fmla="*/ 2826 w 3466"/>
                <a:gd name="T73" fmla="*/ 644 h 1295"/>
                <a:gd name="T74" fmla="*/ 2777 w 3466"/>
                <a:gd name="T75" fmla="*/ 529 h 1295"/>
                <a:gd name="T76" fmla="*/ 2768 w 3466"/>
                <a:gd name="T77" fmla="*/ 486 h 1295"/>
                <a:gd name="T78" fmla="*/ 2771 w 3466"/>
                <a:gd name="T79" fmla="*/ 440 h 1295"/>
                <a:gd name="T80" fmla="*/ 2785 w 3466"/>
                <a:gd name="T81" fmla="*/ 394 h 1295"/>
                <a:gd name="T82" fmla="*/ 2826 w 3466"/>
                <a:gd name="T83" fmla="*/ 319 h 1295"/>
                <a:gd name="T84" fmla="*/ 2893 w 3466"/>
                <a:gd name="T85" fmla="*/ 241 h 1295"/>
                <a:gd name="T86" fmla="*/ 2963 w 3466"/>
                <a:gd name="T87" fmla="*/ 183 h 1295"/>
                <a:gd name="T88" fmla="*/ 3012 w 3466"/>
                <a:gd name="T89" fmla="*/ 160 h 1295"/>
                <a:gd name="T90" fmla="*/ 3037 w 3466"/>
                <a:gd name="T91" fmla="*/ 156 h 1295"/>
                <a:gd name="T92" fmla="*/ 3193 w 3466"/>
                <a:gd name="T93" fmla="*/ 105 h 1295"/>
                <a:gd name="T94" fmla="*/ 3466 w 3466"/>
                <a:gd name="T95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66" h="1295"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2">
              <a:extLst>
                <a:ext uri="{FF2B5EF4-FFF2-40B4-BE49-F238E27FC236}">
                  <a16:creationId xmlns:a16="http://schemas.microsoft.com/office/drawing/2014/main" id="{6E3F2B96-102B-D872-0E41-D0B464D2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33">
              <a:extLst>
                <a:ext uri="{FF2B5EF4-FFF2-40B4-BE49-F238E27FC236}">
                  <a16:creationId xmlns:a16="http://schemas.microsoft.com/office/drawing/2014/main" id="{1DFF7275-7879-7FF7-9C31-D3B590451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134">
              <a:extLst>
                <a:ext uri="{FF2B5EF4-FFF2-40B4-BE49-F238E27FC236}">
                  <a16:creationId xmlns:a16="http://schemas.microsoft.com/office/drawing/2014/main" id="{81665336-84D6-2181-2078-52AFFBB97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135">
              <a:extLst>
                <a:ext uri="{FF2B5EF4-FFF2-40B4-BE49-F238E27FC236}">
                  <a16:creationId xmlns:a16="http://schemas.microsoft.com/office/drawing/2014/main" id="{6D446D1A-64B9-9B75-A4A2-97CED578C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136">
              <a:extLst>
                <a:ext uri="{FF2B5EF4-FFF2-40B4-BE49-F238E27FC236}">
                  <a16:creationId xmlns:a16="http://schemas.microsoft.com/office/drawing/2014/main" id="{EDB11E41-DE0C-FF43-4D54-735085F6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732"/>
              <a:ext cx="1250" cy="759"/>
            </a:xfrm>
            <a:custGeom>
              <a:avLst/>
              <a:gdLst>
                <a:gd name="T0" fmla="*/ 423 w 3749"/>
                <a:gd name="T1" fmla="*/ 42 h 2276"/>
                <a:gd name="T2" fmla="*/ 1788 w 3749"/>
                <a:gd name="T3" fmla="*/ 42 h 2276"/>
                <a:gd name="T4" fmla="*/ 3222 w 3749"/>
                <a:gd name="T5" fmla="*/ 42 h 2276"/>
                <a:gd name="T6" fmla="*/ 3582 w 3749"/>
                <a:gd name="T7" fmla="*/ 45 h 2276"/>
                <a:gd name="T8" fmla="*/ 3640 w 3749"/>
                <a:gd name="T9" fmla="*/ 67 h 2276"/>
                <a:gd name="T10" fmla="*/ 3683 w 3749"/>
                <a:gd name="T11" fmla="*/ 108 h 2276"/>
                <a:gd name="T12" fmla="*/ 3705 w 3749"/>
                <a:gd name="T13" fmla="*/ 165 h 2276"/>
                <a:gd name="T14" fmla="*/ 3703 w 3749"/>
                <a:gd name="T15" fmla="*/ 258 h 2276"/>
                <a:gd name="T16" fmla="*/ 3662 w 3749"/>
                <a:gd name="T17" fmla="*/ 953 h 2276"/>
                <a:gd name="T18" fmla="*/ 3583 w 3749"/>
                <a:gd name="T19" fmla="*/ 2230 h 2276"/>
                <a:gd name="T20" fmla="*/ 3602 w 3749"/>
                <a:gd name="T21" fmla="*/ 2233 h 2276"/>
                <a:gd name="T22" fmla="*/ 2438 w 3749"/>
                <a:gd name="T23" fmla="*/ 2233 h 2276"/>
                <a:gd name="T24" fmla="*/ 585 w 3749"/>
                <a:gd name="T25" fmla="*/ 2233 h 2276"/>
                <a:gd name="T26" fmla="*/ 215 w 3749"/>
                <a:gd name="T27" fmla="*/ 2233 h 2276"/>
                <a:gd name="T28" fmla="*/ 169 w 3749"/>
                <a:gd name="T29" fmla="*/ 2233 h 2276"/>
                <a:gd name="T30" fmla="*/ 184 w 3749"/>
                <a:gd name="T31" fmla="*/ 2254 h 2276"/>
                <a:gd name="T32" fmla="*/ 132 w 3749"/>
                <a:gd name="T33" fmla="*/ 1494 h 2276"/>
                <a:gd name="T34" fmla="*/ 53 w 3749"/>
                <a:gd name="T35" fmla="*/ 370 h 2276"/>
                <a:gd name="T36" fmla="*/ 43 w 3749"/>
                <a:gd name="T37" fmla="*/ 193 h 2276"/>
                <a:gd name="T38" fmla="*/ 61 w 3749"/>
                <a:gd name="T39" fmla="*/ 117 h 2276"/>
                <a:gd name="T40" fmla="*/ 98 w 3749"/>
                <a:gd name="T41" fmla="*/ 74 h 2276"/>
                <a:gd name="T42" fmla="*/ 148 w 3749"/>
                <a:gd name="T43" fmla="*/ 48 h 2276"/>
                <a:gd name="T44" fmla="*/ 190 w 3749"/>
                <a:gd name="T45" fmla="*/ 42 h 2276"/>
                <a:gd name="T46" fmla="*/ 209 w 3749"/>
                <a:gd name="T47" fmla="*/ 28 h 2276"/>
                <a:gd name="T48" fmla="*/ 202 w 3749"/>
                <a:gd name="T49" fmla="*/ 3 h 2276"/>
                <a:gd name="T50" fmla="*/ 190 w 3749"/>
                <a:gd name="T51" fmla="*/ 0 h 2276"/>
                <a:gd name="T52" fmla="*/ 113 w 3749"/>
                <a:gd name="T53" fmla="*/ 18 h 2276"/>
                <a:gd name="T54" fmla="*/ 52 w 3749"/>
                <a:gd name="T55" fmla="*/ 62 h 2276"/>
                <a:gd name="T56" fmla="*/ 12 w 3749"/>
                <a:gd name="T57" fmla="*/ 128 h 2276"/>
                <a:gd name="T58" fmla="*/ 1 w 3749"/>
                <a:gd name="T59" fmla="*/ 206 h 2276"/>
                <a:gd name="T60" fmla="*/ 38 w 3749"/>
                <a:gd name="T61" fmla="*/ 759 h 2276"/>
                <a:gd name="T62" fmla="*/ 121 w 3749"/>
                <a:gd name="T63" fmla="*/ 1965 h 2276"/>
                <a:gd name="T64" fmla="*/ 142 w 3749"/>
                <a:gd name="T65" fmla="*/ 2250 h 2276"/>
                <a:gd name="T66" fmla="*/ 144 w 3749"/>
                <a:gd name="T67" fmla="*/ 2262 h 2276"/>
                <a:gd name="T68" fmla="*/ 163 w 3749"/>
                <a:gd name="T69" fmla="*/ 2275 h 2276"/>
                <a:gd name="T70" fmla="*/ 1327 w 3749"/>
                <a:gd name="T71" fmla="*/ 2275 h 2276"/>
                <a:gd name="T72" fmla="*/ 3181 w 3749"/>
                <a:gd name="T73" fmla="*/ 2275 h 2276"/>
                <a:gd name="T74" fmla="*/ 3530 w 3749"/>
                <a:gd name="T75" fmla="*/ 2276 h 2276"/>
                <a:gd name="T76" fmla="*/ 3602 w 3749"/>
                <a:gd name="T77" fmla="*/ 2275 h 2276"/>
                <a:gd name="T78" fmla="*/ 3622 w 3749"/>
                <a:gd name="T79" fmla="*/ 2262 h 2276"/>
                <a:gd name="T80" fmla="*/ 3645 w 3749"/>
                <a:gd name="T81" fmla="*/ 1898 h 2276"/>
                <a:gd name="T82" fmla="*/ 3735 w 3749"/>
                <a:gd name="T83" fmla="*/ 422 h 2276"/>
                <a:gd name="T84" fmla="*/ 3749 w 3749"/>
                <a:gd name="T85" fmla="*/ 198 h 2276"/>
                <a:gd name="T86" fmla="*/ 3743 w 3749"/>
                <a:gd name="T87" fmla="*/ 140 h 2276"/>
                <a:gd name="T88" fmla="*/ 3720 w 3749"/>
                <a:gd name="T89" fmla="*/ 88 h 2276"/>
                <a:gd name="T90" fmla="*/ 3684 w 3749"/>
                <a:gd name="T91" fmla="*/ 45 h 2276"/>
                <a:gd name="T92" fmla="*/ 3635 w 3749"/>
                <a:gd name="T93" fmla="*/ 15 h 2276"/>
                <a:gd name="T94" fmla="*/ 3591 w 3749"/>
                <a:gd name="T95" fmla="*/ 3 h 2276"/>
                <a:gd name="T96" fmla="*/ 3516 w 3749"/>
                <a:gd name="T97" fmla="*/ 0 h 2276"/>
                <a:gd name="T98" fmla="*/ 2781 w 3749"/>
                <a:gd name="T99" fmla="*/ 0 h 2276"/>
                <a:gd name="T100" fmla="*/ 1204 w 3749"/>
                <a:gd name="T101" fmla="*/ 0 h 2276"/>
                <a:gd name="T102" fmla="*/ 205 w 3749"/>
                <a:gd name="T103" fmla="*/ 0 h 2276"/>
                <a:gd name="T104" fmla="*/ 181 w 3749"/>
                <a:gd name="T105" fmla="*/ 2 h 2276"/>
                <a:gd name="T106" fmla="*/ 170 w 3749"/>
                <a:gd name="T107" fmla="*/ 21 h 2276"/>
                <a:gd name="T108" fmla="*/ 181 w 3749"/>
                <a:gd name="T109" fmla="*/ 4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49" h="2276">
                  <a:moveTo>
                    <a:pt x="190" y="42"/>
                  </a:moveTo>
                  <a:lnTo>
                    <a:pt x="190" y="42"/>
                  </a:lnTo>
                  <a:lnTo>
                    <a:pt x="423" y="42"/>
                  </a:lnTo>
                  <a:lnTo>
                    <a:pt x="423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788" y="42"/>
                  </a:lnTo>
                  <a:lnTo>
                    <a:pt x="1788" y="42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3222" y="42"/>
                  </a:lnTo>
                  <a:lnTo>
                    <a:pt x="3222" y="42"/>
                  </a:lnTo>
                  <a:lnTo>
                    <a:pt x="3549" y="42"/>
                  </a:lnTo>
                  <a:lnTo>
                    <a:pt x="3549" y="42"/>
                  </a:lnTo>
                  <a:lnTo>
                    <a:pt x="3565" y="42"/>
                  </a:lnTo>
                  <a:lnTo>
                    <a:pt x="3582" y="45"/>
                  </a:lnTo>
                  <a:lnTo>
                    <a:pt x="3598" y="48"/>
                  </a:lnTo>
                  <a:lnTo>
                    <a:pt x="3613" y="54"/>
                  </a:lnTo>
                  <a:lnTo>
                    <a:pt x="3626" y="59"/>
                  </a:lnTo>
                  <a:lnTo>
                    <a:pt x="3640" y="67"/>
                  </a:lnTo>
                  <a:lnTo>
                    <a:pt x="3653" y="76"/>
                  </a:lnTo>
                  <a:lnTo>
                    <a:pt x="3663" y="85"/>
                  </a:lnTo>
                  <a:lnTo>
                    <a:pt x="3674" y="97"/>
                  </a:lnTo>
                  <a:lnTo>
                    <a:pt x="3683" y="108"/>
                  </a:lnTo>
                  <a:lnTo>
                    <a:pt x="3690" y="120"/>
                  </a:lnTo>
                  <a:lnTo>
                    <a:pt x="3697" y="135"/>
                  </a:lnTo>
                  <a:lnTo>
                    <a:pt x="3702" y="150"/>
                  </a:lnTo>
                  <a:lnTo>
                    <a:pt x="3705" y="165"/>
                  </a:lnTo>
                  <a:lnTo>
                    <a:pt x="3708" y="181"/>
                  </a:lnTo>
                  <a:lnTo>
                    <a:pt x="3708" y="199"/>
                  </a:lnTo>
                  <a:lnTo>
                    <a:pt x="3708" y="199"/>
                  </a:lnTo>
                  <a:lnTo>
                    <a:pt x="3703" y="258"/>
                  </a:lnTo>
                  <a:lnTo>
                    <a:pt x="3700" y="319"/>
                  </a:lnTo>
                  <a:lnTo>
                    <a:pt x="3700" y="319"/>
                  </a:lnTo>
                  <a:lnTo>
                    <a:pt x="3662" y="953"/>
                  </a:lnTo>
                  <a:lnTo>
                    <a:pt x="3662" y="953"/>
                  </a:lnTo>
                  <a:lnTo>
                    <a:pt x="3613" y="1740"/>
                  </a:lnTo>
                  <a:lnTo>
                    <a:pt x="3613" y="1740"/>
                  </a:lnTo>
                  <a:lnTo>
                    <a:pt x="3583" y="2230"/>
                  </a:lnTo>
                  <a:lnTo>
                    <a:pt x="3583" y="2230"/>
                  </a:lnTo>
                  <a:lnTo>
                    <a:pt x="3582" y="2254"/>
                  </a:lnTo>
                  <a:lnTo>
                    <a:pt x="3582" y="2254"/>
                  </a:lnTo>
                  <a:lnTo>
                    <a:pt x="3602" y="2233"/>
                  </a:lnTo>
                  <a:lnTo>
                    <a:pt x="3602" y="2233"/>
                  </a:lnTo>
                  <a:lnTo>
                    <a:pt x="3259" y="2233"/>
                  </a:lnTo>
                  <a:lnTo>
                    <a:pt x="3259" y="2233"/>
                  </a:lnTo>
                  <a:lnTo>
                    <a:pt x="2438" y="2233"/>
                  </a:lnTo>
                  <a:lnTo>
                    <a:pt x="2438" y="2233"/>
                  </a:lnTo>
                  <a:lnTo>
                    <a:pt x="1445" y="2233"/>
                  </a:lnTo>
                  <a:lnTo>
                    <a:pt x="1445" y="2233"/>
                  </a:lnTo>
                  <a:lnTo>
                    <a:pt x="585" y="2233"/>
                  </a:lnTo>
                  <a:lnTo>
                    <a:pt x="585" y="2233"/>
                  </a:lnTo>
                  <a:lnTo>
                    <a:pt x="304" y="2233"/>
                  </a:lnTo>
                  <a:lnTo>
                    <a:pt x="304" y="2233"/>
                  </a:lnTo>
                  <a:lnTo>
                    <a:pt x="215" y="2233"/>
                  </a:lnTo>
                  <a:lnTo>
                    <a:pt x="215" y="2233"/>
                  </a:lnTo>
                  <a:lnTo>
                    <a:pt x="191" y="2232"/>
                  </a:lnTo>
                  <a:lnTo>
                    <a:pt x="179" y="2232"/>
                  </a:lnTo>
                  <a:lnTo>
                    <a:pt x="169" y="2233"/>
                  </a:lnTo>
                  <a:lnTo>
                    <a:pt x="169" y="2233"/>
                  </a:lnTo>
                  <a:lnTo>
                    <a:pt x="163" y="2233"/>
                  </a:lnTo>
                  <a:lnTo>
                    <a:pt x="163" y="2233"/>
                  </a:lnTo>
                  <a:lnTo>
                    <a:pt x="184" y="2254"/>
                  </a:lnTo>
                  <a:lnTo>
                    <a:pt x="184" y="2254"/>
                  </a:lnTo>
                  <a:lnTo>
                    <a:pt x="169" y="2030"/>
                  </a:lnTo>
                  <a:lnTo>
                    <a:pt x="169" y="2030"/>
                  </a:lnTo>
                  <a:lnTo>
                    <a:pt x="132" y="1494"/>
                  </a:lnTo>
                  <a:lnTo>
                    <a:pt x="132" y="1494"/>
                  </a:lnTo>
                  <a:lnTo>
                    <a:pt x="89" y="870"/>
                  </a:lnTo>
                  <a:lnTo>
                    <a:pt x="89" y="8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3" y="212"/>
                  </a:lnTo>
                  <a:lnTo>
                    <a:pt x="43" y="193"/>
                  </a:lnTo>
                  <a:lnTo>
                    <a:pt x="44" y="172"/>
                  </a:lnTo>
                  <a:lnTo>
                    <a:pt x="47" y="153"/>
                  </a:lnTo>
                  <a:lnTo>
                    <a:pt x="53" y="135"/>
                  </a:lnTo>
                  <a:lnTo>
                    <a:pt x="61" y="117"/>
                  </a:lnTo>
                  <a:lnTo>
                    <a:pt x="72" y="100"/>
                  </a:lnTo>
                  <a:lnTo>
                    <a:pt x="86" y="83"/>
                  </a:lnTo>
                  <a:lnTo>
                    <a:pt x="86" y="83"/>
                  </a:lnTo>
                  <a:lnTo>
                    <a:pt x="98" y="74"/>
                  </a:lnTo>
                  <a:lnTo>
                    <a:pt x="110" y="65"/>
                  </a:lnTo>
                  <a:lnTo>
                    <a:pt x="121" y="58"/>
                  </a:lnTo>
                  <a:lnTo>
                    <a:pt x="135" y="54"/>
                  </a:lnTo>
                  <a:lnTo>
                    <a:pt x="148" y="48"/>
                  </a:lnTo>
                  <a:lnTo>
                    <a:pt x="162" y="45"/>
                  </a:lnTo>
                  <a:lnTo>
                    <a:pt x="175" y="43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4" y="42"/>
                  </a:lnTo>
                  <a:lnTo>
                    <a:pt x="199" y="40"/>
                  </a:lnTo>
                  <a:lnTo>
                    <a:pt x="205" y="34"/>
                  </a:lnTo>
                  <a:lnTo>
                    <a:pt x="209" y="28"/>
                  </a:lnTo>
                  <a:lnTo>
                    <a:pt x="211" y="21"/>
                  </a:lnTo>
                  <a:lnTo>
                    <a:pt x="209" y="13"/>
                  </a:lnTo>
                  <a:lnTo>
                    <a:pt x="205" y="6"/>
                  </a:lnTo>
                  <a:lnTo>
                    <a:pt x="202" y="3"/>
                  </a:lnTo>
                  <a:lnTo>
                    <a:pt x="199" y="2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9" y="2"/>
                  </a:lnTo>
                  <a:lnTo>
                    <a:pt x="150" y="5"/>
                  </a:lnTo>
                  <a:lnTo>
                    <a:pt x="130" y="10"/>
                  </a:lnTo>
                  <a:lnTo>
                    <a:pt x="113" y="18"/>
                  </a:lnTo>
                  <a:lnTo>
                    <a:pt x="95" y="27"/>
                  </a:lnTo>
                  <a:lnTo>
                    <a:pt x="80" y="37"/>
                  </a:lnTo>
                  <a:lnTo>
                    <a:pt x="65" y="49"/>
                  </a:lnTo>
                  <a:lnTo>
                    <a:pt x="52" y="62"/>
                  </a:lnTo>
                  <a:lnTo>
                    <a:pt x="38" y="77"/>
                  </a:lnTo>
                  <a:lnTo>
                    <a:pt x="28" y="92"/>
                  </a:lnTo>
                  <a:lnTo>
                    <a:pt x="19" y="110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3" y="165"/>
                  </a:lnTo>
                  <a:lnTo>
                    <a:pt x="0" y="18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38" y="759"/>
                  </a:lnTo>
                  <a:lnTo>
                    <a:pt x="38" y="759"/>
                  </a:lnTo>
                  <a:lnTo>
                    <a:pt x="83" y="1390"/>
                  </a:lnTo>
                  <a:lnTo>
                    <a:pt x="83" y="1390"/>
                  </a:lnTo>
                  <a:lnTo>
                    <a:pt x="121" y="1965"/>
                  </a:lnTo>
                  <a:lnTo>
                    <a:pt x="121" y="1965"/>
                  </a:lnTo>
                  <a:lnTo>
                    <a:pt x="130" y="2107"/>
                  </a:lnTo>
                  <a:lnTo>
                    <a:pt x="135" y="2178"/>
                  </a:lnTo>
                  <a:lnTo>
                    <a:pt x="142" y="2250"/>
                  </a:lnTo>
                  <a:lnTo>
                    <a:pt x="142" y="2250"/>
                  </a:lnTo>
                  <a:lnTo>
                    <a:pt x="142" y="2254"/>
                  </a:lnTo>
                  <a:lnTo>
                    <a:pt x="142" y="2254"/>
                  </a:lnTo>
                  <a:lnTo>
                    <a:pt x="144" y="2262"/>
                  </a:lnTo>
                  <a:lnTo>
                    <a:pt x="148" y="2269"/>
                  </a:lnTo>
                  <a:lnTo>
                    <a:pt x="156" y="2273"/>
                  </a:lnTo>
                  <a:lnTo>
                    <a:pt x="159" y="2275"/>
                  </a:lnTo>
                  <a:lnTo>
                    <a:pt x="163" y="2275"/>
                  </a:lnTo>
                  <a:lnTo>
                    <a:pt x="163" y="2275"/>
                  </a:lnTo>
                  <a:lnTo>
                    <a:pt x="506" y="2275"/>
                  </a:lnTo>
                  <a:lnTo>
                    <a:pt x="506" y="2275"/>
                  </a:lnTo>
                  <a:lnTo>
                    <a:pt x="1327" y="2275"/>
                  </a:lnTo>
                  <a:lnTo>
                    <a:pt x="1327" y="2275"/>
                  </a:lnTo>
                  <a:lnTo>
                    <a:pt x="2321" y="2275"/>
                  </a:lnTo>
                  <a:lnTo>
                    <a:pt x="2321" y="2275"/>
                  </a:lnTo>
                  <a:lnTo>
                    <a:pt x="3181" y="2275"/>
                  </a:lnTo>
                  <a:lnTo>
                    <a:pt x="3181" y="2275"/>
                  </a:lnTo>
                  <a:lnTo>
                    <a:pt x="3461" y="2275"/>
                  </a:lnTo>
                  <a:lnTo>
                    <a:pt x="3461" y="2275"/>
                  </a:lnTo>
                  <a:lnTo>
                    <a:pt x="3530" y="2276"/>
                  </a:lnTo>
                  <a:lnTo>
                    <a:pt x="3562" y="2276"/>
                  </a:lnTo>
                  <a:lnTo>
                    <a:pt x="3596" y="2275"/>
                  </a:lnTo>
                  <a:lnTo>
                    <a:pt x="3596" y="2275"/>
                  </a:lnTo>
                  <a:lnTo>
                    <a:pt x="3602" y="2275"/>
                  </a:lnTo>
                  <a:lnTo>
                    <a:pt x="3602" y="2275"/>
                  </a:lnTo>
                  <a:lnTo>
                    <a:pt x="3610" y="2273"/>
                  </a:lnTo>
                  <a:lnTo>
                    <a:pt x="3617" y="2269"/>
                  </a:lnTo>
                  <a:lnTo>
                    <a:pt x="3622" y="2262"/>
                  </a:lnTo>
                  <a:lnTo>
                    <a:pt x="3623" y="2254"/>
                  </a:lnTo>
                  <a:lnTo>
                    <a:pt x="3623" y="2254"/>
                  </a:lnTo>
                  <a:lnTo>
                    <a:pt x="3645" y="1898"/>
                  </a:lnTo>
                  <a:lnTo>
                    <a:pt x="3645" y="1898"/>
                  </a:lnTo>
                  <a:lnTo>
                    <a:pt x="3692" y="1135"/>
                  </a:lnTo>
                  <a:lnTo>
                    <a:pt x="3692" y="1135"/>
                  </a:lnTo>
                  <a:lnTo>
                    <a:pt x="3735" y="422"/>
                  </a:lnTo>
                  <a:lnTo>
                    <a:pt x="3735" y="422"/>
                  </a:lnTo>
                  <a:lnTo>
                    <a:pt x="3746" y="229"/>
                  </a:lnTo>
                  <a:lnTo>
                    <a:pt x="3746" y="229"/>
                  </a:lnTo>
                  <a:lnTo>
                    <a:pt x="3749" y="198"/>
                  </a:lnTo>
                  <a:lnTo>
                    <a:pt x="3749" y="198"/>
                  </a:lnTo>
                  <a:lnTo>
                    <a:pt x="3749" y="183"/>
                  </a:lnTo>
                  <a:lnTo>
                    <a:pt x="3748" y="168"/>
                  </a:lnTo>
                  <a:lnTo>
                    <a:pt x="3746" y="154"/>
                  </a:lnTo>
                  <a:lnTo>
                    <a:pt x="3743" y="140"/>
                  </a:lnTo>
                  <a:lnTo>
                    <a:pt x="3739" y="126"/>
                  </a:lnTo>
                  <a:lnTo>
                    <a:pt x="3733" y="113"/>
                  </a:lnTo>
                  <a:lnTo>
                    <a:pt x="3727" y="101"/>
                  </a:lnTo>
                  <a:lnTo>
                    <a:pt x="3720" y="88"/>
                  </a:lnTo>
                  <a:lnTo>
                    <a:pt x="3712" y="76"/>
                  </a:lnTo>
                  <a:lnTo>
                    <a:pt x="3703" y="65"/>
                  </a:lnTo>
                  <a:lnTo>
                    <a:pt x="3694" y="55"/>
                  </a:lnTo>
                  <a:lnTo>
                    <a:pt x="3684" y="45"/>
                  </a:lnTo>
                  <a:lnTo>
                    <a:pt x="3672" y="36"/>
                  </a:lnTo>
                  <a:lnTo>
                    <a:pt x="3660" y="28"/>
                  </a:lnTo>
                  <a:lnTo>
                    <a:pt x="3648" y="21"/>
                  </a:lnTo>
                  <a:lnTo>
                    <a:pt x="3635" y="15"/>
                  </a:lnTo>
                  <a:lnTo>
                    <a:pt x="3635" y="15"/>
                  </a:lnTo>
                  <a:lnTo>
                    <a:pt x="3620" y="9"/>
                  </a:lnTo>
                  <a:lnTo>
                    <a:pt x="3605" y="6"/>
                  </a:lnTo>
                  <a:lnTo>
                    <a:pt x="3591" y="3"/>
                  </a:lnTo>
                  <a:lnTo>
                    <a:pt x="3576" y="2"/>
                  </a:lnTo>
                  <a:lnTo>
                    <a:pt x="3546" y="0"/>
                  </a:lnTo>
                  <a:lnTo>
                    <a:pt x="3516" y="0"/>
                  </a:lnTo>
                  <a:lnTo>
                    <a:pt x="3516" y="0"/>
                  </a:lnTo>
                  <a:lnTo>
                    <a:pt x="3357" y="0"/>
                  </a:lnTo>
                  <a:lnTo>
                    <a:pt x="335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81" y="2"/>
                  </a:lnTo>
                  <a:lnTo>
                    <a:pt x="178" y="5"/>
                  </a:lnTo>
                  <a:lnTo>
                    <a:pt x="175" y="6"/>
                  </a:lnTo>
                  <a:lnTo>
                    <a:pt x="170" y="13"/>
                  </a:lnTo>
                  <a:lnTo>
                    <a:pt x="170" y="21"/>
                  </a:lnTo>
                  <a:lnTo>
                    <a:pt x="170" y="28"/>
                  </a:lnTo>
                  <a:lnTo>
                    <a:pt x="175" y="36"/>
                  </a:lnTo>
                  <a:lnTo>
                    <a:pt x="178" y="37"/>
                  </a:lnTo>
                  <a:lnTo>
                    <a:pt x="181" y="40"/>
                  </a:lnTo>
                  <a:lnTo>
                    <a:pt x="185" y="42"/>
                  </a:lnTo>
                  <a:lnTo>
                    <a:pt x="190" y="42"/>
                  </a:lnTo>
                  <a:lnTo>
                    <a:pt x="19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137">
              <a:extLst>
                <a:ext uri="{FF2B5EF4-FFF2-40B4-BE49-F238E27FC236}">
                  <a16:creationId xmlns:a16="http://schemas.microsoft.com/office/drawing/2014/main" id="{6C735093-CBC9-AB40-FFBE-C69D34C04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2435"/>
              <a:ext cx="1099" cy="15"/>
            </a:xfrm>
            <a:custGeom>
              <a:avLst/>
              <a:gdLst>
                <a:gd name="T0" fmla="*/ 21 w 3297"/>
                <a:gd name="T1" fmla="*/ 43 h 45"/>
                <a:gd name="T2" fmla="*/ 21 w 3297"/>
                <a:gd name="T3" fmla="*/ 43 h 45"/>
                <a:gd name="T4" fmla="*/ 346 w 3297"/>
                <a:gd name="T5" fmla="*/ 43 h 45"/>
                <a:gd name="T6" fmla="*/ 346 w 3297"/>
                <a:gd name="T7" fmla="*/ 43 h 45"/>
                <a:gd name="T8" fmla="*/ 1123 w 3297"/>
                <a:gd name="T9" fmla="*/ 43 h 45"/>
                <a:gd name="T10" fmla="*/ 1123 w 3297"/>
                <a:gd name="T11" fmla="*/ 43 h 45"/>
                <a:gd name="T12" fmla="*/ 2063 w 3297"/>
                <a:gd name="T13" fmla="*/ 43 h 45"/>
                <a:gd name="T14" fmla="*/ 2063 w 3297"/>
                <a:gd name="T15" fmla="*/ 43 h 45"/>
                <a:gd name="T16" fmla="*/ 2877 w 3297"/>
                <a:gd name="T17" fmla="*/ 43 h 45"/>
                <a:gd name="T18" fmla="*/ 2877 w 3297"/>
                <a:gd name="T19" fmla="*/ 43 h 45"/>
                <a:gd name="T20" fmla="*/ 3144 w 3297"/>
                <a:gd name="T21" fmla="*/ 43 h 45"/>
                <a:gd name="T22" fmla="*/ 3144 w 3297"/>
                <a:gd name="T23" fmla="*/ 43 h 45"/>
                <a:gd name="T24" fmla="*/ 3207 w 3297"/>
                <a:gd name="T25" fmla="*/ 45 h 45"/>
                <a:gd name="T26" fmla="*/ 3239 w 3297"/>
                <a:gd name="T27" fmla="*/ 45 h 45"/>
                <a:gd name="T28" fmla="*/ 3270 w 3297"/>
                <a:gd name="T29" fmla="*/ 43 h 45"/>
                <a:gd name="T30" fmla="*/ 3270 w 3297"/>
                <a:gd name="T31" fmla="*/ 43 h 45"/>
                <a:gd name="T32" fmla="*/ 3276 w 3297"/>
                <a:gd name="T33" fmla="*/ 43 h 45"/>
                <a:gd name="T34" fmla="*/ 3276 w 3297"/>
                <a:gd name="T35" fmla="*/ 43 h 45"/>
                <a:gd name="T36" fmla="*/ 3281 w 3297"/>
                <a:gd name="T37" fmla="*/ 43 h 45"/>
                <a:gd name="T38" fmla="*/ 3285 w 3297"/>
                <a:gd name="T39" fmla="*/ 42 h 45"/>
                <a:gd name="T40" fmla="*/ 3288 w 3297"/>
                <a:gd name="T41" fmla="*/ 39 h 45"/>
                <a:gd name="T42" fmla="*/ 3291 w 3297"/>
                <a:gd name="T43" fmla="*/ 37 h 45"/>
                <a:gd name="T44" fmla="*/ 3296 w 3297"/>
                <a:gd name="T45" fmla="*/ 30 h 45"/>
                <a:gd name="T46" fmla="*/ 3297 w 3297"/>
                <a:gd name="T47" fmla="*/ 22 h 45"/>
                <a:gd name="T48" fmla="*/ 3296 w 3297"/>
                <a:gd name="T49" fmla="*/ 15 h 45"/>
                <a:gd name="T50" fmla="*/ 3291 w 3297"/>
                <a:gd name="T51" fmla="*/ 8 h 45"/>
                <a:gd name="T52" fmla="*/ 3288 w 3297"/>
                <a:gd name="T53" fmla="*/ 6 h 45"/>
                <a:gd name="T54" fmla="*/ 3285 w 3297"/>
                <a:gd name="T55" fmla="*/ 3 h 45"/>
                <a:gd name="T56" fmla="*/ 3281 w 3297"/>
                <a:gd name="T57" fmla="*/ 2 h 45"/>
                <a:gd name="T58" fmla="*/ 3276 w 3297"/>
                <a:gd name="T59" fmla="*/ 2 h 45"/>
                <a:gd name="T60" fmla="*/ 3276 w 3297"/>
                <a:gd name="T61" fmla="*/ 2 h 45"/>
                <a:gd name="T62" fmla="*/ 2951 w 3297"/>
                <a:gd name="T63" fmla="*/ 2 h 45"/>
                <a:gd name="T64" fmla="*/ 2951 w 3297"/>
                <a:gd name="T65" fmla="*/ 2 h 45"/>
                <a:gd name="T66" fmla="*/ 2175 w 3297"/>
                <a:gd name="T67" fmla="*/ 2 h 45"/>
                <a:gd name="T68" fmla="*/ 2175 w 3297"/>
                <a:gd name="T69" fmla="*/ 2 h 45"/>
                <a:gd name="T70" fmla="*/ 1234 w 3297"/>
                <a:gd name="T71" fmla="*/ 2 h 45"/>
                <a:gd name="T72" fmla="*/ 1234 w 3297"/>
                <a:gd name="T73" fmla="*/ 2 h 45"/>
                <a:gd name="T74" fmla="*/ 421 w 3297"/>
                <a:gd name="T75" fmla="*/ 2 h 45"/>
                <a:gd name="T76" fmla="*/ 421 w 3297"/>
                <a:gd name="T77" fmla="*/ 2 h 45"/>
                <a:gd name="T78" fmla="*/ 153 w 3297"/>
                <a:gd name="T79" fmla="*/ 2 h 45"/>
                <a:gd name="T80" fmla="*/ 153 w 3297"/>
                <a:gd name="T81" fmla="*/ 2 h 45"/>
                <a:gd name="T82" fmla="*/ 91 w 3297"/>
                <a:gd name="T83" fmla="*/ 0 h 45"/>
                <a:gd name="T84" fmla="*/ 58 w 3297"/>
                <a:gd name="T85" fmla="*/ 0 h 45"/>
                <a:gd name="T86" fmla="*/ 27 w 3297"/>
                <a:gd name="T87" fmla="*/ 2 h 45"/>
                <a:gd name="T88" fmla="*/ 27 w 3297"/>
                <a:gd name="T89" fmla="*/ 2 h 45"/>
                <a:gd name="T90" fmla="*/ 21 w 3297"/>
                <a:gd name="T91" fmla="*/ 2 h 45"/>
                <a:gd name="T92" fmla="*/ 21 w 3297"/>
                <a:gd name="T93" fmla="*/ 2 h 45"/>
                <a:gd name="T94" fmla="*/ 17 w 3297"/>
                <a:gd name="T95" fmla="*/ 2 h 45"/>
                <a:gd name="T96" fmla="*/ 12 w 3297"/>
                <a:gd name="T97" fmla="*/ 3 h 45"/>
                <a:gd name="T98" fmla="*/ 9 w 3297"/>
                <a:gd name="T99" fmla="*/ 6 h 45"/>
                <a:gd name="T100" fmla="*/ 6 w 3297"/>
                <a:gd name="T101" fmla="*/ 8 h 45"/>
                <a:gd name="T102" fmla="*/ 2 w 3297"/>
                <a:gd name="T103" fmla="*/ 15 h 45"/>
                <a:gd name="T104" fmla="*/ 0 w 3297"/>
                <a:gd name="T105" fmla="*/ 22 h 45"/>
                <a:gd name="T106" fmla="*/ 2 w 3297"/>
                <a:gd name="T107" fmla="*/ 30 h 45"/>
                <a:gd name="T108" fmla="*/ 6 w 3297"/>
                <a:gd name="T109" fmla="*/ 37 h 45"/>
                <a:gd name="T110" fmla="*/ 9 w 3297"/>
                <a:gd name="T111" fmla="*/ 39 h 45"/>
                <a:gd name="T112" fmla="*/ 12 w 3297"/>
                <a:gd name="T113" fmla="*/ 42 h 45"/>
                <a:gd name="T114" fmla="*/ 17 w 3297"/>
                <a:gd name="T115" fmla="*/ 43 h 45"/>
                <a:gd name="T116" fmla="*/ 21 w 3297"/>
                <a:gd name="T117" fmla="*/ 43 h 45"/>
                <a:gd name="T118" fmla="*/ 21 w 3297"/>
                <a:gd name="T1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7" h="45">
                  <a:moveTo>
                    <a:pt x="21" y="43"/>
                  </a:moveTo>
                  <a:lnTo>
                    <a:pt x="21" y="43"/>
                  </a:lnTo>
                  <a:lnTo>
                    <a:pt x="346" y="43"/>
                  </a:lnTo>
                  <a:lnTo>
                    <a:pt x="346" y="43"/>
                  </a:lnTo>
                  <a:lnTo>
                    <a:pt x="1123" y="43"/>
                  </a:lnTo>
                  <a:lnTo>
                    <a:pt x="1123" y="43"/>
                  </a:lnTo>
                  <a:lnTo>
                    <a:pt x="2063" y="43"/>
                  </a:lnTo>
                  <a:lnTo>
                    <a:pt x="2063" y="43"/>
                  </a:lnTo>
                  <a:lnTo>
                    <a:pt x="2877" y="43"/>
                  </a:lnTo>
                  <a:lnTo>
                    <a:pt x="2877" y="43"/>
                  </a:lnTo>
                  <a:lnTo>
                    <a:pt x="3144" y="43"/>
                  </a:lnTo>
                  <a:lnTo>
                    <a:pt x="3144" y="43"/>
                  </a:lnTo>
                  <a:lnTo>
                    <a:pt x="3207" y="45"/>
                  </a:lnTo>
                  <a:lnTo>
                    <a:pt x="3239" y="45"/>
                  </a:lnTo>
                  <a:lnTo>
                    <a:pt x="3270" y="43"/>
                  </a:lnTo>
                  <a:lnTo>
                    <a:pt x="3270" y="43"/>
                  </a:lnTo>
                  <a:lnTo>
                    <a:pt x="3276" y="43"/>
                  </a:lnTo>
                  <a:lnTo>
                    <a:pt x="3276" y="43"/>
                  </a:lnTo>
                  <a:lnTo>
                    <a:pt x="3281" y="43"/>
                  </a:lnTo>
                  <a:lnTo>
                    <a:pt x="3285" y="42"/>
                  </a:lnTo>
                  <a:lnTo>
                    <a:pt x="3288" y="39"/>
                  </a:lnTo>
                  <a:lnTo>
                    <a:pt x="3291" y="37"/>
                  </a:lnTo>
                  <a:lnTo>
                    <a:pt x="3296" y="30"/>
                  </a:lnTo>
                  <a:lnTo>
                    <a:pt x="3297" y="22"/>
                  </a:lnTo>
                  <a:lnTo>
                    <a:pt x="3296" y="15"/>
                  </a:lnTo>
                  <a:lnTo>
                    <a:pt x="3291" y="8"/>
                  </a:lnTo>
                  <a:lnTo>
                    <a:pt x="3288" y="6"/>
                  </a:lnTo>
                  <a:lnTo>
                    <a:pt x="3285" y="3"/>
                  </a:lnTo>
                  <a:lnTo>
                    <a:pt x="3281" y="2"/>
                  </a:lnTo>
                  <a:lnTo>
                    <a:pt x="3276" y="2"/>
                  </a:lnTo>
                  <a:lnTo>
                    <a:pt x="3276" y="2"/>
                  </a:lnTo>
                  <a:lnTo>
                    <a:pt x="2951" y="2"/>
                  </a:lnTo>
                  <a:lnTo>
                    <a:pt x="2951" y="2"/>
                  </a:lnTo>
                  <a:lnTo>
                    <a:pt x="2175" y="2"/>
                  </a:lnTo>
                  <a:lnTo>
                    <a:pt x="2175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91" y="0"/>
                  </a:lnTo>
                  <a:lnTo>
                    <a:pt x="58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38">
              <a:extLst>
                <a:ext uri="{FF2B5EF4-FFF2-40B4-BE49-F238E27FC236}">
                  <a16:creationId xmlns:a16="http://schemas.microsoft.com/office/drawing/2014/main" id="{BB0E03CE-9333-7F4F-4463-20484659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651"/>
              <a:ext cx="837" cy="520"/>
            </a:xfrm>
            <a:custGeom>
              <a:avLst/>
              <a:gdLst>
                <a:gd name="T0" fmla="*/ 94 w 2510"/>
                <a:gd name="T1" fmla="*/ 570 h 1559"/>
                <a:gd name="T2" fmla="*/ 143 w 2510"/>
                <a:gd name="T3" fmla="*/ 815 h 1559"/>
                <a:gd name="T4" fmla="*/ 177 w 2510"/>
                <a:gd name="T5" fmla="*/ 907 h 1559"/>
                <a:gd name="T6" fmla="*/ 237 w 2510"/>
                <a:gd name="T7" fmla="*/ 1023 h 1559"/>
                <a:gd name="T8" fmla="*/ 311 w 2510"/>
                <a:gd name="T9" fmla="*/ 1132 h 1559"/>
                <a:gd name="T10" fmla="*/ 400 w 2510"/>
                <a:gd name="T11" fmla="*/ 1227 h 1559"/>
                <a:gd name="T12" fmla="*/ 465 w 2510"/>
                <a:gd name="T13" fmla="*/ 1282 h 1559"/>
                <a:gd name="T14" fmla="*/ 640 w 2510"/>
                <a:gd name="T15" fmla="*/ 1385 h 1559"/>
                <a:gd name="T16" fmla="*/ 839 w 2510"/>
                <a:gd name="T17" fmla="*/ 1472 h 1559"/>
                <a:gd name="T18" fmla="*/ 1080 w 2510"/>
                <a:gd name="T19" fmla="*/ 1541 h 1559"/>
                <a:gd name="T20" fmla="*/ 1205 w 2510"/>
                <a:gd name="T21" fmla="*/ 1558 h 1559"/>
                <a:gd name="T22" fmla="*/ 1306 w 2510"/>
                <a:gd name="T23" fmla="*/ 1558 h 1559"/>
                <a:gd name="T24" fmla="*/ 1459 w 2510"/>
                <a:gd name="T25" fmla="*/ 1541 h 1559"/>
                <a:gd name="T26" fmla="*/ 1570 w 2510"/>
                <a:gd name="T27" fmla="*/ 1515 h 1559"/>
                <a:gd name="T28" fmla="*/ 1707 w 2510"/>
                <a:gd name="T29" fmla="*/ 1463 h 1559"/>
                <a:gd name="T30" fmla="*/ 1869 w 2510"/>
                <a:gd name="T31" fmla="*/ 1387 h 1559"/>
                <a:gd name="T32" fmla="*/ 1981 w 2510"/>
                <a:gd name="T33" fmla="*/ 1320 h 1559"/>
                <a:gd name="T34" fmla="*/ 2087 w 2510"/>
                <a:gd name="T35" fmla="*/ 1241 h 1559"/>
                <a:gd name="T36" fmla="*/ 2182 w 2510"/>
                <a:gd name="T37" fmla="*/ 1151 h 1559"/>
                <a:gd name="T38" fmla="*/ 2246 w 2510"/>
                <a:gd name="T39" fmla="*/ 1077 h 1559"/>
                <a:gd name="T40" fmla="*/ 2384 w 2510"/>
                <a:gd name="T41" fmla="*/ 858 h 1559"/>
                <a:gd name="T42" fmla="*/ 2434 w 2510"/>
                <a:gd name="T43" fmla="*/ 740 h 1559"/>
                <a:gd name="T44" fmla="*/ 2472 w 2510"/>
                <a:gd name="T45" fmla="*/ 615 h 1559"/>
                <a:gd name="T46" fmla="*/ 2495 w 2510"/>
                <a:gd name="T47" fmla="*/ 472 h 1559"/>
                <a:gd name="T48" fmla="*/ 2509 w 2510"/>
                <a:gd name="T49" fmla="*/ 232 h 1559"/>
                <a:gd name="T50" fmla="*/ 2510 w 2510"/>
                <a:gd name="T51" fmla="*/ 183 h 1559"/>
                <a:gd name="T52" fmla="*/ 2498 w 2510"/>
                <a:gd name="T53" fmla="*/ 168 h 1559"/>
                <a:gd name="T54" fmla="*/ 2470 w 2510"/>
                <a:gd name="T55" fmla="*/ 178 h 1559"/>
                <a:gd name="T56" fmla="*/ 2464 w 2510"/>
                <a:gd name="T57" fmla="*/ 330 h 1559"/>
                <a:gd name="T58" fmla="*/ 2451 w 2510"/>
                <a:gd name="T59" fmla="*/ 503 h 1559"/>
                <a:gd name="T60" fmla="*/ 2426 w 2510"/>
                <a:gd name="T61" fmla="*/ 630 h 1559"/>
                <a:gd name="T62" fmla="*/ 2385 w 2510"/>
                <a:gd name="T63" fmla="*/ 753 h 1559"/>
                <a:gd name="T64" fmla="*/ 2332 w 2510"/>
                <a:gd name="T65" fmla="*/ 870 h 1559"/>
                <a:gd name="T66" fmla="*/ 2284 w 2510"/>
                <a:gd name="T67" fmla="*/ 953 h 1559"/>
                <a:gd name="T68" fmla="*/ 2210 w 2510"/>
                <a:gd name="T69" fmla="*/ 1057 h 1559"/>
                <a:gd name="T70" fmla="*/ 2124 w 2510"/>
                <a:gd name="T71" fmla="*/ 1151 h 1559"/>
                <a:gd name="T72" fmla="*/ 2028 w 2510"/>
                <a:gd name="T73" fmla="*/ 1236 h 1559"/>
                <a:gd name="T74" fmla="*/ 1924 w 2510"/>
                <a:gd name="T75" fmla="*/ 1308 h 1559"/>
                <a:gd name="T76" fmla="*/ 1806 w 2510"/>
                <a:gd name="T77" fmla="*/ 1371 h 1559"/>
                <a:gd name="T78" fmla="*/ 1650 w 2510"/>
                <a:gd name="T79" fmla="*/ 1442 h 1559"/>
                <a:gd name="T80" fmla="*/ 1502 w 2510"/>
                <a:gd name="T81" fmla="*/ 1489 h 1559"/>
                <a:gd name="T82" fmla="*/ 1387 w 2510"/>
                <a:gd name="T83" fmla="*/ 1510 h 1559"/>
                <a:gd name="T84" fmla="*/ 1248 w 2510"/>
                <a:gd name="T85" fmla="*/ 1518 h 1559"/>
                <a:gd name="T86" fmla="*/ 1110 w 2510"/>
                <a:gd name="T87" fmla="*/ 1506 h 1559"/>
                <a:gd name="T88" fmla="*/ 973 w 2510"/>
                <a:gd name="T89" fmla="*/ 1476 h 1559"/>
                <a:gd name="T90" fmla="*/ 842 w 2510"/>
                <a:gd name="T91" fmla="*/ 1430 h 1559"/>
                <a:gd name="T92" fmla="*/ 642 w 2510"/>
                <a:gd name="T93" fmla="*/ 1341 h 1559"/>
                <a:gd name="T94" fmla="*/ 528 w 2510"/>
                <a:gd name="T95" fmla="*/ 1276 h 1559"/>
                <a:gd name="T96" fmla="*/ 425 w 2510"/>
                <a:gd name="T97" fmla="*/ 1194 h 1559"/>
                <a:gd name="T98" fmla="*/ 336 w 2510"/>
                <a:gd name="T99" fmla="*/ 1096 h 1559"/>
                <a:gd name="T100" fmla="*/ 263 w 2510"/>
                <a:gd name="T101" fmla="*/ 988 h 1559"/>
                <a:gd name="T102" fmla="*/ 205 w 2510"/>
                <a:gd name="T103" fmla="*/ 869 h 1559"/>
                <a:gd name="T104" fmla="*/ 176 w 2510"/>
                <a:gd name="T105" fmla="*/ 772 h 1559"/>
                <a:gd name="T106" fmla="*/ 143 w 2510"/>
                <a:gd name="T107" fmla="*/ 607 h 1559"/>
                <a:gd name="T108" fmla="*/ 42 w 2510"/>
                <a:gd name="T109" fmla="*/ 15 h 1559"/>
                <a:gd name="T110" fmla="*/ 33 w 2510"/>
                <a:gd name="T111" fmla="*/ 2 h 1559"/>
                <a:gd name="T112" fmla="*/ 5 w 2510"/>
                <a:gd name="T113" fmla="*/ 9 h 1559"/>
                <a:gd name="T114" fmla="*/ 2 w 2510"/>
                <a:gd name="T115" fmla="*/ 25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0" h="1559">
                  <a:moveTo>
                    <a:pt x="2" y="25"/>
                  </a:moveTo>
                  <a:lnTo>
                    <a:pt x="2" y="2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115" y="694"/>
                  </a:lnTo>
                  <a:lnTo>
                    <a:pt x="127" y="754"/>
                  </a:lnTo>
                  <a:lnTo>
                    <a:pt x="134" y="786"/>
                  </a:lnTo>
                  <a:lnTo>
                    <a:pt x="143" y="815"/>
                  </a:lnTo>
                  <a:lnTo>
                    <a:pt x="143" y="815"/>
                  </a:lnTo>
                  <a:lnTo>
                    <a:pt x="153" y="846"/>
                  </a:lnTo>
                  <a:lnTo>
                    <a:pt x="164" y="878"/>
                  </a:lnTo>
                  <a:lnTo>
                    <a:pt x="177" y="907"/>
                  </a:lnTo>
                  <a:lnTo>
                    <a:pt x="191" y="937"/>
                  </a:lnTo>
                  <a:lnTo>
                    <a:pt x="204" y="967"/>
                  </a:lnTo>
                  <a:lnTo>
                    <a:pt x="220" y="995"/>
                  </a:lnTo>
                  <a:lnTo>
                    <a:pt x="237" y="1023"/>
                  </a:lnTo>
                  <a:lnTo>
                    <a:pt x="253" y="1051"/>
                  </a:lnTo>
                  <a:lnTo>
                    <a:pt x="272" y="1078"/>
                  </a:lnTo>
                  <a:lnTo>
                    <a:pt x="290" y="1105"/>
                  </a:lnTo>
                  <a:lnTo>
                    <a:pt x="311" y="1132"/>
                  </a:lnTo>
                  <a:lnTo>
                    <a:pt x="332" y="1155"/>
                  </a:lnTo>
                  <a:lnTo>
                    <a:pt x="354" y="1181"/>
                  </a:lnTo>
                  <a:lnTo>
                    <a:pt x="376" y="1204"/>
                  </a:lnTo>
                  <a:lnTo>
                    <a:pt x="400" y="1227"/>
                  </a:lnTo>
                  <a:lnTo>
                    <a:pt x="425" y="1249"/>
                  </a:lnTo>
                  <a:lnTo>
                    <a:pt x="425" y="1249"/>
                  </a:lnTo>
                  <a:lnTo>
                    <a:pt x="444" y="1265"/>
                  </a:lnTo>
                  <a:lnTo>
                    <a:pt x="465" y="1282"/>
                  </a:lnTo>
                  <a:lnTo>
                    <a:pt x="507" y="1310"/>
                  </a:lnTo>
                  <a:lnTo>
                    <a:pt x="550" y="1338"/>
                  </a:lnTo>
                  <a:lnTo>
                    <a:pt x="594" y="1362"/>
                  </a:lnTo>
                  <a:lnTo>
                    <a:pt x="640" y="1385"/>
                  </a:lnTo>
                  <a:lnTo>
                    <a:pt x="687" y="1406"/>
                  </a:lnTo>
                  <a:lnTo>
                    <a:pt x="782" y="1448"/>
                  </a:lnTo>
                  <a:lnTo>
                    <a:pt x="782" y="1448"/>
                  </a:lnTo>
                  <a:lnTo>
                    <a:pt x="839" y="1472"/>
                  </a:lnTo>
                  <a:lnTo>
                    <a:pt x="899" y="1494"/>
                  </a:lnTo>
                  <a:lnTo>
                    <a:pt x="958" y="1513"/>
                  </a:lnTo>
                  <a:lnTo>
                    <a:pt x="1019" y="1530"/>
                  </a:lnTo>
                  <a:lnTo>
                    <a:pt x="1080" y="1541"/>
                  </a:lnTo>
                  <a:lnTo>
                    <a:pt x="1111" y="1547"/>
                  </a:lnTo>
                  <a:lnTo>
                    <a:pt x="1141" y="1552"/>
                  </a:lnTo>
                  <a:lnTo>
                    <a:pt x="1172" y="1555"/>
                  </a:lnTo>
                  <a:lnTo>
                    <a:pt x="1205" y="1558"/>
                  </a:lnTo>
                  <a:lnTo>
                    <a:pt x="1236" y="1558"/>
                  </a:lnTo>
                  <a:lnTo>
                    <a:pt x="1269" y="1559"/>
                  </a:lnTo>
                  <a:lnTo>
                    <a:pt x="1269" y="1559"/>
                  </a:lnTo>
                  <a:lnTo>
                    <a:pt x="1306" y="1558"/>
                  </a:lnTo>
                  <a:lnTo>
                    <a:pt x="1344" y="1556"/>
                  </a:lnTo>
                  <a:lnTo>
                    <a:pt x="1383" y="1552"/>
                  </a:lnTo>
                  <a:lnTo>
                    <a:pt x="1420" y="1547"/>
                  </a:lnTo>
                  <a:lnTo>
                    <a:pt x="1459" y="1541"/>
                  </a:lnTo>
                  <a:lnTo>
                    <a:pt x="1496" y="1532"/>
                  </a:lnTo>
                  <a:lnTo>
                    <a:pt x="1533" y="1524"/>
                  </a:lnTo>
                  <a:lnTo>
                    <a:pt x="1570" y="1515"/>
                  </a:lnTo>
                  <a:lnTo>
                    <a:pt x="1570" y="1515"/>
                  </a:lnTo>
                  <a:lnTo>
                    <a:pt x="1604" y="1503"/>
                  </a:lnTo>
                  <a:lnTo>
                    <a:pt x="1638" y="1491"/>
                  </a:lnTo>
                  <a:lnTo>
                    <a:pt x="1673" y="1478"/>
                  </a:lnTo>
                  <a:lnTo>
                    <a:pt x="1707" y="1463"/>
                  </a:lnTo>
                  <a:lnTo>
                    <a:pt x="1774" y="1433"/>
                  </a:lnTo>
                  <a:lnTo>
                    <a:pt x="1839" y="1400"/>
                  </a:lnTo>
                  <a:lnTo>
                    <a:pt x="1839" y="1400"/>
                  </a:lnTo>
                  <a:lnTo>
                    <a:pt x="1869" y="1387"/>
                  </a:lnTo>
                  <a:lnTo>
                    <a:pt x="1897" y="1371"/>
                  </a:lnTo>
                  <a:lnTo>
                    <a:pt x="1925" y="1354"/>
                  </a:lnTo>
                  <a:lnTo>
                    <a:pt x="1953" y="1338"/>
                  </a:lnTo>
                  <a:lnTo>
                    <a:pt x="1981" y="1320"/>
                  </a:lnTo>
                  <a:lnTo>
                    <a:pt x="2008" y="1301"/>
                  </a:lnTo>
                  <a:lnTo>
                    <a:pt x="2035" y="1282"/>
                  </a:lnTo>
                  <a:lnTo>
                    <a:pt x="2062" y="1262"/>
                  </a:lnTo>
                  <a:lnTo>
                    <a:pt x="2087" y="1241"/>
                  </a:lnTo>
                  <a:lnTo>
                    <a:pt x="2111" y="1219"/>
                  </a:lnTo>
                  <a:lnTo>
                    <a:pt x="2136" y="1198"/>
                  </a:lnTo>
                  <a:lnTo>
                    <a:pt x="2158" y="1175"/>
                  </a:lnTo>
                  <a:lnTo>
                    <a:pt x="2182" y="1151"/>
                  </a:lnTo>
                  <a:lnTo>
                    <a:pt x="2204" y="1127"/>
                  </a:lnTo>
                  <a:lnTo>
                    <a:pt x="2225" y="1102"/>
                  </a:lnTo>
                  <a:lnTo>
                    <a:pt x="2246" y="1077"/>
                  </a:lnTo>
                  <a:lnTo>
                    <a:pt x="2246" y="1077"/>
                  </a:lnTo>
                  <a:lnTo>
                    <a:pt x="2286" y="1026"/>
                  </a:lnTo>
                  <a:lnTo>
                    <a:pt x="2322" y="971"/>
                  </a:lnTo>
                  <a:lnTo>
                    <a:pt x="2354" y="916"/>
                  </a:lnTo>
                  <a:lnTo>
                    <a:pt x="2384" y="858"/>
                  </a:lnTo>
                  <a:lnTo>
                    <a:pt x="2399" y="830"/>
                  </a:lnTo>
                  <a:lnTo>
                    <a:pt x="2412" y="800"/>
                  </a:lnTo>
                  <a:lnTo>
                    <a:pt x="2424" y="769"/>
                  </a:lnTo>
                  <a:lnTo>
                    <a:pt x="2434" y="740"/>
                  </a:lnTo>
                  <a:lnTo>
                    <a:pt x="2446" y="708"/>
                  </a:lnTo>
                  <a:lnTo>
                    <a:pt x="2455" y="679"/>
                  </a:lnTo>
                  <a:lnTo>
                    <a:pt x="2464" y="648"/>
                  </a:lnTo>
                  <a:lnTo>
                    <a:pt x="2472" y="615"/>
                  </a:lnTo>
                  <a:lnTo>
                    <a:pt x="2472" y="615"/>
                  </a:lnTo>
                  <a:lnTo>
                    <a:pt x="2482" y="567"/>
                  </a:lnTo>
                  <a:lnTo>
                    <a:pt x="2489" y="520"/>
                  </a:lnTo>
                  <a:lnTo>
                    <a:pt x="2495" y="472"/>
                  </a:lnTo>
                  <a:lnTo>
                    <a:pt x="2500" y="425"/>
                  </a:lnTo>
                  <a:lnTo>
                    <a:pt x="2503" y="376"/>
                  </a:lnTo>
                  <a:lnTo>
                    <a:pt x="2504" y="328"/>
                  </a:lnTo>
                  <a:lnTo>
                    <a:pt x="2509" y="232"/>
                  </a:lnTo>
                  <a:lnTo>
                    <a:pt x="2509" y="232"/>
                  </a:lnTo>
                  <a:lnTo>
                    <a:pt x="2510" y="187"/>
                  </a:lnTo>
                  <a:lnTo>
                    <a:pt x="2510" y="187"/>
                  </a:lnTo>
                  <a:lnTo>
                    <a:pt x="2510" y="183"/>
                  </a:lnTo>
                  <a:lnTo>
                    <a:pt x="2509" y="178"/>
                  </a:lnTo>
                  <a:lnTo>
                    <a:pt x="2507" y="175"/>
                  </a:lnTo>
                  <a:lnTo>
                    <a:pt x="2504" y="172"/>
                  </a:lnTo>
                  <a:lnTo>
                    <a:pt x="2498" y="168"/>
                  </a:lnTo>
                  <a:lnTo>
                    <a:pt x="2491" y="166"/>
                  </a:lnTo>
                  <a:lnTo>
                    <a:pt x="2482" y="168"/>
                  </a:lnTo>
                  <a:lnTo>
                    <a:pt x="2476" y="172"/>
                  </a:lnTo>
                  <a:lnTo>
                    <a:pt x="2470" y="178"/>
                  </a:lnTo>
                  <a:lnTo>
                    <a:pt x="2469" y="183"/>
                  </a:lnTo>
                  <a:lnTo>
                    <a:pt x="2469" y="187"/>
                  </a:lnTo>
                  <a:lnTo>
                    <a:pt x="2469" y="187"/>
                  </a:lnTo>
                  <a:lnTo>
                    <a:pt x="2464" y="330"/>
                  </a:lnTo>
                  <a:lnTo>
                    <a:pt x="2461" y="400"/>
                  </a:lnTo>
                  <a:lnTo>
                    <a:pt x="2455" y="471"/>
                  </a:lnTo>
                  <a:lnTo>
                    <a:pt x="2455" y="471"/>
                  </a:lnTo>
                  <a:lnTo>
                    <a:pt x="2451" y="503"/>
                  </a:lnTo>
                  <a:lnTo>
                    <a:pt x="2446" y="535"/>
                  </a:lnTo>
                  <a:lnTo>
                    <a:pt x="2440" y="567"/>
                  </a:lnTo>
                  <a:lnTo>
                    <a:pt x="2433" y="599"/>
                  </a:lnTo>
                  <a:lnTo>
                    <a:pt x="2426" y="630"/>
                  </a:lnTo>
                  <a:lnTo>
                    <a:pt x="2417" y="661"/>
                  </a:lnTo>
                  <a:lnTo>
                    <a:pt x="2408" y="692"/>
                  </a:lnTo>
                  <a:lnTo>
                    <a:pt x="2397" y="722"/>
                  </a:lnTo>
                  <a:lnTo>
                    <a:pt x="2385" y="753"/>
                  </a:lnTo>
                  <a:lnTo>
                    <a:pt x="2374" y="783"/>
                  </a:lnTo>
                  <a:lnTo>
                    <a:pt x="2362" y="812"/>
                  </a:lnTo>
                  <a:lnTo>
                    <a:pt x="2347" y="841"/>
                  </a:lnTo>
                  <a:lnTo>
                    <a:pt x="2332" y="870"/>
                  </a:lnTo>
                  <a:lnTo>
                    <a:pt x="2317" y="898"/>
                  </a:lnTo>
                  <a:lnTo>
                    <a:pt x="2301" y="927"/>
                  </a:lnTo>
                  <a:lnTo>
                    <a:pt x="2284" y="953"/>
                  </a:lnTo>
                  <a:lnTo>
                    <a:pt x="2284" y="953"/>
                  </a:lnTo>
                  <a:lnTo>
                    <a:pt x="2267" y="980"/>
                  </a:lnTo>
                  <a:lnTo>
                    <a:pt x="2249" y="1007"/>
                  </a:lnTo>
                  <a:lnTo>
                    <a:pt x="2229" y="1032"/>
                  </a:lnTo>
                  <a:lnTo>
                    <a:pt x="2210" y="1057"/>
                  </a:lnTo>
                  <a:lnTo>
                    <a:pt x="2189" y="1081"/>
                  </a:lnTo>
                  <a:lnTo>
                    <a:pt x="2169" y="1105"/>
                  </a:lnTo>
                  <a:lnTo>
                    <a:pt x="2146" y="1129"/>
                  </a:lnTo>
                  <a:lnTo>
                    <a:pt x="2124" y="1151"/>
                  </a:lnTo>
                  <a:lnTo>
                    <a:pt x="2100" y="1173"/>
                  </a:lnTo>
                  <a:lnTo>
                    <a:pt x="2077" y="1194"/>
                  </a:lnTo>
                  <a:lnTo>
                    <a:pt x="2053" y="1215"/>
                  </a:lnTo>
                  <a:lnTo>
                    <a:pt x="2028" y="1236"/>
                  </a:lnTo>
                  <a:lnTo>
                    <a:pt x="2002" y="1255"/>
                  </a:lnTo>
                  <a:lnTo>
                    <a:pt x="1977" y="1273"/>
                  </a:lnTo>
                  <a:lnTo>
                    <a:pt x="1950" y="1290"/>
                  </a:lnTo>
                  <a:lnTo>
                    <a:pt x="1924" y="1308"/>
                  </a:lnTo>
                  <a:lnTo>
                    <a:pt x="1924" y="1308"/>
                  </a:lnTo>
                  <a:lnTo>
                    <a:pt x="1895" y="1325"/>
                  </a:lnTo>
                  <a:lnTo>
                    <a:pt x="1866" y="1341"/>
                  </a:lnTo>
                  <a:lnTo>
                    <a:pt x="1806" y="1371"/>
                  </a:lnTo>
                  <a:lnTo>
                    <a:pt x="1747" y="1399"/>
                  </a:lnTo>
                  <a:lnTo>
                    <a:pt x="1686" y="1427"/>
                  </a:lnTo>
                  <a:lnTo>
                    <a:pt x="1686" y="1427"/>
                  </a:lnTo>
                  <a:lnTo>
                    <a:pt x="1650" y="1442"/>
                  </a:lnTo>
                  <a:lnTo>
                    <a:pt x="1615" y="1455"/>
                  </a:lnTo>
                  <a:lnTo>
                    <a:pt x="1578" y="1469"/>
                  </a:lnTo>
                  <a:lnTo>
                    <a:pt x="1540" y="1479"/>
                  </a:lnTo>
                  <a:lnTo>
                    <a:pt x="1502" y="1489"/>
                  </a:lnTo>
                  <a:lnTo>
                    <a:pt x="1465" y="1497"/>
                  </a:lnTo>
                  <a:lnTo>
                    <a:pt x="1426" y="1504"/>
                  </a:lnTo>
                  <a:lnTo>
                    <a:pt x="1387" y="1510"/>
                  </a:lnTo>
                  <a:lnTo>
                    <a:pt x="1387" y="1510"/>
                  </a:lnTo>
                  <a:lnTo>
                    <a:pt x="1353" y="1513"/>
                  </a:lnTo>
                  <a:lnTo>
                    <a:pt x="1318" y="1516"/>
                  </a:lnTo>
                  <a:lnTo>
                    <a:pt x="1284" y="1518"/>
                  </a:lnTo>
                  <a:lnTo>
                    <a:pt x="1248" y="1518"/>
                  </a:lnTo>
                  <a:lnTo>
                    <a:pt x="1214" y="1516"/>
                  </a:lnTo>
                  <a:lnTo>
                    <a:pt x="1178" y="1513"/>
                  </a:lnTo>
                  <a:lnTo>
                    <a:pt x="1144" y="1510"/>
                  </a:lnTo>
                  <a:lnTo>
                    <a:pt x="1110" y="1506"/>
                  </a:lnTo>
                  <a:lnTo>
                    <a:pt x="1076" y="1500"/>
                  </a:lnTo>
                  <a:lnTo>
                    <a:pt x="1041" y="1494"/>
                  </a:lnTo>
                  <a:lnTo>
                    <a:pt x="1007" y="1485"/>
                  </a:lnTo>
                  <a:lnTo>
                    <a:pt x="973" y="1476"/>
                  </a:lnTo>
                  <a:lnTo>
                    <a:pt x="940" y="1466"/>
                  </a:lnTo>
                  <a:lnTo>
                    <a:pt x="908" y="1455"/>
                  </a:lnTo>
                  <a:lnTo>
                    <a:pt x="875" y="1443"/>
                  </a:lnTo>
                  <a:lnTo>
                    <a:pt x="842" y="1430"/>
                  </a:lnTo>
                  <a:lnTo>
                    <a:pt x="842" y="1430"/>
                  </a:lnTo>
                  <a:lnTo>
                    <a:pt x="761" y="1396"/>
                  </a:lnTo>
                  <a:lnTo>
                    <a:pt x="681" y="1360"/>
                  </a:lnTo>
                  <a:lnTo>
                    <a:pt x="642" y="1341"/>
                  </a:lnTo>
                  <a:lnTo>
                    <a:pt x="602" y="1322"/>
                  </a:lnTo>
                  <a:lnTo>
                    <a:pt x="565" y="1299"/>
                  </a:lnTo>
                  <a:lnTo>
                    <a:pt x="528" y="1276"/>
                  </a:lnTo>
                  <a:lnTo>
                    <a:pt x="528" y="1276"/>
                  </a:lnTo>
                  <a:lnTo>
                    <a:pt x="501" y="1256"/>
                  </a:lnTo>
                  <a:lnTo>
                    <a:pt x="476" y="1237"/>
                  </a:lnTo>
                  <a:lnTo>
                    <a:pt x="450" y="1215"/>
                  </a:lnTo>
                  <a:lnTo>
                    <a:pt x="425" y="1194"/>
                  </a:lnTo>
                  <a:lnTo>
                    <a:pt x="401" y="1170"/>
                  </a:lnTo>
                  <a:lnTo>
                    <a:pt x="379" y="1146"/>
                  </a:lnTo>
                  <a:lnTo>
                    <a:pt x="357" y="1123"/>
                  </a:lnTo>
                  <a:lnTo>
                    <a:pt x="336" y="1096"/>
                  </a:lnTo>
                  <a:lnTo>
                    <a:pt x="317" y="1071"/>
                  </a:lnTo>
                  <a:lnTo>
                    <a:pt x="297" y="1044"/>
                  </a:lnTo>
                  <a:lnTo>
                    <a:pt x="280" y="1016"/>
                  </a:lnTo>
                  <a:lnTo>
                    <a:pt x="263" y="988"/>
                  </a:lnTo>
                  <a:lnTo>
                    <a:pt x="247" y="959"/>
                  </a:lnTo>
                  <a:lnTo>
                    <a:pt x="232" y="930"/>
                  </a:lnTo>
                  <a:lnTo>
                    <a:pt x="219" y="900"/>
                  </a:lnTo>
                  <a:lnTo>
                    <a:pt x="205" y="869"/>
                  </a:lnTo>
                  <a:lnTo>
                    <a:pt x="205" y="869"/>
                  </a:lnTo>
                  <a:lnTo>
                    <a:pt x="195" y="838"/>
                  </a:lnTo>
                  <a:lnTo>
                    <a:pt x="185" y="805"/>
                  </a:lnTo>
                  <a:lnTo>
                    <a:pt x="176" y="772"/>
                  </a:lnTo>
                  <a:lnTo>
                    <a:pt x="168" y="740"/>
                  </a:lnTo>
                  <a:lnTo>
                    <a:pt x="155" y="674"/>
                  </a:lnTo>
                  <a:lnTo>
                    <a:pt x="143" y="607"/>
                  </a:lnTo>
                  <a:lnTo>
                    <a:pt x="143" y="607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5"/>
                  </a:lnTo>
                  <a:lnTo>
                    <a:pt x="5" y="9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39">
              <a:extLst>
                <a:ext uri="{FF2B5EF4-FFF2-40B4-BE49-F238E27FC236}">
                  <a16:creationId xmlns:a16="http://schemas.microsoft.com/office/drawing/2014/main" id="{50671052-D70F-0D64-B798-8CD464F8E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0"/>
              <a:ext cx="975" cy="730"/>
            </a:xfrm>
            <a:custGeom>
              <a:avLst/>
              <a:gdLst>
                <a:gd name="T0" fmla="*/ 1723 w 2924"/>
                <a:gd name="T1" fmla="*/ 1409 h 2190"/>
                <a:gd name="T2" fmla="*/ 1454 w 2924"/>
                <a:gd name="T3" fmla="*/ 1399 h 2190"/>
                <a:gd name="T4" fmla="*/ 1101 w 2924"/>
                <a:gd name="T5" fmla="*/ 1256 h 2190"/>
                <a:gd name="T6" fmla="*/ 804 w 2924"/>
                <a:gd name="T7" fmla="*/ 996 h 2190"/>
                <a:gd name="T8" fmla="*/ 655 w 2924"/>
                <a:gd name="T9" fmla="*/ 857 h 2190"/>
                <a:gd name="T10" fmla="*/ 626 w 2924"/>
                <a:gd name="T11" fmla="*/ 1161 h 2190"/>
                <a:gd name="T12" fmla="*/ 525 w 2924"/>
                <a:gd name="T13" fmla="*/ 1439 h 2190"/>
                <a:gd name="T14" fmla="*/ 306 w 2924"/>
                <a:gd name="T15" fmla="*/ 1659 h 2190"/>
                <a:gd name="T16" fmla="*/ 324 w 2924"/>
                <a:gd name="T17" fmla="*/ 2165 h 2190"/>
                <a:gd name="T18" fmla="*/ 162 w 2924"/>
                <a:gd name="T19" fmla="*/ 1817 h 2190"/>
                <a:gd name="T20" fmla="*/ 57 w 2924"/>
                <a:gd name="T21" fmla="*/ 1344 h 2190"/>
                <a:gd name="T22" fmla="*/ 84 w 2924"/>
                <a:gd name="T23" fmla="*/ 848 h 2190"/>
                <a:gd name="T24" fmla="*/ 205 w 2924"/>
                <a:gd name="T25" fmla="*/ 597 h 2190"/>
                <a:gd name="T26" fmla="*/ 400 w 2924"/>
                <a:gd name="T27" fmla="*/ 410 h 2190"/>
                <a:gd name="T28" fmla="*/ 695 w 2924"/>
                <a:gd name="T29" fmla="*/ 336 h 2190"/>
                <a:gd name="T30" fmla="*/ 972 w 2924"/>
                <a:gd name="T31" fmla="*/ 146 h 2190"/>
                <a:gd name="T32" fmla="*/ 1242 w 2924"/>
                <a:gd name="T33" fmla="*/ 48 h 2190"/>
                <a:gd name="T34" fmla="*/ 1765 w 2924"/>
                <a:gd name="T35" fmla="*/ 62 h 2190"/>
                <a:gd name="T36" fmla="*/ 2292 w 2924"/>
                <a:gd name="T37" fmla="*/ 151 h 2190"/>
                <a:gd name="T38" fmla="*/ 2635 w 2924"/>
                <a:gd name="T39" fmla="*/ 398 h 2190"/>
                <a:gd name="T40" fmla="*/ 2838 w 2924"/>
                <a:gd name="T41" fmla="*/ 766 h 2190"/>
                <a:gd name="T42" fmla="*/ 2880 w 2924"/>
                <a:gd name="T43" fmla="*/ 1264 h 2190"/>
                <a:gd name="T44" fmla="*/ 2837 w 2924"/>
                <a:gd name="T45" fmla="*/ 1682 h 2190"/>
                <a:gd name="T46" fmla="*/ 2706 w 2924"/>
                <a:gd name="T47" fmla="*/ 2141 h 2190"/>
                <a:gd name="T48" fmla="*/ 2598 w 2924"/>
                <a:gd name="T49" fmla="*/ 1556 h 2190"/>
                <a:gd name="T50" fmla="*/ 2452 w 2924"/>
                <a:gd name="T51" fmla="*/ 1417 h 2190"/>
                <a:gd name="T52" fmla="*/ 2131 w 2924"/>
                <a:gd name="T53" fmla="*/ 1428 h 2190"/>
                <a:gd name="T54" fmla="*/ 1717 w 2924"/>
                <a:gd name="T55" fmla="*/ 1253 h 2190"/>
                <a:gd name="T56" fmla="*/ 1480 w 2924"/>
                <a:gd name="T57" fmla="*/ 1127 h 2190"/>
                <a:gd name="T58" fmla="*/ 1711 w 2924"/>
                <a:gd name="T59" fmla="*/ 1296 h 2190"/>
                <a:gd name="T60" fmla="*/ 2130 w 2924"/>
                <a:gd name="T61" fmla="*/ 1470 h 2190"/>
                <a:gd name="T62" fmla="*/ 2519 w 2924"/>
                <a:gd name="T63" fmla="*/ 1443 h 2190"/>
                <a:gd name="T64" fmla="*/ 2620 w 2924"/>
                <a:gd name="T65" fmla="*/ 1768 h 2190"/>
                <a:gd name="T66" fmla="*/ 2676 w 2924"/>
                <a:gd name="T67" fmla="*/ 2159 h 2190"/>
                <a:gd name="T68" fmla="*/ 2855 w 2924"/>
                <a:gd name="T69" fmla="*/ 1766 h 2190"/>
                <a:gd name="T70" fmla="*/ 2920 w 2924"/>
                <a:gd name="T71" fmla="*/ 1357 h 2190"/>
                <a:gd name="T72" fmla="*/ 2899 w 2924"/>
                <a:gd name="T73" fmla="*/ 840 h 2190"/>
                <a:gd name="T74" fmla="*/ 2742 w 2924"/>
                <a:gd name="T75" fmla="*/ 471 h 2190"/>
                <a:gd name="T76" fmla="*/ 2399 w 2924"/>
                <a:gd name="T77" fmla="*/ 157 h 2190"/>
                <a:gd name="T78" fmla="*/ 2060 w 2924"/>
                <a:gd name="T79" fmla="*/ 42 h 2190"/>
                <a:gd name="T80" fmla="*/ 1367 w 2924"/>
                <a:gd name="T81" fmla="*/ 0 h 2190"/>
                <a:gd name="T82" fmla="*/ 1136 w 2924"/>
                <a:gd name="T83" fmla="*/ 28 h 2190"/>
                <a:gd name="T84" fmla="*/ 741 w 2924"/>
                <a:gd name="T85" fmla="*/ 269 h 2190"/>
                <a:gd name="T86" fmla="*/ 586 w 2924"/>
                <a:gd name="T87" fmla="*/ 313 h 2190"/>
                <a:gd name="T88" fmla="*/ 326 w 2924"/>
                <a:gd name="T89" fmla="*/ 408 h 2190"/>
                <a:gd name="T90" fmla="*/ 124 w 2924"/>
                <a:gd name="T91" fmla="*/ 649 h 2190"/>
                <a:gd name="T92" fmla="*/ 5 w 2924"/>
                <a:gd name="T93" fmla="*/ 1044 h 2190"/>
                <a:gd name="T94" fmla="*/ 64 w 2924"/>
                <a:gd name="T95" fmla="*/ 1602 h 2190"/>
                <a:gd name="T96" fmla="*/ 196 w 2924"/>
                <a:gd name="T97" fmla="*/ 1981 h 2190"/>
                <a:gd name="T98" fmla="*/ 314 w 2924"/>
                <a:gd name="T99" fmla="*/ 2189 h 2190"/>
                <a:gd name="T100" fmla="*/ 357 w 2924"/>
                <a:gd name="T101" fmla="*/ 1673 h 2190"/>
                <a:gd name="T102" fmla="*/ 578 w 2924"/>
                <a:gd name="T103" fmla="*/ 1431 h 2190"/>
                <a:gd name="T104" fmla="*/ 670 w 2924"/>
                <a:gd name="T105" fmla="*/ 1161 h 2190"/>
                <a:gd name="T106" fmla="*/ 685 w 2924"/>
                <a:gd name="T107" fmla="*/ 922 h 2190"/>
                <a:gd name="T108" fmla="*/ 1019 w 2924"/>
                <a:gd name="T109" fmla="*/ 1255 h 2190"/>
                <a:gd name="T110" fmla="*/ 1379 w 2924"/>
                <a:gd name="T111" fmla="*/ 1420 h 2190"/>
                <a:gd name="T112" fmla="*/ 1686 w 2924"/>
                <a:gd name="T113" fmla="*/ 1460 h 2190"/>
                <a:gd name="T114" fmla="*/ 1864 w 2924"/>
                <a:gd name="T115" fmla="*/ 1382 h 2190"/>
                <a:gd name="T116" fmla="*/ 1861 w 2924"/>
                <a:gd name="T117" fmla="*/ 1332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4" h="2190">
                  <a:moveTo>
                    <a:pt x="1849" y="1338"/>
                  </a:moveTo>
                  <a:lnTo>
                    <a:pt x="1849" y="1338"/>
                  </a:lnTo>
                  <a:lnTo>
                    <a:pt x="1839" y="1348"/>
                  </a:lnTo>
                  <a:lnTo>
                    <a:pt x="1827" y="1359"/>
                  </a:lnTo>
                  <a:lnTo>
                    <a:pt x="1814" y="1368"/>
                  </a:lnTo>
                  <a:lnTo>
                    <a:pt x="1800" y="1376"/>
                  </a:lnTo>
                  <a:lnTo>
                    <a:pt x="1772" y="1390"/>
                  </a:lnTo>
                  <a:lnTo>
                    <a:pt x="1744" y="1402"/>
                  </a:lnTo>
                  <a:lnTo>
                    <a:pt x="1744" y="1402"/>
                  </a:lnTo>
                  <a:lnTo>
                    <a:pt x="1723" y="1409"/>
                  </a:lnTo>
                  <a:lnTo>
                    <a:pt x="1702" y="1414"/>
                  </a:lnTo>
                  <a:lnTo>
                    <a:pt x="1681" y="1418"/>
                  </a:lnTo>
                  <a:lnTo>
                    <a:pt x="1661" y="1421"/>
                  </a:lnTo>
                  <a:lnTo>
                    <a:pt x="1640" y="1423"/>
                  </a:lnTo>
                  <a:lnTo>
                    <a:pt x="1619" y="1424"/>
                  </a:lnTo>
                  <a:lnTo>
                    <a:pt x="1598" y="1423"/>
                  </a:lnTo>
                  <a:lnTo>
                    <a:pt x="1578" y="1423"/>
                  </a:lnTo>
                  <a:lnTo>
                    <a:pt x="1537" y="1417"/>
                  </a:lnTo>
                  <a:lnTo>
                    <a:pt x="1496" y="1409"/>
                  </a:lnTo>
                  <a:lnTo>
                    <a:pt x="1454" y="1399"/>
                  </a:lnTo>
                  <a:lnTo>
                    <a:pt x="1414" y="1387"/>
                  </a:lnTo>
                  <a:lnTo>
                    <a:pt x="1414" y="1387"/>
                  </a:lnTo>
                  <a:lnTo>
                    <a:pt x="1334" y="1360"/>
                  </a:lnTo>
                  <a:lnTo>
                    <a:pt x="1294" y="1345"/>
                  </a:lnTo>
                  <a:lnTo>
                    <a:pt x="1254" y="1330"/>
                  </a:lnTo>
                  <a:lnTo>
                    <a:pt x="1214" y="1314"/>
                  </a:lnTo>
                  <a:lnTo>
                    <a:pt x="1175" y="1296"/>
                  </a:lnTo>
                  <a:lnTo>
                    <a:pt x="1138" y="1277"/>
                  </a:lnTo>
                  <a:lnTo>
                    <a:pt x="1101" y="1256"/>
                  </a:lnTo>
                  <a:lnTo>
                    <a:pt x="1101" y="1256"/>
                  </a:lnTo>
                  <a:lnTo>
                    <a:pt x="1064" y="1234"/>
                  </a:lnTo>
                  <a:lnTo>
                    <a:pt x="1030" y="1210"/>
                  </a:lnTo>
                  <a:lnTo>
                    <a:pt x="997" y="1185"/>
                  </a:lnTo>
                  <a:lnTo>
                    <a:pt x="964" y="1158"/>
                  </a:lnTo>
                  <a:lnTo>
                    <a:pt x="933" y="1130"/>
                  </a:lnTo>
                  <a:lnTo>
                    <a:pt x="903" y="1100"/>
                  </a:lnTo>
                  <a:lnTo>
                    <a:pt x="874" y="1071"/>
                  </a:lnTo>
                  <a:lnTo>
                    <a:pt x="844" y="1041"/>
                  </a:lnTo>
                  <a:lnTo>
                    <a:pt x="844" y="1041"/>
                  </a:lnTo>
                  <a:lnTo>
                    <a:pt x="804" y="996"/>
                  </a:lnTo>
                  <a:lnTo>
                    <a:pt x="764" y="952"/>
                  </a:lnTo>
                  <a:lnTo>
                    <a:pt x="725" y="907"/>
                  </a:lnTo>
                  <a:lnTo>
                    <a:pt x="689" y="860"/>
                  </a:lnTo>
                  <a:lnTo>
                    <a:pt x="689" y="860"/>
                  </a:lnTo>
                  <a:lnTo>
                    <a:pt x="685" y="855"/>
                  </a:lnTo>
                  <a:lnTo>
                    <a:pt x="679" y="851"/>
                  </a:lnTo>
                  <a:lnTo>
                    <a:pt x="672" y="851"/>
                  </a:lnTo>
                  <a:lnTo>
                    <a:pt x="666" y="851"/>
                  </a:lnTo>
                  <a:lnTo>
                    <a:pt x="660" y="852"/>
                  </a:lnTo>
                  <a:lnTo>
                    <a:pt x="655" y="857"/>
                  </a:lnTo>
                  <a:lnTo>
                    <a:pt x="652" y="863"/>
                  </a:lnTo>
                  <a:lnTo>
                    <a:pt x="651" y="870"/>
                  </a:lnTo>
                  <a:lnTo>
                    <a:pt x="651" y="870"/>
                  </a:lnTo>
                  <a:lnTo>
                    <a:pt x="651" y="907"/>
                  </a:lnTo>
                  <a:lnTo>
                    <a:pt x="649" y="943"/>
                  </a:lnTo>
                  <a:lnTo>
                    <a:pt x="648" y="980"/>
                  </a:lnTo>
                  <a:lnTo>
                    <a:pt x="645" y="1017"/>
                  </a:lnTo>
                  <a:lnTo>
                    <a:pt x="638" y="1090"/>
                  </a:lnTo>
                  <a:lnTo>
                    <a:pt x="626" y="1161"/>
                  </a:lnTo>
                  <a:lnTo>
                    <a:pt x="626" y="1161"/>
                  </a:lnTo>
                  <a:lnTo>
                    <a:pt x="615" y="1218"/>
                  </a:lnTo>
                  <a:lnTo>
                    <a:pt x="608" y="1246"/>
                  </a:lnTo>
                  <a:lnTo>
                    <a:pt x="600" y="1274"/>
                  </a:lnTo>
                  <a:lnTo>
                    <a:pt x="591" y="1302"/>
                  </a:lnTo>
                  <a:lnTo>
                    <a:pt x="583" y="1329"/>
                  </a:lnTo>
                  <a:lnTo>
                    <a:pt x="571" y="1356"/>
                  </a:lnTo>
                  <a:lnTo>
                    <a:pt x="559" y="1382"/>
                  </a:lnTo>
                  <a:lnTo>
                    <a:pt x="559" y="1382"/>
                  </a:lnTo>
                  <a:lnTo>
                    <a:pt x="542" y="1411"/>
                  </a:lnTo>
                  <a:lnTo>
                    <a:pt x="525" y="1439"/>
                  </a:lnTo>
                  <a:lnTo>
                    <a:pt x="504" y="1467"/>
                  </a:lnTo>
                  <a:lnTo>
                    <a:pt x="482" y="1492"/>
                  </a:lnTo>
                  <a:lnTo>
                    <a:pt x="459" y="1518"/>
                  </a:lnTo>
                  <a:lnTo>
                    <a:pt x="436" y="1543"/>
                  </a:lnTo>
                  <a:lnTo>
                    <a:pt x="388" y="1589"/>
                  </a:lnTo>
                  <a:lnTo>
                    <a:pt x="388" y="1589"/>
                  </a:lnTo>
                  <a:lnTo>
                    <a:pt x="366" y="1611"/>
                  </a:lnTo>
                  <a:lnTo>
                    <a:pt x="343" y="1630"/>
                  </a:lnTo>
                  <a:lnTo>
                    <a:pt x="318" y="1650"/>
                  </a:lnTo>
                  <a:lnTo>
                    <a:pt x="306" y="1659"/>
                  </a:lnTo>
                  <a:lnTo>
                    <a:pt x="293" y="1666"/>
                  </a:lnTo>
                  <a:lnTo>
                    <a:pt x="293" y="1666"/>
                  </a:lnTo>
                  <a:lnTo>
                    <a:pt x="289" y="1669"/>
                  </a:lnTo>
                  <a:lnTo>
                    <a:pt x="286" y="1673"/>
                  </a:lnTo>
                  <a:lnTo>
                    <a:pt x="283" y="1678"/>
                  </a:lnTo>
                  <a:lnTo>
                    <a:pt x="283" y="1684"/>
                  </a:lnTo>
                  <a:lnTo>
                    <a:pt x="283" y="1684"/>
                  </a:lnTo>
                  <a:lnTo>
                    <a:pt x="283" y="2171"/>
                  </a:lnTo>
                  <a:lnTo>
                    <a:pt x="283" y="2171"/>
                  </a:lnTo>
                  <a:lnTo>
                    <a:pt x="324" y="2165"/>
                  </a:lnTo>
                  <a:lnTo>
                    <a:pt x="324" y="2165"/>
                  </a:lnTo>
                  <a:lnTo>
                    <a:pt x="280" y="2064"/>
                  </a:lnTo>
                  <a:lnTo>
                    <a:pt x="235" y="1962"/>
                  </a:lnTo>
                  <a:lnTo>
                    <a:pt x="235" y="1962"/>
                  </a:lnTo>
                  <a:lnTo>
                    <a:pt x="207" y="1904"/>
                  </a:lnTo>
                  <a:lnTo>
                    <a:pt x="192" y="1874"/>
                  </a:lnTo>
                  <a:lnTo>
                    <a:pt x="177" y="1846"/>
                  </a:lnTo>
                  <a:lnTo>
                    <a:pt x="177" y="1846"/>
                  </a:lnTo>
                  <a:lnTo>
                    <a:pt x="170" y="1832"/>
                  </a:lnTo>
                  <a:lnTo>
                    <a:pt x="162" y="1817"/>
                  </a:lnTo>
                  <a:lnTo>
                    <a:pt x="152" y="1786"/>
                  </a:lnTo>
                  <a:lnTo>
                    <a:pt x="144" y="1757"/>
                  </a:lnTo>
                  <a:lnTo>
                    <a:pt x="137" y="1725"/>
                  </a:lnTo>
                  <a:lnTo>
                    <a:pt x="137" y="1725"/>
                  </a:lnTo>
                  <a:lnTo>
                    <a:pt x="109" y="1617"/>
                  </a:lnTo>
                  <a:lnTo>
                    <a:pt x="97" y="1562"/>
                  </a:lnTo>
                  <a:lnTo>
                    <a:pt x="85" y="1509"/>
                  </a:lnTo>
                  <a:lnTo>
                    <a:pt x="75" y="1454"/>
                  </a:lnTo>
                  <a:lnTo>
                    <a:pt x="64" y="1399"/>
                  </a:lnTo>
                  <a:lnTo>
                    <a:pt x="57" y="1344"/>
                  </a:lnTo>
                  <a:lnTo>
                    <a:pt x="49" y="1289"/>
                  </a:lnTo>
                  <a:lnTo>
                    <a:pt x="45" y="1232"/>
                  </a:lnTo>
                  <a:lnTo>
                    <a:pt x="43" y="1178"/>
                  </a:lnTo>
                  <a:lnTo>
                    <a:pt x="42" y="1123"/>
                  </a:lnTo>
                  <a:lnTo>
                    <a:pt x="45" y="1068"/>
                  </a:lnTo>
                  <a:lnTo>
                    <a:pt x="49" y="1013"/>
                  </a:lnTo>
                  <a:lnTo>
                    <a:pt x="58" y="958"/>
                  </a:lnTo>
                  <a:lnTo>
                    <a:pt x="69" y="903"/>
                  </a:lnTo>
                  <a:lnTo>
                    <a:pt x="84" y="848"/>
                  </a:lnTo>
                  <a:lnTo>
                    <a:pt x="84" y="848"/>
                  </a:lnTo>
                  <a:lnTo>
                    <a:pt x="92" y="821"/>
                  </a:lnTo>
                  <a:lnTo>
                    <a:pt x="101" y="794"/>
                  </a:lnTo>
                  <a:lnTo>
                    <a:pt x="112" y="769"/>
                  </a:lnTo>
                  <a:lnTo>
                    <a:pt x="122" y="742"/>
                  </a:lnTo>
                  <a:lnTo>
                    <a:pt x="134" y="717"/>
                  </a:lnTo>
                  <a:lnTo>
                    <a:pt x="147" y="692"/>
                  </a:lnTo>
                  <a:lnTo>
                    <a:pt x="161" y="668"/>
                  </a:lnTo>
                  <a:lnTo>
                    <a:pt x="174" y="643"/>
                  </a:lnTo>
                  <a:lnTo>
                    <a:pt x="191" y="619"/>
                  </a:lnTo>
                  <a:lnTo>
                    <a:pt x="205" y="597"/>
                  </a:lnTo>
                  <a:lnTo>
                    <a:pt x="223" y="573"/>
                  </a:lnTo>
                  <a:lnTo>
                    <a:pt x="240" y="552"/>
                  </a:lnTo>
                  <a:lnTo>
                    <a:pt x="257" y="530"/>
                  </a:lnTo>
                  <a:lnTo>
                    <a:pt x="277" y="509"/>
                  </a:lnTo>
                  <a:lnTo>
                    <a:pt x="296" y="490"/>
                  </a:lnTo>
                  <a:lnTo>
                    <a:pt x="317" y="471"/>
                  </a:lnTo>
                  <a:lnTo>
                    <a:pt x="317" y="471"/>
                  </a:lnTo>
                  <a:lnTo>
                    <a:pt x="343" y="447"/>
                  </a:lnTo>
                  <a:lnTo>
                    <a:pt x="372" y="428"/>
                  </a:lnTo>
                  <a:lnTo>
                    <a:pt x="400" y="410"/>
                  </a:lnTo>
                  <a:lnTo>
                    <a:pt x="430" y="395"/>
                  </a:lnTo>
                  <a:lnTo>
                    <a:pt x="461" y="383"/>
                  </a:lnTo>
                  <a:lnTo>
                    <a:pt x="493" y="373"/>
                  </a:lnTo>
                  <a:lnTo>
                    <a:pt x="526" y="365"/>
                  </a:lnTo>
                  <a:lnTo>
                    <a:pt x="562" y="358"/>
                  </a:lnTo>
                  <a:lnTo>
                    <a:pt x="562" y="358"/>
                  </a:lnTo>
                  <a:lnTo>
                    <a:pt x="614" y="350"/>
                  </a:lnTo>
                  <a:lnTo>
                    <a:pt x="642" y="347"/>
                  </a:lnTo>
                  <a:lnTo>
                    <a:pt x="669" y="342"/>
                  </a:lnTo>
                  <a:lnTo>
                    <a:pt x="695" y="336"/>
                  </a:lnTo>
                  <a:lnTo>
                    <a:pt x="722" y="327"/>
                  </a:lnTo>
                  <a:lnTo>
                    <a:pt x="746" y="315"/>
                  </a:lnTo>
                  <a:lnTo>
                    <a:pt x="758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856" y="230"/>
                  </a:lnTo>
                  <a:lnTo>
                    <a:pt x="900" y="195"/>
                  </a:lnTo>
                  <a:lnTo>
                    <a:pt x="946" y="162"/>
                  </a:lnTo>
                  <a:lnTo>
                    <a:pt x="946" y="162"/>
                  </a:lnTo>
                  <a:lnTo>
                    <a:pt x="972" y="146"/>
                  </a:lnTo>
                  <a:lnTo>
                    <a:pt x="997" y="131"/>
                  </a:lnTo>
                  <a:lnTo>
                    <a:pt x="1022" y="117"/>
                  </a:lnTo>
                  <a:lnTo>
                    <a:pt x="1047" y="105"/>
                  </a:lnTo>
                  <a:lnTo>
                    <a:pt x="1074" y="94"/>
                  </a:lnTo>
                  <a:lnTo>
                    <a:pt x="1102" y="83"/>
                  </a:lnTo>
                  <a:lnTo>
                    <a:pt x="1129" y="74"/>
                  </a:lnTo>
                  <a:lnTo>
                    <a:pt x="1157" y="65"/>
                  </a:lnTo>
                  <a:lnTo>
                    <a:pt x="1185" y="58"/>
                  </a:lnTo>
                  <a:lnTo>
                    <a:pt x="1214" y="53"/>
                  </a:lnTo>
                  <a:lnTo>
                    <a:pt x="1242" y="48"/>
                  </a:lnTo>
                  <a:lnTo>
                    <a:pt x="1270" y="45"/>
                  </a:lnTo>
                  <a:lnTo>
                    <a:pt x="1300" y="43"/>
                  </a:lnTo>
                  <a:lnTo>
                    <a:pt x="1328" y="42"/>
                  </a:lnTo>
                  <a:lnTo>
                    <a:pt x="1358" y="42"/>
                  </a:lnTo>
                  <a:lnTo>
                    <a:pt x="1386" y="43"/>
                  </a:lnTo>
                  <a:lnTo>
                    <a:pt x="1386" y="43"/>
                  </a:lnTo>
                  <a:lnTo>
                    <a:pt x="1472" y="49"/>
                  </a:lnTo>
                  <a:lnTo>
                    <a:pt x="1557" y="53"/>
                  </a:lnTo>
                  <a:lnTo>
                    <a:pt x="1557" y="53"/>
                  </a:lnTo>
                  <a:lnTo>
                    <a:pt x="1765" y="62"/>
                  </a:lnTo>
                  <a:lnTo>
                    <a:pt x="1867" y="67"/>
                  </a:lnTo>
                  <a:lnTo>
                    <a:pt x="1971" y="73"/>
                  </a:lnTo>
                  <a:lnTo>
                    <a:pt x="1971" y="73"/>
                  </a:lnTo>
                  <a:lnTo>
                    <a:pt x="2019" y="77"/>
                  </a:lnTo>
                  <a:lnTo>
                    <a:pt x="2066" y="85"/>
                  </a:lnTo>
                  <a:lnTo>
                    <a:pt x="2112" y="94"/>
                  </a:lnTo>
                  <a:lnTo>
                    <a:pt x="2158" y="104"/>
                  </a:lnTo>
                  <a:lnTo>
                    <a:pt x="2203" y="117"/>
                  </a:lnTo>
                  <a:lnTo>
                    <a:pt x="2247" y="134"/>
                  </a:lnTo>
                  <a:lnTo>
                    <a:pt x="2292" y="151"/>
                  </a:lnTo>
                  <a:lnTo>
                    <a:pt x="2335" y="171"/>
                  </a:lnTo>
                  <a:lnTo>
                    <a:pt x="2376" y="193"/>
                  </a:lnTo>
                  <a:lnTo>
                    <a:pt x="2417" y="217"/>
                  </a:lnTo>
                  <a:lnTo>
                    <a:pt x="2457" y="242"/>
                  </a:lnTo>
                  <a:lnTo>
                    <a:pt x="2495" y="270"/>
                  </a:lnTo>
                  <a:lnTo>
                    <a:pt x="2532" y="300"/>
                  </a:lnTo>
                  <a:lnTo>
                    <a:pt x="2568" y="331"/>
                  </a:lnTo>
                  <a:lnTo>
                    <a:pt x="2602" y="364"/>
                  </a:lnTo>
                  <a:lnTo>
                    <a:pt x="2635" y="398"/>
                  </a:lnTo>
                  <a:lnTo>
                    <a:pt x="2635" y="398"/>
                  </a:lnTo>
                  <a:lnTo>
                    <a:pt x="2665" y="435"/>
                  </a:lnTo>
                  <a:lnTo>
                    <a:pt x="2694" y="472"/>
                  </a:lnTo>
                  <a:lnTo>
                    <a:pt x="2721" y="512"/>
                  </a:lnTo>
                  <a:lnTo>
                    <a:pt x="2746" y="552"/>
                  </a:lnTo>
                  <a:lnTo>
                    <a:pt x="2769" y="595"/>
                  </a:lnTo>
                  <a:lnTo>
                    <a:pt x="2789" y="637"/>
                  </a:lnTo>
                  <a:lnTo>
                    <a:pt x="2809" y="682"/>
                  </a:lnTo>
                  <a:lnTo>
                    <a:pt x="2825" y="726"/>
                  </a:lnTo>
                  <a:lnTo>
                    <a:pt x="2825" y="726"/>
                  </a:lnTo>
                  <a:lnTo>
                    <a:pt x="2838" y="766"/>
                  </a:lnTo>
                  <a:lnTo>
                    <a:pt x="2850" y="808"/>
                  </a:lnTo>
                  <a:lnTo>
                    <a:pt x="2861" y="849"/>
                  </a:lnTo>
                  <a:lnTo>
                    <a:pt x="2870" y="892"/>
                  </a:lnTo>
                  <a:lnTo>
                    <a:pt x="2877" y="934"/>
                  </a:lnTo>
                  <a:lnTo>
                    <a:pt x="2883" y="977"/>
                  </a:lnTo>
                  <a:lnTo>
                    <a:pt x="2886" y="1020"/>
                  </a:lnTo>
                  <a:lnTo>
                    <a:pt x="2886" y="1062"/>
                  </a:lnTo>
                  <a:lnTo>
                    <a:pt x="2886" y="1062"/>
                  </a:lnTo>
                  <a:lnTo>
                    <a:pt x="2880" y="1264"/>
                  </a:lnTo>
                  <a:lnTo>
                    <a:pt x="2880" y="1264"/>
                  </a:lnTo>
                  <a:lnTo>
                    <a:pt x="2878" y="1333"/>
                  </a:lnTo>
                  <a:lnTo>
                    <a:pt x="2877" y="1403"/>
                  </a:lnTo>
                  <a:lnTo>
                    <a:pt x="2874" y="1473"/>
                  </a:lnTo>
                  <a:lnTo>
                    <a:pt x="2871" y="1509"/>
                  </a:lnTo>
                  <a:lnTo>
                    <a:pt x="2867" y="1543"/>
                  </a:lnTo>
                  <a:lnTo>
                    <a:pt x="2867" y="1543"/>
                  </a:lnTo>
                  <a:lnTo>
                    <a:pt x="2861" y="1578"/>
                  </a:lnTo>
                  <a:lnTo>
                    <a:pt x="2853" y="1613"/>
                  </a:lnTo>
                  <a:lnTo>
                    <a:pt x="2846" y="1647"/>
                  </a:lnTo>
                  <a:lnTo>
                    <a:pt x="2837" y="1682"/>
                  </a:lnTo>
                  <a:lnTo>
                    <a:pt x="2816" y="1749"/>
                  </a:lnTo>
                  <a:lnTo>
                    <a:pt x="2792" y="1817"/>
                  </a:lnTo>
                  <a:lnTo>
                    <a:pt x="2767" y="1884"/>
                  </a:lnTo>
                  <a:lnTo>
                    <a:pt x="2740" y="1950"/>
                  </a:lnTo>
                  <a:lnTo>
                    <a:pt x="2687" y="2082"/>
                  </a:lnTo>
                  <a:lnTo>
                    <a:pt x="2687" y="2082"/>
                  </a:lnTo>
                  <a:lnTo>
                    <a:pt x="2666" y="2135"/>
                  </a:lnTo>
                  <a:lnTo>
                    <a:pt x="2666" y="2135"/>
                  </a:lnTo>
                  <a:lnTo>
                    <a:pt x="2706" y="2141"/>
                  </a:lnTo>
                  <a:lnTo>
                    <a:pt x="2706" y="2141"/>
                  </a:lnTo>
                  <a:lnTo>
                    <a:pt x="2700" y="2058"/>
                  </a:lnTo>
                  <a:lnTo>
                    <a:pt x="2691" y="1975"/>
                  </a:lnTo>
                  <a:lnTo>
                    <a:pt x="2681" y="1892"/>
                  </a:lnTo>
                  <a:lnTo>
                    <a:pt x="2669" y="1809"/>
                  </a:lnTo>
                  <a:lnTo>
                    <a:pt x="2669" y="1809"/>
                  </a:lnTo>
                  <a:lnTo>
                    <a:pt x="2659" y="1757"/>
                  </a:lnTo>
                  <a:lnTo>
                    <a:pt x="2647" y="1706"/>
                  </a:lnTo>
                  <a:lnTo>
                    <a:pt x="2633" y="1654"/>
                  </a:lnTo>
                  <a:lnTo>
                    <a:pt x="2616" y="1605"/>
                  </a:lnTo>
                  <a:lnTo>
                    <a:pt x="2598" y="1556"/>
                  </a:lnTo>
                  <a:lnTo>
                    <a:pt x="2577" y="1507"/>
                  </a:lnTo>
                  <a:lnTo>
                    <a:pt x="2555" y="1460"/>
                  </a:lnTo>
                  <a:lnTo>
                    <a:pt x="2531" y="1412"/>
                  </a:lnTo>
                  <a:lnTo>
                    <a:pt x="2531" y="1412"/>
                  </a:lnTo>
                  <a:lnTo>
                    <a:pt x="2526" y="1406"/>
                  </a:lnTo>
                  <a:lnTo>
                    <a:pt x="2521" y="1403"/>
                  </a:lnTo>
                  <a:lnTo>
                    <a:pt x="2515" y="1402"/>
                  </a:lnTo>
                  <a:lnTo>
                    <a:pt x="2507" y="1403"/>
                  </a:lnTo>
                  <a:lnTo>
                    <a:pt x="2507" y="1403"/>
                  </a:lnTo>
                  <a:lnTo>
                    <a:pt x="2452" y="1417"/>
                  </a:lnTo>
                  <a:lnTo>
                    <a:pt x="2394" y="1427"/>
                  </a:lnTo>
                  <a:lnTo>
                    <a:pt x="2366" y="1431"/>
                  </a:lnTo>
                  <a:lnTo>
                    <a:pt x="2336" y="1434"/>
                  </a:lnTo>
                  <a:lnTo>
                    <a:pt x="2307" y="1437"/>
                  </a:lnTo>
                  <a:lnTo>
                    <a:pt x="2277" y="1439"/>
                  </a:lnTo>
                  <a:lnTo>
                    <a:pt x="2247" y="1439"/>
                  </a:lnTo>
                  <a:lnTo>
                    <a:pt x="2218" y="1439"/>
                  </a:lnTo>
                  <a:lnTo>
                    <a:pt x="2189" y="1436"/>
                  </a:lnTo>
                  <a:lnTo>
                    <a:pt x="2160" y="1433"/>
                  </a:lnTo>
                  <a:lnTo>
                    <a:pt x="2131" y="1428"/>
                  </a:lnTo>
                  <a:lnTo>
                    <a:pt x="2103" y="1424"/>
                  </a:lnTo>
                  <a:lnTo>
                    <a:pt x="2075" y="1417"/>
                  </a:lnTo>
                  <a:lnTo>
                    <a:pt x="2047" y="1408"/>
                  </a:lnTo>
                  <a:lnTo>
                    <a:pt x="2047" y="1408"/>
                  </a:lnTo>
                  <a:lnTo>
                    <a:pt x="1990" y="1388"/>
                  </a:lnTo>
                  <a:lnTo>
                    <a:pt x="1934" y="1365"/>
                  </a:lnTo>
                  <a:lnTo>
                    <a:pt x="1879" y="1339"/>
                  </a:lnTo>
                  <a:lnTo>
                    <a:pt x="1824" y="1311"/>
                  </a:lnTo>
                  <a:lnTo>
                    <a:pt x="1771" y="1283"/>
                  </a:lnTo>
                  <a:lnTo>
                    <a:pt x="1717" y="1253"/>
                  </a:lnTo>
                  <a:lnTo>
                    <a:pt x="1612" y="1192"/>
                  </a:lnTo>
                  <a:lnTo>
                    <a:pt x="1612" y="1192"/>
                  </a:lnTo>
                  <a:lnTo>
                    <a:pt x="1557" y="1160"/>
                  </a:lnTo>
                  <a:lnTo>
                    <a:pt x="1502" y="1126"/>
                  </a:lnTo>
                  <a:lnTo>
                    <a:pt x="1502" y="1126"/>
                  </a:lnTo>
                  <a:lnTo>
                    <a:pt x="1497" y="1123"/>
                  </a:lnTo>
                  <a:lnTo>
                    <a:pt x="1493" y="1123"/>
                  </a:lnTo>
                  <a:lnTo>
                    <a:pt x="1490" y="1123"/>
                  </a:lnTo>
                  <a:lnTo>
                    <a:pt x="1485" y="1123"/>
                  </a:lnTo>
                  <a:lnTo>
                    <a:pt x="1480" y="1127"/>
                  </a:lnTo>
                  <a:lnTo>
                    <a:pt x="1475" y="1133"/>
                  </a:lnTo>
                  <a:lnTo>
                    <a:pt x="1472" y="1140"/>
                  </a:lnTo>
                  <a:lnTo>
                    <a:pt x="1472" y="1148"/>
                  </a:lnTo>
                  <a:lnTo>
                    <a:pt x="1475" y="1155"/>
                  </a:lnTo>
                  <a:lnTo>
                    <a:pt x="1477" y="1158"/>
                  </a:lnTo>
                  <a:lnTo>
                    <a:pt x="1481" y="1161"/>
                  </a:lnTo>
                  <a:lnTo>
                    <a:pt x="1481" y="1161"/>
                  </a:lnTo>
                  <a:lnTo>
                    <a:pt x="1557" y="1209"/>
                  </a:lnTo>
                  <a:lnTo>
                    <a:pt x="1634" y="1253"/>
                  </a:lnTo>
                  <a:lnTo>
                    <a:pt x="1711" y="1296"/>
                  </a:lnTo>
                  <a:lnTo>
                    <a:pt x="1790" y="1339"/>
                  </a:lnTo>
                  <a:lnTo>
                    <a:pt x="1790" y="1339"/>
                  </a:lnTo>
                  <a:lnTo>
                    <a:pt x="1846" y="1368"/>
                  </a:lnTo>
                  <a:lnTo>
                    <a:pt x="1904" y="1394"/>
                  </a:lnTo>
                  <a:lnTo>
                    <a:pt x="1962" y="1421"/>
                  </a:lnTo>
                  <a:lnTo>
                    <a:pt x="2022" y="1443"/>
                  </a:lnTo>
                  <a:lnTo>
                    <a:pt x="2022" y="1443"/>
                  </a:lnTo>
                  <a:lnTo>
                    <a:pt x="2057" y="1455"/>
                  </a:lnTo>
                  <a:lnTo>
                    <a:pt x="2094" y="1464"/>
                  </a:lnTo>
                  <a:lnTo>
                    <a:pt x="2130" y="1470"/>
                  </a:lnTo>
                  <a:lnTo>
                    <a:pt x="2167" y="1474"/>
                  </a:lnTo>
                  <a:lnTo>
                    <a:pt x="2206" y="1477"/>
                  </a:lnTo>
                  <a:lnTo>
                    <a:pt x="2243" y="1479"/>
                  </a:lnTo>
                  <a:lnTo>
                    <a:pt x="2280" y="1477"/>
                  </a:lnTo>
                  <a:lnTo>
                    <a:pt x="2317" y="1476"/>
                  </a:lnTo>
                  <a:lnTo>
                    <a:pt x="2317" y="1476"/>
                  </a:lnTo>
                  <a:lnTo>
                    <a:pt x="2368" y="1472"/>
                  </a:lnTo>
                  <a:lnTo>
                    <a:pt x="2420" y="1464"/>
                  </a:lnTo>
                  <a:lnTo>
                    <a:pt x="2469" y="1455"/>
                  </a:lnTo>
                  <a:lnTo>
                    <a:pt x="2519" y="1443"/>
                  </a:lnTo>
                  <a:lnTo>
                    <a:pt x="2519" y="1443"/>
                  </a:lnTo>
                  <a:lnTo>
                    <a:pt x="2495" y="1433"/>
                  </a:lnTo>
                  <a:lnTo>
                    <a:pt x="2495" y="1433"/>
                  </a:lnTo>
                  <a:lnTo>
                    <a:pt x="2519" y="1479"/>
                  </a:lnTo>
                  <a:lnTo>
                    <a:pt x="2540" y="1525"/>
                  </a:lnTo>
                  <a:lnTo>
                    <a:pt x="2559" y="1572"/>
                  </a:lnTo>
                  <a:lnTo>
                    <a:pt x="2578" y="1621"/>
                  </a:lnTo>
                  <a:lnTo>
                    <a:pt x="2593" y="1670"/>
                  </a:lnTo>
                  <a:lnTo>
                    <a:pt x="2608" y="1719"/>
                  </a:lnTo>
                  <a:lnTo>
                    <a:pt x="2620" y="1768"/>
                  </a:lnTo>
                  <a:lnTo>
                    <a:pt x="2629" y="1819"/>
                  </a:lnTo>
                  <a:lnTo>
                    <a:pt x="2629" y="1819"/>
                  </a:lnTo>
                  <a:lnTo>
                    <a:pt x="2641" y="1899"/>
                  </a:lnTo>
                  <a:lnTo>
                    <a:pt x="2650" y="1979"/>
                  </a:lnTo>
                  <a:lnTo>
                    <a:pt x="2659" y="2061"/>
                  </a:lnTo>
                  <a:lnTo>
                    <a:pt x="2665" y="2141"/>
                  </a:lnTo>
                  <a:lnTo>
                    <a:pt x="2665" y="2141"/>
                  </a:lnTo>
                  <a:lnTo>
                    <a:pt x="2666" y="2149"/>
                  </a:lnTo>
                  <a:lnTo>
                    <a:pt x="2671" y="2156"/>
                  </a:lnTo>
                  <a:lnTo>
                    <a:pt x="2676" y="2159"/>
                  </a:lnTo>
                  <a:lnTo>
                    <a:pt x="2682" y="2160"/>
                  </a:lnTo>
                  <a:lnTo>
                    <a:pt x="2690" y="2160"/>
                  </a:lnTo>
                  <a:lnTo>
                    <a:pt x="2696" y="2159"/>
                  </a:lnTo>
                  <a:lnTo>
                    <a:pt x="2702" y="2153"/>
                  </a:lnTo>
                  <a:lnTo>
                    <a:pt x="2706" y="2147"/>
                  </a:lnTo>
                  <a:lnTo>
                    <a:pt x="2706" y="2147"/>
                  </a:lnTo>
                  <a:lnTo>
                    <a:pt x="2782" y="1957"/>
                  </a:lnTo>
                  <a:lnTo>
                    <a:pt x="2821" y="1862"/>
                  </a:lnTo>
                  <a:lnTo>
                    <a:pt x="2838" y="1815"/>
                  </a:lnTo>
                  <a:lnTo>
                    <a:pt x="2855" y="1766"/>
                  </a:lnTo>
                  <a:lnTo>
                    <a:pt x="2855" y="1766"/>
                  </a:lnTo>
                  <a:lnTo>
                    <a:pt x="2871" y="1715"/>
                  </a:lnTo>
                  <a:lnTo>
                    <a:pt x="2884" y="1666"/>
                  </a:lnTo>
                  <a:lnTo>
                    <a:pt x="2895" y="1614"/>
                  </a:lnTo>
                  <a:lnTo>
                    <a:pt x="2904" y="1564"/>
                  </a:lnTo>
                  <a:lnTo>
                    <a:pt x="2910" y="1513"/>
                  </a:lnTo>
                  <a:lnTo>
                    <a:pt x="2916" y="1461"/>
                  </a:lnTo>
                  <a:lnTo>
                    <a:pt x="2919" y="1409"/>
                  </a:lnTo>
                  <a:lnTo>
                    <a:pt x="2920" y="1357"/>
                  </a:lnTo>
                  <a:lnTo>
                    <a:pt x="2920" y="1357"/>
                  </a:lnTo>
                  <a:lnTo>
                    <a:pt x="2924" y="1117"/>
                  </a:lnTo>
                  <a:lnTo>
                    <a:pt x="2924" y="1117"/>
                  </a:lnTo>
                  <a:lnTo>
                    <a:pt x="2924" y="1047"/>
                  </a:lnTo>
                  <a:lnTo>
                    <a:pt x="2924" y="1013"/>
                  </a:lnTo>
                  <a:lnTo>
                    <a:pt x="2922" y="979"/>
                  </a:lnTo>
                  <a:lnTo>
                    <a:pt x="2919" y="944"/>
                  </a:lnTo>
                  <a:lnTo>
                    <a:pt x="2913" y="910"/>
                  </a:lnTo>
                  <a:lnTo>
                    <a:pt x="2907" y="875"/>
                  </a:lnTo>
                  <a:lnTo>
                    <a:pt x="2899" y="840"/>
                  </a:lnTo>
                  <a:lnTo>
                    <a:pt x="2899" y="840"/>
                  </a:lnTo>
                  <a:lnTo>
                    <a:pt x="2889" y="797"/>
                  </a:lnTo>
                  <a:lnTo>
                    <a:pt x="2875" y="754"/>
                  </a:lnTo>
                  <a:lnTo>
                    <a:pt x="2862" y="711"/>
                  </a:lnTo>
                  <a:lnTo>
                    <a:pt x="2847" y="670"/>
                  </a:lnTo>
                  <a:lnTo>
                    <a:pt x="2831" y="628"/>
                  </a:lnTo>
                  <a:lnTo>
                    <a:pt x="2812" y="588"/>
                  </a:lnTo>
                  <a:lnTo>
                    <a:pt x="2791" y="548"/>
                  </a:lnTo>
                  <a:lnTo>
                    <a:pt x="2769" y="509"/>
                  </a:lnTo>
                  <a:lnTo>
                    <a:pt x="2769" y="509"/>
                  </a:lnTo>
                  <a:lnTo>
                    <a:pt x="2742" y="471"/>
                  </a:lnTo>
                  <a:lnTo>
                    <a:pt x="2715" y="432"/>
                  </a:lnTo>
                  <a:lnTo>
                    <a:pt x="2685" y="395"/>
                  </a:lnTo>
                  <a:lnTo>
                    <a:pt x="2654" y="359"/>
                  </a:lnTo>
                  <a:lnTo>
                    <a:pt x="2623" y="325"/>
                  </a:lnTo>
                  <a:lnTo>
                    <a:pt x="2589" y="294"/>
                  </a:lnTo>
                  <a:lnTo>
                    <a:pt x="2553" y="263"/>
                  </a:lnTo>
                  <a:lnTo>
                    <a:pt x="2516" y="233"/>
                  </a:lnTo>
                  <a:lnTo>
                    <a:pt x="2477" y="206"/>
                  </a:lnTo>
                  <a:lnTo>
                    <a:pt x="2439" y="181"/>
                  </a:lnTo>
                  <a:lnTo>
                    <a:pt x="2399" y="157"/>
                  </a:lnTo>
                  <a:lnTo>
                    <a:pt x="2357" y="135"/>
                  </a:lnTo>
                  <a:lnTo>
                    <a:pt x="2314" y="114"/>
                  </a:lnTo>
                  <a:lnTo>
                    <a:pt x="2271" y="97"/>
                  </a:lnTo>
                  <a:lnTo>
                    <a:pt x="2227" y="82"/>
                  </a:lnTo>
                  <a:lnTo>
                    <a:pt x="2180" y="67"/>
                  </a:lnTo>
                  <a:lnTo>
                    <a:pt x="2180" y="67"/>
                  </a:lnTo>
                  <a:lnTo>
                    <a:pt x="2151" y="59"/>
                  </a:lnTo>
                  <a:lnTo>
                    <a:pt x="2121" y="52"/>
                  </a:lnTo>
                  <a:lnTo>
                    <a:pt x="2090" y="46"/>
                  </a:lnTo>
                  <a:lnTo>
                    <a:pt x="2060" y="42"/>
                  </a:lnTo>
                  <a:lnTo>
                    <a:pt x="1998" y="34"/>
                  </a:lnTo>
                  <a:lnTo>
                    <a:pt x="1935" y="28"/>
                  </a:lnTo>
                  <a:lnTo>
                    <a:pt x="1873" y="25"/>
                  </a:lnTo>
                  <a:lnTo>
                    <a:pt x="1811" y="22"/>
                  </a:lnTo>
                  <a:lnTo>
                    <a:pt x="1686" y="18"/>
                  </a:lnTo>
                  <a:lnTo>
                    <a:pt x="1686" y="18"/>
                  </a:lnTo>
                  <a:lnTo>
                    <a:pt x="1460" y="7"/>
                  </a:lnTo>
                  <a:lnTo>
                    <a:pt x="1460" y="7"/>
                  </a:lnTo>
                  <a:lnTo>
                    <a:pt x="1414" y="4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37" y="0"/>
                  </a:lnTo>
                  <a:lnTo>
                    <a:pt x="1309" y="0"/>
                  </a:lnTo>
                  <a:lnTo>
                    <a:pt x="1279" y="1"/>
                  </a:lnTo>
                  <a:lnTo>
                    <a:pt x="1251" y="4"/>
                  </a:lnTo>
                  <a:lnTo>
                    <a:pt x="1221" y="9"/>
                  </a:lnTo>
                  <a:lnTo>
                    <a:pt x="1193" y="15"/>
                  </a:lnTo>
                  <a:lnTo>
                    <a:pt x="1165" y="21"/>
                  </a:lnTo>
                  <a:lnTo>
                    <a:pt x="1136" y="28"/>
                  </a:lnTo>
                  <a:lnTo>
                    <a:pt x="1136" y="28"/>
                  </a:lnTo>
                  <a:lnTo>
                    <a:pt x="1095" y="42"/>
                  </a:lnTo>
                  <a:lnTo>
                    <a:pt x="1055" y="56"/>
                  </a:lnTo>
                  <a:lnTo>
                    <a:pt x="1018" y="74"/>
                  </a:lnTo>
                  <a:lnTo>
                    <a:pt x="981" y="95"/>
                  </a:lnTo>
                  <a:lnTo>
                    <a:pt x="943" y="117"/>
                  </a:lnTo>
                  <a:lnTo>
                    <a:pt x="909" y="140"/>
                  </a:lnTo>
                  <a:lnTo>
                    <a:pt x="874" y="165"/>
                  </a:lnTo>
                  <a:lnTo>
                    <a:pt x="839" y="192"/>
                  </a:lnTo>
                  <a:lnTo>
                    <a:pt x="839" y="192"/>
                  </a:lnTo>
                  <a:lnTo>
                    <a:pt x="741" y="269"/>
                  </a:lnTo>
                  <a:lnTo>
                    <a:pt x="741" y="269"/>
                  </a:lnTo>
                  <a:lnTo>
                    <a:pt x="731" y="276"/>
                  </a:lnTo>
                  <a:lnTo>
                    <a:pt x="721" y="282"/>
                  </a:lnTo>
                  <a:lnTo>
                    <a:pt x="709" y="287"/>
                  </a:lnTo>
                  <a:lnTo>
                    <a:pt x="697" y="291"/>
                  </a:lnTo>
                  <a:lnTo>
                    <a:pt x="672" y="297"/>
                  </a:lnTo>
                  <a:lnTo>
                    <a:pt x="646" y="303"/>
                  </a:lnTo>
                  <a:lnTo>
                    <a:pt x="646" y="303"/>
                  </a:lnTo>
                  <a:lnTo>
                    <a:pt x="617" y="309"/>
                  </a:lnTo>
                  <a:lnTo>
                    <a:pt x="586" y="313"/>
                  </a:lnTo>
                  <a:lnTo>
                    <a:pt x="525" y="324"/>
                  </a:lnTo>
                  <a:lnTo>
                    <a:pt x="495" y="330"/>
                  </a:lnTo>
                  <a:lnTo>
                    <a:pt x="465" y="337"/>
                  </a:lnTo>
                  <a:lnTo>
                    <a:pt x="436" y="346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85" y="370"/>
                  </a:lnTo>
                  <a:lnTo>
                    <a:pt x="366" y="382"/>
                  </a:lnTo>
                  <a:lnTo>
                    <a:pt x="345" y="393"/>
                  </a:lnTo>
                  <a:lnTo>
                    <a:pt x="326" y="408"/>
                  </a:lnTo>
                  <a:lnTo>
                    <a:pt x="306" y="423"/>
                  </a:lnTo>
                  <a:lnTo>
                    <a:pt x="289" y="438"/>
                  </a:lnTo>
                  <a:lnTo>
                    <a:pt x="271" y="456"/>
                  </a:lnTo>
                  <a:lnTo>
                    <a:pt x="254" y="472"/>
                  </a:lnTo>
                  <a:lnTo>
                    <a:pt x="222" y="509"/>
                  </a:lnTo>
                  <a:lnTo>
                    <a:pt x="192" y="546"/>
                  </a:lnTo>
                  <a:lnTo>
                    <a:pt x="164" y="587"/>
                  </a:lnTo>
                  <a:lnTo>
                    <a:pt x="137" y="625"/>
                  </a:lnTo>
                  <a:lnTo>
                    <a:pt x="137" y="625"/>
                  </a:lnTo>
                  <a:lnTo>
                    <a:pt x="124" y="649"/>
                  </a:lnTo>
                  <a:lnTo>
                    <a:pt x="109" y="674"/>
                  </a:lnTo>
                  <a:lnTo>
                    <a:pt x="97" y="699"/>
                  </a:lnTo>
                  <a:lnTo>
                    <a:pt x="85" y="725"/>
                  </a:lnTo>
                  <a:lnTo>
                    <a:pt x="73" y="750"/>
                  </a:lnTo>
                  <a:lnTo>
                    <a:pt x="64" y="775"/>
                  </a:lnTo>
                  <a:lnTo>
                    <a:pt x="46" y="827"/>
                  </a:lnTo>
                  <a:lnTo>
                    <a:pt x="32" y="881"/>
                  </a:lnTo>
                  <a:lnTo>
                    <a:pt x="20" y="934"/>
                  </a:lnTo>
                  <a:lnTo>
                    <a:pt x="11" y="989"/>
                  </a:lnTo>
                  <a:lnTo>
                    <a:pt x="5" y="1044"/>
                  </a:lnTo>
                  <a:lnTo>
                    <a:pt x="2" y="1099"/>
                  </a:lnTo>
                  <a:lnTo>
                    <a:pt x="0" y="1155"/>
                  </a:lnTo>
                  <a:lnTo>
                    <a:pt x="2" y="1210"/>
                  </a:lnTo>
                  <a:lnTo>
                    <a:pt x="6" y="1265"/>
                  </a:lnTo>
                  <a:lnTo>
                    <a:pt x="11" y="1322"/>
                  </a:lnTo>
                  <a:lnTo>
                    <a:pt x="18" y="1376"/>
                  </a:lnTo>
                  <a:lnTo>
                    <a:pt x="29" y="1431"/>
                  </a:lnTo>
                  <a:lnTo>
                    <a:pt x="39" y="1485"/>
                  </a:lnTo>
                  <a:lnTo>
                    <a:pt x="39" y="1485"/>
                  </a:lnTo>
                  <a:lnTo>
                    <a:pt x="64" y="1602"/>
                  </a:lnTo>
                  <a:lnTo>
                    <a:pt x="92" y="1719"/>
                  </a:lnTo>
                  <a:lnTo>
                    <a:pt x="92" y="1719"/>
                  </a:lnTo>
                  <a:lnTo>
                    <a:pt x="100" y="1754"/>
                  </a:lnTo>
                  <a:lnTo>
                    <a:pt x="109" y="1789"/>
                  </a:lnTo>
                  <a:lnTo>
                    <a:pt x="121" y="1823"/>
                  </a:lnTo>
                  <a:lnTo>
                    <a:pt x="127" y="1840"/>
                  </a:lnTo>
                  <a:lnTo>
                    <a:pt x="134" y="1856"/>
                  </a:lnTo>
                  <a:lnTo>
                    <a:pt x="134" y="1856"/>
                  </a:lnTo>
                  <a:lnTo>
                    <a:pt x="165" y="1918"/>
                  </a:lnTo>
                  <a:lnTo>
                    <a:pt x="196" y="1981"/>
                  </a:lnTo>
                  <a:lnTo>
                    <a:pt x="226" y="2045"/>
                  </a:lnTo>
                  <a:lnTo>
                    <a:pt x="254" y="2109"/>
                  </a:lnTo>
                  <a:lnTo>
                    <a:pt x="254" y="2109"/>
                  </a:lnTo>
                  <a:lnTo>
                    <a:pt x="284" y="2177"/>
                  </a:lnTo>
                  <a:lnTo>
                    <a:pt x="284" y="2177"/>
                  </a:lnTo>
                  <a:lnTo>
                    <a:pt x="287" y="2183"/>
                  </a:lnTo>
                  <a:lnTo>
                    <a:pt x="293" y="2187"/>
                  </a:lnTo>
                  <a:lnTo>
                    <a:pt x="300" y="2190"/>
                  </a:lnTo>
                  <a:lnTo>
                    <a:pt x="306" y="2190"/>
                  </a:lnTo>
                  <a:lnTo>
                    <a:pt x="314" y="2189"/>
                  </a:lnTo>
                  <a:lnTo>
                    <a:pt x="320" y="2186"/>
                  </a:lnTo>
                  <a:lnTo>
                    <a:pt x="323" y="2180"/>
                  </a:lnTo>
                  <a:lnTo>
                    <a:pt x="324" y="2171"/>
                  </a:lnTo>
                  <a:lnTo>
                    <a:pt x="324" y="2171"/>
                  </a:lnTo>
                  <a:lnTo>
                    <a:pt x="324" y="1684"/>
                  </a:lnTo>
                  <a:lnTo>
                    <a:pt x="324" y="1684"/>
                  </a:lnTo>
                  <a:lnTo>
                    <a:pt x="314" y="1702"/>
                  </a:lnTo>
                  <a:lnTo>
                    <a:pt x="314" y="1702"/>
                  </a:lnTo>
                  <a:lnTo>
                    <a:pt x="336" y="1688"/>
                  </a:lnTo>
                  <a:lnTo>
                    <a:pt x="357" y="1673"/>
                  </a:lnTo>
                  <a:lnTo>
                    <a:pt x="376" y="1656"/>
                  </a:lnTo>
                  <a:lnTo>
                    <a:pt x="395" y="1639"/>
                  </a:lnTo>
                  <a:lnTo>
                    <a:pt x="395" y="1639"/>
                  </a:lnTo>
                  <a:lnTo>
                    <a:pt x="446" y="1592"/>
                  </a:lnTo>
                  <a:lnTo>
                    <a:pt x="471" y="1568"/>
                  </a:lnTo>
                  <a:lnTo>
                    <a:pt x="495" y="1541"/>
                  </a:lnTo>
                  <a:lnTo>
                    <a:pt x="517" y="1516"/>
                  </a:lnTo>
                  <a:lnTo>
                    <a:pt x="539" y="1488"/>
                  </a:lnTo>
                  <a:lnTo>
                    <a:pt x="560" y="1461"/>
                  </a:lnTo>
                  <a:lnTo>
                    <a:pt x="578" y="1431"/>
                  </a:lnTo>
                  <a:lnTo>
                    <a:pt x="578" y="1431"/>
                  </a:lnTo>
                  <a:lnTo>
                    <a:pt x="593" y="1408"/>
                  </a:lnTo>
                  <a:lnTo>
                    <a:pt x="605" y="1382"/>
                  </a:lnTo>
                  <a:lnTo>
                    <a:pt x="617" y="1356"/>
                  </a:lnTo>
                  <a:lnTo>
                    <a:pt x="627" y="1329"/>
                  </a:lnTo>
                  <a:lnTo>
                    <a:pt x="636" y="1302"/>
                  </a:lnTo>
                  <a:lnTo>
                    <a:pt x="645" y="1274"/>
                  </a:lnTo>
                  <a:lnTo>
                    <a:pt x="652" y="1246"/>
                  </a:lnTo>
                  <a:lnTo>
                    <a:pt x="658" y="1218"/>
                  </a:lnTo>
                  <a:lnTo>
                    <a:pt x="670" y="1161"/>
                  </a:lnTo>
                  <a:lnTo>
                    <a:pt x="678" y="1103"/>
                  </a:lnTo>
                  <a:lnTo>
                    <a:pt x="684" y="1047"/>
                  </a:lnTo>
                  <a:lnTo>
                    <a:pt x="688" y="990"/>
                  </a:lnTo>
                  <a:lnTo>
                    <a:pt x="688" y="990"/>
                  </a:lnTo>
                  <a:lnTo>
                    <a:pt x="691" y="931"/>
                  </a:lnTo>
                  <a:lnTo>
                    <a:pt x="692" y="870"/>
                  </a:lnTo>
                  <a:lnTo>
                    <a:pt x="692" y="870"/>
                  </a:lnTo>
                  <a:lnTo>
                    <a:pt x="654" y="881"/>
                  </a:lnTo>
                  <a:lnTo>
                    <a:pt x="654" y="881"/>
                  </a:lnTo>
                  <a:lnTo>
                    <a:pt x="685" y="922"/>
                  </a:lnTo>
                  <a:lnTo>
                    <a:pt x="719" y="962"/>
                  </a:lnTo>
                  <a:lnTo>
                    <a:pt x="753" y="1002"/>
                  </a:lnTo>
                  <a:lnTo>
                    <a:pt x="787" y="1041"/>
                  </a:lnTo>
                  <a:lnTo>
                    <a:pt x="787" y="1041"/>
                  </a:lnTo>
                  <a:lnTo>
                    <a:pt x="850" y="1106"/>
                  </a:lnTo>
                  <a:lnTo>
                    <a:pt x="881" y="1139"/>
                  </a:lnTo>
                  <a:lnTo>
                    <a:pt x="914" y="1170"/>
                  </a:lnTo>
                  <a:lnTo>
                    <a:pt x="948" y="1198"/>
                  </a:lnTo>
                  <a:lnTo>
                    <a:pt x="982" y="1228"/>
                  </a:lnTo>
                  <a:lnTo>
                    <a:pt x="1019" y="1255"/>
                  </a:lnTo>
                  <a:lnTo>
                    <a:pt x="1056" y="1278"/>
                  </a:lnTo>
                  <a:lnTo>
                    <a:pt x="1056" y="1278"/>
                  </a:lnTo>
                  <a:lnTo>
                    <a:pt x="1095" y="1301"/>
                  </a:lnTo>
                  <a:lnTo>
                    <a:pt x="1134" y="1322"/>
                  </a:lnTo>
                  <a:lnTo>
                    <a:pt x="1174" y="1341"/>
                  </a:lnTo>
                  <a:lnTo>
                    <a:pt x="1214" y="1359"/>
                  </a:lnTo>
                  <a:lnTo>
                    <a:pt x="1254" y="1375"/>
                  </a:lnTo>
                  <a:lnTo>
                    <a:pt x="1295" y="1391"/>
                  </a:lnTo>
                  <a:lnTo>
                    <a:pt x="1379" y="1420"/>
                  </a:lnTo>
                  <a:lnTo>
                    <a:pt x="1379" y="1420"/>
                  </a:lnTo>
                  <a:lnTo>
                    <a:pt x="1423" y="1433"/>
                  </a:lnTo>
                  <a:lnTo>
                    <a:pt x="1466" y="1445"/>
                  </a:lnTo>
                  <a:lnTo>
                    <a:pt x="1509" y="1454"/>
                  </a:lnTo>
                  <a:lnTo>
                    <a:pt x="1554" y="1461"/>
                  </a:lnTo>
                  <a:lnTo>
                    <a:pt x="1576" y="1464"/>
                  </a:lnTo>
                  <a:lnTo>
                    <a:pt x="1597" y="1466"/>
                  </a:lnTo>
                  <a:lnTo>
                    <a:pt x="1619" y="1466"/>
                  </a:lnTo>
                  <a:lnTo>
                    <a:pt x="1641" y="1464"/>
                  </a:lnTo>
                  <a:lnTo>
                    <a:pt x="1664" y="1463"/>
                  </a:lnTo>
                  <a:lnTo>
                    <a:pt x="1686" y="1460"/>
                  </a:lnTo>
                  <a:lnTo>
                    <a:pt x="1708" y="1455"/>
                  </a:lnTo>
                  <a:lnTo>
                    <a:pt x="1730" y="1449"/>
                  </a:lnTo>
                  <a:lnTo>
                    <a:pt x="1730" y="1449"/>
                  </a:lnTo>
                  <a:lnTo>
                    <a:pt x="1751" y="1443"/>
                  </a:lnTo>
                  <a:lnTo>
                    <a:pt x="1771" y="1436"/>
                  </a:lnTo>
                  <a:lnTo>
                    <a:pt x="1791" y="1427"/>
                  </a:lnTo>
                  <a:lnTo>
                    <a:pt x="1811" y="1418"/>
                  </a:lnTo>
                  <a:lnTo>
                    <a:pt x="1829" y="1408"/>
                  </a:lnTo>
                  <a:lnTo>
                    <a:pt x="1848" y="1396"/>
                  </a:lnTo>
                  <a:lnTo>
                    <a:pt x="1864" y="1382"/>
                  </a:lnTo>
                  <a:lnTo>
                    <a:pt x="1879" y="1368"/>
                  </a:lnTo>
                  <a:lnTo>
                    <a:pt x="1879" y="1368"/>
                  </a:lnTo>
                  <a:lnTo>
                    <a:pt x="1882" y="1363"/>
                  </a:lnTo>
                  <a:lnTo>
                    <a:pt x="1883" y="1360"/>
                  </a:lnTo>
                  <a:lnTo>
                    <a:pt x="1885" y="1351"/>
                  </a:lnTo>
                  <a:lnTo>
                    <a:pt x="1882" y="1344"/>
                  </a:lnTo>
                  <a:lnTo>
                    <a:pt x="1878" y="1338"/>
                  </a:lnTo>
                  <a:lnTo>
                    <a:pt x="1872" y="1333"/>
                  </a:lnTo>
                  <a:lnTo>
                    <a:pt x="1864" y="1332"/>
                  </a:lnTo>
                  <a:lnTo>
                    <a:pt x="1861" y="1332"/>
                  </a:lnTo>
                  <a:lnTo>
                    <a:pt x="1857" y="1333"/>
                  </a:lnTo>
                  <a:lnTo>
                    <a:pt x="1854" y="1335"/>
                  </a:lnTo>
                  <a:lnTo>
                    <a:pt x="1849" y="1338"/>
                  </a:lnTo>
                  <a:lnTo>
                    <a:pt x="1849" y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40">
              <a:extLst>
                <a:ext uri="{FF2B5EF4-FFF2-40B4-BE49-F238E27FC236}">
                  <a16:creationId xmlns:a16="http://schemas.microsoft.com/office/drawing/2014/main" id="{6B208289-047D-DD9B-A2A0-580AC1F6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602"/>
              <a:ext cx="157" cy="260"/>
            </a:xfrm>
            <a:custGeom>
              <a:avLst/>
              <a:gdLst>
                <a:gd name="T0" fmla="*/ 267 w 471"/>
                <a:gd name="T1" fmla="*/ 3 h 780"/>
                <a:gd name="T2" fmla="*/ 200 w 471"/>
                <a:gd name="T3" fmla="*/ 33 h 780"/>
                <a:gd name="T4" fmla="*/ 157 w 471"/>
                <a:gd name="T5" fmla="*/ 57 h 780"/>
                <a:gd name="T6" fmla="*/ 119 w 471"/>
                <a:gd name="T7" fmla="*/ 85 h 780"/>
                <a:gd name="T8" fmla="*/ 99 w 471"/>
                <a:gd name="T9" fmla="*/ 101 h 780"/>
                <a:gd name="T10" fmla="*/ 58 w 471"/>
                <a:gd name="T11" fmla="*/ 153 h 780"/>
                <a:gd name="T12" fmla="*/ 26 w 471"/>
                <a:gd name="T13" fmla="*/ 212 h 780"/>
                <a:gd name="T14" fmla="*/ 7 w 471"/>
                <a:gd name="T15" fmla="*/ 275 h 780"/>
                <a:gd name="T16" fmla="*/ 0 w 471"/>
                <a:gd name="T17" fmla="*/ 342 h 780"/>
                <a:gd name="T18" fmla="*/ 1 w 471"/>
                <a:gd name="T19" fmla="*/ 367 h 780"/>
                <a:gd name="T20" fmla="*/ 9 w 471"/>
                <a:gd name="T21" fmla="*/ 416 h 780"/>
                <a:gd name="T22" fmla="*/ 29 w 471"/>
                <a:gd name="T23" fmla="*/ 487 h 780"/>
                <a:gd name="T24" fmla="*/ 46 w 471"/>
                <a:gd name="T25" fmla="*/ 535 h 780"/>
                <a:gd name="T26" fmla="*/ 70 w 471"/>
                <a:gd name="T27" fmla="*/ 591 h 780"/>
                <a:gd name="T28" fmla="*/ 101 w 471"/>
                <a:gd name="T29" fmla="*/ 643 h 780"/>
                <a:gd name="T30" fmla="*/ 141 w 471"/>
                <a:gd name="T31" fmla="*/ 688 h 780"/>
                <a:gd name="T32" fmla="*/ 188 w 471"/>
                <a:gd name="T33" fmla="*/ 726 h 780"/>
                <a:gd name="T34" fmla="*/ 205 w 471"/>
                <a:gd name="T35" fmla="*/ 735 h 780"/>
                <a:gd name="T36" fmla="*/ 236 w 471"/>
                <a:gd name="T37" fmla="*/ 751 h 780"/>
                <a:gd name="T38" fmla="*/ 269 w 471"/>
                <a:gd name="T39" fmla="*/ 763 h 780"/>
                <a:gd name="T40" fmla="*/ 318 w 471"/>
                <a:gd name="T41" fmla="*/ 775 h 780"/>
                <a:gd name="T42" fmla="*/ 386 w 471"/>
                <a:gd name="T43" fmla="*/ 780 h 780"/>
                <a:gd name="T44" fmla="*/ 456 w 471"/>
                <a:gd name="T45" fmla="*/ 774 h 780"/>
                <a:gd name="T46" fmla="*/ 460 w 471"/>
                <a:gd name="T47" fmla="*/ 772 h 780"/>
                <a:gd name="T48" fmla="*/ 468 w 471"/>
                <a:gd name="T49" fmla="*/ 768 h 780"/>
                <a:gd name="T50" fmla="*/ 471 w 471"/>
                <a:gd name="T51" fmla="*/ 757 h 780"/>
                <a:gd name="T52" fmla="*/ 468 w 471"/>
                <a:gd name="T53" fmla="*/ 743 h 780"/>
                <a:gd name="T54" fmla="*/ 454 w 471"/>
                <a:gd name="T55" fmla="*/ 734 h 780"/>
                <a:gd name="T56" fmla="*/ 445 w 471"/>
                <a:gd name="T57" fmla="*/ 734 h 780"/>
                <a:gd name="T58" fmla="*/ 417 w 471"/>
                <a:gd name="T59" fmla="*/ 737 h 780"/>
                <a:gd name="T60" fmla="*/ 361 w 471"/>
                <a:gd name="T61" fmla="*/ 738 h 780"/>
                <a:gd name="T62" fmla="*/ 306 w 471"/>
                <a:gd name="T63" fmla="*/ 731 h 780"/>
                <a:gd name="T64" fmla="*/ 252 w 471"/>
                <a:gd name="T65" fmla="*/ 714 h 780"/>
                <a:gd name="T66" fmla="*/ 227 w 471"/>
                <a:gd name="T67" fmla="*/ 701 h 780"/>
                <a:gd name="T68" fmla="*/ 179 w 471"/>
                <a:gd name="T69" fmla="*/ 668 h 780"/>
                <a:gd name="T70" fmla="*/ 141 w 471"/>
                <a:gd name="T71" fmla="*/ 627 h 780"/>
                <a:gd name="T72" fmla="*/ 110 w 471"/>
                <a:gd name="T73" fmla="*/ 581 h 780"/>
                <a:gd name="T74" fmla="*/ 87 w 471"/>
                <a:gd name="T75" fmla="*/ 527 h 780"/>
                <a:gd name="T76" fmla="*/ 74 w 471"/>
                <a:gd name="T77" fmla="*/ 489 h 780"/>
                <a:gd name="T78" fmla="*/ 55 w 471"/>
                <a:gd name="T79" fmla="*/ 431 h 780"/>
                <a:gd name="T80" fmla="*/ 46 w 471"/>
                <a:gd name="T81" fmla="*/ 391 h 780"/>
                <a:gd name="T82" fmla="*/ 43 w 471"/>
                <a:gd name="T83" fmla="*/ 371 h 780"/>
                <a:gd name="T84" fmla="*/ 44 w 471"/>
                <a:gd name="T85" fmla="*/ 309 h 780"/>
                <a:gd name="T86" fmla="*/ 56 w 471"/>
                <a:gd name="T87" fmla="*/ 250 h 780"/>
                <a:gd name="T88" fmla="*/ 81 w 471"/>
                <a:gd name="T89" fmla="*/ 193 h 780"/>
                <a:gd name="T90" fmla="*/ 119 w 471"/>
                <a:gd name="T91" fmla="*/ 143 h 780"/>
                <a:gd name="T92" fmla="*/ 136 w 471"/>
                <a:gd name="T93" fmla="*/ 125 h 780"/>
                <a:gd name="T94" fmla="*/ 176 w 471"/>
                <a:gd name="T95" fmla="*/ 94 h 780"/>
                <a:gd name="T96" fmla="*/ 220 w 471"/>
                <a:gd name="T97" fmla="*/ 70 h 780"/>
                <a:gd name="T98" fmla="*/ 288 w 471"/>
                <a:gd name="T99" fmla="*/ 39 h 780"/>
                <a:gd name="T100" fmla="*/ 292 w 471"/>
                <a:gd name="T101" fmla="*/ 36 h 780"/>
                <a:gd name="T102" fmla="*/ 297 w 471"/>
                <a:gd name="T103" fmla="*/ 30 h 780"/>
                <a:gd name="T104" fmla="*/ 298 w 471"/>
                <a:gd name="T105" fmla="*/ 19 h 780"/>
                <a:gd name="T106" fmla="*/ 291 w 471"/>
                <a:gd name="T107" fmla="*/ 6 h 780"/>
                <a:gd name="T108" fmla="*/ 276 w 471"/>
                <a:gd name="T109" fmla="*/ 0 h 780"/>
                <a:gd name="T110" fmla="*/ 267 w 471"/>
                <a:gd name="T111" fmla="*/ 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1" h="780">
                  <a:moveTo>
                    <a:pt x="267" y="3"/>
                  </a:moveTo>
                  <a:lnTo>
                    <a:pt x="267" y="3"/>
                  </a:lnTo>
                  <a:lnTo>
                    <a:pt x="223" y="22"/>
                  </a:lnTo>
                  <a:lnTo>
                    <a:pt x="200" y="33"/>
                  </a:lnTo>
                  <a:lnTo>
                    <a:pt x="179" y="45"/>
                  </a:lnTo>
                  <a:lnTo>
                    <a:pt x="157" y="57"/>
                  </a:lnTo>
                  <a:lnTo>
                    <a:pt x="138" y="70"/>
                  </a:lnTo>
                  <a:lnTo>
                    <a:pt x="119" y="85"/>
                  </a:lnTo>
                  <a:lnTo>
                    <a:pt x="99" y="101"/>
                  </a:lnTo>
                  <a:lnTo>
                    <a:pt x="99" y="101"/>
                  </a:lnTo>
                  <a:lnTo>
                    <a:pt x="77" y="126"/>
                  </a:lnTo>
                  <a:lnTo>
                    <a:pt x="58" y="153"/>
                  </a:lnTo>
                  <a:lnTo>
                    <a:pt x="41" y="181"/>
                  </a:lnTo>
                  <a:lnTo>
                    <a:pt x="26" y="212"/>
                  </a:lnTo>
                  <a:lnTo>
                    <a:pt x="15" y="244"/>
                  </a:lnTo>
                  <a:lnTo>
                    <a:pt x="7" y="275"/>
                  </a:lnTo>
                  <a:lnTo>
                    <a:pt x="1" y="309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" y="367"/>
                  </a:lnTo>
                  <a:lnTo>
                    <a:pt x="4" y="392"/>
                  </a:lnTo>
                  <a:lnTo>
                    <a:pt x="9" y="416"/>
                  </a:lnTo>
                  <a:lnTo>
                    <a:pt x="15" y="440"/>
                  </a:lnTo>
                  <a:lnTo>
                    <a:pt x="29" y="487"/>
                  </a:lnTo>
                  <a:lnTo>
                    <a:pt x="46" y="535"/>
                  </a:lnTo>
                  <a:lnTo>
                    <a:pt x="46" y="535"/>
                  </a:lnTo>
                  <a:lnTo>
                    <a:pt x="56" y="563"/>
                  </a:lnTo>
                  <a:lnTo>
                    <a:pt x="70" y="591"/>
                  </a:lnTo>
                  <a:lnTo>
                    <a:pt x="84" y="618"/>
                  </a:lnTo>
                  <a:lnTo>
                    <a:pt x="101" y="643"/>
                  </a:lnTo>
                  <a:lnTo>
                    <a:pt x="120" y="667"/>
                  </a:lnTo>
                  <a:lnTo>
                    <a:pt x="141" y="688"/>
                  </a:lnTo>
                  <a:lnTo>
                    <a:pt x="163" y="708"/>
                  </a:lnTo>
                  <a:lnTo>
                    <a:pt x="188" y="726"/>
                  </a:lnTo>
                  <a:lnTo>
                    <a:pt x="188" y="726"/>
                  </a:lnTo>
                  <a:lnTo>
                    <a:pt x="205" y="735"/>
                  </a:lnTo>
                  <a:lnTo>
                    <a:pt x="220" y="744"/>
                  </a:lnTo>
                  <a:lnTo>
                    <a:pt x="236" y="751"/>
                  </a:lnTo>
                  <a:lnTo>
                    <a:pt x="252" y="759"/>
                  </a:lnTo>
                  <a:lnTo>
                    <a:pt x="269" y="763"/>
                  </a:lnTo>
                  <a:lnTo>
                    <a:pt x="285" y="768"/>
                  </a:lnTo>
                  <a:lnTo>
                    <a:pt x="318" y="775"/>
                  </a:lnTo>
                  <a:lnTo>
                    <a:pt x="352" y="778"/>
                  </a:lnTo>
                  <a:lnTo>
                    <a:pt x="386" y="780"/>
                  </a:lnTo>
                  <a:lnTo>
                    <a:pt x="420" y="778"/>
                  </a:lnTo>
                  <a:lnTo>
                    <a:pt x="456" y="774"/>
                  </a:lnTo>
                  <a:lnTo>
                    <a:pt x="456" y="774"/>
                  </a:lnTo>
                  <a:lnTo>
                    <a:pt x="460" y="772"/>
                  </a:lnTo>
                  <a:lnTo>
                    <a:pt x="465" y="771"/>
                  </a:lnTo>
                  <a:lnTo>
                    <a:pt x="468" y="768"/>
                  </a:lnTo>
                  <a:lnTo>
                    <a:pt x="469" y="765"/>
                  </a:lnTo>
                  <a:lnTo>
                    <a:pt x="471" y="757"/>
                  </a:lnTo>
                  <a:lnTo>
                    <a:pt x="471" y="750"/>
                  </a:lnTo>
                  <a:lnTo>
                    <a:pt x="468" y="743"/>
                  </a:lnTo>
                  <a:lnTo>
                    <a:pt x="462" y="738"/>
                  </a:lnTo>
                  <a:lnTo>
                    <a:pt x="454" y="734"/>
                  </a:lnTo>
                  <a:lnTo>
                    <a:pt x="450" y="734"/>
                  </a:lnTo>
                  <a:lnTo>
                    <a:pt x="445" y="734"/>
                  </a:lnTo>
                  <a:lnTo>
                    <a:pt x="445" y="734"/>
                  </a:lnTo>
                  <a:lnTo>
                    <a:pt x="417" y="737"/>
                  </a:lnTo>
                  <a:lnTo>
                    <a:pt x="389" y="738"/>
                  </a:lnTo>
                  <a:lnTo>
                    <a:pt x="361" y="738"/>
                  </a:lnTo>
                  <a:lnTo>
                    <a:pt x="332" y="737"/>
                  </a:lnTo>
                  <a:lnTo>
                    <a:pt x="306" y="731"/>
                  </a:lnTo>
                  <a:lnTo>
                    <a:pt x="279" y="723"/>
                  </a:lnTo>
                  <a:lnTo>
                    <a:pt x="252" y="714"/>
                  </a:lnTo>
                  <a:lnTo>
                    <a:pt x="227" y="701"/>
                  </a:lnTo>
                  <a:lnTo>
                    <a:pt x="227" y="701"/>
                  </a:lnTo>
                  <a:lnTo>
                    <a:pt x="203" y="686"/>
                  </a:lnTo>
                  <a:lnTo>
                    <a:pt x="179" y="668"/>
                  </a:lnTo>
                  <a:lnTo>
                    <a:pt x="160" y="649"/>
                  </a:lnTo>
                  <a:lnTo>
                    <a:pt x="141" y="627"/>
                  </a:lnTo>
                  <a:lnTo>
                    <a:pt x="125" y="604"/>
                  </a:lnTo>
                  <a:lnTo>
                    <a:pt x="110" y="581"/>
                  </a:lnTo>
                  <a:lnTo>
                    <a:pt x="98" y="554"/>
                  </a:lnTo>
                  <a:lnTo>
                    <a:pt x="87" y="527"/>
                  </a:lnTo>
                  <a:lnTo>
                    <a:pt x="87" y="527"/>
                  </a:lnTo>
                  <a:lnTo>
                    <a:pt x="74" y="489"/>
                  </a:lnTo>
                  <a:lnTo>
                    <a:pt x="61" y="450"/>
                  </a:lnTo>
                  <a:lnTo>
                    <a:pt x="55" y="431"/>
                  </a:lnTo>
                  <a:lnTo>
                    <a:pt x="50" y="410"/>
                  </a:lnTo>
                  <a:lnTo>
                    <a:pt x="46" y="391"/>
                  </a:lnTo>
                  <a:lnTo>
                    <a:pt x="43" y="371"/>
                  </a:lnTo>
                  <a:lnTo>
                    <a:pt x="43" y="371"/>
                  </a:lnTo>
                  <a:lnTo>
                    <a:pt x="41" y="340"/>
                  </a:lnTo>
                  <a:lnTo>
                    <a:pt x="44" y="309"/>
                  </a:lnTo>
                  <a:lnTo>
                    <a:pt x="49" y="279"/>
                  </a:lnTo>
                  <a:lnTo>
                    <a:pt x="56" y="250"/>
                  </a:lnTo>
                  <a:lnTo>
                    <a:pt x="68" y="220"/>
                  </a:lnTo>
                  <a:lnTo>
                    <a:pt x="81" y="193"/>
                  </a:lnTo>
                  <a:lnTo>
                    <a:pt x="99" y="166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36" y="125"/>
                  </a:lnTo>
                  <a:lnTo>
                    <a:pt x="156" y="108"/>
                  </a:lnTo>
                  <a:lnTo>
                    <a:pt x="176" y="94"/>
                  </a:lnTo>
                  <a:lnTo>
                    <a:pt x="197" y="82"/>
                  </a:lnTo>
                  <a:lnTo>
                    <a:pt x="220" y="70"/>
                  </a:lnTo>
                  <a:lnTo>
                    <a:pt x="242" y="59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92" y="36"/>
                  </a:lnTo>
                  <a:lnTo>
                    <a:pt x="295" y="33"/>
                  </a:lnTo>
                  <a:lnTo>
                    <a:pt x="297" y="30"/>
                  </a:lnTo>
                  <a:lnTo>
                    <a:pt x="298" y="27"/>
                  </a:lnTo>
                  <a:lnTo>
                    <a:pt x="298" y="19"/>
                  </a:lnTo>
                  <a:lnTo>
                    <a:pt x="295" y="12"/>
                  </a:lnTo>
                  <a:lnTo>
                    <a:pt x="291" y="6"/>
                  </a:lnTo>
                  <a:lnTo>
                    <a:pt x="283" y="2"/>
                  </a:lnTo>
                  <a:lnTo>
                    <a:pt x="276" y="0"/>
                  </a:lnTo>
                  <a:lnTo>
                    <a:pt x="272" y="2"/>
                  </a:lnTo>
                  <a:lnTo>
                    <a:pt x="267" y="3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41">
              <a:extLst>
                <a:ext uri="{FF2B5EF4-FFF2-40B4-BE49-F238E27FC236}">
                  <a16:creationId xmlns:a16="http://schemas.microsoft.com/office/drawing/2014/main" id="{59CE4545-25DE-4C41-EC6A-D5E910BB0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597"/>
              <a:ext cx="145" cy="264"/>
            </a:xfrm>
            <a:custGeom>
              <a:avLst/>
              <a:gdLst>
                <a:gd name="T0" fmla="*/ 167 w 436"/>
                <a:gd name="T1" fmla="*/ 38 h 791"/>
                <a:gd name="T2" fmla="*/ 235 w 436"/>
                <a:gd name="T3" fmla="*/ 77 h 791"/>
                <a:gd name="T4" fmla="*/ 268 w 436"/>
                <a:gd name="T5" fmla="*/ 98 h 791"/>
                <a:gd name="T6" fmla="*/ 297 w 436"/>
                <a:gd name="T7" fmla="*/ 123 h 791"/>
                <a:gd name="T8" fmla="*/ 318 w 436"/>
                <a:gd name="T9" fmla="*/ 145 h 791"/>
                <a:gd name="T10" fmla="*/ 351 w 436"/>
                <a:gd name="T11" fmla="*/ 193 h 791"/>
                <a:gd name="T12" fmla="*/ 375 w 436"/>
                <a:gd name="T13" fmla="*/ 246 h 791"/>
                <a:gd name="T14" fmla="*/ 390 w 436"/>
                <a:gd name="T15" fmla="*/ 304 h 791"/>
                <a:gd name="T16" fmla="*/ 392 w 436"/>
                <a:gd name="T17" fmla="*/ 334 h 791"/>
                <a:gd name="T18" fmla="*/ 392 w 436"/>
                <a:gd name="T19" fmla="*/ 383 h 791"/>
                <a:gd name="T20" fmla="*/ 385 w 436"/>
                <a:gd name="T21" fmla="*/ 430 h 791"/>
                <a:gd name="T22" fmla="*/ 372 w 436"/>
                <a:gd name="T23" fmla="*/ 476 h 791"/>
                <a:gd name="T24" fmla="*/ 351 w 436"/>
                <a:gd name="T25" fmla="*/ 522 h 791"/>
                <a:gd name="T26" fmla="*/ 335 w 436"/>
                <a:gd name="T27" fmla="*/ 558 h 791"/>
                <a:gd name="T28" fmla="*/ 308 w 436"/>
                <a:gd name="T29" fmla="*/ 613 h 791"/>
                <a:gd name="T30" fmla="*/ 287 w 436"/>
                <a:gd name="T31" fmla="*/ 646 h 791"/>
                <a:gd name="T32" fmla="*/ 275 w 436"/>
                <a:gd name="T33" fmla="*/ 662 h 791"/>
                <a:gd name="T34" fmla="*/ 250 w 436"/>
                <a:gd name="T35" fmla="*/ 687 h 791"/>
                <a:gd name="T36" fmla="*/ 223 w 436"/>
                <a:gd name="T37" fmla="*/ 708 h 791"/>
                <a:gd name="T38" fmla="*/ 193 w 436"/>
                <a:gd name="T39" fmla="*/ 724 h 791"/>
                <a:gd name="T40" fmla="*/ 162 w 436"/>
                <a:gd name="T41" fmla="*/ 738 h 791"/>
                <a:gd name="T42" fmla="*/ 128 w 436"/>
                <a:gd name="T43" fmla="*/ 747 h 791"/>
                <a:gd name="T44" fmla="*/ 95 w 436"/>
                <a:gd name="T45" fmla="*/ 750 h 791"/>
                <a:gd name="T46" fmla="*/ 60 w 436"/>
                <a:gd name="T47" fmla="*/ 748 h 791"/>
                <a:gd name="T48" fmla="*/ 26 w 436"/>
                <a:gd name="T49" fmla="*/ 741 h 791"/>
                <a:gd name="T50" fmla="*/ 21 w 436"/>
                <a:gd name="T51" fmla="*/ 741 h 791"/>
                <a:gd name="T52" fmla="*/ 14 w 436"/>
                <a:gd name="T53" fmla="*/ 742 h 791"/>
                <a:gd name="T54" fmla="*/ 5 w 436"/>
                <a:gd name="T55" fmla="*/ 748 h 791"/>
                <a:gd name="T56" fmla="*/ 0 w 436"/>
                <a:gd name="T57" fmla="*/ 763 h 791"/>
                <a:gd name="T58" fmla="*/ 5 w 436"/>
                <a:gd name="T59" fmla="*/ 775 h 791"/>
                <a:gd name="T60" fmla="*/ 11 w 436"/>
                <a:gd name="T61" fmla="*/ 779 h 791"/>
                <a:gd name="T62" fmla="*/ 15 w 436"/>
                <a:gd name="T63" fmla="*/ 781 h 791"/>
                <a:gd name="T64" fmla="*/ 46 w 436"/>
                <a:gd name="T65" fmla="*/ 788 h 791"/>
                <a:gd name="T66" fmla="*/ 79 w 436"/>
                <a:gd name="T67" fmla="*/ 791 h 791"/>
                <a:gd name="T68" fmla="*/ 110 w 436"/>
                <a:gd name="T69" fmla="*/ 790 h 791"/>
                <a:gd name="T70" fmla="*/ 143 w 436"/>
                <a:gd name="T71" fmla="*/ 785 h 791"/>
                <a:gd name="T72" fmla="*/ 174 w 436"/>
                <a:gd name="T73" fmla="*/ 778 h 791"/>
                <a:gd name="T74" fmla="*/ 204 w 436"/>
                <a:gd name="T75" fmla="*/ 766 h 791"/>
                <a:gd name="T76" fmla="*/ 232 w 436"/>
                <a:gd name="T77" fmla="*/ 751 h 791"/>
                <a:gd name="T78" fmla="*/ 259 w 436"/>
                <a:gd name="T79" fmla="*/ 733 h 791"/>
                <a:gd name="T80" fmla="*/ 280 w 436"/>
                <a:gd name="T81" fmla="*/ 715 h 791"/>
                <a:gd name="T82" fmla="*/ 314 w 436"/>
                <a:gd name="T83" fmla="*/ 678 h 791"/>
                <a:gd name="T84" fmla="*/ 341 w 436"/>
                <a:gd name="T85" fmla="*/ 635 h 791"/>
                <a:gd name="T86" fmla="*/ 376 w 436"/>
                <a:gd name="T87" fmla="*/ 567 h 791"/>
                <a:gd name="T88" fmla="*/ 397 w 436"/>
                <a:gd name="T89" fmla="*/ 519 h 791"/>
                <a:gd name="T90" fmla="*/ 416 w 436"/>
                <a:gd name="T91" fmla="*/ 473 h 791"/>
                <a:gd name="T92" fmla="*/ 430 w 436"/>
                <a:gd name="T93" fmla="*/ 424 h 791"/>
                <a:gd name="T94" fmla="*/ 436 w 436"/>
                <a:gd name="T95" fmla="*/ 372 h 791"/>
                <a:gd name="T96" fmla="*/ 436 w 436"/>
                <a:gd name="T97" fmla="*/ 341 h 791"/>
                <a:gd name="T98" fmla="*/ 427 w 436"/>
                <a:gd name="T99" fmla="*/ 277 h 791"/>
                <a:gd name="T100" fmla="*/ 409 w 436"/>
                <a:gd name="T101" fmla="*/ 217 h 791"/>
                <a:gd name="T102" fmla="*/ 379 w 436"/>
                <a:gd name="T103" fmla="*/ 160 h 791"/>
                <a:gd name="T104" fmla="*/ 361 w 436"/>
                <a:gd name="T105" fmla="*/ 133 h 791"/>
                <a:gd name="T106" fmla="*/ 324 w 436"/>
                <a:gd name="T107" fmla="*/ 93 h 791"/>
                <a:gd name="T108" fmla="*/ 281 w 436"/>
                <a:gd name="T109" fmla="*/ 59 h 791"/>
                <a:gd name="T110" fmla="*/ 237 w 436"/>
                <a:gd name="T111" fmla="*/ 29 h 791"/>
                <a:gd name="T112" fmla="*/ 188 w 436"/>
                <a:gd name="T113" fmla="*/ 3 h 791"/>
                <a:gd name="T114" fmla="*/ 179 w 436"/>
                <a:gd name="T115" fmla="*/ 0 h 791"/>
                <a:gd name="T116" fmla="*/ 165 w 436"/>
                <a:gd name="T117" fmla="*/ 4 h 791"/>
                <a:gd name="T118" fmla="*/ 156 w 436"/>
                <a:gd name="T119" fmla="*/ 18 h 791"/>
                <a:gd name="T120" fmla="*/ 158 w 436"/>
                <a:gd name="T121" fmla="*/ 29 h 791"/>
                <a:gd name="T122" fmla="*/ 162 w 436"/>
                <a:gd name="T123" fmla="*/ 35 h 791"/>
                <a:gd name="T124" fmla="*/ 167 w 436"/>
                <a:gd name="T125" fmla="*/ 3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6" h="791">
                  <a:moveTo>
                    <a:pt x="167" y="38"/>
                  </a:moveTo>
                  <a:lnTo>
                    <a:pt x="167" y="38"/>
                  </a:lnTo>
                  <a:lnTo>
                    <a:pt x="201" y="58"/>
                  </a:lnTo>
                  <a:lnTo>
                    <a:pt x="235" y="77"/>
                  </a:lnTo>
                  <a:lnTo>
                    <a:pt x="251" y="87"/>
                  </a:lnTo>
                  <a:lnTo>
                    <a:pt x="268" y="98"/>
                  </a:lnTo>
                  <a:lnTo>
                    <a:pt x="283" y="110"/>
                  </a:lnTo>
                  <a:lnTo>
                    <a:pt x="297" y="123"/>
                  </a:lnTo>
                  <a:lnTo>
                    <a:pt x="297" y="123"/>
                  </a:lnTo>
                  <a:lnTo>
                    <a:pt x="318" y="145"/>
                  </a:lnTo>
                  <a:lnTo>
                    <a:pt x="336" y="169"/>
                  </a:lnTo>
                  <a:lnTo>
                    <a:pt x="351" y="193"/>
                  </a:lnTo>
                  <a:lnTo>
                    <a:pt x="364" y="220"/>
                  </a:lnTo>
                  <a:lnTo>
                    <a:pt x="375" y="246"/>
                  </a:lnTo>
                  <a:lnTo>
                    <a:pt x="384" y="274"/>
                  </a:lnTo>
                  <a:lnTo>
                    <a:pt x="390" y="304"/>
                  </a:lnTo>
                  <a:lnTo>
                    <a:pt x="392" y="334"/>
                  </a:lnTo>
                  <a:lnTo>
                    <a:pt x="392" y="334"/>
                  </a:lnTo>
                  <a:lnTo>
                    <a:pt x="394" y="358"/>
                  </a:lnTo>
                  <a:lnTo>
                    <a:pt x="392" y="383"/>
                  </a:lnTo>
                  <a:lnTo>
                    <a:pt x="390" y="407"/>
                  </a:lnTo>
                  <a:lnTo>
                    <a:pt x="385" y="430"/>
                  </a:lnTo>
                  <a:lnTo>
                    <a:pt x="379" y="454"/>
                  </a:lnTo>
                  <a:lnTo>
                    <a:pt x="372" y="476"/>
                  </a:lnTo>
                  <a:lnTo>
                    <a:pt x="361" y="500"/>
                  </a:lnTo>
                  <a:lnTo>
                    <a:pt x="351" y="522"/>
                  </a:lnTo>
                  <a:lnTo>
                    <a:pt x="351" y="522"/>
                  </a:lnTo>
                  <a:lnTo>
                    <a:pt x="335" y="558"/>
                  </a:lnTo>
                  <a:lnTo>
                    <a:pt x="317" y="595"/>
                  </a:lnTo>
                  <a:lnTo>
                    <a:pt x="308" y="613"/>
                  </a:lnTo>
                  <a:lnTo>
                    <a:pt x="297" y="629"/>
                  </a:lnTo>
                  <a:lnTo>
                    <a:pt x="287" y="646"/>
                  </a:lnTo>
                  <a:lnTo>
                    <a:pt x="275" y="662"/>
                  </a:lnTo>
                  <a:lnTo>
                    <a:pt x="275" y="662"/>
                  </a:lnTo>
                  <a:lnTo>
                    <a:pt x="263" y="675"/>
                  </a:lnTo>
                  <a:lnTo>
                    <a:pt x="250" y="687"/>
                  </a:lnTo>
                  <a:lnTo>
                    <a:pt x="237" y="698"/>
                  </a:lnTo>
                  <a:lnTo>
                    <a:pt x="223" y="708"/>
                  </a:lnTo>
                  <a:lnTo>
                    <a:pt x="208" y="717"/>
                  </a:lnTo>
                  <a:lnTo>
                    <a:pt x="193" y="724"/>
                  </a:lnTo>
                  <a:lnTo>
                    <a:pt x="177" y="732"/>
                  </a:lnTo>
                  <a:lnTo>
                    <a:pt x="162" y="738"/>
                  </a:lnTo>
                  <a:lnTo>
                    <a:pt x="146" y="742"/>
                  </a:lnTo>
                  <a:lnTo>
                    <a:pt x="128" y="747"/>
                  </a:lnTo>
                  <a:lnTo>
                    <a:pt x="112" y="748"/>
                  </a:lnTo>
                  <a:lnTo>
                    <a:pt x="95" y="750"/>
                  </a:lnTo>
                  <a:lnTo>
                    <a:pt x="78" y="750"/>
                  </a:lnTo>
                  <a:lnTo>
                    <a:pt x="60" y="748"/>
                  </a:lnTo>
                  <a:lnTo>
                    <a:pt x="44" y="745"/>
                  </a:lnTo>
                  <a:lnTo>
                    <a:pt x="26" y="741"/>
                  </a:lnTo>
                  <a:lnTo>
                    <a:pt x="26" y="741"/>
                  </a:lnTo>
                  <a:lnTo>
                    <a:pt x="21" y="741"/>
                  </a:lnTo>
                  <a:lnTo>
                    <a:pt x="17" y="741"/>
                  </a:lnTo>
                  <a:lnTo>
                    <a:pt x="14" y="742"/>
                  </a:lnTo>
                  <a:lnTo>
                    <a:pt x="9" y="744"/>
                  </a:lnTo>
                  <a:lnTo>
                    <a:pt x="5" y="748"/>
                  </a:lnTo>
                  <a:lnTo>
                    <a:pt x="2" y="756"/>
                  </a:lnTo>
                  <a:lnTo>
                    <a:pt x="0" y="763"/>
                  </a:lnTo>
                  <a:lnTo>
                    <a:pt x="2" y="770"/>
                  </a:lnTo>
                  <a:lnTo>
                    <a:pt x="5" y="775"/>
                  </a:lnTo>
                  <a:lnTo>
                    <a:pt x="6" y="776"/>
                  </a:lnTo>
                  <a:lnTo>
                    <a:pt x="11" y="779"/>
                  </a:lnTo>
                  <a:lnTo>
                    <a:pt x="15" y="781"/>
                  </a:lnTo>
                  <a:lnTo>
                    <a:pt x="15" y="781"/>
                  </a:lnTo>
                  <a:lnTo>
                    <a:pt x="30" y="785"/>
                  </a:lnTo>
                  <a:lnTo>
                    <a:pt x="46" y="788"/>
                  </a:lnTo>
                  <a:lnTo>
                    <a:pt x="63" y="790"/>
                  </a:lnTo>
                  <a:lnTo>
                    <a:pt x="79" y="791"/>
                  </a:lnTo>
                  <a:lnTo>
                    <a:pt x="95" y="791"/>
                  </a:lnTo>
                  <a:lnTo>
                    <a:pt x="110" y="790"/>
                  </a:lnTo>
                  <a:lnTo>
                    <a:pt x="127" y="788"/>
                  </a:lnTo>
                  <a:lnTo>
                    <a:pt x="143" y="785"/>
                  </a:lnTo>
                  <a:lnTo>
                    <a:pt x="158" y="782"/>
                  </a:lnTo>
                  <a:lnTo>
                    <a:pt x="174" y="778"/>
                  </a:lnTo>
                  <a:lnTo>
                    <a:pt x="189" y="772"/>
                  </a:lnTo>
                  <a:lnTo>
                    <a:pt x="204" y="766"/>
                  </a:lnTo>
                  <a:lnTo>
                    <a:pt x="219" y="759"/>
                  </a:lnTo>
                  <a:lnTo>
                    <a:pt x="232" y="751"/>
                  </a:lnTo>
                  <a:lnTo>
                    <a:pt x="245" y="742"/>
                  </a:lnTo>
                  <a:lnTo>
                    <a:pt x="259" y="733"/>
                  </a:lnTo>
                  <a:lnTo>
                    <a:pt x="259" y="733"/>
                  </a:lnTo>
                  <a:lnTo>
                    <a:pt x="280" y="715"/>
                  </a:lnTo>
                  <a:lnTo>
                    <a:pt x="297" y="698"/>
                  </a:lnTo>
                  <a:lnTo>
                    <a:pt x="314" y="678"/>
                  </a:lnTo>
                  <a:lnTo>
                    <a:pt x="327" y="658"/>
                  </a:lnTo>
                  <a:lnTo>
                    <a:pt x="341" y="635"/>
                  </a:lnTo>
                  <a:lnTo>
                    <a:pt x="352" y="613"/>
                  </a:lnTo>
                  <a:lnTo>
                    <a:pt x="376" y="567"/>
                  </a:lnTo>
                  <a:lnTo>
                    <a:pt x="376" y="567"/>
                  </a:lnTo>
                  <a:lnTo>
                    <a:pt x="397" y="519"/>
                  </a:lnTo>
                  <a:lnTo>
                    <a:pt x="407" y="497"/>
                  </a:lnTo>
                  <a:lnTo>
                    <a:pt x="416" y="473"/>
                  </a:lnTo>
                  <a:lnTo>
                    <a:pt x="424" y="448"/>
                  </a:lnTo>
                  <a:lnTo>
                    <a:pt x="430" y="424"/>
                  </a:lnTo>
                  <a:lnTo>
                    <a:pt x="433" y="399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36" y="341"/>
                  </a:lnTo>
                  <a:lnTo>
                    <a:pt x="433" y="309"/>
                  </a:lnTo>
                  <a:lnTo>
                    <a:pt x="427" y="277"/>
                  </a:lnTo>
                  <a:lnTo>
                    <a:pt x="419" y="246"/>
                  </a:lnTo>
                  <a:lnTo>
                    <a:pt x="409" y="217"/>
                  </a:lnTo>
                  <a:lnTo>
                    <a:pt x="395" y="188"/>
                  </a:lnTo>
                  <a:lnTo>
                    <a:pt x="379" y="160"/>
                  </a:lnTo>
                  <a:lnTo>
                    <a:pt x="361" y="133"/>
                  </a:lnTo>
                  <a:lnTo>
                    <a:pt x="361" y="133"/>
                  </a:lnTo>
                  <a:lnTo>
                    <a:pt x="343" y="113"/>
                  </a:lnTo>
                  <a:lnTo>
                    <a:pt x="324" y="93"/>
                  </a:lnTo>
                  <a:lnTo>
                    <a:pt x="303" y="75"/>
                  </a:lnTo>
                  <a:lnTo>
                    <a:pt x="281" y="59"/>
                  </a:lnTo>
                  <a:lnTo>
                    <a:pt x="259" y="44"/>
                  </a:lnTo>
                  <a:lnTo>
                    <a:pt x="237" y="29"/>
                  </a:lnTo>
                  <a:lnTo>
                    <a:pt x="188" y="3"/>
                  </a:lnTo>
                  <a:lnTo>
                    <a:pt x="188" y="3"/>
                  </a:lnTo>
                  <a:lnTo>
                    <a:pt x="183" y="1"/>
                  </a:lnTo>
                  <a:lnTo>
                    <a:pt x="179" y="0"/>
                  </a:lnTo>
                  <a:lnTo>
                    <a:pt x="171" y="1"/>
                  </a:lnTo>
                  <a:lnTo>
                    <a:pt x="165" y="4"/>
                  </a:lnTo>
                  <a:lnTo>
                    <a:pt x="159" y="10"/>
                  </a:lnTo>
                  <a:lnTo>
                    <a:pt x="156" y="18"/>
                  </a:lnTo>
                  <a:lnTo>
                    <a:pt x="156" y="25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2" y="35"/>
                  </a:lnTo>
                  <a:lnTo>
                    <a:pt x="167" y="38"/>
                  </a:lnTo>
                  <a:lnTo>
                    <a:pt x="16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6E80454C-37D9-C183-6A7A-C1A887588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1117"/>
              <a:ext cx="14" cy="84"/>
            </a:xfrm>
            <a:custGeom>
              <a:avLst/>
              <a:gdLst>
                <a:gd name="T0" fmla="*/ 0 w 42"/>
                <a:gd name="T1" fmla="*/ 21 h 251"/>
                <a:gd name="T2" fmla="*/ 0 w 42"/>
                <a:gd name="T3" fmla="*/ 21 h 251"/>
                <a:gd name="T4" fmla="*/ 0 w 42"/>
                <a:gd name="T5" fmla="*/ 231 h 251"/>
                <a:gd name="T6" fmla="*/ 0 w 42"/>
                <a:gd name="T7" fmla="*/ 231 h 251"/>
                <a:gd name="T8" fmla="*/ 0 w 42"/>
                <a:gd name="T9" fmla="*/ 235 h 251"/>
                <a:gd name="T10" fmla="*/ 2 w 42"/>
                <a:gd name="T11" fmla="*/ 239 h 251"/>
                <a:gd name="T12" fmla="*/ 5 w 42"/>
                <a:gd name="T13" fmla="*/ 242 h 251"/>
                <a:gd name="T14" fmla="*/ 8 w 42"/>
                <a:gd name="T15" fmla="*/ 245 h 251"/>
                <a:gd name="T16" fmla="*/ 14 w 42"/>
                <a:gd name="T17" fmla="*/ 250 h 251"/>
                <a:gd name="T18" fmla="*/ 21 w 42"/>
                <a:gd name="T19" fmla="*/ 251 h 251"/>
                <a:gd name="T20" fmla="*/ 29 w 42"/>
                <a:gd name="T21" fmla="*/ 250 h 251"/>
                <a:gd name="T22" fmla="*/ 36 w 42"/>
                <a:gd name="T23" fmla="*/ 245 h 251"/>
                <a:gd name="T24" fmla="*/ 39 w 42"/>
                <a:gd name="T25" fmla="*/ 242 h 251"/>
                <a:gd name="T26" fmla="*/ 41 w 42"/>
                <a:gd name="T27" fmla="*/ 239 h 251"/>
                <a:gd name="T28" fmla="*/ 42 w 42"/>
                <a:gd name="T29" fmla="*/ 235 h 251"/>
                <a:gd name="T30" fmla="*/ 42 w 42"/>
                <a:gd name="T31" fmla="*/ 231 h 251"/>
                <a:gd name="T32" fmla="*/ 42 w 42"/>
                <a:gd name="T33" fmla="*/ 231 h 251"/>
                <a:gd name="T34" fmla="*/ 42 w 42"/>
                <a:gd name="T35" fmla="*/ 21 h 251"/>
                <a:gd name="T36" fmla="*/ 42 w 42"/>
                <a:gd name="T37" fmla="*/ 21 h 251"/>
                <a:gd name="T38" fmla="*/ 42 w 42"/>
                <a:gd name="T39" fmla="*/ 17 h 251"/>
                <a:gd name="T40" fmla="*/ 41 w 42"/>
                <a:gd name="T41" fmla="*/ 12 h 251"/>
                <a:gd name="T42" fmla="*/ 39 w 42"/>
                <a:gd name="T43" fmla="*/ 9 h 251"/>
                <a:gd name="T44" fmla="*/ 36 w 42"/>
                <a:gd name="T45" fmla="*/ 6 h 251"/>
                <a:gd name="T46" fmla="*/ 29 w 42"/>
                <a:gd name="T47" fmla="*/ 2 h 251"/>
                <a:gd name="T48" fmla="*/ 21 w 42"/>
                <a:gd name="T49" fmla="*/ 0 h 251"/>
                <a:gd name="T50" fmla="*/ 14 w 42"/>
                <a:gd name="T51" fmla="*/ 2 h 251"/>
                <a:gd name="T52" fmla="*/ 8 w 42"/>
                <a:gd name="T53" fmla="*/ 6 h 251"/>
                <a:gd name="T54" fmla="*/ 5 w 42"/>
                <a:gd name="T55" fmla="*/ 9 h 251"/>
                <a:gd name="T56" fmla="*/ 2 w 42"/>
                <a:gd name="T57" fmla="*/ 12 h 251"/>
                <a:gd name="T58" fmla="*/ 0 w 42"/>
                <a:gd name="T59" fmla="*/ 17 h 251"/>
                <a:gd name="T60" fmla="*/ 0 w 42"/>
                <a:gd name="T61" fmla="*/ 21 h 251"/>
                <a:gd name="T62" fmla="*/ 0 w 42"/>
                <a:gd name="T63" fmla="*/ 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51">
                  <a:moveTo>
                    <a:pt x="0" y="21"/>
                  </a:moveTo>
                  <a:lnTo>
                    <a:pt x="0" y="21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2" y="239"/>
                  </a:lnTo>
                  <a:lnTo>
                    <a:pt x="5" y="242"/>
                  </a:lnTo>
                  <a:lnTo>
                    <a:pt x="8" y="245"/>
                  </a:lnTo>
                  <a:lnTo>
                    <a:pt x="14" y="250"/>
                  </a:lnTo>
                  <a:lnTo>
                    <a:pt x="21" y="251"/>
                  </a:lnTo>
                  <a:lnTo>
                    <a:pt x="29" y="250"/>
                  </a:lnTo>
                  <a:lnTo>
                    <a:pt x="36" y="245"/>
                  </a:lnTo>
                  <a:lnTo>
                    <a:pt x="39" y="242"/>
                  </a:lnTo>
                  <a:lnTo>
                    <a:pt x="41" y="239"/>
                  </a:lnTo>
                  <a:lnTo>
                    <a:pt x="42" y="23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1" y="12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05A673FD-1F26-A975-5B53-3A153F7F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12"/>
              <a:ext cx="14" cy="82"/>
            </a:xfrm>
            <a:custGeom>
              <a:avLst/>
              <a:gdLst>
                <a:gd name="T0" fmla="*/ 0 w 42"/>
                <a:gd name="T1" fmla="*/ 20 h 246"/>
                <a:gd name="T2" fmla="*/ 0 w 42"/>
                <a:gd name="T3" fmla="*/ 20 h 246"/>
                <a:gd name="T4" fmla="*/ 0 w 42"/>
                <a:gd name="T5" fmla="*/ 227 h 246"/>
                <a:gd name="T6" fmla="*/ 0 w 42"/>
                <a:gd name="T7" fmla="*/ 227 h 246"/>
                <a:gd name="T8" fmla="*/ 0 w 42"/>
                <a:gd name="T9" fmla="*/ 231 h 246"/>
                <a:gd name="T10" fmla="*/ 2 w 42"/>
                <a:gd name="T11" fmla="*/ 236 h 246"/>
                <a:gd name="T12" fmla="*/ 3 w 42"/>
                <a:gd name="T13" fmla="*/ 239 h 246"/>
                <a:gd name="T14" fmla="*/ 6 w 42"/>
                <a:gd name="T15" fmla="*/ 242 h 246"/>
                <a:gd name="T16" fmla="*/ 14 w 42"/>
                <a:gd name="T17" fmla="*/ 245 h 246"/>
                <a:gd name="T18" fmla="*/ 21 w 42"/>
                <a:gd name="T19" fmla="*/ 246 h 246"/>
                <a:gd name="T20" fmla="*/ 28 w 42"/>
                <a:gd name="T21" fmla="*/ 245 h 246"/>
                <a:gd name="T22" fmla="*/ 34 w 42"/>
                <a:gd name="T23" fmla="*/ 242 h 246"/>
                <a:gd name="T24" fmla="*/ 37 w 42"/>
                <a:gd name="T25" fmla="*/ 239 h 246"/>
                <a:gd name="T26" fmla="*/ 40 w 42"/>
                <a:gd name="T27" fmla="*/ 236 h 246"/>
                <a:gd name="T28" fmla="*/ 40 w 42"/>
                <a:gd name="T29" fmla="*/ 231 h 246"/>
                <a:gd name="T30" fmla="*/ 42 w 42"/>
                <a:gd name="T31" fmla="*/ 227 h 246"/>
                <a:gd name="T32" fmla="*/ 42 w 42"/>
                <a:gd name="T33" fmla="*/ 227 h 246"/>
                <a:gd name="T34" fmla="*/ 42 w 42"/>
                <a:gd name="T35" fmla="*/ 20 h 246"/>
                <a:gd name="T36" fmla="*/ 42 w 42"/>
                <a:gd name="T37" fmla="*/ 20 h 246"/>
                <a:gd name="T38" fmla="*/ 40 w 42"/>
                <a:gd name="T39" fmla="*/ 16 h 246"/>
                <a:gd name="T40" fmla="*/ 40 w 42"/>
                <a:gd name="T41" fmla="*/ 11 h 246"/>
                <a:gd name="T42" fmla="*/ 37 w 42"/>
                <a:gd name="T43" fmla="*/ 8 h 246"/>
                <a:gd name="T44" fmla="*/ 34 w 42"/>
                <a:gd name="T45" fmla="*/ 5 h 246"/>
                <a:gd name="T46" fmla="*/ 28 w 42"/>
                <a:gd name="T47" fmla="*/ 1 h 246"/>
                <a:gd name="T48" fmla="*/ 21 w 42"/>
                <a:gd name="T49" fmla="*/ 0 h 246"/>
                <a:gd name="T50" fmla="*/ 14 w 42"/>
                <a:gd name="T51" fmla="*/ 1 h 246"/>
                <a:gd name="T52" fmla="*/ 6 w 42"/>
                <a:gd name="T53" fmla="*/ 5 h 246"/>
                <a:gd name="T54" fmla="*/ 3 w 42"/>
                <a:gd name="T55" fmla="*/ 8 h 246"/>
                <a:gd name="T56" fmla="*/ 2 w 42"/>
                <a:gd name="T57" fmla="*/ 11 h 246"/>
                <a:gd name="T58" fmla="*/ 0 w 42"/>
                <a:gd name="T59" fmla="*/ 16 h 246"/>
                <a:gd name="T60" fmla="*/ 0 w 42"/>
                <a:gd name="T61" fmla="*/ 20 h 246"/>
                <a:gd name="T62" fmla="*/ 0 w 42"/>
                <a:gd name="T63" fmla="*/ 2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46">
                  <a:moveTo>
                    <a:pt x="0" y="20"/>
                  </a:moveTo>
                  <a:lnTo>
                    <a:pt x="0" y="2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3" y="239"/>
                  </a:lnTo>
                  <a:lnTo>
                    <a:pt x="6" y="242"/>
                  </a:lnTo>
                  <a:lnTo>
                    <a:pt x="14" y="245"/>
                  </a:lnTo>
                  <a:lnTo>
                    <a:pt x="21" y="246"/>
                  </a:lnTo>
                  <a:lnTo>
                    <a:pt x="28" y="245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6"/>
                  </a:lnTo>
                  <a:lnTo>
                    <a:pt x="40" y="231"/>
                  </a:lnTo>
                  <a:lnTo>
                    <a:pt x="42" y="227"/>
                  </a:lnTo>
                  <a:lnTo>
                    <a:pt x="42" y="227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C9A80EAE-5CD6-179E-8941-F9FCD664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157"/>
              <a:ext cx="661" cy="783"/>
            </a:xfrm>
            <a:custGeom>
              <a:avLst/>
              <a:gdLst>
                <a:gd name="T0" fmla="*/ 1863 w 1985"/>
                <a:gd name="T1" fmla="*/ 14 h 2347"/>
                <a:gd name="T2" fmla="*/ 1581 w 1985"/>
                <a:gd name="T3" fmla="*/ 68 h 2347"/>
                <a:gd name="T4" fmla="*/ 1415 w 1985"/>
                <a:gd name="T5" fmla="*/ 104 h 2347"/>
                <a:gd name="T6" fmla="*/ 1168 w 1985"/>
                <a:gd name="T7" fmla="*/ 170 h 2347"/>
                <a:gd name="T8" fmla="*/ 1009 w 1985"/>
                <a:gd name="T9" fmla="*/ 228 h 2347"/>
                <a:gd name="T10" fmla="*/ 931 w 1985"/>
                <a:gd name="T11" fmla="*/ 261 h 2347"/>
                <a:gd name="T12" fmla="*/ 846 w 1985"/>
                <a:gd name="T13" fmla="*/ 306 h 2347"/>
                <a:gd name="T14" fmla="*/ 767 w 1985"/>
                <a:gd name="T15" fmla="*/ 360 h 2347"/>
                <a:gd name="T16" fmla="*/ 721 w 1985"/>
                <a:gd name="T17" fmla="*/ 406 h 2347"/>
                <a:gd name="T18" fmla="*/ 635 w 1985"/>
                <a:gd name="T19" fmla="*/ 519 h 2347"/>
                <a:gd name="T20" fmla="*/ 559 w 1985"/>
                <a:gd name="T21" fmla="*/ 638 h 2347"/>
                <a:gd name="T22" fmla="*/ 458 w 1985"/>
                <a:gd name="T23" fmla="*/ 821 h 2347"/>
                <a:gd name="T24" fmla="*/ 310 w 1985"/>
                <a:gd name="T25" fmla="*/ 1128 h 2347"/>
                <a:gd name="T26" fmla="*/ 185 w 1985"/>
                <a:gd name="T27" fmla="*/ 1444 h 2347"/>
                <a:gd name="T28" fmla="*/ 117 w 1985"/>
                <a:gd name="T29" fmla="*/ 1652 h 2347"/>
                <a:gd name="T30" fmla="*/ 34 w 1985"/>
                <a:gd name="T31" fmla="*/ 1960 h 2347"/>
                <a:gd name="T32" fmla="*/ 1 w 1985"/>
                <a:gd name="T33" fmla="*/ 2083 h 2347"/>
                <a:gd name="T34" fmla="*/ 1 w 1985"/>
                <a:gd name="T35" fmla="*/ 2084 h 2347"/>
                <a:gd name="T36" fmla="*/ 7 w 1985"/>
                <a:gd name="T37" fmla="*/ 2107 h 2347"/>
                <a:gd name="T38" fmla="*/ 191 w 1985"/>
                <a:gd name="T39" fmla="*/ 2173 h 2347"/>
                <a:gd name="T40" fmla="*/ 637 w 1985"/>
                <a:gd name="T41" fmla="*/ 2319 h 2347"/>
                <a:gd name="T42" fmla="*/ 730 w 1985"/>
                <a:gd name="T43" fmla="*/ 2347 h 2347"/>
                <a:gd name="T44" fmla="*/ 742 w 1985"/>
                <a:gd name="T45" fmla="*/ 2344 h 2347"/>
                <a:gd name="T46" fmla="*/ 752 w 1985"/>
                <a:gd name="T47" fmla="*/ 2325 h 2347"/>
                <a:gd name="T48" fmla="*/ 742 w 1985"/>
                <a:gd name="T49" fmla="*/ 2309 h 2347"/>
                <a:gd name="T50" fmla="*/ 647 w 1985"/>
                <a:gd name="T51" fmla="*/ 2279 h 2347"/>
                <a:gd name="T52" fmla="*/ 203 w 1985"/>
                <a:gd name="T53" fmla="*/ 2133 h 2347"/>
                <a:gd name="T54" fmla="*/ 41 w 1985"/>
                <a:gd name="T55" fmla="*/ 2096 h 2347"/>
                <a:gd name="T56" fmla="*/ 57 w 1985"/>
                <a:gd name="T57" fmla="*/ 2029 h 2347"/>
                <a:gd name="T58" fmla="*/ 158 w 1985"/>
                <a:gd name="T59" fmla="*/ 1664 h 2347"/>
                <a:gd name="T60" fmla="*/ 225 w 1985"/>
                <a:gd name="T61" fmla="*/ 1453 h 2347"/>
                <a:gd name="T62" fmla="*/ 349 w 1985"/>
                <a:gd name="T63" fmla="*/ 1144 h 2347"/>
                <a:gd name="T64" fmla="*/ 493 w 1985"/>
                <a:gd name="T65" fmla="*/ 846 h 2347"/>
                <a:gd name="T66" fmla="*/ 589 w 1985"/>
                <a:gd name="T67" fmla="*/ 669 h 2347"/>
                <a:gd name="T68" fmla="*/ 671 w 1985"/>
                <a:gd name="T69" fmla="*/ 540 h 2347"/>
                <a:gd name="T70" fmla="*/ 721 w 1985"/>
                <a:gd name="T71" fmla="*/ 472 h 2347"/>
                <a:gd name="T72" fmla="*/ 791 w 1985"/>
                <a:gd name="T73" fmla="*/ 393 h 2347"/>
                <a:gd name="T74" fmla="*/ 840 w 1985"/>
                <a:gd name="T75" fmla="*/ 357 h 2347"/>
                <a:gd name="T76" fmla="*/ 894 w 1985"/>
                <a:gd name="T77" fmla="*/ 326 h 2347"/>
                <a:gd name="T78" fmla="*/ 1005 w 1985"/>
                <a:gd name="T79" fmla="*/ 273 h 2347"/>
                <a:gd name="T80" fmla="*/ 1121 w 1985"/>
                <a:gd name="T81" fmla="*/ 228 h 2347"/>
                <a:gd name="T82" fmla="*/ 1361 w 1985"/>
                <a:gd name="T83" fmla="*/ 160 h 2347"/>
                <a:gd name="T84" fmla="*/ 1522 w 1985"/>
                <a:gd name="T85" fmla="*/ 123 h 2347"/>
                <a:gd name="T86" fmla="*/ 1810 w 1985"/>
                <a:gd name="T87" fmla="*/ 66 h 2347"/>
                <a:gd name="T88" fmla="*/ 1963 w 1985"/>
                <a:gd name="T89" fmla="*/ 41 h 2347"/>
                <a:gd name="T90" fmla="*/ 1970 w 1985"/>
                <a:gd name="T91" fmla="*/ 40 h 2347"/>
                <a:gd name="T92" fmla="*/ 1981 w 1985"/>
                <a:gd name="T93" fmla="*/ 35 h 2347"/>
                <a:gd name="T94" fmla="*/ 1984 w 1985"/>
                <a:gd name="T95" fmla="*/ 17 h 2347"/>
                <a:gd name="T96" fmla="*/ 1969 w 1985"/>
                <a:gd name="T97" fmla="*/ 1 h 2347"/>
                <a:gd name="T98" fmla="*/ 1958 w 1985"/>
                <a:gd name="T99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85" h="2347">
                  <a:moveTo>
                    <a:pt x="1958" y="0"/>
                  </a:moveTo>
                  <a:lnTo>
                    <a:pt x="1958" y="0"/>
                  </a:lnTo>
                  <a:lnTo>
                    <a:pt x="1863" y="14"/>
                  </a:lnTo>
                  <a:lnTo>
                    <a:pt x="1770" y="31"/>
                  </a:lnTo>
                  <a:lnTo>
                    <a:pt x="1675" y="49"/>
                  </a:lnTo>
                  <a:lnTo>
                    <a:pt x="1581" y="68"/>
                  </a:lnTo>
                  <a:lnTo>
                    <a:pt x="1581" y="68"/>
                  </a:lnTo>
                  <a:lnTo>
                    <a:pt x="1498" y="86"/>
                  </a:lnTo>
                  <a:lnTo>
                    <a:pt x="1415" y="104"/>
                  </a:lnTo>
                  <a:lnTo>
                    <a:pt x="1333" y="124"/>
                  </a:lnTo>
                  <a:lnTo>
                    <a:pt x="1250" y="147"/>
                  </a:lnTo>
                  <a:lnTo>
                    <a:pt x="1168" y="170"/>
                  </a:lnTo>
                  <a:lnTo>
                    <a:pt x="1088" y="197"/>
                  </a:lnTo>
                  <a:lnTo>
                    <a:pt x="1048" y="212"/>
                  </a:lnTo>
                  <a:lnTo>
                    <a:pt x="1009" y="228"/>
                  </a:lnTo>
                  <a:lnTo>
                    <a:pt x="969" y="245"/>
                  </a:lnTo>
                  <a:lnTo>
                    <a:pt x="931" y="261"/>
                  </a:lnTo>
                  <a:lnTo>
                    <a:pt x="931" y="261"/>
                  </a:lnTo>
                  <a:lnTo>
                    <a:pt x="902" y="274"/>
                  </a:lnTo>
                  <a:lnTo>
                    <a:pt x="873" y="289"/>
                  </a:lnTo>
                  <a:lnTo>
                    <a:pt x="846" y="306"/>
                  </a:lnTo>
                  <a:lnTo>
                    <a:pt x="818" y="322"/>
                  </a:lnTo>
                  <a:lnTo>
                    <a:pt x="793" y="341"/>
                  </a:lnTo>
                  <a:lnTo>
                    <a:pt x="767" y="360"/>
                  </a:lnTo>
                  <a:lnTo>
                    <a:pt x="744" y="383"/>
                  </a:lnTo>
                  <a:lnTo>
                    <a:pt x="721" y="406"/>
                  </a:lnTo>
                  <a:lnTo>
                    <a:pt x="721" y="406"/>
                  </a:lnTo>
                  <a:lnTo>
                    <a:pt x="692" y="442"/>
                  </a:lnTo>
                  <a:lnTo>
                    <a:pt x="663" y="481"/>
                  </a:lnTo>
                  <a:lnTo>
                    <a:pt x="635" y="519"/>
                  </a:lnTo>
                  <a:lnTo>
                    <a:pt x="608" y="558"/>
                  </a:lnTo>
                  <a:lnTo>
                    <a:pt x="583" y="598"/>
                  </a:lnTo>
                  <a:lnTo>
                    <a:pt x="559" y="638"/>
                  </a:lnTo>
                  <a:lnTo>
                    <a:pt x="512" y="721"/>
                  </a:lnTo>
                  <a:lnTo>
                    <a:pt x="512" y="721"/>
                  </a:lnTo>
                  <a:lnTo>
                    <a:pt x="458" y="821"/>
                  </a:lnTo>
                  <a:lnTo>
                    <a:pt x="406" y="922"/>
                  </a:lnTo>
                  <a:lnTo>
                    <a:pt x="357" y="1024"/>
                  </a:lnTo>
                  <a:lnTo>
                    <a:pt x="310" y="1128"/>
                  </a:lnTo>
                  <a:lnTo>
                    <a:pt x="265" y="1232"/>
                  </a:lnTo>
                  <a:lnTo>
                    <a:pt x="224" y="1338"/>
                  </a:lnTo>
                  <a:lnTo>
                    <a:pt x="185" y="1444"/>
                  </a:lnTo>
                  <a:lnTo>
                    <a:pt x="148" y="1551"/>
                  </a:lnTo>
                  <a:lnTo>
                    <a:pt x="148" y="1551"/>
                  </a:lnTo>
                  <a:lnTo>
                    <a:pt x="117" y="1652"/>
                  </a:lnTo>
                  <a:lnTo>
                    <a:pt x="89" y="1755"/>
                  </a:lnTo>
                  <a:lnTo>
                    <a:pt x="34" y="1960"/>
                  </a:lnTo>
                  <a:lnTo>
                    <a:pt x="34" y="1960"/>
                  </a:lnTo>
                  <a:lnTo>
                    <a:pt x="16" y="2021"/>
                  </a:lnTo>
                  <a:lnTo>
                    <a:pt x="7" y="2052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1" y="2084"/>
                  </a:lnTo>
                  <a:lnTo>
                    <a:pt x="1" y="2084"/>
                  </a:lnTo>
                  <a:lnTo>
                    <a:pt x="0" y="2093"/>
                  </a:lnTo>
                  <a:lnTo>
                    <a:pt x="3" y="2101"/>
                  </a:lnTo>
                  <a:lnTo>
                    <a:pt x="7" y="2107"/>
                  </a:lnTo>
                  <a:lnTo>
                    <a:pt x="14" y="2111"/>
                  </a:lnTo>
                  <a:lnTo>
                    <a:pt x="14" y="2111"/>
                  </a:lnTo>
                  <a:lnTo>
                    <a:pt x="191" y="2173"/>
                  </a:lnTo>
                  <a:lnTo>
                    <a:pt x="369" y="2234"/>
                  </a:lnTo>
                  <a:lnTo>
                    <a:pt x="548" y="2292"/>
                  </a:lnTo>
                  <a:lnTo>
                    <a:pt x="637" y="2319"/>
                  </a:lnTo>
                  <a:lnTo>
                    <a:pt x="726" y="2346"/>
                  </a:lnTo>
                  <a:lnTo>
                    <a:pt x="726" y="2346"/>
                  </a:lnTo>
                  <a:lnTo>
                    <a:pt x="730" y="2347"/>
                  </a:lnTo>
                  <a:lnTo>
                    <a:pt x="735" y="2347"/>
                  </a:lnTo>
                  <a:lnTo>
                    <a:pt x="739" y="2346"/>
                  </a:lnTo>
                  <a:lnTo>
                    <a:pt x="742" y="2344"/>
                  </a:lnTo>
                  <a:lnTo>
                    <a:pt x="748" y="2338"/>
                  </a:lnTo>
                  <a:lnTo>
                    <a:pt x="751" y="2332"/>
                  </a:lnTo>
                  <a:lnTo>
                    <a:pt x="752" y="2325"/>
                  </a:lnTo>
                  <a:lnTo>
                    <a:pt x="750" y="2318"/>
                  </a:lnTo>
                  <a:lnTo>
                    <a:pt x="745" y="2310"/>
                  </a:lnTo>
                  <a:lnTo>
                    <a:pt x="742" y="2309"/>
                  </a:lnTo>
                  <a:lnTo>
                    <a:pt x="738" y="2306"/>
                  </a:lnTo>
                  <a:lnTo>
                    <a:pt x="738" y="2306"/>
                  </a:lnTo>
                  <a:lnTo>
                    <a:pt x="647" y="2279"/>
                  </a:lnTo>
                  <a:lnTo>
                    <a:pt x="558" y="2252"/>
                  </a:lnTo>
                  <a:lnTo>
                    <a:pt x="380" y="2194"/>
                  </a:lnTo>
                  <a:lnTo>
                    <a:pt x="203" y="2133"/>
                  </a:lnTo>
                  <a:lnTo>
                    <a:pt x="26" y="2071"/>
                  </a:lnTo>
                  <a:lnTo>
                    <a:pt x="26" y="2071"/>
                  </a:lnTo>
                  <a:lnTo>
                    <a:pt x="41" y="2096"/>
                  </a:lnTo>
                  <a:lnTo>
                    <a:pt x="41" y="2096"/>
                  </a:lnTo>
                  <a:lnTo>
                    <a:pt x="49" y="2062"/>
                  </a:lnTo>
                  <a:lnTo>
                    <a:pt x="57" y="2029"/>
                  </a:lnTo>
                  <a:lnTo>
                    <a:pt x="57" y="2029"/>
                  </a:lnTo>
                  <a:lnTo>
                    <a:pt x="106" y="1847"/>
                  </a:lnTo>
                  <a:lnTo>
                    <a:pt x="158" y="1664"/>
                  </a:lnTo>
                  <a:lnTo>
                    <a:pt x="158" y="1664"/>
                  </a:lnTo>
                  <a:lnTo>
                    <a:pt x="190" y="1559"/>
                  </a:lnTo>
                  <a:lnTo>
                    <a:pt x="225" y="1453"/>
                  </a:lnTo>
                  <a:lnTo>
                    <a:pt x="264" y="1349"/>
                  </a:lnTo>
                  <a:lnTo>
                    <a:pt x="304" y="1247"/>
                  </a:lnTo>
                  <a:lnTo>
                    <a:pt x="349" y="1144"/>
                  </a:lnTo>
                  <a:lnTo>
                    <a:pt x="395" y="1044"/>
                  </a:lnTo>
                  <a:lnTo>
                    <a:pt x="442" y="944"/>
                  </a:lnTo>
                  <a:lnTo>
                    <a:pt x="493" y="846"/>
                  </a:lnTo>
                  <a:lnTo>
                    <a:pt x="493" y="846"/>
                  </a:lnTo>
                  <a:lnTo>
                    <a:pt x="540" y="757"/>
                  </a:lnTo>
                  <a:lnTo>
                    <a:pt x="589" y="669"/>
                  </a:lnTo>
                  <a:lnTo>
                    <a:pt x="616" y="625"/>
                  </a:lnTo>
                  <a:lnTo>
                    <a:pt x="643" y="583"/>
                  </a:lnTo>
                  <a:lnTo>
                    <a:pt x="671" y="540"/>
                  </a:lnTo>
                  <a:lnTo>
                    <a:pt x="700" y="500"/>
                  </a:lnTo>
                  <a:lnTo>
                    <a:pt x="700" y="500"/>
                  </a:lnTo>
                  <a:lnTo>
                    <a:pt x="721" y="472"/>
                  </a:lnTo>
                  <a:lnTo>
                    <a:pt x="744" y="444"/>
                  </a:lnTo>
                  <a:lnTo>
                    <a:pt x="766" y="417"/>
                  </a:lnTo>
                  <a:lnTo>
                    <a:pt x="791" y="393"/>
                  </a:lnTo>
                  <a:lnTo>
                    <a:pt x="791" y="393"/>
                  </a:lnTo>
                  <a:lnTo>
                    <a:pt x="815" y="374"/>
                  </a:lnTo>
                  <a:lnTo>
                    <a:pt x="840" y="357"/>
                  </a:lnTo>
                  <a:lnTo>
                    <a:pt x="867" y="341"/>
                  </a:lnTo>
                  <a:lnTo>
                    <a:pt x="894" y="326"/>
                  </a:lnTo>
                  <a:lnTo>
                    <a:pt x="894" y="326"/>
                  </a:lnTo>
                  <a:lnTo>
                    <a:pt x="929" y="307"/>
                  </a:lnTo>
                  <a:lnTo>
                    <a:pt x="966" y="289"/>
                  </a:lnTo>
                  <a:lnTo>
                    <a:pt x="1005" y="273"/>
                  </a:lnTo>
                  <a:lnTo>
                    <a:pt x="1044" y="258"/>
                  </a:lnTo>
                  <a:lnTo>
                    <a:pt x="1082" y="243"/>
                  </a:lnTo>
                  <a:lnTo>
                    <a:pt x="1121" y="228"/>
                  </a:lnTo>
                  <a:lnTo>
                    <a:pt x="1199" y="203"/>
                  </a:lnTo>
                  <a:lnTo>
                    <a:pt x="1280" y="181"/>
                  </a:lnTo>
                  <a:lnTo>
                    <a:pt x="1361" y="160"/>
                  </a:lnTo>
                  <a:lnTo>
                    <a:pt x="1442" y="141"/>
                  </a:lnTo>
                  <a:lnTo>
                    <a:pt x="1522" y="123"/>
                  </a:lnTo>
                  <a:lnTo>
                    <a:pt x="1522" y="123"/>
                  </a:lnTo>
                  <a:lnTo>
                    <a:pt x="1666" y="93"/>
                  </a:lnTo>
                  <a:lnTo>
                    <a:pt x="1810" y="66"/>
                  </a:lnTo>
                  <a:lnTo>
                    <a:pt x="1810" y="66"/>
                  </a:lnTo>
                  <a:lnTo>
                    <a:pt x="1887" y="55"/>
                  </a:lnTo>
                  <a:lnTo>
                    <a:pt x="1924" y="49"/>
                  </a:lnTo>
                  <a:lnTo>
                    <a:pt x="1963" y="41"/>
                  </a:lnTo>
                  <a:lnTo>
                    <a:pt x="1963" y="41"/>
                  </a:lnTo>
                  <a:lnTo>
                    <a:pt x="1970" y="40"/>
                  </a:lnTo>
                  <a:lnTo>
                    <a:pt x="1970" y="40"/>
                  </a:lnTo>
                  <a:lnTo>
                    <a:pt x="1975" y="38"/>
                  </a:lnTo>
                  <a:lnTo>
                    <a:pt x="1978" y="37"/>
                  </a:lnTo>
                  <a:lnTo>
                    <a:pt x="1981" y="35"/>
                  </a:lnTo>
                  <a:lnTo>
                    <a:pt x="1984" y="32"/>
                  </a:lnTo>
                  <a:lnTo>
                    <a:pt x="1985" y="25"/>
                  </a:lnTo>
                  <a:lnTo>
                    <a:pt x="1984" y="17"/>
                  </a:lnTo>
                  <a:lnTo>
                    <a:pt x="1981" y="10"/>
                  </a:lnTo>
                  <a:lnTo>
                    <a:pt x="1976" y="4"/>
                  </a:lnTo>
                  <a:lnTo>
                    <a:pt x="1969" y="1"/>
                  </a:lnTo>
                  <a:lnTo>
                    <a:pt x="1964" y="0"/>
                  </a:lnTo>
                  <a:lnTo>
                    <a:pt x="1958" y="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145">
              <a:extLst>
                <a:ext uri="{FF2B5EF4-FFF2-40B4-BE49-F238E27FC236}">
                  <a16:creationId xmlns:a16="http://schemas.microsoft.com/office/drawing/2014/main" id="{34EB8548-75DF-B6B3-88AC-C90FDAEE8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52"/>
              <a:ext cx="675" cy="774"/>
            </a:xfrm>
            <a:custGeom>
              <a:avLst/>
              <a:gdLst>
                <a:gd name="T0" fmla="*/ 109 w 2024"/>
                <a:gd name="T1" fmla="*/ 58 h 2322"/>
                <a:gd name="T2" fmla="*/ 385 w 2024"/>
                <a:gd name="T3" fmla="*/ 117 h 2322"/>
                <a:gd name="T4" fmla="*/ 715 w 2024"/>
                <a:gd name="T5" fmla="*/ 194 h 2322"/>
                <a:gd name="T6" fmla="*/ 958 w 2024"/>
                <a:gd name="T7" fmla="*/ 264 h 2322"/>
                <a:gd name="T8" fmla="*/ 1096 w 2024"/>
                <a:gd name="T9" fmla="*/ 312 h 2322"/>
                <a:gd name="T10" fmla="*/ 1181 w 2024"/>
                <a:gd name="T11" fmla="*/ 347 h 2322"/>
                <a:gd name="T12" fmla="*/ 1260 w 2024"/>
                <a:gd name="T13" fmla="*/ 393 h 2322"/>
                <a:gd name="T14" fmla="*/ 1294 w 2024"/>
                <a:gd name="T15" fmla="*/ 420 h 2322"/>
                <a:gd name="T16" fmla="*/ 1381 w 2024"/>
                <a:gd name="T17" fmla="*/ 518 h 2322"/>
                <a:gd name="T18" fmla="*/ 1454 w 2024"/>
                <a:gd name="T19" fmla="*/ 628 h 2322"/>
                <a:gd name="T20" fmla="*/ 1505 w 2024"/>
                <a:gd name="T21" fmla="*/ 713 h 2322"/>
                <a:gd name="T22" fmla="*/ 1580 w 2024"/>
                <a:gd name="T23" fmla="*/ 860 h 2322"/>
                <a:gd name="T24" fmla="*/ 1672 w 2024"/>
                <a:gd name="T25" fmla="*/ 1061 h 2322"/>
                <a:gd name="T26" fmla="*/ 1788 w 2024"/>
                <a:gd name="T27" fmla="*/ 1375 h 2322"/>
                <a:gd name="T28" fmla="*/ 1855 w 2024"/>
                <a:gd name="T29" fmla="*/ 1584 h 2322"/>
                <a:gd name="T30" fmla="*/ 1944 w 2024"/>
                <a:gd name="T31" fmla="*/ 1903 h 2322"/>
                <a:gd name="T32" fmla="*/ 1972 w 2024"/>
                <a:gd name="T33" fmla="*/ 2019 h 2322"/>
                <a:gd name="T34" fmla="*/ 1978 w 2024"/>
                <a:gd name="T35" fmla="*/ 2058 h 2322"/>
                <a:gd name="T36" fmla="*/ 1984 w 2024"/>
                <a:gd name="T37" fmla="*/ 2076 h 2322"/>
                <a:gd name="T38" fmla="*/ 1998 w 2024"/>
                <a:gd name="T39" fmla="*/ 2050 h 2322"/>
                <a:gd name="T40" fmla="*/ 1418 w 2024"/>
                <a:gd name="T41" fmla="*/ 2281 h 2322"/>
                <a:gd name="T42" fmla="*/ 1411 w 2024"/>
                <a:gd name="T43" fmla="*/ 2285 h 2322"/>
                <a:gd name="T44" fmla="*/ 1405 w 2024"/>
                <a:gd name="T45" fmla="*/ 2307 h 2322"/>
                <a:gd name="T46" fmla="*/ 1417 w 2024"/>
                <a:gd name="T47" fmla="*/ 2321 h 2322"/>
                <a:gd name="T48" fmla="*/ 1429 w 2024"/>
                <a:gd name="T49" fmla="*/ 2321 h 2322"/>
                <a:gd name="T50" fmla="*/ 1937 w 2024"/>
                <a:gd name="T51" fmla="*/ 2119 h 2322"/>
                <a:gd name="T52" fmla="*/ 2017 w 2024"/>
                <a:gd name="T53" fmla="*/ 2086 h 2322"/>
                <a:gd name="T54" fmla="*/ 2024 w 2024"/>
                <a:gd name="T55" fmla="*/ 2064 h 2322"/>
                <a:gd name="T56" fmla="*/ 2012 w 2024"/>
                <a:gd name="T57" fmla="*/ 2009 h 2322"/>
                <a:gd name="T58" fmla="*/ 1974 w 2024"/>
                <a:gd name="T59" fmla="*/ 1854 h 2322"/>
                <a:gd name="T60" fmla="*/ 1889 w 2024"/>
                <a:gd name="T61" fmla="*/ 1553 h 2322"/>
                <a:gd name="T62" fmla="*/ 1821 w 2024"/>
                <a:gd name="T63" fmla="*/ 1342 h 2322"/>
                <a:gd name="T64" fmla="*/ 1704 w 2024"/>
                <a:gd name="T65" fmla="*/ 1030 h 2322"/>
                <a:gd name="T66" fmla="*/ 1586 w 2024"/>
                <a:gd name="T67" fmla="*/ 778 h 2322"/>
                <a:gd name="T68" fmla="*/ 1537 w 2024"/>
                <a:gd name="T69" fmla="*/ 687 h 2322"/>
                <a:gd name="T70" fmla="*/ 1463 w 2024"/>
                <a:gd name="T71" fmla="*/ 563 h 2322"/>
                <a:gd name="T72" fmla="*/ 1377 w 2024"/>
                <a:gd name="T73" fmla="*/ 448 h 2322"/>
                <a:gd name="T74" fmla="*/ 1320 w 2024"/>
                <a:gd name="T75" fmla="*/ 392 h 2322"/>
                <a:gd name="T76" fmla="*/ 1245 w 2024"/>
                <a:gd name="T77" fmla="*/ 337 h 2322"/>
                <a:gd name="T78" fmla="*/ 1162 w 2024"/>
                <a:gd name="T79" fmla="*/ 294 h 2322"/>
                <a:gd name="T80" fmla="*/ 1055 w 2024"/>
                <a:gd name="T81" fmla="*/ 252 h 2322"/>
                <a:gd name="T82" fmla="*/ 814 w 2024"/>
                <a:gd name="T83" fmla="*/ 178 h 2322"/>
                <a:gd name="T84" fmla="*/ 487 w 2024"/>
                <a:gd name="T85" fmla="*/ 96 h 2322"/>
                <a:gd name="T86" fmla="*/ 262 w 2024"/>
                <a:gd name="T87" fmla="*/ 46 h 2322"/>
                <a:gd name="T88" fmla="*/ 34 w 2024"/>
                <a:gd name="T89" fmla="*/ 1 h 2322"/>
                <a:gd name="T90" fmla="*/ 21 w 2024"/>
                <a:gd name="T91" fmla="*/ 0 h 2322"/>
                <a:gd name="T92" fmla="*/ 5 w 2024"/>
                <a:gd name="T93" fmla="*/ 9 h 2322"/>
                <a:gd name="T94" fmla="*/ 2 w 2024"/>
                <a:gd name="T95" fmla="*/ 31 h 2322"/>
                <a:gd name="T96" fmla="*/ 11 w 2024"/>
                <a:gd name="T97" fmla="*/ 38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4" h="2322">
                  <a:moveTo>
                    <a:pt x="15" y="40"/>
                  </a:moveTo>
                  <a:lnTo>
                    <a:pt x="15" y="40"/>
                  </a:lnTo>
                  <a:lnTo>
                    <a:pt x="109" y="58"/>
                  </a:lnTo>
                  <a:lnTo>
                    <a:pt x="201" y="77"/>
                  </a:lnTo>
                  <a:lnTo>
                    <a:pt x="385" y="117"/>
                  </a:lnTo>
                  <a:lnTo>
                    <a:pt x="385" y="117"/>
                  </a:lnTo>
                  <a:lnTo>
                    <a:pt x="550" y="154"/>
                  </a:lnTo>
                  <a:lnTo>
                    <a:pt x="633" y="174"/>
                  </a:lnTo>
                  <a:lnTo>
                    <a:pt x="715" y="194"/>
                  </a:lnTo>
                  <a:lnTo>
                    <a:pt x="796" y="217"/>
                  </a:lnTo>
                  <a:lnTo>
                    <a:pt x="878" y="240"/>
                  </a:lnTo>
                  <a:lnTo>
                    <a:pt x="958" y="264"/>
                  </a:lnTo>
                  <a:lnTo>
                    <a:pt x="1038" y="291"/>
                  </a:lnTo>
                  <a:lnTo>
                    <a:pt x="1038" y="291"/>
                  </a:lnTo>
                  <a:lnTo>
                    <a:pt x="1096" y="312"/>
                  </a:lnTo>
                  <a:lnTo>
                    <a:pt x="1124" y="322"/>
                  </a:lnTo>
                  <a:lnTo>
                    <a:pt x="1153" y="334"/>
                  </a:lnTo>
                  <a:lnTo>
                    <a:pt x="1181" y="347"/>
                  </a:lnTo>
                  <a:lnTo>
                    <a:pt x="1208" y="361"/>
                  </a:lnTo>
                  <a:lnTo>
                    <a:pt x="1234" y="377"/>
                  </a:lnTo>
                  <a:lnTo>
                    <a:pt x="1260" y="393"/>
                  </a:lnTo>
                  <a:lnTo>
                    <a:pt x="1260" y="393"/>
                  </a:lnTo>
                  <a:lnTo>
                    <a:pt x="1276" y="407"/>
                  </a:lnTo>
                  <a:lnTo>
                    <a:pt x="1294" y="420"/>
                  </a:lnTo>
                  <a:lnTo>
                    <a:pt x="1325" y="451"/>
                  </a:lnTo>
                  <a:lnTo>
                    <a:pt x="1353" y="484"/>
                  </a:lnTo>
                  <a:lnTo>
                    <a:pt x="1381" y="518"/>
                  </a:lnTo>
                  <a:lnTo>
                    <a:pt x="1407" y="554"/>
                  </a:lnTo>
                  <a:lnTo>
                    <a:pt x="1432" y="591"/>
                  </a:lnTo>
                  <a:lnTo>
                    <a:pt x="1454" y="628"/>
                  </a:lnTo>
                  <a:lnTo>
                    <a:pt x="1476" y="664"/>
                  </a:lnTo>
                  <a:lnTo>
                    <a:pt x="1476" y="664"/>
                  </a:lnTo>
                  <a:lnTo>
                    <a:pt x="1505" y="713"/>
                  </a:lnTo>
                  <a:lnTo>
                    <a:pt x="1530" y="760"/>
                  </a:lnTo>
                  <a:lnTo>
                    <a:pt x="1557" y="809"/>
                  </a:lnTo>
                  <a:lnTo>
                    <a:pt x="1580" y="860"/>
                  </a:lnTo>
                  <a:lnTo>
                    <a:pt x="1606" y="910"/>
                  </a:lnTo>
                  <a:lnTo>
                    <a:pt x="1628" y="961"/>
                  </a:lnTo>
                  <a:lnTo>
                    <a:pt x="1672" y="1061"/>
                  </a:lnTo>
                  <a:lnTo>
                    <a:pt x="1714" y="1165"/>
                  </a:lnTo>
                  <a:lnTo>
                    <a:pt x="1753" y="1269"/>
                  </a:lnTo>
                  <a:lnTo>
                    <a:pt x="1788" y="1375"/>
                  </a:lnTo>
                  <a:lnTo>
                    <a:pt x="1822" y="1480"/>
                  </a:lnTo>
                  <a:lnTo>
                    <a:pt x="1822" y="1480"/>
                  </a:lnTo>
                  <a:lnTo>
                    <a:pt x="1855" y="1584"/>
                  </a:lnTo>
                  <a:lnTo>
                    <a:pt x="1886" y="1691"/>
                  </a:lnTo>
                  <a:lnTo>
                    <a:pt x="1916" y="1796"/>
                  </a:lnTo>
                  <a:lnTo>
                    <a:pt x="1944" y="1903"/>
                  </a:lnTo>
                  <a:lnTo>
                    <a:pt x="1944" y="1903"/>
                  </a:lnTo>
                  <a:lnTo>
                    <a:pt x="1959" y="1961"/>
                  </a:lnTo>
                  <a:lnTo>
                    <a:pt x="1972" y="2019"/>
                  </a:lnTo>
                  <a:lnTo>
                    <a:pt x="1972" y="2019"/>
                  </a:lnTo>
                  <a:lnTo>
                    <a:pt x="1977" y="2044"/>
                  </a:lnTo>
                  <a:lnTo>
                    <a:pt x="1978" y="2058"/>
                  </a:lnTo>
                  <a:lnTo>
                    <a:pt x="1983" y="2070"/>
                  </a:lnTo>
                  <a:lnTo>
                    <a:pt x="1983" y="2070"/>
                  </a:lnTo>
                  <a:lnTo>
                    <a:pt x="1984" y="2076"/>
                  </a:lnTo>
                  <a:lnTo>
                    <a:pt x="1984" y="2076"/>
                  </a:lnTo>
                  <a:lnTo>
                    <a:pt x="1998" y="2050"/>
                  </a:lnTo>
                  <a:lnTo>
                    <a:pt x="1998" y="2050"/>
                  </a:lnTo>
                  <a:lnTo>
                    <a:pt x="1491" y="2251"/>
                  </a:lnTo>
                  <a:lnTo>
                    <a:pt x="1491" y="2251"/>
                  </a:lnTo>
                  <a:lnTo>
                    <a:pt x="1418" y="2281"/>
                  </a:lnTo>
                  <a:lnTo>
                    <a:pt x="1418" y="2281"/>
                  </a:lnTo>
                  <a:lnTo>
                    <a:pt x="1414" y="2282"/>
                  </a:lnTo>
                  <a:lnTo>
                    <a:pt x="1411" y="2285"/>
                  </a:lnTo>
                  <a:lnTo>
                    <a:pt x="1407" y="2292"/>
                  </a:lnTo>
                  <a:lnTo>
                    <a:pt x="1405" y="2300"/>
                  </a:lnTo>
                  <a:lnTo>
                    <a:pt x="1405" y="2307"/>
                  </a:lnTo>
                  <a:lnTo>
                    <a:pt x="1408" y="2315"/>
                  </a:lnTo>
                  <a:lnTo>
                    <a:pt x="1414" y="2319"/>
                  </a:lnTo>
                  <a:lnTo>
                    <a:pt x="1417" y="2321"/>
                  </a:lnTo>
                  <a:lnTo>
                    <a:pt x="1421" y="2322"/>
                  </a:lnTo>
                  <a:lnTo>
                    <a:pt x="1424" y="2322"/>
                  </a:lnTo>
                  <a:lnTo>
                    <a:pt x="1429" y="2321"/>
                  </a:lnTo>
                  <a:lnTo>
                    <a:pt x="1429" y="2321"/>
                  </a:lnTo>
                  <a:lnTo>
                    <a:pt x="1937" y="2119"/>
                  </a:lnTo>
                  <a:lnTo>
                    <a:pt x="1937" y="2119"/>
                  </a:lnTo>
                  <a:lnTo>
                    <a:pt x="2009" y="2090"/>
                  </a:lnTo>
                  <a:lnTo>
                    <a:pt x="2009" y="2090"/>
                  </a:lnTo>
                  <a:lnTo>
                    <a:pt x="2017" y="2086"/>
                  </a:lnTo>
                  <a:lnTo>
                    <a:pt x="2021" y="2080"/>
                  </a:lnTo>
                  <a:lnTo>
                    <a:pt x="2024" y="2073"/>
                  </a:lnTo>
                  <a:lnTo>
                    <a:pt x="2024" y="2064"/>
                  </a:lnTo>
                  <a:lnTo>
                    <a:pt x="2024" y="2064"/>
                  </a:lnTo>
                  <a:lnTo>
                    <a:pt x="2018" y="2037"/>
                  </a:lnTo>
                  <a:lnTo>
                    <a:pt x="2012" y="2009"/>
                  </a:lnTo>
                  <a:lnTo>
                    <a:pt x="1999" y="1955"/>
                  </a:lnTo>
                  <a:lnTo>
                    <a:pt x="1999" y="1955"/>
                  </a:lnTo>
                  <a:lnTo>
                    <a:pt x="1974" y="1854"/>
                  </a:lnTo>
                  <a:lnTo>
                    <a:pt x="1947" y="1753"/>
                  </a:lnTo>
                  <a:lnTo>
                    <a:pt x="1919" y="1652"/>
                  </a:lnTo>
                  <a:lnTo>
                    <a:pt x="1889" y="1553"/>
                  </a:lnTo>
                  <a:lnTo>
                    <a:pt x="1889" y="1553"/>
                  </a:lnTo>
                  <a:lnTo>
                    <a:pt x="1857" y="1448"/>
                  </a:lnTo>
                  <a:lnTo>
                    <a:pt x="1821" y="1342"/>
                  </a:lnTo>
                  <a:lnTo>
                    <a:pt x="1784" y="1237"/>
                  </a:lnTo>
                  <a:lnTo>
                    <a:pt x="1745" y="1133"/>
                  </a:lnTo>
                  <a:lnTo>
                    <a:pt x="1704" y="1030"/>
                  </a:lnTo>
                  <a:lnTo>
                    <a:pt x="1659" y="928"/>
                  </a:lnTo>
                  <a:lnTo>
                    <a:pt x="1611" y="827"/>
                  </a:lnTo>
                  <a:lnTo>
                    <a:pt x="1586" y="778"/>
                  </a:lnTo>
                  <a:lnTo>
                    <a:pt x="1559" y="729"/>
                  </a:lnTo>
                  <a:lnTo>
                    <a:pt x="1559" y="729"/>
                  </a:lnTo>
                  <a:lnTo>
                    <a:pt x="1537" y="687"/>
                  </a:lnTo>
                  <a:lnTo>
                    <a:pt x="1513" y="646"/>
                  </a:lnTo>
                  <a:lnTo>
                    <a:pt x="1490" y="604"/>
                  </a:lnTo>
                  <a:lnTo>
                    <a:pt x="1463" y="563"/>
                  </a:lnTo>
                  <a:lnTo>
                    <a:pt x="1436" y="524"/>
                  </a:lnTo>
                  <a:lnTo>
                    <a:pt x="1407" y="485"/>
                  </a:lnTo>
                  <a:lnTo>
                    <a:pt x="1377" y="448"/>
                  </a:lnTo>
                  <a:lnTo>
                    <a:pt x="1344" y="413"/>
                  </a:lnTo>
                  <a:lnTo>
                    <a:pt x="1344" y="413"/>
                  </a:lnTo>
                  <a:lnTo>
                    <a:pt x="1320" y="392"/>
                  </a:lnTo>
                  <a:lnTo>
                    <a:pt x="1297" y="371"/>
                  </a:lnTo>
                  <a:lnTo>
                    <a:pt x="1271" y="353"/>
                  </a:lnTo>
                  <a:lnTo>
                    <a:pt x="1245" y="337"/>
                  </a:lnTo>
                  <a:lnTo>
                    <a:pt x="1218" y="321"/>
                  </a:lnTo>
                  <a:lnTo>
                    <a:pt x="1190" y="307"/>
                  </a:lnTo>
                  <a:lnTo>
                    <a:pt x="1162" y="294"/>
                  </a:lnTo>
                  <a:lnTo>
                    <a:pt x="1132" y="282"/>
                  </a:lnTo>
                  <a:lnTo>
                    <a:pt x="1132" y="282"/>
                  </a:lnTo>
                  <a:lnTo>
                    <a:pt x="1055" y="252"/>
                  </a:lnTo>
                  <a:lnTo>
                    <a:pt x="974" y="225"/>
                  </a:lnTo>
                  <a:lnTo>
                    <a:pt x="894" y="200"/>
                  </a:lnTo>
                  <a:lnTo>
                    <a:pt x="814" y="178"/>
                  </a:lnTo>
                  <a:lnTo>
                    <a:pt x="732" y="156"/>
                  </a:lnTo>
                  <a:lnTo>
                    <a:pt x="651" y="135"/>
                  </a:lnTo>
                  <a:lnTo>
                    <a:pt x="487" y="96"/>
                  </a:lnTo>
                  <a:lnTo>
                    <a:pt x="487" y="96"/>
                  </a:lnTo>
                  <a:lnTo>
                    <a:pt x="374" y="71"/>
                  </a:lnTo>
                  <a:lnTo>
                    <a:pt x="262" y="46"/>
                  </a:lnTo>
                  <a:lnTo>
                    <a:pt x="147" y="2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5" y="9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146">
              <a:extLst>
                <a:ext uri="{FF2B5EF4-FFF2-40B4-BE49-F238E27FC236}">
                  <a16:creationId xmlns:a16="http://schemas.microsoft.com/office/drawing/2014/main" id="{78E39D94-C2B9-63B8-DE4D-58556B7AC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161"/>
              <a:ext cx="433" cy="192"/>
            </a:xfrm>
            <a:custGeom>
              <a:avLst/>
              <a:gdLst>
                <a:gd name="T0" fmla="*/ 32 w 1299"/>
                <a:gd name="T1" fmla="*/ 134 h 578"/>
                <a:gd name="T2" fmla="*/ 65 w 1299"/>
                <a:gd name="T3" fmla="*/ 235 h 578"/>
                <a:gd name="T4" fmla="*/ 98 w 1299"/>
                <a:gd name="T5" fmla="*/ 304 h 578"/>
                <a:gd name="T6" fmla="*/ 142 w 1299"/>
                <a:gd name="T7" fmla="*/ 367 h 578"/>
                <a:gd name="T8" fmla="*/ 194 w 1299"/>
                <a:gd name="T9" fmla="*/ 420 h 578"/>
                <a:gd name="T10" fmla="*/ 255 w 1299"/>
                <a:gd name="T11" fmla="*/ 465 h 578"/>
                <a:gd name="T12" fmla="*/ 323 w 1299"/>
                <a:gd name="T13" fmla="*/ 499 h 578"/>
                <a:gd name="T14" fmla="*/ 429 w 1299"/>
                <a:gd name="T15" fmla="*/ 535 h 578"/>
                <a:gd name="T16" fmla="*/ 551 w 1299"/>
                <a:gd name="T17" fmla="*/ 567 h 578"/>
                <a:gd name="T18" fmla="*/ 654 w 1299"/>
                <a:gd name="T19" fmla="*/ 578 h 578"/>
                <a:gd name="T20" fmla="*/ 705 w 1299"/>
                <a:gd name="T21" fmla="*/ 575 h 578"/>
                <a:gd name="T22" fmla="*/ 791 w 1299"/>
                <a:gd name="T23" fmla="*/ 560 h 578"/>
                <a:gd name="T24" fmla="*/ 874 w 1299"/>
                <a:gd name="T25" fmla="*/ 532 h 578"/>
                <a:gd name="T26" fmla="*/ 953 w 1299"/>
                <a:gd name="T27" fmla="*/ 493 h 578"/>
                <a:gd name="T28" fmla="*/ 1026 w 1299"/>
                <a:gd name="T29" fmla="*/ 444 h 578"/>
                <a:gd name="T30" fmla="*/ 1093 w 1299"/>
                <a:gd name="T31" fmla="*/ 388 h 578"/>
                <a:gd name="T32" fmla="*/ 1134 w 1299"/>
                <a:gd name="T33" fmla="*/ 343 h 578"/>
                <a:gd name="T34" fmla="*/ 1191 w 1299"/>
                <a:gd name="T35" fmla="*/ 270 h 578"/>
                <a:gd name="T36" fmla="*/ 1237 w 1299"/>
                <a:gd name="T37" fmla="*/ 190 h 578"/>
                <a:gd name="T38" fmla="*/ 1271 w 1299"/>
                <a:gd name="T39" fmla="*/ 110 h 578"/>
                <a:gd name="T40" fmla="*/ 1297 w 1299"/>
                <a:gd name="T41" fmla="*/ 25 h 578"/>
                <a:gd name="T42" fmla="*/ 1297 w 1299"/>
                <a:gd name="T43" fmla="*/ 13 h 578"/>
                <a:gd name="T44" fmla="*/ 1284 w 1299"/>
                <a:gd name="T45" fmla="*/ 2 h 578"/>
                <a:gd name="T46" fmla="*/ 1262 w 1299"/>
                <a:gd name="T47" fmla="*/ 7 h 578"/>
                <a:gd name="T48" fmla="*/ 1257 w 1299"/>
                <a:gd name="T49" fmla="*/ 15 h 578"/>
                <a:gd name="T50" fmla="*/ 1213 w 1299"/>
                <a:gd name="T51" fmla="*/ 138 h 578"/>
                <a:gd name="T52" fmla="*/ 1152 w 1299"/>
                <a:gd name="T53" fmla="*/ 251 h 578"/>
                <a:gd name="T54" fmla="*/ 1098 w 1299"/>
                <a:gd name="T55" fmla="*/ 321 h 578"/>
                <a:gd name="T56" fmla="*/ 1042 w 1299"/>
                <a:gd name="T57" fmla="*/ 379 h 578"/>
                <a:gd name="T58" fmla="*/ 977 w 1299"/>
                <a:gd name="T59" fmla="*/ 429 h 578"/>
                <a:gd name="T60" fmla="*/ 907 w 1299"/>
                <a:gd name="T61" fmla="*/ 471 h 578"/>
                <a:gd name="T62" fmla="*/ 833 w 1299"/>
                <a:gd name="T63" fmla="*/ 503 h 578"/>
                <a:gd name="T64" fmla="*/ 754 w 1299"/>
                <a:gd name="T65" fmla="*/ 526 h 578"/>
                <a:gd name="T66" fmla="*/ 696 w 1299"/>
                <a:gd name="T67" fmla="*/ 535 h 578"/>
                <a:gd name="T68" fmla="*/ 602 w 1299"/>
                <a:gd name="T69" fmla="*/ 533 h 578"/>
                <a:gd name="T70" fmla="*/ 512 w 1299"/>
                <a:gd name="T71" fmla="*/ 517 h 578"/>
                <a:gd name="T72" fmla="*/ 378 w 1299"/>
                <a:gd name="T73" fmla="*/ 474 h 578"/>
                <a:gd name="T74" fmla="*/ 335 w 1299"/>
                <a:gd name="T75" fmla="*/ 457 h 578"/>
                <a:gd name="T76" fmla="*/ 276 w 1299"/>
                <a:gd name="T77" fmla="*/ 426 h 578"/>
                <a:gd name="T78" fmla="*/ 222 w 1299"/>
                <a:gd name="T79" fmla="*/ 389 h 578"/>
                <a:gd name="T80" fmla="*/ 175 w 1299"/>
                <a:gd name="T81" fmla="*/ 343 h 578"/>
                <a:gd name="T82" fmla="*/ 136 w 1299"/>
                <a:gd name="T83" fmla="*/ 288 h 578"/>
                <a:gd name="T84" fmla="*/ 115 w 1299"/>
                <a:gd name="T85" fmla="*/ 248 h 578"/>
                <a:gd name="T86" fmla="*/ 74 w 1299"/>
                <a:gd name="T87" fmla="*/ 135 h 578"/>
                <a:gd name="T88" fmla="*/ 41 w 1299"/>
                <a:gd name="T89" fmla="*/ 21 h 578"/>
                <a:gd name="T90" fmla="*/ 29 w 1299"/>
                <a:gd name="T91" fmla="*/ 9 h 578"/>
                <a:gd name="T92" fmla="*/ 7 w 1299"/>
                <a:gd name="T93" fmla="*/ 10 h 578"/>
                <a:gd name="T94" fmla="*/ 0 w 1299"/>
                <a:gd name="T95" fmla="*/ 24 h 578"/>
                <a:gd name="T96" fmla="*/ 1 w 1299"/>
                <a:gd name="T97" fmla="*/ 3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9" h="578">
                  <a:moveTo>
                    <a:pt x="1" y="33"/>
                  </a:moveTo>
                  <a:lnTo>
                    <a:pt x="1" y="33"/>
                  </a:lnTo>
                  <a:lnTo>
                    <a:pt x="32" y="134"/>
                  </a:lnTo>
                  <a:lnTo>
                    <a:pt x="47" y="186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75" y="260"/>
                  </a:lnTo>
                  <a:lnTo>
                    <a:pt x="86" y="282"/>
                  </a:lnTo>
                  <a:lnTo>
                    <a:pt x="98" y="304"/>
                  </a:lnTo>
                  <a:lnTo>
                    <a:pt x="111" y="327"/>
                  </a:lnTo>
                  <a:lnTo>
                    <a:pt x="126" y="347"/>
                  </a:lnTo>
                  <a:lnTo>
                    <a:pt x="142" y="367"/>
                  </a:lnTo>
                  <a:lnTo>
                    <a:pt x="158" y="386"/>
                  </a:lnTo>
                  <a:lnTo>
                    <a:pt x="176" y="404"/>
                  </a:lnTo>
                  <a:lnTo>
                    <a:pt x="194" y="420"/>
                  </a:lnTo>
                  <a:lnTo>
                    <a:pt x="213" y="437"/>
                  </a:lnTo>
                  <a:lnTo>
                    <a:pt x="234" y="450"/>
                  </a:lnTo>
                  <a:lnTo>
                    <a:pt x="255" y="465"/>
                  </a:lnTo>
                  <a:lnTo>
                    <a:pt x="277" y="477"/>
                  </a:lnTo>
                  <a:lnTo>
                    <a:pt x="300" y="489"/>
                  </a:lnTo>
                  <a:lnTo>
                    <a:pt x="323" y="499"/>
                  </a:lnTo>
                  <a:lnTo>
                    <a:pt x="347" y="508"/>
                  </a:lnTo>
                  <a:lnTo>
                    <a:pt x="347" y="508"/>
                  </a:lnTo>
                  <a:lnTo>
                    <a:pt x="429" y="535"/>
                  </a:lnTo>
                  <a:lnTo>
                    <a:pt x="469" y="546"/>
                  </a:lnTo>
                  <a:lnTo>
                    <a:pt x="509" y="558"/>
                  </a:lnTo>
                  <a:lnTo>
                    <a:pt x="551" y="567"/>
                  </a:lnTo>
                  <a:lnTo>
                    <a:pt x="592" y="573"/>
                  </a:lnTo>
                  <a:lnTo>
                    <a:pt x="634" y="576"/>
                  </a:lnTo>
                  <a:lnTo>
                    <a:pt x="654" y="578"/>
                  </a:lnTo>
                  <a:lnTo>
                    <a:pt x="677" y="576"/>
                  </a:lnTo>
                  <a:lnTo>
                    <a:pt x="677" y="576"/>
                  </a:lnTo>
                  <a:lnTo>
                    <a:pt x="705" y="575"/>
                  </a:lnTo>
                  <a:lnTo>
                    <a:pt x="735" y="570"/>
                  </a:lnTo>
                  <a:lnTo>
                    <a:pt x="763" y="566"/>
                  </a:lnTo>
                  <a:lnTo>
                    <a:pt x="791" y="560"/>
                  </a:lnTo>
                  <a:lnTo>
                    <a:pt x="819" y="551"/>
                  </a:lnTo>
                  <a:lnTo>
                    <a:pt x="848" y="542"/>
                  </a:lnTo>
                  <a:lnTo>
                    <a:pt x="874" y="532"/>
                  </a:lnTo>
                  <a:lnTo>
                    <a:pt x="901" y="520"/>
                  </a:lnTo>
                  <a:lnTo>
                    <a:pt x="928" y="506"/>
                  </a:lnTo>
                  <a:lnTo>
                    <a:pt x="953" y="493"/>
                  </a:lnTo>
                  <a:lnTo>
                    <a:pt x="978" y="478"/>
                  </a:lnTo>
                  <a:lnTo>
                    <a:pt x="1002" y="462"/>
                  </a:lnTo>
                  <a:lnTo>
                    <a:pt x="1026" y="444"/>
                  </a:lnTo>
                  <a:lnTo>
                    <a:pt x="1048" y="426"/>
                  </a:lnTo>
                  <a:lnTo>
                    <a:pt x="1070" y="408"/>
                  </a:lnTo>
                  <a:lnTo>
                    <a:pt x="1093" y="388"/>
                  </a:lnTo>
                  <a:lnTo>
                    <a:pt x="1093" y="388"/>
                  </a:lnTo>
                  <a:lnTo>
                    <a:pt x="1113" y="367"/>
                  </a:lnTo>
                  <a:lnTo>
                    <a:pt x="1134" y="343"/>
                  </a:lnTo>
                  <a:lnTo>
                    <a:pt x="1153" y="319"/>
                  </a:lnTo>
                  <a:lnTo>
                    <a:pt x="1173" y="296"/>
                  </a:lnTo>
                  <a:lnTo>
                    <a:pt x="1191" y="270"/>
                  </a:lnTo>
                  <a:lnTo>
                    <a:pt x="1207" y="244"/>
                  </a:lnTo>
                  <a:lnTo>
                    <a:pt x="1223" y="218"/>
                  </a:lnTo>
                  <a:lnTo>
                    <a:pt x="1237" y="190"/>
                  </a:lnTo>
                  <a:lnTo>
                    <a:pt x="1237" y="190"/>
                  </a:lnTo>
                  <a:lnTo>
                    <a:pt x="1254" y="150"/>
                  </a:lnTo>
                  <a:lnTo>
                    <a:pt x="1271" y="110"/>
                  </a:lnTo>
                  <a:lnTo>
                    <a:pt x="1284" y="68"/>
                  </a:lnTo>
                  <a:lnTo>
                    <a:pt x="1297" y="25"/>
                  </a:lnTo>
                  <a:lnTo>
                    <a:pt x="1297" y="25"/>
                  </a:lnTo>
                  <a:lnTo>
                    <a:pt x="1299" y="21"/>
                  </a:lnTo>
                  <a:lnTo>
                    <a:pt x="1299" y="16"/>
                  </a:lnTo>
                  <a:lnTo>
                    <a:pt x="1297" y="13"/>
                  </a:lnTo>
                  <a:lnTo>
                    <a:pt x="1296" y="9"/>
                  </a:lnTo>
                  <a:lnTo>
                    <a:pt x="1290" y="4"/>
                  </a:lnTo>
                  <a:lnTo>
                    <a:pt x="1284" y="2"/>
                  </a:lnTo>
                  <a:lnTo>
                    <a:pt x="1275" y="0"/>
                  </a:lnTo>
                  <a:lnTo>
                    <a:pt x="1268" y="2"/>
                  </a:lnTo>
                  <a:lnTo>
                    <a:pt x="1262" y="7"/>
                  </a:lnTo>
                  <a:lnTo>
                    <a:pt x="1259" y="10"/>
                  </a:lnTo>
                  <a:lnTo>
                    <a:pt x="1257" y="15"/>
                  </a:lnTo>
                  <a:lnTo>
                    <a:pt x="1257" y="15"/>
                  </a:lnTo>
                  <a:lnTo>
                    <a:pt x="1244" y="56"/>
                  </a:lnTo>
                  <a:lnTo>
                    <a:pt x="1229" y="98"/>
                  </a:lnTo>
                  <a:lnTo>
                    <a:pt x="1213" y="138"/>
                  </a:lnTo>
                  <a:lnTo>
                    <a:pt x="1195" y="177"/>
                  </a:lnTo>
                  <a:lnTo>
                    <a:pt x="1174" y="214"/>
                  </a:lnTo>
                  <a:lnTo>
                    <a:pt x="1152" y="251"/>
                  </a:lnTo>
                  <a:lnTo>
                    <a:pt x="1127" y="287"/>
                  </a:lnTo>
                  <a:lnTo>
                    <a:pt x="1098" y="321"/>
                  </a:lnTo>
                  <a:lnTo>
                    <a:pt x="1098" y="321"/>
                  </a:lnTo>
                  <a:lnTo>
                    <a:pt x="1081" y="340"/>
                  </a:lnTo>
                  <a:lnTo>
                    <a:pt x="1061" y="359"/>
                  </a:lnTo>
                  <a:lnTo>
                    <a:pt x="1042" y="379"/>
                  </a:lnTo>
                  <a:lnTo>
                    <a:pt x="1021" y="396"/>
                  </a:lnTo>
                  <a:lnTo>
                    <a:pt x="999" y="413"/>
                  </a:lnTo>
                  <a:lnTo>
                    <a:pt x="977" y="429"/>
                  </a:lnTo>
                  <a:lnTo>
                    <a:pt x="954" y="444"/>
                  </a:lnTo>
                  <a:lnTo>
                    <a:pt x="931" y="457"/>
                  </a:lnTo>
                  <a:lnTo>
                    <a:pt x="907" y="471"/>
                  </a:lnTo>
                  <a:lnTo>
                    <a:pt x="883" y="483"/>
                  </a:lnTo>
                  <a:lnTo>
                    <a:pt x="858" y="494"/>
                  </a:lnTo>
                  <a:lnTo>
                    <a:pt x="833" y="503"/>
                  </a:lnTo>
                  <a:lnTo>
                    <a:pt x="807" y="512"/>
                  </a:lnTo>
                  <a:lnTo>
                    <a:pt x="781" y="520"/>
                  </a:lnTo>
                  <a:lnTo>
                    <a:pt x="754" y="526"/>
                  </a:lnTo>
                  <a:lnTo>
                    <a:pt x="727" y="530"/>
                  </a:lnTo>
                  <a:lnTo>
                    <a:pt x="727" y="530"/>
                  </a:lnTo>
                  <a:lnTo>
                    <a:pt x="696" y="535"/>
                  </a:lnTo>
                  <a:lnTo>
                    <a:pt x="665" y="536"/>
                  </a:lnTo>
                  <a:lnTo>
                    <a:pt x="634" y="536"/>
                  </a:lnTo>
                  <a:lnTo>
                    <a:pt x="602" y="533"/>
                  </a:lnTo>
                  <a:lnTo>
                    <a:pt x="573" y="530"/>
                  </a:lnTo>
                  <a:lnTo>
                    <a:pt x="542" y="524"/>
                  </a:lnTo>
                  <a:lnTo>
                    <a:pt x="512" y="517"/>
                  </a:lnTo>
                  <a:lnTo>
                    <a:pt x="481" y="508"/>
                  </a:lnTo>
                  <a:lnTo>
                    <a:pt x="481" y="50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56" y="466"/>
                  </a:lnTo>
                  <a:lnTo>
                    <a:pt x="335" y="457"/>
                  </a:lnTo>
                  <a:lnTo>
                    <a:pt x="314" y="448"/>
                  </a:lnTo>
                  <a:lnTo>
                    <a:pt x="295" y="438"/>
                  </a:lnTo>
                  <a:lnTo>
                    <a:pt x="276" y="426"/>
                  </a:lnTo>
                  <a:lnTo>
                    <a:pt x="256" y="414"/>
                  </a:lnTo>
                  <a:lnTo>
                    <a:pt x="239" y="402"/>
                  </a:lnTo>
                  <a:lnTo>
                    <a:pt x="222" y="389"/>
                  </a:lnTo>
                  <a:lnTo>
                    <a:pt x="206" y="374"/>
                  </a:lnTo>
                  <a:lnTo>
                    <a:pt x="190" y="358"/>
                  </a:lnTo>
                  <a:lnTo>
                    <a:pt x="175" y="343"/>
                  </a:lnTo>
                  <a:lnTo>
                    <a:pt x="161" y="325"/>
                  </a:lnTo>
                  <a:lnTo>
                    <a:pt x="148" y="307"/>
                  </a:lnTo>
                  <a:lnTo>
                    <a:pt x="136" y="288"/>
                  </a:lnTo>
                  <a:lnTo>
                    <a:pt x="124" y="269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04" y="220"/>
                  </a:lnTo>
                  <a:lnTo>
                    <a:pt x="93" y="193"/>
                  </a:lnTo>
                  <a:lnTo>
                    <a:pt x="74" y="135"/>
                  </a:lnTo>
                  <a:lnTo>
                    <a:pt x="57" y="79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29" y="9"/>
                  </a:lnTo>
                  <a:lnTo>
                    <a:pt x="22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3" y="16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147">
              <a:extLst>
                <a:ext uri="{FF2B5EF4-FFF2-40B4-BE49-F238E27FC236}">
                  <a16:creationId xmlns:a16="http://schemas.microsoft.com/office/drawing/2014/main" id="{6249894B-EEEF-C148-E04D-154D7B61A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366"/>
              <a:ext cx="45" cy="380"/>
            </a:xfrm>
            <a:custGeom>
              <a:avLst/>
              <a:gdLst>
                <a:gd name="T0" fmla="*/ 52 w 134"/>
                <a:gd name="T1" fmla="*/ 1120 h 1139"/>
                <a:gd name="T2" fmla="*/ 52 w 134"/>
                <a:gd name="T3" fmla="*/ 1120 h 1139"/>
                <a:gd name="T4" fmla="*/ 46 w 134"/>
                <a:gd name="T5" fmla="*/ 1020 h 1139"/>
                <a:gd name="T6" fmla="*/ 43 w 134"/>
                <a:gd name="T7" fmla="*/ 922 h 1139"/>
                <a:gd name="T8" fmla="*/ 42 w 134"/>
                <a:gd name="T9" fmla="*/ 823 h 1139"/>
                <a:gd name="T10" fmla="*/ 43 w 134"/>
                <a:gd name="T11" fmla="*/ 723 h 1139"/>
                <a:gd name="T12" fmla="*/ 43 w 134"/>
                <a:gd name="T13" fmla="*/ 723 h 1139"/>
                <a:gd name="T14" fmla="*/ 46 w 134"/>
                <a:gd name="T15" fmla="*/ 648 h 1139"/>
                <a:gd name="T16" fmla="*/ 51 w 134"/>
                <a:gd name="T17" fmla="*/ 570 h 1139"/>
                <a:gd name="T18" fmla="*/ 58 w 134"/>
                <a:gd name="T19" fmla="*/ 495 h 1139"/>
                <a:gd name="T20" fmla="*/ 68 w 134"/>
                <a:gd name="T21" fmla="*/ 419 h 1139"/>
                <a:gd name="T22" fmla="*/ 79 w 134"/>
                <a:gd name="T23" fmla="*/ 343 h 1139"/>
                <a:gd name="T24" fmla="*/ 91 w 134"/>
                <a:gd name="T25" fmla="*/ 268 h 1139"/>
                <a:gd name="T26" fmla="*/ 116 w 134"/>
                <a:gd name="T27" fmla="*/ 118 h 1139"/>
                <a:gd name="T28" fmla="*/ 116 w 134"/>
                <a:gd name="T29" fmla="*/ 118 h 1139"/>
                <a:gd name="T30" fmla="*/ 125 w 134"/>
                <a:gd name="T31" fmla="*/ 72 h 1139"/>
                <a:gd name="T32" fmla="*/ 134 w 134"/>
                <a:gd name="T33" fmla="*/ 27 h 1139"/>
                <a:gd name="T34" fmla="*/ 134 w 134"/>
                <a:gd name="T35" fmla="*/ 27 h 1139"/>
                <a:gd name="T36" fmla="*/ 134 w 134"/>
                <a:gd name="T37" fmla="*/ 23 h 1139"/>
                <a:gd name="T38" fmla="*/ 134 w 134"/>
                <a:gd name="T39" fmla="*/ 18 h 1139"/>
                <a:gd name="T40" fmla="*/ 129 w 134"/>
                <a:gd name="T41" fmla="*/ 11 h 1139"/>
                <a:gd name="T42" fmla="*/ 125 w 134"/>
                <a:gd name="T43" fmla="*/ 5 h 1139"/>
                <a:gd name="T44" fmla="*/ 117 w 134"/>
                <a:gd name="T45" fmla="*/ 2 h 1139"/>
                <a:gd name="T46" fmla="*/ 110 w 134"/>
                <a:gd name="T47" fmla="*/ 0 h 1139"/>
                <a:gd name="T48" fmla="*/ 103 w 134"/>
                <a:gd name="T49" fmla="*/ 3 h 1139"/>
                <a:gd name="T50" fmla="*/ 100 w 134"/>
                <a:gd name="T51" fmla="*/ 5 h 1139"/>
                <a:gd name="T52" fmla="*/ 97 w 134"/>
                <a:gd name="T53" fmla="*/ 8 h 1139"/>
                <a:gd name="T54" fmla="*/ 94 w 134"/>
                <a:gd name="T55" fmla="*/ 11 h 1139"/>
                <a:gd name="T56" fmla="*/ 94 w 134"/>
                <a:gd name="T57" fmla="*/ 15 h 1139"/>
                <a:gd name="T58" fmla="*/ 94 w 134"/>
                <a:gd name="T59" fmla="*/ 15 h 1139"/>
                <a:gd name="T60" fmla="*/ 76 w 134"/>
                <a:gd name="T61" fmla="*/ 98 h 1139"/>
                <a:gd name="T62" fmla="*/ 63 w 134"/>
                <a:gd name="T63" fmla="*/ 183 h 1139"/>
                <a:gd name="T64" fmla="*/ 34 w 134"/>
                <a:gd name="T65" fmla="*/ 351 h 1139"/>
                <a:gd name="T66" fmla="*/ 34 w 134"/>
                <a:gd name="T67" fmla="*/ 351 h 1139"/>
                <a:gd name="T68" fmla="*/ 24 w 134"/>
                <a:gd name="T69" fmla="*/ 428 h 1139"/>
                <a:gd name="T70" fmla="*/ 15 w 134"/>
                <a:gd name="T71" fmla="*/ 504 h 1139"/>
                <a:gd name="T72" fmla="*/ 9 w 134"/>
                <a:gd name="T73" fmla="*/ 581 h 1139"/>
                <a:gd name="T74" fmla="*/ 5 w 134"/>
                <a:gd name="T75" fmla="*/ 658 h 1139"/>
                <a:gd name="T76" fmla="*/ 2 w 134"/>
                <a:gd name="T77" fmla="*/ 735 h 1139"/>
                <a:gd name="T78" fmla="*/ 0 w 134"/>
                <a:gd name="T79" fmla="*/ 812 h 1139"/>
                <a:gd name="T80" fmla="*/ 2 w 134"/>
                <a:gd name="T81" fmla="*/ 890 h 1139"/>
                <a:gd name="T82" fmla="*/ 3 w 134"/>
                <a:gd name="T83" fmla="*/ 967 h 1139"/>
                <a:gd name="T84" fmla="*/ 3 w 134"/>
                <a:gd name="T85" fmla="*/ 967 h 1139"/>
                <a:gd name="T86" fmla="*/ 6 w 134"/>
                <a:gd name="T87" fmla="*/ 1044 h 1139"/>
                <a:gd name="T88" fmla="*/ 11 w 134"/>
                <a:gd name="T89" fmla="*/ 1120 h 1139"/>
                <a:gd name="T90" fmla="*/ 11 w 134"/>
                <a:gd name="T91" fmla="*/ 1120 h 1139"/>
                <a:gd name="T92" fmla="*/ 12 w 134"/>
                <a:gd name="T93" fmla="*/ 1124 h 1139"/>
                <a:gd name="T94" fmla="*/ 14 w 134"/>
                <a:gd name="T95" fmla="*/ 1129 h 1139"/>
                <a:gd name="T96" fmla="*/ 18 w 134"/>
                <a:gd name="T97" fmla="*/ 1135 h 1139"/>
                <a:gd name="T98" fmla="*/ 25 w 134"/>
                <a:gd name="T99" fmla="*/ 1139 h 1139"/>
                <a:gd name="T100" fmla="*/ 33 w 134"/>
                <a:gd name="T101" fmla="*/ 1139 h 1139"/>
                <a:gd name="T102" fmla="*/ 40 w 134"/>
                <a:gd name="T103" fmla="*/ 1139 h 1139"/>
                <a:gd name="T104" fmla="*/ 48 w 134"/>
                <a:gd name="T105" fmla="*/ 1135 h 1139"/>
                <a:gd name="T106" fmla="*/ 49 w 134"/>
                <a:gd name="T107" fmla="*/ 1132 h 1139"/>
                <a:gd name="T108" fmla="*/ 52 w 134"/>
                <a:gd name="T109" fmla="*/ 1129 h 1139"/>
                <a:gd name="T110" fmla="*/ 52 w 134"/>
                <a:gd name="T111" fmla="*/ 1124 h 1139"/>
                <a:gd name="T112" fmla="*/ 52 w 134"/>
                <a:gd name="T113" fmla="*/ 1120 h 1139"/>
                <a:gd name="T114" fmla="*/ 52 w 134"/>
                <a:gd name="T115" fmla="*/ 112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" h="1139">
                  <a:moveTo>
                    <a:pt x="52" y="1120"/>
                  </a:moveTo>
                  <a:lnTo>
                    <a:pt x="52" y="1120"/>
                  </a:lnTo>
                  <a:lnTo>
                    <a:pt x="46" y="1020"/>
                  </a:lnTo>
                  <a:lnTo>
                    <a:pt x="43" y="922"/>
                  </a:lnTo>
                  <a:lnTo>
                    <a:pt x="42" y="823"/>
                  </a:lnTo>
                  <a:lnTo>
                    <a:pt x="43" y="723"/>
                  </a:lnTo>
                  <a:lnTo>
                    <a:pt x="43" y="723"/>
                  </a:lnTo>
                  <a:lnTo>
                    <a:pt x="46" y="648"/>
                  </a:lnTo>
                  <a:lnTo>
                    <a:pt x="51" y="570"/>
                  </a:lnTo>
                  <a:lnTo>
                    <a:pt x="58" y="495"/>
                  </a:lnTo>
                  <a:lnTo>
                    <a:pt x="68" y="419"/>
                  </a:lnTo>
                  <a:lnTo>
                    <a:pt x="79" y="343"/>
                  </a:lnTo>
                  <a:lnTo>
                    <a:pt x="91" y="26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25" y="72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34" y="23"/>
                  </a:lnTo>
                  <a:lnTo>
                    <a:pt x="134" y="18"/>
                  </a:lnTo>
                  <a:lnTo>
                    <a:pt x="129" y="11"/>
                  </a:lnTo>
                  <a:lnTo>
                    <a:pt x="125" y="5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7" y="8"/>
                  </a:lnTo>
                  <a:lnTo>
                    <a:pt x="94" y="11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76" y="98"/>
                  </a:lnTo>
                  <a:lnTo>
                    <a:pt x="63" y="183"/>
                  </a:lnTo>
                  <a:lnTo>
                    <a:pt x="34" y="351"/>
                  </a:lnTo>
                  <a:lnTo>
                    <a:pt x="34" y="351"/>
                  </a:lnTo>
                  <a:lnTo>
                    <a:pt x="24" y="428"/>
                  </a:lnTo>
                  <a:lnTo>
                    <a:pt x="15" y="504"/>
                  </a:lnTo>
                  <a:lnTo>
                    <a:pt x="9" y="581"/>
                  </a:lnTo>
                  <a:lnTo>
                    <a:pt x="5" y="658"/>
                  </a:lnTo>
                  <a:lnTo>
                    <a:pt x="2" y="735"/>
                  </a:lnTo>
                  <a:lnTo>
                    <a:pt x="0" y="812"/>
                  </a:lnTo>
                  <a:lnTo>
                    <a:pt x="2" y="890"/>
                  </a:lnTo>
                  <a:lnTo>
                    <a:pt x="3" y="967"/>
                  </a:lnTo>
                  <a:lnTo>
                    <a:pt x="3" y="967"/>
                  </a:lnTo>
                  <a:lnTo>
                    <a:pt x="6" y="1044"/>
                  </a:lnTo>
                  <a:lnTo>
                    <a:pt x="11" y="1120"/>
                  </a:lnTo>
                  <a:lnTo>
                    <a:pt x="11" y="1120"/>
                  </a:lnTo>
                  <a:lnTo>
                    <a:pt x="12" y="1124"/>
                  </a:lnTo>
                  <a:lnTo>
                    <a:pt x="14" y="1129"/>
                  </a:lnTo>
                  <a:lnTo>
                    <a:pt x="18" y="1135"/>
                  </a:lnTo>
                  <a:lnTo>
                    <a:pt x="25" y="1139"/>
                  </a:lnTo>
                  <a:lnTo>
                    <a:pt x="33" y="1139"/>
                  </a:lnTo>
                  <a:lnTo>
                    <a:pt x="40" y="1139"/>
                  </a:lnTo>
                  <a:lnTo>
                    <a:pt x="48" y="1135"/>
                  </a:lnTo>
                  <a:lnTo>
                    <a:pt x="49" y="1132"/>
                  </a:lnTo>
                  <a:lnTo>
                    <a:pt x="52" y="1129"/>
                  </a:lnTo>
                  <a:lnTo>
                    <a:pt x="52" y="1124"/>
                  </a:lnTo>
                  <a:lnTo>
                    <a:pt x="52" y="1120"/>
                  </a:lnTo>
                  <a:lnTo>
                    <a:pt x="52" y="1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148">
              <a:extLst>
                <a:ext uri="{FF2B5EF4-FFF2-40B4-BE49-F238E27FC236}">
                  <a16:creationId xmlns:a16="http://schemas.microsoft.com/office/drawing/2014/main" id="{C2506328-9F5E-D1B2-0B47-6781205F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380"/>
              <a:ext cx="72" cy="366"/>
            </a:xfrm>
            <a:custGeom>
              <a:avLst/>
              <a:gdLst>
                <a:gd name="T0" fmla="*/ 215 w 218"/>
                <a:gd name="T1" fmla="*/ 1077 h 1096"/>
                <a:gd name="T2" fmla="*/ 215 w 218"/>
                <a:gd name="T3" fmla="*/ 1077 h 1096"/>
                <a:gd name="T4" fmla="*/ 218 w 218"/>
                <a:gd name="T5" fmla="*/ 985 h 1096"/>
                <a:gd name="T6" fmla="*/ 217 w 218"/>
                <a:gd name="T7" fmla="*/ 891 h 1096"/>
                <a:gd name="T8" fmla="*/ 214 w 218"/>
                <a:gd name="T9" fmla="*/ 799 h 1096"/>
                <a:gd name="T10" fmla="*/ 208 w 218"/>
                <a:gd name="T11" fmla="*/ 707 h 1096"/>
                <a:gd name="T12" fmla="*/ 208 w 218"/>
                <a:gd name="T13" fmla="*/ 707 h 1096"/>
                <a:gd name="T14" fmla="*/ 200 w 218"/>
                <a:gd name="T15" fmla="*/ 633 h 1096"/>
                <a:gd name="T16" fmla="*/ 190 w 218"/>
                <a:gd name="T17" fmla="*/ 560 h 1096"/>
                <a:gd name="T18" fmla="*/ 177 w 218"/>
                <a:gd name="T19" fmla="*/ 489 h 1096"/>
                <a:gd name="T20" fmla="*/ 162 w 218"/>
                <a:gd name="T21" fmla="*/ 418 h 1096"/>
                <a:gd name="T22" fmla="*/ 144 w 218"/>
                <a:gd name="T23" fmla="*/ 346 h 1096"/>
                <a:gd name="T24" fmla="*/ 125 w 218"/>
                <a:gd name="T25" fmla="*/ 275 h 1096"/>
                <a:gd name="T26" fmla="*/ 104 w 218"/>
                <a:gd name="T27" fmla="*/ 204 h 1096"/>
                <a:gd name="T28" fmla="*/ 82 w 218"/>
                <a:gd name="T29" fmla="*/ 134 h 1096"/>
                <a:gd name="T30" fmla="*/ 82 w 218"/>
                <a:gd name="T31" fmla="*/ 134 h 1096"/>
                <a:gd name="T32" fmla="*/ 62 w 218"/>
                <a:gd name="T33" fmla="*/ 73 h 1096"/>
                <a:gd name="T34" fmla="*/ 42 w 218"/>
                <a:gd name="T35" fmla="*/ 14 h 1096"/>
                <a:gd name="T36" fmla="*/ 42 w 218"/>
                <a:gd name="T37" fmla="*/ 14 h 1096"/>
                <a:gd name="T38" fmla="*/ 39 w 218"/>
                <a:gd name="T39" fmla="*/ 9 h 1096"/>
                <a:gd name="T40" fmla="*/ 36 w 218"/>
                <a:gd name="T41" fmla="*/ 6 h 1096"/>
                <a:gd name="T42" fmla="*/ 30 w 218"/>
                <a:gd name="T43" fmla="*/ 2 h 1096"/>
                <a:gd name="T44" fmla="*/ 21 w 218"/>
                <a:gd name="T45" fmla="*/ 0 h 1096"/>
                <a:gd name="T46" fmla="*/ 13 w 218"/>
                <a:gd name="T47" fmla="*/ 0 h 1096"/>
                <a:gd name="T48" fmla="*/ 6 w 218"/>
                <a:gd name="T49" fmla="*/ 5 h 1096"/>
                <a:gd name="T50" fmla="*/ 1 w 218"/>
                <a:gd name="T51" fmla="*/ 9 h 1096"/>
                <a:gd name="T52" fmla="*/ 0 w 218"/>
                <a:gd name="T53" fmla="*/ 12 h 1096"/>
                <a:gd name="T54" fmla="*/ 0 w 218"/>
                <a:gd name="T55" fmla="*/ 17 h 1096"/>
                <a:gd name="T56" fmla="*/ 0 w 218"/>
                <a:gd name="T57" fmla="*/ 21 h 1096"/>
                <a:gd name="T58" fmla="*/ 1 w 218"/>
                <a:gd name="T59" fmla="*/ 26 h 1096"/>
                <a:gd name="T60" fmla="*/ 1 w 218"/>
                <a:gd name="T61" fmla="*/ 26 h 1096"/>
                <a:gd name="T62" fmla="*/ 18 w 218"/>
                <a:gd name="T63" fmla="*/ 69 h 1096"/>
                <a:gd name="T64" fmla="*/ 33 w 218"/>
                <a:gd name="T65" fmla="*/ 113 h 1096"/>
                <a:gd name="T66" fmla="*/ 61 w 218"/>
                <a:gd name="T67" fmla="*/ 202 h 1096"/>
                <a:gd name="T68" fmla="*/ 88 w 218"/>
                <a:gd name="T69" fmla="*/ 293 h 1096"/>
                <a:gd name="T70" fmla="*/ 111 w 218"/>
                <a:gd name="T71" fmla="*/ 383 h 1096"/>
                <a:gd name="T72" fmla="*/ 111 w 218"/>
                <a:gd name="T73" fmla="*/ 383 h 1096"/>
                <a:gd name="T74" fmla="*/ 128 w 218"/>
                <a:gd name="T75" fmla="*/ 452 h 1096"/>
                <a:gd name="T76" fmla="*/ 143 w 218"/>
                <a:gd name="T77" fmla="*/ 522 h 1096"/>
                <a:gd name="T78" fmla="*/ 153 w 218"/>
                <a:gd name="T79" fmla="*/ 591 h 1096"/>
                <a:gd name="T80" fmla="*/ 162 w 218"/>
                <a:gd name="T81" fmla="*/ 661 h 1096"/>
                <a:gd name="T82" fmla="*/ 168 w 218"/>
                <a:gd name="T83" fmla="*/ 731 h 1096"/>
                <a:gd name="T84" fmla="*/ 172 w 218"/>
                <a:gd name="T85" fmla="*/ 802 h 1096"/>
                <a:gd name="T86" fmla="*/ 175 w 218"/>
                <a:gd name="T87" fmla="*/ 872 h 1096"/>
                <a:gd name="T88" fmla="*/ 175 w 218"/>
                <a:gd name="T89" fmla="*/ 943 h 1096"/>
                <a:gd name="T90" fmla="*/ 175 w 218"/>
                <a:gd name="T91" fmla="*/ 943 h 1096"/>
                <a:gd name="T92" fmla="*/ 175 w 218"/>
                <a:gd name="T93" fmla="*/ 1010 h 1096"/>
                <a:gd name="T94" fmla="*/ 174 w 218"/>
                <a:gd name="T95" fmla="*/ 1077 h 1096"/>
                <a:gd name="T96" fmla="*/ 174 w 218"/>
                <a:gd name="T97" fmla="*/ 1077 h 1096"/>
                <a:gd name="T98" fmla="*/ 174 w 218"/>
                <a:gd name="T99" fmla="*/ 1081 h 1096"/>
                <a:gd name="T100" fmla="*/ 175 w 218"/>
                <a:gd name="T101" fmla="*/ 1086 h 1096"/>
                <a:gd name="T102" fmla="*/ 177 w 218"/>
                <a:gd name="T103" fmla="*/ 1089 h 1096"/>
                <a:gd name="T104" fmla="*/ 180 w 218"/>
                <a:gd name="T105" fmla="*/ 1092 h 1096"/>
                <a:gd name="T106" fmla="*/ 186 w 218"/>
                <a:gd name="T107" fmla="*/ 1096 h 1096"/>
                <a:gd name="T108" fmla="*/ 195 w 218"/>
                <a:gd name="T109" fmla="*/ 1096 h 1096"/>
                <a:gd name="T110" fmla="*/ 202 w 218"/>
                <a:gd name="T111" fmla="*/ 1096 h 1096"/>
                <a:gd name="T112" fmla="*/ 208 w 218"/>
                <a:gd name="T113" fmla="*/ 1092 h 1096"/>
                <a:gd name="T114" fmla="*/ 214 w 218"/>
                <a:gd name="T115" fmla="*/ 1086 h 1096"/>
                <a:gd name="T116" fmla="*/ 215 w 218"/>
                <a:gd name="T117" fmla="*/ 1081 h 1096"/>
                <a:gd name="T118" fmla="*/ 215 w 218"/>
                <a:gd name="T119" fmla="*/ 1077 h 1096"/>
                <a:gd name="T120" fmla="*/ 215 w 218"/>
                <a:gd name="T121" fmla="*/ 1077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096">
                  <a:moveTo>
                    <a:pt x="215" y="1077"/>
                  </a:moveTo>
                  <a:lnTo>
                    <a:pt x="215" y="1077"/>
                  </a:lnTo>
                  <a:lnTo>
                    <a:pt x="218" y="985"/>
                  </a:lnTo>
                  <a:lnTo>
                    <a:pt x="217" y="891"/>
                  </a:lnTo>
                  <a:lnTo>
                    <a:pt x="214" y="799"/>
                  </a:lnTo>
                  <a:lnTo>
                    <a:pt x="208" y="707"/>
                  </a:lnTo>
                  <a:lnTo>
                    <a:pt x="208" y="707"/>
                  </a:lnTo>
                  <a:lnTo>
                    <a:pt x="200" y="633"/>
                  </a:lnTo>
                  <a:lnTo>
                    <a:pt x="190" y="560"/>
                  </a:lnTo>
                  <a:lnTo>
                    <a:pt x="177" y="489"/>
                  </a:lnTo>
                  <a:lnTo>
                    <a:pt x="162" y="418"/>
                  </a:lnTo>
                  <a:lnTo>
                    <a:pt x="144" y="346"/>
                  </a:lnTo>
                  <a:lnTo>
                    <a:pt x="125" y="275"/>
                  </a:lnTo>
                  <a:lnTo>
                    <a:pt x="104" y="20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62" y="73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8" y="69"/>
                  </a:lnTo>
                  <a:lnTo>
                    <a:pt x="33" y="113"/>
                  </a:lnTo>
                  <a:lnTo>
                    <a:pt x="61" y="202"/>
                  </a:lnTo>
                  <a:lnTo>
                    <a:pt x="88" y="293"/>
                  </a:lnTo>
                  <a:lnTo>
                    <a:pt x="111" y="383"/>
                  </a:lnTo>
                  <a:lnTo>
                    <a:pt x="111" y="383"/>
                  </a:lnTo>
                  <a:lnTo>
                    <a:pt x="128" y="452"/>
                  </a:lnTo>
                  <a:lnTo>
                    <a:pt x="143" y="522"/>
                  </a:lnTo>
                  <a:lnTo>
                    <a:pt x="153" y="591"/>
                  </a:lnTo>
                  <a:lnTo>
                    <a:pt x="162" y="661"/>
                  </a:lnTo>
                  <a:lnTo>
                    <a:pt x="168" y="731"/>
                  </a:lnTo>
                  <a:lnTo>
                    <a:pt x="172" y="802"/>
                  </a:lnTo>
                  <a:lnTo>
                    <a:pt x="175" y="872"/>
                  </a:lnTo>
                  <a:lnTo>
                    <a:pt x="175" y="943"/>
                  </a:lnTo>
                  <a:lnTo>
                    <a:pt x="175" y="943"/>
                  </a:lnTo>
                  <a:lnTo>
                    <a:pt x="175" y="1010"/>
                  </a:lnTo>
                  <a:lnTo>
                    <a:pt x="174" y="1077"/>
                  </a:lnTo>
                  <a:lnTo>
                    <a:pt x="174" y="1077"/>
                  </a:lnTo>
                  <a:lnTo>
                    <a:pt x="174" y="1081"/>
                  </a:lnTo>
                  <a:lnTo>
                    <a:pt x="175" y="1086"/>
                  </a:lnTo>
                  <a:lnTo>
                    <a:pt x="177" y="1089"/>
                  </a:lnTo>
                  <a:lnTo>
                    <a:pt x="180" y="1092"/>
                  </a:lnTo>
                  <a:lnTo>
                    <a:pt x="186" y="1096"/>
                  </a:lnTo>
                  <a:lnTo>
                    <a:pt x="195" y="1096"/>
                  </a:lnTo>
                  <a:lnTo>
                    <a:pt x="202" y="1096"/>
                  </a:lnTo>
                  <a:lnTo>
                    <a:pt x="208" y="1092"/>
                  </a:lnTo>
                  <a:lnTo>
                    <a:pt x="214" y="1086"/>
                  </a:lnTo>
                  <a:lnTo>
                    <a:pt x="215" y="1081"/>
                  </a:lnTo>
                  <a:lnTo>
                    <a:pt x="215" y="1077"/>
                  </a:lnTo>
                  <a:lnTo>
                    <a:pt x="215" y="1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C903650B-8056-90DA-989A-9F073F050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861"/>
              <a:ext cx="280" cy="500"/>
            </a:xfrm>
            <a:custGeom>
              <a:avLst/>
              <a:gdLst>
                <a:gd name="T0" fmla="*/ 117 w 842"/>
                <a:gd name="T1" fmla="*/ 15 h 1500"/>
                <a:gd name="T2" fmla="*/ 66 w 842"/>
                <a:gd name="T3" fmla="*/ 264 h 1500"/>
                <a:gd name="T4" fmla="*/ 38 w 842"/>
                <a:gd name="T5" fmla="*/ 432 h 1500"/>
                <a:gd name="T6" fmla="*/ 16 w 842"/>
                <a:gd name="T7" fmla="*/ 600 h 1500"/>
                <a:gd name="T8" fmla="*/ 7 w 842"/>
                <a:gd name="T9" fmla="*/ 685 h 1500"/>
                <a:gd name="T10" fmla="*/ 1 w 842"/>
                <a:gd name="T11" fmla="*/ 787 h 1500"/>
                <a:gd name="T12" fmla="*/ 3 w 842"/>
                <a:gd name="T13" fmla="*/ 891 h 1500"/>
                <a:gd name="T14" fmla="*/ 8 w 842"/>
                <a:gd name="T15" fmla="*/ 942 h 1500"/>
                <a:gd name="T16" fmla="*/ 19 w 842"/>
                <a:gd name="T17" fmla="*/ 992 h 1500"/>
                <a:gd name="T18" fmla="*/ 34 w 842"/>
                <a:gd name="T19" fmla="*/ 1041 h 1500"/>
                <a:gd name="T20" fmla="*/ 55 w 842"/>
                <a:gd name="T21" fmla="*/ 1087 h 1500"/>
                <a:gd name="T22" fmla="*/ 68 w 842"/>
                <a:gd name="T23" fmla="*/ 1111 h 1500"/>
                <a:gd name="T24" fmla="*/ 99 w 842"/>
                <a:gd name="T25" fmla="*/ 1155 h 1500"/>
                <a:gd name="T26" fmla="*/ 138 w 842"/>
                <a:gd name="T27" fmla="*/ 1194 h 1500"/>
                <a:gd name="T28" fmla="*/ 181 w 842"/>
                <a:gd name="T29" fmla="*/ 1228 h 1500"/>
                <a:gd name="T30" fmla="*/ 227 w 842"/>
                <a:gd name="T31" fmla="*/ 1258 h 1500"/>
                <a:gd name="T32" fmla="*/ 301 w 842"/>
                <a:gd name="T33" fmla="*/ 1298 h 1500"/>
                <a:gd name="T34" fmla="*/ 399 w 842"/>
                <a:gd name="T35" fmla="*/ 1344 h 1500"/>
                <a:gd name="T36" fmla="*/ 450 w 842"/>
                <a:gd name="T37" fmla="*/ 1366 h 1500"/>
                <a:gd name="T38" fmla="*/ 605 w 842"/>
                <a:gd name="T39" fmla="*/ 1427 h 1500"/>
                <a:gd name="T40" fmla="*/ 816 w 842"/>
                <a:gd name="T41" fmla="*/ 1498 h 1500"/>
                <a:gd name="T42" fmla="*/ 821 w 842"/>
                <a:gd name="T43" fmla="*/ 1500 h 1500"/>
                <a:gd name="T44" fmla="*/ 830 w 842"/>
                <a:gd name="T45" fmla="*/ 1498 h 1500"/>
                <a:gd name="T46" fmla="*/ 839 w 842"/>
                <a:gd name="T47" fmla="*/ 1491 h 1500"/>
                <a:gd name="T48" fmla="*/ 842 w 842"/>
                <a:gd name="T49" fmla="*/ 1476 h 1500"/>
                <a:gd name="T50" fmla="*/ 836 w 842"/>
                <a:gd name="T51" fmla="*/ 1463 h 1500"/>
                <a:gd name="T52" fmla="*/ 828 w 842"/>
                <a:gd name="T53" fmla="*/ 1458 h 1500"/>
                <a:gd name="T54" fmla="*/ 742 w 842"/>
                <a:gd name="T55" fmla="*/ 1430 h 1500"/>
                <a:gd name="T56" fmla="*/ 573 w 842"/>
                <a:gd name="T57" fmla="*/ 1371 h 1500"/>
                <a:gd name="T58" fmla="*/ 490 w 842"/>
                <a:gd name="T59" fmla="*/ 1337 h 1500"/>
                <a:gd name="T60" fmla="*/ 374 w 842"/>
                <a:gd name="T61" fmla="*/ 1286 h 1500"/>
                <a:gd name="T62" fmla="*/ 262 w 842"/>
                <a:gd name="T63" fmla="*/ 1228 h 1500"/>
                <a:gd name="T64" fmla="*/ 219 w 842"/>
                <a:gd name="T65" fmla="*/ 1203 h 1500"/>
                <a:gd name="T66" fmla="*/ 179 w 842"/>
                <a:gd name="T67" fmla="*/ 1173 h 1500"/>
                <a:gd name="T68" fmla="*/ 142 w 842"/>
                <a:gd name="T69" fmla="*/ 1141 h 1500"/>
                <a:gd name="T70" fmla="*/ 111 w 842"/>
                <a:gd name="T71" fmla="*/ 1102 h 1500"/>
                <a:gd name="T72" fmla="*/ 98 w 842"/>
                <a:gd name="T73" fmla="*/ 1081 h 1500"/>
                <a:gd name="T74" fmla="*/ 75 w 842"/>
                <a:gd name="T75" fmla="*/ 1037 h 1500"/>
                <a:gd name="T76" fmla="*/ 60 w 842"/>
                <a:gd name="T77" fmla="*/ 989 h 1500"/>
                <a:gd name="T78" fmla="*/ 50 w 842"/>
                <a:gd name="T79" fmla="*/ 940 h 1500"/>
                <a:gd name="T80" fmla="*/ 44 w 842"/>
                <a:gd name="T81" fmla="*/ 891 h 1500"/>
                <a:gd name="T82" fmla="*/ 41 w 842"/>
                <a:gd name="T83" fmla="*/ 815 h 1500"/>
                <a:gd name="T84" fmla="*/ 46 w 842"/>
                <a:gd name="T85" fmla="*/ 717 h 1500"/>
                <a:gd name="T86" fmla="*/ 52 w 842"/>
                <a:gd name="T87" fmla="*/ 664 h 1500"/>
                <a:gd name="T88" fmla="*/ 71 w 842"/>
                <a:gd name="T89" fmla="*/ 504 h 1500"/>
                <a:gd name="T90" fmla="*/ 105 w 842"/>
                <a:gd name="T91" fmla="*/ 291 h 1500"/>
                <a:gd name="T92" fmla="*/ 130 w 842"/>
                <a:gd name="T93" fmla="*/ 159 h 1500"/>
                <a:gd name="T94" fmla="*/ 157 w 842"/>
                <a:gd name="T95" fmla="*/ 25 h 1500"/>
                <a:gd name="T96" fmla="*/ 157 w 842"/>
                <a:gd name="T97" fmla="*/ 16 h 1500"/>
                <a:gd name="T98" fmla="*/ 148 w 842"/>
                <a:gd name="T99" fmla="*/ 3 h 1500"/>
                <a:gd name="T100" fmla="*/ 135 w 842"/>
                <a:gd name="T101" fmla="*/ 0 h 1500"/>
                <a:gd name="T102" fmla="*/ 124 w 842"/>
                <a:gd name="T103" fmla="*/ 3 h 1500"/>
                <a:gd name="T104" fmla="*/ 118 w 842"/>
                <a:gd name="T105" fmla="*/ 11 h 1500"/>
                <a:gd name="T106" fmla="*/ 117 w 842"/>
                <a:gd name="T107" fmla="*/ 15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2" h="1500">
                  <a:moveTo>
                    <a:pt x="117" y="15"/>
                  </a:moveTo>
                  <a:lnTo>
                    <a:pt x="117" y="15"/>
                  </a:lnTo>
                  <a:lnTo>
                    <a:pt x="83" y="181"/>
                  </a:lnTo>
                  <a:lnTo>
                    <a:pt x="66" y="264"/>
                  </a:lnTo>
                  <a:lnTo>
                    <a:pt x="52" y="348"/>
                  </a:lnTo>
                  <a:lnTo>
                    <a:pt x="38" y="432"/>
                  </a:lnTo>
                  <a:lnTo>
                    <a:pt x="26" y="517"/>
                  </a:lnTo>
                  <a:lnTo>
                    <a:pt x="16" y="600"/>
                  </a:lnTo>
                  <a:lnTo>
                    <a:pt x="7" y="685"/>
                  </a:lnTo>
                  <a:lnTo>
                    <a:pt x="7" y="685"/>
                  </a:lnTo>
                  <a:lnTo>
                    <a:pt x="3" y="735"/>
                  </a:lnTo>
                  <a:lnTo>
                    <a:pt x="1" y="787"/>
                  </a:lnTo>
                  <a:lnTo>
                    <a:pt x="0" y="839"/>
                  </a:lnTo>
                  <a:lnTo>
                    <a:pt x="3" y="891"/>
                  </a:lnTo>
                  <a:lnTo>
                    <a:pt x="6" y="916"/>
                  </a:lnTo>
                  <a:lnTo>
                    <a:pt x="8" y="942"/>
                  </a:lnTo>
                  <a:lnTo>
                    <a:pt x="13" y="967"/>
                  </a:lnTo>
                  <a:lnTo>
                    <a:pt x="19" y="992"/>
                  </a:lnTo>
                  <a:lnTo>
                    <a:pt x="25" y="1016"/>
                  </a:lnTo>
                  <a:lnTo>
                    <a:pt x="34" y="1041"/>
                  </a:lnTo>
                  <a:lnTo>
                    <a:pt x="43" y="1065"/>
                  </a:lnTo>
                  <a:lnTo>
                    <a:pt x="55" y="1087"/>
                  </a:lnTo>
                  <a:lnTo>
                    <a:pt x="55" y="1087"/>
                  </a:lnTo>
                  <a:lnTo>
                    <a:pt x="68" y="1111"/>
                  </a:lnTo>
                  <a:lnTo>
                    <a:pt x="83" y="1133"/>
                  </a:lnTo>
                  <a:lnTo>
                    <a:pt x="99" y="1155"/>
                  </a:lnTo>
                  <a:lnTo>
                    <a:pt x="118" y="1175"/>
                  </a:lnTo>
                  <a:lnTo>
                    <a:pt x="138" y="1194"/>
                  </a:lnTo>
                  <a:lnTo>
                    <a:pt x="158" y="1210"/>
                  </a:lnTo>
                  <a:lnTo>
                    <a:pt x="181" y="1228"/>
                  </a:lnTo>
                  <a:lnTo>
                    <a:pt x="203" y="1243"/>
                  </a:lnTo>
                  <a:lnTo>
                    <a:pt x="227" y="1258"/>
                  </a:lnTo>
                  <a:lnTo>
                    <a:pt x="251" y="1273"/>
                  </a:lnTo>
                  <a:lnTo>
                    <a:pt x="301" y="1298"/>
                  </a:lnTo>
                  <a:lnTo>
                    <a:pt x="350" y="1322"/>
                  </a:lnTo>
                  <a:lnTo>
                    <a:pt x="399" y="1344"/>
                  </a:lnTo>
                  <a:lnTo>
                    <a:pt x="399" y="1344"/>
                  </a:lnTo>
                  <a:lnTo>
                    <a:pt x="450" y="1366"/>
                  </a:lnTo>
                  <a:lnTo>
                    <a:pt x="502" y="1387"/>
                  </a:lnTo>
                  <a:lnTo>
                    <a:pt x="605" y="1427"/>
                  </a:lnTo>
                  <a:lnTo>
                    <a:pt x="711" y="1464"/>
                  </a:lnTo>
                  <a:lnTo>
                    <a:pt x="816" y="1498"/>
                  </a:lnTo>
                  <a:lnTo>
                    <a:pt x="816" y="1498"/>
                  </a:lnTo>
                  <a:lnTo>
                    <a:pt x="821" y="1500"/>
                  </a:lnTo>
                  <a:lnTo>
                    <a:pt x="825" y="1500"/>
                  </a:lnTo>
                  <a:lnTo>
                    <a:pt x="830" y="1498"/>
                  </a:lnTo>
                  <a:lnTo>
                    <a:pt x="833" y="1497"/>
                  </a:lnTo>
                  <a:lnTo>
                    <a:pt x="839" y="1491"/>
                  </a:lnTo>
                  <a:lnTo>
                    <a:pt x="842" y="1485"/>
                  </a:lnTo>
                  <a:lnTo>
                    <a:pt x="842" y="1476"/>
                  </a:lnTo>
                  <a:lnTo>
                    <a:pt x="840" y="1469"/>
                  </a:lnTo>
                  <a:lnTo>
                    <a:pt x="836" y="1463"/>
                  </a:lnTo>
                  <a:lnTo>
                    <a:pt x="833" y="1460"/>
                  </a:lnTo>
                  <a:lnTo>
                    <a:pt x="828" y="1458"/>
                  </a:lnTo>
                  <a:lnTo>
                    <a:pt x="828" y="1458"/>
                  </a:lnTo>
                  <a:lnTo>
                    <a:pt x="742" y="1430"/>
                  </a:lnTo>
                  <a:lnTo>
                    <a:pt x="657" y="1402"/>
                  </a:lnTo>
                  <a:lnTo>
                    <a:pt x="573" y="1371"/>
                  </a:lnTo>
                  <a:lnTo>
                    <a:pt x="490" y="1337"/>
                  </a:lnTo>
                  <a:lnTo>
                    <a:pt x="490" y="1337"/>
                  </a:lnTo>
                  <a:lnTo>
                    <a:pt x="432" y="1313"/>
                  </a:lnTo>
                  <a:lnTo>
                    <a:pt x="374" y="1286"/>
                  </a:lnTo>
                  <a:lnTo>
                    <a:pt x="317" y="1258"/>
                  </a:lnTo>
                  <a:lnTo>
                    <a:pt x="262" y="1228"/>
                  </a:lnTo>
                  <a:lnTo>
                    <a:pt x="262" y="1228"/>
                  </a:lnTo>
                  <a:lnTo>
                    <a:pt x="219" y="1203"/>
                  </a:lnTo>
                  <a:lnTo>
                    <a:pt x="199" y="1188"/>
                  </a:lnTo>
                  <a:lnTo>
                    <a:pt x="179" y="1173"/>
                  </a:lnTo>
                  <a:lnTo>
                    <a:pt x="160" y="1157"/>
                  </a:lnTo>
                  <a:lnTo>
                    <a:pt x="142" y="1141"/>
                  </a:lnTo>
                  <a:lnTo>
                    <a:pt x="126" y="1121"/>
                  </a:lnTo>
                  <a:lnTo>
                    <a:pt x="111" y="1102"/>
                  </a:lnTo>
                  <a:lnTo>
                    <a:pt x="111" y="1102"/>
                  </a:lnTo>
                  <a:lnTo>
                    <a:pt x="98" y="1081"/>
                  </a:lnTo>
                  <a:lnTo>
                    <a:pt x="86" y="1059"/>
                  </a:lnTo>
                  <a:lnTo>
                    <a:pt x="75" y="1037"/>
                  </a:lnTo>
                  <a:lnTo>
                    <a:pt x="68" y="1013"/>
                  </a:lnTo>
                  <a:lnTo>
                    <a:pt x="60" y="989"/>
                  </a:lnTo>
                  <a:lnTo>
                    <a:pt x="55" y="965"/>
                  </a:lnTo>
                  <a:lnTo>
                    <a:pt x="50" y="940"/>
                  </a:lnTo>
                  <a:lnTo>
                    <a:pt x="47" y="916"/>
                  </a:lnTo>
                  <a:lnTo>
                    <a:pt x="44" y="891"/>
                  </a:lnTo>
                  <a:lnTo>
                    <a:pt x="43" y="866"/>
                  </a:lnTo>
                  <a:lnTo>
                    <a:pt x="41" y="815"/>
                  </a:lnTo>
                  <a:lnTo>
                    <a:pt x="43" y="766"/>
                  </a:lnTo>
                  <a:lnTo>
                    <a:pt x="46" y="717"/>
                  </a:lnTo>
                  <a:lnTo>
                    <a:pt x="46" y="717"/>
                  </a:lnTo>
                  <a:lnTo>
                    <a:pt x="52" y="664"/>
                  </a:lnTo>
                  <a:lnTo>
                    <a:pt x="56" y="610"/>
                  </a:lnTo>
                  <a:lnTo>
                    <a:pt x="71" y="504"/>
                  </a:lnTo>
                  <a:lnTo>
                    <a:pt x="87" y="398"/>
                  </a:lnTo>
                  <a:lnTo>
                    <a:pt x="105" y="291"/>
                  </a:lnTo>
                  <a:lnTo>
                    <a:pt x="105" y="291"/>
                  </a:lnTo>
                  <a:lnTo>
                    <a:pt x="130" y="159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1"/>
                  </a:lnTo>
                  <a:lnTo>
                    <a:pt x="157" y="16"/>
                  </a:lnTo>
                  <a:lnTo>
                    <a:pt x="154" y="9"/>
                  </a:lnTo>
                  <a:lnTo>
                    <a:pt x="148" y="3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7" y="2"/>
                  </a:lnTo>
                  <a:lnTo>
                    <a:pt x="124" y="3"/>
                  </a:lnTo>
                  <a:lnTo>
                    <a:pt x="121" y="6"/>
                  </a:lnTo>
                  <a:lnTo>
                    <a:pt x="118" y="11"/>
                  </a:lnTo>
                  <a:lnTo>
                    <a:pt x="117" y="15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07E851F1-5850-F090-346E-B1CC31798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1852"/>
              <a:ext cx="239" cy="467"/>
            </a:xfrm>
            <a:custGeom>
              <a:avLst/>
              <a:gdLst>
                <a:gd name="T0" fmla="*/ 530 w 717"/>
                <a:gd name="T1" fmla="*/ 27 h 1403"/>
                <a:gd name="T2" fmla="*/ 566 w 717"/>
                <a:gd name="T3" fmla="*/ 153 h 1403"/>
                <a:gd name="T4" fmla="*/ 597 w 717"/>
                <a:gd name="T5" fmla="*/ 282 h 1403"/>
                <a:gd name="T6" fmla="*/ 625 w 717"/>
                <a:gd name="T7" fmla="*/ 411 h 1403"/>
                <a:gd name="T8" fmla="*/ 647 w 717"/>
                <a:gd name="T9" fmla="*/ 542 h 1403"/>
                <a:gd name="T10" fmla="*/ 661 w 717"/>
                <a:gd name="T11" fmla="*/ 628 h 1403"/>
                <a:gd name="T12" fmla="*/ 671 w 717"/>
                <a:gd name="T13" fmla="*/ 716 h 1403"/>
                <a:gd name="T14" fmla="*/ 674 w 717"/>
                <a:gd name="T15" fmla="*/ 803 h 1403"/>
                <a:gd name="T16" fmla="*/ 670 w 717"/>
                <a:gd name="T17" fmla="*/ 891 h 1403"/>
                <a:gd name="T18" fmla="*/ 665 w 717"/>
                <a:gd name="T19" fmla="*/ 915 h 1403"/>
                <a:gd name="T20" fmla="*/ 653 w 717"/>
                <a:gd name="T21" fmla="*/ 961 h 1403"/>
                <a:gd name="T22" fmla="*/ 634 w 717"/>
                <a:gd name="T23" fmla="*/ 1005 h 1403"/>
                <a:gd name="T24" fmla="*/ 601 w 717"/>
                <a:gd name="T25" fmla="*/ 1069 h 1403"/>
                <a:gd name="T26" fmla="*/ 586 w 717"/>
                <a:gd name="T27" fmla="*/ 1094 h 1403"/>
                <a:gd name="T28" fmla="*/ 552 w 717"/>
                <a:gd name="T29" fmla="*/ 1142 h 1403"/>
                <a:gd name="T30" fmla="*/ 514 w 717"/>
                <a:gd name="T31" fmla="*/ 1185 h 1403"/>
                <a:gd name="T32" fmla="*/ 472 w 717"/>
                <a:gd name="T33" fmla="*/ 1223 h 1403"/>
                <a:gd name="T34" fmla="*/ 448 w 717"/>
                <a:gd name="T35" fmla="*/ 1241 h 1403"/>
                <a:gd name="T36" fmla="*/ 396 w 717"/>
                <a:gd name="T37" fmla="*/ 1271 h 1403"/>
                <a:gd name="T38" fmla="*/ 341 w 717"/>
                <a:gd name="T39" fmla="*/ 1293 h 1403"/>
                <a:gd name="T40" fmla="*/ 285 w 717"/>
                <a:gd name="T41" fmla="*/ 1311 h 1403"/>
                <a:gd name="T42" fmla="*/ 227 w 717"/>
                <a:gd name="T43" fmla="*/ 1324 h 1403"/>
                <a:gd name="T44" fmla="*/ 122 w 717"/>
                <a:gd name="T45" fmla="*/ 1345 h 1403"/>
                <a:gd name="T46" fmla="*/ 15 w 717"/>
                <a:gd name="T47" fmla="*/ 1363 h 1403"/>
                <a:gd name="T48" fmla="*/ 10 w 717"/>
                <a:gd name="T49" fmla="*/ 1365 h 1403"/>
                <a:gd name="T50" fmla="*/ 4 w 717"/>
                <a:gd name="T51" fmla="*/ 1367 h 1403"/>
                <a:gd name="T52" fmla="*/ 0 w 717"/>
                <a:gd name="T53" fmla="*/ 1378 h 1403"/>
                <a:gd name="T54" fmla="*/ 4 w 717"/>
                <a:gd name="T55" fmla="*/ 1393 h 1403"/>
                <a:gd name="T56" fmla="*/ 18 w 717"/>
                <a:gd name="T57" fmla="*/ 1402 h 1403"/>
                <a:gd name="T58" fmla="*/ 27 w 717"/>
                <a:gd name="T59" fmla="*/ 1403 h 1403"/>
                <a:gd name="T60" fmla="*/ 73 w 717"/>
                <a:gd name="T61" fmla="*/ 1396 h 1403"/>
                <a:gd name="T62" fmla="*/ 212 w 717"/>
                <a:gd name="T63" fmla="*/ 1370 h 1403"/>
                <a:gd name="T64" fmla="*/ 269 w 717"/>
                <a:gd name="T65" fmla="*/ 1357 h 1403"/>
                <a:gd name="T66" fmla="*/ 325 w 717"/>
                <a:gd name="T67" fmla="*/ 1344 h 1403"/>
                <a:gd name="T68" fmla="*/ 378 w 717"/>
                <a:gd name="T69" fmla="*/ 1324 h 1403"/>
                <a:gd name="T70" fmla="*/ 432 w 717"/>
                <a:gd name="T71" fmla="*/ 1301 h 1403"/>
                <a:gd name="T72" fmla="*/ 454 w 717"/>
                <a:gd name="T73" fmla="*/ 1286 h 1403"/>
                <a:gd name="T74" fmla="*/ 497 w 717"/>
                <a:gd name="T75" fmla="*/ 1256 h 1403"/>
                <a:gd name="T76" fmla="*/ 537 w 717"/>
                <a:gd name="T77" fmla="*/ 1220 h 1403"/>
                <a:gd name="T78" fmla="*/ 575 w 717"/>
                <a:gd name="T79" fmla="*/ 1180 h 1403"/>
                <a:gd name="T80" fmla="*/ 591 w 717"/>
                <a:gd name="T81" fmla="*/ 1160 h 1403"/>
                <a:gd name="T82" fmla="*/ 625 w 717"/>
                <a:gd name="T83" fmla="*/ 1112 h 1403"/>
                <a:gd name="T84" fmla="*/ 656 w 717"/>
                <a:gd name="T85" fmla="*/ 1059 h 1403"/>
                <a:gd name="T86" fmla="*/ 681 w 717"/>
                <a:gd name="T87" fmla="*/ 1004 h 1403"/>
                <a:gd name="T88" fmla="*/ 701 w 717"/>
                <a:gd name="T89" fmla="*/ 949 h 1403"/>
                <a:gd name="T90" fmla="*/ 705 w 717"/>
                <a:gd name="T91" fmla="*/ 928 h 1403"/>
                <a:gd name="T92" fmla="*/ 714 w 717"/>
                <a:gd name="T93" fmla="*/ 866 h 1403"/>
                <a:gd name="T94" fmla="*/ 717 w 717"/>
                <a:gd name="T95" fmla="*/ 779 h 1403"/>
                <a:gd name="T96" fmla="*/ 710 w 717"/>
                <a:gd name="T97" fmla="*/ 693 h 1403"/>
                <a:gd name="T98" fmla="*/ 699 w 717"/>
                <a:gd name="T99" fmla="*/ 610 h 1403"/>
                <a:gd name="T100" fmla="*/ 668 w 717"/>
                <a:gd name="T101" fmla="*/ 419 h 1403"/>
                <a:gd name="T102" fmla="*/ 626 w 717"/>
                <a:gd name="T103" fmla="*/ 230 h 1403"/>
                <a:gd name="T104" fmla="*/ 600 w 717"/>
                <a:gd name="T105" fmla="*/ 122 h 1403"/>
                <a:gd name="T106" fmla="*/ 570 w 717"/>
                <a:gd name="T107" fmla="*/ 15 h 1403"/>
                <a:gd name="T108" fmla="*/ 569 w 717"/>
                <a:gd name="T109" fmla="*/ 10 h 1403"/>
                <a:gd name="T110" fmla="*/ 560 w 717"/>
                <a:gd name="T111" fmla="*/ 3 h 1403"/>
                <a:gd name="T112" fmla="*/ 545 w 717"/>
                <a:gd name="T113" fmla="*/ 1 h 1403"/>
                <a:gd name="T114" fmla="*/ 531 w 717"/>
                <a:gd name="T115" fmla="*/ 10 h 1403"/>
                <a:gd name="T116" fmla="*/ 530 w 717"/>
                <a:gd name="T117" fmla="*/ 18 h 1403"/>
                <a:gd name="T118" fmla="*/ 530 w 717"/>
                <a:gd name="T119" fmla="*/ 27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403">
                  <a:moveTo>
                    <a:pt x="530" y="27"/>
                  </a:moveTo>
                  <a:lnTo>
                    <a:pt x="530" y="27"/>
                  </a:lnTo>
                  <a:lnTo>
                    <a:pt x="548" y="89"/>
                  </a:lnTo>
                  <a:lnTo>
                    <a:pt x="566" y="153"/>
                  </a:lnTo>
                  <a:lnTo>
                    <a:pt x="582" y="217"/>
                  </a:lnTo>
                  <a:lnTo>
                    <a:pt x="597" y="282"/>
                  </a:lnTo>
                  <a:lnTo>
                    <a:pt x="612" y="346"/>
                  </a:lnTo>
                  <a:lnTo>
                    <a:pt x="625" y="411"/>
                  </a:lnTo>
                  <a:lnTo>
                    <a:pt x="637" y="477"/>
                  </a:lnTo>
                  <a:lnTo>
                    <a:pt x="647" y="542"/>
                  </a:lnTo>
                  <a:lnTo>
                    <a:pt x="647" y="542"/>
                  </a:lnTo>
                  <a:lnTo>
                    <a:pt x="661" y="628"/>
                  </a:lnTo>
                  <a:lnTo>
                    <a:pt x="667" y="671"/>
                  </a:lnTo>
                  <a:lnTo>
                    <a:pt x="671" y="716"/>
                  </a:lnTo>
                  <a:lnTo>
                    <a:pt x="674" y="760"/>
                  </a:lnTo>
                  <a:lnTo>
                    <a:pt x="674" y="803"/>
                  </a:lnTo>
                  <a:lnTo>
                    <a:pt x="674" y="848"/>
                  </a:lnTo>
                  <a:lnTo>
                    <a:pt x="670" y="891"/>
                  </a:lnTo>
                  <a:lnTo>
                    <a:pt x="670" y="891"/>
                  </a:lnTo>
                  <a:lnTo>
                    <a:pt x="665" y="915"/>
                  </a:lnTo>
                  <a:lnTo>
                    <a:pt x="659" y="938"/>
                  </a:lnTo>
                  <a:lnTo>
                    <a:pt x="653" y="961"/>
                  </a:lnTo>
                  <a:lnTo>
                    <a:pt x="644" y="983"/>
                  </a:lnTo>
                  <a:lnTo>
                    <a:pt x="634" y="1005"/>
                  </a:lnTo>
                  <a:lnTo>
                    <a:pt x="624" y="1027"/>
                  </a:lnTo>
                  <a:lnTo>
                    <a:pt x="601" y="1069"/>
                  </a:lnTo>
                  <a:lnTo>
                    <a:pt x="601" y="1069"/>
                  </a:lnTo>
                  <a:lnTo>
                    <a:pt x="586" y="1094"/>
                  </a:lnTo>
                  <a:lnTo>
                    <a:pt x="570" y="1118"/>
                  </a:lnTo>
                  <a:lnTo>
                    <a:pt x="552" y="1142"/>
                  </a:lnTo>
                  <a:lnTo>
                    <a:pt x="534" y="1164"/>
                  </a:lnTo>
                  <a:lnTo>
                    <a:pt x="514" y="1185"/>
                  </a:lnTo>
                  <a:lnTo>
                    <a:pt x="493" y="1206"/>
                  </a:lnTo>
                  <a:lnTo>
                    <a:pt x="472" y="1223"/>
                  </a:lnTo>
                  <a:lnTo>
                    <a:pt x="448" y="1241"/>
                  </a:lnTo>
                  <a:lnTo>
                    <a:pt x="448" y="1241"/>
                  </a:lnTo>
                  <a:lnTo>
                    <a:pt x="423" y="1258"/>
                  </a:lnTo>
                  <a:lnTo>
                    <a:pt x="396" y="1271"/>
                  </a:lnTo>
                  <a:lnTo>
                    <a:pt x="370" y="1283"/>
                  </a:lnTo>
                  <a:lnTo>
                    <a:pt x="341" y="1293"/>
                  </a:lnTo>
                  <a:lnTo>
                    <a:pt x="315" y="1302"/>
                  </a:lnTo>
                  <a:lnTo>
                    <a:pt x="285" y="1311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175" y="1335"/>
                  </a:lnTo>
                  <a:lnTo>
                    <a:pt x="122" y="1345"/>
                  </a:lnTo>
                  <a:lnTo>
                    <a:pt x="68" y="1354"/>
                  </a:lnTo>
                  <a:lnTo>
                    <a:pt x="15" y="1363"/>
                  </a:lnTo>
                  <a:lnTo>
                    <a:pt x="15" y="1363"/>
                  </a:lnTo>
                  <a:lnTo>
                    <a:pt x="10" y="1365"/>
                  </a:lnTo>
                  <a:lnTo>
                    <a:pt x="7" y="1366"/>
                  </a:lnTo>
                  <a:lnTo>
                    <a:pt x="4" y="1367"/>
                  </a:lnTo>
                  <a:lnTo>
                    <a:pt x="3" y="1370"/>
                  </a:lnTo>
                  <a:lnTo>
                    <a:pt x="0" y="1378"/>
                  </a:lnTo>
                  <a:lnTo>
                    <a:pt x="1" y="1385"/>
                  </a:lnTo>
                  <a:lnTo>
                    <a:pt x="4" y="1393"/>
                  </a:lnTo>
                  <a:lnTo>
                    <a:pt x="10" y="1399"/>
                  </a:lnTo>
                  <a:lnTo>
                    <a:pt x="18" y="1402"/>
                  </a:lnTo>
                  <a:lnTo>
                    <a:pt x="22" y="1403"/>
                  </a:lnTo>
                  <a:lnTo>
                    <a:pt x="27" y="1403"/>
                  </a:lnTo>
                  <a:lnTo>
                    <a:pt x="27" y="1403"/>
                  </a:lnTo>
                  <a:lnTo>
                    <a:pt x="73" y="1396"/>
                  </a:lnTo>
                  <a:lnTo>
                    <a:pt x="120" y="1388"/>
                  </a:lnTo>
                  <a:lnTo>
                    <a:pt x="212" y="1370"/>
                  </a:lnTo>
                  <a:lnTo>
                    <a:pt x="212" y="1370"/>
                  </a:lnTo>
                  <a:lnTo>
                    <a:pt x="269" y="1357"/>
                  </a:lnTo>
                  <a:lnTo>
                    <a:pt x="297" y="1351"/>
                  </a:lnTo>
                  <a:lnTo>
                    <a:pt x="325" y="1344"/>
                  </a:lnTo>
                  <a:lnTo>
                    <a:pt x="352" y="1335"/>
                  </a:lnTo>
                  <a:lnTo>
                    <a:pt x="378" y="1324"/>
                  </a:lnTo>
                  <a:lnTo>
                    <a:pt x="405" y="1313"/>
                  </a:lnTo>
                  <a:lnTo>
                    <a:pt x="432" y="1301"/>
                  </a:lnTo>
                  <a:lnTo>
                    <a:pt x="432" y="1301"/>
                  </a:lnTo>
                  <a:lnTo>
                    <a:pt x="454" y="1286"/>
                  </a:lnTo>
                  <a:lnTo>
                    <a:pt x="476" y="1271"/>
                  </a:lnTo>
                  <a:lnTo>
                    <a:pt x="497" y="1256"/>
                  </a:lnTo>
                  <a:lnTo>
                    <a:pt x="518" y="1238"/>
                  </a:lnTo>
                  <a:lnTo>
                    <a:pt x="537" y="1220"/>
                  </a:lnTo>
                  <a:lnTo>
                    <a:pt x="557" y="1201"/>
                  </a:lnTo>
                  <a:lnTo>
                    <a:pt x="575" y="1180"/>
                  </a:lnTo>
                  <a:lnTo>
                    <a:pt x="591" y="1160"/>
                  </a:lnTo>
                  <a:lnTo>
                    <a:pt x="591" y="1160"/>
                  </a:lnTo>
                  <a:lnTo>
                    <a:pt x="609" y="1136"/>
                  </a:lnTo>
                  <a:lnTo>
                    <a:pt x="625" y="1112"/>
                  </a:lnTo>
                  <a:lnTo>
                    <a:pt x="641" y="1085"/>
                  </a:lnTo>
                  <a:lnTo>
                    <a:pt x="656" y="1059"/>
                  </a:lnTo>
                  <a:lnTo>
                    <a:pt x="670" y="1032"/>
                  </a:lnTo>
                  <a:lnTo>
                    <a:pt x="681" y="1004"/>
                  </a:lnTo>
                  <a:lnTo>
                    <a:pt x="692" y="977"/>
                  </a:lnTo>
                  <a:lnTo>
                    <a:pt x="701" y="949"/>
                  </a:lnTo>
                  <a:lnTo>
                    <a:pt x="701" y="949"/>
                  </a:lnTo>
                  <a:lnTo>
                    <a:pt x="705" y="928"/>
                  </a:lnTo>
                  <a:lnTo>
                    <a:pt x="710" y="907"/>
                  </a:lnTo>
                  <a:lnTo>
                    <a:pt x="714" y="866"/>
                  </a:lnTo>
                  <a:lnTo>
                    <a:pt x="717" y="823"/>
                  </a:lnTo>
                  <a:lnTo>
                    <a:pt x="717" y="779"/>
                  </a:lnTo>
                  <a:lnTo>
                    <a:pt x="714" y="736"/>
                  </a:lnTo>
                  <a:lnTo>
                    <a:pt x="710" y="693"/>
                  </a:lnTo>
                  <a:lnTo>
                    <a:pt x="699" y="610"/>
                  </a:lnTo>
                  <a:lnTo>
                    <a:pt x="699" y="610"/>
                  </a:lnTo>
                  <a:lnTo>
                    <a:pt x="686" y="514"/>
                  </a:lnTo>
                  <a:lnTo>
                    <a:pt x="668" y="419"/>
                  </a:lnTo>
                  <a:lnTo>
                    <a:pt x="649" y="325"/>
                  </a:lnTo>
                  <a:lnTo>
                    <a:pt x="626" y="230"/>
                  </a:lnTo>
                  <a:lnTo>
                    <a:pt x="626" y="230"/>
                  </a:lnTo>
                  <a:lnTo>
                    <a:pt x="600" y="122"/>
                  </a:lnTo>
                  <a:lnTo>
                    <a:pt x="585" y="68"/>
                  </a:lnTo>
                  <a:lnTo>
                    <a:pt x="570" y="15"/>
                  </a:lnTo>
                  <a:lnTo>
                    <a:pt x="570" y="15"/>
                  </a:lnTo>
                  <a:lnTo>
                    <a:pt x="569" y="10"/>
                  </a:lnTo>
                  <a:lnTo>
                    <a:pt x="566" y="7"/>
                  </a:lnTo>
                  <a:lnTo>
                    <a:pt x="560" y="3"/>
                  </a:lnTo>
                  <a:lnTo>
                    <a:pt x="552" y="0"/>
                  </a:lnTo>
                  <a:lnTo>
                    <a:pt x="545" y="1"/>
                  </a:lnTo>
                  <a:lnTo>
                    <a:pt x="537" y="4"/>
                  </a:lnTo>
                  <a:lnTo>
                    <a:pt x="531" y="10"/>
                  </a:lnTo>
                  <a:lnTo>
                    <a:pt x="530" y="13"/>
                  </a:lnTo>
                  <a:lnTo>
                    <a:pt x="530" y="18"/>
                  </a:lnTo>
                  <a:lnTo>
                    <a:pt x="528" y="21"/>
                  </a:lnTo>
                  <a:lnTo>
                    <a:pt x="530" y="27"/>
                  </a:lnTo>
                  <a:lnTo>
                    <a:pt x="53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CD9DBAEF-AF42-680A-4E61-BDE54A87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2477"/>
              <a:ext cx="537" cy="1396"/>
            </a:xfrm>
            <a:custGeom>
              <a:avLst/>
              <a:gdLst>
                <a:gd name="T0" fmla="*/ 202 w 1611"/>
                <a:gd name="T1" fmla="*/ 150 h 4186"/>
                <a:gd name="T2" fmla="*/ 76 w 1611"/>
                <a:gd name="T3" fmla="*/ 410 h 4186"/>
                <a:gd name="T4" fmla="*/ 16 w 1611"/>
                <a:gd name="T5" fmla="*/ 705 h 4186"/>
                <a:gd name="T6" fmla="*/ 5 w 1611"/>
                <a:gd name="T7" fmla="*/ 1553 h 4186"/>
                <a:gd name="T8" fmla="*/ 63 w 1611"/>
                <a:gd name="T9" fmla="*/ 2858 h 4186"/>
                <a:gd name="T10" fmla="*/ 109 w 1611"/>
                <a:gd name="T11" fmla="*/ 3368 h 4186"/>
                <a:gd name="T12" fmla="*/ 162 w 1611"/>
                <a:gd name="T13" fmla="*/ 3569 h 4186"/>
                <a:gd name="T14" fmla="*/ 143 w 1611"/>
                <a:gd name="T15" fmla="*/ 3746 h 4186"/>
                <a:gd name="T16" fmla="*/ 180 w 1611"/>
                <a:gd name="T17" fmla="*/ 3859 h 4186"/>
                <a:gd name="T18" fmla="*/ 232 w 1611"/>
                <a:gd name="T19" fmla="*/ 4065 h 4186"/>
                <a:gd name="T20" fmla="*/ 300 w 1611"/>
                <a:gd name="T21" fmla="*/ 4146 h 4186"/>
                <a:gd name="T22" fmla="*/ 420 w 1611"/>
                <a:gd name="T23" fmla="*/ 4149 h 4186"/>
                <a:gd name="T24" fmla="*/ 483 w 1611"/>
                <a:gd name="T25" fmla="*/ 4080 h 4186"/>
                <a:gd name="T26" fmla="*/ 606 w 1611"/>
                <a:gd name="T27" fmla="*/ 3930 h 4186"/>
                <a:gd name="T28" fmla="*/ 728 w 1611"/>
                <a:gd name="T29" fmla="*/ 3884 h 4186"/>
                <a:gd name="T30" fmla="*/ 954 w 1611"/>
                <a:gd name="T31" fmla="*/ 3884 h 4186"/>
                <a:gd name="T32" fmla="*/ 1093 w 1611"/>
                <a:gd name="T33" fmla="*/ 3932 h 4186"/>
                <a:gd name="T34" fmla="*/ 1188 w 1611"/>
                <a:gd name="T35" fmla="*/ 4070 h 4186"/>
                <a:gd name="T36" fmla="*/ 1200 w 1611"/>
                <a:gd name="T37" fmla="*/ 4149 h 4186"/>
                <a:gd name="T38" fmla="*/ 1374 w 1611"/>
                <a:gd name="T39" fmla="*/ 4186 h 4186"/>
                <a:gd name="T40" fmla="*/ 1537 w 1611"/>
                <a:gd name="T41" fmla="*/ 4156 h 4186"/>
                <a:gd name="T42" fmla="*/ 1585 w 1611"/>
                <a:gd name="T43" fmla="*/ 4083 h 4186"/>
                <a:gd name="T44" fmla="*/ 1540 w 1611"/>
                <a:gd name="T45" fmla="*/ 3847 h 4186"/>
                <a:gd name="T46" fmla="*/ 1519 w 1611"/>
                <a:gd name="T47" fmla="*/ 3604 h 4186"/>
                <a:gd name="T48" fmla="*/ 1555 w 1611"/>
                <a:gd name="T49" fmla="*/ 3327 h 4186"/>
                <a:gd name="T50" fmla="*/ 1522 w 1611"/>
                <a:gd name="T51" fmla="*/ 2851 h 4186"/>
                <a:gd name="T52" fmla="*/ 1548 w 1611"/>
                <a:gd name="T53" fmla="*/ 2233 h 4186"/>
                <a:gd name="T54" fmla="*/ 1610 w 1611"/>
                <a:gd name="T55" fmla="*/ 1234 h 4186"/>
                <a:gd name="T56" fmla="*/ 1592 w 1611"/>
                <a:gd name="T57" fmla="*/ 830 h 4186"/>
                <a:gd name="T58" fmla="*/ 1551 w 1611"/>
                <a:gd name="T59" fmla="*/ 579 h 4186"/>
                <a:gd name="T60" fmla="*/ 1510 w 1611"/>
                <a:gd name="T61" fmla="*/ 586 h 4186"/>
                <a:gd name="T62" fmla="*/ 1567 w 1611"/>
                <a:gd name="T63" fmla="*/ 1047 h 4186"/>
                <a:gd name="T64" fmla="*/ 1516 w 1611"/>
                <a:gd name="T65" fmla="*/ 2104 h 4186"/>
                <a:gd name="T66" fmla="*/ 1478 w 1611"/>
                <a:gd name="T67" fmla="*/ 2781 h 4186"/>
                <a:gd name="T68" fmla="*/ 1513 w 1611"/>
                <a:gd name="T69" fmla="*/ 3344 h 4186"/>
                <a:gd name="T70" fmla="*/ 1481 w 1611"/>
                <a:gd name="T71" fmla="*/ 3574 h 4186"/>
                <a:gd name="T72" fmla="*/ 1500 w 1611"/>
                <a:gd name="T73" fmla="*/ 3863 h 4186"/>
                <a:gd name="T74" fmla="*/ 1545 w 1611"/>
                <a:gd name="T75" fmla="*/ 4073 h 4186"/>
                <a:gd name="T76" fmla="*/ 1505 w 1611"/>
                <a:gd name="T77" fmla="*/ 4125 h 4186"/>
                <a:gd name="T78" fmla="*/ 1334 w 1611"/>
                <a:gd name="T79" fmla="*/ 4140 h 4186"/>
                <a:gd name="T80" fmla="*/ 1237 w 1611"/>
                <a:gd name="T81" fmla="*/ 4135 h 4186"/>
                <a:gd name="T82" fmla="*/ 1191 w 1611"/>
                <a:gd name="T83" fmla="*/ 3976 h 4186"/>
                <a:gd name="T84" fmla="*/ 1086 w 1611"/>
                <a:gd name="T85" fmla="*/ 3880 h 4186"/>
                <a:gd name="T86" fmla="*/ 894 w 1611"/>
                <a:gd name="T87" fmla="*/ 3837 h 4186"/>
                <a:gd name="T88" fmla="*/ 662 w 1611"/>
                <a:gd name="T89" fmla="*/ 3856 h 4186"/>
                <a:gd name="T90" fmla="*/ 523 w 1611"/>
                <a:gd name="T91" fmla="*/ 3954 h 4186"/>
                <a:gd name="T92" fmla="*/ 422 w 1611"/>
                <a:gd name="T93" fmla="*/ 4101 h 4186"/>
                <a:gd name="T94" fmla="*/ 404 w 1611"/>
                <a:gd name="T95" fmla="*/ 4107 h 4186"/>
                <a:gd name="T96" fmla="*/ 308 w 1611"/>
                <a:gd name="T97" fmla="*/ 4104 h 4186"/>
                <a:gd name="T98" fmla="*/ 259 w 1611"/>
                <a:gd name="T99" fmla="*/ 4005 h 4186"/>
                <a:gd name="T100" fmla="*/ 208 w 1611"/>
                <a:gd name="T101" fmla="*/ 3820 h 4186"/>
                <a:gd name="T102" fmla="*/ 187 w 1611"/>
                <a:gd name="T103" fmla="*/ 3700 h 4186"/>
                <a:gd name="T104" fmla="*/ 201 w 1611"/>
                <a:gd name="T105" fmla="*/ 3549 h 4186"/>
                <a:gd name="T106" fmla="*/ 137 w 1611"/>
                <a:gd name="T107" fmla="*/ 3307 h 4186"/>
                <a:gd name="T108" fmla="*/ 98 w 1611"/>
                <a:gd name="T109" fmla="*/ 2708 h 4186"/>
                <a:gd name="T110" fmla="*/ 43 w 1611"/>
                <a:gd name="T111" fmla="*/ 1100 h 4186"/>
                <a:gd name="T112" fmla="*/ 79 w 1611"/>
                <a:gd name="T113" fmla="*/ 564 h 4186"/>
                <a:gd name="T114" fmla="*/ 164 w 1611"/>
                <a:gd name="T115" fmla="*/ 303 h 4186"/>
                <a:gd name="T116" fmla="*/ 345 w 1611"/>
                <a:gd name="T117" fmla="*/ 46 h 4186"/>
                <a:gd name="T118" fmla="*/ 360 w 1611"/>
                <a:gd name="T119" fmla="*/ 7 h 4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1" h="4186">
                  <a:moveTo>
                    <a:pt x="328" y="4"/>
                  </a:moveTo>
                  <a:lnTo>
                    <a:pt x="328" y="4"/>
                  </a:lnTo>
                  <a:lnTo>
                    <a:pt x="305" y="25"/>
                  </a:lnTo>
                  <a:lnTo>
                    <a:pt x="282" y="47"/>
                  </a:lnTo>
                  <a:lnTo>
                    <a:pt x="260" y="71"/>
                  </a:lnTo>
                  <a:lnTo>
                    <a:pt x="239" y="96"/>
                  </a:lnTo>
                  <a:lnTo>
                    <a:pt x="220" y="123"/>
                  </a:lnTo>
                  <a:lnTo>
                    <a:pt x="202" y="150"/>
                  </a:lnTo>
                  <a:lnTo>
                    <a:pt x="169" y="203"/>
                  </a:lnTo>
                  <a:lnTo>
                    <a:pt x="169" y="203"/>
                  </a:lnTo>
                  <a:lnTo>
                    <a:pt x="150" y="236"/>
                  </a:lnTo>
                  <a:lnTo>
                    <a:pt x="132" y="270"/>
                  </a:lnTo>
                  <a:lnTo>
                    <a:pt x="117" y="304"/>
                  </a:lnTo>
                  <a:lnTo>
                    <a:pt x="103" y="340"/>
                  </a:lnTo>
                  <a:lnTo>
                    <a:pt x="89" y="374"/>
                  </a:lnTo>
                  <a:lnTo>
                    <a:pt x="76" y="410"/>
                  </a:lnTo>
                  <a:lnTo>
                    <a:pt x="65" y="445"/>
                  </a:lnTo>
                  <a:lnTo>
                    <a:pt x="55" y="482"/>
                  </a:lnTo>
                  <a:lnTo>
                    <a:pt x="46" y="520"/>
                  </a:lnTo>
                  <a:lnTo>
                    <a:pt x="39" y="555"/>
                  </a:lnTo>
                  <a:lnTo>
                    <a:pt x="31" y="592"/>
                  </a:lnTo>
                  <a:lnTo>
                    <a:pt x="25" y="631"/>
                  </a:lnTo>
                  <a:lnTo>
                    <a:pt x="21" y="668"/>
                  </a:lnTo>
                  <a:lnTo>
                    <a:pt x="16" y="705"/>
                  </a:lnTo>
                  <a:lnTo>
                    <a:pt x="11" y="781"/>
                  </a:lnTo>
                  <a:lnTo>
                    <a:pt x="11" y="781"/>
                  </a:lnTo>
                  <a:lnTo>
                    <a:pt x="6" y="858"/>
                  </a:lnTo>
                  <a:lnTo>
                    <a:pt x="3" y="935"/>
                  </a:lnTo>
                  <a:lnTo>
                    <a:pt x="0" y="1090"/>
                  </a:lnTo>
                  <a:lnTo>
                    <a:pt x="0" y="1244"/>
                  </a:lnTo>
                  <a:lnTo>
                    <a:pt x="2" y="1399"/>
                  </a:lnTo>
                  <a:lnTo>
                    <a:pt x="5" y="1553"/>
                  </a:lnTo>
                  <a:lnTo>
                    <a:pt x="11" y="1707"/>
                  </a:lnTo>
                  <a:lnTo>
                    <a:pt x="22" y="2016"/>
                  </a:lnTo>
                  <a:lnTo>
                    <a:pt x="22" y="2016"/>
                  </a:lnTo>
                  <a:lnTo>
                    <a:pt x="34" y="2267"/>
                  </a:lnTo>
                  <a:lnTo>
                    <a:pt x="48" y="2520"/>
                  </a:lnTo>
                  <a:lnTo>
                    <a:pt x="48" y="2520"/>
                  </a:lnTo>
                  <a:lnTo>
                    <a:pt x="55" y="2689"/>
                  </a:lnTo>
                  <a:lnTo>
                    <a:pt x="63" y="2858"/>
                  </a:lnTo>
                  <a:lnTo>
                    <a:pt x="71" y="3027"/>
                  </a:lnTo>
                  <a:lnTo>
                    <a:pt x="76" y="3111"/>
                  </a:lnTo>
                  <a:lnTo>
                    <a:pt x="83" y="3195"/>
                  </a:lnTo>
                  <a:lnTo>
                    <a:pt x="83" y="3195"/>
                  </a:lnTo>
                  <a:lnTo>
                    <a:pt x="91" y="3265"/>
                  </a:lnTo>
                  <a:lnTo>
                    <a:pt x="95" y="3299"/>
                  </a:lnTo>
                  <a:lnTo>
                    <a:pt x="101" y="3333"/>
                  </a:lnTo>
                  <a:lnTo>
                    <a:pt x="109" y="3368"/>
                  </a:lnTo>
                  <a:lnTo>
                    <a:pt x="116" y="3402"/>
                  </a:lnTo>
                  <a:lnTo>
                    <a:pt x="126" y="3434"/>
                  </a:lnTo>
                  <a:lnTo>
                    <a:pt x="137" y="3468"/>
                  </a:lnTo>
                  <a:lnTo>
                    <a:pt x="137" y="3468"/>
                  </a:lnTo>
                  <a:lnTo>
                    <a:pt x="147" y="3497"/>
                  </a:lnTo>
                  <a:lnTo>
                    <a:pt x="155" y="3525"/>
                  </a:lnTo>
                  <a:lnTo>
                    <a:pt x="161" y="3555"/>
                  </a:lnTo>
                  <a:lnTo>
                    <a:pt x="162" y="3569"/>
                  </a:lnTo>
                  <a:lnTo>
                    <a:pt x="162" y="3584"/>
                  </a:lnTo>
                  <a:lnTo>
                    <a:pt x="162" y="3584"/>
                  </a:lnTo>
                  <a:lnTo>
                    <a:pt x="162" y="3605"/>
                  </a:lnTo>
                  <a:lnTo>
                    <a:pt x="159" y="3626"/>
                  </a:lnTo>
                  <a:lnTo>
                    <a:pt x="153" y="3666"/>
                  </a:lnTo>
                  <a:lnTo>
                    <a:pt x="146" y="3706"/>
                  </a:lnTo>
                  <a:lnTo>
                    <a:pt x="143" y="3727"/>
                  </a:lnTo>
                  <a:lnTo>
                    <a:pt x="143" y="3746"/>
                  </a:lnTo>
                  <a:lnTo>
                    <a:pt x="143" y="3746"/>
                  </a:lnTo>
                  <a:lnTo>
                    <a:pt x="143" y="3762"/>
                  </a:lnTo>
                  <a:lnTo>
                    <a:pt x="146" y="3777"/>
                  </a:lnTo>
                  <a:lnTo>
                    <a:pt x="150" y="3792"/>
                  </a:lnTo>
                  <a:lnTo>
                    <a:pt x="156" y="3806"/>
                  </a:lnTo>
                  <a:lnTo>
                    <a:pt x="168" y="3831"/>
                  </a:lnTo>
                  <a:lnTo>
                    <a:pt x="174" y="3846"/>
                  </a:lnTo>
                  <a:lnTo>
                    <a:pt x="180" y="3859"/>
                  </a:lnTo>
                  <a:lnTo>
                    <a:pt x="180" y="3859"/>
                  </a:lnTo>
                  <a:lnTo>
                    <a:pt x="189" y="3892"/>
                  </a:lnTo>
                  <a:lnTo>
                    <a:pt x="198" y="3923"/>
                  </a:lnTo>
                  <a:lnTo>
                    <a:pt x="211" y="3988"/>
                  </a:lnTo>
                  <a:lnTo>
                    <a:pt x="211" y="3988"/>
                  </a:lnTo>
                  <a:lnTo>
                    <a:pt x="218" y="4018"/>
                  </a:lnTo>
                  <a:lnTo>
                    <a:pt x="227" y="4049"/>
                  </a:lnTo>
                  <a:lnTo>
                    <a:pt x="232" y="4065"/>
                  </a:lnTo>
                  <a:lnTo>
                    <a:pt x="238" y="4080"/>
                  </a:lnTo>
                  <a:lnTo>
                    <a:pt x="245" y="4094"/>
                  </a:lnTo>
                  <a:lnTo>
                    <a:pt x="253" y="4108"/>
                  </a:lnTo>
                  <a:lnTo>
                    <a:pt x="253" y="4108"/>
                  </a:lnTo>
                  <a:lnTo>
                    <a:pt x="263" y="4120"/>
                  </a:lnTo>
                  <a:lnTo>
                    <a:pt x="273" y="4131"/>
                  </a:lnTo>
                  <a:lnTo>
                    <a:pt x="287" y="4140"/>
                  </a:lnTo>
                  <a:lnTo>
                    <a:pt x="300" y="4146"/>
                  </a:lnTo>
                  <a:lnTo>
                    <a:pt x="313" y="4152"/>
                  </a:lnTo>
                  <a:lnTo>
                    <a:pt x="328" y="4154"/>
                  </a:lnTo>
                  <a:lnTo>
                    <a:pt x="345" y="4156"/>
                  </a:lnTo>
                  <a:lnTo>
                    <a:pt x="360" y="4156"/>
                  </a:lnTo>
                  <a:lnTo>
                    <a:pt x="360" y="4156"/>
                  </a:lnTo>
                  <a:lnTo>
                    <a:pt x="382" y="4154"/>
                  </a:lnTo>
                  <a:lnTo>
                    <a:pt x="407" y="4152"/>
                  </a:lnTo>
                  <a:lnTo>
                    <a:pt x="420" y="4149"/>
                  </a:lnTo>
                  <a:lnTo>
                    <a:pt x="432" y="4144"/>
                  </a:lnTo>
                  <a:lnTo>
                    <a:pt x="443" y="4138"/>
                  </a:lnTo>
                  <a:lnTo>
                    <a:pt x="452" y="4132"/>
                  </a:lnTo>
                  <a:lnTo>
                    <a:pt x="452" y="4132"/>
                  </a:lnTo>
                  <a:lnTo>
                    <a:pt x="461" y="4120"/>
                  </a:lnTo>
                  <a:lnTo>
                    <a:pt x="468" y="4107"/>
                  </a:lnTo>
                  <a:lnTo>
                    <a:pt x="475" y="4094"/>
                  </a:lnTo>
                  <a:lnTo>
                    <a:pt x="483" y="4080"/>
                  </a:lnTo>
                  <a:lnTo>
                    <a:pt x="483" y="4080"/>
                  </a:lnTo>
                  <a:lnTo>
                    <a:pt x="499" y="4055"/>
                  </a:lnTo>
                  <a:lnTo>
                    <a:pt x="517" y="4028"/>
                  </a:lnTo>
                  <a:lnTo>
                    <a:pt x="536" y="4002"/>
                  </a:lnTo>
                  <a:lnTo>
                    <a:pt x="559" y="3975"/>
                  </a:lnTo>
                  <a:lnTo>
                    <a:pt x="581" y="3951"/>
                  </a:lnTo>
                  <a:lnTo>
                    <a:pt x="593" y="3941"/>
                  </a:lnTo>
                  <a:lnTo>
                    <a:pt x="606" y="3930"/>
                  </a:lnTo>
                  <a:lnTo>
                    <a:pt x="619" y="3921"/>
                  </a:lnTo>
                  <a:lnTo>
                    <a:pt x="633" y="3912"/>
                  </a:lnTo>
                  <a:lnTo>
                    <a:pt x="646" y="3905"/>
                  </a:lnTo>
                  <a:lnTo>
                    <a:pt x="661" y="3899"/>
                  </a:lnTo>
                  <a:lnTo>
                    <a:pt x="661" y="3899"/>
                  </a:lnTo>
                  <a:lnTo>
                    <a:pt x="677" y="3895"/>
                  </a:lnTo>
                  <a:lnTo>
                    <a:pt x="694" y="3890"/>
                  </a:lnTo>
                  <a:lnTo>
                    <a:pt x="728" y="3884"/>
                  </a:lnTo>
                  <a:lnTo>
                    <a:pt x="763" y="3881"/>
                  </a:lnTo>
                  <a:lnTo>
                    <a:pt x="796" y="3880"/>
                  </a:lnTo>
                  <a:lnTo>
                    <a:pt x="796" y="3880"/>
                  </a:lnTo>
                  <a:lnTo>
                    <a:pt x="836" y="3878"/>
                  </a:lnTo>
                  <a:lnTo>
                    <a:pt x="875" y="3878"/>
                  </a:lnTo>
                  <a:lnTo>
                    <a:pt x="915" y="3880"/>
                  </a:lnTo>
                  <a:lnTo>
                    <a:pt x="954" y="3884"/>
                  </a:lnTo>
                  <a:lnTo>
                    <a:pt x="954" y="3884"/>
                  </a:lnTo>
                  <a:lnTo>
                    <a:pt x="991" y="3890"/>
                  </a:lnTo>
                  <a:lnTo>
                    <a:pt x="1008" y="3895"/>
                  </a:lnTo>
                  <a:lnTo>
                    <a:pt x="1026" y="3901"/>
                  </a:lnTo>
                  <a:lnTo>
                    <a:pt x="1044" y="3907"/>
                  </a:lnTo>
                  <a:lnTo>
                    <a:pt x="1060" y="3914"/>
                  </a:lnTo>
                  <a:lnTo>
                    <a:pt x="1077" y="3923"/>
                  </a:lnTo>
                  <a:lnTo>
                    <a:pt x="1093" y="3932"/>
                  </a:lnTo>
                  <a:lnTo>
                    <a:pt x="1093" y="3932"/>
                  </a:lnTo>
                  <a:lnTo>
                    <a:pt x="1109" y="3945"/>
                  </a:lnTo>
                  <a:lnTo>
                    <a:pt x="1126" y="3960"/>
                  </a:lnTo>
                  <a:lnTo>
                    <a:pt x="1139" y="3975"/>
                  </a:lnTo>
                  <a:lnTo>
                    <a:pt x="1153" y="3993"/>
                  </a:lnTo>
                  <a:lnTo>
                    <a:pt x="1163" y="4010"/>
                  </a:lnTo>
                  <a:lnTo>
                    <a:pt x="1173" y="4030"/>
                  </a:lnTo>
                  <a:lnTo>
                    <a:pt x="1181" y="4049"/>
                  </a:lnTo>
                  <a:lnTo>
                    <a:pt x="1188" y="4070"/>
                  </a:lnTo>
                  <a:lnTo>
                    <a:pt x="1188" y="4070"/>
                  </a:lnTo>
                  <a:lnTo>
                    <a:pt x="1191" y="4086"/>
                  </a:lnTo>
                  <a:lnTo>
                    <a:pt x="1194" y="4103"/>
                  </a:lnTo>
                  <a:lnTo>
                    <a:pt x="1196" y="4119"/>
                  </a:lnTo>
                  <a:lnTo>
                    <a:pt x="1196" y="4135"/>
                  </a:lnTo>
                  <a:lnTo>
                    <a:pt x="1196" y="4135"/>
                  </a:lnTo>
                  <a:lnTo>
                    <a:pt x="1196" y="4143"/>
                  </a:lnTo>
                  <a:lnTo>
                    <a:pt x="1200" y="4149"/>
                  </a:lnTo>
                  <a:lnTo>
                    <a:pt x="1205" y="4153"/>
                  </a:lnTo>
                  <a:lnTo>
                    <a:pt x="1210" y="4156"/>
                  </a:lnTo>
                  <a:lnTo>
                    <a:pt x="1210" y="4156"/>
                  </a:lnTo>
                  <a:lnTo>
                    <a:pt x="1256" y="4168"/>
                  </a:lnTo>
                  <a:lnTo>
                    <a:pt x="1303" y="4178"/>
                  </a:lnTo>
                  <a:lnTo>
                    <a:pt x="1326" y="4181"/>
                  </a:lnTo>
                  <a:lnTo>
                    <a:pt x="1350" y="4184"/>
                  </a:lnTo>
                  <a:lnTo>
                    <a:pt x="1374" y="4186"/>
                  </a:lnTo>
                  <a:lnTo>
                    <a:pt x="1398" y="4186"/>
                  </a:lnTo>
                  <a:lnTo>
                    <a:pt x="1398" y="4186"/>
                  </a:lnTo>
                  <a:lnTo>
                    <a:pt x="1438" y="4184"/>
                  </a:lnTo>
                  <a:lnTo>
                    <a:pt x="1458" y="4181"/>
                  </a:lnTo>
                  <a:lnTo>
                    <a:pt x="1479" y="4178"/>
                  </a:lnTo>
                  <a:lnTo>
                    <a:pt x="1500" y="4172"/>
                  </a:lnTo>
                  <a:lnTo>
                    <a:pt x="1519" y="4165"/>
                  </a:lnTo>
                  <a:lnTo>
                    <a:pt x="1537" y="4156"/>
                  </a:lnTo>
                  <a:lnTo>
                    <a:pt x="1554" y="4143"/>
                  </a:lnTo>
                  <a:lnTo>
                    <a:pt x="1554" y="4143"/>
                  </a:lnTo>
                  <a:lnTo>
                    <a:pt x="1562" y="4134"/>
                  </a:lnTo>
                  <a:lnTo>
                    <a:pt x="1570" y="4125"/>
                  </a:lnTo>
                  <a:lnTo>
                    <a:pt x="1574" y="4114"/>
                  </a:lnTo>
                  <a:lnTo>
                    <a:pt x="1579" y="4104"/>
                  </a:lnTo>
                  <a:lnTo>
                    <a:pt x="1583" y="4094"/>
                  </a:lnTo>
                  <a:lnTo>
                    <a:pt x="1585" y="4083"/>
                  </a:lnTo>
                  <a:lnTo>
                    <a:pt x="1585" y="4071"/>
                  </a:lnTo>
                  <a:lnTo>
                    <a:pt x="1585" y="4059"/>
                  </a:lnTo>
                  <a:lnTo>
                    <a:pt x="1583" y="4037"/>
                  </a:lnTo>
                  <a:lnTo>
                    <a:pt x="1579" y="4013"/>
                  </a:lnTo>
                  <a:lnTo>
                    <a:pt x="1567" y="3969"/>
                  </a:lnTo>
                  <a:lnTo>
                    <a:pt x="1567" y="3969"/>
                  </a:lnTo>
                  <a:lnTo>
                    <a:pt x="1554" y="3908"/>
                  </a:lnTo>
                  <a:lnTo>
                    <a:pt x="1540" y="3847"/>
                  </a:lnTo>
                  <a:lnTo>
                    <a:pt x="1528" y="3786"/>
                  </a:lnTo>
                  <a:lnTo>
                    <a:pt x="1524" y="3755"/>
                  </a:lnTo>
                  <a:lnTo>
                    <a:pt x="1519" y="3725"/>
                  </a:lnTo>
                  <a:lnTo>
                    <a:pt x="1519" y="3725"/>
                  </a:lnTo>
                  <a:lnTo>
                    <a:pt x="1516" y="3694"/>
                  </a:lnTo>
                  <a:lnTo>
                    <a:pt x="1516" y="3664"/>
                  </a:lnTo>
                  <a:lnTo>
                    <a:pt x="1518" y="3633"/>
                  </a:lnTo>
                  <a:lnTo>
                    <a:pt x="1519" y="3604"/>
                  </a:lnTo>
                  <a:lnTo>
                    <a:pt x="1525" y="3543"/>
                  </a:lnTo>
                  <a:lnTo>
                    <a:pt x="1534" y="3482"/>
                  </a:lnTo>
                  <a:lnTo>
                    <a:pt x="1534" y="3482"/>
                  </a:lnTo>
                  <a:lnTo>
                    <a:pt x="1542" y="3443"/>
                  </a:lnTo>
                  <a:lnTo>
                    <a:pt x="1548" y="3405"/>
                  </a:lnTo>
                  <a:lnTo>
                    <a:pt x="1554" y="3366"/>
                  </a:lnTo>
                  <a:lnTo>
                    <a:pt x="1555" y="3347"/>
                  </a:lnTo>
                  <a:lnTo>
                    <a:pt x="1555" y="3327"/>
                  </a:lnTo>
                  <a:lnTo>
                    <a:pt x="1555" y="3327"/>
                  </a:lnTo>
                  <a:lnTo>
                    <a:pt x="1554" y="3281"/>
                  </a:lnTo>
                  <a:lnTo>
                    <a:pt x="1551" y="3234"/>
                  </a:lnTo>
                  <a:lnTo>
                    <a:pt x="1545" y="3140"/>
                  </a:lnTo>
                  <a:lnTo>
                    <a:pt x="1536" y="3047"/>
                  </a:lnTo>
                  <a:lnTo>
                    <a:pt x="1528" y="2953"/>
                  </a:lnTo>
                  <a:lnTo>
                    <a:pt x="1528" y="2953"/>
                  </a:lnTo>
                  <a:lnTo>
                    <a:pt x="1522" y="2851"/>
                  </a:lnTo>
                  <a:lnTo>
                    <a:pt x="1518" y="2748"/>
                  </a:lnTo>
                  <a:lnTo>
                    <a:pt x="1518" y="2698"/>
                  </a:lnTo>
                  <a:lnTo>
                    <a:pt x="1518" y="2646"/>
                  </a:lnTo>
                  <a:lnTo>
                    <a:pt x="1519" y="2595"/>
                  </a:lnTo>
                  <a:lnTo>
                    <a:pt x="1524" y="2543"/>
                  </a:lnTo>
                  <a:lnTo>
                    <a:pt x="1524" y="2543"/>
                  </a:lnTo>
                  <a:lnTo>
                    <a:pt x="1536" y="2389"/>
                  </a:lnTo>
                  <a:lnTo>
                    <a:pt x="1548" y="2233"/>
                  </a:lnTo>
                  <a:lnTo>
                    <a:pt x="1548" y="2233"/>
                  </a:lnTo>
                  <a:lnTo>
                    <a:pt x="1562" y="2028"/>
                  </a:lnTo>
                  <a:lnTo>
                    <a:pt x="1577" y="1823"/>
                  </a:lnTo>
                  <a:lnTo>
                    <a:pt x="1591" y="1618"/>
                  </a:lnTo>
                  <a:lnTo>
                    <a:pt x="1601" y="1413"/>
                  </a:lnTo>
                  <a:lnTo>
                    <a:pt x="1601" y="1413"/>
                  </a:lnTo>
                  <a:lnTo>
                    <a:pt x="1607" y="1323"/>
                  </a:lnTo>
                  <a:lnTo>
                    <a:pt x="1610" y="1234"/>
                  </a:lnTo>
                  <a:lnTo>
                    <a:pt x="1611" y="1143"/>
                  </a:lnTo>
                  <a:lnTo>
                    <a:pt x="1611" y="1097"/>
                  </a:lnTo>
                  <a:lnTo>
                    <a:pt x="1610" y="1053"/>
                  </a:lnTo>
                  <a:lnTo>
                    <a:pt x="1610" y="1053"/>
                  </a:lnTo>
                  <a:lnTo>
                    <a:pt x="1607" y="996"/>
                  </a:lnTo>
                  <a:lnTo>
                    <a:pt x="1603" y="941"/>
                  </a:lnTo>
                  <a:lnTo>
                    <a:pt x="1598" y="885"/>
                  </a:lnTo>
                  <a:lnTo>
                    <a:pt x="1592" y="830"/>
                  </a:lnTo>
                  <a:lnTo>
                    <a:pt x="1585" y="775"/>
                  </a:lnTo>
                  <a:lnTo>
                    <a:pt x="1576" y="718"/>
                  </a:lnTo>
                  <a:lnTo>
                    <a:pt x="1567" y="664"/>
                  </a:lnTo>
                  <a:lnTo>
                    <a:pt x="1556" y="609"/>
                  </a:lnTo>
                  <a:lnTo>
                    <a:pt x="1556" y="609"/>
                  </a:lnTo>
                  <a:lnTo>
                    <a:pt x="1552" y="583"/>
                  </a:lnTo>
                  <a:lnTo>
                    <a:pt x="1552" y="583"/>
                  </a:lnTo>
                  <a:lnTo>
                    <a:pt x="1551" y="579"/>
                  </a:lnTo>
                  <a:lnTo>
                    <a:pt x="1548" y="576"/>
                  </a:lnTo>
                  <a:lnTo>
                    <a:pt x="1545" y="573"/>
                  </a:lnTo>
                  <a:lnTo>
                    <a:pt x="1542" y="571"/>
                  </a:lnTo>
                  <a:lnTo>
                    <a:pt x="1534" y="569"/>
                  </a:lnTo>
                  <a:lnTo>
                    <a:pt x="1527" y="570"/>
                  </a:lnTo>
                  <a:lnTo>
                    <a:pt x="1519" y="573"/>
                  </a:lnTo>
                  <a:lnTo>
                    <a:pt x="1515" y="579"/>
                  </a:lnTo>
                  <a:lnTo>
                    <a:pt x="1510" y="586"/>
                  </a:lnTo>
                  <a:lnTo>
                    <a:pt x="1510" y="591"/>
                  </a:lnTo>
                  <a:lnTo>
                    <a:pt x="1512" y="595"/>
                  </a:lnTo>
                  <a:lnTo>
                    <a:pt x="1512" y="595"/>
                  </a:lnTo>
                  <a:lnTo>
                    <a:pt x="1528" y="684"/>
                  </a:lnTo>
                  <a:lnTo>
                    <a:pt x="1543" y="775"/>
                  </a:lnTo>
                  <a:lnTo>
                    <a:pt x="1554" y="865"/>
                  </a:lnTo>
                  <a:lnTo>
                    <a:pt x="1561" y="956"/>
                  </a:lnTo>
                  <a:lnTo>
                    <a:pt x="1567" y="1047"/>
                  </a:lnTo>
                  <a:lnTo>
                    <a:pt x="1568" y="1137"/>
                  </a:lnTo>
                  <a:lnTo>
                    <a:pt x="1568" y="1229"/>
                  </a:lnTo>
                  <a:lnTo>
                    <a:pt x="1565" y="1320"/>
                  </a:lnTo>
                  <a:lnTo>
                    <a:pt x="1565" y="1320"/>
                  </a:lnTo>
                  <a:lnTo>
                    <a:pt x="1555" y="1516"/>
                  </a:lnTo>
                  <a:lnTo>
                    <a:pt x="1543" y="1712"/>
                  </a:lnTo>
                  <a:lnTo>
                    <a:pt x="1530" y="1908"/>
                  </a:lnTo>
                  <a:lnTo>
                    <a:pt x="1516" y="2104"/>
                  </a:lnTo>
                  <a:lnTo>
                    <a:pt x="1516" y="2104"/>
                  </a:lnTo>
                  <a:lnTo>
                    <a:pt x="1509" y="2187"/>
                  </a:lnTo>
                  <a:lnTo>
                    <a:pt x="1502" y="2272"/>
                  </a:lnTo>
                  <a:lnTo>
                    <a:pt x="1488" y="2442"/>
                  </a:lnTo>
                  <a:lnTo>
                    <a:pt x="1482" y="2527"/>
                  </a:lnTo>
                  <a:lnTo>
                    <a:pt x="1478" y="2612"/>
                  </a:lnTo>
                  <a:lnTo>
                    <a:pt x="1476" y="2696"/>
                  </a:lnTo>
                  <a:lnTo>
                    <a:pt x="1478" y="2781"/>
                  </a:lnTo>
                  <a:lnTo>
                    <a:pt x="1478" y="2781"/>
                  </a:lnTo>
                  <a:lnTo>
                    <a:pt x="1482" y="2886"/>
                  </a:lnTo>
                  <a:lnTo>
                    <a:pt x="1490" y="2992"/>
                  </a:lnTo>
                  <a:lnTo>
                    <a:pt x="1506" y="3201"/>
                  </a:lnTo>
                  <a:lnTo>
                    <a:pt x="1506" y="3201"/>
                  </a:lnTo>
                  <a:lnTo>
                    <a:pt x="1512" y="3272"/>
                  </a:lnTo>
                  <a:lnTo>
                    <a:pt x="1513" y="3308"/>
                  </a:lnTo>
                  <a:lnTo>
                    <a:pt x="1513" y="3344"/>
                  </a:lnTo>
                  <a:lnTo>
                    <a:pt x="1513" y="3344"/>
                  </a:lnTo>
                  <a:lnTo>
                    <a:pt x="1512" y="3365"/>
                  </a:lnTo>
                  <a:lnTo>
                    <a:pt x="1510" y="3387"/>
                  </a:lnTo>
                  <a:lnTo>
                    <a:pt x="1503" y="3430"/>
                  </a:lnTo>
                  <a:lnTo>
                    <a:pt x="1496" y="3474"/>
                  </a:lnTo>
                  <a:lnTo>
                    <a:pt x="1488" y="3517"/>
                  </a:lnTo>
                  <a:lnTo>
                    <a:pt x="1488" y="3517"/>
                  </a:lnTo>
                  <a:lnTo>
                    <a:pt x="1481" y="3574"/>
                  </a:lnTo>
                  <a:lnTo>
                    <a:pt x="1476" y="3632"/>
                  </a:lnTo>
                  <a:lnTo>
                    <a:pt x="1476" y="3660"/>
                  </a:lnTo>
                  <a:lnTo>
                    <a:pt x="1476" y="3688"/>
                  </a:lnTo>
                  <a:lnTo>
                    <a:pt x="1478" y="3716"/>
                  </a:lnTo>
                  <a:lnTo>
                    <a:pt x="1481" y="3745"/>
                  </a:lnTo>
                  <a:lnTo>
                    <a:pt x="1481" y="3745"/>
                  </a:lnTo>
                  <a:lnTo>
                    <a:pt x="1490" y="3804"/>
                  </a:lnTo>
                  <a:lnTo>
                    <a:pt x="1500" y="3863"/>
                  </a:lnTo>
                  <a:lnTo>
                    <a:pt x="1513" y="3921"/>
                  </a:lnTo>
                  <a:lnTo>
                    <a:pt x="1527" y="3979"/>
                  </a:lnTo>
                  <a:lnTo>
                    <a:pt x="1527" y="3979"/>
                  </a:lnTo>
                  <a:lnTo>
                    <a:pt x="1534" y="4005"/>
                  </a:lnTo>
                  <a:lnTo>
                    <a:pt x="1542" y="4033"/>
                  </a:lnTo>
                  <a:lnTo>
                    <a:pt x="1545" y="4046"/>
                  </a:lnTo>
                  <a:lnTo>
                    <a:pt x="1546" y="4059"/>
                  </a:lnTo>
                  <a:lnTo>
                    <a:pt x="1545" y="4073"/>
                  </a:lnTo>
                  <a:lnTo>
                    <a:pt x="1542" y="4086"/>
                  </a:lnTo>
                  <a:lnTo>
                    <a:pt x="1542" y="4086"/>
                  </a:lnTo>
                  <a:lnTo>
                    <a:pt x="1539" y="4095"/>
                  </a:lnTo>
                  <a:lnTo>
                    <a:pt x="1534" y="4103"/>
                  </a:lnTo>
                  <a:lnTo>
                    <a:pt x="1528" y="4110"/>
                  </a:lnTo>
                  <a:lnTo>
                    <a:pt x="1521" y="4116"/>
                  </a:lnTo>
                  <a:lnTo>
                    <a:pt x="1513" y="4120"/>
                  </a:lnTo>
                  <a:lnTo>
                    <a:pt x="1505" y="4125"/>
                  </a:lnTo>
                  <a:lnTo>
                    <a:pt x="1488" y="4132"/>
                  </a:lnTo>
                  <a:lnTo>
                    <a:pt x="1488" y="4132"/>
                  </a:lnTo>
                  <a:lnTo>
                    <a:pt x="1463" y="4140"/>
                  </a:lnTo>
                  <a:lnTo>
                    <a:pt x="1438" y="4143"/>
                  </a:lnTo>
                  <a:lnTo>
                    <a:pt x="1412" y="4144"/>
                  </a:lnTo>
                  <a:lnTo>
                    <a:pt x="1386" y="4144"/>
                  </a:lnTo>
                  <a:lnTo>
                    <a:pt x="1360" y="4143"/>
                  </a:lnTo>
                  <a:lnTo>
                    <a:pt x="1334" y="4140"/>
                  </a:lnTo>
                  <a:lnTo>
                    <a:pt x="1308" y="4135"/>
                  </a:lnTo>
                  <a:lnTo>
                    <a:pt x="1283" y="4131"/>
                  </a:lnTo>
                  <a:lnTo>
                    <a:pt x="1283" y="4131"/>
                  </a:lnTo>
                  <a:lnTo>
                    <a:pt x="1252" y="4125"/>
                  </a:lnTo>
                  <a:lnTo>
                    <a:pt x="1221" y="4116"/>
                  </a:lnTo>
                  <a:lnTo>
                    <a:pt x="1221" y="4116"/>
                  </a:lnTo>
                  <a:lnTo>
                    <a:pt x="1237" y="4135"/>
                  </a:lnTo>
                  <a:lnTo>
                    <a:pt x="1237" y="4135"/>
                  </a:lnTo>
                  <a:lnTo>
                    <a:pt x="1237" y="4122"/>
                  </a:lnTo>
                  <a:lnTo>
                    <a:pt x="1237" y="4108"/>
                  </a:lnTo>
                  <a:lnTo>
                    <a:pt x="1236" y="4095"/>
                  </a:lnTo>
                  <a:lnTo>
                    <a:pt x="1234" y="4080"/>
                  </a:lnTo>
                  <a:lnTo>
                    <a:pt x="1228" y="4054"/>
                  </a:lnTo>
                  <a:lnTo>
                    <a:pt x="1218" y="4027"/>
                  </a:lnTo>
                  <a:lnTo>
                    <a:pt x="1206" y="4002"/>
                  </a:lnTo>
                  <a:lnTo>
                    <a:pt x="1191" y="3976"/>
                  </a:lnTo>
                  <a:lnTo>
                    <a:pt x="1175" y="3954"/>
                  </a:lnTo>
                  <a:lnTo>
                    <a:pt x="1157" y="3933"/>
                  </a:lnTo>
                  <a:lnTo>
                    <a:pt x="1157" y="3933"/>
                  </a:lnTo>
                  <a:lnTo>
                    <a:pt x="1144" y="3921"/>
                  </a:lnTo>
                  <a:lnTo>
                    <a:pt x="1130" y="3909"/>
                  </a:lnTo>
                  <a:lnTo>
                    <a:pt x="1115" y="3899"/>
                  </a:lnTo>
                  <a:lnTo>
                    <a:pt x="1101" y="3889"/>
                  </a:lnTo>
                  <a:lnTo>
                    <a:pt x="1086" y="3880"/>
                  </a:lnTo>
                  <a:lnTo>
                    <a:pt x="1069" y="3872"/>
                  </a:lnTo>
                  <a:lnTo>
                    <a:pt x="1053" y="3866"/>
                  </a:lnTo>
                  <a:lnTo>
                    <a:pt x="1035" y="3860"/>
                  </a:lnTo>
                  <a:lnTo>
                    <a:pt x="1001" y="3850"/>
                  </a:lnTo>
                  <a:lnTo>
                    <a:pt x="965" y="3844"/>
                  </a:lnTo>
                  <a:lnTo>
                    <a:pt x="930" y="3840"/>
                  </a:lnTo>
                  <a:lnTo>
                    <a:pt x="894" y="3837"/>
                  </a:lnTo>
                  <a:lnTo>
                    <a:pt x="894" y="3837"/>
                  </a:lnTo>
                  <a:lnTo>
                    <a:pt x="856" y="3837"/>
                  </a:lnTo>
                  <a:lnTo>
                    <a:pt x="817" y="3837"/>
                  </a:lnTo>
                  <a:lnTo>
                    <a:pt x="778" y="3840"/>
                  </a:lnTo>
                  <a:lnTo>
                    <a:pt x="740" y="3843"/>
                  </a:lnTo>
                  <a:lnTo>
                    <a:pt x="740" y="3843"/>
                  </a:lnTo>
                  <a:lnTo>
                    <a:pt x="709" y="3847"/>
                  </a:lnTo>
                  <a:lnTo>
                    <a:pt x="677" y="3853"/>
                  </a:lnTo>
                  <a:lnTo>
                    <a:pt x="662" y="3856"/>
                  </a:lnTo>
                  <a:lnTo>
                    <a:pt x="648" y="3860"/>
                  </a:lnTo>
                  <a:lnTo>
                    <a:pt x="633" y="3866"/>
                  </a:lnTo>
                  <a:lnTo>
                    <a:pt x="619" y="3874"/>
                  </a:lnTo>
                  <a:lnTo>
                    <a:pt x="619" y="3874"/>
                  </a:lnTo>
                  <a:lnTo>
                    <a:pt x="593" y="3890"/>
                  </a:lnTo>
                  <a:lnTo>
                    <a:pt x="569" y="3909"/>
                  </a:lnTo>
                  <a:lnTo>
                    <a:pt x="545" y="3930"/>
                  </a:lnTo>
                  <a:lnTo>
                    <a:pt x="523" y="3954"/>
                  </a:lnTo>
                  <a:lnTo>
                    <a:pt x="504" y="3978"/>
                  </a:lnTo>
                  <a:lnTo>
                    <a:pt x="484" y="4003"/>
                  </a:lnTo>
                  <a:lnTo>
                    <a:pt x="466" y="4030"/>
                  </a:lnTo>
                  <a:lnTo>
                    <a:pt x="450" y="4055"/>
                  </a:lnTo>
                  <a:lnTo>
                    <a:pt x="450" y="4055"/>
                  </a:lnTo>
                  <a:lnTo>
                    <a:pt x="428" y="4091"/>
                  </a:lnTo>
                  <a:lnTo>
                    <a:pt x="428" y="4091"/>
                  </a:lnTo>
                  <a:lnTo>
                    <a:pt x="422" y="4101"/>
                  </a:lnTo>
                  <a:lnTo>
                    <a:pt x="419" y="4104"/>
                  </a:lnTo>
                  <a:lnTo>
                    <a:pt x="423" y="4103"/>
                  </a:lnTo>
                  <a:lnTo>
                    <a:pt x="423" y="4103"/>
                  </a:lnTo>
                  <a:lnTo>
                    <a:pt x="426" y="4100"/>
                  </a:lnTo>
                  <a:lnTo>
                    <a:pt x="425" y="4100"/>
                  </a:lnTo>
                  <a:lnTo>
                    <a:pt x="417" y="4103"/>
                  </a:lnTo>
                  <a:lnTo>
                    <a:pt x="417" y="4103"/>
                  </a:lnTo>
                  <a:lnTo>
                    <a:pt x="404" y="4107"/>
                  </a:lnTo>
                  <a:lnTo>
                    <a:pt x="391" y="4111"/>
                  </a:lnTo>
                  <a:lnTo>
                    <a:pt x="391" y="4111"/>
                  </a:lnTo>
                  <a:lnTo>
                    <a:pt x="370" y="4114"/>
                  </a:lnTo>
                  <a:lnTo>
                    <a:pt x="348" y="4116"/>
                  </a:lnTo>
                  <a:lnTo>
                    <a:pt x="337" y="4114"/>
                  </a:lnTo>
                  <a:lnTo>
                    <a:pt x="327" y="4111"/>
                  </a:lnTo>
                  <a:lnTo>
                    <a:pt x="316" y="4108"/>
                  </a:lnTo>
                  <a:lnTo>
                    <a:pt x="308" y="4104"/>
                  </a:lnTo>
                  <a:lnTo>
                    <a:pt x="308" y="4104"/>
                  </a:lnTo>
                  <a:lnTo>
                    <a:pt x="297" y="4095"/>
                  </a:lnTo>
                  <a:lnTo>
                    <a:pt x="288" y="4085"/>
                  </a:lnTo>
                  <a:lnTo>
                    <a:pt x="281" y="4073"/>
                  </a:lnTo>
                  <a:lnTo>
                    <a:pt x="273" y="4059"/>
                  </a:lnTo>
                  <a:lnTo>
                    <a:pt x="269" y="4046"/>
                  </a:lnTo>
                  <a:lnTo>
                    <a:pt x="264" y="4031"/>
                  </a:lnTo>
                  <a:lnTo>
                    <a:pt x="259" y="4005"/>
                  </a:lnTo>
                  <a:lnTo>
                    <a:pt x="259" y="4005"/>
                  </a:lnTo>
                  <a:lnTo>
                    <a:pt x="242" y="3939"/>
                  </a:lnTo>
                  <a:lnTo>
                    <a:pt x="235" y="3905"/>
                  </a:lnTo>
                  <a:lnTo>
                    <a:pt x="227" y="3872"/>
                  </a:lnTo>
                  <a:lnTo>
                    <a:pt x="227" y="3872"/>
                  </a:lnTo>
                  <a:lnTo>
                    <a:pt x="218" y="3846"/>
                  </a:lnTo>
                  <a:lnTo>
                    <a:pt x="208" y="3820"/>
                  </a:lnTo>
                  <a:lnTo>
                    <a:pt x="208" y="3820"/>
                  </a:lnTo>
                  <a:lnTo>
                    <a:pt x="193" y="3792"/>
                  </a:lnTo>
                  <a:lnTo>
                    <a:pt x="187" y="3777"/>
                  </a:lnTo>
                  <a:lnTo>
                    <a:pt x="186" y="3768"/>
                  </a:lnTo>
                  <a:lnTo>
                    <a:pt x="184" y="3760"/>
                  </a:lnTo>
                  <a:lnTo>
                    <a:pt x="184" y="3760"/>
                  </a:lnTo>
                  <a:lnTo>
                    <a:pt x="183" y="3740"/>
                  </a:lnTo>
                  <a:lnTo>
                    <a:pt x="184" y="3721"/>
                  </a:lnTo>
                  <a:lnTo>
                    <a:pt x="187" y="3700"/>
                  </a:lnTo>
                  <a:lnTo>
                    <a:pt x="190" y="3679"/>
                  </a:lnTo>
                  <a:lnTo>
                    <a:pt x="199" y="3639"/>
                  </a:lnTo>
                  <a:lnTo>
                    <a:pt x="202" y="3620"/>
                  </a:lnTo>
                  <a:lnTo>
                    <a:pt x="204" y="3599"/>
                  </a:lnTo>
                  <a:lnTo>
                    <a:pt x="204" y="3599"/>
                  </a:lnTo>
                  <a:lnTo>
                    <a:pt x="204" y="3583"/>
                  </a:lnTo>
                  <a:lnTo>
                    <a:pt x="204" y="3566"/>
                  </a:lnTo>
                  <a:lnTo>
                    <a:pt x="201" y="3549"/>
                  </a:lnTo>
                  <a:lnTo>
                    <a:pt x="199" y="3532"/>
                  </a:lnTo>
                  <a:lnTo>
                    <a:pt x="192" y="3501"/>
                  </a:lnTo>
                  <a:lnTo>
                    <a:pt x="181" y="3468"/>
                  </a:lnTo>
                  <a:lnTo>
                    <a:pt x="161" y="3405"/>
                  </a:lnTo>
                  <a:lnTo>
                    <a:pt x="152" y="3373"/>
                  </a:lnTo>
                  <a:lnTo>
                    <a:pt x="143" y="3341"/>
                  </a:lnTo>
                  <a:lnTo>
                    <a:pt x="143" y="3341"/>
                  </a:lnTo>
                  <a:lnTo>
                    <a:pt x="137" y="3307"/>
                  </a:lnTo>
                  <a:lnTo>
                    <a:pt x="132" y="3274"/>
                  </a:lnTo>
                  <a:lnTo>
                    <a:pt x="125" y="3206"/>
                  </a:lnTo>
                  <a:lnTo>
                    <a:pt x="120" y="3137"/>
                  </a:lnTo>
                  <a:lnTo>
                    <a:pt x="116" y="3069"/>
                  </a:lnTo>
                  <a:lnTo>
                    <a:pt x="116" y="3069"/>
                  </a:lnTo>
                  <a:lnTo>
                    <a:pt x="106" y="2889"/>
                  </a:lnTo>
                  <a:lnTo>
                    <a:pt x="98" y="2708"/>
                  </a:lnTo>
                  <a:lnTo>
                    <a:pt x="98" y="2708"/>
                  </a:lnTo>
                  <a:lnTo>
                    <a:pt x="71" y="2190"/>
                  </a:lnTo>
                  <a:lnTo>
                    <a:pt x="71" y="2190"/>
                  </a:lnTo>
                  <a:lnTo>
                    <a:pt x="58" y="1878"/>
                  </a:lnTo>
                  <a:lnTo>
                    <a:pt x="52" y="1724"/>
                  </a:lnTo>
                  <a:lnTo>
                    <a:pt x="48" y="1568"/>
                  </a:lnTo>
                  <a:lnTo>
                    <a:pt x="45" y="1412"/>
                  </a:lnTo>
                  <a:lnTo>
                    <a:pt x="43" y="1256"/>
                  </a:lnTo>
                  <a:lnTo>
                    <a:pt x="43" y="1100"/>
                  </a:lnTo>
                  <a:lnTo>
                    <a:pt x="46" y="946"/>
                  </a:lnTo>
                  <a:lnTo>
                    <a:pt x="46" y="946"/>
                  </a:lnTo>
                  <a:lnTo>
                    <a:pt x="48" y="868"/>
                  </a:lnTo>
                  <a:lnTo>
                    <a:pt x="52" y="791"/>
                  </a:lnTo>
                  <a:lnTo>
                    <a:pt x="58" y="716"/>
                  </a:lnTo>
                  <a:lnTo>
                    <a:pt x="67" y="640"/>
                  </a:lnTo>
                  <a:lnTo>
                    <a:pt x="73" y="601"/>
                  </a:lnTo>
                  <a:lnTo>
                    <a:pt x="79" y="564"/>
                  </a:lnTo>
                  <a:lnTo>
                    <a:pt x="86" y="527"/>
                  </a:lnTo>
                  <a:lnTo>
                    <a:pt x="95" y="490"/>
                  </a:lnTo>
                  <a:lnTo>
                    <a:pt x="106" y="453"/>
                  </a:lnTo>
                  <a:lnTo>
                    <a:pt x="117" y="417"/>
                  </a:lnTo>
                  <a:lnTo>
                    <a:pt x="131" y="38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64" y="303"/>
                  </a:lnTo>
                  <a:lnTo>
                    <a:pt x="183" y="263"/>
                  </a:lnTo>
                  <a:lnTo>
                    <a:pt x="205" y="223"/>
                  </a:lnTo>
                  <a:lnTo>
                    <a:pt x="229" y="184"/>
                  </a:lnTo>
                  <a:lnTo>
                    <a:pt x="254" y="147"/>
                  </a:lnTo>
                  <a:lnTo>
                    <a:pt x="282" y="111"/>
                  </a:lnTo>
                  <a:lnTo>
                    <a:pt x="312" y="77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58" y="34"/>
                  </a:lnTo>
                  <a:lnTo>
                    <a:pt x="358" y="34"/>
                  </a:lnTo>
                  <a:lnTo>
                    <a:pt x="361" y="31"/>
                  </a:lnTo>
                  <a:lnTo>
                    <a:pt x="364" y="27"/>
                  </a:lnTo>
                  <a:lnTo>
                    <a:pt x="365" y="24"/>
                  </a:lnTo>
                  <a:lnTo>
                    <a:pt x="365" y="21"/>
                  </a:lnTo>
                  <a:lnTo>
                    <a:pt x="364" y="13"/>
                  </a:lnTo>
                  <a:lnTo>
                    <a:pt x="360" y="7"/>
                  </a:lnTo>
                  <a:lnTo>
                    <a:pt x="352" y="3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3" y="1"/>
                  </a:lnTo>
                  <a:lnTo>
                    <a:pt x="328" y="4"/>
                  </a:lnTo>
                  <a:lnTo>
                    <a:pt x="3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9CB85A32-C650-6797-9FCC-8CA4C2FD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357"/>
              <a:ext cx="546" cy="1457"/>
            </a:xfrm>
            <a:custGeom>
              <a:avLst/>
              <a:gdLst>
                <a:gd name="T0" fmla="*/ 8 w 1638"/>
                <a:gd name="T1" fmla="*/ 1356 h 4370"/>
                <a:gd name="T2" fmla="*/ 41 w 1638"/>
                <a:gd name="T3" fmla="*/ 1608 h 4370"/>
                <a:gd name="T4" fmla="*/ 31 w 1638"/>
                <a:gd name="T5" fmla="*/ 1745 h 4370"/>
                <a:gd name="T6" fmla="*/ 20 w 1638"/>
                <a:gd name="T7" fmla="*/ 2168 h 4370"/>
                <a:gd name="T8" fmla="*/ 32 w 1638"/>
                <a:gd name="T9" fmla="*/ 2808 h 4370"/>
                <a:gd name="T10" fmla="*/ 3 w 1638"/>
                <a:gd name="T11" fmla="*/ 3351 h 4370"/>
                <a:gd name="T12" fmla="*/ 14 w 1638"/>
                <a:gd name="T13" fmla="*/ 3498 h 4370"/>
                <a:gd name="T14" fmla="*/ 1 w 1638"/>
                <a:gd name="T15" fmla="*/ 3726 h 4370"/>
                <a:gd name="T16" fmla="*/ 56 w 1638"/>
                <a:gd name="T17" fmla="*/ 4140 h 4370"/>
                <a:gd name="T18" fmla="*/ 72 w 1638"/>
                <a:gd name="T19" fmla="*/ 4308 h 4370"/>
                <a:gd name="T20" fmla="*/ 139 w 1638"/>
                <a:gd name="T21" fmla="*/ 4367 h 4370"/>
                <a:gd name="T22" fmla="*/ 288 w 1638"/>
                <a:gd name="T23" fmla="*/ 4349 h 4370"/>
                <a:gd name="T24" fmla="*/ 631 w 1638"/>
                <a:gd name="T25" fmla="*/ 4302 h 4370"/>
                <a:gd name="T26" fmla="*/ 714 w 1638"/>
                <a:gd name="T27" fmla="*/ 4224 h 4370"/>
                <a:gd name="T28" fmla="*/ 874 w 1638"/>
                <a:gd name="T29" fmla="*/ 4150 h 4370"/>
                <a:gd name="T30" fmla="*/ 1070 w 1638"/>
                <a:gd name="T31" fmla="*/ 4183 h 4370"/>
                <a:gd name="T32" fmla="*/ 1240 w 1638"/>
                <a:gd name="T33" fmla="*/ 4265 h 4370"/>
                <a:gd name="T34" fmla="*/ 1336 w 1638"/>
                <a:gd name="T35" fmla="*/ 4322 h 4370"/>
                <a:gd name="T36" fmla="*/ 1382 w 1638"/>
                <a:gd name="T37" fmla="*/ 4276 h 4370"/>
                <a:gd name="T38" fmla="*/ 1388 w 1638"/>
                <a:gd name="T39" fmla="*/ 4088 h 4370"/>
                <a:gd name="T40" fmla="*/ 1379 w 1638"/>
                <a:gd name="T41" fmla="*/ 3711 h 4370"/>
                <a:gd name="T42" fmla="*/ 1446 w 1638"/>
                <a:gd name="T43" fmla="*/ 3348 h 4370"/>
                <a:gd name="T44" fmla="*/ 1467 w 1638"/>
                <a:gd name="T45" fmla="*/ 3016 h 4370"/>
                <a:gd name="T46" fmla="*/ 1499 w 1638"/>
                <a:gd name="T47" fmla="*/ 2570 h 4370"/>
                <a:gd name="T48" fmla="*/ 1635 w 1638"/>
                <a:gd name="T49" fmla="*/ 1243 h 4370"/>
                <a:gd name="T50" fmla="*/ 1602 w 1638"/>
                <a:gd name="T51" fmla="*/ 780 h 4370"/>
                <a:gd name="T52" fmla="*/ 1496 w 1638"/>
                <a:gd name="T53" fmla="*/ 457 h 4370"/>
                <a:gd name="T54" fmla="*/ 1327 w 1638"/>
                <a:gd name="T55" fmla="*/ 218 h 4370"/>
                <a:gd name="T56" fmla="*/ 1107 w 1638"/>
                <a:gd name="T57" fmla="*/ 101 h 4370"/>
                <a:gd name="T58" fmla="*/ 718 w 1638"/>
                <a:gd name="T59" fmla="*/ 16 h 4370"/>
                <a:gd name="T60" fmla="*/ 573 w 1638"/>
                <a:gd name="T61" fmla="*/ 12 h 4370"/>
                <a:gd name="T62" fmla="*/ 657 w 1638"/>
                <a:gd name="T63" fmla="*/ 49 h 4370"/>
                <a:gd name="T64" fmla="*/ 1115 w 1638"/>
                <a:gd name="T65" fmla="*/ 148 h 4370"/>
                <a:gd name="T66" fmla="*/ 1363 w 1638"/>
                <a:gd name="T67" fmla="*/ 318 h 4370"/>
                <a:gd name="T68" fmla="*/ 1508 w 1638"/>
                <a:gd name="T69" fmla="*/ 600 h 4370"/>
                <a:gd name="T70" fmla="*/ 1594 w 1638"/>
                <a:gd name="T71" fmla="*/ 1044 h 4370"/>
                <a:gd name="T72" fmla="*/ 1556 w 1638"/>
                <a:gd name="T73" fmla="*/ 1705 h 4370"/>
                <a:gd name="T74" fmla="*/ 1434 w 1638"/>
                <a:gd name="T75" fmla="*/ 2792 h 4370"/>
                <a:gd name="T76" fmla="*/ 1425 w 1638"/>
                <a:gd name="T77" fmla="*/ 3121 h 4370"/>
                <a:gd name="T78" fmla="*/ 1370 w 1638"/>
                <a:gd name="T79" fmla="*/ 3561 h 4370"/>
                <a:gd name="T80" fmla="*/ 1329 w 1638"/>
                <a:gd name="T81" fmla="*/ 3807 h 4370"/>
                <a:gd name="T82" fmla="*/ 1349 w 1638"/>
                <a:gd name="T83" fmla="*/ 4190 h 4370"/>
                <a:gd name="T84" fmla="*/ 1335 w 1638"/>
                <a:gd name="T85" fmla="*/ 4279 h 4370"/>
                <a:gd name="T86" fmla="*/ 1266 w 1638"/>
                <a:gd name="T87" fmla="*/ 4232 h 4370"/>
                <a:gd name="T88" fmla="*/ 1029 w 1638"/>
                <a:gd name="T89" fmla="*/ 4126 h 4370"/>
                <a:gd name="T90" fmla="*/ 845 w 1638"/>
                <a:gd name="T91" fmla="*/ 4113 h 4370"/>
                <a:gd name="T92" fmla="*/ 689 w 1638"/>
                <a:gd name="T93" fmla="*/ 4192 h 4370"/>
                <a:gd name="T94" fmla="*/ 478 w 1638"/>
                <a:gd name="T95" fmla="*/ 4279 h 4370"/>
                <a:gd name="T96" fmla="*/ 193 w 1638"/>
                <a:gd name="T97" fmla="*/ 4327 h 4370"/>
                <a:gd name="T98" fmla="*/ 118 w 1638"/>
                <a:gd name="T99" fmla="*/ 4308 h 4370"/>
                <a:gd name="T100" fmla="*/ 99 w 1638"/>
                <a:gd name="T101" fmla="*/ 4162 h 4370"/>
                <a:gd name="T102" fmla="*/ 43 w 1638"/>
                <a:gd name="T103" fmla="*/ 3736 h 4370"/>
                <a:gd name="T104" fmla="*/ 56 w 1638"/>
                <a:gd name="T105" fmla="*/ 3540 h 4370"/>
                <a:gd name="T106" fmla="*/ 44 w 1638"/>
                <a:gd name="T107" fmla="*/ 3368 h 4370"/>
                <a:gd name="T108" fmla="*/ 72 w 1638"/>
                <a:gd name="T109" fmla="*/ 2849 h 4370"/>
                <a:gd name="T110" fmla="*/ 62 w 1638"/>
                <a:gd name="T111" fmla="*/ 2082 h 4370"/>
                <a:gd name="T112" fmla="*/ 71 w 1638"/>
                <a:gd name="T113" fmla="*/ 1751 h 4370"/>
                <a:gd name="T114" fmla="*/ 78 w 1638"/>
                <a:gd name="T115" fmla="*/ 1567 h 4370"/>
                <a:gd name="T116" fmla="*/ 52 w 1638"/>
                <a:gd name="T117" fmla="*/ 1322 h 4370"/>
                <a:gd name="T118" fmla="*/ 105 w 1638"/>
                <a:gd name="T119" fmla="*/ 992 h 4370"/>
                <a:gd name="T120" fmla="*/ 71 w 1638"/>
                <a:gd name="T121" fmla="*/ 970 h 4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8" h="4370">
                  <a:moveTo>
                    <a:pt x="65" y="980"/>
                  </a:moveTo>
                  <a:lnTo>
                    <a:pt x="65" y="980"/>
                  </a:lnTo>
                  <a:lnTo>
                    <a:pt x="46" y="1074"/>
                  </a:lnTo>
                  <a:lnTo>
                    <a:pt x="28" y="1167"/>
                  </a:lnTo>
                  <a:lnTo>
                    <a:pt x="20" y="1215"/>
                  </a:lnTo>
                  <a:lnTo>
                    <a:pt x="14" y="1261"/>
                  </a:lnTo>
                  <a:lnTo>
                    <a:pt x="10" y="1308"/>
                  </a:lnTo>
                  <a:lnTo>
                    <a:pt x="8" y="1356"/>
                  </a:lnTo>
                  <a:lnTo>
                    <a:pt x="8" y="1356"/>
                  </a:lnTo>
                  <a:lnTo>
                    <a:pt x="10" y="1387"/>
                  </a:lnTo>
                  <a:lnTo>
                    <a:pt x="11" y="1418"/>
                  </a:lnTo>
                  <a:lnTo>
                    <a:pt x="16" y="1451"/>
                  </a:lnTo>
                  <a:lnTo>
                    <a:pt x="22" y="1482"/>
                  </a:lnTo>
                  <a:lnTo>
                    <a:pt x="34" y="1544"/>
                  </a:lnTo>
                  <a:lnTo>
                    <a:pt x="38" y="1577"/>
                  </a:lnTo>
                  <a:lnTo>
                    <a:pt x="41" y="1608"/>
                  </a:lnTo>
                  <a:lnTo>
                    <a:pt x="41" y="1608"/>
                  </a:lnTo>
                  <a:lnTo>
                    <a:pt x="44" y="1639"/>
                  </a:lnTo>
                  <a:lnTo>
                    <a:pt x="44" y="1669"/>
                  </a:lnTo>
                  <a:lnTo>
                    <a:pt x="41" y="1700"/>
                  </a:lnTo>
                  <a:lnTo>
                    <a:pt x="38" y="1715"/>
                  </a:lnTo>
                  <a:lnTo>
                    <a:pt x="34" y="1730"/>
                  </a:lnTo>
                  <a:lnTo>
                    <a:pt x="34" y="1730"/>
                  </a:lnTo>
                  <a:lnTo>
                    <a:pt x="31" y="1745"/>
                  </a:lnTo>
                  <a:lnTo>
                    <a:pt x="28" y="1761"/>
                  </a:lnTo>
                  <a:lnTo>
                    <a:pt x="25" y="1791"/>
                  </a:lnTo>
                  <a:lnTo>
                    <a:pt x="25" y="1791"/>
                  </a:lnTo>
                  <a:lnTo>
                    <a:pt x="20" y="1853"/>
                  </a:lnTo>
                  <a:lnTo>
                    <a:pt x="17" y="1915"/>
                  </a:lnTo>
                  <a:lnTo>
                    <a:pt x="17" y="1979"/>
                  </a:lnTo>
                  <a:lnTo>
                    <a:pt x="17" y="2042"/>
                  </a:lnTo>
                  <a:lnTo>
                    <a:pt x="20" y="2168"/>
                  </a:lnTo>
                  <a:lnTo>
                    <a:pt x="25" y="2293"/>
                  </a:lnTo>
                  <a:lnTo>
                    <a:pt x="25" y="2293"/>
                  </a:lnTo>
                  <a:lnTo>
                    <a:pt x="29" y="2422"/>
                  </a:lnTo>
                  <a:lnTo>
                    <a:pt x="34" y="2550"/>
                  </a:lnTo>
                  <a:lnTo>
                    <a:pt x="35" y="2615"/>
                  </a:lnTo>
                  <a:lnTo>
                    <a:pt x="35" y="2679"/>
                  </a:lnTo>
                  <a:lnTo>
                    <a:pt x="35" y="2743"/>
                  </a:lnTo>
                  <a:lnTo>
                    <a:pt x="32" y="2808"/>
                  </a:lnTo>
                  <a:lnTo>
                    <a:pt x="32" y="2808"/>
                  </a:lnTo>
                  <a:lnTo>
                    <a:pt x="29" y="2876"/>
                  </a:lnTo>
                  <a:lnTo>
                    <a:pt x="25" y="2943"/>
                  </a:lnTo>
                  <a:lnTo>
                    <a:pt x="14" y="3080"/>
                  </a:lnTo>
                  <a:lnTo>
                    <a:pt x="10" y="3146"/>
                  </a:lnTo>
                  <a:lnTo>
                    <a:pt x="5" y="3215"/>
                  </a:lnTo>
                  <a:lnTo>
                    <a:pt x="3" y="3283"/>
                  </a:lnTo>
                  <a:lnTo>
                    <a:pt x="3" y="3351"/>
                  </a:lnTo>
                  <a:lnTo>
                    <a:pt x="3" y="3351"/>
                  </a:lnTo>
                  <a:lnTo>
                    <a:pt x="4" y="3387"/>
                  </a:lnTo>
                  <a:lnTo>
                    <a:pt x="5" y="3406"/>
                  </a:lnTo>
                  <a:lnTo>
                    <a:pt x="7" y="3424"/>
                  </a:lnTo>
                  <a:lnTo>
                    <a:pt x="7" y="3424"/>
                  </a:lnTo>
                  <a:lnTo>
                    <a:pt x="11" y="3442"/>
                  </a:lnTo>
                  <a:lnTo>
                    <a:pt x="13" y="3461"/>
                  </a:lnTo>
                  <a:lnTo>
                    <a:pt x="14" y="3498"/>
                  </a:lnTo>
                  <a:lnTo>
                    <a:pt x="14" y="3535"/>
                  </a:lnTo>
                  <a:lnTo>
                    <a:pt x="11" y="3573"/>
                  </a:lnTo>
                  <a:lnTo>
                    <a:pt x="11" y="3573"/>
                  </a:lnTo>
                  <a:lnTo>
                    <a:pt x="5" y="3617"/>
                  </a:lnTo>
                  <a:lnTo>
                    <a:pt x="1" y="3660"/>
                  </a:lnTo>
                  <a:lnTo>
                    <a:pt x="1" y="3682"/>
                  </a:lnTo>
                  <a:lnTo>
                    <a:pt x="0" y="3703"/>
                  </a:lnTo>
                  <a:lnTo>
                    <a:pt x="1" y="3726"/>
                  </a:lnTo>
                  <a:lnTo>
                    <a:pt x="3" y="3748"/>
                  </a:lnTo>
                  <a:lnTo>
                    <a:pt x="3" y="3748"/>
                  </a:lnTo>
                  <a:lnTo>
                    <a:pt x="10" y="3801"/>
                  </a:lnTo>
                  <a:lnTo>
                    <a:pt x="17" y="3853"/>
                  </a:lnTo>
                  <a:lnTo>
                    <a:pt x="17" y="3853"/>
                  </a:lnTo>
                  <a:lnTo>
                    <a:pt x="38" y="3997"/>
                  </a:lnTo>
                  <a:lnTo>
                    <a:pt x="47" y="4069"/>
                  </a:lnTo>
                  <a:lnTo>
                    <a:pt x="56" y="4140"/>
                  </a:lnTo>
                  <a:lnTo>
                    <a:pt x="56" y="4140"/>
                  </a:lnTo>
                  <a:lnTo>
                    <a:pt x="60" y="4196"/>
                  </a:lnTo>
                  <a:lnTo>
                    <a:pt x="63" y="4251"/>
                  </a:lnTo>
                  <a:lnTo>
                    <a:pt x="63" y="4251"/>
                  </a:lnTo>
                  <a:lnTo>
                    <a:pt x="63" y="4266"/>
                  </a:lnTo>
                  <a:lnTo>
                    <a:pt x="65" y="4281"/>
                  </a:lnTo>
                  <a:lnTo>
                    <a:pt x="68" y="4294"/>
                  </a:lnTo>
                  <a:lnTo>
                    <a:pt x="72" y="4308"/>
                  </a:lnTo>
                  <a:lnTo>
                    <a:pt x="78" y="4321"/>
                  </a:lnTo>
                  <a:lnTo>
                    <a:pt x="86" y="4333"/>
                  </a:lnTo>
                  <a:lnTo>
                    <a:pt x="95" y="4343"/>
                  </a:lnTo>
                  <a:lnTo>
                    <a:pt x="106" y="4354"/>
                  </a:lnTo>
                  <a:lnTo>
                    <a:pt x="106" y="4354"/>
                  </a:lnTo>
                  <a:lnTo>
                    <a:pt x="117" y="4358"/>
                  </a:lnTo>
                  <a:lnTo>
                    <a:pt x="127" y="4364"/>
                  </a:lnTo>
                  <a:lnTo>
                    <a:pt x="139" y="4367"/>
                  </a:lnTo>
                  <a:lnTo>
                    <a:pt x="150" y="4368"/>
                  </a:lnTo>
                  <a:lnTo>
                    <a:pt x="161" y="4370"/>
                  </a:lnTo>
                  <a:lnTo>
                    <a:pt x="172" y="4370"/>
                  </a:lnTo>
                  <a:lnTo>
                    <a:pt x="196" y="4368"/>
                  </a:lnTo>
                  <a:lnTo>
                    <a:pt x="219" y="4364"/>
                  </a:lnTo>
                  <a:lnTo>
                    <a:pt x="242" y="4360"/>
                  </a:lnTo>
                  <a:lnTo>
                    <a:pt x="288" y="4349"/>
                  </a:lnTo>
                  <a:lnTo>
                    <a:pt x="288" y="4349"/>
                  </a:lnTo>
                  <a:lnTo>
                    <a:pt x="343" y="4340"/>
                  </a:lnTo>
                  <a:lnTo>
                    <a:pt x="398" y="4331"/>
                  </a:lnTo>
                  <a:lnTo>
                    <a:pt x="509" y="4317"/>
                  </a:lnTo>
                  <a:lnTo>
                    <a:pt x="509" y="4317"/>
                  </a:lnTo>
                  <a:lnTo>
                    <a:pt x="602" y="4306"/>
                  </a:lnTo>
                  <a:lnTo>
                    <a:pt x="602" y="4306"/>
                  </a:lnTo>
                  <a:lnTo>
                    <a:pt x="622" y="4303"/>
                  </a:lnTo>
                  <a:lnTo>
                    <a:pt x="631" y="4302"/>
                  </a:lnTo>
                  <a:lnTo>
                    <a:pt x="640" y="4296"/>
                  </a:lnTo>
                  <a:lnTo>
                    <a:pt x="640" y="4296"/>
                  </a:lnTo>
                  <a:lnTo>
                    <a:pt x="653" y="4285"/>
                  </a:lnTo>
                  <a:lnTo>
                    <a:pt x="665" y="4272"/>
                  </a:lnTo>
                  <a:lnTo>
                    <a:pt x="677" y="4257"/>
                  </a:lnTo>
                  <a:lnTo>
                    <a:pt x="690" y="4245"/>
                  </a:lnTo>
                  <a:lnTo>
                    <a:pt x="690" y="4245"/>
                  </a:lnTo>
                  <a:lnTo>
                    <a:pt x="714" y="4224"/>
                  </a:lnTo>
                  <a:lnTo>
                    <a:pt x="741" y="4204"/>
                  </a:lnTo>
                  <a:lnTo>
                    <a:pt x="769" y="4187"/>
                  </a:lnTo>
                  <a:lnTo>
                    <a:pt x="797" y="4171"/>
                  </a:lnTo>
                  <a:lnTo>
                    <a:pt x="797" y="4171"/>
                  </a:lnTo>
                  <a:lnTo>
                    <a:pt x="816" y="4164"/>
                  </a:lnTo>
                  <a:lnTo>
                    <a:pt x="836" y="4158"/>
                  </a:lnTo>
                  <a:lnTo>
                    <a:pt x="855" y="4153"/>
                  </a:lnTo>
                  <a:lnTo>
                    <a:pt x="874" y="4150"/>
                  </a:lnTo>
                  <a:lnTo>
                    <a:pt x="894" y="4150"/>
                  </a:lnTo>
                  <a:lnTo>
                    <a:pt x="913" y="4149"/>
                  </a:lnTo>
                  <a:lnTo>
                    <a:pt x="934" y="4150"/>
                  </a:lnTo>
                  <a:lnTo>
                    <a:pt x="953" y="4153"/>
                  </a:lnTo>
                  <a:lnTo>
                    <a:pt x="974" y="4156"/>
                  </a:lnTo>
                  <a:lnTo>
                    <a:pt x="993" y="4161"/>
                  </a:lnTo>
                  <a:lnTo>
                    <a:pt x="1032" y="4170"/>
                  </a:lnTo>
                  <a:lnTo>
                    <a:pt x="1070" y="4183"/>
                  </a:lnTo>
                  <a:lnTo>
                    <a:pt x="1107" y="4196"/>
                  </a:lnTo>
                  <a:lnTo>
                    <a:pt x="1107" y="4196"/>
                  </a:lnTo>
                  <a:lnTo>
                    <a:pt x="1139" y="4208"/>
                  </a:lnTo>
                  <a:lnTo>
                    <a:pt x="1170" y="4223"/>
                  </a:lnTo>
                  <a:lnTo>
                    <a:pt x="1199" y="4238"/>
                  </a:lnTo>
                  <a:lnTo>
                    <a:pt x="1228" y="4256"/>
                  </a:lnTo>
                  <a:lnTo>
                    <a:pt x="1228" y="4256"/>
                  </a:lnTo>
                  <a:lnTo>
                    <a:pt x="1240" y="4265"/>
                  </a:lnTo>
                  <a:lnTo>
                    <a:pt x="1251" y="4275"/>
                  </a:lnTo>
                  <a:lnTo>
                    <a:pt x="1275" y="4296"/>
                  </a:lnTo>
                  <a:lnTo>
                    <a:pt x="1287" y="4305"/>
                  </a:lnTo>
                  <a:lnTo>
                    <a:pt x="1300" y="4314"/>
                  </a:lnTo>
                  <a:lnTo>
                    <a:pt x="1314" y="4319"/>
                  </a:lnTo>
                  <a:lnTo>
                    <a:pt x="1329" y="4322"/>
                  </a:lnTo>
                  <a:lnTo>
                    <a:pt x="1329" y="4322"/>
                  </a:lnTo>
                  <a:lnTo>
                    <a:pt x="1336" y="4322"/>
                  </a:lnTo>
                  <a:lnTo>
                    <a:pt x="1344" y="4322"/>
                  </a:lnTo>
                  <a:lnTo>
                    <a:pt x="1349" y="4321"/>
                  </a:lnTo>
                  <a:lnTo>
                    <a:pt x="1355" y="4318"/>
                  </a:lnTo>
                  <a:lnTo>
                    <a:pt x="1361" y="4315"/>
                  </a:lnTo>
                  <a:lnTo>
                    <a:pt x="1366" y="4311"/>
                  </a:lnTo>
                  <a:lnTo>
                    <a:pt x="1373" y="4300"/>
                  </a:lnTo>
                  <a:lnTo>
                    <a:pt x="1378" y="4288"/>
                  </a:lnTo>
                  <a:lnTo>
                    <a:pt x="1382" y="4276"/>
                  </a:lnTo>
                  <a:lnTo>
                    <a:pt x="1385" y="4263"/>
                  </a:lnTo>
                  <a:lnTo>
                    <a:pt x="1387" y="4250"/>
                  </a:lnTo>
                  <a:lnTo>
                    <a:pt x="1387" y="4250"/>
                  </a:lnTo>
                  <a:lnTo>
                    <a:pt x="1391" y="4210"/>
                  </a:lnTo>
                  <a:lnTo>
                    <a:pt x="1391" y="4168"/>
                  </a:lnTo>
                  <a:lnTo>
                    <a:pt x="1390" y="4128"/>
                  </a:lnTo>
                  <a:lnTo>
                    <a:pt x="1388" y="4088"/>
                  </a:lnTo>
                  <a:lnTo>
                    <a:pt x="1388" y="4088"/>
                  </a:lnTo>
                  <a:lnTo>
                    <a:pt x="1381" y="3999"/>
                  </a:lnTo>
                  <a:lnTo>
                    <a:pt x="1375" y="3911"/>
                  </a:lnTo>
                  <a:lnTo>
                    <a:pt x="1372" y="3867"/>
                  </a:lnTo>
                  <a:lnTo>
                    <a:pt x="1372" y="3822"/>
                  </a:lnTo>
                  <a:lnTo>
                    <a:pt x="1373" y="3778"/>
                  </a:lnTo>
                  <a:lnTo>
                    <a:pt x="1376" y="3733"/>
                  </a:lnTo>
                  <a:lnTo>
                    <a:pt x="1376" y="3733"/>
                  </a:lnTo>
                  <a:lnTo>
                    <a:pt x="1379" y="3711"/>
                  </a:lnTo>
                  <a:lnTo>
                    <a:pt x="1384" y="3687"/>
                  </a:lnTo>
                  <a:lnTo>
                    <a:pt x="1394" y="3641"/>
                  </a:lnTo>
                  <a:lnTo>
                    <a:pt x="1404" y="3595"/>
                  </a:lnTo>
                  <a:lnTo>
                    <a:pt x="1415" y="3549"/>
                  </a:lnTo>
                  <a:lnTo>
                    <a:pt x="1415" y="3549"/>
                  </a:lnTo>
                  <a:lnTo>
                    <a:pt x="1427" y="3482"/>
                  </a:lnTo>
                  <a:lnTo>
                    <a:pt x="1437" y="3415"/>
                  </a:lnTo>
                  <a:lnTo>
                    <a:pt x="1446" y="3348"/>
                  </a:lnTo>
                  <a:lnTo>
                    <a:pt x="1453" y="3280"/>
                  </a:lnTo>
                  <a:lnTo>
                    <a:pt x="1453" y="3280"/>
                  </a:lnTo>
                  <a:lnTo>
                    <a:pt x="1461" y="3215"/>
                  </a:lnTo>
                  <a:lnTo>
                    <a:pt x="1465" y="3148"/>
                  </a:lnTo>
                  <a:lnTo>
                    <a:pt x="1468" y="3083"/>
                  </a:lnTo>
                  <a:lnTo>
                    <a:pt x="1468" y="3048"/>
                  </a:lnTo>
                  <a:lnTo>
                    <a:pt x="1467" y="3016"/>
                  </a:lnTo>
                  <a:lnTo>
                    <a:pt x="1467" y="3016"/>
                  </a:lnTo>
                  <a:lnTo>
                    <a:pt x="1465" y="2965"/>
                  </a:lnTo>
                  <a:lnTo>
                    <a:pt x="1465" y="2940"/>
                  </a:lnTo>
                  <a:lnTo>
                    <a:pt x="1467" y="2915"/>
                  </a:lnTo>
                  <a:lnTo>
                    <a:pt x="1467" y="2915"/>
                  </a:lnTo>
                  <a:lnTo>
                    <a:pt x="1473" y="2829"/>
                  </a:lnTo>
                  <a:lnTo>
                    <a:pt x="1480" y="2743"/>
                  </a:lnTo>
                  <a:lnTo>
                    <a:pt x="1499" y="2570"/>
                  </a:lnTo>
                  <a:lnTo>
                    <a:pt x="1499" y="2570"/>
                  </a:lnTo>
                  <a:lnTo>
                    <a:pt x="1557" y="2070"/>
                  </a:lnTo>
                  <a:lnTo>
                    <a:pt x="1586" y="1819"/>
                  </a:lnTo>
                  <a:lnTo>
                    <a:pt x="1599" y="1694"/>
                  </a:lnTo>
                  <a:lnTo>
                    <a:pt x="1611" y="1569"/>
                  </a:lnTo>
                  <a:lnTo>
                    <a:pt x="1611" y="1569"/>
                  </a:lnTo>
                  <a:lnTo>
                    <a:pt x="1620" y="1461"/>
                  </a:lnTo>
                  <a:lnTo>
                    <a:pt x="1629" y="1353"/>
                  </a:lnTo>
                  <a:lnTo>
                    <a:pt x="1635" y="1243"/>
                  </a:lnTo>
                  <a:lnTo>
                    <a:pt x="1638" y="1134"/>
                  </a:lnTo>
                  <a:lnTo>
                    <a:pt x="1638" y="1134"/>
                  </a:lnTo>
                  <a:lnTo>
                    <a:pt x="1638" y="1075"/>
                  </a:lnTo>
                  <a:lnTo>
                    <a:pt x="1635" y="1016"/>
                  </a:lnTo>
                  <a:lnTo>
                    <a:pt x="1630" y="956"/>
                  </a:lnTo>
                  <a:lnTo>
                    <a:pt x="1623" y="897"/>
                  </a:lnTo>
                  <a:lnTo>
                    <a:pt x="1614" y="837"/>
                  </a:lnTo>
                  <a:lnTo>
                    <a:pt x="1602" y="780"/>
                  </a:lnTo>
                  <a:lnTo>
                    <a:pt x="1589" y="720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51" y="594"/>
                  </a:lnTo>
                  <a:lnTo>
                    <a:pt x="1540" y="560"/>
                  </a:lnTo>
                  <a:lnTo>
                    <a:pt x="1526" y="524"/>
                  </a:lnTo>
                  <a:lnTo>
                    <a:pt x="1511" y="490"/>
                  </a:lnTo>
                  <a:lnTo>
                    <a:pt x="1496" y="457"/>
                  </a:lnTo>
                  <a:lnTo>
                    <a:pt x="1480" y="423"/>
                  </a:lnTo>
                  <a:lnTo>
                    <a:pt x="1462" y="391"/>
                  </a:lnTo>
                  <a:lnTo>
                    <a:pt x="1444" y="359"/>
                  </a:lnTo>
                  <a:lnTo>
                    <a:pt x="1424" y="328"/>
                  </a:lnTo>
                  <a:lnTo>
                    <a:pt x="1401" y="298"/>
                  </a:lnTo>
                  <a:lnTo>
                    <a:pt x="1379" y="270"/>
                  </a:lnTo>
                  <a:lnTo>
                    <a:pt x="1354" y="244"/>
                  </a:lnTo>
                  <a:lnTo>
                    <a:pt x="1327" y="218"/>
                  </a:lnTo>
                  <a:lnTo>
                    <a:pt x="1299" y="196"/>
                  </a:lnTo>
                  <a:lnTo>
                    <a:pt x="1269" y="174"/>
                  </a:lnTo>
                  <a:lnTo>
                    <a:pt x="1269" y="174"/>
                  </a:lnTo>
                  <a:lnTo>
                    <a:pt x="1240" y="156"/>
                  </a:lnTo>
                  <a:lnTo>
                    <a:pt x="1208" y="140"/>
                  </a:lnTo>
                  <a:lnTo>
                    <a:pt x="1174" y="125"/>
                  </a:lnTo>
                  <a:lnTo>
                    <a:pt x="1142" y="113"/>
                  </a:lnTo>
                  <a:lnTo>
                    <a:pt x="1107" y="101"/>
                  </a:lnTo>
                  <a:lnTo>
                    <a:pt x="1072" y="92"/>
                  </a:lnTo>
                  <a:lnTo>
                    <a:pt x="1003" y="73"/>
                  </a:lnTo>
                  <a:lnTo>
                    <a:pt x="1003" y="73"/>
                  </a:lnTo>
                  <a:lnTo>
                    <a:pt x="932" y="56"/>
                  </a:lnTo>
                  <a:lnTo>
                    <a:pt x="861" y="42"/>
                  </a:lnTo>
                  <a:lnTo>
                    <a:pt x="790" y="28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654" y="7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86" y="0"/>
                  </a:lnTo>
                  <a:lnTo>
                    <a:pt x="582" y="1"/>
                  </a:lnTo>
                  <a:lnTo>
                    <a:pt x="579" y="3"/>
                  </a:lnTo>
                  <a:lnTo>
                    <a:pt x="576" y="4"/>
                  </a:lnTo>
                  <a:lnTo>
                    <a:pt x="573" y="12"/>
                  </a:lnTo>
                  <a:lnTo>
                    <a:pt x="571" y="19"/>
                  </a:lnTo>
                  <a:lnTo>
                    <a:pt x="573" y="27"/>
                  </a:lnTo>
                  <a:lnTo>
                    <a:pt x="576" y="34"/>
                  </a:lnTo>
                  <a:lnTo>
                    <a:pt x="582" y="39"/>
                  </a:lnTo>
                  <a:lnTo>
                    <a:pt x="586" y="40"/>
                  </a:lnTo>
                  <a:lnTo>
                    <a:pt x="591" y="42"/>
                  </a:lnTo>
                  <a:lnTo>
                    <a:pt x="591" y="42"/>
                  </a:lnTo>
                  <a:lnTo>
                    <a:pt x="657" y="49"/>
                  </a:lnTo>
                  <a:lnTo>
                    <a:pt x="724" y="58"/>
                  </a:lnTo>
                  <a:lnTo>
                    <a:pt x="790" y="68"/>
                  </a:lnTo>
                  <a:lnTo>
                    <a:pt x="856" y="82"/>
                  </a:lnTo>
                  <a:lnTo>
                    <a:pt x="922" y="95"/>
                  </a:lnTo>
                  <a:lnTo>
                    <a:pt x="987" y="111"/>
                  </a:lnTo>
                  <a:lnTo>
                    <a:pt x="1051" y="129"/>
                  </a:lnTo>
                  <a:lnTo>
                    <a:pt x="1115" y="148"/>
                  </a:lnTo>
                  <a:lnTo>
                    <a:pt x="1115" y="148"/>
                  </a:lnTo>
                  <a:lnTo>
                    <a:pt x="1152" y="163"/>
                  </a:lnTo>
                  <a:lnTo>
                    <a:pt x="1186" y="178"/>
                  </a:lnTo>
                  <a:lnTo>
                    <a:pt x="1220" y="194"/>
                  </a:lnTo>
                  <a:lnTo>
                    <a:pt x="1251" y="214"/>
                  </a:lnTo>
                  <a:lnTo>
                    <a:pt x="1281" y="236"/>
                  </a:lnTo>
                  <a:lnTo>
                    <a:pt x="1309" y="260"/>
                  </a:lnTo>
                  <a:lnTo>
                    <a:pt x="1338" y="288"/>
                  </a:lnTo>
                  <a:lnTo>
                    <a:pt x="1363" y="318"/>
                  </a:lnTo>
                  <a:lnTo>
                    <a:pt x="1363" y="318"/>
                  </a:lnTo>
                  <a:lnTo>
                    <a:pt x="1390" y="353"/>
                  </a:lnTo>
                  <a:lnTo>
                    <a:pt x="1415" y="392"/>
                  </a:lnTo>
                  <a:lnTo>
                    <a:pt x="1437" y="432"/>
                  </a:lnTo>
                  <a:lnTo>
                    <a:pt x="1458" y="472"/>
                  </a:lnTo>
                  <a:lnTo>
                    <a:pt x="1477" y="514"/>
                  </a:lnTo>
                  <a:lnTo>
                    <a:pt x="1493" y="557"/>
                  </a:lnTo>
                  <a:lnTo>
                    <a:pt x="1508" y="600"/>
                  </a:lnTo>
                  <a:lnTo>
                    <a:pt x="1523" y="643"/>
                  </a:lnTo>
                  <a:lnTo>
                    <a:pt x="1523" y="643"/>
                  </a:lnTo>
                  <a:lnTo>
                    <a:pt x="1543" y="708"/>
                  </a:lnTo>
                  <a:lnTo>
                    <a:pt x="1557" y="775"/>
                  </a:lnTo>
                  <a:lnTo>
                    <a:pt x="1571" y="842"/>
                  </a:lnTo>
                  <a:lnTo>
                    <a:pt x="1581" y="909"/>
                  </a:lnTo>
                  <a:lnTo>
                    <a:pt x="1589" y="976"/>
                  </a:lnTo>
                  <a:lnTo>
                    <a:pt x="1594" y="1044"/>
                  </a:lnTo>
                  <a:lnTo>
                    <a:pt x="1596" y="1111"/>
                  </a:lnTo>
                  <a:lnTo>
                    <a:pt x="1594" y="1179"/>
                  </a:lnTo>
                  <a:lnTo>
                    <a:pt x="1594" y="1179"/>
                  </a:lnTo>
                  <a:lnTo>
                    <a:pt x="1593" y="1246"/>
                  </a:lnTo>
                  <a:lnTo>
                    <a:pt x="1589" y="1311"/>
                  </a:lnTo>
                  <a:lnTo>
                    <a:pt x="1580" y="1442"/>
                  </a:lnTo>
                  <a:lnTo>
                    <a:pt x="1568" y="1574"/>
                  </a:lnTo>
                  <a:lnTo>
                    <a:pt x="1556" y="1705"/>
                  </a:lnTo>
                  <a:lnTo>
                    <a:pt x="1556" y="1705"/>
                  </a:lnTo>
                  <a:lnTo>
                    <a:pt x="1541" y="1841"/>
                  </a:lnTo>
                  <a:lnTo>
                    <a:pt x="1526" y="1976"/>
                  </a:lnTo>
                  <a:lnTo>
                    <a:pt x="1493" y="2248"/>
                  </a:lnTo>
                  <a:lnTo>
                    <a:pt x="1462" y="2520"/>
                  </a:lnTo>
                  <a:lnTo>
                    <a:pt x="1447" y="2655"/>
                  </a:lnTo>
                  <a:lnTo>
                    <a:pt x="1434" y="2792"/>
                  </a:lnTo>
                  <a:lnTo>
                    <a:pt x="1434" y="2792"/>
                  </a:lnTo>
                  <a:lnTo>
                    <a:pt x="1427" y="2869"/>
                  </a:lnTo>
                  <a:lnTo>
                    <a:pt x="1425" y="2907"/>
                  </a:lnTo>
                  <a:lnTo>
                    <a:pt x="1424" y="2947"/>
                  </a:lnTo>
                  <a:lnTo>
                    <a:pt x="1424" y="2947"/>
                  </a:lnTo>
                  <a:lnTo>
                    <a:pt x="1424" y="2991"/>
                  </a:lnTo>
                  <a:lnTo>
                    <a:pt x="1424" y="3034"/>
                  </a:lnTo>
                  <a:lnTo>
                    <a:pt x="1425" y="3077"/>
                  </a:lnTo>
                  <a:lnTo>
                    <a:pt x="1425" y="3121"/>
                  </a:lnTo>
                  <a:lnTo>
                    <a:pt x="1425" y="3121"/>
                  </a:lnTo>
                  <a:lnTo>
                    <a:pt x="1421" y="3204"/>
                  </a:lnTo>
                  <a:lnTo>
                    <a:pt x="1412" y="3286"/>
                  </a:lnTo>
                  <a:lnTo>
                    <a:pt x="1401" y="3369"/>
                  </a:lnTo>
                  <a:lnTo>
                    <a:pt x="1390" y="3451"/>
                  </a:lnTo>
                  <a:lnTo>
                    <a:pt x="1390" y="3451"/>
                  </a:lnTo>
                  <a:lnTo>
                    <a:pt x="1381" y="3506"/>
                  </a:lnTo>
                  <a:lnTo>
                    <a:pt x="1370" y="3561"/>
                  </a:lnTo>
                  <a:lnTo>
                    <a:pt x="1360" y="3614"/>
                  </a:lnTo>
                  <a:lnTo>
                    <a:pt x="1346" y="3668"/>
                  </a:lnTo>
                  <a:lnTo>
                    <a:pt x="1346" y="3668"/>
                  </a:lnTo>
                  <a:lnTo>
                    <a:pt x="1341" y="3691"/>
                  </a:lnTo>
                  <a:lnTo>
                    <a:pt x="1336" y="3714"/>
                  </a:lnTo>
                  <a:lnTo>
                    <a:pt x="1333" y="3737"/>
                  </a:lnTo>
                  <a:lnTo>
                    <a:pt x="1330" y="3760"/>
                  </a:lnTo>
                  <a:lnTo>
                    <a:pt x="1329" y="3807"/>
                  </a:lnTo>
                  <a:lnTo>
                    <a:pt x="1329" y="3855"/>
                  </a:lnTo>
                  <a:lnTo>
                    <a:pt x="1330" y="3902"/>
                  </a:lnTo>
                  <a:lnTo>
                    <a:pt x="1335" y="3950"/>
                  </a:lnTo>
                  <a:lnTo>
                    <a:pt x="1342" y="4043"/>
                  </a:lnTo>
                  <a:lnTo>
                    <a:pt x="1342" y="4043"/>
                  </a:lnTo>
                  <a:lnTo>
                    <a:pt x="1346" y="4092"/>
                  </a:lnTo>
                  <a:lnTo>
                    <a:pt x="1349" y="4141"/>
                  </a:lnTo>
                  <a:lnTo>
                    <a:pt x="1349" y="4190"/>
                  </a:lnTo>
                  <a:lnTo>
                    <a:pt x="1348" y="4216"/>
                  </a:lnTo>
                  <a:lnTo>
                    <a:pt x="1346" y="4239"/>
                  </a:lnTo>
                  <a:lnTo>
                    <a:pt x="1346" y="4239"/>
                  </a:lnTo>
                  <a:lnTo>
                    <a:pt x="1345" y="4254"/>
                  </a:lnTo>
                  <a:lnTo>
                    <a:pt x="1342" y="4269"/>
                  </a:lnTo>
                  <a:lnTo>
                    <a:pt x="1342" y="4269"/>
                  </a:lnTo>
                  <a:lnTo>
                    <a:pt x="1339" y="4275"/>
                  </a:lnTo>
                  <a:lnTo>
                    <a:pt x="1335" y="4279"/>
                  </a:lnTo>
                  <a:lnTo>
                    <a:pt x="1330" y="4281"/>
                  </a:lnTo>
                  <a:lnTo>
                    <a:pt x="1326" y="4279"/>
                  </a:lnTo>
                  <a:lnTo>
                    <a:pt x="1320" y="4276"/>
                  </a:lnTo>
                  <a:lnTo>
                    <a:pt x="1315" y="4273"/>
                  </a:lnTo>
                  <a:lnTo>
                    <a:pt x="1305" y="4265"/>
                  </a:lnTo>
                  <a:lnTo>
                    <a:pt x="1305" y="4265"/>
                  </a:lnTo>
                  <a:lnTo>
                    <a:pt x="1280" y="4244"/>
                  </a:lnTo>
                  <a:lnTo>
                    <a:pt x="1266" y="4232"/>
                  </a:lnTo>
                  <a:lnTo>
                    <a:pt x="1253" y="4223"/>
                  </a:lnTo>
                  <a:lnTo>
                    <a:pt x="1253" y="4223"/>
                  </a:lnTo>
                  <a:lnTo>
                    <a:pt x="1220" y="4201"/>
                  </a:lnTo>
                  <a:lnTo>
                    <a:pt x="1183" y="4181"/>
                  </a:lnTo>
                  <a:lnTo>
                    <a:pt x="1146" y="4165"/>
                  </a:lnTo>
                  <a:lnTo>
                    <a:pt x="1107" y="4150"/>
                  </a:lnTo>
                  <a:lnTo>
                    <a:pt x="1069" y="4137"/>
                  </a:lnTo>
                  <a:lnTo>
                    <a:pt x="1029" y="4126"/>
                  </a:lnTo>
                  <a:lnTo>
                    <a:pt x="989" y="4118"/>
                  </a:lnTo>
                  <a:lnTo>
                    <a:pt x="950" y="4112"/>
                  </a:lnTo>
                  <a:lnTo>
                    <a:pt x="950" y="4112"/>
                  </a:lnTo>
                  <a:lnTo>
                    <a:pt x="928" y="4109"/>
                  </a:lnTo>
                  <a:lnTo>
                    <a:pt x="907" y="4109"/>
                  </a:lnTo>
                  <a:lnTo>
                    <a:pt x="886" y="4109"/>
                  </a:lnTo>
                  <a:lnTo>
                    <a:pt x="865" y="4110"/>
                  </a:lnTo>
                  <a:lnTo>
                    <a:pt x="845" y="4113"/>
                  </a:lnTo>
                  <a:lnTo>
                    <a:pt x="824" y="4118"/>
                  </a:lnTo>
                  <a:lnTo>
                    <a:pt x="803" y="4125"/>
                  </a:lnTo>
                  <a:lnTo>
                    <a:pt x="784" y="4132"/>
                  </a:lnTo>
                  <a:lnTo>
                    <a:pt x="784" y="4132"/>
                  </a:lnTo>
                  <a:lnTo>
                    <a:pt x="766" y="4140"/>
                  </a:lnTo>
                  <a:lnTo>
                    <a:pt x="749" y="4149"/>
                  </a:lnTo>
                  <a:lnTo>
                    <a:pt x="718" y="4170"/>
                  </a:lnTo>
                  <a:lnTo>
                    <a:pt x="689" y="4192"/>
                  </a:lnTo>
                  <a:lnTo>
                    <a:pt x="660" y="4216"/>
                  </a:lnTo>
                  <a:lnTo>
                    <a:pt x="660" y="4216"/>
                  </a:lnTo>
                  <a:lnTo>
                    <a:pt x="634" y="4241"/>
                  </a:lnTo>
                  <a:lnTo>
                    <a:pt x="610" y="4268"/>
                  </a:lnTo>
                  <a:lnTo>
                    <a:pt x="610" y="4268"/>
                  </a:lnTo>
                  <a:lnTo>
                    <a:pt x="625" y="4262"/>
                  </a:lnTo>
                  <a:lnTo>
                    <a:pt x="625" y="4262"/>
                  </a:lnTo>
                  <a:lnTo>
                    <a:pt x="478" y="4279"/>
                  </a:lnTo>
                  <a:lnTo>
                    <a:pt x="405" y="4290"/>
                  </a:lnTo>
                  <a:lnTo>
                    <a:pt x="332" y="4300"/>
                  </a:lnTo>
                  <a:lnTo>
                    <a:pt x="332" y="4300"/>
                  </a:lnTo>
                  <a:lnTo>
                    <a:pt x="298" y="4306"/>
                  </a:lnTo>
                  <a:lnTo>
                    <a:pt x="262" y="4314"/>
                  </a:lnTo>
                  <a:lnTo>
                    <a:pt x="228" y="4321"/>
                  </a:lnTo>
                  <a:lnTo>
                    <a:pt x="193" y="4327"/>
                  </a:lnTo>
                  <a:lnTo>
                    <a:pt x="193" y="4327"/>
                  </a:lnTo>
                  <a:lnTo>
                    <a:pt x="173" y="4328"/>
                  </a:lnTo>
                  <a:lnTo>
                    <a:pt x="163" y="4328"/>
                  </a:lnTo>
                  <a:lnTo>
                    <a:pt x="152" y="4327"/>
                  </a:lnTo>
                  <a:lnTo>
                    <a:pt x="142" y="4324"/>
                  </a:lnTo>
                  <a:lnTo>
                    <a:pt x="133" y="4321"/>
                  </a:lnTo>
                  <a:lnTo>
                    <a:pt x="126" y="4315"/>
                  </a:lnTo>
                  <a:lnTo>
                    <a:pt x="118" y="4308"/>
                  </a:lnTo>
                  <a:lnTo>
                    <a:pt x="118" y="4308"/>
                  </a:lnTo>
                  <a:lnTo>
                    <a:pt x="112" y="4299"/>
                  </a:lnTo>
                  <a:lnTo>
                    <a:pt x="108" y="4287"/>
                  </a:lnTo>
                  <a:lnTo>
                    <a:pt x="106" y="4276"/>
                  </a:lnTo>
                  <a:lnTo>
                    <a:pt x="105" y="4265"/>
                  </a:lnTo>
                  <a:lnTo>
                    <a:pt x="103" y="4239"/>
                  </a:lnTo>
                  <a:lnTo>
                    <a:pt x="103" y="4217"/>
                  </a:lnTo>
                  <a:lnTo>
                    <a:pt x="103" y="4217"/>
                  </a:lnTo>
                  <a:lnTo>
                    <a:pt x="99" y="4162"/>
                  </a:lnTo>
                  <a:lnTo>
                    <a:pt x="95" y="4109"/>
                  </a:lnTo>
                  <a:lnTo>
                    <a:pt x="89" y="4055"/>
                  </a:lnTo>
                  <a:lnTo>
                    <a:pt x="81" y="4000"/>
                  </a:lnTo>
                  <a:lnTo>
                    <a:pt x="65" y="3893"/>
                  </a:lnTo>
                  <a:lnTo>
                    <a:pt x="50" y="3786"/>
                  </a:lnTo>
                  <a:lnTo>
                    <a:pt x="50" y="3786"/>
                  </a:lnTo>
                  <a:lnTo>
                    <a:pt x="46" y="3761"/>
                  </a:lnTo>
                  <a:lnTo>
                    <a:pt x="43" y="3736"/>
                  </a:lnTo>
                  <a:lnTo>
                    <a:pt x="41" y="3709"/>
                  </a:lnTo>
                  <a:lnTo>
                    <a:pt x="43" y="3684"/>
                  </a:lnTo>
                  <a:lnTo>
                    <a:pt x="43" y="3684"/>
                  </a:lnTo>
                  <a:lnTo>
                    <a:pt x="44" y="3648"/>
                  </a:lnTo>
                  <a:lnTo>
                    <a:pt x="49" y="3611"/>
                  </a:lnTo>
                  <a:lnTo>
                    <a:pt x="53" y="3576"/>
                  </a:lnTo>
                  <a:lnTo>
                    <a:pt x="56" y="3540"/>
                  </a:lnTo>
                  <a:lnTo>
                    <a:pt x="56" y="3540"/>
                  </a:lnTo>
                  <a:lnTo>
                    <a:pt x="57" y="3509"/>
                  </a:lnTo>
                  <a:lnTo>
                    <a:pt x="57" y="3478"/>
                  </a:lnTo>
                  <a:lnTo>
                    <a:pt x="54" y="3448"/>
                  </a:lnTo>
                  <a:lnTo>
                    <a:pt x="49" y="3418"/>
                  </a:lnTo>
                  <a:lnTo>
                    <a:pt x="49" y="3418"/>
                  </a:lnTo>
                  <a:lnTo>
                    <a:pt x="46" y="3393"/>
                  </a:lnTo>
                  <a:lnTo>
                    <a:pt x="44" y="3368"/>
                  </a:lnTo>
                  <a:lnTo>
                    <a:pt x="44" y="3368"/>
                  </a:lnTo>
                  <a:lnTo>
                    <a:pt x="44" y="3316"/>
                  </a:lnTo>
                  <a:lnTo>
                    <a:pt x="46" y="3265"/>
                  </a:lnTo>
                  <a:lnTo>
                    <a:pt x="47" y="3213"/>
                  </a:lnTo>
                  <a:lnTo>
                    <a:pt x="50" y="3161"/>
                  </a:lnTo>
                  <a:lnTo>
                    <a:pt x="59" y="3059"/>
                  </a:lnTo>
                  <a:lnTo>
                    <a:pt x="66" y="2956"/>
                  </a:lnTo>
                  <a:lnTo>
                    <a:pt x="66" y="2956"/>
                  </a:lnTo>
                  <a:lnTo>
                    <a:pt x="72" y="2849"/>
                  </a:lnTo>
                  <a:lnTo>
                    <a:pt x="75" y="2743"/>
                  </a:lnTo>
                  <a:lnTo>
                    <a:pt x="77" y="2636"/>
                  </a:lnTo>
                  <a:lnTo>
                    <a:pt x="77" y="2582"/>
                  </a:lnTo>
                  <a:lnTo>
                    <a:pt x="75" y="2529"/>
                  </a:lnTo>
                  <a:lnTo>
                    <a:pt x="75" y="2529"/>
                  </a:lnTo>
                  <a:lnTo>
                    <a:pt x="66" y="2306"/>
                  </a:lnTo>
                  <a:lnTo>
                    <a:pt x="63" y="2193"/>
                  </a:lnTo>
                  <a:lnTo>
                    <a:pt x="62" y="2082"/>
                  </a:lnTo>
                  <a:lnTo>
                    <a:pt x="62" y="2082"/>
                  </a:lnTo>
                  <a:lnTo>
                    <a:pt x="60" y="1979"/>
                  </a:lnTo>
                  <a:lnTo>
                    <a:pt x="62" y="1877"/>
                  </a:lnTo>
                  <a:lnTo>
                    <a:pt x="62" y="1877"/>
                  </a:lnTo>
                  <a:lnTo>
                    <a:pt x="63" y="1813"/>
                  </a:lnTo>
                  <a:lnTo>
                    <a:pt x="66" y="1780"/>
                  </a:lnTo>
                  <a:lnTo>
                    <a:pt x="68" y="1765"/>
                  </a:lnTo>
                  <a:lnTo>
                    <a:pt x="71" y="1751"/>
                  </a:lnTo>
                  <a:lnTo>
                    <a:pt x="71" y="1751"/>
                  </a:lnTo>
                  <a:lnTo>
                    <a:pt x="77" y="1727"/>
                  </a:lnTo>
                  <a:lnTo>
                    <a:pt x="80" y="1705"/>
                  </a:lnTo>
                  <a:lnTo>
                    <a:pt x="83" y="1681"/>
                  </a:lnTo>
                  <a:lnTo>
                    <a:pt x="84" y="1659"/>
                  </a:lnTo>
                  <a:lnTo>
                    <a:pt x="84" y="1636"/>
                  </a:lnTo>
                  <a:lnTo>
                    <a:pt x="83" y="1614"/>
                  </a:lnTo>
                  <a:lnTo>
                    <a:pt x="78" y="1567"/>
                  </a:lnTo>
                  <a:lnTo>
                    <a:pt x="78" y="1567"/>
                  </a:lnTo>
                  <a:lnTo>
                    <a:pt x="71" y="1516"/>
                  </a:lnTo>
                  <a:lnTo>
                    <a:pt x="62" y="1466"/>
                  </a:lnTo>
                  <a:lnTo>
                    <a:pt x="53" y="1415"/>
                  </a:lnTo>
                  <a:lnTo>
                    <a:pt x="52" y="1390"/>
                  </a:lnTo>
                  <a:lnTo>
                    <a:pt x="50" y="1365"/>
                  </a:lnTo>
                  <a:lnTo>
                    <a:pt x="50" y="1365"/>
                  </a:lnTo>
                  <a:lnTo>
                    <a:pt x="52" y="1322"/>
                  </a:lnTo>
                  <a:lnTo>
                    <a:pt x="54" y="1278"/>
                  </a:lnTo>
                  <a:lnTo>
                    <a:pt x="59" y="1234"/>
                  </a:lnTo>
                  <a:lnTo>
                    <a:pt x="66" y="1191"/>
                  </a:lnTo>
                  <a:lnTo>
                    <a:pt x="81" y="1105"/>
                  </a:lnTo>
                  <a:lnTo>
                    <a:pt x="99" y="1020"/>
                  </a:lnTo>
                  <a:lnTo>
                    <a:pt x="99" y="1020"/>
                  </a:lnTo>
                  <a:lnTo>
                    <a:pt x="105" y="992"/>
                  </a:lnTo>
                  <a:lnTo>
                    <a:pt x="105" y="992"/>
                  </a:lnTo>
                  <a:lnTo>
                    <a:pt x="105" y="987"/>
                  </a:lnTo>
                  <a:lnTo>
                    <a:pt x="105" y="983"/>
                  </a:lnTo>
                  <a:lnTo>
                    <a:pt x="101" y="976"/>
                  </a:lnTo>
                  <a:lnTo>
                    <a:pt x="96" y="970"/>
                  </a:lnTo>
                  <a:lnTo>
                    <a:pt x="89" y="967"/>
                  </a:lnTo>
                  <a:lnTo>
                    <a:pt x="81" y="965"/>
                  </a:lnTo>
                  <a:lnTo>
                    <a:pt x="74" y="968"/>
                  </a:lnTo>
                  <a:lnTo>
                    <a:pt x="71" y="970"/>
                  </a:lnTo>
                  <a:lnTo>
                    <a:pt x="68" y="973"/>
                  </a:lnTo>
                  <a:lnTo>
                    <a:pt x="65" y="976"/>
                  </a:lnTo>
                  <a:lnTo>
                    <a:pt x="65" y="980"/>
                  </a:lnTo>
                  <a:lnTo>
                    <a:pt x="65" y="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53">
              <a:extLst>
                <a:ext uri="{FF2B5EF4-FFF2-40B4-BE49-F238E27FC236}">
                  <a16:creationId xmlns:a16="http://schemas.microsoft.com/office/drawing/2014/main" id="{AAE8AFE4-F1D2-5C58-93EA-C93D4B244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880"/>
              <a:ext cx="553" cy="44"/>
            </a:xfrm>
            <a:custGeom>
              <a:avLst/>
              <a:gdLst>
                <a:gd name="T0" fmla="*/ 32 w 1659"/>
                <a:gd name="T1" fmla="*/ 127 h 133"/>
                <a:gd name="T2" fmla="*/ 101 w 1659"/>
                <a:gd name="T3" fmla="*/ 98 h 133"/>
                <a:gd name="T4" fmla="*/ 173 w 1659"/>
                <a:gd name="T5" fmla="*/ 78 h 133"/>
                <a:gd name="T6" fmla="*/ 248 w 1659"/>
                <a:gd name="T7" fmla="*/ 61 h 133"/>
                <a:gd name="T8" fmla="*/ 324 w 1659"/>
                <a:gd name="T9" fmla="*/ 51 h 133"/>
                <a:gd name="T10" fmla="*/ 401 w 1659"/>
                <a:gd name="T11" fmla="*/ 45 h 133"/>
                <a:gd name="T12" fmla="*/ 479 w 1659"/>
                <a:gd name="T13" fmla="*/ 44 h 133"/>
                <a:gd name="T14" fmla="*/ 630 w 1659"/>
                <a:gd name="T15" fmla="*/ 51 h 133"/>
                <a:gd name="T16" fmla="*/ 724 w 1659"/>
                <a:gd name="T17" fmla="*/ 60 h 133"/>
                <a:gd name="T18" fmla="*/ 1004 w 1659"/>
                <a:gd name="T19" fmla="*/ 94 h 133"/>
                <a:gd name="T20" fmla="*/ 1160 w 1659"/>
                <a:gd name="T21" fmla="*/ 115 h 133"/>
                <a:gd name="T22" fmla="*/ 1278 w 1659"/>
                <a:gd name="T23" fmla="*/ 127 h 133"/>
                <a:gd name="T24" fmla="*/ 1318 w 1659"/>
                <a:gd name="T25" fmla="*/ 128 h 133"/>
                <a:gd name="T26" fmla="*/ 1478 w 1659"/>
                <a:gd name="T27" fmla="*/ 133 h 133"/>
                <a:gd name="T28" fmla="*/ 1640 w 1659"/>
                <a:gd name="T29" fmla="*/ 130 h 133"/>
                <a:gd name="T30" fmla="*/ 1644 w 1659"/>
                <a:gd name="T31" fmla="*/ 128 h 133"/>
                <a:gd name="T32" fmla="*/ 1655 w 1659"/>
                <a:gd name="T33" fmla="*/ 122 h 133"/>
                <a:gd name="T34" fmla="*/ 1659 w 1659"/>
                <a:gd name="T35" fmla="*/ 109 h 133"/>
                <a:gd name="T36" fmla="*/ 1655 w 1659"/>
                <a:gd name="T37" fmla="*/ 94 h 133"/>
                <a:gd name="T38" fmla="*/ 1649 w 1659"/>
                <a:gd name="T39" fmla="*/ 90 h 133"/>
                <a:gd name="T40" fmla="*/ 1640 w 1659"/>
                <a:gd name="T41" fmla="*/ 88 h 133"/>
                <a:gd name="T42" fmla="*/ 1564 w 1659"/>
                <a:gd name="T43" fmla="*/ 90 h 133"/>
                <a:gd name="T44" fmla="*/ 1337 w 1659"/>
                <a:gd name="T45" fmla="*/ 88 h 133"/>
                <a:gd name="T46" fmla="*/ 1298 w 1659"/>
                <a:gd name="T47" fmla="*/ 87 h 133"/>
                <a:gd name="T48" fmla="*/ 1185 w 1659"/>
                <a:gd name="T49" fmla="*/ 76 h 133"/>
                <a:gd name="T50" fmla="*/ 1034 w 1659"/>
                <a:gd name="T51" fmla="*/ 57 h 133"/>
                <a:gd name="T52" fmla="*/ 844 w 1659"/>
                <a:gd name="T53" fmla="*/ 33 h 133"/>
                <a:gd name="T54" fmla="*/ 654 w 1659"/>
                <a:gd name="T55" fmla="*/ 11 h 133"/>
                <a:gd name="T56" fmla="*/ 568 w 1659"/>
                <a:gd name="T57" fmla="*/ 5 h 133"/>
                <a:gd name="T58" fmla="*/ 483 w 1659"/>
                <a:gd name="T59" fmla="*/ 0 h 133"/>
                <a:gd name="T60" fmla="*/ 398 w 1659"/>
                <a:gd name="T61" fmla="*/ 3 h 133"/>
                <a:gd name="T62" fmla="*/ 312 w 1659"/>
                <a:gd name="T63" fmla="*/ 11 h 133"/>
                <a:gd name="T64" fmla="*/ 274 w 1659"/>
                <a:gd name="T65" fmla="*/ 17 h 133"/>
                <a:gd name="T66" fmla="*/ 196 w 1659"/>
                <a:gd name="T67" fmla="*/ 30 h 133"/>
                <a:gd name="T68" fmla="*/ 121 w 1659"/>
                <a:gd name="T69" fmla="*/ 49 h 133"/>
                <a:gd name="T70" fmla="*/ 46 w 1659"/>
                <a:gd name="T71" fmla="*/ 76 h 133"/>
                <a:gd name="T72" fmla="*/ 11 w 1659"/>
                <a:gd name="T73" fmla="*/ 91 h 133"/>
                <a:gd name="T74" fmla="*/ 3 w 1659"/>
                <a:gd name="T75" fmla="*/ 96 h 133"/>
                <a:gd name="T76" fmla="*/ 0 w 1659"/>
                <a:gd name="T77" fmla="*/ 103 h 133"/>
                <a:gd name="T78" fmla="*/ 2 w 1659"/>
                <a:gd name="T79" fmla="*/ 116 h 133"/>
                <a:gd name="T80" fmla="*/ 14 w 1659"/>
                <a:gd name="T81" fmla="*/ 127 h 133"/>
                <a:gd name="T82" fmla="*/ 27 w 1659"/>
                <a:gd name="T83" fmla="*/ 128 h 133"/>
                <a:gd name="T84" fmla="*/ 32 w 1659"/>
                <a:gd name="T85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59" h="133">
                  <a:moveTo>
                    <a:pt x="32" y="127"/>
                  </a:moveTo>
                  <a:lnTo>
                    <a:pt x="32" y="127"/>
                  </a:lnTo>
                  <a:lnTo>
                    <a:pt x="66" y="112"/>
                  </a:lnTo>
                  <a:lnTo>
                    <a:pt x="101" y="98"/>
                  </a:lnTo>
                  <a:lnTo>
                    <a:pt x="137" y="87"/>
                  </a:lnTo>
                  <a:lnTo>
                    <a:pt x="173" y="78"/>
                  </a:lnTo>
                  <a:lnTo>
                    <a:pt x="210" y="69"/>
                  </a:lnTo>
                  <a:lnTo>
                    <a:pt x="248" y="61"/>
                  </a:lnTo>
                  <a:lnTo>
                    <a:pt x="286" y="55"/>
                  </a:lnTo>
                  <a:lnTo>
                    <a:pt x="324" y="51"/>
                  </a:lnTo>
                  <a:lnTo>
                    <a:pt x="363" y="48"/>
                  </a:lnTo>
                  <a:lnTo>
                    <a:pt x="401" y="45"/>
                  </a:lnTo>
                  <a:lnTo>
                    <a:pt x="440" y="44"/>
                  </a:lnTo>
                  <a:lnTo>
                    <a:pt x="479" y="44"/>
                  </a:lnTo>
                  <a:lnTo>
                    <a:pt x="554" y="45"/>
                  </a:lnTo>
                  <a:lnTo>
                    <a:pt x="630" y="51"/>
                  </a:lnTo>
                  <a:lnTo>
                    <a:pt x="630" y="51"/>
                  </a:lnTo>
                  <a:lnTo>
                    <a:pt x="724" y="60"/>
                  </a:lnTo>
                  <a:lnTo>
                    <a:pt x="817" y="70"/>
                  </a:lnTo>
                  <a:lnTo>
                    <a:pt x="1004" y="94"/>
                  </a:lnTo>
                  <a:lnTo>
                    <a:pt x="1004" y="94"/>
                  </a:lnTo>
                  <a:lnTo>
                    <a:pt x="1160" y="115"/>
                  </a:lnTo>
                  <a:lnTo>
                    <a:pt x="1239" y="124"/>
                  </a:lnTo>
                  <a:lnTo>
                    <a:pt x="1278" y="127"/>
                  </a:lnTo>
                  <a:lnTo>
                    <a:pt x="1318" y="128"/>
                  </a:lnTo>
                  <a:lnTo>
                    <a:pt x="1318" y="128"/>
                  </a:lnTo>
                  <a:lnTo>
                    <a:pt x="1398" y="131"/>
                  </a:lnTo>
                  <a:lnTo>
                    <a:pt x="1478" y="133"/>
                  </a:lnTo>
                  <a:lnTo>
                    <a:pt x="1560" y="131"/>
                  </a:lnTo>
                  <a:lnTo>
                    <a:pt x="1640" y="130"/>
                  </a:lnTo>
                  <a:lnTo>
                    <a:pt x="1640" y="130"/>
                  </a:lnTo>
                  <a:lnTo>
                    <a:pt x="1644" y="128"/>
                  </a:lnTo>
                  <a:lnTo>
                    <a:pt x="1649" y="128"/>
                  </a:lnTo>
                  <a:lnTo>
                    <a:pt x="1655" y="122"/>
                  </a:lnTo>
                  <a:lnTo>
                    <a:pt x="1658" y="116"/>
                  </a:lnTo>
                  <a:lnTo>
                    <a:pt x="1659" y="109"/>
                  </a:lnTo>
                  <a:lnTo>
                    <a:pt x="1658" y="100"/>
                  </a:lnTo>
                  <a:lnTo>
                    <a:pt x="1655" y="94"/>
                  </a:lnTo>
                  <a:lnTo>
                    <a:pt x="1652" y="91"/>
                  </a:lnTo>
                  <a:lnTo>
                    <a:pt x="1649" y="90"/>
                  </a:lnTo>
                  <a:lnTo>
                    <a:pt x="1644" y="88"/>
                  </a:lnTo>
                  <a:lnTo>
                    <a:pt x="1640" y="88"/>
                  </a:lnTo>
                  <a:lnTo>
                    <a:pt x="1640" y="88"/>
                  </a:lnTo>
                  <a:lnTo>
                    <a:pt x="1564" y="90"/>
                  </a:lnTo>
                  <a:lnTo>
                    <a:pt x="1488" y="90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298" y="87"/>
                  </a:lnTo>
                  <a:lnTo>
                    <a:pt x="1261" y="84"/>
                  </a:lnTo>
                  <a:lnTo>
                    <a:pt x="1185" y="76"/>
                  </a:lnTo>
                  <a:lnTo>
                    <a:pt x="1110" y="67"/>
                  </a:lnTo>
                  <a:lnTo>
                    <a:pt x="1034" y="57"/>
                  </a:lnTo>
                  <a:lnTo>
                    <a:pt x="1034" y="57"/>
                  </a:lnTo>
                  <a:lnTo>
                    <a:pt x="844" y="33"/>
                  </a:lnTo>
                  <a:lnTo>
                    <a:pt x="749" y="2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568" y="5"/>
                  </a:lnTo>
                  <a:lnTo>
                    <a:pt x="526" y="2"/>
                  </a:lnTo>
                  <a:lnTo>
                    <a:pt x="483" y="0"/>
                  </a:lnTo>
                  <a:lnTo>
                    <a:pt x="440" y="2"/>
                  </a:lnTo>
                  <a:lnTo>
                    <a:pt x="398" y="3"/>
                  </a:lnTo>
                  <a:lnTo>
                    <a:pt x="355" y="6"/>
                  </a:lnTo>
                  <a:lnTo>
                    <a:pt x="312" y="11"/>
                  </a:lnTo>
                  <a:lnTo>
                    <a:pt x="312" y="11"/>
                  </a:lnTo>
                  <a:lnTo>
                    <a:pt x="274" y="17"/>
                  </a:lnTo>
                  <a:lnTo>
                    <a:pt x="235" y="23"/>
                  </a:lnTo>
                  <a:lnTo>
                    <a:pt x="196" y="30"/>
                  </a:lnTo>
                  <a:lnTo>
                    <a:pt x="158" y="39"/>
                  </a:lnTo>
                  <a:lnTo>
                    <a:pt x="121" y="49"/>
                  </a:lnTo>
                  <a:lnTo>
                    <a:pt x="84" y="61"/>
                  </a:lnTo>
                  <a:lnTo>
                    <a:pt x="46" y="76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93"/>
                  </a:lnTo>
                  <a:lnTo>
                    <a:pt x="3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8" y="124"/>
                  </a:lnTo>
                  <a:lnTo>
                    <a:pt x="14" y="127"/>
                  </a:lnTo>
                  <a:lnTo>
                    <a:pt x="23" y="128"/>
                  </a:lnTo>
                  <a:lnTo>
                    <a:pt x="27" y="128"/>
                  </a:lnTo>
                  <a:lnTo>
                    <a:pt x="32" y="127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55">
              <a:extLst>
                <a:ext uri="{FF2B5EF4-FFF2-40B4-BE49-F238E27FC236}">
                  <a16:creationId xmlns:a16="http://schemas.microsoft.com/office/drawing/2014/main" id="{2073E3BD-C71D-54CD-1998-3AE1FF329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843"/>
              <a:ext cx="520" cy="477"/>
            </a:xfrm>
            <a:custGeom>
              <a:avLst/>
              <a:gdLst>
                <a:gd name="T0" fmla="*/ 356 w 1560"/>
                <a:gd name="T1" fmla="*/ 276 h 1431"/>
                <a:gd name="T2" fmla="*/ 161 w 1560"/>
                <a:gd name="T3" fmla="*/ 625 h 1431"/>
                <a:gd name="T4" fmla="*/ 38 w 1560"/>
                <a:gd name="T5" fmla="*/ 870 h 1431"/>
                <a:gd name="T6" fmla="*/ 10 w 1560"/>
                <a:gd name="T7" fmla="*/ 947 h 1431"/>
                <a:gd name="T8" fmla="*/ 0 w 1560"/>
                <a:gd name="T9" fmla="*/ 1036 h 1431"/>
                <a:gd name="T10" fmla="*/ 10 w 1560"/>
                <a:gd name="T11" fmla="*/ 1164 h 1431"/>
                <a:gd name="T12" fmla="*/ 32 w 1560"/>
                <a:gd name="T13" fmla="*/ 1223 h 1431"/>
                <a:gd name="T14" fmla="*/ 52 w 1560"/>
                <a:gd name="T15" fmla="*/ 1251 h 1431"/>
                <a:gd name="T16" fmla="*/ 114 w 1560"/>
                <a:gd name="T17" fmla="*/ 1294 h 1431"/>
                <a:gd name="T18" fmla="*/ 234 w 1560"/>
                <a:gd name="T19" fmla="*/ 1336 h 1431"/>
                <a:gd name="T20" fmla="*/ 408 w 1560"/>
                <a:gd name="T21" fmla="*/ 1383 h 1431"/>
                <a:gd name="T22" fmla="*/ 647 w 1560"/>
                <a:gd name="T23" fmla="*/ 1425 h 1431"/>
                <a:gd name="T24" fmla="*/ 785 w 1560"/>
                <a:gd name="T25" fmla="*/ 1431 h 1431"/>
                <a:gd name="T26" fmla="*/ 923 w 1560"/>
                <a:gd name="T27" fmla="*/ 1416 h 1431"/>
                <a:gd name="T28" fmla="*/ 1036 w 1560"/>
                <a:gd name="T29" fmla="*/ 1388 h 1431"/>
                <a:gd name="T30" fmla="*/ 1188 w 1560"/>
                <a:gd name="T31" fmla="*/ 1330 h 1431"/>
                <a:gd name="T32" fmla="*/ 1283 w 1560"/>
                <a:gd name="T33" fmla="*/ 1281 h 1431"/>
                <a:gd name="T34" fmla="*/ 1364 w 1560"/>
                <a:gd name="T35" fmla="*/ 1219 h 1431"/>
                <a:gd name="T36" fmla="*/ 1409 w 1560"/>
                <a:gd name="T37" fmla="*/ 1156 h 1431"/>
                <a:gd name="T38" fmla="*/ 1482 w 1560"/>
                <a:gd name="T39" fmla="*/ 963 h 1431"/>
                <a:gd name="T40" fmla="*/ 1548 w 1560"/>
                <a:gd name="T41" fmla="*/ 742 h 1431"/>
                <a:gd name="T42" fmla="*/ 1560 w 1560"/>
                <a:gd name="T43" fmla="*/ 637 h 1431"/>
                <a:gd name="T44" fmla="*/ 1551 w 1560"/>
                <a:gd name="T45" fmla="*/ 457 h 1431"/>
                <a:gd name="T46" fmla="*/ 1537 w 1560"/>
                <a:gd name="T47" fmla="*/ 68 h 1431"/>
                <a:gd name="T48" fmla="*/ 1523 w 1560"/>
                <a:gd name="T49" fmla="*/ 49 h 1431"/>
                <a:gd name="T50" fmla="*/ 1498 w 1560"/>
                <a:gd name="T51" fmla="*/ 56 h 1431"/>
                <a:gd name="T52" fmla="*/ 1495 w 1560"/>
                <a:gd name="T53" fmla="*/ 68 h 1431"/>
                <a:gd name="T54" fmla="*/ 1517 w 1560"/>
                <a:gd name="T55" fmla="*/ 671 h 1431"/>
                <a:gd name="T56" fmla="*/ 1507 w 1560"/>
                <a:gd name="T57" fmla="*/ 739 h 1431"/>
                <a:gd name="T58" fmla="*/ 1471 w 1560"/>
                <a:gd name="T59" fmla="*/ 861 h 1431"/>
                <a:gd name="T60" fmla="*/ 1401 w 1560"/>
                <a:gd name="T61" fmla="*/ 1069 h 1431"/>
                <a:gd name="T62" fmla="*/ 1355 w 1560"/>
                <a:gd name="T63" fmla="*/ 1165 h 1431"/>
                <a:gd name="T64" fmla="*/ 1295 w 1560"/>
                <a:gd name="T65" fmla="*/ 1223 h 1431"/>
                <a:gd name="T66" fmla="*/ 1183 w 1560"/>
                <a:gd name="T67" fmla="*/ 1287 h 1431"/>
                <a:gd name="T68" fmla="*/ 1088 w 1560"/>
                <a:gd name="T69" fmla="*/ 1327 h 1431"/>
                <a:gd name="T70" fmla="*/ 940 w 1560"/>
                <a:gd name="T71" fmla="*/ 1372 h 1431"/>
                <a:gd name="T72" fmla="*/ 825 w 1560"/>
                <a:gd name="T73" fmla="*/ 1388 h 1431"/>
                <a:gd name="T74" fmla="*/ 687 w 1560"/>
                <a:gd name="T75" fmla="*/ 1386 h 1431"/>
                <a:gd name="T76" fmla="*/ 551 w 1560"/>
                <a:gd name="T77" fmla="*/ 1369 h 1431"/>
                <a:gd name="T78" fmla="*/ 295 w 1560"/>
                <a:gd name="T79" fmla="*/ 1311 h 1431"/>
                <a:gd name="T80" fmla="*/ 167 w 1560"/>
                <a:gd name="T81" fmla="*/ 1272 h 1431"/>
                <a:gd name="T82" fmla="*/ 101 w 1560"/>
                <a:gd name="T83" fmla="*/ 1241 h 1431"/>
                <a:gd name="T84" fmla="*/ 65 w 1560"/>
                <a:gd name="T85" fmla="*/ 1196 h 1431"/>
                <a:gd name="T86" fmla="*/ 47 w 1560"/>
                <a:gd name="T87" fmla="*/ 1141 h 1431"/>
                <a:gd name="T88" fmla="*/ 41 w 1560"/>
                <a:gd name="T89" fmla="*/ 1054 h 1431"/>
                <a:gd name="T90" fmla="*/ 53 w 1560"/>
                <a:gd name="T91" fmla="*/ 947 h 1431"/>
                <a:gd name="T92" fmla="*/ 80 w 1560"/>
                <a:gd name="T93" fmla="*/ 876 h 1431"/>
                <a:gd name="T94" fmla="*/ 209 w 1560"/>
                <a:gd name="T95" fmla="*/ 625 h 1431"/>
                <a:gd name="T96" fmla="*/ 454 w 1560"/>
                <a:gd name="T97" fmla="*/ 187 h 1431"/>
                <a:gd name="T98" fmla="*/ 545 w 1560"/>
                <a:gd name="T99" fmla="*/ 31 h 1431"/>
                <a:gd name="T100" fmla="*/ 548 w 1560"/>
                <a:gd name="T101" fmla="*/ 14 h 1431"/>
                <a:gd name="T102" fmla="*/ 522 w 1560"/>
                <a:gd name="T103" fmla="*/ 0 h 1431"/>
                <a:gd name="T104" fmla="*/ 509 w 1560"/>
                <a:gd name="T105" fmla="*/ 1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0" h="1431">
                  <a:moveTo>
                    <a:pt x="509" y="10"/>
                  </a:moveTo>
                  <a:lnTo>
                    <a:pt x="509" y="10"/>
                  </a:lnTo>
                  <a:lnTo>
                    <a:pt x="432" y="142"/>
                  </a:lnTo>
                  <a:lnTo>
                    <a:pt x="356" y="276"/>
                  </a:lnTo>
                  <a:lnTo>
                    <a:pt x="280" y="409"/>
                  </a:lnTo>
                  <a:lnTo>
                    <a:pt x="206" y="543"/>
                  </a:lnTo>
                  <a:lnTo>
                    <a:pt x="206" y="543"/>
                  </a:lnTo>
                  <a:lnTo>
                    <a:pt x="161" y="625"/>
                  </a:lnTo>
                  <a:lnTo>
                    <a:pt x="118" y="705"/>
                  </a:lnTo>
                  <a:lnTo>
                    <a:pt x="77" y="787"/>
                  </a:lnTo>
                  <a:lnTo>
                    <a:pt x="57" y="828"/>
                  </a:lnTo>
                  <a:lnTo>
                    <a:pt x="38" y="870"/>
                  </a:lnTo>
                  <a:lnTo>
                    <a:pt x="38" y="870"/>
                  </a:lnTo>
                  <a:lnTo>
                    <a:pt x="26" y="895"/>
                  </a:lnTo>
                  <a:lnTo>
                    <a:pt x="17" y="920"/>
                  </a:lnTo>
                  <a:lnTo>
                    <a:pt x="10" y="947"/>
                  </a:lnTo>
                  <a:lnTo>
                    <a:pt x="5" y="974"/>
                  </a:lnTo>
                  <a:lnTo>
                    <a:pt x="5" y="974"/>
                  </a:lnTo>
                  <a:lnTo>
                    <a:pt x="3" y="1005"/>
                  </a:lnTo>
                  <a:lnTo>
                    <a:pt x="0" y="1036"/>
                  </a:lnTo>
                  <a:lnTo>
                    <a:pt x="0" y="1069"/>
                  </a:lnTo>
                  <a:lnTo>
                    <a:pt x="0" y="1101"/>
                  </a:lnTo>
                  <a:lnTo>
                    <a:pt x="4" y="1133"/>
                  </a:lnTo>
                  <a:lnTo>
                    <a:pt x="10" y="1164"/>
                  </a:lnTo>
                  <a:lnTo>
                    <a:pt x="14" y="1180"/>
                  </a:lnTo>
                  <a:lnTo>
                    <a:pt x="19" y="1195"/>
                  </a:lnTo>
                  <a:lnTo>
                    <a:pt x="25" y="1208"/>
                  </a:lnTo>
                  <a:lnTo>
                    <a:pt x="32" y="1223"/>
                  </a:lnTo>
                  <a:lnTo>
                    <a:pt x="32" y="1223"/>
                  </a:lnTo>
                  <a:lnTo>
                    <a:pt x="38" y="1234"/>
                  </a:lnTo>
                  <a:lnTo>
                    <a:pt x="46" y="1242"/>
                  </a:lnTo>
                  <a:lnTo>
                    <a:pt x="52" y="1251"/>
                  </a:lnTo>
                  <a:lnTo>
                    <a:pt x="60" y="1259"/>
                  </a:lnTo>
                  <a:lnTo>
                    <a:pt x="77" y="1274"/>
                  </a:lnTo>
                  <a:lnTo>
                    <a:pt x="95" y="1285"/>
                  </a:lnTo>
                  <a:lnTo>
                    <a:pt x="114" y="1294"/>
                  </a:lnTo>
                  <a:lnTo>
                    <a:pt x="135" y="1303"/>
                  </a:lnTo>
                  <a:lnTo>
                    <a:pt x="178" y="1318"/>
                  </a:lnTo>
                  <a:lnTo>
                    <a:pt x="178" y="1318"/>
                  </a:lnTo>
                  <a:lnTo>
                    <a:pt x="234" y="1336"/>
                  </a:lnTo>
                  <a:lnTo>
                    <a:pt x="292" y="1354"/>
                  </a:lnTo>
                  <a:lnTo>
                    <a:pt x="350" y="1369"/>
                  </a:lnTo>
                  <a:lnTo>
                    <a:pt x="408" y="1383"/>
                  </a:lnTo>
                  <a:lnTo>
                    <a:pt x="408" y="1383"/>
                  </a:lnTo>
                  <a:lnTo>
                    <a:pt x="475" y="1397"/>
                  </a:lnTo>
                  <a:lnTo>
                    <a:pt x="543" y="1410"/>
                  </a:lnTo>
                  <a:lnTo>
                    <a:pt x="613" y="1421"/>
                  </a:lnTo>
                  <a:lnTo>
                    <a:pt x="647" y="1425"/>
                  </a:lnTo>
                  <a:lnTo>
                    <a:pt x="681" y="1428"/>
                  </a:lnTo>
                  <a:lnTo>
                    <a:pt x="717" y="1430"/>
                  </a:lnTo>
                  <a:lnTo>
                    <a:pt x="751" y="1431"/>
                  </a:lnTo>
                  <a:lnTo>
                    <a:pt x="785" y="1431"/>
                  </a:lnTo>
                  <a:lnTo>
                    <a:pt x="819" y="1430"/>
                  </a:lnTo>
                  <a:lnTo>
                    <a:pt x="855" y="1427"/>
                  </a:lnTo>
                  <a:lnTo>
                    <a:pt x="889" y="1422"/>
                  </a:lnTo>
                  <a:lnTo>
                    <a:pt x="923" y="1416"/>
                  </a:lnTo>
                  <a:lnTo>
                    <a:pt x="957" y="1409"/>
                  </a:lnTo>
                  <a:lnTo>
                    <a:pt x="957" y="1409"/>
                  </a:lnTo>
                  <a:lnTo>
                    <a:pt x="996" y="1398"/>
                  </a:lnTo>
                  <a:lnTo>
                    <a:pt x="1036" y="1388"/>
                  </a:lnTo>
                  <a:lnTo>
                    <a:pt x="1075" y="1376"/>
                  </a:lnTo>
                  <a:lnTo>
                    <a:pt x="1113" y="1361"/>
                  </a:lnTo>
                  <a:lnTo>
                    <a:pt x="1150" y="1346"/>
                  </a:lnTo>
                  <a:lnTo>
                    <a:pt x="1188" y="1330"/>
                  </a:lnTo>
                  <a:lnTo>
                    <a:pt x="1225" y="1312"/>
                  </a:lnTo>
                  <a:lnTo>
                    <a:pt x="1260" y="1293"/>
                  </a:lnTo>
                  <a:lnTo>
                    <a:pt x="1260" y="1293"/>
                  </a:lnTo>
                  <a:lnTo>
                    <a:pt x="1283" y="1281"/>
                  </a:lnTo>
                  <a:lnTo>
                    <a:pt x="1303" y="1266"/>
                  </a:lnTo>
                  <a:lnTo>
                    <a:pt x="1324" y="1251"/>
                  </a:lnTo>
                  <a:lnTo>
                    <a:pt x="1345" y="1235"/>
                  </a:lnTo>
                  <a:lnTo>
                    <a:pt x="1364" y="1219"/>
                  </a:lnTo>
                  <a:lnTo>
                    <a:pt x="1382" y="1199"/>
                  </a:lnTo>
                  <a:lnTo>
                    <a:pt x="1397" y="1179"/>
                  </a:lnTo>
                  <a:lnTo>
                    <a:pt x="1409" y="1156"/>
                  </a:lnTo>
                  <a:lnTo>
                    <a:pt x="1409" y="1156"/>
                  </a:lnTo>
                  <a:lnTo>
                    <a:pt x="1430" y="1109"/>
                  </a:lnTo>
                  <a:lnTo>
                    <a:pt x="1447" y="1061"/>
                  </a:lnTo>
                  <a:lnTo>
                    <a:pt x="1482" y="963"/>
                  </a:lnTo>
                  <a:lnTo>
                    <a:pt x="1482" y="963"/>
                  </a:lnTo>
                  <a:lnTo>
                    <a:pt x="1499" y="908"/>
                  </a:lnTo>
                  <a:lnTo>
                    <a:pt x="1517" y="853"/>
                  </a:lnTo>
                  <a:lnTo>
                    <a:pt x="1534" y="798"/>
                  </a:lnTo>
                  <a:lnTo>
                    <a:pt x="1548" y="742"/>
                  </a:lnTo>
                  <a:lnTo>
                    <a:pt x="1548" y="742"/>
                  </a:lnTo>
                  <a:lnTo>
                    <a:pt x="1554" y="708"/>
                  </a:lnTo>
                  <a:lnTo>
                    <a:pt x="1559" y="672"/>
                  </a:lnTo>
                  <a:lnTo>
                    <a:pt x="1560" y="637"/>
                  </a:lnTo>
                  <a:lnTo>
                    <a:pt x="1559" y="599"/>
                  </a:lnTo>
                  <a:lnTo>
                    <a:pt x="1556" y="528"/>
                  </a:lnTo>
                  <a:lnTo>
                    <a:pt x="1551" y="457"/>
                  </a:lnTo>
                  <a:lnTo>
                    <a:pt x="1551" y="457"/>
                  </a:lnTo>
                  <a:lnTo>
                    <a:pt x="1538" y="90"/>
                  </a:lnTo>
                  <a:lnTo>
                    <a:pt x="1538" y="90"/>
                  </a:lnTo>
                  <a:lnTo>
                    <a:pt x="1537" y="68"/>
                  </a:lnTo>
                  <a:lnTo>
                    <a:pt x="1537" y="68"/>
                  </a:lnTo>
                  <a:lnTo>
                    <a:pt x="1537" y="63"/>
                  </a:lnTo>
                  <a:lnTo>
                    <a:pt x="1535" y="59"/>
                  </a:lnTo>
                  <a:lnTo>
                    <a:pt x="1529" y="53"/>
                  </a:lnTo>
                  <a:lnTo>
                    <a:pt x="1523" y="49"/>
                  </a:lnTo>
                  <a:lnTo>
                    <a:pt x="1514" y="47"/>
                  </a:lnTo>
                  <a:lnTo>
                    <a:pt x="1507" y="49"/>
                  </a:lnTo>
                  <a:lnTo>
                    <a:pt x="1501" y="53"/>
                  </a:lnTo>
                  <a:lnTo>
                    <a:pt x="1498" y="56"/>
                  </a:lnTo>
                  <a:lnTo>
                    <a:pt x="1496" y="59"/>
                  </a:lnTo>
                  <a:lnTo>
                    <a:pt x="1495" y="63"/>
                  </a:lnTo>
                  <a:lnTo>
                    <a:pt x="1495" y="68"/>
                  </a:lnTo>
                  <a:lnTo>
                    <a:pt x="1495" y="68"/>
                  </a:lnTo>
                  <a:lnTo>
                    <a:pt x="1508" y="369"/>
                  </a:lnTo>
                  <a:lnTo>
                    <a:pt x="1514" y="519"/>
                  </a:lnTo>
                  <a:lnTo>
                    <a:pt x="1517" y="671"/>
                  </a:lnTo>
                  <a:lnTo>
                    <a:pt x="1517" y="671"/>
                  </a:lnTo>
                  <a:lnTo>
                    <a:pt x="1517" y="687"/>
                  </a:lnTo>
                  <a:lnTo>
                    <a:pt x="1514" y="705"/>
                  </a:lnTo>
                  <a:lnTo>
                    <a:pt x="1511" y="721"/>
                  </a:lnTo>
                  <a:lnTo>
                    <a:pt x="1507" y="739"/>
                  </a:lnTo>
                  <a:lnTo>
                    <a:pt x="1498" y="772"/>
                  </a:lnTo>
                  <a:lnTo>
                    <a:pt x="1488" y="804"/>
                  </a:lnTo>
                  <a:lnTo>
                    <a:pt x="1488" y="804"/>
                  </a:lnTo>
                  <a:lnTo>
                    <a:pt x="1471" y="861"/>
                  </a:lnTo>
                  <a:lnTo>
                    <a:pt x="1453" y="917"/>
                  </a:lnTo>
                  <a:lnTo>
                    <a:pt x="1415" y="1029"/>
                  </a:lnTo>
                  <a:lnTo>
                    <a:pt x="1415" y="1029"/>
                  </a:lnTo>
                  <a:lnTo>
                    <a:pt x="1401" y="1069"/>
                  </a:lnTo>
                  <a:lnTo>
                    <a:pt x="1385" y="1109"/>
                  </a:lnTo>
                  <a:lnTo>
                    <a:pt x="1376" y="1128"/>
                  </a:lnTo>
                  <a:lnTo>
                    <a:pt x="1366" y="1147"/>
                  </a:lnTo>
                  <a:lnTo>
                    <a:pt x="1355" y="1165"/>
                  </a:lnTo>
                  <a:lnTo>
                    <a:pt x="1341" y="1182"/>
                  </a:lnTo>
                  <a:lnTo>
                    <a:pt x="1341" y="1182"/>
                  </a:lnTo>
                  <a:lnTo>
                    <a:pt x="1318" y="1204"/>
                  </a:lnTo>
                  <a:lnTo>
                    <a:pt x="1295" y="1223"/>
                  </a:lnTo>
                  <a:lnTo>
                    <a:pt x="1268" y="1241"/>
                  </a:lnTo>
                  <a:lnTo>
                    <a:pt x="1240" y="1259"/>
                  </a:lnTo>
                  <a:lnTo>
                    <a:pt x="1211" y="1274"/>
                  </a:lnTo>
                  <a:lnTo>
                    <a:pt x="1183" y="1287"/>
                  </a:lnTo>
                  <a:lnTo>
                    <a:pt x="1153" y="1300"/>
                  </a:lnTo>
                  <a:lnTo>
                    <a:pt x="1125" y="1312"/>
                  </a:lnTo>
                  <a:lnTo>
                    <a:pt x="1125" y="1312"/>
                  </a:lnTo>
                  <a:lnTo>
                    <a:pt x="1088" y="1327"/>
                  </a:lnTo>
                  <a:lnTo>
                    <a:pt x="1052" y="1339"/>
                  </a:lnTo>
                  <a:lnTo>
                    <a:pt x="1015" y="1351"/>
                  </a:lnTo>
                  <a:lnTo>
                    <a:pt x="978" y="1363"/>
                  </a:lnTo>
                  <a:lnTo>
                    <a:pt x="940" y="1372"/>
                  </a:lnTo>
                  <a:lnTo>
                    <a:pt x="901" y="1379"/>
                  </a:lnTo>
                  <a:lnTo>
                    <a:pt x="862" y="1385"/>
                  </a:lnTo>
                  <a:lnTo>
                    <a:pt x="825" y="1388"/>
                  </a:lnTo>
                  <a:lnTo>
                    <a:pt x="825" y="1388"/>
                  </a:lnTo>
                  <a:lnTo>
                    <a:pt x="790" y="1389"/>
                  </a:lnTo>
                  <a:lnTo>
                    <a:pt x="755" y="1389"/>
                  </a:lnTo>
                  <a:lnTo>
                    <a:pt x="721" y="1388"/>
                  </a:lnTo>
                  <a:lnTo>
                    <a:pt x="687" y="1386"/>
                  </a:lnTo>
                  <a:lnTo>
                    <a:pt x="653" y="1383"/>
                  </a:lnTo>
                  <a:lnTo>
                    <a:pt x="619" y="1379"/>
                  </a:lnTo>
                  <a:lnTo>
                    <a:pt x="551" y="1369"/>
                  </a:lnTo>
                  <a:lnTo>
                    <a:pt x="551" y="1369"/>
                  </a:lnTo>
                  <a:lnTo>
                    <a:pt x="487" y="1357"/>
                  </a:lnTo>
                  <a:lnTo>
                    <a:pt x="423" y="1343"/>
                  </a:lnTo>
                  <a:lnTo>
                    <a:pt x="359" y="1329"/>
                  </a:lnTo>
                  <a:lnTo>
                    <a:pt x="295" y="1311"/>
                  </a:lnTo>
                  <a:lnTo>
                    <a:pt x="295" y="1311"/>
                  </a:lnTo>
                  <a:lnTo>
                    <a:pt x="252" y="1299"/>
                  </a:lnTo>
                  <a:lnTo>
                    <a:pt x="210" y="1285"/>
                  </a:lnTo>
                  <a:lnTo>
                    <a:pt x="167" y="1272"/>
                  </a:lnTo>
                  <a:lnTo>
                    <a:pt x="126" y="1256"/>
                  </a:lnTo>
                  <a:lnTo>
                    <a:pt x="126" y="1256"/>
                  </a:lnTo>
                  <a:lnTo>
                    <a:pt x="112" y="1248"/>
                  </a:lnTo>
                  <a:lnTo>
                    <a:pt x="101" y="1241"/>
                  </a:lnTo>
                  <a:lnTo>
                    <a:pt x="90" y="1231"/>
                  </a:lnTo>
                  <a:lnTo>
                    <a:pt x="81" y="1220"/>
                  </a:lnTo>
                  <a:lnTo>
                    <a:pt x="72" y="1208"/>
                  </a:lnTo>
                  <a:lnTo>
                    <a:pt x="65" y="1196"/>
                  </a:lnTo>
                  <a:lnTo>
                    <a:pt x="59" y="1183"/>
                  </a:lnTo>
                  <a:lnTo>
                    <a:pt x="55" y="1170"/>
                  </a:lnTo>
                  <a:lnTo>
                    <a:pt x="50" y="1156"/>
                  </a:lnTo>
                  <a:lnTo>
                    <a:pt x="47" y="1141"/>
                  </a:lnTo>
                  <a:lnTo>
                    <a:pt x="43" y="1112"/>
                  </a:lnTo>
                  <a:lnTo>
                    <a:pt x="41" y="1082"/>
                  </a:lnTo>
                  <a:lnTo>
                    <a:pt x="41" y="1054"/>
                  </a:lnTo>
                  <a:lnTo>
                    <a:pt x="41" y="1054"/>
                  </a:lnTo>
                  <a:lnTo>
                    <a:pt x="43" y="1018"/>
                  </a:lnTo>
                  <a:lnTo>
                    <a:pt x="46" y="983"/>
                  </a:lnTo>
                  <a:lnTo>
                    <a:pt x="49" y="965"/>
                  </a:lnTo>
                  <a:lnTo>
                    <a:pt x="53" y="947"/>
                  </a:lnTo>
                  <a:lnTo>
                    <a:pt x="57" y="931"/>
                  </a:lnTo>
                  <a:lnTo>
                    <a:pt x="63" y="914"/>
                  </a:lnTo>
                  <a:lnTo>
                    <a:pt x="63" y="914"/>
                  </a:lnTo>
                  <a:lnTo>
                    <a:pt x="80" y="876"/>
                  </a:lnTo>
                  <a:lnTo>
                    <a:pt x="96" y="840"/>
                  </a:lnTo>
                  <a:lnTo>
                    <a:pt x="133" y="767"/>
                  </a:lnTo>
                  <a:lnTo>
                    <a:pt x="170" y="695"/>
                  </a:lnTo>
                  <a:lnTo>
                    <a:pt x="209" y="625"/>
                  </a:lnTo>
                  <a:lnTo>
                    <a:pt x="209" y="625"/>
                  </a:lnTo>
                  <a:lnTo>
                    <a:pt x="291" y="478"/>
                  </a:lnTo>
                  <a:lnTo>
                    <a:pt x="372" y="332"/>
                  </a:lnTo>
                  <a:lnTo>
                    <a:pt x="454" y="187"/>
                  </a:lnTo>
                  <a:lnTo>
                    <a:pt x="539" y="43"/>
                  </a:lnTo>
                  <a:lnTo>
                    <a:pt x="539" y="43"/>
                  </a:lnTo>
                  <a:lnTo>
                    <a:pt x="545" y="31"/>
                  </a:lnTo>
                  <a:lnTo>
                    <a:pt x="545" y="31"/>
                  </a:lnTo>
                  <a:lnTo>
                    <a:pt x="548" y="26"/>
                  </a:lnTo>
                  <a:lnTo>
                    <a:pt x="548" y="22"/>
                  </a:lnTo>
                  <a:lnTo>
                    <a:pt x="548" y="19"/>
                  </a:lnTo>
                  <a:lnTo>
                    <a:pt x="548" y="14"/>
                  </a:lnTo>
                  <a:lnTo>
                    <a:pt x="543" y="8"/>
                  </a:lnTo>
                  <a:lnTo>
                    <a:pt x="537" y="3"/>
                  </a:lnTo>
                  <a:lnTo>
                    <a:pt x="530" y="0"/>
                  </a:lnTo>
                  <a:lnTo>
                    <a:pt x="522" y="0"/>
                  </a:lnTo>
                  <a:lnTo>
                    <a:pt x="519" y="1"/>
                  </a:lnTo>
                  <a:lnTo>
                    <a:pt x="515" y="3"/>
                  </a:lnTo>
                  <a:lnTo>
                    <a:pt x="512" y="6"/>
                  </a:lnTo>
                  <a:lnTo>
                    <a:pt x="509" y="10"/>
                  </a:lnTo>
                  <a:lnTo>
                    <a:pt x="50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56">
              <a:extLst>
                <a:ext uri="{FF2B5EF4-FFF2-40B4-BE49-F238E27FC236}">
                  <a16:creationId xmlns:a16="http://schemas.microsoft.com/office/drawing/2014/main" id="{4F857EBD-E332-07CF-02B6-926183546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781"/>
              <a:ext cx="674" cy="459"/>
            </a:xfrm>
            <a:custGeom>
              <a:avLst/>
              <a:gdLst>
                <a:gd name="T0" fmla="*/ 11 w 2021"/>
                <a:gd name="T1" fmla="*/ 420 h 1378"/>
                <a:gd name="T2" fmla="*/ 1 w 2021"/>
                <a:gd name="T3" fmla="*/ 653 h 1378"/>
                <a:gd name="T4" fmla="*/ 34 w 2021"/>
                <a:gd name="T5" fmla="*/ 768 h 1378"/>
                <a:gd name="T6" fmla="*/ 80 w 2021"/>
                <a:gd name="T7" fmla="*/ 833 h 1378"/>
                <a:gd name="T8" fmla="*/ 156 w 2021"/>
                <a:gd name="T9" fmla="*/ 894 h 1378"/>
                <a:gd name="T10" fmla="*/ 343 w 2021"/>
                <a:gd name="T11" fmla="*/ 1008 h 1378"/>
                <a:gd name="T12" fmla="*/ 805 w 2021"/>
                <a:gd name="T13" fmla="*/ 1284 h 1378"/>
                <a:gd name="T14" fmla="*/ 895 w 2021"/>
                <a:gd name="T15" fmla="*/ 1322 h 1378"/>
                <a:gd name="T16" fmla="*/ 1012 w 2021"/>
                <a:gd name="T17" fmla="*/ 1345 h 1378"/>
                <a:gd name="T18" fmla="*/ 1268 w 2021"/>
                <a:gd name="T19" fmla="*/ 1368 h 1378"/>
                <a:gd name="T20" fmla="*/ 1462 w 2021"/>
                <a:gd name="T21" fmla="*/ 1378 h 1378"/>
                <a:gd name="T22" fmla="*/ 1644 w 2021"/>
                <a:gd name="T23" fmla="*/ 1357 h 1378"/>
                <a:gd name="T24" fmla="*/ 1795 w 2021"/>
                <a:gd name="T25" fmla="*/ 1304 h 1378"/>
                <a:gd name="T26" fmla="*/ 1871 w 2021"/>
                <a:gd name="T27" fmla="*/ 1255 h 1378"/>
                <a:gd name="T28" fmla="*/ 1935 w 2021"/>
                <a:gd name="T29" fmla="*/ 1195 h 1378"/>
                <a:gd name="T30" fmla="*/ 1984 w 2021"/>
                <a:gd name="T31" fmla="*/ 1121 h 1378"/>
                <a:gd name="T32" fmla="*/ 2013 w 2021"/>
                <a:gd name="T33" fmla="*/ 1033 h 1378"/>
                <a:gd name="T34" fmla="*/ 2021 w 2021"/>
                <a:gd name="T35" fmla="*/ 965 h 1378"/>
                <a:gd name="T36" fmla="*/ 2010 w 2021"/>
                <a:gd name="T37" fmla="*/ 879 h 1378"/>
                <a:gd name="T38" fmla="*/ 1981 w 2021"/>
                <a:gd name="T39" fmla="*/ 797 h 1378"/>
                <a:gd name="T40" fmla="*/ 1932 w 2021"/>
                <a:gd name="T41" fmla="*/ 726 h 1378"/>
                <a:gd name="T42" fmla="*/ 1843 w 2021"/>
                <a:gd name="T43" fmla="*/ 646 h 1378"/>
                <a:gd name="T44" fmla="*/ 1231 w 2021"/>
                <a:gd name="T45" fmla="*/ 126 h 1378"/>
                <a:gd name="T46" fmla="*/ 1234 w 2021"/>
                <a:gd name="T47" fmla="*/ 19 h 1378"/>
                <a:gd name="T48" fmla="*/ 1228 w 2021"/>
                <a:gd name="T49" fmla="*/ 4 h 1378"/>
                <a:gd name="T50" fmla="*/ 1200 w 2021"/>
                <a:gd name="T51" fmla="*/ 4 h 1378"/>
                <a:gd name="T52" fmla="*/ 1192 w 2021"/>
                <a:gd name="T53" fmla="*/ 19 h 1378"/>
                <a:gd name="T54" fmla="*/ 1195 w 2021"/>
                <a:gd name="T55" fmla="*/ 123 h 1378"/>
                <a:gd name="T56" fmla="*/ 1203 w 2021"/>
                <a:gd name="T57" fmla="*/ 157 h 1378"/>
                <a:gd name="T58" fmla="*/ 1281 w 2021"/>
                <a:gd name="T59" fmla="*/ 224 h 1378"/>
                <a:gd name="T60" fmla="*/ 1865 w 2021"/>
                <a:gd name="T61" fmla="*/ 720 h 1378"/>
                <a:gd name="T62" fmla="*/ 1932 w 2021"/>
                <a:gd name="T63" fmla="*/ 797 h 1378"/>
                <a:gd name="T64" fmla="*/ 1961 w 2021"/>
                <a:gd name="T65" fmla="*/ 857 h 1378"/>
                <a:gd name="T66" fmla="*/ 1978 w 2021"/>
                <a:gd name="T67" fmla="*/ 924 h 1378"/>
                <a:gd name="T68" fmla="*/ 1978 w 2021"/>
                <a:gd name="T69" fmla="*/ 980 h 1378"/>
                <a:gd name="T70" fmla="*/ 1960 w 2021"/>
                <a:gd name="T71" fmla="*/ 1068 h 1378"/>
                <a:gd name="T72" fmla="*/ 1920 w 2021"/>
                <a:gd name="T73" fmla="*/ 1148 h 1378"/>
                <a:gd name="T74" fmla="*/ 1860 w 2021"/>
                <a:gd name="T75" fmla="*/ 1213 h 1378"/>
                <a:gd name="T76" fmla="*/ 1804 w 2021"/>
                <a:gd name="T77" fmla="*/ 1252 h 1378"/>
                <a:gd name="T78" fmla="*/ 1712 w 2021"/>
                <a:gd name="T79" fmla="*/ 1293 h 1378"/>
                <a:gd name="T80" fmla="*/ 1612 w 2021"/>
                <a:gd name="T81" fmla="*/ 1322 h 1378"/>
                <a:gd name="T82" fmla="*/ 1409 w 2021"/>
                <a:gd name="T83" fmla="*/ 1335 h 1378"/>
                <a:gd name="T84" fmla="*/ 1051 w 2021"/>
                <a:gd name="T85" fmla="*/ 1308 h 1378"/>
                <a:gd name="T86" fmla="*/ 947 w 2021"/>
                <a:gd name="T87" fmla="*/ 1292 h 1378"/>
                <a:gd name="T88" fmla="*/ 816 w 2021"/>
                <a:gd name="T89" fmla="*/ 1243 h 1378"/>
                <a:gd name="T90" fmla="*/ 184 w 2021"/>
                <a:gd name="T91" fmla="*/ 864 h 1378"/>
                <a:gd name="T92" fmla="*/ 112 w 2021"/>
                <a:gd name="T93" fmla="*/ 806 h 1378"/>
                <a:gd name="T94" fmla="*/ 58 w 2021"/>
                <a:gd name="T95" fmla="*/ 717 h 1378"/>
                <a:gd name="T96" fmla="*/ 46 w 2021"/>
                <a:gd name="T97" fmla="*/ 673 h 1378"/>
                <a:gd name="T98" fmla="*/ 44 w 2021"/>
                <a:gd name="T99" fmla="*/ 560 h 1378"/>
                <a:gd name="T100" fmla="*/ 72 w 2021"/>
                <a:gd name="T101" fmla="*/ 105 h 1378"/>
                <a:gd name="T102" fmla="*/ 72 w 2021"/>
                <a:gd name="T103" fmla="*/ 65 h 1378"/>
                <a:gd name="T104" fmla="*/ 55 w 2021"/>
                <a:gd name="T105" fmla="*/ 55 h 1378"/>
                <a:gd name="T106" fmla="*/ 32 w 2021"/>
                <a:gd name="T107" fmla="*/ 7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1" h="1378">
                  <a:moveTo>
                    <a:pt x="32" y="74"/>
                  </a:moveTo>
                  <a:lnTo>
                    <a:pt x="32" y="74"/>
                  </a:lnTo>
                  <a:lnTo>
                    <a:pt x="11" y="420"/>
                  </a:lnTo>
                  <a:lnTo>
                    <a:pt x="11" y="420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0" y="624"/>
                  </a:lnTo>
                  <a:lnTo>
                    <a:pt x="1" y="653"/>
                  </a:lnTo>
                  <a:lnTo>
                    <a:pt x="6" y="683"/>
                  </a:lnTo>
                  <a:lnTo>
                    <a:pt x="13" y="713"/>
                  </a:lnTo>
                  <a:lnTo>
                    <a:pt x="22" y="739"/>
                  </a:lnTo>
                  <a:lnTo>
                    <a:pt x="34" y="768"/>
                  </a:lnTo>
                  <a:lnTo>
                    <a:pt x="49" y="793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80" y="833"/>
                  </a:lnTo>
                  <a:lnTo>
                    <a:pt x="93" y="848"/>
                  </a:lnTo>
                  <a:lnTo>
                    <a:pt x="108" y="860"/>
                  </a:lnTo>
                  <a:lnTo>
                    <a:pt x="123" y="872"/>
                  </a:lnTo>
                  <a:lnTo>
                    <a:pt x="156" y="894"/>
                  </a:lnTo>
                  <a:lnTo>
                    <a:pt x="190" y="915"/>
                  </a:lnTo>
                  <a:lnTo>
                    <a:pt x="190" y="915"/>
                  </a:lnTo>
                  <a:lnTo>
                    <a:pt x="343" y="1008"/>
                  </a:lnTo>
                  <a:lnTo>
                    <a:pt x="343" y="1008"/>
                  </a:lnTo>
                  <a:lnTo>
                    <a:pt x="711" y="1231"/>
                  </a:lnTo>
                  <a:lnTo>
                    <a:pt x="711" y="1231"/>
                  </a:lnTo>
                  <a:lnTo>
                    <a:pt x="773" y="1267"/>
                  </a:lnTo>
                  <a:lnTo>
                    <a:pt x="805" y="1284"/>
                  </a:lnTo>
                  <a:lnTo>
                    <a:pt x="837" y="1299"/>
                  </a:lnTo>
                  <a:lnTo>
                    <a:pt x="837" y="1299"/>
                  </a:lnTo>
                  <a:lnTo>
                    <a:pt x="865" y="1311"/>
                  </a:lnTo>
                  <a:lnTo>
                    <a:pt x="895" y="1322"/>
                  </a:lnTo>
                  <a:lnTo>
                    <a:pt x="923" y="1329"/>
                  </a:lnTo>
                  <a:lnTo>
                    <a:pt x="953" y="1335"/>
                  </a:lnTo>
                  <a:lnTo>
                    <a:pt x="983" y="1341"/>
                  </a:lnTo>
                  <a:lnTo>
                    <a:pt x="1012" y="1345"/>
                  </a:lnTo>
                  <a:lnTo>
                    <a:pt x="1073" y="1351"/>
                  </a:lnTo>
                  <a:lnTo>
                    <a:pt x="1073" y="1351"/>
                  </a:lnTo>
                  <a:lnTo>
                    <a:pt x="1171" y="1359"/>
                  </a:lnTo>
                  <a:lnTo>
                    <a:pt x="1268" y="1368"/>
                  </a:lnTo>
                  <a:lnTo>
                    <a:pt x="1366" y="1375"/>
                  </a:lnTo>
                  <a:lnTo>
                    <a:pt x="1413" y="1376"/>
                  </a:lnTo>
                  <a:lnTo>
                    <a:pt x="1462" y="1378"/>
                  </a:lnTo>
                  <a:lnTo>
                    <a:pt x="1462" y="1378"/>
                  </a:lnTo>
                  <a:lnTo>
                    <a:pt x="1507" y="1376"/>
                  </a:lnTo>
                  <a:lnTo>
                    <a:pt x="1553" y="1373"/>
                  </a:lnTo>
                  <a:lnTo>
                    <a:pt x="1598" y="1366"/>
                  </a:lnTo>
                  <a:lnTo>
                    <a:pt x="1644" y="1357"/>
                  </a:lnTo>
                  <a:lnTo>
                    <a:pt x="1688" y="1345"/>
                  </a:lnTo>
                  <a:lnTo>
                    <a:pt x="1731" y="1330"/>
                  </a:lnTo>
                  <a:lnTo>
                    <a:pt x="1774" y="1313"/>
                  </a:lnTo>
                  <a:lnTo>
                    <a:pt x="1795" y="1304"/>
                  </a:lnTo>
                  <a:lnTo>
                    <a:pt x="1814" y="1292"/>
                  </a:lnTo>
                  <a:lnTo>
                    <a:pt x="1834" y="1280"/>
                  </a:lnTo>
                  <a:lnTo>
                    <a:pt x="1853" y="1268"/>
                  </a:lnTo>
                  <a:lnTo>
                    <a:pt x="1871" y="1255"/>
                  </a:lnTo>
                  <a:lnTo>
                    <a:pt x="1887" y="1241"/>
                  </a:lnTo>
                  <a:lnTo>
                    <a:pt x="1905" y="1226"/>
                  </a:lnTo>
                  <a:lnTo>
                    <a:pt x="1920" y="1212"/>
                  </a:lnTo>
                  <a:lnTo>
                    <a:pt x="1935" y="1195"/>
                  </a:lnTo>
                  <a:lnTo>
                    <a:pt x="1948" y="1177"/>
                  </a:lnTo>
                  <a:lnTo>
                    <a:pt x="1961" y="1160"/>
                  </a:lnTo>
                  <a:lnTo>
                    <a:pt x="1973" y="1140"/>
                  </a:lnTo>
                  <a:lnTo>
                    <a:pt x="1984" y="1121"/>
                  </a:lnTo>
                  <a:lnTo>
                    <a:pt x="1993" y="1100"/>
                  </a:lnTo>
                  <a:lnTo>
                    <a:pt x="2000" y="1079"/>
                  </a:lnTo>
                  <a:lnTo>
                    <a:pt x="2007" y="1056"/>
                  </a:lnTo>
                  <a:lnTo>
                    <a:pt x="2013" y="1033"/>
                  </a:lnTo>
                  <a:lnTo>
                    <a:pt x="2016" y="1010"/>
                  </a:lnTo>
                  <a:lnTo>
                    <a:pt x="2016" y="1010"/>
                  </a:lnTo>
                  <a:lnTo>
                    <a:pt x="2019" y="987"/>
                  </a:lnTo>
                  <a:lnTo>
                    <a:pt x="2021" y="965"/>
                  </a:lnTo>
                  <a:lnTo>
                    <a:pt x="2019" y="943"/>
                  </a:lnTo>
                  <a:lnTo>
                    <a:pt x="2018" y="921"/>
                  </a:lnTo>
                  <a:lnTo>
                    <a:pt x="2015" y="900"/>
                  </a:lnTo>
                  <a:lnTo>
                    <a:pt x="2010" y="879"/>
                  </a:lnTo>
                  <a:lnTo>
                    <a:pt x="2006" y="858"/>
                  </a:lnTo>
                  <a:lnTo>
                    <a:pt x="1998" y="837"/>
                  </a:lnTo>
                  <a:lnTo>
                    <a:pt x="1990" y="817"/>
                  </a:lnTo>
                  <a:lnTo>
                    <a:pt x="1981" y="797"/>
                  </a:lnTo>
                  <a:lnTo>
                    <a:pt x="1970" y="780"/>
                  </a:lnTo>
                  <a:lnTo>
                    <a:pt x="1958" y="760"/>
                  </a:lnTo>
                  <a:lnTo>
                    <a:pt x="1945" y="742"/>
                  </a:lnTo>
                  <a:lnTo>
                    <a:pt x="1932" y="726"/>
                  </a:lnTo>
                  <a:lnTo>
                    <a:pt x="1917" y="710"/>
                  </a:lnTo>
                  <a:lnTo>
                    <a:pt x="1900" y="695"/>
                  </a:lnTo>
                  <a:lnTo>
                    <a:pt x="1900" y="695"/>
                  </a:lnTo>
                  <a:lnTo>
                    <a:pt x="1843" y="646"/>
                  </a:lnTo>
                  <a:lnTo>
                    <a:pt x="1843" y="646"/>
                  </a:lnTo>
                  <a:lnTo>
                    <a:pt x="1246" y="140"/>
                  </a:lnTo>
                  <a:lnTo>
                    <a:pt x="1246" y="140"/>
                  </a:lnTo>
                  <a:lnTo>
                    <a:pt x="1231" y="126"/>
                  </a:lnTo>
                  <a:lnTo>
                    <a:pt x="1231" y="126"/>
                  </a:lnTo>
                  <a:lnTo>
                    <a:pt x="1237" y="141"/>
                  </a:lnTo>
                  <a:lnTo>
                    <a:pt x="1237" y="141"/>
                  </a:lnTo>
                  <a:lnTo>
                    <a:pt x="1234" y="19"/>
                  </a:lnTo>
                  <a:lnTo>
                    <a:pt x="1234" y="19"/>
                  </a:lnTo>
                  <a:lnTo>
                    <a:pt x="1234" y="15"/>
                  </a:lnTo>
                  <a:lnTo>
                    <a:pt x="1232" y="10"/>
                  </a:lnTo>
                  <a:lnTo>
                    <a:pt x="1228" y="4"/>
                  </a:lnTo>
                  <a:lnTo>
                    <a:pt x="1220" y="0"/>
                  </a:lnTo>
                  <a:lnTo>
                    <a:pt x="1213" y="0"/>
                  </a:lnTo>
                  <a:lnTo>
                    <a:pt x="1205" y="0"/>
                  </a:lnTo>
                  <a:lnTo>
                    <a:pt x="1200" y="4"/>
                  </a:lnTo>
                  <a:lnTo>
                    <a:pt x="1197" y="7"/>
                  </a:lnTo>
                  <a:lnTo>
                    <a:pt x="1195" y="10"/>
                  </a:lnTo>
                  <a:lnTo>
                    <a:pt x="1194" y="15"/>
                  </a:lnTo>
                  <a:lnTo>
                    <a:pt x="1192" y="19"/>
                  </a:lnTo>
                  <a:lnTo>
                    <a:pt x="1192" y="19"/>
                  </a:lnTo>
                  <a:lnTo>
                    <a:pt x="1195" y="111"/>
                  </a:lnTo>
                  <a:lnTo>
                    <a:pt x="1195" y="111"/>
                  </a:lnTo>
                  <a:lnTo>
                    <a:pt x="1195" y="123"/>
                  </a:lnTo>
                  <a:lnTo>
                    <a:pt x="1195" y="135"/>
                  </a:lnTo>
                  <a:lnTo>
                    <a:pt x="1197" y="147"/>
                  </a:lnTo>
                  <a:lnTo>
                    <a:pt x="1200" y="153"/>
                  </a:lnTo>
                  <a:lnTo>
                    <a:pt x="1203" y="157"/>
                  </a:lnTo>
                  <a:lnTo>
                    <a:pt x="1203" y="157"/>
                  </a:lnTo>
                  <a:lnTo>
                    <a:pt x="1222" y="175"/>
                  </a:lnTo>
                  <a:lnTo>
                    <a:pt x="1241" y="192"/>
                  </a:lnTo>
                  <a:lnTo>
                    <a:pt x="1281" y="224"/>
                  </a:lnTo>
                  <a:lnTo>
                    <a:pt x="1281" y="224"/>
                  </a:lnTo>
                  <a:lnTo>
                    <a:pt x="1617" y="509"/>
                  </a:lnTo>
                  <a:lnTo>
                    <a:pt x="1617" y="509"/>
                  </a:lnTo>
                  <a:lnTo>
                    <a:pt x="1865" y="720"/>
                  </a:lnTo>
                  <a:lnTo>
                    <a:pt x="1865" y="720"/>
                  </a:lnTo>
                  <a:lnTo>
                    <a:pt x="1890" y="744"/>
                  </a:lnTo>
                  <a:lnTo>
                    <a:pt x="1912" y="769"/>
                  </a:lnTo>
                  <a:lnTo>
                    <a:pt x="1932" y="797"/>
                  </a:lnTo>
                  <a:lnTo>
                    <a:pt x="1941" y="811"/>
                  </a:lnTo>
                  <a:lnTo>
                    <a:pt x="1948" y="826"/>
                  </a:lnTo>
                  <a:lnTo>
                    <a:pt x="1955" y="842"/>
                  </a:lnTo>
                  <a:lnTo>
                    <a:pt x="1961" y="857"/>
                  </a:lnTo>
                  <a:lnTo>
                    <a:pt x="1967" y="873"/>
                  </a:lnTo>
                  <a:lnTo>
                    <a:pt x="1972" y="889"/>
                  </a:lnTo>
                  <a:lnTo>
                    <a:pt x="1975" y="906"/>
                  </a:lnTo>
                  <a:lnTo>
                    <a:pt x="1978" y="924"/>
                  </a:lnTo>
                  <a:lnTo>
                    <a:pt x="1979" y="940"/>
                  </a:lnTo>
                  <a:lnTo>
                    <a:pt x="1979" y="958"/>
                  </a:lnTo>
                  <a:lnTo>
                    <a:pt x="1979" y="958"/>
                  </a:lnTo>
                  <a:lnTo>
                    <a:pt x="1978" y="980"/>
                  </a:lnTo>
                  <a:lnTo>
                    <a:pt x="1976" y="1002"/>
                  </a:lnTo>
                  <a:lnTo>
                    <a:pt x="1972" y="1025"/>
                  </a:lnTo>
                  <a:lnTo>
                    <a:pt x="1967" y="1047"/>
                  </a:lnTo>
                  <a:lnTo>
                    <a:pt x="1960" y="1068"/>
                  </a:lnTo>
                  <a:lnTo>
                    <a:pt x="1952" y="1088"/>
                  </a:lnTo>
                  <a:lnTo>
                    <a:pt x="1942" y="1109"/>
                  </a:lnTo>
                  <a:lnTo>
                    <a:pt x="1932" y="1128"/>
                  </a:lnTo>
                  <a:lnTo>
                    <a:pt x="1920" y="1148"/>
                  </a:lnTo>
                  <a:lnTo>
                    <a:pt x="1906" y="1166"/>
                  </a:lnTo>
                  <a:lnTo>
                    <a:pt x="1892" y="1182"/>
                  </a:lnTo>
                  <a:lnTo>
                    <a:pt x="1877" y="1198"/>
                  </a:lnTo>
                  <a:lnTo>
                    <a:pt x="1860" y="1213"/>
                  </a:lnTo>
                  <a:lnTo>
                    <a:pt x="1843" y="1228"/>
                  </a:lnTo>
                  <a:lnTo>
                    <a:pt x="1823" y="1240"/>
                  </a:lnTo>
                  <a:lnTo>
                    <a:pt x="1804" y="1252"/>
                  </a:lnTo>
                  <a:lnTo>
                    <a:pt x="1804" y="1252"/>
                  </a:lnTo>
                  <a:lnTo>
                    <a:pt x="1782" y="1264"/>
                  </a:lnTo>
                  <a:lnTo>
                    <a:pt x="1758" y="1274"/>
                  </a:lnTo>
                  <a:lnTo>
                    <a:pt x="1736" y="1284"/>
                  </a:lnTo>
                  <a:lnTo>
                    <a:pt x="1712" y="1293"/>
                  </a:lnTo>
                  <a:lnTo>
                    <a:pt x="1687" y="1302"/>
                  </a:lnTo>
                  <a:lnTo>
                    <a:pt x="1663" y="1310"/>
                  </a:lnTo>
                  <a:lnTo>
                    <a:pt x="1638" y="1316"/>
                  </a:lnTo>
                  <a:lnTo>
                    <a:pt x="1612" y="1322"/>
                  </a:lnTo>
                  <a:lnTo>
                    <a:pt x="1562" y="1329"/>
                  </a:lnTo>
                  <a:lnTo>
                    <a:pt x="1511" y="1335"/>
                  </a:lnTo>
                  <a:lnTo>
                    <a:pt x="1461" y="1336"/>
                  </a:lnTo>
                  <a:lnTo>
                    <a:pt x="1409" y="1335"/>
                  </a:lnTo>
                  <a:lnTo>
                    <a:pt x="1409" y="1335"/>
                  </a:lnTo>
                  <a:lnTo>
                    <a:pt x="1254" y="1323"/>
                  </a:lnTo>
                  <a:lnTo>
                    <a:pt x="1254" y="1323"/>
                  </a:lnTo>
                  <a:lnTo>
                    <a:pt x="1051" y="1308"/>
                  </a:lnTo>
                  <a:lnTo>
                    <a:pt x="1051" y="1308"/>
                  </a:lnTo>
                  <a:lnTo>
                    <a:pt x="1015" y="1304"/>
                  </a:lnTo>
                  <a:lnTo>
                    <a:pt x="981" y="1299"/>
                  </a:lnTo>
                  <a:lnTo>
                    <a:pt x="947" y="1292"/>
                  </a:lnTo>
                  <a:lnTo>
                    <a:pt x="913" y="1283"/>
                  </a:lnTo>
                  <a:lnTo>
                    <a:pt x="880" y="1271"/>
                  </a:lnTo>
                  <a:lnTo>
                    <a:pt x="848" y="1259"/>
                  </a:lnTo>
                  <a:lnTo>
                    <a:pt x="816" y="1243"/>
                  </a:lnTo>
                  <a:lnTo>
                    <a:pt x="785" y="1226"/>
                  </a:lnTo>
                  <a:lnTo>
                    <a:pt x="785" y="1226"/>
                  </a:lnTo>
                  <a:lnTo>
                    <a:pt x="484" y="1045"/>
                  </a:lnTo>
                  <a:lnTo>
                    <a:pt x="184" y="864"/>
                  </a:lnTo>
                  <a:lnTo>
                    <a:pt x="184" y="864"/>
                  </a:lnTo>
                  <a:lnTo>
                    <a:pt x="159" y="846"/>
                  </a:lnTo>
                  <a:lnTo>
                    <a:pt x="135" y="827"/>
                  </a:lnTo>
                  <a:lnTo>
                    <a:pt x="112" y="806"/>
                  </a:lnTo>
                  <a:lnTo>
                    <a:pt x="93" y="782"/>
                  </a:lnTo>
                  <a:lnTo>
                    <a:pt x="77" y="759"/>
                  </a:lnTo>
                  <a:lnTo>
                    <a:pt x="63" y="732"/>
                  </a:lnTo>
                  <a:lnTo>
                    <a:pt x="58" y="717"/>
                  </a:lnTo>
                  <a:lnTo>
                    <a:pt x="53" y="702"/>
                  </a:lnTo>
                  <a:lnTo>
                    <a:pt x="49" y="687"/>
                  </a:lnTo>
                  <a:lnTo>
                    <a:pt x="46" y="673"/>
                  </a:lnTo>
                  <a:lnTo>
                    <a:pt x="46" y="673"/>
                  </a:lnTo>
                  <a:lnTo>
                    <a:pt x="43" y="653"/>
                  </a:lnTo>
                  <a:lnTo>
                    <a:pt x="41" y="635"/>
                  </a:lnTo>
                  <a:lnTo>
                    <a:pt x="41" y="598"/>
                  </a:lnTo>
                  <a:lnTo>
                    <a:pt x="44" y="560"/>
                  </a:lnTo>
                  <a:lnTo>
                    <a:pt x="47" y="523"/>
                  </a:lnTo>
                  <a:lnTo>
                    <a:pt x="47" y="523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0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8" y="59"/>
                  </a:lnTo>
                  <a:lnTo>
                    <a:pt x="62" y="55"/>
                  </a:lnTo>
                  <a:lnTo>
                    <a:pt x="55" y="55"/>
                  </a:lnTo>
                  <a:lnTo>
                    <a:pt x="47" y="55"/>
                  </a:lnTo>
                  <a:lnTo>
                    <a:pt x="40" y="59"/>
                  </a:lnTo>
                  <a:lnTo>
                    <a:pt x="34" y="65"/>
                  </a:lnTo>
                  <a:lnTo>
                    <a:pt x="32" y="70"/>
                  </a:lnTo>
                  <a:lnTo>
                    <a:pt x="32" y="74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7">
              <a:extLst>
                <a:ext uri="{FF2B5EF4-FFF2-40B4-BE49-F238E27FC236}">
                  <a16:creationId xmlns:a16="http://schemas.microsoft.com/office/drawing/2014/main" id="{929FFF6B-0693-F41D-526C-F1722BDA7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985"/>
              <a:ext cx="625" cy="180"/>
            </a:xfrm>
            <a:custGeom>
              <a:avLst/>
              <a:gdLst>
                <a:gd name="T0" fmla="*/ 1834 w 1875"/>
                <a:gd name="T1" fmla="*/ 289 h 540"/>
                <a:gd name="T2" fmla="*/ 1834 w 1875"/>
                <a:gd name="T3" fmla="*/ 294 h 540"/>
                <a:gd name="T4" fmla="*/ 1831 w 1875"/>
                <a:gd name="T5" fmla="*/ 306 h 540"/>
                <a:gd name="T6" fmla="*/ 1828 w 1875"/>
                <a:gd name="T7" fmla="*/ 318 h 540"/>
                <a:gd name="T8" fmla="*/ 1819 w 1875"/>
                <a:gd name="T9" fmla="*/ 337 h 540"/>
                <a:gd name="T10" fmla="*/ 1792 w 1875"/>
                <a:gd name="T11" fmla="*/ 371 h 540"/>
                <a:gd name="T12" fmla="*/ 1777 w 1875"/>
                <a:gd name="T13" fmla="*/ 386 h 540"/>
                <a:gd name="T14" fmla="*/ 1743 w 1875"/>
                <a:gd name="T15" fmla="*/ 411 h 540"/>
                <a:gd name="T16" fmla="*/ 1706 w 1875"/>
                <a:gd name="T17" fmla="*/ 430 h 540"/>
                <a:gd name="T18" fmla="*/ 1666 w 1875"/>
                <a:gd name="T19" fmla="*/ 445 h 540"/>
                <a:gd name="T20" fmla="*/ 1626 w 1875"/>
                <a:gd name="T21" fmla="*/ 459 h 540"/>
                <a:gd name="T22" fmla="*/ 1558 w 1875"/>
                <a:gd name="T23" fmla="*/ 473 h 540"/>
                <a:gd name="T24" fmla="*/ 1488 w 1875"/>
                <a:gd name="T25" fmla="*/ 484 h 540"/>
                <a:gd name="T26" fmla="*/ 1348 w 1875"/>
                <a:gd name="T27" fmla="*/ 496 h 540"/>
                <a:gd name="T28" fmla="*/ 1283 w 1875"/>
                <a:gd name="T29" fmla="*/ 499 h 540"/>
                <a:gd name="T30" fmla="*/ 1152 w 1875"/>
                <a:gd name="T31" fmla="*/ 497 h 540"/>
                <a:gd name="T32" fmla="*/ 1022 w 1875"/>
                <a:gd name="T33" fmla="*/ 485 h 540"/>
                <a:gd name="T34" fmla="*/ 892 w 1875"/>
                <a:gd name="T35" fmla="*/ 462 h 540"/>
                <a:gd name="T36" fmla="*/ 829 w 1875"/>
                <a:gd name="T37" fmla="*/ 445 h 540"/>
                <a:gd name="T38" fmla="*/ 765 w 1875"/>
                <a:gd name="T39" fmla="*/ 424 h 540"/>
                <a:gd name="T40" fmla="*/ 638 w 1875"/>
                <a:gd name="T41" fmla="*/ 375 h 540"/>
                <a:gd name="T42" fmla="*/ 517 w 1875"/>
                <a:gd name="T43" fmla="*/ 315 h 540"/>
                <a:gd name="T44" fmla="*/ 398 w 1875"/>
                <a:gd name="T45" fmla="*/ 248 h 540"/>
                <a:gd name="T46" fmla="*/ 340 w 1875"/>
                <a:gd name="T47" fmla="*/ 214 h 540"/>
                <a:gd name="T48" fmla="*/ 183 w 1875"/>
                <a:gd name="T49" fmla="*/ 113 h 540"/>
                <a:gd name="T50" fmla="*/ 30 w 1875"/>
                <a:gd name="T51" fmla="*/ 4 h 540"/>
                <a:gd name="T52" fmla="*/ 25 w 1875"/>
                <a:gd name="T53" fmla="*/ 1 h 540"/>
                <a:gd name="T54" fmla="*/ 18 w 1875"/>
                <a:gd name="T55" fmla="*/ 0 h 540"/>
                <a:gd name="T56" fmla="*/ 7 w 1875"/>
                <a:gd name="T57" fmla="*/ 4 h 540"/>
                <a:gd name="T58" fmla="*/ 0 w 1875"/>
                <a:gd name="T59" fmla="*/ 18 h 540"/>
                <a:gd name="T60" fmla="*/ 3 w 1875"/>
                <a:gd name="T61" fmla="*/ 34 h 540"/>
                <a:gd name="T62" fmla="*/ 9 w 1875"/>
                <a:gd name="T63" fmla="*/ 40 h 540"/>
                <a:gd name="T64" fmla="*/ 77 w 1875"/>
                <a:gd name="T65" fmla="*/ 89 h 540"/>
                <a:gd name="T66" fmla="*/ 215 w 1875"/>
                <a:gd name="T67" fmla="*/ 184 h 540"/>
                <a:gd name="T68" fmla="*/ 286 w 1875"/>
                <a:gd name="T69" fmla="*/ 228 h 540"/>
                <a:gd name="T70" fmla="*/ 407 w 1875"/>
                <a:gd name="T71" fmla="*/ 301 h 540"/>
                <a:gd name="T72" fmla="*/ 532 w 1875"/>
                <a:gd name="T73" fmla="*/ 369 h 540"/>
                <a:gd name="T74" fmla="*/ 659 w 1875"/>
                <a:gd name="T75" fmla="*/ 429 h 540"/>
                <a:gd name="T76" fmla="*/ 759 w 1875"/>
                <a:gd name="T77" fmla="*/ 467 h 540"/>
                <a:gd name="T78" fmla="*/ 791 w 1875"/>
                <a:gd name="T79" fmla="*/ 478 h 540"/>
                <a:gd name="T80" fmla="*/ 858 w 1875"/>
                <a:gd name="T81" fmla="*/ 496 h 540"/>
                <a:gd name="T82" fmla="*/ 992 w 1875"/>
                <a:gd name="T83" fmla="*/ 522 h 540"/>
                <a:gd name="T84" fmla="*/ 1127 w 1875"/>
                <a:gd name="T85" fmla="*/ 537 h 540"/>
                <a:gd name="T86" fmla="*/ 1264 w 1875"/>
                <a:gd name="T87" fmla="*/ 540 h 540"/>
                <a:gd name="T88" fmla="*/ 1332 w 1875"/>
                <a:gd name="T89" fmla="*/ 537 h 540"/>
                <a:gd name="T90" fmla="*/ 1449 w 1875"/>
                <a:gd name="T91" fmla="*/ 531 h 540"/>
                <a:gd name="T92" fmla="*/ 1540 w 1875"/>
                <a:gd name="T93" fmla="*/ 521 h 540"/>
                <a:gd name="T94" fmla="*/ 1601 w 1875"/>
                <a:gd name="T95" fmla="*/ 511 h 540"/>
                <a:gd name="T96" fmla="*/ 1659 w 1875"/>
                <a:gd name="T97" fmla="*/ 494 h 540"/>
                <a:gd name="T98" fmla="*/ 1714 w 1875"/>
                <a:gd name="T99" fmla="*/ 473 h 540"/>
                <a:gd name="T100" fmla="*/ 1766 w 1875"/>
                <a:gd name="T101" fmla="*/ 445 h 540"/>
                <a:gd name="T102" fmla="*/ 1789 w 1875"/>
                <a:gd name="T103" fmla="*/ 429 h 540"/>
                <a:gd name="T104" fmla="*/ 1821 w 1875"/>
                <a:gd name="T105" fmla="*/ 402 h 540"/>
                <a:gd name="T106" fmla="*/ 1849 w 1875"/>
                <a:gd name="T107" fmla="*/ 368 h 540"/>
                <a:gd name="T108" fmla="*/ 1868 w 1875"/>
                <a:gd name="T109" fmla="*/ 331 h 540"/>
                <a:gd name="T110" fmla="*/ 1874 w 1875"/>
                <a:gd name="T111" fmla="*/ 310 h 540"/>
                <a:gd name="T112" fmla="*/ 1875 w 1875"/>
                <a:gd name="T113" fmla="*/ 289 h 540"/>
                <a:gd name="T114" fmla="*/ 1875 w 1875"/>
                <a:gd name="T115" fmla="*/ 285 h 540"/>
                <a:gd name="T116" fmla="*/ 1868 w 1875"/>
                <a:gd name="T117" fmla="*/ 274 h 540"/>
                <a:gd name="T118" fmla="*/ 1855 w 1875"/>
                <a:gd name="T119" fmla="*/ 269 h 540"/>
                <a:gd name="T120" fmla="*/ 1840 w 1875"/>
                <a:gd name="T121" fmla="*/ 274 h 540"/>
                <a:gd name="T122" fmla="*/ 1835 w 1875"/>
                <a:gd name="T123" fmla="*/ 280 h 540"/>
                <a:gd name="T124" fmla="*/ 1834 w 1875"/>
                <a:gd name="T125" fmla="*/ 2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5" h="540">
                  <a:moveTo>
                    <a:pt x="1834" y="289"/>
                  </a:moveTo>
                  <a:lnTo>
                    <a:pt x="1834" y="289"/>
                  </a:lnTo>
                  <a:lnTo>
                    <a:pt x="1834" y="295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1" y="306"/>
                  </a:lnTo>
                  <a:lnTo>
                    <a:pt x="1828" y="318"/>
                  </a:lnTo>
                  <a:lnTo>
                    <a:pt x="1828" y="318"/>
                  </a:lnTo>
                  <a:lnTo>
                    <a:pt x="1824" y="326"/>
                  </a:lnTo>
                  <a:lnTo>
                    <a:pt x="1819" y="337"/>
                  </a:lnTo>
                  <a:lnTo>
                    <a:pt x="1807" y="355"/>
                  </a:lnTo>
                  <a:lnTo>
                    <a:pt x="1792" y="371"/>
                  </a:lnTo>
                  <a:lnTo>
                    <a:pt x="1777" y="386"/>
                  </a:lnTo>
                  <a:lnTo>
                    <a:pt x="1777" y="386"/>
                  </a:lnTo>
                  <a:lnTo>
                    <a:pt x="1761" y="399"/>
                  </a:lnTo>
                  <a:lnTo>
                    <a:pt x="1743" y="411"/>
                  </a:lnTo>
                  <a:lnTo>
                    <a:pt x="1724" y="421"/>
                  </a:lnTo>
                  <a:lnTo>
                    <a:pt x="1706" y="430"/>
                  </a:lnTo>
                  <a:lnTo>
                    <a:pt x="1685" y="439"/>
                  </a:lnTo>
                  <a:lnTo>
                    <a:pt x="1666" y="445"/>
                  </a:lnTo>
                  <a:lnTo>
                    <a:pt x="1626" y="459"/>
                  </a:lnTo>
                  <a:lnTo>
                    <a:pt x="1626" y="459"/>
                  </a:lnTo>
                  <a:lnTo>
                    <a:pt x="1592" y="467"/>
                  </a:lnTo>
                  <a:lnTo>
                    <a:pt x="1558" y="473"/>
                  </a:lnTo>
                  <a:lnTo>
                    <a:pt x="1524" y="479"/>
                  </a:lnTo>
                  <a:lnTo>
                    <a:pt x="1488" y="484"/>
                  </a:lnTo>
                  <a:lnTo>
                    <a:pt x="1418" y="491"/>
                  </a:lnTo>
                  <a:lnTo>
                    <a:pt x="1348" y="496"/>
                  </a:lnTo>
                  <a:lnTo>
                    <a:pt x="1348" y="496"/>
                  </a:lnTo>
                  <a:lnTo>
                    <a:pt x="1283" y="499"/>
                  </a:lnTo>
                  <a:lnTo>
                    <a:pt x="1218" y="499"/>
                  </a:lnTo>
                  <a:lnTo>
                    <a:pt x="1152" y="497"/>
                  </a:lnTo>
                  <a:lnTo>
                    <a:pt x="1087" y="493"/>
                  </a:lnTo>
                  <a:lnTo>
                    <a:pt x="1022" y="485"/>
                  </a:lnTo>
                  <a:lnTo>
                    <a:pt x="956" y="475"/>
                  </a:lnTo>
                  <a:lnTo>
                    <a:pt x="892" y="462"/>
                  </a:lnTo>
                  <a:lnTo>
                    <a:pt x="829" y="445"/>
                  </a:lnTo>
                  <a:lnTo>
                    <a:pt x="829" y="445"/>
                  </a:lnTo>
                  <a:lnTo>
                    <a:pt x="796" y="436"/>
                  </a:lnTo>
                  <a:lnTo>
                    <a:pt x="765" y="424"/>
                  </a:lnTo>
                  <a:lnTo>
                    <a:pt x="701" y="401"/>
                  </a:lnTo>
                  <a:lnTo>
                    <a:pt x="638" y="375"/>
                  </a:lnTo>
                  <a:lnTo>
                    <a:pt x="578" y="346"/>
                  </a:lnTo>
                  <a:lnTo>
                    <a:pt x="517" y="315"/>
                  </a:lnTo>
                  <a:lnTo>
                    <a:pt x="457" y="282"/>
                  </a:lnTo>
                  <a:lnTo>
                    <a:pt x="398" y="248"/>
                  </a:lnTo>
                  <a:lnTo>
                    <a:pt x="340" y="214"/>
                  </a:lnTo>
                  <a:lnTo>
                    <a:pt x="340" y="214"/>
                  </a:lnTo>
                  <a:lnTo>
                    <a:pt x="261" y="163"/>
                  </a:lnTo>
                  <a:lnTo>
                    <a:pt x="183" y="113"/>
                  </a:lnTo>
                  <a:lnTo>
                    <a:pt x="105" y="5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77" y="89"/>
                  </a:lnTo>
                  <a:lnTo>
                    <a:pt x="145" y="136"/>
                  </a:lnTo>
                  <a:lnTo>
                    <a:pt x="215" y="184"/>
                  </a:lnTo>
                  <a:lnTo>
                    <a:pt x="286" y="228"/>
                  </a:lnTo>
                  <a:lnTo>
                    <a:pt x="286" y="228"/>
                  </a:lnTo>
                  <a:lnTo>
                    <a:pt x="346" y="266"/>
                  </a:lnTo>
                  <a:lnTo>
                    <a:pt x="407" y="301"/>
                  </a:lnTo>
                  <a:lnTo>
                    <a:pt x="469" y="337"/>
                  </a:lnTo>
                  <a:lnTo>
                    <a:pt x="532" y="369"/>
                  </a:lnTo>
                  <a:lnTo>
                    <a:pt x="594" y="401"/>
                  </a:lnTo>
                  <a:lnTo>
                    <a:pt x="659" y="429"/>
                  </a:lnTo>
                  <a:lnTo>
                    <a:pt x="725" y="456"/>
                  </a:lnTo>
                  <a:lnTo>
                    <a:pt x="759" y="467"/>
                  </a:lnTo>
                  <a:lnTo>
                    <a:pt x="791" y="478"/>
                  </a:lnTo>
                  <a:lnTo>
                    <a:pt x="791" y="478"/>
                  </a:lnTo>
                  <a:lnTo>
                    <a:pt x="826" y="487"/>
                  </a:lnTo>
                  <a:lnTo>
                    <a:pt x="858" y="496"/>
                  </a:lnTo>
                  <a:lnTo>
                    <a:pt x="925" y="511"/>
                  </a:lnTo>
                  <a:lnTo>
                    <a:pt x="992" y="522"/>
                  </a:lnTo>
                  <a:lnTo>
                    <a:pt x="1060" y="531"/>
                  </a:lnTo>
                  <a:lnTo>
                    <a:pt x="1127" y="537"/>
                  </a:lnTo>
                  <a:lnTo>
                    <a:pt x="1195" y="540"/>
                  </a:lnTo>
                  <a:lnTo>
                    <a:pt x="1264" y="540"/>
                  </a:lnTo>
                  <a:lnTo>
                    <a:pt x="1332" y="537"/>
                  </a:lnTo>
                  <a:lnTo>
                    <a:pt x="1332" y="537"/>
                  </a:lnTo>
                  <a:lnTo>
                    <a:pt x="1390" y="534"/>
                  </a:lnTo>
                  <a:lnTo>
                    <a:pt x="1449" y="531"/>
                  </a:lnTo>
                  <a:lnTo>
                    <a:pt x="1510" y="525"/>
                  </a:lnTo>
                  <a:lnTo>
                    <a:pt x="1540" y="521"/>
                  </a:lnTo>
                  <a:lnTo>
                    <a:pt x="1571" y="516"/>
                  </a:lnTo>
                  <a:lnTo>
                    <a:pt x="1601" y="511"/>
                  </a:lnTo>
                  <a:lnTo>
                    <a:pt x="1629" y="503"/>
                  </a:lnTo>
                  <a:lnTo>
                    <a:pt x="1659" y="494"/>
                  </a:lnTo>
                  <a:lnTo>
                    <a:pt x="1687" y="484"/>
                  </a:lnTo>
                  <a:lnTo>
                    <a:pt x="1714" y="473"/>
                  </a:lnTo>
                  <a:lnTo>
                    <a:pt x="1740" y="460"/>
                  </a:lnTo>
                  <a:lnTo>
                    <a:pt x="1766" y="445"/>
                  </a:lnTo>
                  <a:lnTo>
                    <a:pt x="1789" y="429"/>
                  </a:lnTo>
                  <a:lnTo>
                    <a:pt x="1789" y="429"/>
                  </a:lnTo>
                  <a:lnTo>
                    <a:pt x="1806" y="416"/>
                  </a:lnTo>
                  <a:lnTo>
                    <a:pt x="1821" y="402"/>
                  </a:lnTo>
                  <a:lnTo>
                    <a:pt x="1835" y="386"/>
                  </a:lnTo>
                  <a:lnTo>
                    <a:pt x="1849" y="368"/>
                  </a:lnTo>
                  <a:lnTo>
                    <a:pt x="1861" y="350"/>
                  </a:lnTo>
                  <a:lnTo>
                    <a:pt x="1868" y="331"/>
                  </a:lnTo>
                  <a:lnTo>
                    <a:pt x="1871" y="320"/>
                  </a:lnTo>
                  <a:lnTo>
                    <a:pt x="1874" y="310"/>
                  </a:lnTo>
                  <a:lnTo>
                    <a:pt x="1875" y="300"/>
                  </a:lnTo>
                  <a:lnTo>
                    <a:pt x="1875" y="289"/>
                  </a:lnTo>
                  <a:lnTo>
                    <a:pt x="1875" y="289"/>
                  </a:lnTo>
                  <a:lnTo>
                    <a:pt x="1875" y="285"/>
                  </a:lnTo>
                  <a:lnTo>
                    <a:pt x="1874" y="280"/>
                  </a:lnTo>
                  <a:lnTo>
                    <a:pt x="1868" y="274"/>
                  </a:lnTo>
                  <a:lnTo>
                    <a:pt x="1862" y="270"/>
                  </a:lnTo>
                  <a:lnTo>
                    <a:pt x="1855" y="269"/>
                  </a:lnTo>
                  <a:lnTo>
                    <a:pt x="1847" y="270"/>
                  </a:lnTo>
                  <a:lnTo>
                    <a:pt x="1840" y="274"/>
                  </a:lnTo>
                  <a:lnTo>
                    <a:pt x="1837" y="277"/>
                  </a:lnTo>
                  <a:lnTo>
                    <a:pt x="1835" y="280"/>
                  </a:lnTo>
                  <a:lnTo>
                    <a:pt x="1834" y="285"/>
                  </a:lnTo>
                  <a:lnTo>
                    <a:pt x="1834" y="289"/>
                  </a:lnTo>
                  <a:lnTo>
                    <a:pt x="183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58">
              <a:extLst>
                <a:ext uri="{FF2B5EF4-FFF2-40B4-BE49-F238E27FC236}">
                  <a16:creationId xmlns:a16="http://schemas.microsoft.com/office/drawing/2014/main" id="{52901BDF-0DDF-DF86-3670-92041AFCA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778"/>
              <a:ext cx="214" cy="239"/>
            </a:xfrm>
            <a:custGeom>
              <a:avLst/>
              <a:gdLst>
                <a:gd name="T0" fmla="*/ 13 w 643"/>
                <a:gd name="T1" fmla="*/ 13 h 716"/>
                <a:gd name="T2" fmla="*/ 2 w 643"/>
                <a:gd name="T3" fmla="*/ 59 h 716"/>
                <a:gd name="T4" fmla="*/ 0 w 643"/>
                <a:gd name="T5" fmla="*/ 108 h 716"/>
                <a:gd name="T6" fmla="*/ 6 w 643"/>
                <a:gd name="T7" fmla="*/ 156 h 716"/>
                <a:gd name="T8" fmla="*/ 21 w 643"/>
                <a:gd name="T9" fmla="*/ 199 h 716"/>
                <a:gd name="T10" fmla="*/ 31 w 643"/>
                <a:gd name="T11" fmla="*/ 220 h 716"/>
                <a:gd name="T12" fmla="*/ 59 w 643"/>
                <a:gd name="T13" fmla="*/ 257 h 716"/>
                <a:gd name="T14" fmla="*/ 111 w 643"/>
                <a:gd name="T15" fmla="*/ 306 h 716"/>
                <a:gd name="T16" fmla="*/ 146 w 643"/>
                <a:gd name="T17" fmla="*/ 336 h 716"/>
                <a:gd name="T18" fmla="*/ 242 w 643"/>
                <a:gd name="T19" fmla="*/ 419 h 716"/>
                <a:gd name="T20" fmla="*/ 443 w 643"/>
                <a:gd name="T21" fmla="*/ 578 h 716"/>
                <a:gd name="T22" fmla="*/ 542 w 643"/>
                <a:gd name="T23" fmla="*/ 658 h 716"/>
                <a:gd name="T24" fmla="*/ 606 w 643"/>
                <a:gd name="T25" fmla="*/ 711 h 716"/>
                <a:gd name="T26" fmla="*/ 613 w 643"/>
                <a:gd name="T27" fmla="*/ 716 h 716"/>
                <a:gd name="T28" fmla="*/ 630 w 643"/>
                <a:gd name="T29" fmla="*/ 714 h 716"/>
                <a:gd name="T30" fmla="*/ 640 w 643"/>
                <a:gd name="T31" fmla="*/ 702 h 716"/>
                <a:gd name="T32" fmla="*/ 642 w 643"/>
                <a:gd name="T33" fmla="*/ 692 h 716"/>
                <a:gd name="T34" fmla="*/ 639 w 643"/>
                <a:gd name="T35" fmla="*/ 685 h 716"/>
                <a:gd name="T36" fmla="*/ 636 w 643"/>
                <a:gd name="T37" fmla="*/ 682 h 716"/>
                <a:gd name="T38" fmla="*/ 475 w 643"/>
                <a:gd name="T39" fmla="*/ 548 h 716"/>
                <a:gd name="T40" fmla="*/ 422 w 643"/>
                <a:gd name="T41" fmla="*/ 505 h 716"/>
                <a:gd name="T42" fmla="*/ 229 w 643"/>
                <a:gd name="T43" fmla="*/ 352 h 716"/>
                <a:gd name="T44" fmla="*/ 189 w 643"/>
                <a:gd name="T45" fmla="*/ 319 h 716"/>
                <a:gd name="T46" fmla="*/ 131 w 643"/>
                <a:gd name="T47" fmla="*/ 267 h 716"/>
                <a:gd name="T48" fmla="*/ 94 w 643"/>
                <a:gd name="T49" fmla="*/ 230 h 716"/>
                <a:gd name="T50" fmla="*/ 77 w 643"/>
                <a:gd name="T51" fmla="*/ 211 h 716"/>
                <a:gd name="T52" fmla="*/ 64 w 643"/>
                <a:gd name="T53" fmla="*/ 190 h 716"/>
                <a:gd name="T54" fmla="*/ 54 w 643"/>
                <a:gd name="T55" fmla="*/ 169 h 716"/>
                <a:gd name="T56" fmla="*/ 43 w 643"/>
                <a:gd name="T57" fmla="*/ 122 h 716"/>
                <a:gd name="T58" fmla="*/ 43 w 643"/>
                <a:gd name="T59" fmla="*/ 71 h 716"/>
                <a:gd name="T60" fmla="*/ 54 w 643"/>
                <a:gd name="T61" fmla="*/ 25 h 716"/>
                <a:gd name="T62" fmla="*/ 54 w 643"/>
                <a:gd name="T63" fmla="*/ 21 h 716"/>
                <a:gd name="T64" fmla="*/ 54 w 643"/>
                <a:gd name="T65" fmla="*/ 12 h 716"/>
                <a:gd name="T66" fmla="*/ 46 w 643"/>
                <a:gd name="T67" fmla="*/ 3 h 716"/>
                <a:gd name="T68" fmla="*/ 31 w 643"/>
                <a:gd name="T69" fmla="*/ 0 h 716"/>
                <a:gd name="T70" fmla="*/ 18 w 643"/>
                <a:gd name="T71" fmla="*/ 6 h 716"/>
                <a:gd name="T72" fmla="*/ 13 w 643"/>
                <a:gd name="T73" fmla="*/ 1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716">
                  <a:moveTo>
                    <a:pt x="13" y="13"/>
                  </a:moveTo>
                  <a:lnTo>
                    <a:pt x="13" y="13"/>
                  </a:lnTo>
                  <a:lnTo>
                    <a:pt x="6" y="36"/>
                  </a:lnTo>
                  <a:lnTo>
                    <a:pt x="2" y="59"/>
                  </a:lnTo>
                  <a:lnTo>
                    <a:pt x="0" y="83"/>
                  </a:lnTo>
                  <a:lnTo>
                    <a:pt x="0" y="108"/>
                  </a:lnTo>
                  <a:lnTo>
                    <a:pt x="2" y="132"/>
                  </a:lnTo>
                  <a:lnTo>
                    <a:pt x="6" y="156"/>
                  </a:lnTo>
                  <a:lnTo>
                    <a:pt x="12" y="180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31" y="220"/>
                  </a:lnTo>
                  <a:lnTo>
                    <a:pt x="45" y="238"/>
                  </a:lnTo>
                  <a:lnTo>
                    <a:pt x="59" y="257"/>
                  </a:lnTo>
                  <a:lnTo>
                    <a:pt x="76" y="273"/>
                  </a:lnTo>
                  <a:lnTo>
                    <a:pt x="111" y="306"/>
                  </a:lnTo>
                  <a:lnTo>
                    <a:pt x="146" y="336"/>
                  </a:lnTo>
                  <a:lnTo>
                    <a:pt x="146" y="336"/>
                  </a:lnTo>
                  <a:lnTo>
                    <a:pt x="193" y="377"/>
                  </a:lnTo>
                  <a:lnTo>
                    <a:pt x="242" y="419"/>
                  </a:lnTo>
                  <a:lnTo>
                    <a:pt x="343" y="497"/>
                  </a:lnTo>
                  <a:lnTo>
                    <a:pt x="443" y="578"/>
                  </a:lnTo>
                  <a:lnTo>
                    <a:pt x="542" y="658"/>
                  </a:lnTo>
                  <a:lnTo>
                    <a:pt x="542" y="658"/>
                  </a:lnTo>
                  <a:lnTo>
                    <a:pt x="606" y="711"/>
                  </a:lnTo>
                  <a:lnTo>
                    <a:pt x="606" y="711"/>
                  </a:lnTo>
                  <a:lnTo>
                    <a:pt x="610" y="714"/>
                  </a:lnTo>
                  <a:lnTo>
                    <a:pt x="613" y="716"/>
                  </a:lnTo>
                  <a:lnTo>
                    <a:pt x="622" y="716"/>
                  </a:lnTo>
                  <a:lnTo>
                    <a:pt x="630" y="714"/>
                  </a:lnTo>
                  <a:lnTo>
                    <a:pt x="636" y="710"/>
                  </a:lnTo>
                  <a:lnTo>
                    <a:pt x="640" y="702"/>
                  </a:lnTo>
                  <a:lnTo>
                    <a:pt x="643" y="696"/>
                  </a:lnTo>
                  <a:lnTo>
                    <a:pt x="642" y="692"/>
                  </a:lnTo>
                  <a:lnTo>
                    <a:pt x="642" y="689"/>
                  </a:lnTo>
                  <a:lnTo>
                    <a:pt x="639" y="685"/>
                  </a:lnTo>
                  <a:lnTo>
                    <a:pt x="636" y="682"/>
                  </a:lnTo>
                  <a:lnTo>
                    <a:pt x="636" y="682"/>
                  </a:lnTo>
                  <a:lnTo>
                    <a:pt x="529" y="593"/>
                  </a:lnTo>
                  <a:lnTo>
                    <a:pt x="475" y="548"/>
                  </a:lnTo>
                  <a:lnTo>
                    <a:pt x="422" y="505"/>
                  </a:lnTo>
                  <a:lnTo>
                    <a:pt x="422" y="505"/>
                  </a:lnTo>
                  <a:lnTo>
                    <a:pt x="325" y="429"/>
                  </a:lnTo>
                  <a:lnTo>
                    <a:pt x="229" y="352"/>
                  </a:lnTo>
                  <a:lnTo>
                    <a:pt x="229" y="352"/>
                  </a:lnTo>
                  <a:lnTo>
                    <a:pt x="189" y="319"/>
                  </a:lnTo>
                  <a:lnTo>
                    <a:pt x="149" y="285"/>
                  </a:lnTo>
                  <a:lnTo>
                    <a:pt x="131" y="267"/>
                  </a:lnTo>
                  <a:lnTo>
                    <a:pt x="111" y="250"/>
                  </a:lnTo>
                  <a:lnTo>
                    <a:pt x="94" y="230"/>
                  </a:lnTo>
                  <a:lnTo>
                    <a:pt x="77" y="211"/>
                  </a:lnTo>
                  <a:lnTo>
                    <a:pt x="77" y="211"/>
                  </a:lnTo>
                  <a:lnTo>
                    <a:pt x="70" y="201"/>
                  </a:lnTo>
                  <a:lnTo>
                    <a:pt x="64" y="190"/>
                  </a:lnTo>
                  <a:lnTo>
                    <a:pt x="58" y="180"/>
                  </a:lnTo>
                  <a:lnTo>
                    <a:pt x="54" y="169"/>
                  </a:lnTo>
                  <a:lnTo>
                    <a:pt x="46" y="146"/>
                  </a:lnTo>
                  <a:lnTo>
                    <a:pt x="43" y="122"/>
                  </a:lnTo>
                  <a:lnTo>
                    <a:pt x="42" y="97"/>
                  </a:lnTo>
                  <a:lnTo>
                    <a:pt x="43" y="71"/>
                  </a:lnTo>
                  <a:lnTo>
                    <a:pt x="46" y="48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159">
              <a:extLst>
                <a:ext uri="{FF2B5EF4-FFF2-40B4-BE49-F238E27FC236}">
                  <a16:creationId xmlns:a16="http://schemas.microsoft.com/office/drawing/2014/main" id="{B4446A84-108F-FF07-4417-5D917F3A0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800"/>
              <a:ext cx="158" cy="44"/>
            </a:xfrm>
            <a:custGeom>
              <a:avLst/>
              <a:gdLst>
                <a:gd name="T0" fmla="*/ 0 w 473"/>
                <a:gd name="T1" fmla="*/ 21 h 133"/>
                <a:gd name="T2" fmla="*/ 6 w 473"/>
                <a:gd name="T3" fmla="*/ 46 h 133"/>
                <a:gd name="T4" fmla="*/ 20 w 473"/>
                <a:gd name="T5" fmla="*/ 67 h 133"/>
                <a:gd name="T6" fmla="*/ 39 w 473"/>
                <a:gd name="T7" fmla="*/ 85 h 133"/>
                <a:gd name="T8" fmla="*/ 64 w 473"/>
                <a:gd name="T9" fmla="*/ 98 h 133"/>
                <a:gd name="T10" fmla="*/ 118 w 473"/>
                <a:gd name="T11" fmla="*/ 118 h 133"/>
                <a:gd name="T12" fmla="*/ 167 w 473"/>
                <a:gd name="T13" fmla="*/ 127 h 133"/>
                <a:gd name="T14" fmla="*/ 202 w 473"/>
                <a:gd name="T15" fmla="*/ 131 h 133"/>
                <a:gd name="T16" fmla="*/ 280 w 473"/>
                <a:gd name="T17" fmla="*/ 133 h 133"/>
                <a:gd name="T18" fmla="*/ 357 w 473"/>
                <a:gd name="T19" fmla="*/ 124 h 133"/>
                <a:gd name="T20" fmla="*/ 394 w 473"/>
                <a:gd name="T21" fmla="*/ 113 h 133"/>
                <a:gd name="T22" fmla="*/ 430 w 473"/>
                <a:gd name="T23" fmla="*/ 100 h 133"/>
                <a:gd name="T24" fmla="*/ 462 w 473"/>
                <a:gd name="T25" fmla="*/ 82 h 133"/>
                <a:gd name="T26" fmla="*/ 467 w 473"/>
                <a:gd name="T27" fmla="*/ 81 h 133"/>
                <a:gd name="T28" fmla="*/ 473 w 473"/>
                <a:gd name="T29" fmla="*/ 69 h 133"/>
                <a:gd name="T30" fmla="*/ 470 w 473"/>
                <a:gd name="T31" fmla="*/ 54 h 133"/>
                <a:gd name="T32" fmla="*/ 458 w 473"/>
                <a:gd name="T33" fmla="*/ 45 h 133"/>
                <a:gd name="T34" fmla="*/ 450 w 473"/>
                <a:gd name="T35" fmla="*/ 43 h 133"/>
                <a:gd name="T36" fmla="*/ 441 w 473"/>
                <a:gd name="T37" fmla="*/ 46 h 133"/>
                <a:gd name="T38" fmla="*/ 428 w 473"/>
                <a:gd name="T39" fmla="*/ 54 h 133"/>
                <a:gd name="T40" fmla="*/ 386 w 473"/>
                <a:gd name="T41" fmla="*/ 72 h 133"/>
                <a:gd name="T42" fmla="*/ 326 w 473"/>
                <a:gd name="T43" fmla="*/ 87 h 133"/>
                <a:gd name="T44" fmla="*/ 263 w 473"/>
                <a:gd name="T45" fmla="*/ 91 h 133"/>
                <a:gd name="T46" fmla="*/ 204 w 473"/>
                <a:gd name="T47" fmla="*/ 89 h 133"/>
                <a:gd name="T48" fmla="*/ 167 w 473"/>
                <a:gd name="T49" fmla="*/ 85 h 133"/>
                <a:gd name="T50" fmla="*/ 128 w 473"/>
                <a:gd name="T51" fmla="*/ 79 h 133"/>
                <a:gd name="T52" fmla="*/ 91 w 473"/>
                <a:gd name="T53" fmla="*/ 66 h 133"/>
                <a:gd name="T54" fmla="*/ 60 w 473"/>
                <a:gd name="T55" fmla="*/ 46 h 133"/>
                <a:gd name="T56" fmla="*/ 49 w 473"/>
                <a:gd name="T57" fmla="*/ 36 h 133"/>
                <a:gd name="T58" fmla="*/ 43 w 473"/>
                <a:gd name="T59" fmla="*/ 24 h 133"/>
                <a:gd name="T60" fmla="*/ 42 w 473"/>
                <a:gd name="T61" fmla="*/ 20 h 133"/>
                <a:gd name="T62" fmla="*/ 42 w 473"/>
                <a:gd name="T63" fmla="*/ 21 h 133"/>
                <a:gd name="T64" fmla="*/ 40 w 473"/>
                <a:gd name="T65" fmla="*/ 12 h 133"/>
                <a:gd name="T66" fmla="*/ 29 w 473"/>
                <a:gd name="T67" fmla="*/ 2 h 133"/>
                <a:gd name="T68" fmla="*/ 14 w 473"/>
                <a:gd name="T69" fmla="*/ 2 h 133"/>
                <a:gd name="T70" fmla="*/ 3 w 473"/>
                <a:gd name="T71" fmla="*/ 9 h 133"/>
                <a:gd name="T72" fmla="*/ 0 w 473"/>
                <a:gd name="T73" fmla="*/ 17 h 133"/>
                <a:gd name="T74" fmla="*/ 0 w 473"/>
                <a:gd name="T75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133">
                  <a:moveTo>
                    <a:pt x="0" y="21"/>
                  </a:moveTo>
                  <a:lnTo>
                    <a:pt x="0" y="21"/>
                  </a:lnTo>
                  <a:lnTo>
                    <a:pt x="2" y="35"/>
                  </a:lnTo>
                  <a:lnTo>
                    <a:pt x="6" y="46"/>
                  </a:lnTo>
                  <a:lnTo>
                    <a:pt x="12" y="57"/>
                  </a:lnTo>
                  <a:lnTo>
                    <a:pt x="20" y="67"/>
                  </a:lnTo>
                  <a:lnTo>
                    <a:pt x="29" y="76"/>
                  </a:lnTo>
                  <a:lnTo>
                    <a:pt x="39" y="85"/>
                  </a:lnTo>
                  <a:lnTo>
                    <a:pt x="51" y="92"/>
                  </a:lnTo>
                  <a:lnTo>
                    <a:pt x="64" y="98"/>
                  </a:lnTo>
                  <a:lnTo>
                    <a:pt x="91" y="109"/>
                  </a:lnTo>
                  <a:lnTo>
                    <a:pt x="118" y="118"/>
                  </a:lnTo>
                  <a:lnTo>
                    <a:pt x="144" y="124"/>
                  </a:lnTo>
                  <a:lnTo>
                    <a:pt x="167" y="127"/>
                  </a:lnTo>
                  <a:lnTo>
                    <a:pt x="167" y="127"/>
                  </a:lnTo>
                  <a:lnTo>
                    <a:pt x="202" y="131"/>
                  </a:lnTo>
                  <a:lnTo>
                    <a:pt x="241" y="133"/>
                  </a:lnTo>
                  <a:lnTo>
                    <a:pt x="280" y="133"/>
                  </a:lnTo>
                  <a:lnTo>
                    <a:pt x="318" y="130"/>
                  </a:lnTo>
                  <a:lnTo>
                    <a:pt x="357" y="124"/>
                  </a:lnTo>
                  <a:lnTo>
                    <a:pt x="376" y="119"/>
                  </a:lnTo>
                  <a:lnTo>
                    <a:pt x="394" y="113"/>
                  </a:lnTo>
                  <a:lnTo>
                    <a:pt x="412" y="107"/>
                  </a:lnTo>
                  <a:lnTo>
                    <a:pt x="430" y="100"/>
                  </a:lnTo>
                  <a:lnTo>
                    <a:pt x="446" y="92"/>
                  </a:lnTo>
                  <a:lnTo>
                    <a:pt x="462" y="82"/>
                  </a:lnTo>
                  <a:lnTo>
                    <a:pt x="462" y="82"/>
                  </a:lnTo>
                  <a:lnTo>
                    <a:pt x="467" y="81"/>
                  </a:lnTo>
                  <a:lnTo>
                    <a:pt x="470" y="76"/>
                  </a:lnTo>
                  <a:lnTo>
                    <a:pt x="473" y="69"/>
                  </a:lnTo>
                  <a:lnTo>
                    <a:pt x="473" y="61"/>
                  </a:lnTo>
                  <a:lnTo>
                    <a:pt x="470" y="54"/>
                  </a:lnTo>
                  <a:lnTo>
                    <a:pt x="464" y="48"/>
                  </a:lnTo>
                  <a:lnTo>
                    <a:pt x="458" y="45"/>
                  </a:lnTo>
                  <a:lnTo>
                    <a:pt x="453" y="43"/>
                  </a:lnTo>
                  <a:lnTo>
                    <a:pt x="450" y="43"/>
                  </a:lnTo>
                  <a:lnTo>
                    <a:pt x="446" y="45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28" y="54"/>
                  </a:lnTo>
                  <a:lnTo>
                    <a:pt x="415" y="61"/>
                  </a:lnTo>
                  <a:lnTo>
                    <a:pt x="386" y="72"/>
                  </a:lnTo>
                  <a:lnTo>
                    <a:pt x="357" y="81"/>
                  </a:lnTo>
                  <a:lnTo>
                    <a:pt x="326" y="87"/>
                  </a:lnTo>
                  <a:lnTo>
                    <a:pt x="294" y="89"/>
                  </a:lnTo>
                  <a:lnTo>
                    <a:pt x="263" y="91"/>
                  </a:lnTo>
                  <a:lnTo>
                    <a:pt x="234" y="91"/>
                  </a:lnTo>
                  <a:lnTo>
                    <a:pt x="204" y="89"/>
                  </a:lnTo>
                  <a:lnTo>
                    <a:pt x="204" y="89"/>
                  </a:lnTo>
                  <a:lnTo>
                    <a:pt x="167" y="85"/>
                  </a:lnTo>
                  <a:lnTo>
                    <a:pt x="147" y="82"/>
                  </a:lnTo>
                  <a:lnTo>
                    <a:pt x="128" y="79"/>
                  </a:lnTo>
                  <a:lnTo>
                    <a:pt x="109" y="73"/>
                  </a:lnTo>
                  <a:lnTo>
                    <a:pt x="91" y="66"/>
                  </a:lnTo>
                  <a:lnTo>
                    <a:pt x="75" y="57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49" y="3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160">
              <a:extLst>
                <a:ext uri="{FF2B5EF4-FFF2-40B4-BE49-F238E27FC236}">
                  <a16:creationId xmlns:a16="http://schemas.microsoft.com/office/drawing/2014/main" id="{DECBDB89-C00B-F1DD-D4B4-391A9067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037"/>
              <a:ext cx="106" cy="14"/>
            </a:xfrm>
            <a:custGeom>
              <a:avLst/>
              <a:gdLst>
                <a:gd name="T0" fmla="*/ 298 w 318"/>
                <a:gd name="T1" fmla="*/ 0 h 41"/>
                <a:gd name="T2" fmla="*/ 298 w 318"/>
                <a:gd name="T3" fmla="*/ 0 h 41"/>
                <a:gd name="T4" fmla="*/ 21 w 318"/>
                <a:gd name="T5" fmla="*/ 0 h 41"/>
                <a:gd name="T6" fmla="*/ 21 w 318"/>
                <a:gd name="T7" fmla="*/ 0 h 41"/>
                <a:gd name="T8" fmla="*/ 16 w 318"/>
                <a:gd name="T9" fmla="*/ 1 h 41"/>
                <a:gd name="T10" fmla="*/ 12 w 318"/>
                <a:gd name="T11" fmla="*/ 1 h 41"/>
                <a:gd name="T12" fmla="*/ 9 w 318"/>
                <a:gd name="T13" fmla="*/ 4 h 41"/>
                <a:gd name="T14" fmla="*/ 6 w 318"/>
                <a:gd name="T15" fmla="*/ 7 h 41"/>
                <a:gd name="T16" fmla="*/ 1 w 318"/>
                <a:gd name="T17" fmla="*/ 13 h 41"/>
                <a:gd name="T18" fmla="*/ 0 w 318"/>
                <a:gd name="T19" fmla="*/ 21 h 41"/>
                <a:gd name="T20" fmla="*/ 1 w 318"/>
                <a:gd name="T21" fmla="*/ 28 h 41"/>
                <a:gd name="T22" fmla="*/ 6 w 318"/>
                <a:gd name="T23" fmla="*/ 35 h 41"/>
                <a:gd name="T24" fmla="*/ 9 w 318"/>
                <a:gd name="T25" fmla="*/ 38 h 41"/>
                <a:gd name="T26" fmla="*/ 12 w 318"/>
                <a:gd name="T27" fmla="*/ 40 h 41"/>
                <a:gd name="T28" fmla="*/ 16 w 318"/>
                <a:gd name="T29" fmla="*/ 41 h 41"/>
                <a:gd name="T30" fmla="*/ 21 w 318"/>
                <a:gd name="T31" fmla="*/ 41 h 41"/>
                <a:gd name="T32" fmla="*/ 21 w 318"/>
                <a:gd name="T33" fmla="*/ 41 h 41"/>
                <a:gd name="T34" fmla="*/ 298 w 318"/>
                <a:gd name="T35" fmla="*/ 41 h 41"/>
                <a:gd name="T36" fmla="*/ 298 w 318"/>
                <a:gd name="T37" fmla="*/ 41 h 41"/>
                <a:gd name="T38" fmla="*/ 303 w 318"/>
                <a:gd name="T39" fmla="*/ 41 h 41"/>
                <a:gd name="T40" fmla="*/ 307 w 318"/>
                <a:gd name="T41" fmla="*/ 40 h 41"/>
                <a:gd name="T42" fmla="*/ 310 w 318"/>
                <a:gd name="T43" fmla="*/ 38 h 41"/>
                <a:gd name="T44" fmla="*/ 313 w 318"/>
                <a:gd name="T45" fmla="*/ 35 h 41"/>
                <a:gd name="T46" fmla="*/ 316 w 318"/>
                <a:gd name="T47" fmla="*/ 28 h 41"/>
                <a:gd name="T48" fmla="*/ 318 w 318"/>
                <a:gd name="T49" fmla="*/ 21 h 41"/>
                <a:gd name="T50" fmla="*/ 316 w 318"/>
                <a:gd name="T51" fmla="*/ 13 h 41"/>
                <a:gd name="T52" fmla="*/ 313 w 318"/>
                <a:gd name="T53" fmla="*/ 7 h 41"/>
                <a:gd name="T54" fmla="*/ 310 w 318"/>
                <a:gd name="T55" fmla="*/ 4 h 41"/>
                <a:gd name="T56" fmla="*/ 307 w 318"/>
                <a:gd name="T57" fmla="*/ 1 h 41"/>
                <a:gd name="T58" fmla="*/ 303 w 318"/>
                <a:gd name="T59" fmla="*/ 1 h 41"/>
                <a:gd name="T60" fmla="*/ 298 w 318"/>
                <a:gd name="T61" fmla="*/ 0 h 41"/>
                <a:gd name="T62" fmla="*/ 298 w 318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1">
                  <a:moveTo>
                    <a:pt x="298" y="0"/>
                  </a:moveTo>
                  <a:lnTo>
                    <a:pt x="29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8" y="41"/>
                  </a:lnTo>
                  <a:lnTo>
                    <a:pt x="298" y="41"/>
                  </a:lnTo>
                  <a:lnTo>
                    <a:pt x="303" y="41"/>
                  </a:lnTo>
                  <a:lnTo>
                    <a:pt x="307" y="40"/>
                  </a:lnTo>
                  <a:lnTo>
                    <a:pt x="310" y="38"/>
                  </a:lnTo>
                  <a:lnTo>
                    <a:pt x="313" y="35"/>
                  </a:lnTo>
                  <a:lnTo>
                    <a:pt x="316" y="28"/>
                  </a:lnTo>
                  <a:lnTo>
                    <a:pt x="318" y="21"/>
                  </a:lnTo>
                  <a:lnTo>
                    <a:pt x="316" y="13"/>
                  </a:lnTo>
                  <a:lnTo>
                    <a:pt x="313" y="7"/>
                  </a:lnTo>
                  <a:lnTo>
                    <a:pt x="310" y="4"/>
                  </a:lnTo>
                  <a:lnTo>
                    <a:pt x="307" y="1"/>
                  </a:lnTo>
                  <a:lnTo>
                    <a:pt x="303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161">
              <a:extLst>
                <a:ext uri="{FF2B5EF4-FFF2-40B4-BE49-F238E27FC236}">
                  <a16:creationId xmlns:a16="http://schemas.microsoft.com/office/drawing/2014/main" id="{CEE2A43A-1D6B-C7D2-676E-744A0381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2018"/>
              <a:ext cx="85" cy="14"/>
            </a:xfrm>
            <a:custGeom>
              <a:avLst/>
              <a:gdLst>
                <a:gd name="T0" fmla="*/ 21 w 253"/>
                <a:gd name="T1" fmla="*/ 42 h 42"/>
                <a:gd name="T2" fmla="*/ 21 w 253"/>
                <a:gd name="T3" fmla="*/ 42 h 42"/>
                <a:gd name="T4" fmla="*/ 232 w 253"/>
                <a:gd name="T5" fmla="*/ 42 h 42"/>
                <a:gd name="T6" fmla="*/ 232 w 253"/>
                <a:gd name="T7" fmla="*/ 42 h 42"/>
                <a:gd name="T8" fmla="*/ 236 w 253"/>
                <a:gd name="T9" fmla="*/ 42 h 42"/>
                <a:gd name="T10" fmla="*/ 241 w 253"/>
                <a:gd name="T11" fmla="*/ 40 h 42"/>
                <a:gd name="T12" fmla="*/ 244 w 253"/>
                <a:gd name="T13" fmla="*/ 39 h 42"/>
                <a:gd name="T14" fmla="*/ 247 w 253"/>
                <a:gd name="T15" fmla="*/ 36 h 42"/>
                <a:gd name="T16" fmla="*/ 251 w 253"/>
                <a:gd name="T17" fmla="*/ 29 h 42"/>
                <a:gd name="T18" fmla="*/ 253 w 253"/>
                <a:gd name="T19" fmla="*/ 21 h 42"/>
                <a:gd name="T20" fmla="*/ 251 w 253"/>
                <a:gd name="T21" fmla="*/ 14 h 42"/>
                <a:gd name="T22" fmla="*/ 247 w 253"/>
                <a:gd name="T23" fmla="*/ 8 h 42"/>
                <a:gd name="T24" fmla="*/ 244 w 253"/>
                <a:gd name="T25" fmla="*/ 5 h 42"/>
                <a:gd name="T26" fmla="*/ 241 w 253"/>
                <a:gd name="T27" fmla="*/ 2 h 42"/>
                <a:gd name="T28" fmla="*/ 236 w 253"/>
                <a:gd name="T29" fmla="*/ 0 h 42"/>
                <a:gd name="T30" fmla="*/ 232 w 253"/>
                <a:gd name="T31" fmla="*/ 0 h 42"/>
                <a:gd name="T32" fmla="*/ 232 w 253"/>
                <a:gd name="T33" fmla="*/ 0 h 42"/>
                <a:gd name="T34" fmla="*/ 21 w 253"/>
                <a:gd name="T35" fmla="*/ 0 h 42"/>
                <a:gd name="T36" fmla="*/ 21 w 253"/>
                <a:gd name="T37" fmla="*/ 0 h 42"/>
                <a:gd name="T38" fmla="*/ 15 w 253"/>
                <a:gd name="T39" fmla="*/ 0 h 42"/>
                <a:gd name="T40" fmla="*/ 12 w 253"/>
                <a:gd name="T41" fmla="*/ 2 h 42"/>
                <a:gd name="T42" fmla="*/ 8 w 253"/>
                <a:gd name="T43" fmla="*/ 5 h 42"/>
                <a:gd name="T44" fmla="*/ 5 w 253"/>
                <a:gd name="T45" fmla="*/ 8 h 42"/>
                <a:gd name="T46" fmla="*/ 2 w 253"/>
                <a:gd name="T47" fmla="*/ 14 h 42"/>
                <a:gd name="T48" fmla="*/ 0 w 253"/>
                <a:gd name="T49" fmla="*/ 21 h 42"/>
                <a:gd name="T50" fmla="*/ 2 w 253"/>
                <a:gd name="T51" fmla="*/ 29 h 42"/>
                <a:gd name="T52" fmla="*/ 5 w 253"/>
                <a:gd name="T53" fmla="*/ 36 h 42"/>
                <a:gd name="T54" fmla="*/ 8 w 253"/>
                <a:gd name="T55" fmla="*/ 39 h 42"/>
                <a:gd name="T56" fmla="*/ 12 w 253"/>
                <a:gd name="T57" fmla="*/ 40 h 42"/>
                <a:gd name="T58" fmla="*/ 15 w 253"/>
                <a:gd name="T59" fmla="*/ 42 h 42"/>
                <a:gd name="T60" fmla="*/ 21 w 253"/>
                <a:gd name="T61" fmla="*/ 42 h 42"/>
                <a:gd name="T62" fmla="*/ 21 w 253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3" h="42">
                  <a:moveTo>
                    <a:pt x="21" y="42"/>
                  </a:moveTo>
                  <a:lnTo>
                    <a:pt x="21" y="42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6" y="42"/>
                  </a:lnTo>
                  <a:lnTo>
                    <a:pt x="241" y="40"/>
                  </a:lnTo>
                  <a:lnTo>
                    <a:pt x="244" y="39"/>
                  </a:lnTo>
                  <a:lnTo>
                    <a:pt x="247" y="36"/>
                  </a:lnTo>
                  <a:lnTo>
                    <a:pt x="251" y="29"/>
                  </a:lnTo>
                  <a:lnTo>
                    <a:pt x="253" y="21"/>
                  </a:lnTo>
                  <a:lnTo>
                    <a:pt x="251" y="14"/>
                  </a:lnTo>
                  <a:lnTo>
                    <a:pt x="247" y="8"/>
                  </a:lnTo>
                  <a:lnTo>
                    <a:pt x="244" y="5"/>
                  </a:lnTo>
                  <a:lnTo>
                    <a:pt x="241" y="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12" y="40"/>
                  </a:lnTo>
                  <a:lnTo>
                    <a:pt x="15" y="42"/>
                  </a:lnTo>
                  <a:lnTo>
                    <a:pt x="21" y="42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162">
              <a:extLst>
                <a:ext uri="{FF2B5EF4-FFF2-40B4-BE49-F238E27FC236}">
                  <a16:creationId xmlns:a16="http://schemas.microsoft.com/office/drawing/2014/main" id="{A9F3EDD9-66CC-BECC-13C6-9E1516567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568"/>
              <a:ext cx="141" cy="32"/>
            </a:xfrm>
            <a:custGeom>
              <a:avLst/>
              <a:gdLst>
                <a:gd name="T0" fmla="*/ 26 w 422"/>
                <a:gd name="T1" fmla="*/ 97 h 97"/>
                <a:gd name="T2" fmla="*/ 26 w 422"/>
                <a:gd name="T3" fmla="*/ 97 h 97"/>
                <a:gd name="T4" fmla="*/ 95 w 422"/>
                <a:gd name="T5" fmla="*/ 67 h 97"/>
                <a:gd name="T6" fmla="*/ 131 w 422"/>
                <a:gd name="T7" fmla="*/ 55 h 97"/>
                <a:gd name="T8" fmla="*/ 149 w 422"/>
                <a:gd name="T9" fmla="*/ 49 h 97"/>
                <a:gd name="T10" fmla="*/ 167 w 422"/>
                <a:gd name="T11" fmla="*/ 46 h 97"/>
                <a:gd name="T12" fmla="*/ 167 w 422"/>
                <a:gd name="T13" fmla="*/ 46 h 97"/>
                <a:gd name="T14" fmla="*/ 182 w 422"/>
                <a:gd name="T15" fmla="*/ 43 h 97"/>
                <a:gd name="T16" fmla="*/ 198 w 422"/>
                <a:gd name="T17" fmla="*/ 42 h 97"/>
                <a:gd name="T18" fmla="*/ 213 w 422"/>
                <a:gd name="T19" fmla="*/ 42 h 97"/>
                <a:gd name="T20" fmla="*/ 226 w 422"/>
                <a:gd name="T21" fmla="*/ 42 h 97"/>
                <a:gd name="T22" fmla="*/ 256 w 422"/>
                <a:gd name="T23" fmla="*/ 45 h 97"/>
                <a:gd name="T24" fmla="*/ 283 w 422"/>
                <a:gd name="T25" fmla="*/ 51 h 97"/>
                <a:gd name="T26" fmla="*/ 311 w 422"/>
                <a:gd name="T27" fmla="*/ 58 h 97"/>
                <a:gd name="T28" fmla="*/ 338 w 422"/>
                <a:gd name="T29" fmla="*/ 68 h 97"/>
                <a:gd name="T30" fmla="*/ 364 w 422"/>
                <a:gd name="T31" fmla="*/ 80 h 97"/>
                <a:gd name="T32" fmla="*/ 391 w 422"/>
                <a:gd name="T33" fmla="*/ 94 h 97"/>
                <a:gd name="T34" fmla="*/ 391 w 422"/>
                <a:gd name="T35" fmla="*/ 94 h 97"/>
                <a:gd name="T36" fmla="*/ 395 w 422"/>
                <a:gd name="T37" fmla="*/ 95 h 97"/>
                <a:gd name="T38" fmla="*/ 400 w 422"/>
                <a:gd name="T39" fmla="*/ 97 h 97"/>
                <a:gd name="T40" fmla="*/ 407 w 422"/>
                <a:gd name="T41" fmla="*/ 95 h 97"/>
                <a:gd name="T42" fmla="*/ 415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1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2 w 422"/>
                <a:gd name="T57" fmla="*/ 58 h 97"/>
                <a:gd name="T58" fmla="*/ 412 w 422"/>
                <a:gd name="T59" fmla="*/ 58 h 97"/>
                <a:gd name="T60" fmla="*/ 384 w 422"/>
                <a:gd name="T61" fmla="*/ 45 h 97"/>
                <a:gd name="T62" fmla="*/ 357 w 422"/>
                <a:gd name="T63" fmla="*/ 33 h 97"/>
                <a:gd name="T64" fmla="*/ 329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3 w 422"/>
                <a:gd name="T73" fmla="*/ 0 h 97"/>
                <a:gd name="T74" fmla="*/ 182 w 422"/>
                <a:gd name="T75" fmla="*/ 2 h 97"/>
                <a:gd name="T76" fmla="*/ 182 w 422"/>
                <a:gd name="T77" fmla="*/ 2 h 97"/>
                <a:gd name="T78" fmla="*/ 159 w 422"/>
                <a:gd name="T79" fmla="*/ 5 h 97"/>
                <a:gd name="T80" fmla="*/ 139 w 422"/>
                <a:gd name="T81" fmla="*/ 11 h 97"/>
                <a:gd name="T82" fmla="*/ 118 w 422"/>
                <a:gd name="T83" fmla="*/ 16 h 97"/>
                <a:gd name="T84" fmla="*/ 97 w 422"/>
                <a:gd name="T85" fmla="*/ 24 h 97"/>
                <a:gd name="T86" fmla="*/ 55 w 422"/>
                <a:gd name="T87" fmla="*/ 39 h 97"/>
                <a:gd name="T88" fmla="*/ 14 w 422"/>
                <a:gd name="T89" fmla="*/ 57 h 97"/>
                <a:gd name="T90" fmla="*/ 14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2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5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7 w 422"/>
                <a:gd name="T109" fmla="*/ 97 h 97"/>
                <a:gd name="T110" fmla="*/ 21 w 422"/>
                <a:gd name="T111" fmla="*/ 97 h 97"/>
                <a:gd name="T112" fmla="*/ 26 w 422"/>
                <a:gd name="T113" fmla="*/ 97 h 97"/>
                <a:gd name="T114" fmla="*/ 26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6" y="97"/>
                  </a:moveTo>
                  <a:lnTo>
                    <a:pt x="26" y="97"/>
                  </a:lnTo>
                  <a:lnTo>
                    <a:pt x="95" y="67"/>
                  </a:lnTo>
                  <a:lnTo>
                    <a:pt x="131" y="55"/>
                  </a:lnTo>
                  <a:lnTo>
                    <a:pt x="149" y="49"/>
                  </a:lnTo>
                  <a:lnTo>
                    <a:pt x="167" y="46"/>
                  </a:lnTo>
                  <a:lnTo>
                    <a:pt x="167" y="46"/>
                  </a:lnTo>
                  <a:lnTo>
                    <a:pt x="182" y="43"/>
                  </a:lnTo>
                  <a:lnTo>
                    <a:pt x="198" y="42"/>
                  </a:lnTo>
                  <a:lnTo>
                    <a:pt x="213" y="42"/>
                  </a:lnTo>
                  <a:lnTo>
                    <a:pt x="226" y="42"/>
                  </a:lnTo>
                  <a:lnTo>
                    <a:pt x="256" y="45"/>
                  </a:lnTo>
                  <a:lnTo>
                    <a:pt x="283" y="51"/>
                  </a:lnTo>
                  <a:lnTo>
                    <a:pt x="311" y="58"/>
                  </a:lnTo>
                  <a:lnTo>
                    <a:pt x="338" y="68"/>
                  </a:lnTo>
                  <a:lnTo>
                    <a:pt x="364" y="80"/>
                  </a:lnTo>
                  <a:lnTo>
                    <a:pt x="391" y="94"/>
                  </a:lnTo>
                  <a:lnTo>
                    <a:pt x="391" y="94"/>
                  </a:lnTo>
                  <a:lnTo>
                    <a:pt x="395" y="95"/>
                  </a:lnTo>
                  <a:lnTo>
                    <a:pt x="400" y="97"/>
                  </a:lnTo>
                  <a:lnTo>
                    <a:pt x="407" y="95"/>
                  </a:lnTo>
                  <a:lnTo>
                    <a:pt x="415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1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384" y="45"/>
                  </a:lnTo>
                  <a:lnTo>
                    <a:pt x="357" y="33"/>
                  </a:lnTo>
                  <a:lnTo>
                    <a:pt x="329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3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59" y="5"/>
                  </a:lnTo>
                  <a:lnTo>
                    <a:pt x="139" y="11"/>
                  </a:lnTo>
                  <a:lnTo>
                    <a:pt x="118" y="16"/>
                  </a:lnTo>
                  <a:lnTo>
                    <a:pt x="97" y="24"/>
                  </a:lnTo>
                  <a:lnTo>
                    <a:pt x="55" y="3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5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7" y="97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163">
              <a:extLst>
                <a:ext uri="{FF2B5EF4-FFF2-40B4-BE49-F238E27FC236}">
                  <a16:creationId xmlns:a16="http://schemas.microsoft.com/office/drawing/2014/main" id="{1D609AC8-D39A-AEAC-9AD8-B0FFCC7EC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682"/>
              <a:ext cx="68" cy="81"/>
            </a:xfrm>
            <a:custGeom>
              <a:avLst/>
              <a:gdLst>
                <a:gd name="T0" fmla="*/ 202 w 202"/>
                <a:gd name="T1" fmla="*/ 122 h 244"/>
                <a:gd name="T2" fmla="*/ 200 w 202"/>
                <a:gd name="T3" fmla="*/ 147 h 244"/>
                <a:gd name="T4" fmla="*/ 194 w 202"/>
                <a:gd name="T5" fmla="*/ 169 h 244"/>
                <a:gd name="T6" fmla="*/ 184 w 202"/>
                <a:gd name="T7" fmla="*/ 190 h 244"/>
                <a:gd name="T8" fmla="*/ 172 w 202"/>
                <a:gd name="T9" fmla="*/ 208 h 244"/>
                <a:gd name="T10" fmla="*/ 157 w 202"/>
                <a:gd name="T11" fmla="*/ 223 h 244"/>
                <a:gd name="T12" fmla="*/ 139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0 w 202"/>
                <a:gd name="T19" fmla="*/ 244 h 244"/>
                <a:gd name="T20" fmla="*/ 71 w 202"/>
                <a:gd name="T21" fmla="*/ 238 h 244"/>
                <a:gd name="T22" fmla="*/ 53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4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1 w 202"/>
                <a:gd name="T37" fmla="*/ 97 h 244"/>
                <a:gd name="T38" fmla="*/ 7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4 w 202"/>
                <a:gd name="T45" fmla="*/ 21 h 244"/>
                <a:gd name="T46" fmla="*/ 62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1 w 202"/>
                <a:gd name="T53" fmla="*/ 0 h 244"/>
                <a:gd name="T54" fmla="*/ 131 w 202"/>
                <a:gd name="T55" fmla="*/ 6 h 244"/>
                <a:gd name="T56" fmla="*/ 148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7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0" y="147"/>
                  </a:lnTo>
                  <a:lnTo>
                    <a:pt x="197" y="158"/>
                  </a:lnTo>
                  <a:lnTo>
                    <a:pt x="194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2" y="208"/>
                  </a:lnTo>
                  <a:lnTo>
                    <a:pt x="165" y="215"/>
                  </a:lnTo>
                  <a:lnTo>
                    <a:pt x="157" y="223"/>
                  </a:lnTo>
                  <a:lnTo>
                    <a:pt x="148" y="229"/>
                  </a:lnTo>
                  <a:lnTo>
                    <a:pt x="139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1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0" y="244"/>
                  </a:lnTo>
                  <a:lnTo>
                    <a:pt x="80" y="241"/>
                  </a:lnTo>
                  <a:lnTo>
                    <a:pt x="71" y="238"/>
                  </a:lnTo>
                  <a:lnTo>
                    <a:pt x="62" y="235"/>
                  </a:lnTo>
                  <a:lnTo>
                    <a:pt x="53" y="229"/>
                  </a:lnTo>
                  <a:lnTo>
                    <a:pt x="44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7" y="169"/>
                  </a:lnTo>
                  <a:lnTo>
                    <a:pt x="4" y="158"/>
                  </a:lnTo>
                  <a:lnTo>
                    <a:pt x="1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97"/>
                  </a:lnTo>
                  <a:lnTo>
                    <a:pt x="4" y="86"/>
                  </a:lnTo>
                  <a:lnTo>
                    <a:pt x="7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4" y="21"/>
                  </a:lnTo>
                  <a:lnTo>
                    <a:pt x="53" y="15"/>
                  </a:lnTo>
                  <a:lnTo>
                    <a:pt x="62" y="9"/>
                  </a:lnTo>
                  <a:lnTo>
                    <a:pt x="71" y="6"/>
                  </a:lnTo>
                  <a:lnTo>
                    <a:pt x="80" y="3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39" y="9"/>
                  </a:lnTo>
                  <a:lnTo>
                    <a:pt x="148" y="15"/>
                  </a:lnTo>
                  <a:lnTo>
                    <a:pt x="157" y="21"/>
                  </a:lnTo>
                  <a:lnTo>
                    <a:pt x="165" y="28"/>
                  </a:lnTo>
                  <a:lnTo>
                    <a:pt x="172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7" y="86"/>
                  </a:lnTo>
                  <a:lnTo>
                    <a:pt x="200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164">
              <a:extLst>
                <a:ext uri="{FF2B5EF4-FFF2-40B4-BE49-F238E27FC236}">
                  <a16:creationId xmlns:a16="http://schemas.microsoft.com/office/drawing/2014/main" id="{C9F5C404-CD84-6418-36EA-BE6906EBC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569"/>
              <a:ext cx="140" cy="32"/>
            </a:xfrm>
            <a:custGeom>
              <a:avLst/>
              <a:gdLst>
                <a:gd name="T0" fmla="*/ 25 w 422"/>
                <a:gd name="T1" fmla="*/ 97 h 97"/>
                <a:gd name="T2" fmla="*/ 25 w 422"/>
                <a:gd name="T3" fmla="*/ 97 h 97"/>
                <a:gd name="T4" fmla="*/ 95 w 422"/>
                <a:gd name="T5" fmla="*/ 67 h 97"/>
                <a:gd name="T6" fmla="*/ 130 w 422"/>
                <a:gd name="T7" fmla="*/ 55 h 97"/>
                <a:gd name="T8" fmla="*/ 148 w 422"/>
                <a:gd name="T9" fmla="*/ 49 h 97"/>
                <a:gd name="T10" fmla="*/ 166 w 422"/>
                <a:gd name="T11" fmla="*/ 46 h 97"/>
                <a:gd name="T12" fmla="*/ 166 w 422"/>
                <a:gd name="T13" fmla="*/ 46 h 97"/>
                <a:gd name="T14" fmla="*/ 181 w 422"/>
                <a:gd name="T15" fmla="*/ 43 h 97"/>
                <a:gd name="T16" fmla="*/ 197 w 422"/>
                <a:gd name="T17" fmla="*/ 42 h 97"/>
                <a:gd name="T18" fmla="*/ 212 w 422"/>
                <a:gd name="T19" fmla="*/ 42 h 97"/>
                <a:gd name="T20" fmla="*/ 226 w 422"/>
                <a:gd name="T21" fmla="*/ 42 h 97"/>
                <a:gd name="T22" fmla="*/ 255 w 422"/>
                <a:gd name="T23" fmla="*/ 45 h 97"/>
                <a:gd name="T24" fmla="*/ 282 w 422"/>
                <a:gd name="T25" fmla="*/ 51 h 97"/>
                <a:gd name="T26" fmla="*/ 310 w 422"/>
                <a:gd name="T27" fmla="*/ 58 h 97"/>
                <a:gd name="T28" fmla="*/ 337 w 422"/>
                <a:gd name="T29" fmla="*/ 68 h 97"/>
                <a:gd name="T30" fmla="*/ 364 w 422"/>
                <a:gd name="T31" fmla="*/ 80 h 97"/>
                <a:gd name="T32" fmla="*/ 390 w 422"/>
                <a:gd name="T33" fmla="*/ 94 h 97"/>
                <a:gd name="T34" fmla="*/ 390 w 422"/>
                <a:gd name="T35" fmla="*/ 94 h 97"/>
                <a:gd name="T36" fmla="*/ 395 w 422"/>
                <a:gd name="T37" fmla="*/ 95 h 97"/>
                <a:gd name="T38" fmla="*/ 399 w 422"/>
                <a:gd name="T39" fmla="*/ 97 h 97"/>
                <a:gd name="T40" fmla="*/ 407 w 422"/>
                <a:gd name="T41" fmla="*/ 95 h 97"/>
                <a:gd name="T42" fmla="*/ 414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0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1 w 422"/>
                <a:gd name="T57" fmla="*/ 58 h 97"/>
                <a:gd name="T58" fmla="*/ 411 w 422"/>
                <a:gd name="T59" fmla="*/ 58 h 97"/>
                <a:gd name="T60" fmla="*/ 383 w 422"/>
                <a:gd name="T61" fmla="*/ 45 h 97"/>
                <a:gd name="T62" fmla="*/ 356 w 422"/>
                <a:gd name="T63" fmla="*/ 33 h 97"/>
                <a:gd name="T64" fmla="*/ 328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2 w 422"/>
                <a:gd name="T73" fmla="*/ 0 h 97"/>
                <a:gd name="T74" fmla="*/ 181 w 422"/>
                <a:gd name="T75" fmla="*/ 2 h 97"/>
                <a:gd name="T76" fmla="*/ 181 w 422"/>
                <a:gd name="T77" fmla="*/ 2 h 97"/>
                <a:gd name="T78" fmla="*/ 159 w 422"/>
                <a:gd name="T79" fmla="*/ 5 h 97"/>
                <a:gd name="T80" fmla="*/ 138 w 422"/>
                <a:gd name="T81" fmla="*/ 11 h 97"/>
                <a:gd name="T82" fmla="*/ 117 w 422"/>
                <a:gd name="T83" fmla="*/ 16 h 97"/>
                <a:gd name="T84" fmla="*/ 96 w 422"/>
                <a:gd name="T85" fmla="*/ 24 h 97"/>
                <a:gd name="T86" fmla="*/ 55 w 422"/>
                <a:gd name="T87" fmla="*/ 39 h 97"/>
                <a:gd name="T88" fmla="*/ 13 w 422"/>
                <a:gd name="T89" fmla="*/ 57 h 97"/>
                <a:gd name="T90" fmla="*/ 13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1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4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6 w 422"/>
                <a:gd name="T109" fmla="*/ 97 h 97"/>
                <a:gd name="T110" fmla="*/ 21 w 422"/>
                <a:gd name="T111" fmla="*/ 97 h 97"/>
                <a:gd name="T112" fmla="*/ 25 w 422"/>
                <a:gd name="T113" fmla="*/ 97 h 97"/>
                <a:gd name="T114" fmla="*/ 25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5" y="97"/>
                  </a:moveTo>
                  <a:lnTo>
                    <a:pt x="25" y="97"/>
                  </a:lnTo>
                  <a:lnTo>
                    <a:pt x="95" y="67"/>
                  </a:lnTo>
                  <a:lnTo>
                    <a:pt x="130" y="55"/>
                  </a:lnTo>
                  <a:lnTo>
                    <a:pt x="148" y="49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81" y="43"/>
                  </a:lnTo>
                  <a:lnTo>
                    <a:pt x="197" y="42"/>
                  </a:lnTo>
                  <a:lnTo>
                    <a:pt x="212" y="42"/>
                  </a:lnTo>
                  <a:lnTo>
                    <a:pt x="226" y="42"/>
                  </a:lnTo>
                  <a:lnTo>
                    <a:pt x="255" y="45"/>
                  </a:lnTo>
                  <a:lnTo>
                    <a:pt x="282" y="51"/>
                  </a:lnTo>
                  <a:lnTo>
                    <a:pt x="310" y="58"/>
                  </a:lnTo>
                  <a:lnTo>
                    <a:pt x="337" y="68"/>
                  </a:lnTo>
                  <a:lnTo>
                    <a:pt x="364" y="80"/>
                  </a:lnTo>
                  <a:lnTo>
                    <a:pt x="390" y="94"/>
                  </a:lnTo>
                  <a:lnTo>
                    <a:pt x="390" y="94"/>
                  </a:lnTo>
                  <a:lnTo>
                    <a:pt x="395" y="95"/>
                  </a:lnTo>
                  <a:lnTo>
                    <a:pt x="399" y="97"/>
                  </a:lnTo>
                  <a:lnTo>
                    <a:pt x="407" y="95"/>
                  </a:lnTo>
                  <a:lnTo>
                    <a:pt x="414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0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1" y="58"/>
                  </a:lnTo>
                  <a:lnTo>
                    <a:pt x="411" y="58"/>
                  </a:lnTo>
                  <a:lnTo>
                    <a:pt x="383" y="45"/>
                  </a:lnTo>
                  <a:lnTo>
                    <a:pt x="356" y="33"/>
                  </a:lnTo>
                  <a:lnTo>
                    <a:pt x="328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2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59" y="5"/>
                  </a:lnTo>
                  <a:lnTo>
                    <a:pt x="138" y="11"/>
                  </a:lnTo>
                  <a:lnTo>
                    <a:pt x="117" y="16"/>
                  </a:lnTo>
                  <a:lnTo>
                    <a:pt x="96" y="24"/>
                  </a:lnTo>
                  <a:lnTo>
                    <a:pt x="55" y="3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6" y="97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165">
              <a:extLst>
                <a:ext uri="{FF2B5EF4-FFF2-40B4-BE49-F238E27FC236}">
                  <a16:creationId xmlns:a16="http://schemas.microsoft.com/office/drawing/2014/main" id="{56C80D66-D2C4-BC58-D024-C521C48F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67" cy="81"/>
            </a:xfrm>
            <a:custGeom>
              <a:avLst/>
              <a:gdLst>
                <a:gd name="T0" fmla="*/ 202 w 202"/>
                <a:gd name="T1" fmla="*/ 122 h 244"/>
                <a:gd name="T2" fmla="*/ 201 w 202"/>
                <a:gd name="T3" fmla="*/ 147 h 244"/>
                <a:gd name="T4" fmla="*/ 195 w 202"/>
                <a:gd name="T5" fmla="*/ 169 h 244"/>
                <a:gd name="T6" fmla="*/ 184 w 202"/>
                <a:gd name="T7" fmla="*/ 190 h 244"/>
                <a:gd name="T8" fmla="*/ 173 w 202"/>
                <a:gd name="T9" fmla="*/ 208 h 244"/>
                <a:gd name="T10" fmla="*/ 158 w 202"/>
                <a:gd name="T11" fmla="*/ 223 h 244"/>
                <a:gd name="T12" fmla="*/ 140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1 w 202"/>
                <a:gd name="T19" fmla="*/ 244 h 244"/>
                <a:gd name="T20" fmla="*/ 72 w 202"/>
                <a:gd name="T21" fmla="*/ 238 h 244"/>
                <a:gd name="T22" fmla="*/ 54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5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2 w 202"/>
                <a:gd name="T37" fmla="*/ 97 h 244"/>
                <a:gd name="T38" fmla="*/ 8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5 w 202"/>
                <a:gd name="T45" fmla="*/ 21 h 244"/>
                <a:gd name="T46" fmla="*/ 63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2 w 202"/>
                <a:gd name="T53" fmla="*/ 0 h 244"/>
                <a:gd name="T54" fmla="*/ 131 w 202"/>
                <a:gd name="T55" fmla="*/ 6 h 244"/>
                <a:gd name="T56" fmla="*/ 149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8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1" y="147"/>
                  </a:lnTo>
                  <a:lnTo>
                    <a:pt x="198" y="158"/>
                  </a:lnTo>
                  <a:lnTo>
                    <a:pt x="195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3" y="208"/>
                  </a:lnTo>
                  <a:lnTo>
                    <a:pt x="165" y="215"/>
                  </a:lnTo>
                  <a:lnTo>
                    <a:pt x="158" y="223"/>
                  </a:lnTo>
                  <a:lnTo>
                    <a:pt x="149" y="229"/>
                  </a:lnTo>
                  <a:lnTo>
                    <a:pt x="140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2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1" y="244"/>
                  </a:lnTo>
                  <a:lnTo>
                    <a:pt x="80" y="241"/>
                  </a:lnTo>
                  <a:lnTo>
                    <a:pt x="72" y="238"/>
                  </a:lnTo>
                  <a:lnTo>
                    <a:pt x="63" y="235"/>
                  </a:lnTo>
                  <a:lnTo>
                    <a:pt x="54" y="229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69"/>
                  </a:lnTo>
                  <a:lnTo>
                    <a:pt x="5" y="158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7"/>
                  </a:lnTo>
                  <a:lnTo>
                    <a:pt x="5" y="86"/>
                  </a:lnTo>
                  <a:lnTo>
                    <a:pt x="8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5" y="21"/>
                  </a:lnTo>
                  <a:lnTo>
                    <a:pt x="54" y="15"/>
                  </a:lnTo>
                  <a:lnTo>
                    <a:pt x="63" y="9"/>
                  </a:lnTo>
                  <a:lnTo>
                    <a:pt x="72" y="6"/>
                  </a:lnTo>
                  <a:lnTo>
                    <a:pt x="80" y="3"/>
                  </a:lnTo>
                  <a:lnTo>
                    <a:pt x="9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9" y="15"/>
                  </a:lnTo>
                  <a:lnTo>
                    <a:pt x="158" y="21"/>
                  </a:lnTo>
                  <a:lnTo>
                    <a:pt x="165" y="28"/>
                  </a:lnTo>
                  <a:lnTo>
                    <a:pt x="173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5" y="74"/>
                  </a:lnTo>
                  <a:lnTo>
                    <a:pt x="198" y="86"/>
                  </a:lnTo>
                  <a:lnTo>
                    <a:pt x="201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166">
              <a:extLst>
                <a:ext uri="{FF2B5EF4-FFF2-40B4-BE49-F238E27FC236}">
                  <a16:creationId xmlns:a16="http://schemas.microsoft.com/office/drawing/2014/main" id="{472C89BD-E379-7CA9-86F9-E8AD9035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828"/>
              <a:ext cx="121" cy="35"/>
            </a:xfrm>
            <a:custGeom>
              <a:avLst/>
              <a:gdLst>
                <a:gd name="T0" fmla="*/ 2 w 364"/>
                <a:gd name="T1" fmla="*/ 51 h 104"/>
                <a:gd name="T2" fmla="*/ 15 w 364"/>
                <a:gd name="T3" fmla="*/ 73 h 104"/>
                <a:gd name="T4" fmla="*/ 39 w 364"/>
                <a:gd name="T5" fmla="*/ 85 h 104"/>
                <a:gd name="T6" fmla="*/ 49 w 364"/>
                <a:gd name="T7" fmla="*/ 88 h 104"/>
                <a:gd name="T8" fmla="*/ 77 w 364"/>
                <a:gd name="T9" fmla="*/ 88 h 104"/>
                <a:gd name="T10" fmla="*/ 91 w 364"/>
                <a:gd name="T11" fmla="*/ 88 h 104"/>
                <a:gd name="T12" fmla="*/ 115 w 364"/>
                <a:gd name="T13" fmla="*/ 97 h 104"/>
                <a:gd name="T14" fmla="*/ 126 w 364"/>
                <a:gd name="T15" fmla="*/ 100 h 104"/>
                <a:gd name="T16" fmla="*/ 162 w 364"/>
                <a:gd name="T17" fmla="*/ 104 h 104"/>
                <a:gd name="T18" fmla="*/ 196 w 364"/>
                <a:gd name="T19" fmla="*/ 101 h 104"/>
                <a:gd name="T20" fmla="*/ 227 w 364"/>
                <a:gd name="T21" fmla="*/ 89 h 104"/>
                <a:gd name="T22" fmla="*/ 256 w 364"/>
                <a:gd name="T23" fmla="*/ 69 h 104"/>
                <a:gd name="T24" fmla="*/ 241 w 364"/>
                <a:gd name="T25" fmla="*/ 74 h 104"/>
                <a:gd name="T26" fmla="*/ 253 w 364"/>
                <a:gd name="T27" fmla="*/ 74 h 104"/>
                <a:gd name="T28" fmla="*/ 291 w 364"/>
                <a:gd name="T29" fmla="*/ 83 h 104"/>
                <a:gd name="T30" fmla="*/ 317 w 364"/>
                <a:gd name="T31" fmla="*/ 85 h 104"/>
                <a:gd name="T32" fmla="*/ 336 w 364"/>
                <a:gd name="T33" fmla="*/ 80 h 104"/>
                <a:gd name="T34" fmla="*/ 342 w 364"/>
                <a:gd name="T35" fmla="*/ 76 h 104"/>
                <a:gd name="T36" fmla="*/ 355 w 364"/>
                <a:gd name="T37" fmla="*/ 63 h 104"/>
                <a:gd name="T38" fmla="*/ 363 w 364"/>
                <a:gd name="T39" fmla="*/ 46 h 104"/>
                <a:gd name="T40" fmla="*/ 364 w 364"/>
                <a:gd name="T41" fmla="*/ 28 h 104"/>
                <a:gd name="T42" fmla="*/ 358 w 364"/>
                <a:gd name="T43" fmla="*/ 11 h 104"/>
                <a:gd name="T44" fmla="*/ 355 w 364"/>
                <a:gd name="T45" fmla="*/ 6 h 104"/>
                <a:gd name="T46" fmla="*/ 349 w 364"/>
                <a:gd name="T47" fmla="*/ 2 h 104"/>
                <a:gd name="T48" fmla="*/ 337 w 364"/>
                <a:gd name="T49" fmla="*/ 0 h 104"/>
                <a:gd name="T50" fmla="*/ 324 w 364"/>
                <a:gd name="T51" fmla="*/ 8 h 104"/>
                <a:gd name="T52" fmla="*/ 319 w 364"/>
                <a:gd name="T53" fmla="*/ 22 h 104"/>
                <a:gd name="T54" fmla="*/ 322 w 364"/>
                <a:gd name="T55" fmla="*/ 31 h 104"/>
                <a:gd name="T56" fmla="*/ 324 w 364"/>
                <a:gd name="T57" fmla="*/ 34 h 104"/>
                <a:gd name="T58" fmla="*/ 322 w 364"/>
                <a:gd name="T59" fmla="*/ 40 h 104"/>
                <a:gd name="T60" fmla="*/ 312 w 364"/>
                <a:gd name="T61" fmla="*/ 43 h 104"/>
                <a:gd name="T62" fmla="*/ 285 w 364"/>
                <a:gd name="T63" fmla="*/ 40 h 104"/>
                <a:gd name="T64" fmla="*/ 275 w 364"/>
                <a:gd name="T65" fmla="*/ 39 h 104"/>
                <a:gd name="T66" fmla="*/ 250 w 364"/>
                <a:gd name="T67" fmla="*/ 33 h 104"/>
                <a:gd name="T68" fmla="*/ 241 w 364"/>
                <a:gd name="T69" fmla="*/ 33 h 104"/>
                <a:gd name="T70" fmla="*/ 227 w 364"/>
                <a:gd name="T71" fmla="*/ 37 h 104"/>
                <a:gd name="T72" fmla="*/ 204 w 364"/>
                <a:gd name="T73" fmla="*/ 55 h 104"/>
                <a:gd name="T74" fmla="*/ 189 w 364"/>
                <a:gd name="T75" fmla="*/ 60 h 104"/>
                <a:gd name="T76" fmla="*/ 169 w 364"/>
                <a:gd name="T77" fmla="*/ 61 h 104"/>
                <a:gd name="T78" fmla="*/ 134 w 364"/>
                <a:gd name="T79" fmla="*/ 57 h 104"/>
                <a:gd name="T80" fmla="*/ 115 w 364"/>
                <a:gd name="T81" fmla="*/ 51 h 104"/>
                <a:gd name="T82" fmla="*/ 97 w 364"/>
                <a:gd name="T83" fmla="*/ 46 h 104"/>
                <a:gd name="T84" fmla="*/ 77 w 364"/>
                <a:gd name="T85" fmla="*/ 46 h 104"/>
                <a:gd name="T86" fmla="*/ 58 w 364"/>
                <a:gd name="T87" fmla="*/ 48 h 104"/>
                <a:gd name="T88" fmla="*/ 48 w 364"/>
                <a:gd name="T89" fmla="*/ 45 h 104"/>
                <a:gd name="T90" fmla="*/ 42 w 364"/>
                <a:gd name="T91" fmla="*/ 39 h 104"/>
                <a:gd name="T92" fmla="*/ 39 w 364"/>
                <a:gd name="T93" fmla="*/ 34 h 104"/>
                <a:gd name="T94" fmla="*/ 30 w 364"/>
                <a:gd name="T95" fmla="*/ 27 h 104"/>
                <a:gd name="T96" fmla="*/ 15 w 364"/>
                <a:gd name="T97" fmla="*/ 25 h 104"/>
                <a:gd name="T98" fmla="*/ 2 w 364"/>
                <a:gd name="T99" fmla="*/ 34 h 104"/>
                <a:gd name="T100" fmla="*/ 0 w 364"/>
                <a:gd name="T101" fmla="*/ 42 h 104"/>
                <a:gd name="T102" fmla="*/ 2 w 364"/>
                <a:gd name="T103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" h="104">
                  <a:moveTo>
                    <a:pt x="2" y="51"/>
                  </a:moveTo>
                  <a:lnTo>
                    <a:pt x="2" y="51"/>
                  </a:lnTo>
                  <a:lnTo>
                    <a:pt x="6" y="63"/>
                  </a:lnTo>
                  <a:lnTo>
                    <a:pt x="15" y="73"/>
                  </a:lnTo>
                  <a:lnTo>
                    <a:pt x="25" y="80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91" y="88"/>
                  </a:lnTo>
                  <a:lnTo>
                    <a:pt x="103" y="92"/>
                  </a:lnTo>
                  <a:lnTo>
                    <a:pt x="115" y="97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44" y="103"/>
                  </a:lnTo>
                  <a:lnTo>
                    <a:pt x="162" y="104"/>
                  </a:lnTo>
                  <a:lnTo>
                    <a:pt x="178" y="104"/>
                  </a:lnTo>
                  <a:lnTo>
                    <a:pt x="196" y="101"/>
                  </a:lnTo>
                  <a:lnTo>
                    <a:pt x="213" y="95"/>
                  </a:lnTo>
                  <a:lnTo>
                    <a:pt x="227" y="89"/>
                  </a:lnTo>
                  <a:lnTo>
                    <a:pt x="242" y="79"/>
                  </a:lnTo>
                  <a:lnTo>
                    <a:pt x="256" y="69"/>
                  </a:lnTo>
                  <a:lnTo>
                    <a:pt x="256" y="69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53" y="74"/>
                  </a:lnTo>
                  <a:lnTo>
                    <a:pt x="266" y="77"/>
                  </a:lnTo>
                  <a:lnTo>
                    <a:pt x="291" y="83"/>
                  </a:lnTo>
                  <a:lnTo>
                    <a:pt x="303" y="85"/>
                  </a:lnTo>
                  <a:lnTo>
                    <a:pt x="317" y="85"/>
                  </a:lnTo>
                  <a:lnTo>
                    <a:pt x="328" y="83"/>
                  </a:lnTo>
                  <a:lnTo>
                    <a:pt x="336" y="80"/>
                  </a:lnTo>
                  <a:lnTo>
                    <a:pt x="342" y="76"/>
                  </a:lnTo>
                  <a:lnTo>
                    <a:pt x="342" y="76"/>
                  </a:lnTo>
                  <a:lnTo>
                    <a:pt x="349" y="70"/>
                  </a:lnTo>
                  <a:lnTo>
                    <a:pt x="355" y="63"/>
                  </a:lnTo>
                  <a:lnTo>
                    <a:pt x="360" y="55"/>
                  </a:lnTo>
                  <a:lnTo>
                    <a:pt x="363" y="46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61" y="20"/>
                  </a:lnTo>
                  <a:lnTo>
                    <a:pt x="358" y="11"/>
                  </a:lnTo>
                  <a:lnTo>
                    <a:pt x="358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49" y="2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0" y="3"/>
                  </a:lnTo>
                  <a:lnTo>
                    <a:pt x="324" y="8"/>
                  </a:lnTo>
                  <a:lnTo>
                    <a:pt x="319" y="15"/>
                  </a:lnTo>
                  <a:lnTo>
                    <a:pt x="319" y="22"/>
                  </a:lnTo>
                  <a:lnTo>
                    <a:pt x="319" y="27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324" y="37"/>
                  </a:lnTo>
                  <a:lnTo>
                    <a:pt x="322" y="40"/>
                  </a:lnTo>
                  <a:lnTo>
                    <a:pt x="319" y="42"/>
                  </a:lnTo>
                  <a:lnTo>
                    <a:pt x="312" y="43"/>
                  </a:lnTo>
                  <a:lnTo>
                    <a:pt x="303" y="43"/>
                  </a:lnTo>
                  <a:lnTo>
                    <a:pt x="285" y="40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57" y="34"/>
                  </a:lnTo>
                  <a:lnTo>
                    <a:pt x="250" y="33"/>
                  </a:lnTo>
                  <a:lnTo>
                    <a:pt x="241" y="33"/>
                  </a:lnTo>
                  <a:lnTo>
                    <a:pt x="241" y="33"/>
                  </a:lnTo>
                  <a:lnTo>
                    <a:pt x="233" y="34"/>
                  </a:lnTo>
                  <a:lnTo>
                    <a:pt x="227" y="37"/>
                  </a:lnTo>
                  <a:lnTo>
                    <a:pt x="216" y="46"/>
                  </a:lnTo>
                  <a:lnTo>
                    <a:pt x="204" y="55"/>
                  </a:lnTo>
                  <a:lnTo>
                    <a:pt x="196" y="58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69" y="61"/>
                  </a:lnTo>
                  <a:lnTo>
                    <a:pt x="152" y="60"/>
                  </a:lnTo>
                  <a:lnTo>
                    <a:pt x="134" y="57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06" y="48"/>
                  </a:lnTo>
                  <a:lnTo>
                    <a:pt x="97" y="46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69" y="46"/>
                  </a:lnTo>
                  <a:lnTo>
                    <a:pt x="58" y="48"/>
                  </a:lnTo>
                  <a:lnTo>
                    <a:pt x="52" y="46"/>
                  </a:lnTo>
                  <a:lnTo>
                    <a:pt x="48" y="45"/>
                  </a:lnTo>
                  <a:lnTo>
                    <a:pt x="43" y="4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39" y="34"/>
                  </a:lnTo>
                  <a:lnTo>
                    <a:pt x="36" y="31"/>
                  </a:lnTo>
                  <a:lnTo>
                    <a:pt x="30" y="27"/>
                  </a:lnTo>
                  <a:lnTo>
                    <a:pt x="22" y="25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167">
              <a:extLst>
                <a:ext uri="{FF2B5EF4-FFF2-40B4-BE49-F238E27FC236}">
                  <a16:creationId xmlns:a16="http://schemas.microsoft.com/office/drawing/2014/main" id="{3979E1F1-5D23-DC16-6E0D-C2930C697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946"/>
              <a:ext cx="303" cy="45"/>
            </a:xfrm>
            <a:custGeom>
              <a:avLst/>
              <a:gdLst>
                <a:gd name="T0" fmla="*/ 10 w 910"/>
                <a:gd name="T1" fmla="*/ 40 h 134"/>
                <a:gd name="T2" fmla="*/ 10 w 910"/>
                <a:gd name="T3" fmla="*/ 40 h 134"/>
                <a:gd name="T4" fmla="*/ 65 w 910"/>
                <a:gd name="T5" fmla="*/ 62 h 134"/>
                <a:gd name="T6" fmla="*/ 122 w 910"/>
                <a:gd name="T7" fmla="*/ 82 h 134"/>
                <a:gd name="T8" fmla="*/ 180 w 910"/>
                <a:gd name="T9" fmla="*/ 98 h 134"/>
                <a:gd name="T10" fmla="*/ 238 w 910"/>
                <a:gd name="T11" fmla="*/ 111 h 134"/>
                <a:gd name="T12" fmla="*/ 296 w 910"/>
                <a:gd name="T13" fmla="*/ 122 h 134"/>
                <a:gd name="T14" fmla="*/ 355 w 910"/>
                <a:gd name="T15" fmla="*/ 129 h 134"/>
                <a:gd name="T16" fmla="*/ 414 w 910"/>
                <a:gd name="T17" fmla="*/ 134 h 134"/>
                <a:gd name="T18" fmla="*/ 475 w 910"/>
                <a:gd name="T19" fmla="*/ 134 h 134"/>
                <a:gd name="T20" fmla="*/ 475 w 910"/>
                <a:gd name="T21" fmla="*/ 134 h 134"/>
                <a:gd name="T22" fmla="*/ 529 w 910"/>
                <a:gd name="T23" fmla="*/ 132 h 134"/>
                <a:gd name="T24" fmla="*/ 584 w 910"/>
                <a:gd name="T25" fmla="*/ 126 h 134"/>
                <a:gd name="T26" fmla="*/ 637 w 910"/>
                <a:gd name="T27" fmla="*/ 119 h 134"/>
                <a:gd name="T28" fmla="*/ 689 w 910"/>
                <a:gd name="T29" fmla="*/ 107 h 134"/>
                <a:gd name="T30" fmla="*/ 743 w 910"/>
                <a:gd name="T31" fmla="*/ 95 h 134"/>
                <a:gd name="T32" fmla="*/ 795 w 910"/>
                <a:gd name="T33" fmla="*/ 79 h 134"/>
                <a:gd name="T34" fmla="*/ 845 w 910"/>
                <a:gd name="T35" fmla="*/ 61 h 134"/>
                <a:gd name="T36" fmla="*/ 897 w 910"/>
                <a:gd name="T37" fmla="*/ 42 h 134"/>
                <a:gd name="T38" fmla="*/ 897 w 910"/>
                <a:gd name="T39" fmla="*/ 42 h 134"/>
                <a:gd name="T40" fmla="*/ 901 w 910"/>
                <a:gd name="T41" fmla="*/ 40 h 134"/>
                <a:gd name="T42" fmla="*/ 904 w 910"/>
                <a:gd name="T43" fmla="*/ 37 h 134"/>
                <a:gd name="T44" fmla="*/ 909 w 910"/>
                <a:gd name="T45" fmla="*/ 30 h 134"/>
                <a:gd name="T46" fmla="*/ 910 w 910"/>
                <a:gd name="T47" fmla="*/ 22 h 134"/>
                <a:gd name="T48" fmla="*/ 909 w 910"/>
                <a:gd name="T49" fmla="*/ 15 h 134"/>
                <a:gd name="T50" fmla="*/ 906 w 910"/>
                <a:gd name="T51" fmla="*/ 8 h 134"/>
                <a:gd name="T52" fmla="*/ 901 w 910"/>
                <a:gd name="T53" fmla="*/ 3 h 134"/>
                <a:gd name="T54" fmla="*/ 898 w 910"/>
                <a:gd name="T55" fmla="*/ 2 h 134"/>
                <a:gd name="T56" fmla="*/ 894 w 910"/>
                <a:gd name="T57" fmla="*/ 0 h 134"/>
                <a:gd name="T58" fmla="*/ 890 w 910"/>
                <a:gd name="T59" fmla="*/ 0 h 134"/>
                <a:gd name="T60" fmla="*/ 885 w 910"/>
                <a:gd name="T61" fmla="*/ 2 h 134"/>
                <a:gd name="T62" fmla="*/ 885 w 910"/>
                <a:gd name="T63" fmla="*/ 2 h 134"/>
                <a:gd name="T64" fmla="*/ 838 w 910"/>
                <a:gd name="T65" fmla="*/ 21 h 134"/>
                <a:gd name="T66" fmla="*/ 789 w 910"/>
                <a:gd name="T67" fmla="*/ 37 h 134"/>
                <a:gd name="T68" fmla="*/ 740 w 910"/>
                <a:gd name="T69" fmla="*/ 52 h 134"/>
                <a:gd name="T70" fmla="*/ 689 w 910"/>
                <a:gd name="T71" fmla="*/ 65 h 134"/>
                <a:gd name="T72" fmla="*/ 639 w 910"/>
                <a:gd name="T73" fmla="*/ 76 h 134"/>
                <a:gd name="T74" fmla="*/ 588 w 910"/>
                <a:gd name="T75" fmla="*/ 83 h 134"/>
                <a:gd name="T76" fmla="*/ 538 w 910"/>
                <a:gd name="T77" fmla="*/ 89 h 134"/>
                <a:gd name="T78" fmla="*/ 486 w 910"/>
                <a:gd name="T79" fmla="*/ 92 h 134"/>
                <a:gd name="T80" fmla="*/ 486 w 910"/>
                <a:gd name="T81" fmla="*/ 92 h 134"/>
                <a:gd name="T82" fmla="*/ 426 w 910"/>
                <a:gd name="T83" fmla="*/ 92 h 134"/>
                <a:gd name="T84" fmla="*/ 368 w 910"/>
                <a:gd name="T85" fmla="*/ 89 h 134"/>
                <a:gd name="T86" fmla="*/ 310 w 910"/>
                <a:gd name="T87" fmla="*/ 83 h 134"/>
                <a:gd name="T88" fmla="*/ 254 w 910"/>
                <a:gd name="T89" fmla="*/ 73 h 134"/>
                <a:gd name="T90" fmla="*/ 196 w 910"/>
                <a:gd name="T91" fmla="*/ 61 h 134"/>
                <a:gd name="T92" fmla="*/ 140 w 910"/>
                <a:gd name="T93" fmla="*/ 45 h 134"/>
                <a:gd name="T94" fmla="*/ 85 w 910"/>
                <a:gd name="T95" fmla="*/ 25 h 134"/>
                <a:gd name="T96" fmla="*/ 31 w 910"/>
                <a:gd name="T97" fmla="*/ 5 h 134"/>
                <a:gd name="T98" fmla="*/ 31 w 910"/>
                <a:gd name="T99" fmla="*/ 5 h 134"/>
                <a:gd name="T100" fmla="*/ 27 w 910"/>
                <a:gd name="T101" fmla="*/ 3 h 134"/>
                <a:gd name="T102" fmla="*/ 22 w 910"/>
                <a:gd name="T103" fmla="*/ 2 h 134"/>
                <a:gd name="T104" fmla="*/ 15 w 910"/>
                <a:gd name="T105" fmla="*/ 3 h 134"/>
                <a:gd name="T106" fmla="*/ 7 w 910"/>
                <a:gd name="T107" fmla="*/ 8 h 134"/>
                <a:gd name="T108" fmla="*/ 3 w 910"/>
                <a:gd name="T109" fmla="*/ 13 h 134"/>
                <a:gd name="T110" fmla="*/ 0 w 910"/>
                <a:gd name="T111" fmla="*/ 21 h 134"/>
                <a:gd name="T112" fmla="*/ 0 w 910"/>
                <a:gd name="T113" fmla="*/ 28 h 134"/>
                <a:gd name="T114" fmla="*/ 2 w 910"/>
                <a:gd name="T115" fmla="*/ 31 h 134"/>
                <a:gd name="T116" fmla="*/ 3 w 910"/>
                <a:gd name="T117" fmla="*/ 34 h 134"/>
                <a:gd name="T118" fmla="*/ 6 w 910"/>
                <a:gd name="T119" fmla="*/ 37 h 134"/>
                <a:gd name="T120" fmla="*/ 10 w 910"/>
                <a:gd name="T121" fmla="*/ 40 h 134"/>
                <a:gd name="T122" fmla="*/ 10 w 910"/>
                <a:gd name="T123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0" h="134">
                  <a:moveTo>
                    <a:pt x="10" y="40"/>
                  </a:moveTo>
                  <a:lnTo>
                    <a:pt x="10" y="40"/>
                  </a:lnTo>
                  <a:lnTo>
                    <a:pt x="65" y="62"/>
                  </a:lnTo>
                  <a:lnTo>
                    <a:pt x="122" y="82"/>
                  </a:lnTo>
                  <a:lnTo>
                    <a:pt x="180" y="98"/>
                  </a:lnTo>
                  <a:lnTo>
                    <a:pt x="238" y="111"/>
                  </a:lnTo>
                  <a:lnTo>
                    <a:pt x="296" y="122"/>
                  </a:lnTo>
                  <a:lnTo>
                    <a:pt x="355" y="129"/>
                  </a:lnTo>
                  <a:lnTo>
                    <a:pt x="414" y="134"/>
                  </a:lnTo>
                  <a:lnTo>
                    <a:pt x="475" y="134"/>
                  </a:lnTo>
                  <a:lnTo>
                    <a:pt x="475" y="134"/>
                  </a:lnTo>
                  <a:lnTo>
                    <a:pt x="529" y="132"/>
                  </a:lnTo>
                  <a:lnTo>
                    <a:pt x="584" y="126"/>
                  </a:lnTo>
                  <a:lnTo>
                    <a:pt x="637" y="119"/>
                  </a:lnTo>
                  <a:lnTo>
                    <a:pt x="689" y="107"/>
                  </a:lnTo>
                  <a:lnTo>
                    <a:pt x="743" y="95"/>
                  </a:lnTo>
                  <a:lnTo>
                    <a:pt x="795" y="79"/>
                  </a:lnTo>
                  <a:lnTo>
                    <a:pt x="845" y="61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1" y="40"/>
                  </a:lnTo>
                  <a:lnTo>
                    <a:pt x="904" y="37"/>
                  </a:lnTo>
                  <a:lnTo>
                    <a:pt x="909" y="30"/>
                  </a:lnTo>
                  <a:lnTo>
                    <a:pt x="910" y="22"/>
                  </a:lnTo>
                  <a:lnTo>
                    <a:pt x="909" y="15"/>
                  </a:lnTo>
                  <a:lnTo>
                    <a:pt x="906" y="8"/>
                  </a:lnTo>
                  <a:lnTo>
                    <a:pt x="901" y="3"/>
                  </a:lnTo>
                  <a:lnTo>
                    <a:pt x="898" y="2"/>
                  </a:lnTo>
                  <a:lnTo>
                    <a:pt x="894" y="0"/>
                  </a:lnTo>
                  <a:lnTo>
                    <a:pt x="890" y="0"/>
                  </a:lnTo>
                  <a:lnTo>
                    <a:pt x="885" y="2"/>
                  </a:lnTo>
                  <a:lnTo>
                    <a:pt x="885" y="2"/>
                  </a:lnTo>
                  <a:lnTo>
                    <a:pt x="838" y="21"/>
                  </a:lnTo>
                  <a:lnTo>
                    <a:pt x="789" y="37"/>
                  </a:lnTo>
                  <a:lnTo>
                    <a:pt x="740" y="52"/>
                  </a:lnTo>
                  <a:lnTo>
                    <a:pt x="689" y="65"/>
                  </a:lnTo>
                  <a:lnTo>
                    <a:pt x="639" y="76"/>
                  </a:lnTo>
                  <a:lnTo>
                    <a:pt x="588" y="83"/>
                  </a:lnTo>
                  <a:lnTo>
                    <a:pt x="538" y="89"/>
                  </a:lnTo>
                  <a:lnTo>
                    <a:pt x="486" y="92"/>
                  </a:lnTo>
                  <a:lnTo>
                    <a:pt x="486" y="92"/>
                  </a:lnTo>
                  <a:lnTo>
                    <a:pt x="426" y="92"/>
                  </a:lnTo>
                  <a:lnTo>
                    <a:pt x="368" y="89"/>
                  </a:lnTo>
                  <a:lnTo>
                    <a:pt x="310" y="83"/>
                  </a:lnTo>
                  <a:lnTo>
                    <a:pt x="254" y="73"/>
                  </a:lnTo>
                  <a:lnTo>
                    <a:pt x="196" y="61"/>
                  </a:lnTo>
                  <a:lnTo>
                    <a:pt x="140" y="45"/>
                  </a:lnTo>
                  <a:lnTo>
                    <a:pt x="8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2" y="2"/>
                  </a:lnTo>
                  <a:lnTo>
                    <a:pt x="15" y="3"/>
                  </a:lnTo>
                  <a:lnTo>
                    <a:pt x="7" y="8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68">
              <a:extLst>
                <a:ext uri="{FF2B5EF4-FFF2-40B4-BE49-F238E27FC236}">
                  <a16:creationId xmlns:a16="http://schemas.microsoft.com/office/drawing/2014/main" id="{CDB0A2B6-B843-063A-AC5B-E42153F97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645"/>
              <a:ext cx="56" cy="123"/>
            </a:xfrm>
            <a:custGeom>
              <a:avLst/>
              <a:gdLst>
                <a:gd name="T0" fmla="*/ 64 w 166"/>
                <a:gd name="T1" fmla="*/ 39 h 367"/>
                <a:gd name="T2" fmla="*/ 91 w 166"/>
                <a:gd name="T3" fmla="*/ 54 h 367"/>
                <a:gd name="T4" fmla="*/ 114 w 166"/>
                <a:gd name="T5" fmla="*/ 73 h 367"/>
                <a:gd name="T6" fmla="*/ 122 w 166"/>
                <a:gd name="T7" fmla="*/ 85 h 367"/>
                <a:gd name="T8" fmla="*/ 125 w 166"/>
                <a:gd name="T9" fmla="*/ 98 h 367"/>
                <a:gd name="T10" fmla="*/ 123 w 166"/>
                <a:gd name="T11" fmla="*/ 112 h 367"/>
                <a:gd name="T12" fmla="*/ 113 w 166"/>
                <a:gd name="T13" fmla="*/ 126 h 367"/>
                <a:gd name="T14" fmla="*/ 104 w 166"/>
                <a:gd name="T15" fmla="*/ 134 h 367"/>
                <a:gd name="T16" fmla="*/ 74 w 166"/>
                <a:gd name="T17" fmla="*/ 155 h 367"/>
                <a:gd name="T18" fmla="*/ 45 w 166"/>
                <a:gd name="T19" fmla="*/ 175 h 367"/>
                <a:gd name="T20" fmla="*/ 37 w 166"/>
                <a:gd name="T21" fmla="*/ 184 h 367"/>
                <a:gd name="T22" fmla="*/ 22 w 166"/>
                <a:gd name="T23" fmla="*/ 204 h 367"/>
                <a:gd name="T24" fmla="*/ 12 w 166"/>
                <a:gd name="T25" fmla="*/ 223 h 367"/>
                <a:gd name="T26" fmla="*/ 1 w 166"/>
                <a:gd name="T27" fmla="*/ 268 h 367"/>
                <a:gd name="T28" fmla="*/ 3 w 166"/>
                <a:gd name="T29" fmla="*/ 312 h 367"/>
                <a:gd name="T30" fmla="*/ 16 w 166"/>
                <a:gd name="T31" fmla="*/ 357 h 367"/>
                <a:gd name="T32" fmla="*/ 18 w 166"/>
                <a:gd name="T33" fmla="*/ 361 h 367"/>
                <a:gd name="T34" fmla="*/ 24 w 166"/>
                <a:gd name="T35" fmla="*/ 366 h 367"/>
                <a:gd name="T36" fmla="*/ 34 w 166"/>
                <a:gd name="T37" fmla="*/ 367 h 367"/>
                <a:gd name="T38" fmla="*/ 48 w 166"/>
                <a:gd name="T39" fmla="*/ 360 h 367"/>
                <a:gd name="T40" fmla="*/ 53 w 166"/>
                <a:gd name="T41" fmla="*/ 345 h 367"/>
                <a:gd name="T42" fmla="*/ 52 w 166"/>
                <a:gd name="T43" fmla="*/ 336 h 367"/>
                <a:gd name="T44" fmla="*/ 48 w 166"/>
                <a:gd name="T45" fmla="*/ 322 h 367"/>
                <a:gd name="T46" fmla="*/ 42 w 166"/>
                <a:gd name="T47" fmla="*/ 294 h 367"/>
                <a:gd name="T48" fmla="*/ 43 w 166"/>
                <a:gd name="T49" fmla="*/ 266 h 367"/>
                <a:gd name="T50" fmla="*/ 50 w 166"/>
                <a:gd name="T51" fmla="*/ 238 h 367"/>
                <a:gd name="T52" fmla="*/ 58 w 166"/>
                <a:gd name="T53" fmla="*/ 226 h 367"/>
                <a:gd name="T54" fmla="*/ 74 w 166"/>
                <a:gd name="T55" fmla="*/ 205 h 367"/>
                <a:gd name="T56" fmla="*/ 97 w 166"/>
                <a:gd name="T57" fmla="*/ 189 h 367"/>
                <a:gd name="T58" fmla="*/ 129 w 166"/>
                <a:gd name="T59" fmla="*/ 167 h 367"/>
                <a:gd name="T60" fmla="*/ 140 w 166"/>
                <a:gd name="T61" fmla="*/ 158 h 367"/>
                <a:gd name="T62" fmla="*/ 154 w 166"/>
                <a:gd name="T63" fmla="*/ 140 h 367"/>
                <a:gd name="T64" fmla="*/ 163 w 166"/>
                <a:gd name="T65" fmla="*/ 121 h 367"/>
                <a:gd name="T66" fmla="*/ 166 w 166"/>
                <a:gd name="T67" fmla="*/ 98 h 367"/>
                <a:gd name="T68" fmla="*/ 163 w 166"/>
                <a:gd name="T69" fmla="*/ 75 h 367"/>
                <a:gd name="T70" fmla="*/ 157 w 166"/>
                <a:gd name="T71" fmla="*/ 63 h 367"/>
                <a:gd name="T72" fmla="*/ 141 w 166"/>
                <a:gd name="T73" fmla="*/ 40 h 367"/>
                <a:gd name="T74" fmla="*/ 120 w 166"/>
                <a:gd name="T75" fmla="*/ 23 h 367"/>
                <a:gd name="T76" fmla="*/ 85 w 166"/>
                <a:gd name="T77" fmla="*/ 3 h 367"/>
                <a:gd name="T78" fmla="*/ 80 w 166"/>
                <a:gd name="T79" fmla="*/ 2 h 367"/>
                <a:gd name="T80" fmla="*/ 68 w 166"/>
                <a:gd name="T81" fmla="*/ 2 h 367"/>
                <a:gd name="T82" fmla="*/ 56 w 166"/>
                <a:gd name="T83" fmla="*/ 12 h 367"/>
                <a:gd name="T84" fmla="*/ 53 w 166"/>
                <a:gd name="T85" fmla="*/ 27 h 367"/>
                <a:gd name="T86" fmla="*/ 56 w 166"/>
                <a:gd name="T87" fmla="*/ 33 h 367"/>
                <a:gd name="T88" fmla="*/ 64 w 166"/>
                <a:gd name="T89" fmla="*/ 3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367">
                  <a:moveTo>
                    <a:pt x="64" y="39"/>
                  </a:moveTo>
                  <a:lnTo>
                    <a:pt x="64" y="39"/>
                  </a:lnTo>
                  <a:lnTo>
                    <a:pt x="77" y="45"/>
                  </a:lnTo>
                  <a:lnTo>
                    <a:pt x="91" y="54"/>
                  </a:lnTo>
                  <a:lnTo>
                    <a:pt x="104" y="63"/>
                  </a:lnTo>
                  <a:lnTo>
                    <a:pt x="114" y="73"/>
                  </a:lnTo>
                  <a:lnTo>
                    <a:pt x="119" y="79"/>
                  </a:lnTo>
                  <a:lnTo>
                    <a:pt x="122" y="85"/>
                  </a:lnTo>
                  <a:lnTo>
                    <a:pt x="125" y="92"/>
                  </a:lnTo>
                  <a:lnTo>
                    <a:pt x="125" y="98"/>
                  </a:lnTo>
                  <a:lnTo>
                    <a:pt x="125" y="106"/>
                  </a:lnTo>
                  <a:lnTo>
                    <a:pt x="123" y="112"/>
                  </a:lnTo>
                  <a:lnTo>
                    <a:pt x="119" y="119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04" y="134"/>
                  </a:lnTo>
                  <a:lnTo>
                    <a:pt x="94" y="141"/>
                  </a:lnTo>
                  <a:lnTo>
                    <a:pt x="74" y="155"/>
                  </a:lnTo>
                  <a:lnTo>
                    <a:pt x="55" y="168"/>
                  </a:lnTo>
                  <a:lnTo>
                    <a:pt x="45" y="175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30" y="193"/>
                  </a:lnTo>
                  <a:lnTo>
                    <a:pt x="22" y="204"/>
                  </a:lnTo>
                  <a:lnTo>
                    <a:pt x="18" y="213"/>
                  </a:lnTo>
                  <a:lnTo>
                    <a:pt x="12" y="223"/>
                  </a:lnTo>
                  <a:lnTo>
                    <a:pt x="6" y="245"/>
                  </a:lnTo>
                  <a:lnTo>
                    <a:pt x="1" y="268"/>
                  </a:lnTo>
                  <a:lnTo>
                    <a:pt x="0" y="290"/>
                  </a:lnTo>
                  <a:lnTo>
                    <a:pt x="3" y="312"/>
                  </a:lnTo>
                  <a:lnTo>
                    <a:pt x="7" y="336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8" y="361"/>
                  </a:lnTo>
                  <a:lnTo>
                    <a:pt x="21" y="364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34" y="367"/>
                  </a:lnTo>
                  <a:lnTo>
                    <a:pt x="42" y="364"/>
                  </a:lnTo>
                  <a:lnTo>
                    <a:pt x="48" y="360"/>
                  </a:lnTo>
                  <a:lnTo>
                    <a:pt x="52" y="352"/>
                  </a:lnTo>
                  <a:lnTo>
                    <a:pt x="53" y="345"/>
                  </a:lnTo>
                  <a:lnTo>
                    <a:pt x="53" y="34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48" y="322"/>
                  </a:lnTo>
                  <a:lnTo>
                    <a:pt x="43" y="309"/>
                  </a:lnTo>
                  <a:lnTo>
                    <a:pt x="42" y="294"/>
                  </a:lnTo>
                  <a:lnTo>
                    <a:pt x="42" y="279"/>
                  </a:lnTo>
                  <a:lnTo>
                    <a:pt x="43" y="266"/>
                  </a:lnTo>
                  <a:lnTo>
                    <a:pt x="46" y="251"/>
                  </a:lnTo>
                  <a:lnTo>
                    <a:pt x="50" y="238"/>
                  </a:lnTo>
                  <a:lnTo>
                    <a:pt x="58" y="226"/>
                  </a:lnTo>
                  <a:lnTo>
                    <a:pt x="58" y="226"/>
                  </a:lnTo>
                  <a:lnTo>
                    <a:pt x="65" y="214"/>
                  </a:lnTo>
                  <a:lnTo>
                    <a:pt x="74" y="205"/>
                  </a:lnTo>
                  <a:lnTo>
                    <a:pt x="85" y="196"/>
                  </a:lnTo>
                  <a:lnTo>
                    <a:pt x="97" y="189"/>
                  </a:lnTo>
                  <a:lnTo>
                    <a:pt x="119" y="174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7" y="149"/>
                  </a:lnTo>
                  <a:lnTo>
                    <a:pt x="154" y="140"/>
                  </a:lnTo>
                  <a:lnTo>
                    <a:pt x="160" y="131"/>
                  </a:lnTo>
                  <a:lnTo>
                    <a:pt x="163" y="121"/>
                  </a:lnTo>
                  <a:lnTo>
                    <a:pt x="166" y="109"/>
                  </a:lnTo>
                  <a:lnTo>
                    <a:pt x="166" y="98"/>
                  </a:lnTo>
                  <a:lnTo>
                    <a:pt x="166" y="86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57" y="63"/>
                  </a:lnTo>
                  <a:lnTo>
                    <a:pt x="150" y="51"/>
                  </a:lnTo>
                  <a:lnTo>
                    <a:pt x="141" y="40"/>
                  </a:lnTo>
                  <a:lnTo>
                    <a:pt x="132" y="31"/>
                  </a:lnTo>
                  <a:lnTo>
                    <a:pt x="120" y="23"/>
                  </a:lnTo>
                  <a:lnTo>
                    <a:pt x="110" y="15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1" y="6"/>
                  </a:lnTo>
                  <a:lnTo>
                    <a:pt x="56" y="12"/>
                  </a:lnTo>
                  <a:lnTo>
                    <a:pt x="53" y="20"/>
                  </a:lnTo>
                  <a:lnTo>
                    <a:pt x="53" y="27"/>
                  </a:lnTo>
                  <a:lnTo>
                    <a:pt x="55" y="30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69">
              <a:extLst>
                <a:ext uri="{FF2B5EF4-FFF2-40B4-BE49-F238E27FC236}">
                  <a16:creationId xmlns:a16="http://schemas.microsoft.com/office/drawing/2014/main" id="{869E6EBB-7325-7AE9-B6D9-A8F76E57E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649"/>
              <a:ext cx="50" cy="127"/>
            </a:xfrm>
            <a:custGeom>
              <a:avLst/>
              <a:gdLst>
                <a:gd name="T0" fmla="*/ 124 w 150"/>
                <a:gd name="T1" fmla="*/ 0 h 380"/>
                <a:gd name="T2" fmla="*/ 101 w 150"/>
                <a:gd name="T3" fmla="*/ 10 h 380"/>
                <a:gd name="T4" fmla="*/ 77 w 150"/>
                <a:gd name="T5" fmla="*/ 22 h 380"/>
                <a:gd name="T6" fmla="*/ 57 w 150"/>
                <a:gd name="T7" fmla="*/ 38 h 380"/>
                <a:gd name="T8" fmla="*/ 40 w 150"/>
                <a:gd name="T9" fmla="*/ 58 h 380"/>
                <a:gd name="T10" fmla="*/ 25 w 150"/>
                <a:gd name="T11" fmla="*/ 78 h 380"/>
                <a:gd name="T12" fmla="*/ 13 w 150"/>
                <a:gd name="T13" fmla="*/ 101 h 380"/>
                <a:gd name="T14" fmla="*/ 6 w 150"/>
                <a:gd name="T15" fmla="*/ 126 h 380"/>
                <a:gd name="T16" fmla="*/ 1 w 150"/>
                <a:gd name="T17" fmla="*/ 153 h 380"/>
                <a:gd name="T18" fmla="*/ 0 w 150"/>
                <a:gd name="T19" fmla="*/ 166 h 380"/>
                <a:gd name="T20" fmla="*/ 4 w 150"/>
                <a:gd name="T21" fmla="*/ 190 h 380"/>
                <a:gd name="T22" fmla="*/ 13 w 150"/>
                <a:gd name="T23" fmla="*/ 209 h 380"/>
                <a:gd name="T24" fmla="*/ 29 w 150"/>
                <a:gd name="T25" fmla="*/ 227 h 380"/>
                <a:gd name="T26" fmla="*/ 40 w 150"/>
                <a:gd name="T27" fmla="*/ 236 h 380"/>
                <a:gd name="T28" fmla="*/ 81 w 150"/>
                <a:gd name="T29" fmla="*/ 270 h 380"/>
                <a:gd name="T30" fmla="*/ 99 w 150"/>
                <a:gd name="T31" fmla="*/ 291 h 380"/>
                <a:gd name="T32" fmla="*/ 105 w 150"/>
                <a:gd name="T33" fmla="*/ 307 h 380"/>
                <a:gd name="T34" fmla="*/ 108 w 150"/>
                <a:gd name="T35" fmla="*/ 323 h 380"/>
                <a:gd name="T36" fmla="*/ 105 w 150"/>
                <a:gd name="T37" fmla="*/ 340 h 380"/>
                <a:gd name="T38" fmla="*/ 101 w 150"/>
                <a:gd name="T39" fmla="*/ 349 h 380"/>
                <a:gd name="T40" fmla="*/ 98 w 150"/>
                <a:gd name="T41" fmla="*/ 358 h 380"/>
                <a:gd name="T42" fmla="*/ 98 w 150"/>
                <a:gd name="T43" fmla="*/ 365 h 380"/>
                <a:gd name="T44" fmla="*/ 108 w 150"/>
                <a:gd name="T45" fmla="*/ 377 h 380"/>
                <a:gd name="T46" fmla="*/ 123 w 150"/>
                <a:gd name="T47" fmla="*/ 380 h 380"/>
                <a:gd name="T48" fmla="*/ 133 w 150"/>
                <a:gd name="T49" fmla="*/ 374 h 380"/>
                <a:gd name="T50" fmla="*/ 136 w 150"/>
                <a:gd name="T51" fmla="*/ 371 h 380"/>
                <a:gd name="T52" fmla="*/ 147 w 150"/>
                <a:gd name="T53" fmla="*/ 346 h 380"/>
                <a:gd name="T54" fmla="*/ 150 w 150"/>
                <a:gd name="T55" fmla="*/ 323 h 380"/>
                <a:gd name="T56" fmla="*/ 147 w 150"/>
                <a:gd name="T57" fmla="*/ 300 h 380"/>
                <a:gd name="T58" fmla="*/ 138 w 150"/>
                <a:gd name="T59" fmla="*/ 279 h 380"/>
                <a:gd name="T60" fmla="*/ 124 w 150"/>
                <a:gd name="T61" fmla="*/ 258 h 380"/>
                <a:gd name="T62" fmla="*/ 90 w 150"/>
                <a:gd name="T63" fmla="*/ 224 h 380"/>
                <a:gd name="T64" fmla="*/ 72 w 150"/>
                <a:gd name="T65" fmla="*/ 209 h 380"/>
                <a:gd name="T66" fmla="*/ 53 w 150"/>
                <a:gd name="T67" fmla="*/ 194 h 380"/>
                <a:gd name="T68" fmla="*/ 46 w 150"/>
                <a:gd name="T69" fmla="*/ 182 h 380"/>
                <a:gd name="T70" fmla="*/ 41 w 150"/>
                <a:gd name="T71" fmla="*/ 169 h 380"/>
                <a:gd name="T72" fmla="*/ 41 w 150"/>
                <a:gd name="T73" fmla="*/ 160 h 380"/>
                <a:gd name="T74" fmla="*/ 46 w 150"/>
                <a:gd name="T75" fmla="*/ 133 h 380"/>
                <a:gd name="T76" fmla="*/ 55 w 150"/>
                <a:gd name="T77" fmla="*/ 108 h 380"/>
                <a:gd name="T78" fmla="*/ 62 w 150"/>
                <a:gd name="T79" fmla="*/ 96 h 380"/>
                <a:gd name="T80" fmla="*/ 78 w 150"/>
                <a:gd name="T81" fmla="*/ 75 h 380"/>
                <a:gd name="T82" fmla="*/ 99 w 150"/>
                <a:gd name="T83" fmla="*/ 58 h 380"/>
                <a:gd name="T84" fmla="*/ 123 w 150"/>
                <a:gd name="T85" fmla="*/ 44 h 380"/>
                <a:gd name="T86" fmla="*/ 135 w 150"/>
                <a:gd name="T87" fmla="*/ 40 h 380"/>
                <a:gd name="T88" fmla="*/ 144 w 150"/>
                <a:gd name="T89" fmla="*/ 35 h 380"/>
                <a:gd name="T90" fmla="*/ 150 w 150"/>
                <a:gd name="T91" fmla="*/ 22 h 380"/>
                <a:gd name="T92" fmla="*/ 147 w 150"/>
                <a:gd name="T93" fmla="*/ 7 h 380"/>
                <a:gd name="T94" fmla="*/ 138 w 150"/>
                <a:gd name="T95" fmla="*/ 0 h 380"/>
                <a:gd name="T96" fmla="*/ 129 w 150"/>
                <a:gd name="T97" fmla="*/ 0 h 380"/>
                <a:gd name="T98" fmla="*/ 124 w 150"/>
                <a:gd name="T9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0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101" y="10"/>
                  </a:lnTo>
                  <a:lnTo>
                    <a:pt x="89" y="16"/>
                  </a:lnTo>
                  <a:lnTo>
                    <a:pt x="77" y="22"/>
                  </a:lnTo>
                  <a:lnTo>
                    <a:pt x="66" y="31"/>
                  </a:lnTo>
                  <a:lnTo>
                    <a:pt x="57" y="38"/>
                  </a:lnTo>
                  <a:lnTo>
                    <a:pt x="47" y="47"/>
                  </a:lnTo>
                  <a:lnTo>
                    <a:pt x="40" y="58"/>
                  </a:lnTo>
                  <a:lnTo>
                    <a:pt x="32" y="68"/>
                  </a:lnTo>
                  <a:lnTo>
                    <a:pt x="25" y="78"/>
                  </a:lnTo>
                  <a:lnTo>
                    <a:pt x="19" y="90"/>
                  </a:lnTo>
                  <a:lnTo>
                    <a:pt x="13" y="101"/>
                  </a:lnTo>
                  <a:lnTo>
                    <a:pt x="8" y="114"/>
                  </a:lnTo>
                  <a:lnTo>
                    <a:pt x="6" y="126"/>
                  </a:lnTo>
                  <a:lnTo>
                    <a:pt x="3" y="139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66"/>
                  </a:lnTo>
                  <a:lnTo>
                    <a:pt x="1" y="178"/>
                  </a:lnTo>
                  <a:lnTo>
                    <a:pt x="4" y="190"/>
                  </a:lnTo>
                  <a:lnTo>
                    <a:pt x="7" y="200"/>
                  </a:lnTo>
                  <a:lnTo>
                    <a:pt x="13" y="209"/>
                  </a:lnTo>
                  <a:lnTo>
                    <a:pt x="20" y="219"/>
                  </a:lnTo>
                  <a:lnTo>
                    <a:pt x="29" y="227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66" y="258"/>
                  </a:lnTo>
                  <a:lnTo>
                    <a:pt x="81" y="270"/>
                  </a:lnTo>
                  <a:lnTo>
                    <a:pt x="93" y="283"/>
                  </a:lnTo>
                  <a:lnTo>
                    <a:pt x="99" y="291"/>
                  </a:lnTo>
                  <a:lnTo>
                    <a:pt x="102" y="298"/>
                  </a:lnTo>
                  <a:lnTo>
                    <a:pt x="105" y="307"/>
                  </a:lnTo>
                  <a:lnTo>
                    <a:pt x="108" y="314"/>
                  </a:lnTo>
                  <a:lnTo>
                    <a:pt x="108" y="323"/>
                  </a:lnTo>
                  <a:lnTo>
                    <a:pt x="106" y="332"/>
                  </a:lnTo>
                  <a:lnTo>
                    <a:pt x="105" y="340"/>
                  </a:lnTo>
                  <a:lnTo>
                    <a:pt x="101" y="349"/>
                  </a:lnTo>
                  <a:lnTo>
                    <a:pt x="101" y="349"/>
                  </a:lnTo>
                  <a:lnTo>
                    <a:pt x="98" y="353"/>
                  </a:lnTo>
                  <a:lnTo>
                    <a:pt x="98" y="358"/>
                  </a:lnTo>
                  <a:lnTo>
                    <a:pt x="98" y="362"/>
                  </a:lnTo>
                  <a:lnTo>
                    <a:pt x="98" y="365"/>
                  </a:lnTo>
                  <a:lnTo>
                    <a:pt x="102" y="372"/>
                  </a:lnTo>
                  <a:lnTo>
                    <a:pt x="108" y="377"/>
                  </a:lnTo>
                  <a:lnTo>
                    <a:pt x="115" y="380"/>
                  </a:lnTo>
                  <a:lnTo>
                    <a:pt x="123" y="380"/>
                  </a:lnTo>
                  <a:lnTo>
                    <a:pt x="130" y="377"/>
                  </a:lnTo>
                  <a:lnTo>
                    <a:pt x="133" y="374"/>
                  </a:lnTo>
                  <a:lnTo>
                    <a:pt x="136" y="371"/>
                  </a:lnTo>
                  <a:lnTo>
                    <a:pt x="136" y="371"/>
                  </a:lnTo>
                  <a:lnTo>
                    <a:pt x="142" y="358"/>
                  </a:lnTo>
                  <a:lnTo>
                    <a:pt x="147" y="346"/>
                  </a:lnTo>
                  <a:lnTo>
                    <a:pt x="150" y="334"/>
                  </a:lnTo>
                  <a:lnTo>
                    <a:pt x="150" y="323"/>
                  </a:lnTo>
                  <a:lnTo>
                    <a:pt x="148" y="311"/>
                  </a:lnTo>
                  <a:lnTo>
                    <a:pt x="147" y="300"/>
                  </a:lnTo>
                  <a:lnTo>
                    <a:pt x="142" y="289"/>
                  </a:lnTo>
                  <a:lnTo>
                    <a:pt x="138" y="279"/>
                  </a:lnTo>
                  <a:lnTo>
                    <a:pt x="132" y="268"/>
                  </a:lnTo>
                  <a:lnTo>
                    <a:pt x="124" y="258"/>
                  </a:lnTo>
                  <a:lnTo>
                    <a:pt x="108" y="240"/>
                  </a:lnTo>
                  <a:lnTo>
                    <a:pt x="90" y="224"/>
                  </a:lnTo>
                  <a:lnTo>
                    <a:pt x="72" y="209"/>
                  </a:lnTo>
                  <a:lnTo>
                    <a:pt x="72" y="209"/>
                  </a:lnTo>
                  <a:lnTo>
                    <a:pt x="59" y="199"/>
                  </a:lnTo>
                  <a:lnTo>
                    <a:pt x="53" y="194"/>
                  </a:lnTo>
                  <a:lnTo>
                    <a:pt x="49" y="188"/>
                  </a:lnTo>
                  <a:lnTo>
                    <a:pt x="46" y="182"/>
                  </a:lnTo>
                  <a:lnTo>
                    <a:pt x="43" y="176"/>
                  </a:lnTo>
                  <a:lnTo>
                    <a:pt x="41" y="169"/>
                  </a:lnTo>
                  <a:lnTo>
                    <a:pt x="41" y="160"/>
                  </a:lnTo>
                  <a:lnTo>
                    <a:pt x="41" y="160"/>
                  </a:lnTo>
                  <a:lnTo>
                    <a:pt x="43" y="147"/>
                  </a:lnTo>
                  <a:lnTo>
                    <a:pt x="46" y="133"/>
                  </a:lnTo>
                  <a:lnTo>
                    <a:pt x="50" y="121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62" y="96"/>
                  </a:lnTo>
                  <a:lnTo>
                    <a:pt x="69" y="86"/>
                  </a:lnTo>
                  <a:lnTo>
                    <a:pt x="78" y="75"/>
                  </a:lnTo>
                  <a:lnTo>
                    <a:pt x="89" y="66"/>
                  </a:lnTo>
                  <a:lnTo>
                    <a:pt x="99" y="58"/>
                  </a:lnTo>
                  <a:lnTo>
                    <a:pt x="109" y="50"/>
                  </a:lnTo>
                  <a:lnTo>
                    <a:pt x="123" y="44"/>
                  </a:lnTo>
                  <a:lnTo>
                    <a:pt x="135" y="40"/>
                  </a:lnTo>
                  <a:lnTo>
                    <a:pt x="135" y="40"/>
                  </a:lnTo>
                  <a:lnTo>
                    <a:pt x="139" y="38"/>
                  </a:lnTo>
                  <a:lnTo>
                    <a:pt x="144" y="35"/>
                  </a:lnTo>
                  <a:lnTo>
                    <a:pt x="148" y="29"/>
                  </a:lnTo>
                  <a:lnTo>
                    <a:pt x="150" y="22"/>
                  </a:lnTo>
                  <a:lnTo>
                    <a:pt x="150" y="15"/>
                  </a:lnTo>
                  <a:lnTo>
                    <a:pt x="147" y="7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170">
              <a:extLst>
                <a:ext uri="{FF2B5EF4-FFF2-40B4-BE49-F238E27FC236}">
                  <a16:creationId xmlns:a16="http://schemas.microsoft.com/office/drawing/2014/main" id="{69F50019-29A3-0572-5749-DCB0FBEEF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602"/>
              <a:ext cx="14" cy="222"/>
            </a:xfrm>
            <a:custGeom>
              <a:avLst/>
              <a:gdLst>
                <a:gd name="T0" fmla="*/ 0 w 42"/>
                <a:gd name="T1" fmla="*/ 20 h 664"/>
                <a:gd name="T2" fmla="*/ 0 w 42"/>
                <a:gd name="T3" fmla="*/ 20 h 664"/>
                <a:gd name="T4" fmla="*/ 0 w 42"/>
                <a:gd name="T5" fmla="*/ 643 h 664"/>
                <a:gd name="T6" fmla="*/ 0 w 42"/>
                <a:gd name="T7" fmla="*/ 643 h 664"/>
                <a:gd name="T8" fmla="*/ 0 w 42"/>
                <a:gd name="T9" fmla="*/ 649 h 664"/>
                <a:gd name="T10" fmla="*/ 2 w 42"/>
                <a:gd name="T11" fmla="*/ 652 h 664"/>
                <a:gd name="T12" fmla="*/ 3 w 42"/>
                <a:gd name="T13" fmla="*/ 657 h 664"/>
                <a:gd name="T14" fmla="*/ 6 w 42"/>
                <a:gd name="T15" fmla="*/ 660 h 664"/>
                <a:gd name="T16" fmla="*/ 12 w 42"/>
                <a:gd name="T17" fmla="*/ 663 h 664"/>
                <a:gd name="T18" fmla="*/ 21 w 42"/>
                <a:gd name="T19" fmla="*/ 664 h 664"/>
                <a:gd name="T20" fmla="*/ 28 w 42"/>
                <a:gd name="T21" fmla="*/ 663 h 664"/>
                <a:gd name="T22" fmla="*/ 34 w 42"/>
                <a:gd name="T23" fmla="*/ 660 h 664"/>
                <a:gd name="T24" fmla="*/ 37 w 42"/>
                <a:gd name="T25" fmla="*/ 657 h 664"/>
                <a:gd name="T26" fmla="*/ 39 w 42"/>
                <a:gd name="T27" fmla="*/ 652 h 664"/>
                <a:gd name="T28" fmla="*/ 40 w 42"/>
                <a:gd name="T29" fmla="*/ 649 h 664"/>
                <a:gd name="T30" fmla="*/ 42 w 42"/>
                <a:gd name="T31" fmla="*/ 643 h 664"/>
                <a:gd name="T32" fmla="*/ 42 w 42"/>
                <a:gd name="T33" fmla="*/ 643 h 664"/>
                <a:gd name="T34" fmla="*/ 42 w 42"/>
                <a:gd name="T35" fmla="*/ 20 h 664"/>
                <a:gd name="T36" fmla="*/ 42 w 42"/>
                <a:gd name="T37" fmla="*/ 20 h 664"/>
                <a:gd name="T38" fmla="*/ 40 w 42"/>
                <a:gd name="T39" fmla="*/ 15 h 664"/>
                <a:gd name="T40" fmla="*/ 39 w 42"/>
                <a:gd name="T41" fmla="*/ 11 h 664"/>
                <a:gd name="T42" fmla="*/ 37 w 42"/>
                <a:gd name="T43" fmla="*/ 8 h 664"/>
                <a:gd name="T44" fmla="*/ 34 w 42"/>
                <a:gd name="T45" fmla="*/ 5 h 664"/>
                <a:gd name="T46" fmla="*/ 28 w 42"/>
                <a:gd name="T47" fmla="*/ 2 h 664"/>
                <a:gd name="T48" fmla="*/ 21 w 42"/>
                <a:gd name="T49" fmla="*/ 0 h 664"/>
                <a:gd name="T50" fmla="*/ 12 w 42"/>
                <a:gd name="T51" fmla="*/ 2 h 664"/>
                <a:gd name="T52" fmla="*/ 6 w 42"/>
                <a:gd name="T53" fmla="*/ 5 h 664"/>
                <a:gd name="T54" fmla="*/ 3 w 42"/>
                <a:gd name="T55" fmla="*/ 8 h 664"/>
                <a:gd name="T56" fmla="*/ 2 w 42"/>
                <a:gd name="T57" fmla="*/ 11 h 664"/>
                <a:gd name="T58" fmla="*/ 0 w 42"/>
                <a:gd name="T59" fmla="*/ 15 h 664"/>
                <a:gd name="T60" fmla="*/ 0 w 42"/>
                <a:gd name="T61" fmla="*/ 20 h 664"/>
                <a:gd name="T62" fmla="*/ 0 w 42"/>
                <a:gd name="T63" fmla="*/ 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64">
                  <a:moveTo>
                    <a:pt x="0" y="20"/>
                  </a:moveTo>
                  <a:lnTo>
                    <a:pt x="0" y="20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0" y="649"/>
                  </a:lnTo>
                  <a:lnTo>
                    <a:pt x="2" y="652"/>
                  </a:lnTo>
                  <a:lnTo>
                    <a:pt x="3" y="657"/>
                  </a:lnTo>
                  <a:lnTo>
                    <a:pt x="6" y="660"/>
                  </a:lnTo>
                  <a:lnTo>
                    <a:pt x="12" y="663"/>
                  </a:lnTo>
                  <a:lnTo>
                    <a:pt x="21" y="664"/>
                  </a:lnTo>
                  <a:lnTo>
                    <a:pt x="28" y="663"/>
                  </a:lnTo>
                  <a:lnTo>
                    <a:pt x="34" y="660"/>
                  </a:lnTo>
                  <a:lnTo>
                    <a:pt x="37" y="657"/>
                  </a:lnTo>
                  <a:lnTo>
                    <a:pt x="39" y="652"/>
                  </a:lnTo>
                  <a:lnTo>
                    <a:pt x="40" y="649"/>
                  </a:lnTo>
                  <a:lnTo>
                    <a:pt x="42" y="643"/>
                  </a:lnTo>
                  <a:lnTo>
                    <a:pt x="42" y="643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171">
              <a:extLst>
                <a:ext uri="{FF2B5EF4-FFF2-40B4-BE49-F238E27FC236}">
                  <a16:creationId xmlns:a16="http://schemas.microsoft.com/office/drawing/2014/main" id="{5970C89F-DD64-BD74-2060-C296DB30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3848"/>
              <a:ext cx="83" cy="232"/>
            </a:xfrm>
            <a:custGeom>
              <a:avLst/>
              <a:gdLst>
                <a:gd name="T0" fmla="*/ 210 w 251"/>
                <a:gd name="T1" fmla="*/ 15 h 696"/>
                <a:gd name="T2" fmla="*/ 210 w 251"/>
                <a:gd name="T3" fmla="*/ 15 h 696"/>
                <a:gd name="T4" fmla="*/ 201 w 251"/>
                <a:gd name="T5" fmla="*/ 56 h 696"/>
                <a:gd name="T6" fmla="*/ 189 w 251"/>
                <a:gd name="T7" fmla="*/ 98 h 696"/>
                <a:gd name="T8" fmla="*/ 165 w 251"/>
                <a:gd name="T9" fmla="*/ 181 h 696"/>
                <a:gd name="T10" fmla="*/ 138 w 251"/>
                <a:gd name="T11" fmla="*/ 263 h 696"/>
                <a:gd name="T12" fmla="*/ 110 w 251"/>
                <a:gd name="T13" fmla="*/ 343 h 696"/>
                <a:gd name="T14" fmla="*/ 80 w 251"/>
                <a:gd name="T15" fmla="*/ 425 h 696"/>
                <a:gd name="T16" fmla="*/ 52 w 251"/>
                <a:gd name="T17" fmla="*/ 506 h 696"/>
                <a:gd name="T18" fmla="*/ 25 w 251"/>
                <a:gd name="T19" fmla="*/ 588 h 696"/>
                <a:gd name="T20" fmla="*/ 0 w 251"/>
                <a:gd name="T21" fmla="*/ 671 h 696"/>
                <a:gd name="T22" fmla="*/ 0 w 251"/>
                <a:gd name="T23" fmla="*/ 671 h 696"/>
                <a:gd name="T24" fmla="*/ 0 w 251"/>
                <a:gd name="T25" fmla="*/ 676 h 696"/>
                <a:gd name="T26" fmla="*/ 0 w 251"/>
                <a:gd name="T27" fmla="*/ 680 h 696"/>
                <a:gd name="T28" fmla="*/ 2 w 251"/>
                <a:gd name="T29" fmla="*/ 683 h 696"/>
                <a:gd name="T30" fmla="*/ 3 w 251"/>
                <a:gd name="T31" fmla="*/ 687 h 696"/>
                <a:gd name="T32" fmla="*/ 9 w 251"/>
                <a:gd name="T33" fmla="*/ 692 h 696"/>
                <a:gd name="T34" fmla="*/ 15 w 251"/>
                <a:gd name="T35" fmla="*/ 696 h 696"/>
                <a:gd name="T36" fmla="*/ 22 w 251"/>
                <a:gd name="T37" fmla="*/ 696 h 696"/>
                <a:gd name="T38" fmla="*/ 30 w 251"/>
                <a:gd name="T39" fmla="*/ 695 h 696"/>
                <a:gd name="T40" fmla="*/ 34 w 251"/>
                <a:gd name="T41" fmla="*/ 693 h 696"/>
                <a:gd name="T42" fmla="*/ 37 w 251"/>
                <a:gd name="T43" fmla="*/ 690 h 696"/>
                <a:gd name="T44" fmla="*/ 39 w 251"/>
                <a:gd name="T45" fmla="*/ 686 h 696"/>
                <a:gd name="T46" fmla="*/ 40 w 251"/>
                <a:gd name="T47" fmla="*/ 681 h 696"/>
                <a:gd name="T48" fmla="*/ 40 w 251"/>
                <a:gd name="T49" fmla="*/ 681 h 696"/>
                <a:gd name="T50" fmla="*/ 65 w 251"/>
                <a:gd name="T51" fmla="*/ 600 h 696"/>
                <a:gd name="T52" fmla="*/ 92 w 251"/>
                <a:gd name="T53" fmla="*/ 517 h 696"/>
                <a:gd name="T54" fmla="*/ 120 w 251"/>
                <a:gd name="T55" fmla="*/ 436 h 696"/>
                <a:gd name="T56" fmla="*/ 150 w 251"/>
                <a:gd name="T57" fmla="*/ 355 h 696"/>
                <a:gd name="T58" fmla="*/ 178 w 251"/>
                <a:gd name="T59" fmla="*/ 273 h 696"/>
                <a:gd name="T60" fmla="*/ 205 w 251"/>
                <a:gd name="T61" fmla="*/ 191 h 696"/>
                <a:gd name="T62" fmla="*/ 229 w 251"/>
                <a:gd name="T63" fmla="*/ 108 h 696"/>
                <a:gd name="T64" fmla="*/ 241 w 251"/>
                <a:gd name="T65" fmla="*/ 67 h 696"/>
                <a:gd name="T66" fmla="*/ 250 w 251"/>
                <a:gd name="T67" fmla="*/ 25 h 696"/>
                <a:gd name="T68" fmla="*/ 250 w 251"/>
                <a:gd name="T69" fmla="*/ 25 h 696"/>
                <a:gd name="T70" fmla="*/ 251 w 251"/>
                <a:gd name="T71" fmla="*/ 21 h 696"/>
                <a:gd name="T72" fmla="*/ 250 w 251"/>
                <a:gd name="T73" fmla="*/ 16 h 696"/>
                <a:gd name="T74" fmla="*/ 247 w 251"/>
                <a:gd name="T75" fmla="*/ 9 h 696"/>
                <a:gd name="T76" fmla="*/ 242 w 251"/>
                <a:gd name="T77" fmla="*/ 3 h 696"/>
                <a:gd name="T78" fmla="*/ 235 w 251"/>
                <a:gd name="T79" fmla="*/ 0 h 696"/>
                <a:gd name="T80" fmla="*/ 227 w 251"/>
                <a:gd name="T81" fmla="*/ 0 h 696"/>
                <a:gd name="T82" fmla="*/ 220 w 251"/>
                <a:gd name="T83" fmla="*/ 1 h 696"/>
                <a:gd name="T84" fmla="*/ 217 w 251"/>
                <a:gd name="T85" fmla="*/ 3 h 696"/>
                <a:gd name="T86" fmla="*/ 214 w 251"/>
                <a:gd name="T87" fmla="*/ 6 h 696"/>
                <a:gd name="T88" fmla="*/ 211 w 251"/>
                <a:gd name="T89" fmla="*/ 10 h 696"/>
                <a:gd name="T90" fmla="*/ 210 w 251"/>
                <a:gd name="T91" fmla="*/ 15 h 696"/>
                <a:gd name="T92" fmla="*/ 210 w 251"/>
                <a:gd name="T93" fmla="*/ 1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696">
                  <a:moveTo>
                    <a:pt x="210" y="15"/>
                  </a:moveTo>
                  <a:lnTo>
                    <a:pt x="210" y="15"/>
                  </a:lnTo>
                  <a:lnTo>
                    <a:pt x="201" y="56"/>
                  </a:lnTo>
                  <a:lnTo>
                    <a:pt x="189" y="98"/>
                  </a:lnTo>
                  <a:lnTo>
                    <a:pt x="165" y="181"/>
                  </a:lnTo>
                  <a:lnTo>
                    <a:pt x="138" y="263"/>
                  </a:lnTo>
                  <a:lnTo>
                    <a:pt x="110" y="343"/>
                  </a:lnTo>
                  <a:lnTo>
                    <a:pt x="80" y="425"/>
                  </a:lnTo>
                  <a:lnTo>
                    <a:pt x="52" y="506"/>
                  </a:lnTo>
                  <a:lnTo>
                    <a:pt x="25" y="588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6"/>
                  </a:lnTo>
                  <a:lnTo>
                    <a:pt x="0" y="680"/>
                  </a:lnTo>
                  <a:lnTo>
                    <a:pt x="2" y="683"/>
                  </a:lnTo>
                  <a:lnTo>
                    <a:pt x="3" y="687"/>
                  </a:lnTo>
                  <a:lnTo>
                    <a:pt x="9" y="692"/>
                  </a:lnTo>
                  <a:lnTo>
                    <a:pt x="15" y="696"/>
                  </a:lnTo>
                  <a:lnTo>
                    <a:pt x="22" y="696"/>
                  </a:lnTo>
                  <a:lnTo>
                    <a:pt x="30" y="695"/>
                  </a:lnTo>
                  <a:lnTo>
                    <a:pt x="34" y="693"/>
                  </a:lnTo>
                  <a:lnTo>
                    <a:pt x="37" y="690"/>
                  </a:lnTo>
                  <a:lnTo>
                    <a:pt x="39" y="686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65" y="600"/>
                  </a:lnTo>
                  <a:lnTo>
                    <a:pt x="92" y="517"/>
                  </a:lnTo>
                  <a:lnTo>
                    <a:pt x="120" y="436"/>
                  </a:lnTo>
                  <a:lnTo>
                    <a:pt x="150" y="355"/>
                  </a:lnTo>
                  <a:lnTo>
                    <a:pt x="178" y="273"/>
                  </a:lnTo>
                  <a:lnTo>
                    <a:pt x="205" y="191"/>
                  </a:lnTo>
                  <a:lnTo>
                    <a:pt x="229" y="108"/>
                  </a:lnTo>
                  <a:lnTo>
                    <a:pt x="241" y="67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1" y="21"/>
                  </a:lnTo>
                  <a:lnTo>
                    <a:pt x="250" y="16"/>
                  </a:lnTo>
                  <a:lnTo>
                    <a:pt x="247" y="9"/>
                  </a:lnTo>
                  <a:lnTo>
                    <a:pt x="242" y="3"/>
                  </a:lnTo>
                  <a:lnTo>
                    <a:pt x="235" y="0"/>
                  </a:lnTo>
                  <a:lnTo>
                    <a:pt x="227" y="0"/>
                  </a:lnTo>
                  <a:lnTo>
                    <a:pt x="220" y="1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1" y="10"/>
                  </a:lnTo>
                  <a:lnTo>
                    <a:pt x="210" y="15"/>
                  </a:lnTo>
                  <a:lnTo>
                    <a:pt x="21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172">
              <a:extLst>
                <a:ext uri="{FF2B5EF4-FFF2-40B4-BE49-F238E27FC236}">
                  <a16:creationId xmlns:a16="http://schemas.microsoft.com/office/drawing/2014/main" id="{7F384910-2E7F-94A3-FA93-6C132A13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3820"/>
              <a:ext cx="82" cy="253"/>
            </a:xfrm>
            <a:custGeom>
              <a:avLst/>
              <a:gdLst>
                <a:gd name="T0" fmla="*/ 192 w 247"/>
                <a:gd name="T1" fmla="*/ 15 h 759"/>
                <a:gd name="T2" fmla="*/ 189 w 247"/>
                <a:gd name="T3" fmla="*/ 59 h 759"/>
                <a:gd name="T4" fmla="*/ 189 w 247"/>
                <a:gd name="T5" fmla="*/ 102 h 759"/>
                <a:gd name="T6" fmla="*/ 199 w 247"/>
                <a:gd name="T7" fmla="*/ 190 h 759"/>
                <a:gd name="T8" fmla="*/ 204 w 247"/>
                <a:gd name="T9" fmla="*/ 215 h 759"/>
                <a:gd name="T10" fmla="*/ 207 w 247"/>
                <a:gd name="T11" fmla="*/ 266 h 759"/>
                <a:gd name="T12" fmla="*/ 204 w 247"/>
                <a:gd name="T13" fmla="*/ 289 h 759"/>
                <a:gd name="T14" fmla="*/ 192 w 247"/>
                <a:gd name="T15" fmla="*/ 337 h 759"/>
                <a:gd name="T16" fmla="*/ 174 w 247"/>
                <a:gd name="T17" fmla="*/ 381 h 759"/>
                <a:gd name="T18" fmla="*/ 136 w 247"/>
                <a:gd name="T19" fmla="*/ 469 h 759"/>
                <a:gd name="T20" fmla="*/ 51 w 247"/>
                <a:gd name="T21" fmla="*/ 643 h 759"/>
                <a:gd name="T22" fmla="*/ 3 w 247"/>
                <a:gd name="T23" fmla="*/ 727 h 759"/>
                <a:gd name="T24" fmla="*/ 0 w 247"/>
                <a:gd name="T25" fmla="*/ 736 h 759"/>
                <a:gd name="T26" fmla="*/ 2 w 247"/>
                <a:gd name="T27" fmla="*/ 744 h 759"/>
                <a:gd name="T28" fmla="*/ 12 w 247"/>
                <a:gd name="T29" fmla="*/ 756 h 759"/>
                <a:gd name="T30" fmla="*/ 27 w 247"/>
                <a:gd name="T31" fmla="*/ 759 h 759"/>
                <a:gd name="T32" fmla="*/ 35 w 247"/>
                <a:gd name="T33" fmla="*/ 756 h 759"/>
                <a:gd name="T34" fmla="*/ 41 w 247"/>
                <a:gd name="T35" fmla="*/ 748 h 759"/>
                <a:gd name="T36" fmla="*/ 87 w 247"/>
                <a:gd name="T37" fmla="*/ 664 h 759"/>
                <a:gd name="T38" fmla="*/ 171 w 247"/>
                <a:gd name="T39" fmla="*/ 491 h 759"/>
                <a:gd name="T40" fmla="*/ 210 w 247"/>
                <a:gd name="T41" fmla="*/ 402 h 759"/>
                <a:gd name="T42" fmla="*/ 234 w 247"/>
                <a:gd name="T43" fmla="*/ 338 h 759"/>
                <a:gd name="T44" fmla="*/ 244 w 247"/>
                <a:gd name="T45" fmla="*/ 295 h 759"/>
                <a:gd name="T46" fmla="*/ 247 w 247"/>
                <a:gd name="T47" fmla="*/ 251 h 759"/>
                <a:gd name="T48" fmla="*/ 247 w 247"/>
                <a:gd name="T49" fmla="*/ 227 h 759"/>
                <a:gd name="T50" fmla="*/ 234 w 247"/>
                <a:gd name="T51" fmla="*/ 127 h 759"/>
                <a:gd name="T52" fmla="*/ 231 w 247"/>
                <a:gd name="T53" fmla="*/ 77 h 759"/>
                <a:gd name="T54" fmla="*/ 232 w 247"/>
                <a:gd name="T55" fmla="*/ 27 h 759"/>
                <a:gd name="T56" fmla="*/ 234 w 247"/>
                <a:gd name="T57" fmla="*/ 22 h 759"/>
                <a:gd name="T58" fmla="*/ 229 w 247"/>
                <a:gd name="T59" fmla="*/ 10 h 759"/>
                <a:gd name="T60" fmla="*/ 216 w 247"/>
                <a:gd name="T61" fmla="*/ 1 h 759"/>
                <a:gd name="T62" fmla="*/ 201 w 247"/>
                <a:gd name="T63" fmla="*/ 3 h 759"/>
                <a:gd name="T64" fmla="*/ 195 w 247"/>
                <a:gd name="T65" fmla="*/ 7 h 759"/>
                <a:gd name="T66" fmla="*/ 192 w 247"/>
                <a:gd name="T67" fmla="*/ 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759">
                  <a:moveTo>
                    <a:pt x="192" y="15"/>
                  </a:moveTo>
                  <a:lnTo>
                    <a:pt x="192" y="15"/>
                  </a:lnTo>
                  <a:lnTo>
                    <a:pt x="191" y="37"/>
                  </a:lnTo>
                  <a:lnTo>
                    <a:pt x="189" y="59"/>
                  </a:lnTo>
                  <a:lnTo>
                    <a:pt x="189" y="81"/>
                  </a:lnTo>
                  <a:lnTo>
                    <a:pt x="189" y="102"/>
                  </a:lnTo>
                  <a:lnTo>
                    <a:pt x="194" y="145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4" y="215"/>
                  </a:lnTo>
                  <a:lnTo>
                    <a:pt x="205" y="240"/>
                  </a:lnTo>
                  <a:lnTo>
                    <a:pt x="207" y="266"/>
                  </a:lnTo>
                  <a:lnTo>
                    <a:pt x="204" y="289"/>
                  </a:lnTo>
                  <a:lnTo>
                    <a:pt x="204" y="289"/>
                  </a:lnTo>
                  <a:lnTo>
                    <a:pt x="199" y="313"/>
                  </a:lnTo>
                  <a:lnTo>
                    <a:pt x="192" y="337"/>
                  </a:lnTo>
                  <a:lnTo>
                    <a:pt x="183" y="35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36" y="469"/>
                  </a:lnTo>
                  <a:lnTo>
                    <a:pt x="94" y="557"/>
                  </a:lnTo>
                  <a:lnTo>
                    <a:pt x="51" y="643"/>
                  </a:lnTo>
                  <a:lnTo>
                    <a:pt x="3" y="727"/>
                  </a:lnTo>
                  <a:lnTo>
                    <a:pt x="3" y="727"/>
                  </a:lnTo>
                  <a:lnTo>
                    <a:pt x="2" y="732"/>
                  </a:lnTo>
                  <a:lnTo>
                    <a:pt x="0" y="736"/>
                  </a:lnTo>
                  <a:lnTo>
                    <a:pt x="0" y="741"/>
                  </a:lnTo>
                  <a:lnTo>
                    <a:pt x="2" y="744"/>
                  </a:lnTo>
                  <a:lnTo>
                    <a:pt x="6" y="751"/>
                  </a:lnTo>
                  <a:lnTo>
                    <a:pt x="12" y="756"/>
                  </a:lnTo>
                  <a:lnTo>
                    <a:pt x="20" y="759"/>
                  </a:lnTo>
                  <a:lnTo>
                    <a:pt x="27" y="759"/>
                  </a:lnTo>
                  <a:lnTo>
                    <a:pt x="30" y="757"/>
                  </a:lnTo>
                  <a:lnTo>
                    <a:pt x="35" y="756"/>
                  </a:lnTo>
                  <a:lnTo>
                    <a:pt x="38" y="753"/>
                  </a:lnTo>
                  <a:lnTo>
                    <a:pt x="41" y="748"/>
                  </a:lnTo>
                  <a:lnTo>
                    <a:pt x="41" y="748"/>
                  </a:lnTo>
                  <a:lnTo>
                    <a:pt x="87" y="664"/>
                  </a:lnTo>
                  <a:lnTo>
                    <a:pt x="130" y="577"/>
                  </a:lnTo>
                  <a:lnTo>
                    <a:pt x="171" y="491"/>
                  </a:lnTo>
                  <a:lnTo>
                    <a:pt x="210" y="402"/>
                  </a:lnTo>
                  <a:lnTo>
                    <a:pt x="210" y="402"/>
                  </a:lnTo>
                  <a:lnTo>
                    <a:pt x="226" y="359"/>
                  </a:lnTo>
                  <a:lnTo>
                    <a:pt x="234" y="338"/>
                  </a:lnTo>
                  <a:lnTo>
                    <a:pt x="240" y="318"/>
                  </a:lnTo>
                  <a:lnTo>
                    <a:pt x="244" y="295"/>
                  </a:lnTo>
                  <a:lnTo>
                    <a:pt x="247" y="273"/>
                  </a:lnTo>
                  <a:lnTo>
                    <a:pt x="247" y="251"/>
                  </a:lnTo>
                  <a:lnTo>
                    <a:pt x="247" y="227"/>
                  </a:lnTo>
                  <a:lnTo>
                    <a:pt x="247" y="227"/>
                  </a:lnTo>
                  <a:lnTo>
                    <a:pt x="240" y="176"/>
                  </a:lnTo>
                  <a:lnTo>
                    <a:pt x="234" y="127"/>
                  </a:lnTo>
                  <a:lnTo>
                    <a:pt x="231" y="102"/>
                  </a:lnTo>
                  <a:lnTo>
                    <a:pt x="231" y="77"/>
                  </a:lnTo>
                  <a:lnTo>
                    <a:pt x="231" y="52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29" y="10"/>
                  </a:lnTo>
                  <a:lnTo>
                    <a:pt x="223" y="4"/>
                  </a:lnTo>
                  <a:lnTo>
                    <a:pt x="216" y="1"/>
                  </a:lnTo>
                  <a:lnTo>
                    <a:pt x="208" y="0"/>
                  </a:lnTo>
                  <a:lnTo>
                    <a:pt x="201" y="3"/>
                  </a:lnTo>
                  <a:lnTo>
                    <a:pt x="198" y="4"/>
                  </a:lnTo>
                  <a:lnTo>
                    <a:pt x="195" y="7"/>
                  </a:lnTo>
                  <a:lnTo>
                    <a:pt x="194" y="10"/>
                  </a:lnTo>
                  <a:lnTo>
                    <a:pt x="192" y="15"/>
                  </a:lnTo>
                  <a:lnTo>
                    <a:pt x="1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173">
              <a:extLst>
                <a:ext uri="{FF2B5EF4-FFF2-40B4-BE49-F238E27FC236}">
                  <a16:creationId xmlns:a16="http://schemas.microsoft.com/office/drawing/2014/main" id="{54FA9AD3-443A-567E-49D0-986352EE5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76"/>
              <a:ext cx="168" cy="48"/>
            </a:xfrm>
            <a:custGeom>
              <a:avLst/>
              <a:gdLst>
                <a:gd name="T0" fmla="*/ 27 w 505"/>
                <a:gd name="T1" fmla="*/ 53 h 144"/>
                <a:gd name="T2" fmla="*/ 27 w 505"/>
                <a:gd name="T3" fmla="*/ 53 h 144"/>
                <a:gd name="T4" fmla="*/ 55 w 505"/>
                <a:gd name="T5" fmla="*/ 49 h 144"/>
                <a:gd name="T6" fmla="*/ 85 w 505"/>
                <a:gd name="T7" fmla="*/ 44 h 144"/>
                <a:gd name="T8" fmla="*/ 115 w 505"/>
                <a:gd name="T9" fmla="*/ 41 h 144"/>
                <a:gd name="T10" fmla="*/ 143 w 505"/>
                <a:gd name="T11" fmla="*/ 40 h 144"/>
                <a:gd name="T12" fmla="*/ 173 w 505"/>
                <a:gd name="T13" fmla="*/ 41 h 144"/>
                <a:gd name="T14" fmla="*/ 202 w 505"/>
                <a:gd name="T15" fmla="*/ 43 h 144"/>
                <a:gd name="T16" fmla="*/ 230 w 505"/>
                <a:gd name="T17" fmla="*/ 46 h 144"/>
                <a:gd name="T18" fmla="*/ 260 w 505"/>
                <a:gd name="T19" fmla="*/ 52 h 144"/>
                <a:gd name="T20" fmla="*/ 288 w 505"/>
                <a:gd name="T21" fmla="*/ 57 h 144"/>
                <a:gd name="T22" fmla="*/ 317 w 505"/>
                <a:gd name="T23" fmla="*/ 65 h 144"/>
                <a:gd name="T24" fmla="*/ 343 w 505"/>
                <a:gd name="T25" fmla="*/ 74 h 144"/>
                <a:gd name="T26" fmla="*/ 372 w 505"/>
                <a:gd name="T27" fmla="*/ 84 h 144"/>
                <a:gd name="T28" fmla="*/ 398 w 505"/>
                <a:gd name="T29" fmla="*/ 96 h 144"/>
                <a:gd name="T30" fmla="*/ 423 w 505"/>
                <a:gd name="T31" fmla="*/ 109 h 144"/>
                <a:gd name="T32" fmla="*/ 450 w 505"/>
                <a:gd name="T33" fmla="*/ 124 h 144"/>
                <a:gd name="T34" fmla="*/ 474 w 505"/>
                <a:gd name="T35" fmla="*/ 141 h 144"/>
                <a:gd name="T36" fmla="*/ 474 w 505"/>
                <a:gd name="T37" fmla="*/ 141 h 144"/>
                <a:gd name="T38" fmla="*/ 478 w 505"/>
                <a:gd name="T39" fmla="*/ 142 h 144"/>
                <a:gd name="T40" fmla="*/ 483 w 505"/>
                <a:gd name="T41" fmla="*/ 144 h 144"/>
                <a:gd name="T42" fmla="*/ 486 w 505"/>
                <a:gd name="T43" fmla="*/ 144 h 144"/>
                <a:gd name="T44" fmla="*/ 490 w 505"/>
                <a:gd name="T45" fmla="*/ 144 h 144"/>
                <a:gd name="T46" fmla="*/ 496 w 505"/>
                <a:gd name="T47" fmla="*/ 139 h 144"/>
                <a:gd name="T48" fmla="*/ 501 w 505"/>
                <a:gd name="T49" fmla="*/ 133 h 144"/>
                <a:gd name="T50" fmla="*/ 504 w 505"/>
                <a:gd name="T51" fmla="*/ 127 h 144"/>
                <a:gd name="T52" fmla="*/ 505 w 505"/>
                <a:gd name="T53" fmla="*/ 118 h 144"/>
                <a:gd name="T54" fmla="*/ 502 w 505"/>
                <a:gd name="T55" fmla="*/ 111 h 144"/>
                <a:gd name="T56" fmla="*/ 499 w 505"/>
                <a:gd name="T57" fmla="*/ 108 h 144"/>
                <a:gd name="T58" fmla="*/ 495 w 505"/>
                <a:gd name="T59" fmla="*/ 105 h 144"/>
                <a:gd name="T60" fmla="*/ 495 w 505"/>
                <a:gd name="T61" fmla="*/ 105 h 144"/>
                <a:gd name="T62" fmla="*/ 468 w 505"/>
                <a:gd name="T63" fmla="*/ 87 h 144"/>
                <a:gd name="T64" fmla="*/ 441 w 505"/>
                <a:gd name="T65" fmla="*/ 72 h 144"/>
                <a:gd name="T66" fmla="*/ 413 w 505"/>
                <a:gd name="T67" fmla="*/ 57 h 144"/>
                <a:gd name="T68" fmla="*/ 385 w 505"/>
                <a:gd name="T69" fmla="*/ 46 h 144"/>
                <a:gd name="T70" fmla="*/ 355 w 505"/>
                <a:gd name="T71" fmla="*/ 34 h 144"/>
                <a:gd name="T72" fmla="*/ 325 w 505"/>
                <a:gd name="T73" fmla="*/ 25 h 144"/>
                <a:gd name="T74" fmla="*/ 296 w 505"/>
                <a:gd name="T75" fmla="*/ 16 h 144"/>
                <a:gd name="T76" fmla="*/ 265 w 505"/>
                <a:gd name="T77" fmla="*/ 10 h 144"/>
                <a:gd name="T78" fmla="*/ 233 w 505"/>
                <a:gd name="T79" fmla="*/ 4 h 144"/>
                <a:gd name="T80" fmla="*/ 204 w 505"/>
                <a:gd name="T81" fmla="*/ 1 h 144"/>
                <a:gd name="T82" fmla="*/ 173 w 505"/>
                <a:gd name="T83" fmla="*/ 0 h 144"/>
                <a:gd name="T84" fmla="*/ 140 w 505"/>
                <a:gd name="T85" fmla="*/ 0 h 144"/>
                <a:gd name="T86" fmla="*/ 109 w 505"/>
                <a:gd name="T87" fmla="*/ 0 h 144"/>
                <a:gd name="T88" fmla="*/ 77 w 505"/>
                <a:gd name="T89" fmla="*/ 3 h 144"/>
                <a:gd name="T90" fmla="*/ 46 w 505"/>
                <a:gd name="T91" fmla="*/ 7 h 144"/>
                <a:gd name="T92" fmla="*/ 15 w 505"/>
                <a:gd name="T93" fmla="*/ 13 h 144"/>
                <a:gd name="T94" fmla="*/ 15 w 505"/>
                <a:gd name="T95" fmla="*/ 13 h 144"/>
                <a:gd name="T96" fmla="*/ 11 w 505"/>
                <a:gd name="T97" fmla="*/ 14 h 144"/>
                <a:gd name="T98" fmla="*/ 8 w 505"/>
                <a:gd name="T99" fmla="*/ 17 h 144"/>
                <a:gd name="T100" fmla="*/ 5 w 505"/>
                <a:gd name="T101" fmla="*/ 20 h 144"/>
                <a:gd name="T102" fmla="*/ 3 w 505"/>
                <a:gd name="T103" fmla="*/ 23 h 144"/>
                <a:gd name="T104" fmla="*/ 0 w 505"/>
                <a:gd name="T105" fmla="*/ 31 h 144"/>
                <a:gd name="T106" fmla="*/ 2 w 505"/>
                <a:gd name="T107" fmla="*/ 38 h 144"/>
                <a:gd name="T108" fmla="*/ 5 w 505"/>
                <a:gd name="T109" fmla="*/ 46 h 144"/>
                <a:gd name="T110" fmla="*/ 11 w 505"/>
                <a:gd name="T111" fmla="*/ 50 h 144"/>
                <a:gd name="T112" fmla="*/ 18 w 505"/>
                <a:gd name="T113" fmla="*/ 53 h 144"/>
                <a:gd name="T114" fmla="*/ 23 w 505"/>
                <a:gd name="T115" fmla="*/ 55 h 144"/>
                <a:gd name="T116" fmla="*/ 27 w 505"/>
                <a:gd name="T117" fmla="*/ 53 h 144"/>
                <a:gd name="T118" fmla="*/ 27 w 505"/>
                <a:gd name="T119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5" h="144">
                  <a:moveTo>
                    <a:pt x="27" y="53"/>
                  </a:moveTo>
                  <a:lnTo>
                    <a:pt x="27" y="53"/>
                  </a:lnTo>
                  <a:lnTo>
                    <a:pt x="55" y="49"/>
                  </a:lnTo>
                  <a:lnTo>
                    <a:pt x="85" y="44"/>
                  </a:lnTo>
                  <a:lnTo>
                    <a:pt x="115" y="41"/>
                  </a:lnTo>
                  <a:lnTo>
                    <a:pt x="143" y="40"/>
                  </a:lnTo>
                  <a:lnTo>
                    <a:pt x="173" y="41"/>
                  </a:lnTo>
                  <a:lnTo>
                    <a:pt x="202" y="43"/>
                  </a:lnTo>
                  <a:lnTo>
                    <a:pt x="230" y="46"/>
                  </a:lnTo>
                  <a:lnTo>
                    <a:pt x="260" y="52"/>
                  </a:lnTo>
                  <a:lnTo>
                    <a:pt x="288" y="57"/>
                  </a:lnTo>
                  <a:lnTo>
                    <a:pt x="317" y="65"/>
                  </a:lnTo>
                  <a:lnTo>
                    <a:pt x="343" y="74"/>
                  </a:lnTo>
                  <a:lnTo>
                    <a:pt x="372" y="84"/>
                  </a:lnTo>
                  <a:lnTo>
                    <a:pt x="398" y="96"/>
                  </a:lnTo>
                  <a:lnTo>
                    <a:pt x="423" y="109"/>
                  </a:lnTo>
                  <a:lnTo>
                    <a:pt x="450" y="124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8" y="142"/>
                  </a:lnTo>
                  <a:lnTo>
                    <a:pt x="483" y="144"/>
                  </a:lnTo>
                  <a:lnTo>
                    <a:pt x="486" y="144"/>
                  </a:lnTo>
                  <a:lnTo>
                    <a:pt x="490" y="144"/>
                  </a:lnTo>
                  <a:lnTo>
                    <a:pt x="496" y="139"/>
                  </a:lnTo>
                  <a:lnTo>
                    <a:pt x="501" y="133"/>
                  </a:lnTo>
                  <a:lnTo>
                    <a:pt x="504" y="127"/>
                  </a:lnTo>
                  <a:lnTo>
                    <a:pt x="505" y="118"/>
                  </a:lnTo>
                  <a:lnTo>
                    <a:pt x="502" y="111"/>
                  </a:lnTo>
                  <a:lnTo>
                    <a:pt x="499" y="108"/>
                  </a:lnTo>
                  <a:lnTo>
                    <a:pt x="495" y="105"/>
                  </a:lnTo>
                  <a:lnTo>
                    <a:pt x="495" y="105"/>
                  </a:lnTo>
                  <a:lnTo>
                    <a:pt x="468" y="87"/>
                  </a:lnTo>
                  <a:lnTo>
                    <a:pt x="441" y="72"/>
                  </a:lnTo>
                  <a:lnTo>
                    <a:pt x="413" y="57"/>
                  </a:lnTo>
                  <a:lnTo>
                    <a:pt x="385" y="46"/>
                  </a:lnTo>
                  <a:lnTo>
                    <a:pt x="355" y="34"/>
                  </a:lnTo>
                  <a:lnTo>
                    <a:pt x="325" y="25"/>
                  </a:lnTo>
                  <a:lnTo>
                    <a:pt x="296" y="16"/>
                  </a:lnTo>
                  <a:lnTo>
                    <a:pt x="265" y="10"/>
                  </a:lnTo>
                  <a:lnTo>
                    <a:pt x="233" y="4"/>
                  </a:lnTo>
                  <a:lnTo>
                    <a:pt x="204" y="1"/>
                  </a:lnTo>
                  <a:lnTo>
                    <a:pt x="173" y="0"/>
                  </a:lnTo>
                  <a:lnTo>
                    <a:pt x="140" y="0"/>
                  </a:lnTo>
                  <a:lnTo>
                    <a:pt x="109" y="0"/>
                  </a:lnTo>
                  <a:lnTo>
                    <a:pt x="77" y="3"/>
                  </a:lnTo>
                  <a:lnTo>
                    <a:pt x="46" y="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5" y="46"/>
                  </a:lnTo>
                  <a:lnTo>
                    <a:pt x="11" y="50"/>
                  </a:lnTo>
                  <a:lnTo>
                    <a:pt x="18" y="53"/>
                  </a:lnTo>
                  <a:lnTo>
                    <a:pt x="23" y="55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306E7429-C58E-38DE-2B40-8207FCEAB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826"/>
              <a:ext cx="166" cy="48"/>
            </a:xfrm>
            <a:custGeom>
              <a:avLst/>
              <a:gdLst>
                <a:gd name="T0" fmla="*/ 36 w 498"/>
                <a:gd name="T1" fmla="*/ 138 h 144"/>
                <a:gd name="T2" fmla="*/ 36 w 498"/>
                <a:gd name="T3" fmla="*/ 138 h 144"/>
                <a:gd name="T4" fmla="*/ 58 w 498"/>
                <a:gd name="T5" fmla="*/ 120 h 144"/>
                <a:gd name="T6" fmla="*/ 81 w 498"/>
                <a:gd name="T7" fmla="*/ 106 h 144"/>
                <a:gd name="T8" fmla="*/ 104 w 498"/>
                <a:gd name="T9" fmla="*/ 92 h 144"/>
                <a:gd name="T10" fmla="*/ 130 w 498"/>
                <a:gd name="T11" fmla="*/ 82 h 144"/>
                <a:gd name="T12" fmla="*/ 155 w 498"/>
                <a:gd name="T13" fmla="*/ 74 h 144"/>
                <a:gd name="T14" fmla="*/ 182 w 498"/>
                <a:gd name="T15" fmla="*/ 67 h 144"/>
                <a:gd name="T16" fmla="*/ 208 w 498"/>
                <a:gd name="T17" fmla="*/ 61 h 144"/>
                <a:gd name="T18" fmla="*/ 235 w 498"/>
                <a:gd name="T19" fmla="*/ 57 h 144"/>
                <a:gd name="T20" fmla="*/ 235 w 498"/>
                <a:gd name="T21" fmla="*/ 57 h 144"/>
                <a:gd name="T22" fmla="*/ 296 w 498"/>
                <a:gd name="T23" fmla="*/ 49 h 144"/>
                <a:gd name="T24" fmla="*/ 357 w 498"/>
                <a:gd name="T25" fmla="*/ 43 h 144"/>
                <a:gd name="T26" fmla="*/ 387 w 498"/>
                <a:gd name="T27" fmla="*/ 42 h 144"/>
                <a:gd name="T28" fmla="*/ 418 w 498"/>
                <a:gd name="T29" fmla="*/ 42 h 144"/>
                <a:gd name="T30" fmla="*/ 447 w 498"/>
                <a:gd name="T31" fmla="*/ 42 h 144"/>
                <a:gd name="T32" fmla="*/ 479 w 498"/>
                <a:gd name="T33" fmla="*/ 43 h 144"/>
                <a:gd name="T34" fmla="*/ 479 w 498"/>
                <a:gd name="T35" fmla="*/ 43 h 144"/>
                <a:gd name="T36" fmla="*/ 483 w 498"/>
                <a:gd name="T37" fmla="*/ 43 h 144"/>
                <a:gd name="T38" fmla="*/ 488 w 498"/>
                <a:gd name="T39" fmla="*/ 42 h 144"/>
                <a:gd name="T40" fmla="*/ 490 w 498"/>
                <a:gd name="T41" fmla="*/ 40 h 144"/>
                <a:gd name="T42" fmla="*/ 493 w 498"/>
                <a:gd name="T43" fmla="*/ 37 h 144"/>
                <a:gd name="T44" fmla="*/ 496 w 498"/>
                <a:gd name="T45" fmla="*/ 31 h 144"/>
                <a:gd name="T46" fmla="*/ 498 w 498"/>
                <a:gd name="T47" fmla="*/ 24 h 144"/>
                <a:gd name="T48" fmla="*/ 496 w 498"/>
                <a:gd name="T49" fmla="*/ 15 h 144"/>
                <a:gd name="T50" fmla="*/ 493 w 498"/>
                <a:gd name="T51" fmla="*/ 9 h 144"/>
                <a:gd name="T52" fmla="*/ 486 w 498"/>
                <a:gd name="T53" fmla="*/ 3 h 144"/>
                <a:gd name="T54" fmla="*/ 483 w 498"/>
                <a:gd name="T55" fmla="*/ 2 h 144"/>
                <a:gd name="T56" fmla="*/ 479 w 498"/>
                <a:gd name="T57" fmla="*/ 2 h 144"/>
                <a:gd name="T58" fmla="*/ 479 w 498"/>
                <a:gd name="T59" fmla="*/ 2 h 144"/>
                <a:gd name="T60" fmla="*/ 444 w 498"/>
                <a:gd name="T61" fmla="*/ 0 h 144"/>
                <a:gd name="T62" fmla="*/ 412 w 498"/>
                <a:gd name="T63" fmla="*/ 0 h 144"/>
                <a:gd name="T64" fmla="*/ 379 w 498"/>
                <a:gd name="T65" fmla="*/ 0 h 144"/>
                <a:gd name="T66" fmla="*/ 345 w 498"/>
                <a:gd name="T67" fmla="*/ 2 h 144"/>
                <a:gd name="T68" fmla="*/ 280 w 498"/>
                <a:gd name="T69" fmla="*/ 9 h 144"/>
                <a:gd name="T70" fmla="*/ 214 w 498"/>
                <a:gd name="T71" fmla="*/ 18 h 144"/>
                <a:gd name="T72" fmla="*/ 214 w 498"/>
                <a:gd name="T73" fmla="*/ 18 h 144"/>
                <a:gd name="T74" fmla="*/ 186 w 498"/>
                <a:gd name="T75" fmla="*/ 24 h 144"/>
                <a:gd name="T76" fmla="*/ 158 w 498"/>
                <a:gd name="T77" fmla="*/ 30 h 144"/>
                <a:gd name="T78" fmla="*/ 130 w 498"/>
                <a:gd name="T79" fmla="*/ 39 h 144"/>
                <a:gd name="T80" fmla="*/ 103 w 498"/>
                <a:gd name="T81" fmla="*/ 48 h 144"/>
                <a:gd name="T82" fmla="*/ 78 w 498"/>
                <a:gd name="T83" fmla="*/ 59 h 144"/>
                <a:gd name="T84" fmla="*/ 52 w 498"/>
                <a:gd name="T85" fmla="*/ 74 h 144"/>
                <a:gd name="T86" fmla="*/ 29 w 498"/>
                <a:gd name="T87" fmla="*/ 91 h 144"/>
                <a:gd name="T88" fmla="*/ 6 w 498"/>
                <a:gd name="T89" fmla="*/ 108 h 144"/>
                <a:gd name="T90" fmla="*/ 6 w 498"/>
                <a:gd name="T91" fmla="*/ 108 h 144"/>
                <a:gd name="T92" fmla="*/ 3 w 498"/>
                <a:gd name="T93" fmla="*/ 111 h 144"/>
                <a:gd name="T94" fmla="*/ 2 w 498"/>
                <a:gd name="T95" fmla="*/ 116 h 144"/>
                <a:gd name="T96" fmla="*/ 0 w 498"/>
                <a:gd name="T97" fmla="*/ 119 h 144"/>
                <a:gd name="T98" fmla="*/ 0 w 498"/>
                <a:gd name="T99" fmla="*/ 123 h 144"/>
                <a:gd name="T100" fmla="*/ 2 w 498"/>
                <a:gd name="T101" fmla="*/ 131 h 144"/>
                <a:gd name="T102" fmla="*/ 6 w 498"/>
                <a:gd name="T103" fmla="*/ 137 h 144"/>
                <a:gd name="T104" fmla="*/ 14 w 498"/>
                <a:gd name="T105" fmla="*/ 141 h 144"/>
                <a:gd name="T106" fmla="*/ 21 w 498"/>
                <a:gd name="T107" fmla="*/ 144 h 144"/>
                <a:gd name="T108" fmla="*/ 29 w 498"/>
                <a:gd name="T109" fmla="*/ 143 h 144"/>
                <a:gd name="T110" fmla="*/ 33 w 498"/>
                <a:gd name="T111" fmla="*/ 141 h 144"/>
                <a:gd name="T112" fmla="*/ 36 w 498"/>
                <a:gd name="T113" fmla="*/ 138 h 144"/>
                <a:gd name="T114" fmla="*/ 36 w 498"/>
                <a:gd name="T115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144">
                  <a:moveTo>
                    <a:pt x="36" y="138"/>
                  </a:moveTo>
                  <a:lnTo>
                    <a:pt x="36" y="138"/>
                  </a:lnTo>
                  <a:lnTo>
                    <a:pt x="58" y="120"/>
                  </a:lnTo>
                  <a:lnTo>
                    <a:pt x="81" y="106"/>
                  </a:lnTo>
                  <a:lnTo>
                    <a:pt x="104" y="92"/>
                  </a:lnTo>
                  <a:lnTo>
                    <a:pt x="130" y="82"/>
                  </a:lnTo>
                  <a:lnTo>
                    <a:pt x="155" y="74"/>
                  </a:lnTo>
                  <a:lnTo>
                    <a:pt x="182" y="67"/>
                  </a:lnTo>
                  <a:lnTo>
                    <a:pt x="208" y="61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96" y="49"/>
                  </a:lnTo>
                  <a:lnTo>
                    <a:pt x="357" y="43"/>
                  </a:lnTo>
                  <a:lnTo>
                    <a:pt x="387" y="42"/>
                  </a:lnTo>
                  <a:lnTo>
                    <a:pt x="418" y="42"/>
                  </a:lnTo>
                  <a:lnTo>
                    <a:pt x="447" y="42"/>
                  </a:lnTo>
                  <a:lnTo>
                    <a:pt x="479" y="43"/>
                  </a:lnTo>
                  <a:lnTo>
                    <a:pt x="479" y="43"/>
                  </a:lnTo>
                  <a:lnTo>
                    <a:pt x="483" y="43"/>
                  </a:lnTo>
                  <a:lnTo>
                    <a:pt x="488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1"/>
                  </a:lnTo>
                  <a:lnTo>
                    <a:pt x="498" y="24"/>
                  </a:lnTo>
                  <a:lnTo>
                    <a:pt x="496" y="15"/>
                  </a:lnTo>
                  <a:lnTo>
                    <a:pt x="493" y="9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79" y="2"/>
                  </a:lnTo>
                  <a:lnTo>
                    <a:pt x="479" y="2"/>
                  </a:lnTo>
                  <a:lnTo>
                    <a:pt x="444" y="0"/>
                  </a:lnTo>
                  <a:lnTo>
                    <a:pt x="412" y="0"/>
                  </a:lnTo>
                  <a:lnTo>
                    <a:pt x="379" y="0"/>
                  </a:lnTo>
                  <a:lnTo>
                    <a:pt x="345" y="2"/>
                  </a:lnTo>
                  <a:lnTo>
                    <a:pt x="280" y="9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86" y="24"/>
                  </a:lnTo>
                  <a:lnTo>
                    <a:pt x="158" y="30"/>
                  </a:lnTo>
                  <a:lnTo>
                    <a:pt x="130" y="39"/>
                  </a:lnTo>
                  <a:lnTo>
                    <a:pt x="103" y="48"/>
                  </a:lnTo>
                  <a:lnTo>
                    <a:pt x="78" y="59"/>
                  </a:lnTo>
                  <a:lnTo>
                    <a:pt x="52" y="74"/>
                  </a:lnTo>
                  <a:lnTo>
                    <a:pt x="29" y="91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3" y="111"/>
                  </a:lnTo>
                  <a:lnTo>
                    <a:pt x="2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4" y="141"/>
                  </a:lnTo>
                  <a:lnTo>
                    <a:pt x="21" y="144"/>
                  </a:lnTo>
                  <a:lnTo>
                    <a:pt x="29" y="143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175">
              <a:extLst>
                <a:ext uri="{FF2B5EF4-FFF2-40B4-BE49-F238E27FC236}">
                  <a16:creationId xmlns:a16="http://schemas.microsoft.com/office/drawing/2014/main" id="{0A32D104-BC77-6B9F-58B3-C51C31CA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347"/>
              <a:ext cx="13" cy="14"/>
            </a:xfrm>
            <a:custGeom>
              <a:avLst/>
              <a:gdLst>
                <a:gd name="T0" fmla="*/ 19 w 40"/>
                <a:gd name="T1" fmla="*/ 42 h 42"/>
                <a:gd name="T2" fmla="*/ 19 w 40"/>
                <a:gd name="T3" fmla="*/ 42 h 42"/>
                <a:gd name="T4" fmla="*/ 24 w 40"/>
                <a:gd name="T5" fmla="*/ 40 h 42"/>
                <a:gd name="T6" fmla="*/ 28 w 40"/>
                <a:gd name="T7" fmla="*/ 39 h 42"/>
                <a:gd name="T8" fmla="*/ 31 w 40"/>
                <a:gd name="T9" fmla="*/ 37 h 42"/>
                <a:gd name="T10" fmla="*/ 34 w 40"/>
                <a:gd name="T11" fmla="*/ 34 h 42"/>
                <a:gd name="T12" fmla="*/ 38 w 40"/>
                <a:gd name="T13" fmla="*/ 28 h 42"/>
                <a:gd name="T14" fmla="*/ 40 w 40"/>
                <a:gd name="T15" fmla="*/ 21 h 42"/>
                <a:gd name="T16" fmla="*/ 38 w 40"/>
                <a:gd name="T17" fmla="*/ 14 h 42"/>
                <a:gd name="T18" fmla="*/ 34 w 40"/>
                <a:gd name="T19" fmla="*/ 6 h 42"/>
                <a:gd name="T20" fmla="*/ 31 w 40"/>
                <a:gd name="T21" fmla="*/ 3 h 42"/>
                <a:gd name="T22" fmla="*/ 28 w 40"/>
                <a:gd name="T23" fmla="*/ 2 h 42"/>
                <a:gd name="T24" fmla="*/ 24 w 40"/>
                <a:gd name="T25" fmla="*/ 0 h 42"/>
                <a:gd name="T26" fmla="*/ 19 w 40"/>
                <a:gd name="T27" fmla="*/ 0 h 42"/>
                <a:gd name="T28" fmla="*/ 19 w 40"/>
                <a:gd name="T29" fmla="*/ 0 h 42"/>
                <a:gd name="T30" fmla="*/ 15 w 40"/>
                <a:gd name="T31" fmla="*/ 0 h 42"/>
                <a:gd name="T32" fmla="*/ 10 w 40"/>
                <a:gd name="T33" fmla="*/ 2 h 42"/>
                <a:gd name="T34" fmla="*/ 7 w 40"/>
                <a:gd name="T35" fmla="*/ 3 h 42"/>
                <a:gd name="T36" fmla="*/ 4 w 40"/>
                <a:gd name="T37" fmla="*/ 6 h 42"/>
                <a:gd name="T38" fmla="*/ 0 w 40"/>
                <a:gd name="T39" fmla="*/ 14 h 42"/>
                <a:gd name="T40" fmla="*/ 0 w 40"/>
                <a:gd name="T41" fmla="*/ 21 h 42"/>
                <a:gd name="T42" fmla="*/ 0 w 40"/>
                <a:gd name="T43" fmla="*/ 28 h 42"/>
                <a:gd name="T44" fmla="*/ 4 w 40"/>
                <a:gd name="T45" fmla="*/ 34 h 42"/>
                <a:gd name="T46" fmla="*/ 7 w 40"/>
                <a:gd name="T47" fmla="*/ 37 h 42"/>
                <a:gd name="T48" fmla="*/ 10 w 40"/>
                <a:gd name="T49" fmla="*/ 39 h 42"/>
                <a:gd name="T50" fmla="*/ 15 w 40"/>
                <a:gd name="T51" fmla="*/ 40 h 42"/>
                <a:gd name="T52" fmla="*/ 19 w 40"/>
                <a:gd name="T53" fmla="*/ 42 h 42"/>
                <a:gd name="T54" fmla="*/ 19 w 40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2">
                  <a:moveTo>
                    <a:pt x="19" y="42"/>
                  </a:moveTo>
                  <a:lnTo>
                    <a:pt x="19" y="42"/>
                  </a:lnTo>
                  <a:lnTo>
                    <a:pt x="24" y="40"/>
                  </a:lnTo>
                  <a:lnTo>
                    <a:pt x="28" y="39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1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5" y="40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0A267B-E044-593E-1285-B732D303E37E}"/>
              </a:ext>
            </a:extLst>
          </p:cNvPr>
          <p:cNvGrpSpPr/>
          <p:nvPr/>
        </p:nvGrpSpPr>
        <p:grpSpPr>
          <a:xfrm>
            <a:off x="4181182" y="4528201"/>
            <a:ext cx="5142010" cy="787410"/>
            <a:chOff x="2693988" y="4120514"/>
            <a:chExt cx="7287878" cy="1116013"/>
          </a:xfrm>
          <a:gradFill flip="none" rotWithShape="1">
            <a:gsLst>
              <a:gs pos="83000">
                <a:schemeClr val="bg1">
                  <a:lumMod val="75000"/>
                </a:schemeClr>
              </a:gs>
              <a:gs pos="83000">
                <a:schemeClr val="bg1"/>
              </a:gs>
            </a:gsLst>
            <a:lin ang="0" scaled="1"/>
            <a:tileRect/>
          </a:gradFill>
        </p:grpSpPr>
        <p:sp>
          <p:nvSpPr>
            <p:cNvPr id="90" name="자유형: 도형 18">
              <a:extLst>
                <a:ext uri="{FF2B5EF4-FFF2-40B4-BE49-F238E27FC236}">
                  <a16:creationId xmlns:a16="http://schemas.microsoft.com/office/drawing/2014/main" id="{466F3700-3CB6-EA68-7B19-05E544851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자유형: 도형 28">
              <a:extLst>
                <a:ext uri="{FF2B5EF4-FFF2-40B4-BE49-F238E27FC236}">
                  <a16:creationId xmlns:a16="http://schemas.microsoft.com/office/drawing/2014/main" id="{AF5AEB9D-4091-6A59-D1EF-7AD43FD0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74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자유형: 도형 29">
              <a:extLst>
                <a:ext uri="{FF2B5EF4-FFF2-40B4-BE49-F238E27FC236}">
                  <a16:creationId xmlns:a16="http://schemas.microsoft.com/office/drawing/2014/main" id="{5C3F7EAA-C65A-517D-BBF1-3AD4B270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50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자유형: 도형 30">
              <a:extLst>
                <a:ext uri="{FF2B5EF4-FFF2-40B4-BE49-F238E27FC236}">
                  <a16:creationId xmlns:a16="http://schemas.microsoft.com/office/drawing/2014/main" id="{87706C88-7368-6AB7-7372-E89295671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26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자유형: 도형 31">
              <a:extLst>
                <a:ext uri="{FF2B5EF4-FFF2-40B4-BE49-F238E27FC236}">
                  <a16:creationId xmlns:a16="http://schemas.microsoft.com/office/drawing/2014/main" id="{55EAFE53-BC96-E08F-343E-8E78120F9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02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자유형: 도형 32">
              <a:extLst>
                <a:ext uri="{FF2B5EF4-FFF2-40B4-BE49-F238E27FC236}">
                  <a16:creationId xmlns:a16="http://schemas.microsoft.com/office/drawing/2014/main" id="{872E52CF-8A75-0D46-D3A6-41E1D1C56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자유형: 도형 33">
              <a:extLst>
                <a:ext uri="{FF2B5EF4-FFF2-40B4-BE49-F238E27FC236}">
                  <a16:creationId xmlns:a16="http://schemas.microsoft.com/office/drawing/2014/main" id="{948D5CB7-C17B-D853-0D02-B3089C4D6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54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자유형: 도형 34">
              <a:extLst>
                <a:ext uri="{FF2B5EF4-FFF2-40B4-BE49-F238E27FC236}">
                  <a16:creationId xmlns:a16="http://schemas.microsoft.com/office/drawing/2014/main" id="{5D4366AA-3ED7-7A40-D70F-58D962422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30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자유형: 도형 35">
              <a:extLst>
                <a:ext uri="{FF2B5EF4-FFF2-40B4-BE49-F238E27FC236}">
                  <a16:creationId xmlns:a16="http://schemas.microsoft.com/office/drawing/2014/main" id="{F6F0A524-2E47-AC7D-1823-F1FE91888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06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자유형: 도형 36">
              <a:extLst>
                <a:ext uri="{FF2B5EF4-FFF2-40B4-BE49-F238E27FC236}">
                  <a16:creationId xmlns:a16="http://schemas.microsoft.com/office/drawing/2014/main" id="{8C86A2AF-1EFF-9AD2-0584-A7A5A28DD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828" y="4120514"/>
              <a:ext cx="567038" cy="1116013"/>
            </a:xfrm>
            <a:custGeom>
              <a:avLst/>
              <a:gdLst>
                <a:gd name="connsiteX0" fmla="*/ 1178794 w 3289300"/>
                <a:gd name="connsiteY0" fmla="*/ 1295400 h 6473825"/>
                <a:gd name="connsiteX1" fmla="*/ 1203660 w 3289300"/>
                <a:gd name="connsiteY1" fmla="*/ 1295400 h 6473825"/>
                <a:gd name="connsiteX2" fmla="*/ 2085640 w 3289300"/>
                <a:gd name="connsiteY2" fmla="*/ 1295400 h 6473825"/>
                <a:gd name="connsiteX3" fmla="*/ 2111036 w 3289300"/>
                <a:gd name="connsiteY3" fmla="*/ 1295400 h 6473825"/>
                <a:gd name="connsiteX4" fmla="*/ 2160240 w 3289300"/>
                <a:gd name="connsiteY4" fmla="*/ 1300163 h 6473825"/>
                <a:gd name="connsiteX5" fmla="*/ 2207857 w 3289300"/>
                <a:gd name="connsiteY5" fmla="*/ 1307571 h 6473825"/>
                <a:gd name="connsiteX6" fmla="*/ 2253358 w 3289300"/>
                <a:gd name="connsiteY6" fmla="*/ 1319742 h 6473825"/>
                <a:gd name="connsiteX7" fmla="*/ 2297272 w 3289300"/>
                <a:gd name="connsiteY7" fmla="*/ 1336675 h 6473825"/>
                <a:gd name="connsiteX8" fmla="*/ 2339598 w 3289300"/>
                <a:gd name="connsiteY8" fmla="*/ 1356783 h 6473825"/>
                <a:gd name="connsiteX9" fmla="*/ 2379809 w 3289300"/>
                <a:gd name="connsiteY9" fmla="*/ 1381125 h 6473825"/>
                <a:gd name="connsiteX10" fmla="*/ 2418432 w 3289300"/>
                <a:gd name="connsiteY10" fmla="*/ 1409171 h 6473825"/>
                <a:gd name="connsiteX11" fmla="*/ 2454938 w 3289300"/>
                <a:gd name="connsiteY11" fmla="*/ 1441980 h 6473825"/>
                <a:gd name="connsiteX12" fmla="*/ 2489858 w 3289300"/>
                <a:gd name="connsiteY12" fmla="*/ 1478492 h 6473825"/>
                <a:gd name="connsiteX13" fmla="*/ 2523190 w 3289300"/>
                <a:gd name="connsiteY13" fmla="*/ 1518709 h 6473825"/>
                <a:gd name="connsiteX14" fmla="*/ 2554406 w 3289300"/>
                <a:gd name="connsiteY14" fmla="*/ 1563159 h 6473825"/>
                <a:gd name="connsiteX15" fmla="*/ 2598320 w 3289300"/>
                <a:gd name="connsiteY15" fmla="*/ 1636713 h 6473825"/>
                <a:gd name="connsiteX16" fmla="*/ 2649640 w 3289300"/>
                <a:gd name="connsiteY16" fmla="*/ 1749425 h 6473825"/>
                <a:gd name="connsiteX17" fmla="*/ 2672391 w 3289300"/>
                <a:gd name="connsiteY17" fmla="*/ 1812396 h 6473825"/>
                <a:gd name="connsiteX18" fmla="*/ 2748579 w 3289300"/>
                <a:gd name="connsiteY18" fmla="*/ 2030942 h 6473825"/>
                <a:gd name="connsiteX19" fmla="*/ 2942222 w 3289300"/>
                <a:gd name="connsiteY19" fmla="*/ 2574925 h 6473825"/>
                <a:gd name="connsiteX20" fmla="*/ 3219990 w 3289300"/>
                <a:gd name="connsiteY20" fmla="*/ 3341688 h 6473825"/>
                <a:gd name="connsiteX21" fmla="*/ 3274486 w 3289300"/>
                <a:gd name="connsiteY21" fmla="*/ 3491442 h 6473825"/>
                <a:gd name="connsiteX22" fmla="*/ 3281893 w 3289300"/>
                <a:gd name="connsiteY22" fmla="*/ 3516313 h 6473825"/>
                <a:gd name="connsiteX23" fmla="*/ 3289300 w 3289300"/>
                <a:gd name="connsiteY23" fmla="*/ 3566583 h 6473825"/>
                <a:gd name="connsiteX24" fmla="*/ 3287184 w 3289300"/>
                <a:gd name="connsiteY24" fmla="*/ 3615796 h 6473825"/>
                <a:gd name="connsiteX25" fmla="*/ 3276073 w 3289300"/>
                <a:gd name="connsiteY25" fmla="*/ 3662892 h 6473825"/>
                <a:gd name="connsiteX26" fmla="*/ 3254910 w 3289300"/>
                <a:gd name="connsiteY26" fmla="*/ 3707342 h 6473825"/>
                <a:gd name="connsiteX27" fmla="*/ 3226868 w 3289300"/>
                <a:gd name="connsiteY27" fmla="*/ 3747029 h 6473825"/>
                <a:gd name="connsiteX28" fmla="*/ 3190362 w 3289300"/>
                <a:gd name="connsiteY28" fmla="*/ 3781425 h 6473825"/>
                <a:gd name="connsiteX29" fmla="*/ 3146977 w 3289300"/>
                <a:gd name="connsiteY29" fmla="*/ 3807883 h 6473825"/>
                <a:gd name="connsiteX30" fmla="*/ 3122639 w 3289300"/>
                <a:gd name="connsiteY30" fmla="*/ 3817408 h 6473825"/>
                <a:gd name="connsiteX31" fmla="*/ 3097772 w 3289300"/>
                <a:gd name="connsiteY31" fmla="*/ 3825346 h 6473825"/>
                <a:gd name="connsiteX32" fmla="*/ 3047510 w 3289300"/>
                <a:gd name="connsiteY32" fmla="*/ 3832754 h 6473825"/>
                <a:gd name="connsiteX33" fmla="*/ 2998305 w 3289300"/>
                <a:gd name="connsiteY33" fmla="*/ 3830638 h 6473825"/>
                <a:gd name="connsiteX34" fmla="*/ 2951217 w 3289300"/>
                <a:gd name="connsiteY34" fmla="*/ 3818467 h 6473825"/>
                <a:gd name="connsiteX35" fmla="*/ 2906774 w 3289300"/>
                <a:gd name="connsiteY35" fmla="*/ 3797829 h 6473825"/>
                <a:gd name="connsiteX36" fmla="*/ 2867093 w 3289300"/>
                <a:gd name="connsiteY36" fmla="*/ 3769254 h 6473825"/>
                <a:gd name="connsiteX37" fmla="*/ 2833232 w 3289300"/>
                <a:gd name="connsiteY37" fmla="*/ 3733271 h 6473825"/>
                <a:gd name="connsiteX38" fmla="*/ 2806778 w 3289300"/>
                <a:gd name="connsiteY38" fmla="*/ 3689879 h 6473825"/>
                <a:gd name="connsiteX39" fmla="*/ 2796725 w 3289300"/>
                <a:gd name="connsiteY39" fmla="*/ 3666067 h 6473825"/>
                <a:gd name="connsiteX40" fmla="*/ 2651228 w 3289300"/>
                <a:gd name="connsiteY40" fmla="*/ 3266546 h 6473825"/>
                <a:gd name="connsiteX41" fmla="*/ 2306266 w 3289300"/>
                <a:gd name="connsiteY41" fmla="*/ 2304521 h 6473825"/>
                <a:gd name="connsiteX42" fmla="*/ 2299388 w 3289300"/>
                <a:gd name="connsiteY42" fmla="*/ 2326746 h 6473825"/>
                <a:gd name="connsiteX43" fmla="*/ 2279283 w 3289300"/>
                <a:gd name="connsiteY43" fmla="*/ 2367492 h 6473825"/>
                <a:gd name="connsiteX44" fmla="*/ 2252829 w 3289300"/>
                <a:gd name="connsiteY44" fmla="*/ 2404534 h 6473825"/>
                <a:gd name="connsiteX45" fmla="*/ 2220555 w 3289300"/>
                <a:gd name="connsiteY45" fmla="*/ 2437342 h 6473825"/>
                <a:gd name="connsiteX46" fmla="*/ 2202566 w 3289300"/>
                <a:gd name="connsiteY46" fmla="*/ 2451629 h 6473825"/>
                <a:gd name="connsiteX47" fmla="*/ 2202038 w 3289300"/>
                <a:gd name="connsiteY47" fmla="*/ 2824163 h 6473825"/>
                <a:gd name="connsiteX48" fmla="*/ 2638530 w 3289300"/>
                <a:gd name="connsiteY48" fmla="*/ 3925888 h 6473825"/>
                <a:gd name="connsiteX49" fmla="*/ 2642762 w 3289300"/>
                <a:gd name="connsiteY49" fmla="*/ 3937529 h 6473825"/>
                <a:gd name="connsiteX50" fmla="*/ 2645937 w 3289300"/>
                <a:gd name="connsiteY50" fmla="*/ 3960283 h 6473825"/>
                <a:gd name="connsiteX51" fmla="*/ 2645408 w 3289300"/>
                <a:gd name="connsiteY51" fmla="*/ 3983038 h 6473825"/>
                <a:gd name="connsiteX52" fmla="*/ 2639059 w 3289300"/>
                <a:gd name="connsiteY52" fmla="*/ 4004204 h 6473825"/>
                <a:gd name="connsiteX53" fmla="*/ 2628477 w 3289300"/>
                <a:gd name="connsiteY53" fmla="*/ 4023783 h 6473825"/>
                <a:gd name="connsiteX54" fmla="*/ 2614721 w 3289300"/>
                <a:gd name="connsiteY54" fmla="*/ 4041246 h 6473825"/>
                <a:gd name="connsiteX55" fmla="*/ 2596732 w 3289300"/>
                <a:gd name="connsiteY55" fmla="*/ 4055004 h 6473825"/>
                <a:gd name="connsiteX56" fmla="*/ 2576098 w 3289300"/>
                <a:gd name="connsiteY56" fmla="*/ 4065588 h 6473825"/>
                <a:gd name="connsiteX57" fmla="*/ 2564987 w 3289300"/>
                <a:gd name="connsiteY57" fmla="*/ 4068763 h 6473825"/>
                <a:gd name="connsiteX58" fmla="*/ 2456526 w 3289300"/>
                <a:gd name="connsiteY58" fmla="*/ 4095221 h 6473825"/>
                <a:gd name="connsiteX59" fmla="*/ 2320022 w 3289300"/>
                <a:gd name="connsiteY59" fmla="*/ 4129617 h 6473825"/>
                <a:gd name="connsiteX60" fmla="*/ 2320022 w 3289300"/>
                <a:gd name="connsiteY60" fmla="*/ 6169025 h 6473825"/>
                <a:gd name="connsiteX61" fmla="*/ 2318435 w 3289300"/>
                <a:gd name="connsiteY61" fmla="*/ 6200775 h 6473825"/>
                <a:gd name="connsiteX62" fmla="*/ 2306266 w 3289300"/>
                <a:gd name="connsiteY62" fmla="*/ 6260042 h 6473825"/>
                <a:gd name="connsiteX63" fmla="*/ 2283516 w 3289300"/>
                <a:gd name="connsiteY63" fmla="*/ 6314546 h 6473825"/>
                <a:gd name="connsiteX64" fmla="*/ 2251242 w 3289300"/>
                <a:gd name="connsiteY64" fmla="*/ 6363229 h 6473825"/>
                <a:gd name="connsiteX65" fmla="*/ 2209444 w 3289300"/>
                <a:gd name="connsiteY65" fmla="*/ 6405034 h 6473825"/>
                <a:gd name="connsiteX66" fmla="*/ 2160769 w 3289300"/>
                <a:gd name="connsiteY66" fmla="*/ 6437842 h 6473825"/>
                <a:gd name="connsiteX67" fmla="*/ 2106274 w 3289300"/>
                <a:gd name="connsiteY67" fmla="*/ 6461125 h 6473825"/>
                <a:gd name="connsiteX68" fmla="*/ 2046488 w 3289300"/>
                <a:gd name="connsiteY68" fmla="*/ 6473296 h 6473825"/>
                <a:gd name="connsiteX69" fmla="*/ 2015272 w 3289300"/>
                <a:gd name="connsiteY69" fmla="*/ 6473825 h 6473825"/>
                <a:gd name="connsiteX70" fmla="*/ 1984585 w 3289300"/>
                <a:gd name="connsiteY70" fmla="*/ 6473296 h 6473825"/>
                <a:gd name="connsiteX71" fmla="*/ 1924270 w 3289300"/>
                <a:gd name="connsiteY71" fmla="*/ 6461125 h 6473825"/>
                <a:gd name="connsiteX72" fmla="*/ 1869774 w 3289300"/>
                <a:gd name="connsiteY72" fmla="*/ 6437842 h 6473825"/>
                <a:gd name="connsiteX73" fmla="*/ 1821628 w 3289300"/>
                <a:gd name="connsiteY73" fmla="*/ 6405034 h 6473825"/>
                <a:gd name="connsiteX74" fmla="*/ 1779830 w 3289300"/>
                <a:gd name="connsiteY74" fmla="*/ 6363229 h 6473825"/>
                <a:gd name="connsiteX75" fmla="*/ 1747027 w 3289300"/>
                <a:gd name="connsiteY75" fmla="*/ 6314546 h 6473825"/>
                <a:gd name="connsiteX76" fmla="*/ 1723748 w 3289300"/>
                <a:gd name="connsiteY76" fmla="*/ 6260042 h 6473825"/>
                <a:gd name="connsiteX77" fmla="*/ 1711579 w 3289300"/>
                <a:gd name="connsiteY77" fmla="*/ 6200775 h 6473825"/>
                <a:gd name="connsiteX78" fmla="*/ 1710521 w 3289300"/>
                <a:gd name="connsiteY78" fmla="*/ 6169025 h 6473825"/>
                <a:gd name="connsiteX79" fmla="*/ 1710521 w 3289300"/>
                <a:gd name="connsiteY79" fmla="*/ 4273550 h 6473825"/>
                <a:gd name="connsiteX80" fmla="*/ 1677188 w 3289300"/>
                <a:gd name="connsiteY80" fmla="*/ 4275667 h 6473825"/>
                <a:gd name="connsiteX81" fmla="*/ 1612112 w 3289300"/>
                <a:gd name="connsiteY81" fmla="*/ 4275667 h 6473825"/>
                <a:gd name="connsiteX82" fmla="*/ 1578779 w 3289300"/>
                <a:gd name="connsiteY82" fmla="*/ 4273550 h 6473825"/>
                <a:gd name="connsiteX83" fmla="*/ 1578779 w 3289300"/>
                <a:gd name="connsiteY83" fmla="*/ 6169025 h 6473825"/>
                <a:gd name="connsiteX84" fmla="*/ 1578250 w 3289300"/>
                <a:gd name="connsiteY84" fmla="*/ 6200775 h 6473825"/>
                <a:gd name="connsiteX85" fmla="*/ 1566081 w 3289300"/>
                <a:gd name="connsiteY85" fmla="*/ 6260042 h 6473825"/>
                <a:gd name="connsiteX86" fmla="*/ 1542273 w 3289300"/>
                <a:gd name="connsiteY86" fmla="*/ 6314546 h 6473825"/>
                <a:gd name="connsiteX87" fmla="*/ 1509999 w 3289300"/>
                <a:gd name="connsiteY87" fmla="*/ 6363229 h 6473825"/>
                <a:gd name="connsiteX88" fmla="*/ 1468201 w 3289300"/>
                <a:gd name="connsiteY88" fmla="*/ 6405034 h 6473825"/>
                <a:gd name="connsiteX89" fmla="*/ 1419526 w 3289300"/>
                <a:gd name="connsiteY89" fmla="*/ 6437842 h 6473825"/>
                <a:gd name="connsiteX90" fmla="*/ 1365030 w 3289300"/>
                <a:gd name="connsiteY90" fmla="*/ 6461125 h 6473825"/>
                <a:gd name="connsiteX91" fmla="*/ 1305773 w 3289300"/>
                <a:gd name="connsiteY91" fmla="*/ 6473296 h 6473825"/>
                <a:gd name="connsiteX92" fmla="*/ 1274028 w 3289300"/>
                <a:gd name="connsiteY92" fmla="*/ 6473825 h 6473825"/>
                <a:gd name="connsiteX93" fmla="*/ 1242812 w 3289300"/>
                <a:gd name="connsiteY93" fmla="*/ 6473296 h 6473825"/>
                <a:gd name="connsiteX94" fmla="*/ 1183026 w 3289300"/>
                <a:gd name="connsiteY94" fmla="*/ 6461125 h 6473825"/>
                <a:gd name="connsiteX95" fmla="*/ 1128531 w 3289300"/>
                <a:gd name="connsiteY95" fmla="*/ 6437842 h 6473825"/>
                <a:gd name="connsiteX96" fmla="*/ 1079856 w 3289300"/>
                <a:gd name="connsiteY96" fmla="*/ 6405034 h 6473825"/>
                <a:gd name="connsiteX97" fmla="*/ 1039116 w 3289300"/>
                <a:gd name="connsiteY97" fmla="*/ 6363229 h 6473825"/>
                <a:gd name="connsiteX98" fmla="*/ 1005784 w 3289300"/>
                <a:gd name="connsiteY98" fmla="*/ 6314546 h 6473825"/>
                <a:gd name="connsiteX99" fmla="*/ 983034 w 3289300"/>
                <a:gd name="connsiteY99" fmla="*/ 6260042 h 6473825"/>
                <a:gd name="connsiteX100" fmla="*/ 970865 w 3289300"/>
                <a:gd name="connsiteY100" fmla="*/ 6200775 h 6473825"/>
                <a:gd name="connsiteX101" fmla="*/ 969277 w 3289300"/>
                <a:gd name="connsiteY101" fmla="*/ 6169025 h 6473825"/>
                <a:gd name="connsiteX102" fmla="*/ 969277 w 3289300"/>
                <a:gd name="connsiteY102" fmla="*/ 4129617 h 6473825"/>
                <a:gd name="connsiteX103" fmla="*/ 832774 w 3289300"/>
                <a:gd name="connsiteY103" fmla="*/ 4095221 h 6473825"/>
                <a:gd name="connsiteX104" fmla="*/ 724842 w 3289300"/>
                <a:gd name="connsiteY104" fmla="*/ 4068763 h 6473825"/>
                <a:gd name="connsiteX105" fmla="*/ 713202 w 3289300"/>
                <a:gd name="connsiteY105" fmla="*/ 4065588 h 6473825"/>
                <a:gd name="connsiteX106" fmla="*/ 692039 w 3289300"/>
                <a:gd name="connsiteY106" fmla="*/ 4056063 h 6473825"/>
                <a:gd name="connsiteX107" fmla="*/ 674579 w 3289300"/>
                <a:gd name="connsiteY107" fmla="*/ 4041246 h 6473825"/>
                <a:gd name="connsiteX108" fmla="*/ 660823 w 3289300"/>
                <a:gd name="connsiteY108" fmla="*/ 4023783 h 6473825"/>
                <a:gd name="connsiteX109" fmla="*/ 650241 w 3289300"/>
                <a:gd name="connsiteY109" fmla="*/ 4004204 h 6473825"/>
                <a:gd name="connsiteX110" fmla="*/ 644421 w 3289300"/>
                <a:gd name="connsiteY110" fmla="*/ 3983038 h 6473825"/>
                <a:gd name="connsiteX111" fmla="*/ 643363 w 3289300"/>
                <a:gd name="connsiteY111" fmla="*/ 3960813 h 6473825"/>
                <a:gd name="connsiteX112" fmla="*/ 646538 w 3289300"/>
                <a:gd name="connsiteY112" fmla="*/ 3937529 h 6473825"/>
                <a:gd name="connsiteX113" fmla="*/ 651299 w 3289300"/>
                <a:gd name="connsiteY113" fmla="*/ 3926946 h 6473825"/>
                <a:gd name="connsiteX114" fmla="*/ 1087792 w 3289300"/>
                <a:gd name="connsiteY114" fmla="*/ 2824163 h 6473825"/>
                <a:gd name="connsiteX115" fmla="*/ 1086734 w 3289300"/>
                <a:gd name="connsiteY115" fmla="*/ 2451629 h 6473825"/>
                <a:gd name="connsiteX116" fmla="*/ 1068745 w 3289300"/>
                <a:gd name="connsiteY116" fmla="*/ 2437342 h 6473825"/>
                <a:gd name="connsiteX117" fmla="*/ 1037000 w 3289300"/>
                <a:gd name="connsiteY117" fmla="*/ 2404534 h 6473825"/>
                <a:gd name="connsiteX118" fmla="*/ 1010546 w 3289300"/>
                <a:gd name="connsiteY118" fmla="*/ 2367492 h 6473825"/>
                <a:gd name="connsiteX119" fmla="*/ 990441 w 3289300"/>
                <a:gd name="connsiteY119" fmla="*/ 2326746 h 6473825"/>
                <a:gd name="connsiteX120" fmla="*/ 983034 w 3289300"/>
                <a:gd name="connsiteY120" fmla="*/ 2304521 h 6473825"/>
                <a:gd name="connsiteX121" fmla="*/ 638072 w 3289300"/>
                <a:gd name="connsiteY121" fmla="*/ 3266546 h 6473825"/>
                <a:gd name="connsiteX122" fmla="*/ 492575 w 3289300"/>
                <a:gd name="connsiteY122" fmla="*/ 3666067 h 6473825"/>
                <a:gd name="connsiteX123" fmla="*/ 483051 w 3289300"/>
                <a:gd name="connsiteY123" fmla="*/ 3689879 h 6473825"/>
                <a:gd name="connsiteX124" fmla="*/ 456068 w 3289300"/>
                <a:gd name="connsiteY124" fmla="*/ 3733271 h 6473825"/>
                <a:gd name="connsiteX125" fmla="*/ 422207 w 3289300"/>
                <a:gd name="connsiteY125" fmla="*/ 3769254 h 6473825"/>
                <a:gd name="connsiteX126" fmla="*/ 382526 w 3289300"/>
                <a:gd name="connsiteY126" fmla="*/ 3797829 h 6473825"/>
                <a:gd name="connsiteX127" fmla="*/ 338612 w 3289300"/>
                <a:gd name="connsiteY127" fmla="*/ 3818467 h 6473825"/>
                <a:gd name="connsiteX128" fmla="*/ 290995 w 3289300"/>
                <a:gd name="connsiteY128" fmla="*/ 3830638 h 6473825"/>
                <a:gd name="connsiteX129" fmla="*/ 241790 w 3289300"/>
                <a:gd name="connsiteY129" fmla="*/ 3832754 h 6473825"/>
                <a:gd name="connsiteX130" fmla="*/ 191528 w 3289300"/>
                <a:gd name="connsiteY130" fmla="*/ 3825346 h 6473825"/>
                <a:gd name="connsiteX131" fmla="*/ 166661 w 3289300"/>
                <a:gd name="connsiteY131" fmla="*/ 3817408 h 6473825"/>
                <a:gd name="connsiteX132" fmla="*/ 142323 w 3289300"/>
                <a:gd name="connsiteY132" fmla="*/ 3807883 h 6473825"/>
                <a:gd name="connsiteX133" fmla="*/ 99467 w 3289300"/>
                <a:gd name="connsiteY133" fmla="*/ 3781425 h 6473825"/>
                <a:gd name="connsiteX134" fmla="*/ 63490 w 3289300"/>
                <a:gd name="connsiteY134" fmla="*/ 3747029 h 6473825"/>
                <a:gd name="connsiteX135" fmla="*/ 34919 w 3289300"/>
                <a:gd name="connsiteY135" fmla="*/ 3707342 h 6473825"/>
                <a:gd name="connsiteX136" fmla="*/ 14285 w 3289300"/>
                <a:gd name="connsiteY136" fmla="*/ 3662892 h 6473825"/>
                <a:gd name="connsiteX137" fmla="*/ 2117 w 3289300"/>
                <a:gd name="connsiteY137" fmla="*/ 3615796 h 6473825"/>
                <a:gd name="connsiteX138" fmla="*/ 0 w 3289300"/>
                <a:gd name="connsiteY138" fmla="*/ 3566583 h 6473825"/>
                <a:gd name="connsiteX139" fmla="*/ 7407 w 3289300"/>
                <a:gd name="connsiteY139" fmla="*/ 3516313 h 6473825"/>
                <a:gd name="connsiteX140" fmla="*/ 15344 w 3289300"/>
                <a:gd name="connsiteY140" fmla="*/ 3491442 h 6473825"/>
                <a:gd name="connsiteX141" fmla="*/ 69839 w 3289300"/>
                <a:gd name="connsiteY141" fmla="*/ 3341688 h 6473825"/>
                <a:gd name="connsiteX142" fmla="*/ 347078 w 3289300"/>
                <a:gd name="connsiteY142" fmla="*/ 2574925 h 6473825"/>
                <a:gd name="connsiteX143" fmla="*/ 541250 w 3289300"/>
                <a:gd name="connsiteY143" fmla="*/ 2030942 h 6473825"/>
                <a:gd name="connsiteX144" fmla="*/ 616909 w 3289300"/>
                <a:gd name="connsiteY144" fmla="*/ 1812396 h 6473825"/>
                <a:gd name="connsiteX145" fmla="*/ 639660 w 3289300"/>
                <a:gd name="connsiteY145" fmla="*/ 1749425 h 6473825"/>
                <a:gd name="connsiteX146" fmla="*/ 691510 w 3289300"/>
                <a:gd name="connsiteY146" fmla="*/ 1636713 h 6473825"/>
                <a:gd name="connsiteX147" fmla="*/ 735423 w 3289300"/>
                <a:gd name="connsiteY147" fmla="*/ 1563159 h 6473825"/>
                <a:gd name="connsiteX148" fmla="*/ 766110 w 3289300"/>
                <a:gd name="connsiteY148" fmla="*/ 1518709 h 6473825"/>
                <a:gd name="connsiteX149" fmla="*/ 799442 w 3289300"/>
                <a:gd name="connsiteY149" fmla="*/ 1478492 h 6473825"/>
                <a:gd name="connsiteX150" fmla="*/ 834362 w 3289300"/>
                <a:gd name="connsiteY150" fmla="*/ 1441980 h 6473825"/>
                <a:gd name="connsiteX151" fmla="*/ 870868 w 3289300"/>
                <a:gd name="connsiteY151" fmla="*/ 1409171 h 6473825"/>
                <a:gd name="connsiteX152" fmla="*/ 909491 w 3289300"/>
                <a:gd name="connsiteY152" fmla="*/ 1381125 h 6473825"/>
                <a:gd name="connsiteX153" fmla="*/ 950230 w 3289300"/>
                <a:gd name="connsiteY153" fmla="*/ 1356783 h 6473825"/>
                <a:gd name="connsiteX154" fmla="*/ 992028 w 3289300"/>
                <a:gd name="connsiteY154" fmla="*/ 1336675 h 6473825"/>
                <a:gd name="connsiteX155" fmla="*/ 1035942 w 3289300"/>
                <a:gd name="connsiteY155" fmla="*/ 1319742 h 6473825"/>
                <a:gd name="connsiteX156" fmla="*/ 1081443 w 3289300"/>
                <a:gd name="connsiteY156" fmla="*/ 1307571 h 6473825"/>
                <a:gd name="connsiteX157" fmla="*/ 1129589 w 3289300"/>
                <a:gd name="connsiteY157" fmla="*/ 1300163 h 6473825"/>
                <a:gd name="connsiteX158" fmla="*/ 1645709 w 3289300"/>
                <a:gd name="connsiteY158" fmla="*/ 0 h 6473825"/>
                <a:gd name="connsiteX159" fmla="*/ 1674284 w 3289300"/>
                <a:gd name="connsiteY159" fmla="*/ 529 h 6473825"/>
                <a:gd name="connsiteX160" fmla="*/ 1730376 w 3289300"/>
                <a:gd name="connsiteY160" fmla="*/ 5818 h 6473825"/>
                <a:gd name="connsiteX161" fmla="*/ 1784351 w 3289300"/>
                <a:gd name="connsiteY161" fmla="*/ 17454 h 6473825"/>
                <a:gd name="connsiteX162" fmla="*/ 1836738 w 3289300"/>
                <a:gd name="connsiteY162" fmla="*/ 33322 h 6473825"/>
                <a:gd name="connsiteX163" fmla="*/ 1885951 w 3289300"/>
                <a:gd name="connsiteY163" fmla="*/ 54478 h 6473825"/>
                <a:gd name="connsiteX164" fmla="*/ 1933576 w 3289300"/>
                <a:gd name="connsiteY164" fmla="*/ 80395 h 6473825"/>
                <a:gd name="connsiteX165" fmla="*/ 1977497 w 3289300"/>
                <a:gd name="connsiteY165" fmla="*/ 110014 h 6473825"/>
                <a:gd name="connsiteX166" fmla="*/ 2018772 w 3289300"/>
                <a:gd name="connsiteY166" fmla="*/ 143865 h 6473825"/>
                <a:gd name="connsiteX167" fmla="*/ 2056343 w 3289300"/>
                <a:gd name="connsiteY167" fmla="*/ 181947 h 6473825"/>
                <a:gd name="connsiteX168" fmla="*/ 2090738 w 3289300"/>
                <a:gd name="connsiteY168" fmla="*/ 223202 h 6473825"/>
                <a:gd name="connsiteX169" fmla="*/ 2120372 w 3289300"/>
                <a:gd name="connsiteY169" fmla="*/ 267102 h 6473825"/>
                <a:gd name="connsiteX170" fmla="*/ 2145772 w 3289300"/>
                <a:gd name="connsiteY170" fmla="*/ 314175 h 6473825"/>
                <a:gd name="connsiteX171" fmla="*/ 2166938 w 3289300"/>
                <a:gd name="connsiteY171" fmla="*/ 363893 h 6473825"/>
                <a:gd name="connsiteX172" fmla="*/ 2182814 w 3289300"/>
                <a:gd name="connsiteY172" fmla="*/ 416256 h 6473825"/>
                <a:gd name="connsiteX173" fmla="*/ 2194455 w 3289300"/>
                <a:gd name="connsiteY173" fmla="*/ 470205 h 6473825"/>
                <a:gd name="connsiteX174" fmla="*/ 2199747 w 3289300"/>
                <a:gd name="connsiteY174" fmla="*/ 526270 h 6473825"/>
                <a:gd name="connsiteX175" fmla="*/ 2200276 w 3289300"/>
                <a:gd name="connsiteY175" fmla="*/ 555361 h 6473825"/>
                <a:gd name="connsiteX176" fmla="*/ 2199747 w 3289300"/>
                <a:gd name="connsiteY176" fmla="*/ 583393 h 6473825"/>
                <a:gd name="connsiteX177" fmla="*/ 2194455 w 3289300"/>
                <a:gd name="connsiteY177" fmla="*/ 639458 h 6473825"/>
                <a:gd name="connsiteX178" fmla="*/ 2182814 w 3289300"/>
                <a:gd name="connsiteY178" fmla="*/ 693936 h 6473825"/>
                <a:gd name="connsiteX179" fmla="*/ 2166938 w 3289300"/>
                <a:gd name="connsiteY179" fmla="*/ 745770 h 6473825"/>
                <a:gd name="connsiteX180" fmla="*/ 2145772 w 3289300"/>
                <a:gd name="connsiteY180" fmla="*/ 795488 h 6473825"/>
                <a:gd name="connsiteX181" fmla="*/ 2120372 w 3289300"/>
                <a:gd name="connsiteY181" fmla="*/ 842561 h 6473825"/>
                <a:gd name="connsiteX182" fmla="*/ 2090738 w 3289300"/>
                <a:gd name="connsiteY182" fmla="*/ 887519 h 6473825"/>
                <a:gd name="connsiteX183" fmla="*/ 2056343 w 3289300"/>
                <a:gd name="connsiteY183" fmla="*/ 928245 h 6473825"/>
                <a:gd name="connsiteX184" fmla="*/ 2018772 w 3289300"/>
                <a:gd name="connsiteY184" fmla="*/ 965269 h 6473825"/>
                <a:gd name="connsiteX185" fmla="*/ 1977497 w 3289300"/>
                <a:gd name="connsiteY185" fmla="*/ 999649 h 6473825"/>
                <a:gd name="connsiteX186" fmla="*/ 1933576 w 3289300"/>
                <a:gd name="connsiteY186" fmla="*/ 1029797 h 6473825"/>
                <a:gd name="connsiteX187" fmla="*/ 1885951 w 3289300"/>
                <a:gd name="connsiteY187" fmla="*/ 1055185 h 6473825"/>
                <a:gd name="connsiteX188" fmla="*/ 1836738 w 3289300"/>
                <a:gd name="connsiteY188" fmla="*/ 1076341 h 6473825"/>
                <a:gd name="connsiteX189" fmla="*/ 1784351 w 3289300"/>
                <a:gd name="connsiteY189" fmla="*/ 1092738 h 6473825"/>
                <a:gd name="connsiteX190" fmla="*/ 1730376 w 3289300"/>
                <a:gd name="connsiteY190" fmla="*/ 1103316 h 6473825"/>
                <a:gd name="connsiteX191" fmla="*/ 1674284 w 3289300"/>
                <a:gd name="connsiteY191" fmla="*/ 1109663 h 6473825"/>
                <a:gd name="connsiteX192" fmla="*/ 1645709 w 3289300"/>
                <a:gd name="connsiteY192" fmla="*/ 1109663 h 6473825"/>
                <a:gd name="connsiteX193" fmla="*/ 1616605 w 3289300"/>
                <a:gd name="connsiteY193" fmla="*/ 1109663 h 6473825"/>
                <a:gd name="connsiteX194" fmla="*/ 1561572 w 3289300"/>
                <a:gd name="connsiteY194" fmla="*/ 1103316 h 6473825"/>
                <a:gd name="connsiteX195" fmla="*/ 1507067 w 3289300"/>
                <a:gd name="connsiteY195" fmla="*/ 1092738 h 6473825"/>
                <a:gd name="connsiteX196" fmla="*/ 1454680 w 3289300"/>
                <a:gd name="connsiteY196" fmla="*/ 1076341 h 6473825"/>
                <a:gd name="connsiteX197" fmla="*/ 1405467 w 3289300"/>
                <a:gd name="connsiteY197" fmla="*/ 1055185 h 6473825"/>
                <a:gd name="connsiteX198" fmla="*/ 1358371 w 3289300"/>
                <a:gd name="connsiteY198" fmla="*/ 1029797 h 6473825"/>
                <a:gd name="connsiteX199" fmla="*/ 1313392 w 3289300"/>
                <a:gd name="connsiteY199" fmla="*/ 999649 h 6473825"/>
                <a:gd name="connsiteX200" fmla="*/ 1272646 w 3289300"/>
                <a:gd name="connsiteY200" fmla="*/ 965269 h 6473825"/>
                <a:gd name="connsiteX201" fmla="*/ 1234546 w 3289300"/>
                <a:gd name="connsiteY201" fmla="*/ 928245 h 6473825"/>
                <a:gd name="connsiteX202" fmla="*/ 1201209 w 3289300"/>
                <a:gd name="connsiteY202" fmla="*/ 887519 h 6473825"/>
                <a:gd name="connsiteX203" fmla="*/ 1171046 w 3289300"/>
                <a:gd name="connsiteY203" fmla="*/ 842561 h 6473825"/>
                <a:gd name="connsiteX204" fmla="*/ 1145117 w 3289300"/>
                <a:gd name="connsiteY204" fmla="*/ 795488 h 6473825"/>
                <a:gd name="connsiteX205" fmla="*/ 1125009 w 3289300"/>
                <a:gd name="connsiteY205" fmla="*/ 745770 h 6473825"/>
                <a:gd name="connsiteX206" fmla="*/ 1108076 w 3289300"/>
                <a:gd name="connsiteY206" fmla="*/ 693936 h 6473825"/>
                <a:gd name="connsiteX207" fmla="*/ 1097492 w 3289300"/>
                <a:gd name="connsiteY207" fmla="*/ 639458 h 6473825"/>
                <a:gd name="connsiteX208" fmla="*/ 1091142 w 3289300"/>
                <a:gd name="connsiteY208" fmla="*/ 583393 h 6473825"/>
                <a:gd name="connsiteX209" fmla="*/ 1090613 w 3289300"/>
                <a:gd name="connsiteY209" fmla="*/ 555361 h 6473825"/>
                <a:gd name="connsiteX210" fmla="*/ 1091142 w 3289300"/>
                <a:gd name="connsiteY210" fmla="*/ 526270 h 6473825"/>
                <a:gd name="connsiteX211" fmla="*/ 1097492 w 3289300"/>
                <a:gd name="connsiteY211" fmla="*/ 470205 h 6473825"/>
                <a:gd name="connsiteX212" fmla="*/ 1108076 w 3289300"/>
                <a:gd name="connsiteY212" fmla="*/ 416256 h 6473825"/>
                <a:gd name="connsiteX213" fmla="*/ 1125009 w 3289300"/>
                <a:gd name="connsiteY213" fmla="*/ 363893 h 6473825"/>
                <a:gd name="connsiteX214" fmla="*/ 1145117 w 3289300"/>
                <a:gd name="connsiteY214" fmla="*/ 314175 h 6473825"/>
                <a:gd name="connsiteX215" fmla="*/ 1171046 w 3289300"/>
                <a:gd name="connsiteY215" fmla="*/ 267102 h 6473825"/>
                <a:gd name="connsiteX216" fmla="*/ 1201209 w 3289300"/>
                <a:gd name="connsiteY216" fmla="*/ 223202 h 6473825"/>
                <a:gd name="connsiteX217" fmla="*/ 1234546 w 3289300"/>
                <a:gd name="connsiteY217" fmla="*/ 181947 h 6473825"/>
                <a:gd name="connsiteX218" fmla="*/ 1272646 w 3289300"/>
                <a:gd name="connsiteY218" fmla="*/ 143865 h 6473825"/>
                <a:gd name="connsiteX219" fmla="*/ 1313392 w 3289300"/>
                <a:gd name="connsiteY219" fmla="*/ 110014 h 6473825"/>
                <a:gd name="connsiteX220" fmla="*/ 1358371 w 3289300"/>
                <a:gd name="connsiteY220" fmla="*/ 80395 h 6473825"/>
                <a:gd name="connsiteX221" fmla="*/ 1405467 w 3289300"/>
                <a:gd name="connsiteY221" fmla="*/ 54478 h 6473825"/>
                <a:gd name="connsiteX222" fmla="*/ 1454680 w 3289300"/>
                <a:gd name="connsiteY222" fmla="*/ 33322 h 6473825"/>
                <a:gd name="connsiteX223" fmla="*/ 1507067 w 3289300"/>
                <a:gd name="connsiteY223" fmla="*/ 17454 h 6473825"/>
                <a:gd name="connsiteX224" fmla="*/ 1561572 w 3289300"/>
                <a:gd name="connsiteY224" fmla="*/ 5818 h 6473825"/>
                <a:gd name="connsiteX225" fmla="*/ 1616605 w 3289300"/>
                <a:gd name="connsiteY225" fmla="*/ 529 h 647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289300" h="6473825">
                  <a:moveTo>
                    <a:pt x="1178794" y="1295400"/>
                  </a:moveTo>
                  <a:lnTo>
                    <a:pt x="1203660" y="1295400"/>
                  </a:lnTo>
                  <a:lnTo>
                    <a:pt x="2085640" y="1295400"/>
                  </a:lnTo>
                  <a:lnTo>
                    <a:pt x="2111036" y="1295400"/>
                  </a:lnTo>
                  <a:lnTo>
                    <a:pt x="2160240" y="1300163"/>
                  </a:lnTo>
                  <a:lnTo>
                    <a:pt x="2207857" y="1307571"/>
                  </a:lnTo>
                  <a:lnTo>
                    <a:pt x="2253358" y="1319742"/>
                  </a:lnTo>
                  <a:lnTo>
                    <a:pt x="2297272" y="1336675"/>
                  </a:lnTo>
                  <a:lnTo>
                    <a:pt x="2339598" y="1356783"/>
                  </a:lnTo>
                  <a:lnTo>
                    <a:pt x="2379809" y="1381125"/>
                  </a:lnTo>
                  <a:lnTo>
                    <a:pt x="2418432" y="1409171"/>
                  </a:lnTo>
                  <a:lnTo>
                    <a:pt x="2454938" y="1441980"/>
                  </a:lnTo>
                  <a:lnTo>
                    <a:pt x="2489858" y="1478492"/>
                  </a:lnTo>
                  <a:lnTo>
                    <a:pt x="2523190" y="1518709"/>
                  </a:lnTo>
                  <a:lnTo>
                    <a:pt x="2554406" y="1563159"/>
                  </a:lnTo>
                  <a:lnTo>
                    <a:pt x="2598320" y="1636713"/>
                  </a:lnTo>
                  <a:lnTo>
                    <a:pt x="2649640" y="1749425"/>
                  </a:lnTo>
                  <a:lnTo>
                    <a:pt x="2672391" y="1812396"/>
                  </a:lnTo>
                  <a:lnTo>
                    <a:pt x="2748579" y="2030942"/>
                  </a:lnTo>
                  <a:lnTo>
                    <a:pt x="2942222" y="2574925"/>
                  </a:lnTo>
                  <a:lnTo>
                    <a:pt x="3219990" y="3341688"/>
                  </a:lnTo>
                  <a:lnTo>
                    <a:pt x="3274486" y="3491442"/>
                  </a:lnTo>
                  <a:lnTo>
                    <a:pt x="3281893" y="3516313"/>
                  </a:lnTo>
                  <a:lnTo>
                    <a:pt x="3289300" y="3566583"/>
                  </a:lnTo>
                  <a:lnTo>
                    <a:pt x="3287184" y="3615796"/>
                  </a:lnTo>
                  <a:lnTo>
                    <a:pt x="3276073" y="3662892"/>
                  </a:lnTo>
                  <a:lnTo>
                    <a:pt x="3254910" y="3707342"/>
                  </a:lnTo>
                  <a:lnTo>
                    <a:pt x="3226868" y="3747029"/>
                  </a:lnTo>
                  <a:lnTo>
                    <a:pt x="3190362" y="3781425"/>
                  </a:lnTo>
                  <a:lnTo>
                    <a:pt x="3146977" y="3807883"/>
                  </a:lnTo>
                  <a:lnTo>
                    <a:pt x="3122639" y="3817408"/>
                  </a:lnTo>
                  <a:lnTo>
                    <a:pt x="3097772" y="3825346"/>
                  </a:lnTo>
                  <a:lnTo>
                    <a:pt x="3047510" y="3832754"/>
                  </a:lnTo>
                  <a:lnTo>
                    <a:pt x="2998305" y="3830638"/>
                  </a:lnTo>
                  <a:lnTo>
                    <a:pt x="2951217" y="3818467"/>
                  </a:lnTo>
                  <a:lnTo>
                    <a:pt x="2906774" y="3797829"/>
                  </a:lnTo>
                  <a:lnTo>
                    <a:pt x="2867093" y="3769254"/>
                  </a:lnTo>
                  <a:lnTo>
                    <a:pt x="2833232" y="3733271"/>
                  </a:lnTo>
                  <a:lnTo>
                    <a:pt x="2806778" y="3689879"/>
                  </a:lnTo>
                  <a:lnTo>
                    <a:pt x="2796725" y="3666067"/>
                  </a:lnTo>
                  <a:lnTo>
                    <a:pt x="2651228" y="3266546"/>
                  </a:lnTo>
                  <a:lnTo>
                    <a:pt x="2306266" y="2304521"/>
                  </a:lnTo>
                  <a:lnTo>
                    <a:pt x="2299388" y="2326746"/>
                  </a:lnTo>
                  <a:lnTo>
                    <a:pt x="2279283" y="2367492"/>
                  </a:lnTo>
                  <a:lnTo>
                    <a:pt x="2252829" y="2404534"/>
                  </a:lnTo>
                  <a:lnTo>
                    <a:pt x="2220555" y="2437342"/>
                  </a:lnTo>
                  <a:lnTo>
                    <a:pt x="2202566" y="2451629"/>
                  </a:lnTo>
                  <a:lnTo>
                    <a:pt x="2202038" y="2824163"/>
                  </a:lnTo>
                  <a:lnTo>
                    <a:pt x="2638530" y="3925888"/>
                  </a:lnTo>
                  <a:lnTo>
                    <a:pt x="2642762" y="3937529"/>
                  </a:lnTo>
                  <a:lnTo>
                    <a:pt x="2645937" y="3960283"/>
                  </a:lnTo>
                  <a:lnTo>
                    <a:pt x="2645408" y="3983038"/>
                  </a:lnTo>
                  <a:lnTo>
                    <a:pt x="2639059" y="4004204"/>
                  </a:lnTo>
                  <a:lnTo>
                    <a:pt x="2628477" y="4023783"/>
                  </a:lnTo>
                  <a:lnTo>
                    <a:pt x="2614721" y="4041246"/>
                  </a:lnTo>
                  <a:lnTo>
                    <a:pt x="2596732" y="4055004"/>
                  </a:lnTo>
                  <a:lnTo>
                    <a:pt x="2576098" y="4065588"/>
                  </a:lnTo>
                  <a:lnTo>
                    <a:pt x="2564987" y="4068763"/>
                  </a:lnTo>
                  <a:lnTo>
                    <a:pt x="2456526" y="4095221"/>
                  </a:lnTo>
                  <a:lnTo>
                    <a:pt x="2320022" y="4129617"/>
                  </a:lnTo>
                  <a:lnTo>
                    <a:pt x="2320022" y="6169025"/>
                  </a:lnTo>
                  <a:lnTo>
                    <a:pt x="2318435" y="6200775"/>
                  </a:lnTo>
                  <a:lnTo>
                    <a:pt x="2306266" y="6260042"/>
                  </a:lnTo>
                  <a:lnTo>
                    <a:pt x="2283516" y="6314546"/>
                  </a:lnTo>
                  <a:lnTo>
                    <a:pt x="2251242" y="6363229"/>
                  </a:lnTo>
                  <a:lnTo>
                    <a:pt x="2209444" y="6405034"/>
                  </a:lnTo>
                  <a:lnTo>
                    <a:pt x="2160769" y="6437842"/>
                  </a:lnTo>
                  <a:lnTo>
                    <a:pt x="2106274" y="6461125"/>
                  </a:lnTo>
                  <a:lnTo>
                    <a:pt x="2046488" y="6473296"/>
                  </a:lnTo>
                  <a:lnTo>
                    <a:pt x="2015272" y="6473825"/>
                  </a:lnTo>
                  <a:lnTo>
                    <a:pt x="1984585" y="6473296"/>
                  </a:lnTo>
                  <a:lnTo>
                    <a:pt x="1924270" y="6461125"/>
                  </a:lnTo>
                  <a:lnTo>
                    <a:pt x="1869774" y="6437842"/>
                  </a:lnTo>
                  <a:lnTo>
                    <a:pt x="1821628" y="6405034"/>
                  </a:lnTo>
                  <a:lnTo>
                    <a:pt x="1779830" y="6363229"/>
                  </a:lnTo>
                  <a:lnTo>
                    <a:pt x="1747027" y="6314546"/>
                  </a:lnTo>
                  <a:lnTo>
                    <a:pt x="1723748" y="6260042"/>
                  </a:lnTo>
                  <a:lnTo>
                    <a:pt x="1711579" y="6200775"/>
                  </a:lnTo>
                  <a:lnTo>
                    <a:pt x="1710521" y="6169025"/>
                  </a:lnTo>
                  <a:lnTo>
                    <a:pt x="1710521" y="4273550"/>
                  </a:lnTo>
                  <a:lnTo>
                    <a:pt x="1677188" y="4275667"/>
                  </a:lnTo>
                  <a:lnTo>
                    <a:pt x="1612112" y="4275667"/>
                  </a:lnTo>
                  <a:lnTo>
                    <a:pt x="1578779" y="4273550"/>
                  </a:lnTo>
                  <a:lnTo>
                    <a:pt x="1578779" y="6169025"/>
                  </a:lnTo>
                  <a:lnTo>
                    <a:pt x="1578250" y="6200775"/>
                  </a:lnTo>
                  <a:lnTo>
                    <a:pt x="1566081" y="6260042"/>
                  </a:lnTo>
                  <a:lnTo>
                    <a:pt x="1542273" y="6314546"/>
                  </a:lnTo>
                  <a:lnTo>
                    <a:pt x="1509999" y="6363229"/>
                  </a:lnTo>
                  <a:lnTo>
                    <a:pt x="1468201" y="6405034"/>
                  </a:lnTo>
                  <a:lnTo>
                    <a:pt x="1419526" y="6437842"/>
                  </a:lnTo>
                  <a:lnTo>
                    <a:pt x="1365030" y="6461125"/>
                  </a:lnTo>
                  <a:lnTo>
                    <a:pt x="1305773" y="6473296"/>
                  </a:lnTo>
                  <a:lnTo>
                    <a:pt x="1274028" y="6473825"/>
                  </a:lnTo>
                  <a:lnTo>
                    <a:pt x="1242812" y="6473296"/>
                  </a:lnTo>
                  <a:lnTo>
                    <a:pt x="1183026" y="6461125"/>
                  </a:lnTo>
                  <a:lnTo>
                    <a:pt x="1128531" y="6437842"/>
                  </a:lnTo>
                  <a:lnTo>
                    <a:pt x="1079856" y="6405034"/>
                  </a:lnTo>
                  <a:lnTo>
                    <a:pt x="1039116" y="6363229"/>
                  </a:lnTo>
                  <a:lnTo>
                    <a:pt x="1005784" y="6314546"/>
                  </a:lnTo>
                  <a:lnTo>
                    <a:pt x="983034" y="6260042"/>
                  </a:lnTo>
                  <a:lnTo>
                    <a:pt x="970865" y="6200775"/>
                  </a:lnTo>
                  <a:lnTo>
                    <a:pt x="969277" y="6169025"/>
                  </a:lnTo>
                  <a:lnTo>
                    <a:pt x="969277" y="4129617"/>
                  </a:lnTo>
                  <a:lnTo>
                    <a:pt x="832774" y="4095221"/>
                  </a:lnTo>
                  <a:lnTo>
                    <a:pt x="724842" y="4068763"/>
                  </a:lnTo>
                  <a:lnTo>
                    <a:pt x="713202" y="4065588"/>
                  </a:lnTo>
                  <a:lnTo>
                    <a:pt x="692039" y="4056063"/>
                  </a:lnTo>
                  <a:lnTo>
                    <a:pt x="674579" y="4041246"/>
                  </a:lnTo>
                  <a:lnTo>
                    <a:pt x="660823" y="4023783"/>
                  </a:lnTo>
                  <a:lnTo>
                    <a:pt x="650241" y="4004204"/>
                  </a:lnTo>
                  <a:lnTo>
                    <a:pt x="644421" y="3983038"/>
                  </a:lnTo>
                  <a:lnTo>
                    <a:pt x="643363" y="3960813"/>
                  </a:lnTo>
                  <a:lnTo>
                    <a:pt x="646538" y="3937529"/>
                  </a:lnTo>
                  <a:lnTo>
                    <a:pt x="651299" y="3926946"/>
                  </a:lnTo>
                  <a:lnTo>
                    <a:pt x="1087792" y="2824163"/>
                  </a:lnTo>
                  <a:lnTo>
                    <a:pt x="1086734" y="2451629"/>
                  </a:lnTo>
                  <a:lnTo>
                    <a:pt x="1068745" y="2437342"/>
                  </a:lnTo>
                  <a:lnTo>
                    <a:pt x="1037000" y="2404534"/>
                  </a:lnTo>
                  <a:lnTo>
                    <a:pt x="1010546" y="2367492"/>
                  </a:lnTo>
                  <a:lnTo>
                    <a:pt x="990441" y="2326746"/>
                  </a:lnTo>
                  <a:lnTo>
                    <a:pt x="983034" y="2304521"/>
                  </a:lnTo>
                  <a:lnTo>
                    <a:pt x="638072" y="3266546"/>
                  </a:lnTo>
                  <a:lnTo>
                    <a:pt x="492575" y="3666067"/>
                  </a:lnTo>
                  <a:lnTo>
                    <a:pt x="483051" y="3689879"/>
                  </a:lnTo>
                  <a:lnTo>
                    <a:pt x="456068" y="3733271"/>
                  </a:lnTo>
                  <a:lnTo>
                    <a:pt x="422207" y="3769254"/>
                  </a:lnTo>
                  <a:lnTo>
                    <a:pt x="382526" y="3797829"/>
                  </a:lnTo>
                  <a:lnTo>
                    <a:pt x="338612" y="3818467"/>
                  </a:lnTo>
                  <a:lnTo>
                    <a:pt x="290995" y="3830638"/>
                  </a:lnTo>
                  <a:lnTo>
                    <a:pt x="241790" y="3832754"/>
                  </a:lnTo>
                  <a:lnTo>
                    <a:pt x="191528" y="3825346"/>
                  </a:lnTo>
                  <a:lnTo>
                    <a:pt x="166661" y="3817408"/>
                  </a:lnTo>
                  <a:lnTo>
                    <a:pt x="142323" y="3807883"/>
                  </a:lnTo>
                  <a:lnTo>
                    <a:pt x="99467" y="3781425"/>
                  </a:lnTo>
                  <a:lnTo>
                    <a:pt x="63490" y="3747029"/>
                  </a:lnTo>
                  <a:lnTo>
                    <a:pt x="34919" y="3707342"/>
                  </a:lnTo>
                  <a:lnTo>
                    <a:pt x="14285" y="3662892"/>
                  </a:lnTo>
                  <a:lnTo>
                    <a:pt x="2117" y="3615796"/>
                  </a:lnTo>
                  <a:lnTo>
                    <a:pt x="0" y="3566583"/>
                  </a:lnTo>
                  <a:lnTo>
                    <a:pt x="7407" y="3516313"/>
                  </a:lnTo>
                  <a:lnTo>
                    <a:pt x="15344" y="3491442"/>
                  </a:lnTo>
                  <a:lnTo>
                    <a:pt x="69839" y="3341688"/>
                  </a:lnTo>
                  <a:lnTo>
                    <a:pt x="347078" y="2574925"/>
                  </a:lnTo>
                  <a:lnTo>
                    <a:pt x="541250" y="2030942"/>
                  </a:lnTo>
                  <a:lnTo>
                    <a:pt x="616909" y="1812396"/>
                  </a:lnTo>
                  <a:lnTo>
                    <a:pt x="639660" y="1749425"/>
                  </a:lnTo>
                  <a:lnTo>
                    <a:pt x="691510" y="1636713"/>
                  </a:lnTo>
                  <a:lnTo>
                    <a:pt x="735423" y="1563159"/>
                  </a:lnTo>
                  <a:lnTo>
                    <a:pt x="766110" y="1518709"/>
                  </a:lnTo>
                  <a:lnTo>
                    <a:pt x="799442" y="1478492"/>
                  </a:lnTo>
                  <a:lnTo>
                    <a:pt x="834362" y="1441980"/>
                  </a:lnTo>
                  <a:lnTo>
                    <a:pt x="870868" y="1409171"/>
                  </a:lnTo>
                  <a:lnTo>
                    <a:pt x="909491" y="1381125"/>
                  </a:lnTo>
                  <a:lnTo>
                    <a:pt x="950230" y="1356783"/>
                  </a:lnTo>
                  <a:lnTo>
                    <a:pt x="992028" y="1336675"/>
                  </a:lnTo>
                  <a:lnTo>
                    <a:pt x="1035942" y="1319742"/>
                  </a:lnTo>
                  <a:lnTo>
                    <a:pt x="1081443" y="1307571"/>
                  </a:lnTo>
                  <a:lnTo>
                    <a:pt x="1129589" y="1300163"/>
                  </a:lnTo>
                  <a:close/>
                  <a:moveTo>
                    <a:pt x="1645709" y="0"/>
                  </a:moveTo>
                  <a:lnTo>
                    <a:pt x="1674284" y="529"/>
                  </a:lnTo>
                  <a:lnTo>
                    <a:pt x="1730376" y="5818"/>
                  </a:lnTo>
                  <a:lnTo>
                    <a:pt x="1784351" y="17454"/>
                  </a:lnTo>
                  <a:lnTo>
                    <a:pt x="1836738" y="33322"/>
                  </a:lnTo>
                  <a:lnTo>
                    <a:pt x="1885951" y="54478"/>
                  </a:lnTo>
                  <a:lnTo>
                    <a:pt x="1933576" y="80395"/>
                  </a:lnTo>
                  <a:lnTo>
                    <a:pt x="1977497" y="110014"/>
                  </a:lnTo>
                  <a:lnTo>
                    <a:pt x="2018772" y="143865"/>
                  </a:lnTo>
                  <a:lnTo>
                    <a:pt x="2056343" y="181947"/>
                  </a:lnTo>
                  <a:lnTo>
                    <a:pt x="2090738" y="223202"/>
                  </a:lnTo>
                  <a:lnTo>
                    <a:pt x="2120372" y="267102"/>
                  </a:lnTo>
                  <a:lnTo>
                    <a:pt x="2145772" y="314175"/>
                  </a:lnTo>
                  <a:lnTo>
                    <a:pt x="2166938" y="363893"/>
                  </a:lnTo>
                  <a:lnTo>
                    <a:pt x="2182814" y="416256"/>
                  </a:lnTo>
                  <a:lnTo>
                    <a:pt x="2194455" y="470205"/>
                  </a:lnTo>
                  <a:lnTo>
                    <a:pt x="2199747" y="526270"/>
                  </a:lnTo>
                  <a:lnTo>
                    <a:pt x="2200276" y="555361"/>
                  </a:lnTo>
                  <a:lnTo>
                    <a:pt x="2199747" y="583393"/>
                  </a:lnTo>
                  <a:lnTo>
                    <a:pt x="2194455" y="639458"/>
                  </a:lnTo>
                  <a:lnTo>
                    <a:pt x="2182814" y="693936"/>
                  </a:lnTo>
                  <a:lnTo>
                    <a:pt x="2166938" y="745770"/>
                  </a:lnTo>
                  <a:lnTo>
                    <a:pt x="2145772" y="795488"/>
                  </a:lnTo>
                  <a:lnTo>
                    <a:pt x="2120372" y="842561"/>
                  </a:lnTo>
                  <a:lnTo>
                    <a:pt x="2090738" y="887519"/>
                  </a:lnTo>
                  <a:lnTo>
                    <a:pt x="2056343" y="928245"/>
                  </a:lnTo>
                  <a:lnTo>
                    <a:pt x="2018772" y="965269"/>
                  </a:lnTo>
                  <a:lnTo>
                    <a:pt x="1977497" y="999649"/>
                  </a:lnTo>
                  <a:lnTo>
                    <a:pt x="1933576" y="1029797"/>
                  </a:lnTo>
                  <a:lnTo>
                    <a:pt x="1885951" y="1055185"/>
                  </a:lnTo>
                  <a:lnTo>
                    <a:pt x="1836738" y="1076341"/>
                  </a:lnTo>
                  <a:lnTo>
                    <a:pt x="1784351" y="1092738"/>
                  </a:lnTo>
                  <a:lnTo>
                    <a:pt x="1730376" y="1103316"/>
                  </a:lnTo>
                  <a:lnTo>
                    <a:pt x="1674284" y="1109663"/>
                  </a:lnTo>
                  <a:lnTo>
                    <a:pt x="1645709" y="1109663"/>
                  </a:lnTo>
                  <a:lnTo>
                    <a:pt x="1616605" y="1109663"/>
                  </a:lnTo>
                  <a:lnTo>
                    <a:pt x="1561572" y="1103316"/>
                  </a:lnTo>
                  <a:lnTo>
                    <a:pt x="1507067" y="1092738"/>
                  </a:lnTo>
                  <a:lnTo>
                    <a:pt x="1454680" y="1076341"/>
                  </a:lnTo>
                  <a:lnTo>
                    <a:pt x="1405467" y="1055185"/>
                  </a:lnTo>
                  <a:lnTo>
                    <a:pt x="1358371" y="1029797"/>
                  </a:lnTo>
                  <a:lnTo>
                    <a:pt x="1313392" y="999649"/>
                  </a:lnTo>
                  <a:lnTo>
                    <a:pt x="1272646" y="965269"/>
                  </a:lnTo>
                  <a:lnTo>
                    <a:pt x="1234546" y="928245"/>
                  </a:lnTo>
                  <a:lnTo>
                    <a:pt x="1201209" y="887519"/>
                  </a:lnTo>
                  <a:lnTo>
                    <a:pt x="1171046" y="842561"/>
                  </a:lnTo>
                  <a:lnTo>
                    <a:pt x="1145117" y="795488"/>
                  </a:lnTo>
                  <a:lnTo>
                    <a:pt x="1125009" y="745770"/>
                  </a:lnTo>
                  <a:lnTo>
                    <a:pt x="1108076" y="693936"/>
                  </a:lnTo>
                  <a:lnTo>
                    <a:pt x="1097492" y="639458"/>
                  </a:lnTo>
                  <a:lnTo>
                    <a:pt x="1091142" y="583393"/>
                  </a:lnTo>
                  <a:lnTo>
                    <a:pt x="1090613" y="555361"/>
                  </a:lnTo>
                  <a:lnTo>
                    <a:pt x="1091142" y="526270"/>
                  </a:lnTo>
                  <a:lnTo>
                    <a:pt x="1097492" y="470205"/>
                  </a:lnTo>
                  <a:lnTo>
                    <a:pt x="1108076" y="416256"/>
                  </a:lnTo>
                  <a:lnTo>
                    <a:pt x="1125009" y="363893"/>
                  </a:lnTo>
                  <a:lnTo>
                    <a:pt x="1145117" y="314175"/>
                  </a:lnTo>
                  <a:lnTo>
                    <a:pt x="1171046" y="267102"/>
                  </a:lnTo>
                  <a:lnTo>
                    <a:pt x="1201209" y="223202"/>
                  </a:lnTo>
                  <a:lnTo>
                    <a:pt x="1234546" y="181947"/>
                  </a:lnTo>
                  <a:lnTo>
                    <a:pt x="1272646" y="143865"/>
                  </a:lnTo>
                  <a:lnTo>
                    <a:pt x="1313392" y="110014"/>
                  </a:lnTo>
                  <a:lnTo>
                    <a:pt x="1358371" y="80395"/>
                  </a:lnTo>
                  <a:lnTo>
                    <a:pt x="1405467" y="54478"/>
                  </a:lnTo>
                  <a:lnTo>
                    <a:pt x="1454680" y="33322"/>
                  </a:lnTo>
                  <a:lnTo>
                    <a:pt x="1507067" y="17454"/>
                  </a:lnTo>
                  <a:lnTo>
                    <a:pt x="1561572" y="5818"/>
                  </a:lnTo>
                  <a:lnTo>
                    <a:pt x="1616605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2" name="왼쪽 대괄호 101">
            <a:extLst>
              <a:ext uri="{FF2B5EF4-FFF2-40B4-BE49-F238E27FC236}">
                <a16:creationId xmlns:a16="http://schemas.microsoft.com/office/drawing/2014/main" id="{9E87C268-BB0E-065E-6F6E-47E28D0D4EE7}"/>
              </a:ext>
            </a:extLst>
          </p:cNvPr>
          <p:cNvSpPr/>
          <p:nvPr/>
        </p:nvSpPr>
        <p:spPr>
          <a:xfrm rot="16200000">
            <a:off x="6906039" y="2169265"/>
            <a:ext cx="196012" cy="6096009"/>
          </a:xfrm>
          <a:prstGeom prst="leftBracket">
            <a:avLst>
              <a:gd name="adj" fmla="val 2"/>
            </a:avLst>
          </a:prstGeom>
          <a:ln w="19050"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6B217AB-7ACA-A563-0855-F898EC15CA20}"/>
              </a:ext>
            </a:extLst>
          </p:cNvPr>
          <p:cNvSpPr/>
          <p:nvPr/>
        </p:nvSpPr>
        <p:spPr>
          <a:xfrm>
            <a:off x="1028006" y="4223535"/>
            <a:ext cx="2764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8EF4A8-8FAE-F711-FBD3-0890A78FAADB}"/>
              </a:ext>
            </a:extLst>
          </p:cNvPr>
          <p:cNvSpPr txBox="1"/>
          <p:nvPr/>
        </p:nvSpPr>
        <p:spPr>
          <a:xfrm>
            <a:off x="9373797" y="4316686"/>
            <a:ext cx="13497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</a:rPr>
              <a:t>83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ko-KR" alt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AC34580-4C52-9126-37C4-D7759A72DF8E}"/>
              </a:ext>
            </a:extLst>
          </p:cNvPr>
          <p:cNvGrpSpPr/>
          <p:nvPr/>
        </p:nvGrpSpPr>
        <p:grpSpPr>
          <a:xfrm>
            <a:off x="4181182" y="2034420"/>
            <a:ext cx="5146284" cy="943106"/>
            <a:chOff x="2693988" y="1254116"/>
            <a:chExt cx="7293935" cy="1336684"/>
          </a:xfrm>
          <a:gradFill>
            <a:gsLst>
              <a:gs pos="67000">
                <a:srgbClr val="4071FC"/>
              </a:gs>
              <a:gs pos="67000">
                <a:schemeClr val="bg1"/>
              </a:gs>
            </a:gsLst>
            <a:lin ang="0" scaled="1"/>
          </a:gradFill>
        </p:grpSpPr>
        <p:sp>
          <p:nvSpPr>
            <p:cNvPr id="106" name="자유형: 도형 17">
              <a:extLst>
                <a:ext uri="{FF2B5EF4-FFF2-40B4-BE49-F238E27FC236}">
                  <a16:creationId xmlns:a16="http://schemas.microsoft.com/office/drawing/2014/main" id="{544000E7-C5D3-B5C4-DD9A-5314B4770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1254125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자유형: 도형 19">
              <a:extLst>
                <a:ext uri="{FF2B5EF4-FFF2-40B4-BE49-F238E27FC236}">
                  <a16:creationId xmlns:a16="http://schemas.microsoft.com/office/drawing/2014/main" id="{BFA44FE6-7E08-4AEC-47DD-0FAF3FC3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748" y="1254124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자유형: 도형 20">
              <a:extLst>
                <a:ext uri="{FF2B5EF4-FFF2-40B4-BE49-F238E27FC236}">
                  <a16:creationId xmlns:a16="http://schemas.microsoft.com/office/drawing/2014/main" id="{6B1FABAE-7C30-4A41-96D7-8961E2E6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508" y="1254123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자유형: 도형 21">
              <a:extLst>
                <a:ext uri="{FF2B5EF4-FFF2-40B4-BE49-F238E27FC236}">
                  <a16:creationId xmlns:a16="http://schemas.microsoft.com/office/drawing/2014/main" id="{329B2863-ACEE-DB07-9327-F32CD909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268" y="1254122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자유형: 도형 22">
              <a:extLst>
                <a:ext uri="{FF2B5EF4-FFF2-40B4-BE49-F238E27FC236}">
                  <a16:creationId xmlns:a16="http://schemas.microsoft.com/office/drawing/2014/main" id="{BF67B764-D330-94A1-901E-E877000C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028" y="1254121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자유형: 도형 23">
              <a:extLst>
                <a:ext uri="{FF2B5EF4-FFF2-40B4-BE49-F238E27FC236}">
                  <a16:creationId xmlns:a16="http://schemas.microsoft.com/office/drawing/2014/main" id="{96C4488E-2E0C-26E8-CAF6-CD92EF96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254120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자유형: 도형 24">
              <a:extLst>
                <a:ext uri="{FF2B5EF4-FFF2-40B4-BE49-F238E27FC236}">
                  <a16:creationId xmlns:a16="http://schemas.microsoft.com/office/drawing/2014/main" id="{FFEF6D43-2641-3CAD-B267-6EEA15E6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548" y="1254119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자유형: 도형 25">
              <a:extLst>
                <a:ext uri="{FF2B5EF4-FFF2-40B4-BE49-F238E27FC236}">
                  <a16:creationId xmlns:a16="http://schemas.microsoft.com/office/drawing/2014/main" id="{52D530F9-06E6-C53E-0515-CA390B9E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308" y="1254118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자유형: 도형 26">
              <a:extLst>
                <a:ext uri="{FF2B5EF4-FFF2-40B4-BE49-F238E27FC236}">
                  <a16:creationId xmlns:a16="http://schemas.microsoft.com/office/drawing/2014/main" id="{24454C57-B6CD-0F0D-1B24-021DA1168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068" y="1254117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자유형: 도형 27">
              <a:extLst>
                <a:ext uri="{FF2B5EF4-FFF2-40B4-BE49-F238E27FC236}">
                  <a16:creationId xmlns:a16="http://schemas.microsoft.com/office/drawing/2014/main" id="{81ECD8A2-974D-DE3E-2BB6-C13959EB0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828" y="1254116"/>
              <a:ext cx="573095" cy="1336675"/>
            </a:xfrm>
            <a:custGeom>
              <a:avLst/>
              <a:gdLst>
                <a:gd name="connsiteX0" fmla="*/ 754063 w 1666875"/>
                <a:gd name="connsiteY0" fmla="*/ 803275 h 3887788"/>
                <a:gd name="connsiteX1" fmla="*/ 879475 w 1666875"/>
                <a:gd name="connsiteY1" fmla="*/ 803275 h 3887788"/>
                <a:gd name="connsiteX2" fmla="*/ 946150 w 1666875"/>
                <a:gd name="connsiteY2" fmla="*/ 814388 h 3887788"/>
                <a:gd name="connsiteX3" fmla="*/ 1050925 w 1666875"/>
                <a:gd name="connsiteY3" fmla="*/ 825500 h 3887788"/>
                <a:gd name="connsiteX4" fmla="*/ 1231900 w 1666875"/>
                <a:gd name="connsiteY4" fmla="*/ 890588 h 3887788"/>
                <a:gd name="connsiteX5" fmla="*/ 1376363 w 1666875"/>
                <a:gd name="connsiteY5" fmla="*/ 1004888 h 3887788"/>
                <a:gd name="connsiteX6" fmla="*/ 1490663 w 1666875"/>
                <a:gd name="connsiteY6" fmla="*/ 1146175 h 3887788"/>
                <a:gd name="connsiteX7" fmla="*/ 1579563 w 1666875"/>
                <a:gd name="connsiteY7" fmla="*/ 1320800 h 3887788"/>
                <a:gd name="connsiteX8" fmla="*/ 1635125 w 1666875"/>
                <a:gd name="connsiteY8" fmla="*/ 1506538 h 3887788"/>
                <a:gd name="connsiteX9" fmla="*/ 1666875 w 1666875"/>
                <a:gd name="connsiteY9" fmla="*/ 1801813 h 3887788"/>
                <a:gd name="connsiteX10" fmla="*/ 1657350 w 1666875"/>
                <a:gd name="connsiteY10" fmla="*/ 1992313 h 3887788"/>
                <a:gd name="connsiteX11" fmla="*/ 1651000 w 1666875"/>
                <a:gd name="connsiteY11" fmla="*/ 2025650 h 3887788"/>
                <a:gd name="connsiteX12" fmla="*/ 1617663 w 1666875"/>
                <a:gd name="connsiteY12" fmla="*/ 2085975 h 3887788"/>
                <a:gd name="connsiteX13" fmla="*/ 1541463 w 1666875"/>
                <a:gd name="connsiteY13" fmla="*/ 2139950 h 3887788"/>
                <a:gd name="connsiteX14" fmla="*/ 1414463 w 1666875"/>
                <a:gd name="connsiteY14" fmla="*/ 2139950 h 3887788"/>
                <a:gd name="connsiteX15" fmla="*/ 1347788 w 1666875"/>
                <a:gd name="connsiteY15" fmla="*/ 2085975 h 3887788"/>
                <a:gd name="connsiteX16" fmla="*/ 1325563 w 1666875"/>
                <a:gd name="connsiteY16" fmla="*/ 2030413 h 3887788"/>
                <a:gd name="connsiteX17" fmla="*/ 1325563 w 1666875"/>
                <a:gd name="connsiteY17" fmla="*/ 1992313 h 3887788"/>
                <a:gd name="connsiteX18" fmla="*/ 1336675 w 1666875"/>
                <a:gd name="connsiteY18" fmla="*/ 1839913 h 3887788"/>
                <a:gd name="connsiteX19" fmla="*/ 1309688 w 1666875"/>
                <a:gd name="connsiteY19" fmla="*/ 1573213 h 3887788"/>
                <a:gd name="connsiteX20" fmla="*/ 1260475 w 1666875"/>
                <a:gd name="connsiteY20" fmla="*/ 1403350 h 3887788"/>
                <a:gd name="connsiteX21" fmla="*/ 1222375 w 1666875"/>
                <a:gd name="connsiteY21" fmla="*/ 1327150 h 3887788"/>
                <a:gd name="connsiteX22" fmla="*/ 1227138 w 1666875"/>
                <a:gd name="connsiteY22" fmla="*/ 1681163 h 3887788"/>
                <a:gd name="connsiteX23" fmla="*/ 1231900 w 1666875"/>
                <a:gd name="connsiteY23" fmla="*/ 2036763 h 3887788"/>
                <a:gd name="connsiteX24" fmla="*/ 1231900 w 1666875"/>
                <a:gd name="connsiteY24" fmla="*/ 2058988 h 3887788"/>
                <a:gd name="connsiteX25" fmla="*/ 1238250 w 1666875"/>
                <a:gd name="connsiteY25" fmla="*/ 2079625 h 3887788"/>
                <a:gd name="connsiteX26" fmla="*/ 1238250 w 1666875"/>
                <a:gd name="connsiteY26" fmla="*/ 2898776 h 3887788"/>
                <a:gd name="connsiteX27" fmla="*/ 1260475 w 1666875"/>
                <a:gd name="connsiteY27" fmla="*/ 3717926 h 3887788"/>
                <a:gd name="connsiteX28" fmla="*/ 1260475 w 1666875"/>
                <a:gd name="connsiteY28" fmla="*/ 3756026 h 3887788"/>
                <a:gd name="connsiteX29" fmla="*/ 1231900 w 1666875"/>
                <a:gd name="connsiteY29" fmla="*/ 3827463 h 3887788"/>
                <a:gd name="connsiteX30" fmla="*/ 1149350 w 1666875"/>
                <a:gd name="connsiteY30" fmla="*/ 3887788 h 3887788"/>
                <a:gd name="connsiteX31" fmla="*/ 1006475 w 1666875"/>
                <a:gd name="connsiteY31" fmla="*/ 3887788 h 3887788"/>
                <a:gd name="connsiteX32" fmla="*/ 919163 w 1666875"/>
                <a:gd name="connsiteY32" fmla="*/ 3827463 h 3887788"/>
                <a:gd name="connsiteX33" fmla="*/ 885825 w 1666875"/>
                <a:gd name="connsiteY33" fmla="*/ 3756026 h 3887788"/>
                <a:gd name="connsiteX34" fmla="*/ 879475 w 1666875"/>
                <a:gd name="connsiteY34" fmla="*/ 3717926 h 3887788"/>
                <a:gd name="connsiteX35" fmla="*/ 863600 w 1666875"/>
                <a:gd name="connsiteY35" fmla="*/ 3073400 h 3887788"/>
                <a:gd name="connsiteX36" fmla="*/ 858838 w 1666875"/>
                <a:gd name="connsiteY36" fmla="*/ 2435225 h 3887788"/>
                <a:gd name="connsiteX37" fmla="*/ 830263 w 1666875"/>
                <a:gd name="connsiteY37" fmla="*/ 2435225 h 3887788"/>
                <a:gd name="connsiteX38" fmla="*/ 803275 w 1666875"/>
                <a:gd name="connsiteY38" fmla="*/ 2435225 h 3887788"/>
                <a:gd name="connsiteX39" fmla="*/ 803275 w 1666875"/>
                <a:gd name="connsiteY39" fmla="*/ 3073400 h 3887788"/>
                <a:gd name="connsiteX40" fmla="*/ 781050 w 1666875"/>
                <a:gd name="connsiteY40" fmla="*/ 3717926 h 3887788"/>
                <a:gd name="connsiteX41" fmla="*/ 776288 w 1666875"/>
                <a:gd name="connsiteY41" fmla="*/ 3756026 h 3887788"/>
                <a:gd name="connsiteX42" fmla="*/ 742950 w 1666875"/>
                <a:gd name="connsiteY42" fmla="*/ 3827463 h 3887788"/>
                <a:gd name="connsiteX43" fmla="*/ 654050 w 1666875"/>
                <a:gd name="connsiteY43" fmla="*/ 3887788 h 3887788"/>
                <a:gd name="connsiteX44" fmla="*/ 517525 w 1666875"/>
                <a:gd name="connsiteY44" fmla="*/ 3887788 h 3887788"/>
                <a:gd name="connsiteX45" fmla="*/ 434975 w 1666875"/>
                <a:gd name="connsiteY45" fmla="*/ 3827463 h 3887788"/>
                <a:gd name="connsiteX46" fmla="*/ 406400 w 1666875"/>
                <a:gd name="connsiteY46" fmla="*/ 3756026 h 3887788"/>
                <a:gd name="connsiteX47" fmla="*/ 401637 w 1666875"/>
                <a:gd name="connsiteY47" fmla="*/ 3717926 h 3887788"/>
                <a:gd name="connsiteX48" fmla="*/ 428625 w 1666875"/>
                <a:gd name="connsiteY48" fmla="*/ 2898776 h 3887788"/>
                <a:gd name="connsiteX49" fmla="*/ 428625 w 1666875"/>
                <a:gd name="connsiteY49" fmla="*/ 2079625 h 3887788"/>
                <a:gd name="connsiteX50" fmla="*/ 428625 w 1666875"/>
                <a:gd name="connsiteY50" fmla="*/ 2074863 h 3887788"/>
                <a:gd name="connsiteX51" fmla="*/ 428625 w 1666875"/>
                <a:gd name="connsiteY51" fmla="*/ 2058988 h 3887788"/>
                <a:gd name="connsiteX52" fmla="*/ 428625 w 1666875"/>
                <a:gd name="connsiteY52" fmla="*/ 2047875 h 3887788"/>
                <a:gd name="connsiteX53" fmla="*/ 428625 w 1666875"/>
                <a:gd name="connsiteY53" fmla="*/ 1365250 h 3887788"/>
                <a:gd name="connsiteX54" fmla="*/ 395287 w 1666875"/>
                <a:gd name="connsiteY54" fmla="*/ 1436688 h 3887788"/>
                <a:gd name="connsiteX55" fmla="*/ 352425 w 1666875"/>
                <a:gd name="connsiteY55" fmla="*/ 1600200 h 3887788"/>
                <a:gd name="connsiteX56" fmla="*/ 334962 w 1666875"/>
                <a:gd name="connsiteY56" fmla="*/ 1851025 h 3887788"/>
                <a:gd name="connsiteX57" fmla="*/ 346075 w 1666875"/>
                <a:gd name="connsiteY57" fmla="*/ 1992313 h 3887788"/>
                <a:gd name="connsiteX58" fmla="*/ 346075 w 1666875"/>
                <a:gd name="connsiteY58" fmla="*/ 2030413 h 3887788"/>
                <a:gd name="connsiteX59" fmla="*/ 323850 w 1666875"/>
                <a:gd name="connsiteY59" fmla="*/ 2085975 h 3887788"/>
                <a:gd name="connsiteX60" fmla="*/ 258762 w 1666875"/>
                <a:gd name="connsiteY60" fmla="*/ 2139950 h 3887788"/>
                <a:gd name="connsiteX61" fmla="*/ 131762 w 1666875"/>
                <a:gd name="connsiteY61" fmla="*/ 2139950 h 3887788"/>
                <a:gd name="connsiteX62" fmla="*/ 53975 w 1666875"/>
                <a:gd name="connsiteY62" fmla="*/ 2085975 h 3887788"/>
                <a:gd name="connsiteX63" fmla="*/ 20637 w 1666875"/>
                <a:gd name="connsiteY63" fmla="*/ 2030413 h 3887788"/>
                <a:gd name="connsiteX64" fmla="*/ 9525 w 1666875"/>
                <a:gd name="connsiteY64" fmla="*/ 1992313 h 3887788"/>
                <a:gd name="connsiteX65" fmla="*/ 0 w 1666875"/>
                <a:gd name="connsiteY65" fmla="*/ 1806575 h 3887788"/>
                <a:gd name="connsiteX66" fmla="*/ 38100 w 1666875"/>
                <a:gd name="connsiteY66" fmla="*/ 1517650 h 3887788"/>
                <a:gd name="connsiteX67" fmla="*/ 87312 w 1666875"/>
                <a:gd name="connsiteY67" fmla="*/ 1331913 h 3887788"/>
                <a:gd name="connsiteX68" fmla="*/ 169862 w 1666875"/>
                <a:gd name="connsiteY68" fmla="*/ 1163638 h 3887788"/>
                <a:gd name="connsiteX69" fmla="*/ 279400 w 1666875"/>
                <a:gd name="connsiteY69" fmla="*/ 1016000 h 3887788"/>
                <a:gd name="connsiteX70" fmla="*/ 417512 w 1666875"/>
                <a:gd name="connsiteY70" fmla="*/ 906463 h 3887788"/>
                <a:gd name="connsiteX71" fmla="*/ 588963 w 1666875"/>
                <a:gd name="connsiteY71" fmla="*/ 830263 h 3887788"/>
                <a:gd name="connsiteX72" fmla="*/ 693738 w 1666875"/>
                <a:gd name="connsiteY72" fmla="*/ 814388 h 3887788"/>
                <a:gd name="connsiteX73" fmla="*/ 830263 w 1666875"/>
                <a:gd name="connsiteY73" fmla="*/ 0 h 3887788"/>
                <a:gd name="connsiteX74" fmla="*/ 896938 w 1666875"/>
                <a:gd name="connsiteY74" fmla="*/ 6350 h 3887788"/>
                <a:gd name="connsiteX75" fmla="*/ 1012826 w 1666875"/>
                <a:gd name="connsiteY75" fmla="*/ 55563 h 3887788"/>
                <a:gd name="connsiteX76" fmla="*/ 1106488 w 1666875"/>
                <a:gd name="connsiteY76" fmla="*/ 142875 h 3887788"/>
                <a:gd name="connsiteX77" fmla="*/ 1155701 w 1666875"/>
                <a:gd name="connsiteY77" fmla="*/ 261938 h 3887788"/>
                <a:gd name="connsiteX78" fmla="*/ 1160463 w 1666875"/>
                <a:gd name="connsiteY78" fmla="*/ 328613 h 3887788"/>
                <a:gd name="connsiteX79" fmla="*/ 1155701 w 1666875"/>
                <a:gd name="connsiteY79" fmla="*/ 393700 h 3887788"/>
                <a:gd name="connsiteX80" fmla="*/ 1106488 w 1666875"/>
                <a:gd name="connsiteY80" fmla="*/ 514351 h 3887788"/>
                <a:gd name="connsiteX81" fmla="*/ 1012826 w 1666875"/>
                <a:gd name="connsiteY81" fmla="*/ 601663 h 3887788"/>
                <a:gd name="connsiteX82" fmla="*/ 896938 w 1666875"/>
                <a:gd name="connsiteY82" fmla="*/ 650876 h 3887788"/>
                <a:gd name="connsiteX83" fmla="*/ 830263 w 1666875"/>
                <a:gd name="connsiteY83" fmla="*/ 655638 h 3887788"/>
                <a:gd name="connsiteX84" fmla="*/ 758826 w 1666875"/>
                <a:gd name="connsiteY84" fmla="*/ 650876 h 3887788"/>
                <a:gd name="connsiteX85" fmla="*/ 642938 w 1666875"/>
                <a:gd name="connsiteY85" fmla="*/ 601663 h 3887788"/>
                <a:gd name="connsiteX86" fmla="*/ 555626 w 1666875"/>
                <a:gd name="connsiteY86" fmla="*/ 514351 h 3887788"/>
                <a:gd name="connsiteX87" fmla="*/ 500063 w 1666875"/>
                <a:gd name="connsiteY87" fmla="*/ 393700 h 3887788"/>
                <a:gd name="connsiteX88" fmla="*/ 500063 w 1666875"/>
                <a:gd name="connsiteY88" fmla="*/ 328613 h 3887788"/>
                <a:gd name="connsiteX89" fmla="*/ 500063 w 1666875"/>
                <a:gd name="connsiteY89" fmla="*/ 261938 h 3887788"/>
                <a:gd name="connsiteX90" fmla="*/ 555626 w 1666875"/>
                <a:gd name="connsiteY90" fmla="*/ 142875 h 3887788"/>
                <a:gd name="connsiteX91" fmla="*/ 642938 w 1666875"/>
                <a:gd name="connsiteY91" fmla="*/ 55563 h 3887788"/>
                <a:gd name="connsiteX92" fmla="*/ 758826 w 1666875"/>
                <a:gd name="connsiteY92" fmla="*/ 6350 h 388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666875" h="3887788">
                  <a:moveTo>
                    <a:pt x="754063" y="803275"/>
                  </a:moveTo>
                  <a:lnTo>
                    <a:pt x="879475" y="803275"/>
                  </a:lnTo>
                  <a:lnTo>
                    <a:pt x="946150" y="814388"/>
                  </a:lnTo>
                  <a:lnTo>
                    <a:pt x="1050925" y="825500"/>
                  </a:lnTo>
                  <a:lnTo>
                    <a:pt x="1231900" y="890588"/>
                  </a:lnTo>
                  <a:lnTo>
                    <a:pt x="1376363" y="1004888"/>
                  </a:lnTo>
                  <a:lnTo>
                    <a:pt x="1490663" y="1146175"/>
                  </a:lnTo>
                  <a:lnTo>
                    <a:pt x="1579563" y="1320800"/>
                  </a:lnTo>
                  <a:lnTo>
                    <a:pt x="1635125" y="1506538"/>
                  </a:lnTo>
                  <a:lnTo>
                    <a:pt x="1666875" y="1801813"/>
                  </a:lnTo>
                  <a:lnTo>
                    <a:pt x="1657350" y="1992313"/>
                  </a:lnTo>
                  <a:lnTo>
                    <a:pt x="1651000" y="2025650"/>
                  </a:lnTo>
                  <a:lnTo>
                    <a:pt x="1617663" y="2085975"/>
                  </a:lnTo>
                  <a:lnTo>
                    <a:pt x="1541463" y="2139950"/>
                  </a:lnTo>
                  <a:lnTo>
                    <a:pt x="1414463" y="2139950"/>
                  </a:lnTo>
                  <a:lnTo>
                    <a:pt x="1347788" y="2085975"/>
                  </a:lnTo>
                  <a:lnTo>
                    <a:pt x="1325563" y="2030413"/>
                  </a:lnTo>
                  <a:lnTo>
                    <a:pt x="1325563" y="1992313"/>
                  </a:lnTo>
                  <a:lnTo>
                    <a:pt x="1336675" y="1839913"/>
                  </a:lnTo>
                  <a:lnTo>
                    <a:pt x="1309688" y="1573213"/>
                  </a:lnTo>
                  <a:lnTo>
                    <a:pt x="1260475" y="1403350"/>
                  </a:lnTo>
                  <a:lnTo>
                    <a:pt x="1222375" y="1327150"/>
                  </a:lnTo>
                  <a:lnTo>
                    <a:pt x="1227138" y="1681163"/>
                  </a:lnTo>
                  <a:lnTo>
                    <a:pt x="1231900" y="2036763"/>
                  </a:lnTo>
                  <a:lnTo>
                    <a:pt x="1231900" y="2058988"/>
                  </a:lnTo>
                  <a:lnTo>
                    <a:pt x="1238250" y="2079625"/>
                  </a:lnTo>
                  <a:lnTo>
                    <a:pt x="1238250" y="2898776"/>
                  </a:lnTo>
                  <a:lnTo>
                    <a:pt x="1260475" y="3717926"/>
                  </a:lnTo>
                  <a:lnTo>
                    <a:pt x="1260475" y="3756026"/>
                  </a:lnTo>
                  <a:lnTo>
                    <a:pt x="1231900" y="3827463"/>
                  </a:lnTo>
                  <a:lnTo>
                    <a:pt x="1149350" y="3887788"/>
                  </a:lnTo>
                  <a:lnTo>
                    <a:pt x="1006475" y="3887788"/>
                  </a:lnTo>
                  <a:lnTo>
                    <a:pt x="919163" y="3827463"/>
                  </a:lnTo>
                  <a:lnTo>
                    <a:pt x="885825" y="3756026"/>
                  </a:lnTo>
                  <a:lnTo>
                    <a:pt x="879475" y="3717926"/>
                  </a:lnTo>
                  <a:lnTo>
                    <a:pt x="863600" y="3073400"/>
                  </a:lnTo>
                  <a:lnTo>
                    <a:pt x="858838" y="2435225"/>
                  </a:lnTo>
                  <a:lnTo>
                    <a:pt x="830263" y="2435225"/>
                  </a:lnTo>
                  <a:lnTo>
                    <a:pt x="803275" y="2435225"/>
                  </a:lnTo>
                  <a:lnTo>
                    <a:pt x="803275" y="3073400"/>
                  </a:lnTo>
                  <a:lnTo>
                    <a:pt x="781050" y="3717926"/>
                  </a:lnTo>
                  <a:lnTo>
                    <a:pt x="776288" y="3756026"/>
                  </a:lnTo>
                  <a:lnTo>
                    <a:pt x="742950" y="3827463"/>
                  </a:lnTo>
                  <a:lnTo>
                    <a:pt x="654050" y="3887788"/>
                  </a:lnTo>
                  <a:lnTo>
                    <a:pt x="517525" y="3887788"/>
                  </a:lnTo>
                  <a:lnTo>
                    <a:pt x="434975" y="3827463"/>
                  </a:lnTo>
                  <a:lnTo>
                    <a:pt x="406400" y="3756026"/>
                  </a:lnTo>
                  <a:lnTo>
                    <a:pt x="401637" y="3717926"/>
                  </a:lnTo>
                  <a:lnTo>
                    <a:pt x="428625" y="2898776"/>
                  </a:lnTo>
                  <a:lnTo>
                    <a:pt x="428625" y="2079625"/>
                  </a:lnTo>
                  <a:lnTo>
                    <a:pt x="428625" y="2074863"/>
                  </a:lnTo>
                  <a:lnTo>
                    <a:pt x="428625" y="2058988"/>
                  </a:lnTo>
                  <a:lnTo>
                    <a:pt x="428625" y="2047875"/>
                  </a:lnTo>
                  <a:lnTo>
                    <a:pt x="428625" y="1365250"/>
                  </a:lnTo>
                  <a:lnTo>
                    <a:pt x="395287" y="1436688"/>
                  </a:lnTo>
                  <a:lnTo>
                    <a:pt x="352425" y="1600200"/>
                  </a:lnTo>
                  <a:lnTo>
                    <a:pt x="334962" y="1851025"/>
                  </a:lnTo>
                  <a:lnTo>
                    <a:pt x="346075" y="1992313"/>
                  </a:lnTo>
                  <a:lnTo>
                    <a:pt x="346075" y="2030413"/>
                  </a:lnTo>
                  <a:lnTo>
                    <a:pt x="323850" y="2085975"/>
                  </a:lnTo>
                  <a:lnTo>
                    <a:pt x="258762" y="2139950"/>
                  </a:lnTo>
                  <a:lnTo>
                    <a:pt x="131762" y="2139950"/>
                  </a:lnTo>
                  <a:lnTo>
                    <a:pt x="53975" y="2085975"/>
                  </a:lnTo>
                  <a:lnTo>
                    <a:pt x="20637" y="2030413"/>
                  </a:lnTo>
                  <a:lnTo>
                    <a:pt x="9525" y="1992313"/>
                  </a:lnTo>
                  <a:lnTo>
                    <a:pt x="0" y="1806575"/>
                  </a:lnTo>
                  <a:lnTo>
                    <a:pt x="38100" y="1517650"/>
                  </a:lnTo>
                  <a:lnTo>
                    <a:pt x="87312" y="1331913"/>
                  </a:lnTo>
                  <a:lnTo>
                    <a:pt x="169862" y="1163638"/>
                  </a:lnTo>
                  <a:lnTo>
                    <a:pt x="279400" y="1016000"/>
                  </a:lnTo>
                  <a:lnTo>
                    <a:pt x="417512" y="906463"/>
                  </a:lnTo>
                  <a:lnTo>
                    <a:pt x="588963" y="830263"/>
                  </a:lnTo>
                  <a:lnTo>
                    <a:pt x="693738" y="814388"/>
                  </a:lnTo>
                  <a:close/>
                  <a:moveTo>
                    <a:pt x="830263" y="0"/>
                  </a:moveTo>
                  <a:lnTo>
                    <a:pt x="896938" y="6350"/>
                  </a:lnTo>
                  <a:lnTo>
                    <a:pt x="1012826" y="55563"/>
                  </a:lnTo>
                  <a:lnTo>
                    <a:pt x="1106488" y="142875"/>
                  </a:lnTo>
                  <a:lnTo>
                    <a:pt x="1155701" y="261938"/>
                  </a:lnTo>
                  <a:lnTo>
                    <a:pt x="1160463" y="328613"/>
                  </a:lnTo>
                  <a:lnTo>
                    <a:pt x="1155701" y="393700"/>
                  </a:lnTo>
                  <a:lnTo>
                    <a:pt x="1106488" y="514351"/>
                  </a:lnTo>
                  <a:lnTo>
                    <a:pt x="1012826" y="601663"/>
                  </a:lnTo>
                  <a:lnTo>
                    <a:pt x="896938" y="650876"/>
                  </a:lnTo>
                  <a:lnTo>
                    <a:pt x="830263" y="655638"/>
                  </a:lnTo>
                  <a:lnTo>
                    <a:pt x="758826" y="650876"/>
                  </a:lnTo>
                  <a:lnTo>
                    <a:pt x="642938" y="601663"/>
                  </a:lnTo>
                  <a:lnTo>
                    <a:pt x="555626" y="514351"/>
                  </a:lnTo>
                  <a:lnTo>
                    <a:pt x="500063" y="393700"/>
                  </a:lnTo>
                  <a:lnTo>
                    <a:pt x="500063" y="328613"/>
                  </a:lnTo>
                  <a:lnTo>
                    <a:pt x="500063" y="261938"/>
                  </a:lnTo>
                  <a:lnTo>
                    <a:pt x="555626" y="142875"/>
                  </a:lnTo>
                  <a:lnTo>
                    <a:pt x="642938" y="55563"/>
                  </a:lnTo>
                  <a:lnTo>
                    <a:pt x="758826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6" name="왼쪽 대괄호 115">
            <a:extLst>
              <a:ext uri="{FF2B5EF4-FFF2-40B4-BE49-F238E27FC236}">
                <a16:creationId xmlns:a16="http://schemas.microsoft.com/office/drawing/2014/main" id="{7915EC83-5BA3-EDBC-1EC3-4111C30266FD}"/>
              </a:ext>
            </a:extLst>
          </p:cNvPr>
          <p:cNvSpPr/>
          <p:nvPr/>
        </p:nvSpPr>
        <p:spPr>
          <a:xfrm rot="16200000">
            <a:off x="6906039" y="-161674"/>
            <a:ext cx="196012" cy="6096009"/>
          </a:xfrm>
          <a:prstGeom prst="leftBracket">
            <a:avLst>
              <a:gd name="adj" fmla="val 2"/>
            </a:avLst>
          </a:prstGeom>
          <a:ln w="19050">
            <a:solidFill>
              <a:srgbClr val="4071FC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60B6A5-2329-DB94-1C28-0B77F1C68951}"/>
              </a:ext>
            </a:extLst>
          </p:cNvPr>
          <p:cNvSpPr/>
          <p:nvPr/>
        </p:nvSpPr>
        <p:spPr>
          <a:xfrm>
            <a:off x="1028006" y="1892737"/>
            <a:ext cx="2764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05CD11-012C-A481-28C3-4E16D003F710}"/>
              </a:ext>
            </a:extLst>
          </p:cNvPr>
          <p:cNvSpPr txBox="1"/>
          <p:nvPr/>
        </p:nvSpPr>
        <p:spPr>
          <a:xfrm>
            <a:off x="9386496" y="2018194"/>
            <a:ext cx="13497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4071FC"/>
                </a:solidFill>
              </a:rPr>
              <a:t>67</a:t>
            </a:r>
            <a:r>
              <a:rPr lang="en-US" altLang="ko-KR" sz="3200" b="1" dirty="0">
                <a:solidFill>
                  <a:srgbClr val="4071FC"/>
                </a:solidFill>
              </a:rPr>
              <a:t>%</a:t>
            </a:r>
            <a:endParaRPr lang="ko-KR" altLang="en-US" sz="5400" dirty="0">
              <a:solidFill>
                <a:srgbClr val="4071FC"/>
              </a:solidFill>
            </a:endParaRPr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60BE0705-0055-54A0-4254-212C96DAE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26629" y="4589365"/>
            <a:ext cx="647168" cy="1067902"/>
            <a:chOff x="363" y="0"/>
            <a:chExt cx="2618" cy="4320"/>
          </a:xfrm>
        </p:grpSpPr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48D41814-F27B-79E6-08AF-77D935A6F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917"/>
              <a:ext cx="3" cy="16"/>
            </a:xfrm>
            <a:custGeom>
              <a:avLst/>
              <a:gdLst>
                <a:gd name="T0" fmla="*/ 7 w 7"/>
                <a:gd name="T1" fmla="*/ 0 h 49"/>
                <a:gd name="T2" fmla="*/ 7 w 7"/>
                <a:gd name="T3" fmla="*/ 0 h 49"/>
                <a:gd name="T4" fmla="*/ 7 w 7"/>
                <a:gd name="T5" fmla="*/ 0 h 49"/>
                <a:gd name="T6" fmla="*/ 6 w 7"/>
                <a:gd name="T7" fmla="*/ 0 h 49"/>
                <a:gd name="T8" fmla="*/ 6 w 7"/>
                <a:gd name="T9" fmla="*/ 0 h 49"/>
                <a:gd name="T10" fmla="*/ 4 w 7"/>
                <a:gd name="T11" fmla="*/ 26 h 49"/>
                <a:gd name="T12" fmla="*/ 0 w 7"/>
                <a:gd name="T13" fmla="*/ 49 h 49"/>
                <a:gd name="T14" fmla="*/ 0 w 7"/>
                <a:gd name="T15" fmla="*/ 49 h 49"/>
                <a:gd name="T16" fmla="*/ 4 w 7"/>
                <a:gd name="T17" fmla="*/ 26 h 49"/>
                <a:gd name="T18" fmla="*/ 7 w 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" y="2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10EF4BBD-F625-D578-31F3-9DA946F49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916"/>
              <a:ext cx="0" cy="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2 w 2"/>
                <a:gd name="T5" fmla="*/ 1 h 7"/>
                <a:gd name="T6" fmla="*/ 2 w 2"/>
                <a:gd name="T7" fmla="*/ 1 h 7"/>
                <a:gd name="T8" fmla="*/ 0 w 2"/>
                <a:gd name="T9" fmla="*/ 7 h 7"/>
                <a:gd name="T10" fmla="*/ 0 w 2"/>
                <a:gd name="T11" fmla="*/ 7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C287FB3D-3B5A-0484-476B-673C8F9C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758"/>
              <a:ext cx="398" cy="178"/>
            </a:xfrm>
            <a:custGeom>
              <a:avLst/>
              <a:gdLst>
                <a:gd name="T0" fmla="*/ 854 w 1193"/>
                <a:gd name="T1" fmla="*/ 0 h 534"/>
                <a:gd name="T2" fmla="*/ 0 w 1193"/>
                <a:gd name="T3" fmla="*/ 0 h 534"/>
                <a:gd name="T4" fmla="*/ 0 w 1193"/>
                <a:gd name="T5" fmla="*/ 534 h 534"/>
                <a:gd name="T6" fmla="*/ 1193 w 1193"/>
                <a:gd name="T7" fmla="*/ 534 h 534"/>
                <a:gd name="T8" fmla="*/ 1193 w 1193"/>
                <a:gd name="T9" fmla="*/ 534 h 534"/>
                <a:gd name="T10" fmla="*/ 1184 w 1193"/>
                <a:gd name="T11" fmla="*/ 515 h 534"/>
                <a:gd name="T12" fmla="*/ 1173 w 1193"/>
                <a:gd name="T13" fmla="*/ 496 h 534"/>
                <a:gd name="T14" fmla="*/ 1163 w 1193"/>
                <a:gd name="T15" fmla="*/ 479 h 534"/>
                <a:gd name="T16" fmla="*/ 1151 w 1193"/>
                <a:gd name="T17" fmla="*/ 464 h 534"/>
                <a:gd name="T18" fmla="*/ 1139 w 1193"/>
                <a:gd name="T19" fmla="*/ 451 h 534"/>
                <a:gd name="T20" fmla="*/ 1126 w 1193"/>
                <a:gd name="T21" fmla="*/ 438 h 534"/>
                <a:gd name="T22" fmla="*/ 1113 w 1193"/>
                <a:gd name="T23" fmla="*/ 427 h 534"/>
                <a:gd name="T24" fmla="*/ 1098 w 1193"/>
                <a:gd name="T25" fmla="*/ 417 h 534"/>
                <a:gd name="T26" fmla="*/ 1083 w 1193"/>
                <a:gd name="T27" fmla="*/ 407 h 534"/>
                <a:gd name="T28" fmla="*/ 1068 w 1193"/>
                <a:gd name="T29" fmla="*/ 399 h 534"/>
                <a:gd name="T30" fmla="*/ 1035 w 1193"/>
                <a:gd name="T31" fmla="*/ 384 h 534"/>
                <a:gd name="T32" fmla="*/ 1004 w 1193"/>
                <a:gd name="T33" fmla="*/ 372 h 534"/>
                <a:gd name="T34" fmla="*/ 971 w 1193"/>
                <a:gd name="T35" fmla="*/ 361 h 534"/>
                <a:gd name="T36" fmla="*/ 939 w 1193"/>
                <a:gd name="T37" fmla="*/ 350 h 534"/>
                <a:gd name="T38" fmla="*/ 908 w 1193"/>
                <a:gd name="T39" fmla="*/ 340 h 534"/>
                <a:gd name="T40" fmla="*/ 878 w 1193"/>
                <a:gd name="T41" fmla="*/ 326 h 534"/>
                <a:gd name="T42" fmla="*/ 863 w 1193"/>
                <a:gd name="T43" fmla="*/ 320 h 534"/>
                <a:gd name="T44" fmla="*/ 850 w 1193"/>
                <a:gd name="T45" fmla="*/ 313 h 534"/>
                <a:gd name="T46" fmla="*/ 838 w 1193"/>
                <a:gd name="T47" fmla="*/ 304 h 534"/>
                <a:gd name="T48" fmla="*/ 826 w 1193"/>
                <a:gd name="T49" fmla="*/ 295 h 534"/>
                <a:gd name="T50" fmla="*/ 814 w 1193"/>
                <a:gd name="T51" fmla="*/ 285 h 534"/>
                <a:gd name="T52" fmla="*/ 804 w 1193"/>
                <a:gd name="T53" fmla="*/ 273 h 534"/>
                <a:gd name="T54" fmla="*/ 795 w 1193"/>
                <a:gd name="T55" fmla="*/ 261 h 534"/>
                <a:gd name="T56" fmla="*/ 787 w 1193"/>
                <a:gd name="T57" fmla="*/ 248 h 534"/>
                <a:gd name="T58" fmla="*/ 780 w 1193"/>
                <a:gd name="T59" fmla="*/ 231 h 534"/>
                <a:gd name="T60" fmla="*/ 774 w 1193"/>
                <a:gd name="T61" fmla="*/ 215 h 534"/>
                <a:gd name="T62" fmla="*/ 774 w 1193"/>
                <a:gd name="T63" fmla="*/ 215 h 534"/>
                <a:gd name="T64" fmla="*/ 773 w 1193"/>
                <a:gd name="T65" fmla="*/ 205 h 534"/>
                <a:gd name="T66" fmla="*/ 771 w 1193"/>
                <a:gd name="T67" fmla="*/ 193 h 534"/>
                <a:gd name="T68" fmla="*/ 771 w 1193"/>
                <a:gd name="T69" fmla="*/ 182 h 534"/>
                <a:gd name="T70" fmla="*/ 771 w 1193"/>
                <a:gd name="T71" fmla="*/ 170 h 534"/>
                <a:gd name="T72" fmla="*/ 774 w 1193"/>
                <a:gd name="T73" fmla="*/ 157 h 534"/>
                <a:gd name="T74" fmla="*/ 777 w 1193"/>
                <a:gd name="T75" fmla="*/ 145 h 534"/>
                <a:gd name="T76" fmla="*/ 786 w 1193"/>
                <a:gd name="T77" fmla="*/ 119 h 534"/>
                <a:gd name="T78" fmla="*/ 798 w 1193"/>
                <a:gd name="T79" fmla="*/ 90 h 534"/>
                <a:gd name="T80" fmla="*/ 814 w 1193"/>
                <a:gd name="T81" fmla="*/ 61 h 534"/>
                <a:gd name="T82" fmla="*/ 832 w 1193"/>
                <a:gd name="T83" fmla="*/ 31 h 534"/>
                <a:gd name="T84" fmla="*/ 854 w 1193"/>
                <a:gd name="T8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3" h="534">
                  <a:moveTo>
                    <a:pt x="854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1193" y="534"/>
                  </a:lnTo>
                  <a:lnTo>
                    <a:pt x="1193" y="534"/>
                  </a:lnTo>
                  <a:lnTo>
                    <a:pt x="1184" y="515"/>
                  </a:lnTo>
                  <a:lnTo>
                    <a:pt x="1173" y="496"/>
                  </a:lnTo>
                  <a:lnTo>
                    <a:pt x="1163" y="479"/>
                  </a:lnTo>
                  <a:lnTo>
                    <a:pt x="1151" y="464"/>
                  </a:lnTo>
                  <a:lnTo>
                    <a:pt x="1139" y="451"/>
                  </a:lnTo>
                  <a:lnTo>
                    <a:pt x="1126" y="438"/>
                  </a:lnTo>
                  <a:lnTo>
                    <a:pt x="1113" y="427"/>
                  </a:lnTo>
                  <a:lnTo>
                    <a:pt x="1098" y="417"/>
                  </a:lnTo>
                  <a:lnTo>
                    <a:pt x="1083" y="407"/>
                  </a:lnTo>
                  <a:lnTo>
                    <a:pt x="1068" y="399"/>
                  </a:lnTo>
                  <a:lnTo>
                    <a:pt x="1035" y="384"/>
                  </a:lnTo>
                  <a:lnTo>
                    <a:pt x="1004" y="372"/>
                  </a:lnTo>
                  <a:lnTo>
                    <a:pt x="971" y="361"/>
                  </a:lnTo>
                  <a:lnTo>
                    <a:pt x="939" y="350"/>
                  </a:lnTo>
                  <a:lnTo>
                    <a:pt x="908" y="340"/>
                  </a:lnTo>
                  <a:lnTo>
                    <a:pt x="878" y="326"/>
                  </a:lnTo>
                  <a:lnTo>
                    <a:pt x="863" y="320"/>
                  </a:lnTo>
                  <a:lnTo>
                    <a:pt x="850" y="313"/>
                  </a:lnTo>
                  <a:lnTo>
                    <a:pt x="838" y="304"/>
                  </a:lnTo>
                  <a:lnTo>
                    <a:pt x="826" y="295"/>
                  </a:lnTo>
                  <a:lnTo>
                    <a:pt x="814" y="285"/>
                  </a:lnTo>
                  <a:lnTo>
                    <a:pt x="804" y="273"/>
                  </a:lnTo>
                  <a:lnTo>
                    <a:pt x="795" y="261"/>
                  </a:lnTo>
                  <a:lnTo>
                    <a:pt x="787" y="248"/>
                  </a:lnTo>
                  <a:lnTo>
                    <a:pt x="780" y="231"/>
                  </a:lnTo>
                  <a:lnTo>
                    <a:pt x="774" y="215"/>
                  </a:lnTo>
                  <a:lnTo>
                    <a:pt x="774" y="215"/>
                  </a:lnTo>
                  <a:lnTo>
                    <a:pt x="773" y="205"/>
                  </a:lnTo>
                  <a:lnTo>
                    <a:pt x="771" y="193"/>
                  </a:lnTo>
                  <a:lnTo>
                    <a:pt x="771" y="182"/>
                  </a:lnTo>
                  <a:lnTo>
                    <a:pt x="771" y="170"/>
                  </a:lnTo>
                  <a:lnTo>
                    <a:pt x="774" y="157"/>
                  </a:lnTo>
                  <a:lnTo>
                    <a:pt x="777" y="145"/>
                  </a:lnTo>
                  <a:lnTo>
                    <a:pt x="786" y="119"/>
                  </a:lnTo>
                  <a:lnTo>
                    <a:pt x="798" y="90"/>
                  </a:lnTo>
                  <a:lnTo>
                    <a:pt x="814" y="61"/>
                  </a:lnTo>
                  <a:lnTo>
                    <a:pt x="832" y="31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23C18F8A-5582-4FEE-8EC8-BE1773055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758"/>
              <a:ext cx="464" cy="178"/>
            </a:xfrm>
            <a:custGeom>
              <a:avLst/>
              <a:gdLst>
                <a:gd name="T0" fmla="*/ 1393 w 1393"/>
                <a:gd name="T1" fmla="*/ 0 h 534"/>
                <a:gd name="T2" fmla="*/ 42 w 1393"/>
                <a:gd name="T3" fmla="*/ 0 h 534"/>
                <a:gd name="T4" fmla="*/ 42 w 1393"/>
                <a:gd name="T5" fmla="*/ 0 h 534"/>
                <a:gd name="T6" fmla="*/ 36 w 1393"/>
                <a:gd name="T7" fmla="*/ 119 h 534"/>
                <a:gd name="T8" fmla="*/ 25 w 1393"/>
                <a:gd name="T9" fmla="*/ 249 h 534"/>
                <a:gd name="T10" fmla="*/ 14 w 1393"/>
                <a:gd name="T11" fmla="*/ 389 h 534"/>
                <a:gd name="T12" fmla="*/ 0 w 1393"/>
                <a:gd name="T13" fmla="*/ 534 h 534"/>
                <a:gd name="T14" fmla="*/ 1393 w 1393"/>
                <a:gd name="T15" fmla="*/ 534 h 534"/>
                <a:gd name="T16" fmla="*/ 1393 w 1393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534">
                  <a:moveTo>
                    <a:pt x="1393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119"/>
                  </a:lnTo>
                  <a:lnTo>
                    <a:pt x="25" y="249"/>
                  </a:lnTo>
                  <a:lnTo>
                    <a:pt x="14" y="389"/>
                  </a:lnTo>
                  <a:lnTo>
                    <a:pt x="0" y="534"/>
                  </a:lnTo>
                  <a:lnTo>
                    <a:pt x="1393" y="534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379AFCCE-21AE-2343-14C9-B4AD42563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1D5F33CE-AA1D-27F9-17B1-AF7CB782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9C88DB38-DAF5-6DDA-1FDA-CD36349B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226FC910-CD34-55F0-2E55-ED3ECF88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A2980B6F-0016-62AB-76CB-7935C73FB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59"/>
              <a:ext cx="225" cy="454"/>
            </a:xfrm>
            <a:custGeom>
              <a:avLst/>
              <a:gdLst>
                <a:gd name="T0" fmla="*/ 530 w 674"/>
                <a:gd name="T1" fmla="*/ 0 h 1362"/>
                <a:gd name="T2" fmla="*/ 530 w 674"/>
                <a:gd name="T3" fmla="*/ 0 h 1362"/>
                <a:gd name="T4" fmla="*/ 539 w 674"/>
                <a:gd name="T5" fmla="*/ 31 h 1362"/>
                <a:gd name="T6" fmla="*/ 561 w 674"/>
                <a:gd name="T7" fmla="*/ 116 h 1362"/>
                <a:gd name="T8" fmla="*/ 591 w 674"/>
                <a:gd name="T9" fmla="*/ 239 h 1362"/>
                <a:gd name="T10" fmla="*/ 608 w 674"/>
                <a:gd name="T11" fmla="*/ 311 h 1362"/>
                <a:gd name="T12" fmla="*/ 624 w 674"/>
                <a:gd name="T13" fmla="*/ 388 h 1362"/>
                <a:gd name="T14" fmla="*/ 639 w 674"/>
                <a:gd name="T15" fmla="*/ 466 h 1362"/>
                <a:gd name="T16" fmla="*/ 652 w 674"/>
                <a:gd name="T17" fmla="*/ 547 h 1362"/>
                <a:gd name="T18" fmla="*/ 662 w 674"/>
                <a:gd name="T19" fmla="*/ 627 h 1362"/>
                <a:gd name="T20" fmla="*/ 670 w 674"/>
                <a:gd name="T21" fmla="*/ 703 h 1362"/>
                <a:gd name="T22" fmla="*/ 673 w 674"/>
                <a:gd name="T23" fmla="*/ 740 h 1362"/>
                <a:gd name="T24" fmla="*/ 674 w 674"/>
                <a:gd name="T25" fmla="*/ 775 h 1362"/>
                <a:gd name="T26" fmla="*/ 674 w 674"/>
                <a:gd name="T27" fmla="*/ 808 h 1362"/>
                <a:gd name="T28" fmla="*/ 673 w 674"/>
                <a:gd name="T29" fmla="*/ 841 h 1362"/>
                <a:gd name="T30" fmla="*/ 670 w 674"/>
                <a:gd name="T31" fmla="*/ 870 h 1362"/>
                <a:gd name="T32" fmla="*/ 665 w 674"/>
                <a:gd name="T33" fmla="*/ 899 h 1362"/>
                <a:gd name="T34" fmla="*/ 659 w 674"/>
                <a:gd name="T35" fmla="*/ 924 h 1362"/>
                <a:gd name="T36" fmla="*/ 652 w 674"/>
                <a:gd name="T37" fmla="*/ 946 h 1362"/>
                <a:gd name="T38" fmla="*/ 652 w 674"/>
                <a:gd name="T39" fmla="*/ 946 h 1362"/>
                <a:gd name="T40" fmla="*/ 634 w 674"/>
                <a:gd name="T41" fmla="*/ 988 h 1362"/>
                <a:gd name="T42" fmla="*/ 616 w 674"/>
                <a:gd name="T43" fmla="*/ 1026 h 1362"/>
                <a:gd name="T44" fmla="*/ 597 w 674"/>
                <a:gd name="T45" fmla="*/ 1062 h 1362"/>
                <a:gd name="T46" fmla="*/ 576 w 674"/>
                <a:gd name="T47" fmla="*/ 1093 h 1362"/>
                <a:gd name="T48" fmla="*/ 556 w 674"/>
                <a:gd name="T49" fmla="*/ 1123 h 1362"/>
                <a:gd name="T50" fmla="*/ 535 w 674"/>
                <a:gd name="T51" fmla="*/ 1151 h 1362"/>
                <a:gd name="T52" fmla="*/ 512 w 674"/>
                <a:gd name="T53" fmla="*/ 1175 h 1362"/>
                <a:gd name="T54" fmla="*/ 489 w 674"/>
                <a:gd name="T55" fmla="*/ 1198 h 1362"/>
                <a:gd name="T56" fmla="*/ 465 w 674"/>
                <a:gd name="T57" fmla="*/ 1218 h 1362"/>
                <a:gd name="T58" fmla="*/ 441 w 674"/>
                <a:gd name="T59" fmla="*/ 1236 h 1362"/>
                <a:gd name="T60" fmla="*/ 416 w 674"/>
                <a:gd name="T61" fmla="*/ 1252 h 1362"/>
                <a:gd name="T62" fmla="*/ 391 w 674"/>
                <a:gd name="T63" fmla="*/ 1265 h 1362"/>
                <a:gd name="T64" fmla="*/ 365 w 674"/>
                <a:gd name="T65" fmla="*/ 1279 h 1362"/>
                <a:gd name="T66" fmla="*/ 340 w 674"/>
                <a:gd name="T67" fmla="*/ 1289 h 1362"/>
                <a:gd name="T68" fmla="*/ 315 w 674"/>
                <a:gd name="T69" fmla="*/ 1298 h 1362"/>
                <a:gd name="T70" fmla="*/ 290 w 674"/>
                <a:gd name="T71" fmla="*/ 1305 h 1362"/>
                <a:gd name="T72" fmla="*/ 290 w 674"/>
                <a:gd name="T73" fmla="*/ 1305 h 1362"/>
                <a:gd name="T74" fmla="*/ 238 w 674"/>
                <a:gd name="T75" fmla="*/ 1317 h 1362"/>
                <a:gd name="T76" fmla="*/ 187 w 674"/>
                <a:gd name="T77" fmla="*/ 1329 h 1362"/>
                <a:gd name="T78" fmla="*/ 94 w 674"/>
                <a:gd name="T79" fmla="*/ 1347 h 1362"/>
                <a:gd name="T80" fmla="*/ 27 w 674"/>
                <a:gd name="T81" fmla="*/ 1357 h 1362"/>
                <a:gd name="T82" fmla="*/ 0 w 674"/>
                <a:gd name="T83" fmla="*/ 1362 h 1362"/>
                <a:gd name="T84" fmla="*/ 73 w 674"/>
                <a:gd name="T85" fmla="*/ 181 h 1362"/>
                <a:gd name="T86" fmla="*/ 530 w 674"/>
                <a:gd name="T87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4" h="1362">
                  <a:moveTo>
                    <a:pt x="530" y="0"/>
                  </a:moveTo>
                  <a:lnTo>
                    <a:pt x="530" y="0"/>
                  </a:lnTo>
                  <a:lnTo>
                    <a:pt x="539" y="31"/>
                  </a:lnTo>
                  <a:lnTo>
                    <a:pt x="561" y="116"/>
                  </a:lnTo>
                  <a:lnTo>
                    <a:pt x="591" y="239"/>
                  </a:lnTo>
                  <a:lnTo>
                    <a:pt x="608" y="311"/>
                  </a:lnTo>
                  <a:lnTo>
                    <a:pt x="624" y="388"/>
                  </a:lnTo>
                  <a:lnTo>
                    <a:pt x="639" y="466"/>
                  </a:lnTo>
                  <a:lnTo>
                    <a:pt x="652" y="547"/>
                  </a:lnTo>
                  <a:lnTo>
                    <a:pt x="662" y="627"/>
                  </a:lnTo>
                  <a:lnTo>
                    <a:pt x="670" y="703"/>
                  </a:lnTo>
                  <a:lnTo>
                    <a:pt x="673" y="740"/>
                  </a:lnTo>
                  <a:lnTo>
                    <a:pt x="674" y="775"/>
                  </a:lnTo>
                  <a:lnTo>
                    <a:pt x="674" y="808"/>
                  </a:lnTo>
                  <a:lnTo>
                    <a:pt x="673" y="841"/>
                  </a:lnTo>
                  <a:lnTo>
                    <a:pt x="670" y="870"/>
                  </a:lnTo>
                  <a:lnTo>
                    <a:pt x="665" y="899"/>
                  </a:lnTo>
                  <a:lnTo>
                    <a:pt x="659" y="924"/>
                  </a:lnTo>
                  <a:lnTo>
                    <a:pt x="652" y="946"/>
                  </a:lnTo>
                  <a:lnTo>
                    <a:pt x="652" y="946"/>
                  </a:lnTo>
                  <a:lnTo>
                    <a:pt x="634" y="988"/>
                  </a:lnTo>
                  <a:lnTo>
                    <a:pt x="616" y="1026"/>
                  </a:lnTo>
                  <a:lnTo>
                    <a:pt x="597" y="1062"/>
                  </a:lnTo>
                  <a:lnTo>
                    <a:pt x="576" y="1093"/>
                  </a:lnTo>
                  <a:lnTo>
                    <a:pt x="556" y="1123"/>
                  </a:lnTo>
                  <a:lnTo>
                    <a:pt x="535" y="1151"/>
                  </a:lnTo>
                  <a:lnTo>
                    <a:pt x="512" y="1175"/>
                  </a:lnTo>
                  <a:lnTo>
                    <a:pt x="489" y="1198"/>
                  </a:lnTo>
                  <a:lnTo>
                    <a:pt x="465" y="1218"/>
                  </a:lnTo>
                  <a:lnTo>
                    <a:pt x="441" y="1236"/>
                  </a:lnTo>
                  <a:lnTo>
                    <a:pt x="416" y="1252"/>
                  </a:lnTo>
                  <a:lnTo>
                    <a:pt x="391" y="1265"/>
                  </a:lnTo>
                  <a:lnTo>
                    <a:pt x="365" y="1279"/>
                  </a:lnTo>
                  <a:lnTo>
                    <a:pt x="340" y="1289"/>
                  </a:lnTo>
                  <a:lnTo>
                    <a:pt x="315" y="1298"/>
                  </a:lnTo>
                  <a:lnTo>
                    <a:pt x="290" y="1305"/>
                  </a:lnTo>
                  <a:lnTo>
                    <a:pt x="290" y="1305"/>
                  </a:lnTo>
                  <a:lnTo>
                    <a:pt x="238" y="1317"/>
                  </a:lnTo>
                  <a:lnTo>
                    <a:pt x="187" y="1329"/>
                  </a:lnTo>
                  <a:lnTo>
                    <a:pt x="94" y="1347"/>
                  </a:lnTo>
                  <a:lnTo>
                    <a:pt x="27" y="1357"/>
                  </a:lnTo>
                  <a:lnTo>
                    <a:pt x="0" y="1362"/>
                  </a:lnTo>
                  <a:lnTo>
                    <a:pt x="73" y="18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1598DF56-8B56-9D19-2B34-29F61DBD7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168"/>
              <a:ext cx="1649" cy="765"/>
            </a:xfrm>
            <a:custGeom>
              <a:avLst/>
              <a:gdLst>
                <a:gd name="T0" fmla="*/ 4391 w 4948"/>
                <a:gd name="T1" fmla="*/ 1893 h 2297"/>
                <a:gd name="T2" fmla="*/ 4385 w 4948"/>
                <a:gd name="T3" fmla="*/ 1841 h 2297"/>
                <a:gd name="T4" fmla="*/ 4357 w 4948"/>
                <a:gd name="T5" fmla="*/ 1780 h 2297"/>
                <a:gd name="T6" fmla="*/ 4307 w 4948"/>
                <a:gd name="T7" fmla="*/ 1737 h 2297"/>
                <a:gd name="T8" fmla="*/ 4243 w 4948"/>
                <a:gd name="T9" fmla="*/ 1716 h 2297"/>
                <a:gd name="T10" fmla="*/ 834 w 4948"/>
                <a:gd name="T11" fmla="*/ 1716 h 2297"/>
                <a:gd name="T12" fmla="*/ 769 w 4948"/>
                <a:gd name="T13" fmla="*/ 1739 h 2297"/>
                <a:gd name="T14" fmla="*/ 717 w 4948"/>
                <a:gd name="T15" fmla="*/ 1783 h 2297"/>
                <a:gd name="T16" fmla="*/ 689 w 4948"/>
                <a:gd name="T17" fmla="*/ 1844 h 2297"/>
                <a:gd name="T18" fmla="*/ 711 w 4948"/>
                <a:gd name="T19" fmla="*/ 2297 h 2297"/>
                <a:gd name="T20" fmla="*/ 416 w 4948"/>
                <a:gd name="T21" fmla="*/ 2203 h 2297"/>
                <a:gd name="T22" fmla="*/ 0 w 4948"/>
                <a:gd name="T23" fmla="*/ 2061 h 2297"/>
                <a:gd name="T24" fmla="*/ 113 w 4948"/>
                <a:gd name="T25" fmla="*/ 1645 h 2297"/>
                <a:gd name="T26" fmla="*/ 190 w 4948"/>
                <a:gd name="T27" fmla="*/ 1405 h 2297"/>
                <a:gd name="T28" fmla="*/ 337 w 4948"/>
                <a:gd name="T29" fmla="*/ 1047 h 2297"/>
                <a:gd name="T30" fmla="*/ 511 w 4948"/>
                <a:gd name="T31" fmla="*/ 699 h 2297"/>
                <a:gd name="T32" fmla="*/ 667 w 4948"/>
                <a:gd name="T33" fmla="*/ 453 h 2297"/>
                <a:gd name="T34" fmla="*/ 731 w 4948"/>
                <a:gd name="T35" fmla="*/ 374 h 2297"/>
                <a:gd name="T36" fmla="*/ 818 w 4948"/>
                <a:gd name="T37" fmla="*/ 304 h 2297"/>
                <a:gd name="T38" fmla="*/ 940 w 4948"/>
                <a:gd name="T39" fmla="*/ 240 h 2297"/>
                <a:gd name="T40" fmla="*/ 1169 w 4948"/>
                <a:gd name="T41" fmla="*/ 157 h 2297"/>
                <a:gd name="T42" fmla="*/ 1500 w 4948"/>
                <a:gd name="T43" fmla="*/ 73 h 2297"/>
                <a:gd name="T44" fmla="*/ 1895 w 4948"/>
                <a:gd name="T45" fmla="*/ 190 h 2297"/>
                <a:gd name="T46" fmla="*/ 1925 w 4948"/>
                <a:gd name="T47" fmla="*/ 260 h 2297"/>
                <a:gd name="T48" fmla="*/ 1981 w 4948"/>
                <a:gd name="T49" fmla="*/ 343 h 2297"/>
                <a:gd name="T50" fmla="*/ 2055 w 4948"/>
                <a:gd name="T51" fmla="*/ 410 h 2297"/>
                <a:gd name="T52" fmla="*/ 2143 w 4948"/>
                <a:gd name="T53" fmla="*/ 457 h 2297"/>
                <a:gd name="T54" fmla="*/ 2317 w 4948"/>
                <a:gd name="T55" fmla="*/ 515 h 2297"/>
                <a:gd name="T56" fmla="*/ 2418 w 4948"/>
                <a:gd name="T57" fmla="*/ 534 h 2297"/>
                <a:gd name="T58" fmla="*/ 2519 w 4948"/>
                <a:gd name="T59" fmla="*/ 534 h 2297"/>
                <a:gd name="T60" fmla="*/ 2618 w 4948"/>
                <a:gd name="T61" fmla="*/ 515 h 2297"/>
                <a:gd name="T62" fmla="*/ 2689 w 4948"/>
                <a:gd name="T63" fmla="*/ 490 h 2297"/>
                <a:gd name="T64" fmla="*/ 2820 w 4948"/>
                <a:gd name="T65" fmla="*/ 416 h 2297"/>
                <a:gd name="T66" fmla="*/ 2930 w 4948"/>
                <a:gd name="T67" fmla="*/ 316 h 2297"/>
                <a:gd name="T68" fmla="*/ 2998 w 4948"/>
                <a:gd name="T69" fmla="*/ 227 h 2297"/>
                <a:gd name="T70" fmla="*/ 3064 w 4948"/>
                <a:gd name="T71" fmla="*/ 93 h 2297"/>
                <a:gd name="T72" fmla="*/ 3214 w 4948"/>
                <a:gd name="T73" fmla="*/ 25 h 2297"/>
                <a:gd name="T74" fmla="*/ 3680 w 4948"/>
                <a:gd name="T75" fmla="*/ 135 h 2297"/>
                <a:gd name="T76" fmla="*/ 3986 w 4948"/>
                <a:gd name="T77" fmla="*/ 226 h 2297"/>
                <a:gd name="T78" fmla="*/ 4160 w 4948"/>
                <a:gd name="T79" fmla="*/ 297 h 2297"/>
                <a:gd name="T80" fmla="*/ 4222 w 4948"/>
                <a:gd name="T81" fmla="*/ 337 h 2297"/>
                <a:gd name="T82" fmla="*/ 4314 w 4948"/>
                <a:gd name="T83" fmla="*/ 427 h 2297"/>
                <a:gd name="T84" fmla="*/ 4403 w 4948"/>
                <a:gd name="T85" fmla="*/ 551 h 2297"/>
                <a:gd name="T86" fmla="*/ 4511 w 4948"/>
                <a:gd name="T87" fmla="*/ 741 h 2297"/>
                <a:gd name="T88" fmla="*/ 4666 w 4948"/>
                <a:gd name="T89" fmla="*/ 1088 h 2297"/>
                <a:gd name="T90" fmla="*/ 4788 w 4948"/>
                <a:gd name="T91" fmla="*/ 1431 h 2297"/>
                <a:gd name="T92" fmla="*/ 4883 w 4948"/>
                <a:gd name="T93" fmla="*/ 1756 h 2297"/>
                <a:gd name="T94" fmla="*/ 4944 w 4948"/>
                <a:gd name="T95" fmla="*/ 200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8" h="2297">
                  <a:moveTo>
                    <a:pt x="4948" y="2025"/>
                  </a:moveTo>
                  <a:lnTo>
                    <a:pt x="4826" y="2074"/>
                  </a:lnTo>
                  <a:lnTo>
                    <a:pt x="4369" y="2255"/>
                  </a:lnTo>
                  <a:lnTo>
                    <a:pt x="4391" y="1893"/>
                  </a:lnTo>
                  <a:lnTo>
                    <a:pt x="4391" y="1893"/>
                  </a:lnTo>
                  <a:lnTo>
                    <a:pt x="4391" y="1875"/>
                  </a:lnTo>
                  <a:lnTo>
                    <a:pt x="4390" y="1857"/>
                  </a:lnTo>
                  <a:lnTo>
                    <a:pt x="4385" y="1841"/>
                  </a:lnTo>
                  <a:lnTo>
                    <a:pt x="4381" y="1825"/>
                  </a:lnTo>
                  <a:lnTo>
                    <a:pt x="4375" y="1808"/>
                  </a:lnTo>
                  <a:lnTo>
                    <a:pt x="4366" y="1795"/>
                  </a:lnTo>
                  <a:lnTo>
                    <a:pt x="4357" y="1780"/>
                  </a:lnTo>
                  <a:lnTo>
                    <a:pt x="4345" y="1768"/>
                  </a:lnTo>
                  <a:lnTo>
                    <a:pt x="4333" y="1756"/>
                  </a:lnTo>
                  <a:lnTo>
                    <a:pt x="4321" y="1746"/>
                  </a:lnTo>
                  <a:lnTo>
                    <a:pt x="4307" y="1737"/>
                  </a:lnTo>
                  <a:lnTo>
                    <a:pt x="4292" y="1730"/>
                  </a:lnTo>
                  <a:lnTo>
                    <a:pt x="4277" y="1724"/>
                  </a:lnTo>
                  <a:lnTo>
                    <a:pt x="4259" y="1719"/>
                  </a:lnTo>
                  <a:lnTo>
                    <a:pt x="4243" y="1716"/>
                  </a:lnTo>
                  <a:lnTo>
                    <a:pt x="4225" y="1716"/>
                  </a:lnTo>
                  <a:lnTo>
                    <a:pt x="852" y="1716"/>
                  </a:lnTo>
                  <a:lnTo>
                    <a:pt x="852" y="1716"/>
                  </a:lnTo>
                  <a:lnTo>
                    <a:pt x="834" y="1716"/>
                  </a:lnTo>
                  <a:lnTo>
                    <a:pt x="817" y="1719"/>
                  </a:lnTo>
                  <a:lnTo>
                    <a:pt x="800" y="1724"/>
                  </a:lnTo>
                  <a:lnTo>
                    <a:pt x="784" y="1731"/>
                  </a:lnTo>
                  <a:lnTo>
                    <a:pt x="769" y="1739"/>
                  </a:lnTo>
                  <a:lnTo>
                    <a:pt x="754" y="1748"/>
                  </a:lnTo>
                  <a:lnTo>
                    <a:pt x="741" y="1758"/>
                  </a:lnTo>
                  <a:lnTo>
                    <a:pt x="729" y="1770"/>
                  </a:lnTo>
                  <a:lnTo>
                    <a:pt x="717" y="1783"/>
                  </a:lnTo>
                  <a:lnTo>
                    <a:pt x="708" y="1797"/>
                  </a:lnTo>
                  <a:lnTo>
                    <a:pt x="699" y="1811"/>
                  </a:lnTo>
                  <a:lnTo>
                    <a:pt x="693" y="1828"/>
                  </a:lnTo>
                  <a:lnTo>
                    <a:pt x="689" y="1844"/>
                  </a:lnTo>
                  <a:lnTo>
                    <a:pt x="684" y="1860"/>
                  </a:lnTo>
                  <a:lnTo>
                    <a:pt x="683" y="1878"/>
                  </a:lnTo>
                  <a:lnTo>
                    <a:pt x="683" y="1897"/>
                  </a:lnTo>
                  <a:lnTo>
                    <a:pt x="711" y="2297"/>
                  </a:lnTo>
                  <a:lnTo>
                    <a:pt x="711" y="2297"/>
                  </a:lnTo>
                  <a:lnTo>
                    <a:pt x="646" y="2276"/>
                  </a:lnTo>
                  <a:lnTo>
                    <a:pt x="416" y="2203"/>
                  </a:lnTo>
                  <a:lnTo>
                    <a:pt x="416" y="2203"/>
                  </a:lnTo>
                  <a:lnTo>
                    <a:pt x="251" y="2148"/>
                  </a:lnTo>
                  <a:lnTo>
                    <a:pt x="114" y="2101"/>
                  </a:lnTo>
                  <a:lnTo>
                    <a:pt x="114" y="2101"/>
                  </a:lnTo>
                  <a:lnTo>
                    <a:pt x="0" y="2061"/>
                  </a:lnTo>
                  <a:lnTo>
                    <a:pt x="0" y="2061"/>
                  </a:lnTo>
                  <a:lnTo>
                    <a:pt x="16" y="1997"/>
                  </a:lnTo>
                  <a:lnTo>
                    <a:pt x="50" y="1872"/>
                  </a:lnTo>
                  <a:lnTo>
                    <a:pt x="113" y="1645"/>
                  </a:lnTo>
                  <a:lnTo>
                    <a:pt x="113" y="1645"/>
                  </a:lnTo>
                  <a:lnTo>
                    <a:pt x="135" y="1569"/>
                  </a:lnTo>
                  <a:lnTo>
                    <a:pt x="160" y="1489"/>
                  </a:lnTo>
                  <a:lnTo>
                    <a:pt x="190" y="1405"/>
                  </a:lnTo>
                  <a:lnTo>
                    <a:pt x="224" y="1317"/>
                  </a:lnTo>
                  <a:lnTo>
                    <a:pt x="260" y="1228"/>
                  </a:lnTo>
                  <a:lnTo>
                    <a:pt x="297" y="1137"/>
                  </a:lnTo>
                  <a:lnTo>
                    <a:pt x="337" y="1047"/>
                  </a:lnTo>
                  <a:lnTo>
                    <a:pt x="379" y="956"/>
                  </a:lnTo>
                  <a:lnTo>
                    <a:pt x="423" y="867"/>
                  </a:lnTo>
                  <a:lnTo>
                    <a:pt x="466" y="781"/>
                  </a:lnTo>
                  <a:lnTo>
                    <a:pt x="511" y="699"/>
                  </a:lnTo>
                  <a:lnTo>
                    <a:pt x="557" y="621"/>
                  </a:lnTo>
                  <a:lnTo>
                    <a:pt x="601" y="548"/>
                  </a:lnTo>
                  <a:lnTo>
                    <a:pt x="646" y="482"/>
                  </a:lnTo>
                  <a:lnTo>
                    <a:pt x="667" y="453"/>
                  </a:lnTo>
                  <a:lnTo>
                    <a:pt x="689" y="424"/>
                  </a:lnTo>
                  <a:lnTo>
                    <a:pt x="710" y="398"/>
                  </a:lnTo>
                  <a:lnTo>
                    <a:pt x="731" y="374"/>
                  </a:lnTo>
                  <a:lnTo>
                    <a:pt x="731" y="374"/>
                  </a:lnTo>
                  <a:lnTo>
                    <a:pt x="748" y="356"/>
                  </a:lnTo>
                  <a:lnTo>
                    <a:pt x="769" y="338"/>
                  </a:lnTo>
                  <a:lnTo>
                    <a:pt x="791" y="321"/>
                  </a:lnTo>
                  <a:lnTo>
                    <a:pt x="818" y="304"/>
                  </a:lnTo>
                  <a:lnTo>
                    <a:pt x="845" y="288"/>
                  </a:lnTo>
                  <a:lnTo>
                    <a:pt x="875" y="272"/>
                  </a:lnTo>
                  <a:lnTo>
                    <a:pt x="907" y="255"/>
                  </a:lnTo>
                  <a:lnTo>
                    <a:pt x="940" y="240"/>
                  </a:lnTo>
                  <a:lnTo>
                    <a:pt x="976" y="226"/>
                  </a:lnTo>
                  <a:lnTo>
                    <a:pt x="1013" y="211"/>
                  </a:lnTo>
                  <a:lnTo>
                    <a:pt x="1088" y="184"/>
                  </a:lnTo>
                  <a:lnTo>
                    <a:pt x="1169" y="157"/>
                  </a:lnTo>
                  <a:lnTo>
                    <a:pt x="1252" y="133"/>
                  </a:lnTo>
                  <a:lnTo>
                    <a:pt x="1335" y="111"/>
                  </a:lnTo>
                  <a:lnTo>
                    <a:pt x="1418" y="90"/>
                  </a:lnTo>
                  <a:lnTo>
                    <a:pt x="1500" y="73"/>
                  </a:lnTo>
                  <a:lnTo>
                    <a:pt x="1578" y="55"/>
                  </a:lnTo>
                  <a:lnTo>
                    <a:pt x="1721" y="27"/>
                  </a:lnTo>
                  <a:lnTo>
                    <a:pt x="1837" y="7"/>
                  </a:lnTo>
                  <a:lnTo>
                    <a:pt x="1895" y="190"/>
                  </a:lnTo>
                  <a:lnTo>
                    <a:pt x="1895" y="190"/>
                  </a:lnTo>
                  <a:lnTo>
                    <a:pt x="1904" y="214"/>
                  </a:lnTo>
                  <a:lnTo>
                    <a:pt x="1913" y="237"/>
                  </a:lnTo>
                  <a:lnTo>
                    <a:pt x="1925" y="260"/>
                  </a:lnTo>
                  <a:lnTo>
                    <a:pt x="1936" y="282"/>
                  </a:lnTo>
                  <a:lnTo>
                    <a:pt x="1950" y="303"/>
                  </a:lnTo>
                  <a:lnTo>
                    <a:pt x="1965" y="324"/>
                  </a:lnTo>
                  <a:lnTo>
                    <a:pt x="1981" y="343"/>
                  </a:lnTo>
                  <a:lnTo>
                    <a:pt x="1997" y="361"/>
                  </a:lnTo>
                  <a:lnTo>
                    <a:pt x="2015" y="378"/>
                  </a:lnTo>
                  <a:lnTo>
                    <a:pt x="2034" y="395"/>
                  </a:lnTo>
                  <a:lnTo>
                    <a:pt x="2055" y="410"/>
                  </a:lnTo>
                  <a:lnTo>
                    <a:pt x="2076" y="423"/>
                  </a:lnTo>
                  <a:lnTo>
                    <a:pt x="2097" y="436"/>
                  </a:lnTo>
                  <a:lnTo>
                    <a:pt x="2119" y="447"/>
                  </a:lnTo>
                  <a:lnTo>
                    <a:pt x="2143" y="457"/>
                  </a:lnTo>
                  <a:lnTo>
                    <a:pt x="2167" y="466"/>
                  </a:lnTo>
                  <a:lnTo>
                    <a:pt x="2293" y="508"/>
                  </a:lnTo>
                  <a:lnTo>
                    <a:pt x="2293" y="508"/>
                  </a:lnTo>
                  <a:lnTo>
                    <a:pt x="2317" y="515"/>
                  </a:lnTo>
                  <a:lnTo>
                    <a:pt x="2342" y="522"/>
                  </a:lnTo>
                  <a:lnTo>
                    <a:pt x="2367" y="527"/>
                  </a:lnTo>
                  <a:lnTo>
                    <a:pt x="2392" y="531"/>
                  </a:lnTo>
                  <a:lnTo>
                    <a:pt x="2418" y="534"/>
                  </a:lnTo>
                  <a:lnTo>
                    <a:pt x="2443" y="536"/>
                  </a:lnTo>
                  <a:lnTo>
                    <a:pt x="2468" y="536"/>
                  </a:lnTo>
                  <a:lnTo>
                    <a:pt x="2493" y="536"/>
                  </a:lnTo>
                  <a:lnTo>
                    <a:pt x="2519" y="534"/>
                  </a:lnTo>
                  <a:lnTo>
                    <a:pt x="2544" y="531"/>
                  </a:lnTo>
                  <a:lnTo>
                    <a:pt x="2568" y="527"/>
                  </a:lnTo>
                  <a:lnTo>
                    <a:pt x="2593" y="522"/>
                  </a:lnTo>
                  <a:lnTo>
                    <a:pt x="2618" y="515"/>
                  </a:lnTo>
                  <a:lnTo>
                    <a:pt x="2642" y="508"/>
                  </a:lnTo>
                  <a:lnTo>
                    <a:pt x="2666" y="500"/>
                  </a:lnTo>
                  <a:lnTo>
                    <a:pt x="2689" y="490"/>
                  </a:lnTo>
                  <a:lnTo>
                    <a:pt x="2689" y="490"/>
                  </a:lnTo>
                  <a:lnTo>
                    <a:pt x="2723" y="473"/>
                  </a:lnTo>
                  <a:lnTo>
                    <a:pt x="2758" y="456"/>
                  </a:lnTo>
                  <a:lnTo>
                    <a:pt x="2789" y="436"/>
                  </a:lnTo>
                  <a:lnTo>
                    <a:pt x="2820" y="416"/>
                  </a:lnTo>
                  <a:lnTo>
                    <a:pt x="2850" y="392"/>
                  </a:lnTo>
                  <a:lnTo>
                    <a:pt x="2878" y="368"/>
                  </a:lnTo>
                  <a:lnTo>
                    <a:pt x="2905" y="343"/>
                  </a:lnTo>
                  <a:lnTo>
                    <a:pt x="2930" y="316"/>
                  </a:lnTo>
                  <a:lnTo>
                    <a:pt x="2930" y="316"/>
                  </a:lnTo>
                  <a:lnTo>
                    <a:pt x="2954" y="288"/>
                  </a:lnTo>
                  <a:lnTo>
                    <a:pt x="2976" y="258"/>
                  </a:lnTo>
                  <a:lnTo>
                    <a:pt x="2998" y="227"/>
                  </a:lnTo>
                  <a:lnTo>
                    <a:pt x="3016" y="194"/>
                  </a:lnTo>
                  <a:lnTo>
                    <a:pt x="3034" y="162"/>
                  </a:lnTo>
                  <a:lnTo>
                    <a:pt x="3050" y="128"/>
                  </a:lnTo>
                  <a:lnTo>
                    <a:pt x="3064" y="93"/>
                  </a:lnTo>
                  <a:lnTo>
                    <a:pt x="3077" y="58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214" y="25"/>
                  </a:lnTo>
                  <a:lnTo>
                    <a:pt x="3358" y="56"/>
                  </a:lnTo>
                  <a:lnTo>
                    <a:pt x="3515" y="93"/>
                  </a:lnTo>
                  <a:lnTo>
                    <a:pt x="3598" y="113"/>
                  </a:lnTo>
                  <a:lnTo>
                    <a:pt x="3680" y="135"/>
                  </a:lnTo>
                  <a:lnTo>
                    <a:pt x="3760" y="156"/>
                  </a:lnTo>
                  <a:lnTo>
                    <a:pt x="3840" y="179"/>
                  </a:lnTo>
                  <a:lnTo>
                    <a:pt x="3914" y="202"/>
                  </a:lnTo>
                  <a:lnTo>
                    <a:pt x="3986" y="226"/>
                  </a:lnTo>
                  <a:lnTo>
                    <a:pt x="4051" y="249"/>
                  </a:lnTo>
                  <a:lnTo>
                    <a:pt x="4109" y="273"/>
                  </a:lnTo>
                  <a:lnTo>
                    <a:pt x="4136" y="285"/>
                  </a:lnTo>
                  <a:lnTo>
                    <a:pt x="4160" y="297"/>
                  </a:lnTo>
                  <a:lnTo>
                    <a:pt x="4180" y="309"/>
                  </a:lnTo>
                  <a:lnTo>
                    <a:pt x="4200" y="321"/>
                  </a:lnTo>
                  <a:lnTo>
                    <a:pt x="4200" y="321"/>
                  </a:lnTo>
                  <a:lnTo>
                    <a:pt x="4222" y="337"/>
                  </a:lnTo>
                  <a:lnTo>
                    <a:pt x="4246" y="356"/>
                  </a:lnTo>
                  <a:lnTo>
                    <a:pt x="4268" y="377"/>
                  </a:lnTo>
                  <a:lnTo>
                    <a:pt x="4290" y="401"/>
                  </a:lnTo>
                  <a:lnTo>
                    <a:pt x="4314" y="427"/>
                  </a:lnTo>
                  <a:lnTo>
                    <a:pt x="4336" y="456"/>
                  </a:lnTo>
                  <a:lnTo>
                    <a:pt x="4359" y="485"/>
                  </a:lnTo>
                  <a:lnTo>
                    <a:pt x="4381" y="518"/>
                  </a:lnTo>
                  <a:lnTo>
                    <a:pt x="4403" y="551"/>
                  </a:lnTo>
                  <a:lnTo>
                    <a:pt x="4425" y="586"/>
                  </a:lnTo>
                  <a:lnTo>
                    <a:pt x="4448" y="623"/>
                  </a:lnTo>
                  <a:lnTo>
                    <a:pt x="4468" y="662"/>
                  </a:lnTo>
                  <a:lnTo>
                    <a:pt x="4511" y="741"/>
                  </a:lnTo>
                  <a:lnTo>
                    <a:pt x="4552" y="825"/>
                  </a:lnTo>
                  <a:lnTo>
                    <a:pt x="4592" y="912"/>
                  </a:lnTo>
                  <a:lnTo>
                    <a:pt x="4630" y="999"/>
                  </a:lnTo>
                  <a:lnTo>
                    <a:pt x="4666" y="1088"/>
                  </a:lnTo>
                  <a:lnTo>
                    <a:pt x="4700" y="1177"/>
                  </a:lnTo>
                  <a:lnTo>
                    <a:pt x="4731" y="1265"/>
                  </a:lnTo>
                  <a:lnTo>
                    <a:pt x="4761" y="1350"/>
                  </a:lnTo>
                  <a:lnTo>
                    <a:pt x="4788" y="1431"/>
                  </a:lnTo>
                  <a:lnTo>
                    <a:pt x="4811" y="1508"/>
                  </a:lnTo>
                  <a:lnTo>
                    <a:pt x="4811" y="1508"/>
                  </a:lnTo>
                  <a:lnTo>
                    <a:pt x="4852" y="1645"/>
                  </a:lnTo>
                  <a:lnTo>
                    <a:pt x="4883" y="1756"/>
                  </a:lnTo>
                  <a:lnTo>
                    <a:pt x="4906" y="1847"/>
                  </a:lnTo>
                  <a:lnTo>
                    <a:pt x="4924" y="1915"/>
                  </a:lnTo>
                  <a:lnTo>
                    <a:pt x="4936" y="1966"/>
                  </a:lnTo>
                  <a:lnTo>
                    <a:pt x="4944" y="2000"/>
                  </a:lnTo>
                  <a:lnTo>
                    <a:pt x="4948" y="2025"/>
                  </a:lnTo>
                  <a:lnTo>
                    <a:pt x="4948" y="202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A9140AD0-0BDD-9E99-E269-16F41DF37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F6EC952F-1029-14C6-EEAF-B502A4A51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7B15FC49-2418-A26B-BB65-95DBF4A26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85"/>
              <a:ext cx="146" cy="52"/>
            </a:xfrm>
            <a:custGeom>
              <a:avLst/>
              <a:gdLst>
                <a:gd name="T0" fmla="*/ 439 w 439"/>
                <a:gd name="T1" fmla="*/ 0 h 157"/>
                <a:gd name="T2" fmla="*/ 439 w 439"/>
                <a:gd name="T3" fmla="*/ 0 h 157"/>
                <a:gd name="T4" fmla="*/ 436 w 439"/>
                <a:gd name="T5" fmla="*/ 7 h 157"/>
                <a:gd name="T6" fmla="*/ 432 w 439"/>
                <a:gd name="T7" fmla="*/ 30 h 157"/>
                <a:gd name="T8" fmla="*/ 430 w 439"/>
                <a:gd name="T9" fmla="*/ 46 h 157"/>
                <a:gd name="T10" fmla="*/ 429 w 439"/>
                <a:gd name="T11" fmla="*/ 65 h 157"/>
                <a:gd name="T12" fmla="*/ 429 w 439"/>
                <a:gd name="T13" fmla="*/ 86 h 157"/>
                <a:gd name="T14" fmla="*/ 430 w 439"/>
                <a:gd name="T15" fmla="*/ 110 h 157"/>
                <a:gd name="T16" fmla="*/ 430 w 439"/>
                <a:gd name="T17" fmla="*/ 110 h 157"/>
                <a:gd name="T18" fmla="*/ 424 w 439"/>
                <a:gd name="T19" fmla="*/ 113 h 157"/>
                <a:gd name="T20" fmla="*/ 411 w 439"/>
                <a:gd name="T21" fmla="*/ 120 h 157"/>
                <a:gd name="T22" fmla="*/ 389 w 439"/>
                <a:gd name="T23" fmla="*/ 129 h 157"/>
                <a:gd name="T24" fmla="*/ 359 w 439"/>
                <a:gd name="T25" fmla="*/ 139 h 157"/>
                <a:gd name="T26" fmla="*/ 341 w 439"/>
                <a:gd name="T27" fmla="*/ 144 h 157"/>
                <a:gd name="T28" fmla="*/ 320 w 439"/>
                <a:gd name="T29" fmla="*/ 148 h 157"/>
                <a:gd name="T30" fmla="*/ 300 w 439"/>
                <a:gd name="T31" fmla="*/ 151 h 157"/>
                <a:gd name="T32" fmla="*/ 276 w 439"/>
                <a:gd name="T33" fmla="*/ 154 h 157"/>
                <a:gd name="T34" fmla="*/ 251 w 439"/>
                <a:gd name="T35" fmla="*/ 156 h 157"/>
                <a:gd name="T36" fmla="*/ 224 w 439"/>
                <a:gd name="T37" fmla="*/ 157 h 157"/>
                <a:gd name="T38" fmla="*/ 196 w 439"/>
                <a:gd name="T39" fmla="*/ 156 h 157"/>
                <a:gd name="T40" fmla="*/ 166 w 439"/>
                <a:gd name="T41" fmla="*/ 154 h 157"/>
                <a:gd name="T42" fmla="*/ 166 w 439"/>
                <a:gd name="T43" fmla="*/ 154 h 157"/>
                <a:gd name="T44" fmla="*/ 136 w 439"/>
                <a:gd name="T45" fmla="*/ 150 h 157"/>
                <a:gd name="T46" fmla="*/ 111 w 439"/>
                <a:gd name="T47" fmla="*/ 145 h 157"/>
                <a:gd name="T48" fmla="*/ 89 w 439"/>
                <a:gd name="T49" fmla="*/ 139 h 157"/>
                <a:gd name="T50" fmla="*/ 70 w 439"/>
                <a:gd name="T51" fmla="*/ 132 h 157"/>
                <a:gd name="T52" fmla="*/ 53 w 439"/>
                <a:gd name="T53" fmla="*/ 126 h 157"/>
                <a:gd name="T54" fmla="*/ 40 w 439"/>
                <a:gd name="T55" fmla="*/ 119 h 157"/>
                <a:gd name="T56" fmla="*/ 29 w 439"/>
                <a:gd name="T57" fmla="*/ 111 h 157"/>
                <a:gd name="T58" fmla="*/ 21 w 439"/>
                <a:gd name="T59" fmla="*/ 104 h 157"/>
                <a:gd name="T60" fmla="*/ 13 w 439"/>
                <a:gd name="T61" fmla="*/ 96 h 157"/>
                <a:gd name="T62" fmla="*/ 9 w 439"/>
                <a:gd name="T63" fmla="*/ 89 h 157"/>
                <a:gd name="T64" fmla="*/ 3 w 439"/>
                <a:gd name="T65" fmla="*/ 77 h 157"/>
                <a:gd name="T66" fmla="*/ 0 w 439"/>
                <a:gd name="T67" fmla="*/ 70 h 157"/>
                <a:gd name="T68" fmla="*/ 0 w 439"/>
                <a:gd name="T69" fmla="*/ 67 h 157"/>
                <a:gd name="T70" fmla="*/ 0 w 439"/>
                <a:gd name="T71" fmla="*/ 65 h 157"/>
                <a:gd name="T72" fmla="*/ 0 w 439"/>
                <a:gd name="T73" fmla="*/ 65 h 157"/>
                <a:gd name="T74" fmla="*/ 16 w 439"/>
                <a:gd name="T75" fmla="*/ 64 h 157"/>
                <a:gd name="T76" fmla="*/ 34 w 439"/>
                <a:gd name="T77" fmla="*/ 61 h 157"/>
                <a:gd name="T78" fmla="*/ 65 w 439"/>
                <a:gd name="T79" fmla="*/ 53 h 157"/>
                <a:gd name="T80" fmla="*/ 65 w 439"/>
                <a:gd name="T81" fmla="*/ 53 h 157"/>
                <a:gd name="T82" fmla="*/ 99 w 439"/>
                <a:gd name="T83" fmla="*/ 46 h 157"/>
                <a:gd name="T84" fmla="*/ 151 w 439"/>
                <a:gd name="T85" fmla="*/ 37 h 157"/>
                <a:gd name="T86" fmla="*/ 276 w 439"/>
                <a:gd name="T87" fmla="*/ 19 h 157"/>
                <a:gd name="T88" fmla="*/ 390 w 439"/>
                <a:gd name="T89" fmla="*/ 6 h 157"/>
                <a:gd name="T90" fmla="*/ 439 w 439"/>
                <a:gd name="T91" fmla="*/ 0 h 157"/>
                <a:gd name="T92" fmla="*/ 439 w 439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9" h="157">
                  <a:moveTo>
                    <a:pt x="439" y="0"/>
                  </a:moveTo>
                  <a:lnTo>
                    <a:pt x="439" y="0"/>
                  </a:lnTo>
                  <a:lnTo>
                    <a:pt x="436" y="7"/>
                  </a:lnTo>
                  <a:lnTo>
                    <a:pt x="432" y="30"/>
                  </a:lnTo>
                  <a:lnTo>
                    <a:pt x="430" y="46"/>
                  </a:lnTo>
                  <a:lnTo>
                    <a:pt x="429" y="65"/>
                  </a:lnTo>
                  <a:lnTo>
                    <a:pt x="429" y="86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4" y="113"/>
                  </a:lnTo>
                  <a:lnTo>
                    <a:pt x="411" y="120"/>
                  </a:lnTo>
                  <a:lnTo>
                    <a:pt x="389" y="129"/>
                  </a:lnTo>
                  <a:lnTo>
                    <a:pt x="359" y="139"/>
                  </a:lnTo>
                  <a:lnTo>
                    <a:pt x="341" y="144"/>
                  </a:lnTo>
                  <a:lnTo>
                    <a:pt x="320" y="148"/>
                  </a:lnTo>
                  <a:lnTo>
                    <a:pt x="300" y="151"/>
                  </a:lnTo>
                  <a:lnTo>
                    <a:pt x="276" y="154"/>
                  </a:lnTo>
                  <a:lnTo>
                    <a:pt x="251" y="156"/>
                  </a:lnTo>
                  <a:lnTo>
                    <a:pt x="224" y="157"/>
                  </a:lnTo>
                  <a:lnTo>
                    <a:pt x="196" y="156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36" y="150"/>
                  </a:lnTo>
                  <a:lnTo>
                    <a:pt x="111" y="145"/>
                  </a:lnTo>
                  <a:lnTo>
                    <a:pt x="89" y="139"/>
                  </a:lnTo>
                  <a:lnTo>
                    <a:pt x="70" y="132"/>
                  </a:lnTo>
                  <a:lnTo>
                    <a:pt x="53" y="126"/>
                  </a:lnTo>
                  <a:lnTo>
                    <a:pt x="40" y="119"/>
                  </a:lnTo>
                  <a:lnTo>
                    <a:pt x="29" y="111"/>
                  </a:lnTo>
                  <a:lnTo>
                    <a:pt x="21" y="104"/>
                  </a:lnTo>
                  <a:lnTo>
                    <a:pt x="13" y="96"/>
                  </a:lnTo>
                  <a:lnTo>
                    <a:pt x="9" y="89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6" y="64"/>
                  </a:lnTo>
                  <a:lnTo>
                    <a:pt x="34" y="61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99" y="46"/>
                  </a:lnTo>
                  <a:lnTo>
                    <a:pt x="151" y="37"/>
                  </a:lnTo>
                  <a:lnTo>
                    <a:pt x="276" y="19"/>
                  </a:lnTo>
                  <a:lnTo>
                    <a:pt x="390" y="6"/>
                  </a:lnTo>
                  <a:lnTo>
                    <a:pt x="439" y="0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854EF717-E53A-B53D-8239-209C13840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605"/>
              <a:ext cx="131" cy="249"/>
            </a:xfrm>
            <a:custGeom>
              <a:avLst/>
              <a:gdLst>
                <a:gd name="T0" fmla="*/ 222 w 395"/>
                <a:gd name="T1" fmla="*/ 33 h 747"/>
                <a:gd name="T2" fmla="*/ 222 w 395"/>
                <a:gd name="T3" fmla="*/ 33 h 747"/>
                <a:gd name="T4" fmla="*/ 251 w 395"/>
                <a:gd name="T5" fmla="*/ 50 h 747"/>
                <a:gd name="T6" fmla="*/ 277 w 395"/>
                <a:gd name="T7" fmla="*/ 70 h 747"/>
                <a:gd name="T8" fmla="*/ 300 w 395"/>
                <a:gd name="T9" fmla="*/ 92 h 747"/>
                <a:gd name="T10" fmla="*/ 321 w 395"/>
                <a:gd name="T11" fmla="*/ 117 h 747"/>
                <a:gd name="T12" fmla="*/ 340 w 395"/>
                <a:gd name="T13" fmla="*/ 144 h 747"/>
                <a:gd name="T14" fmla="*/ 357 w 395"/>
                <a:gd name="T15" fmla="*/ 172 h 747"/>
                <a:gd name="T16" fmla="*/ 370 w 395"/>
                <a:gd name="T17" fmla="*/ 200 h 747"/>
                <a:gd name="T18" fmla="*/ 380 w 395"/>
                <a:gd name="T19" fmla="*/ 232 h 747"/>
                <a:gd name="T20" fmla="*/ 388 w 395"/>
                <a:gd name="T21" fmla="*/ 263 h 747"/>
                <a:gd name="T22" fmla="*/ 394 w 395"/>
                <a:gd name="T23" fmla="*/ 295 h 747"/>
                <a:gd name="T24" fmla="*/ 395 w 395"/>
                <a:gd name="T25" fmla="*/ 328 h 747"/>
                <a:gd name="T26" fmla="*/ 394 w 395"/>
                <a:gd name="T27" fmla="*/ 361 h 747"/>
                <a:gd name="T28" fmla="*/ 391 w 395"/>
                <a:gd name="T29" fmla="*/ 393 h 747"/>
                <a:gd name="T30" fmla="*/ 383 w 395"/>
                <a:gd name="T31" fmla="*/ 426 h 747"/>
                <a:gd name="T32" fmla="*/ 373 w 395"/>
                <a:gd name="T33" fmla="*/ 459 h 747"/>
                <a:gd name="T34" fmla="*/ 358 w 395"/>
                <a:gd name="T35" fmla="*/ 490 h 747"/>
                <a:gd name="T36" fmla="*/ 308 w 395"/>
                <a:gd name="T37" fmla="*/ 594 h 747"/>
                <a:gd name="T38" fmla="*/ 308 w 395"/>
                <a:gd name="T39" fmla="*/ 594 h 747"/>
                <a:gd name="T40" fmla="*/ 296 w 395"/>
                <a:gd name="T41" fmla="*/ 616 h 747"/>
                <a:gd name="T42" fmla="*/ 282 w 395"/>
                <a:gd name="T43" fmla="*/ 636 h 747"/>
                <a:gd name="T44" fmla="*/ 268 w 395"/>
                <a:gd name="T45" fmla="*/ 655 h 747"/>
                <a:gd name="T46" fmla="*/ 253 w 395"/>
                <a:gd name="T47" fmla="*/ 671 h 747"/>
                <a:gd name="T48" fmla="*/ 235 w 395"/>
                <a:gd name="T49" fmla="*/ 686 h 747"/>
                <a:gd name="T50" fmla="*/ 217 w 395"/>
                <a:gd name="T51" fmla="*/ 701 h 747"/>
                <a:gd name="T52" fmla="*/ 198 w 395"/>
                <a:gd name="T53" fmla="*/ 713 h 747"/>
                <a:gd name="T54" fmla="*/ 178 w 395"/>
                <a:gd name="T55" fmla="*/ 723 h 747"/>
                <a:gd name="T56" fmla="*/ 158 w 395"/>
                <a:gd name="T57" fmla="*/ 731 h 747"/>
                <a:gd name="T58" fmla="*/ 135 w 395"/>
                <a:gd name="T59" fmla="*/ 738 h 747"/>
                <a:gd name="T60" fmla="*/ 115 w 395"/>
                <a:gd name="T61" fmla="*/ 742 h 747"/>
                <a:gd name="T62" fmla="*/ 92 w 395"/>
                <a:gd name="T63" fmla="*/ 745 h 747"/>
                <a:gd name="T64" fmla="*/ 70 w 395"/>
                <a:gd name="T65" fmla="*/ 747 h 747"/>
                <a:gd name="T66" fmla="*/ 46 w 395"/>
                <a:gd name="T67" fmla="*/ 745 h 747"/>
                <a:gd name="T68" fmla="*/ 24 w 395"/>
                <a:gd name="T69" fmla="*/ 742 h 747"/>
                <a:gd name="T70" fmla="*/ 0 w 395"/>
                <a:gd name="T71" fmla="*/ 737 h 747"/>
                <a:gd name="T72" fmla="*/ 0 w 395"/>
                <a:gd name="T73" fmla="*/ 737 h 747"/>
                <a:gd name="T74" fmla="*/ 11 w 395"/>
                <a:gd name="T75" fmla="*/ 686 h 747"/>
                <a:gd name="T76" fmla="*/ 20 w 395"/>
                <a:gd name="T77" fmla="*/ 634 h 747"/>
                <a:gd name="T78" fmla="*/ 26 w 395"/>
                <a:gd name="T79" fmla="*/ 581 h 747"/>
                <a:gd name="T80" fmla="*/ 29 w 395"/>
                <a:gd name="T81" fmla="*/ 529 h 747"/>
                <a:gd name="T82" fmla="*/ 36 w 395"/>
                <a:gd name="T83" fmla="*/ 327 h 747"/>
                <a:gd name="T84" fmla="*/ 165 w 395"/>
                <a:gd name="T85" fmla="*/ 0 h 747"/>
                <a:gd name="T86" fmla="*/ 222 w 395"/>
                <a:gd name="T87" fmla="*/ 3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747">
                  <a:moveTo>
                    <a:pt x="222" y="33"/>
                  </a:moveTo>
                  <a:lnTo>
                    <a:pt x="222" y="33"/>
                  </a:lnTo>
                  <a:lnTo>
                    <a:pt x="251" y="50"/>
                  </a:lnTo>
                  <a:lnTo>
                    <a:pt x="277" y="70"/>
                  </a:lnTo>
                  <a:lnTo>
                    <a:pt x="300" y="92"/>
                  </a:lnTo>
                  <a:lnTo>
                    <a:pt x="321" y="117"/>
                  </a:lnTo>
                  <a:lnTo>
                    <a:pt x="340" y="144"/>
                  </a:lnTo>
                  <a:lnTo>
                    <a:pt x="357" y="172"/>
                  </a:lnTo>
                  <a:lnTo>
                    <a:pt x="370" y="200"/>
                  </a:lnTo>
                  <a:lnTo>
                    <a:pt x="380" y="232"/>
                  </a:lnTo>
                  <a:lnTo>
                    <a:pt x="388" y="263"/>
                  </a:lnTo>
                  <a:lnTo>
                    <a:pt x="394" y="295"/>
                  </a:lnTo>
                  <a:lnTo>
                    <a:pt x="395" y="328"/>
                  </a:lnTo>
                  <a:lnTo>
                    <a:pt x="394" y="361"/>
                  </a:lnTo>
                  <a:lnTo>
                    <a:pt x="391" y="393"/>
                  </a:lnTo>
                  <a:lnTo>
                    <a:pt x="383" y="426"/>
                  </a:lnTo>
                  <a:lnTo>
                    <a:pt x="373" y="459"/>
                  </a:lnTo>
                  <a:lnTo>
                    <a:pt x="358" y="490"/>
                  </a:lnTo>
                  <a:lnTo>
                    <a:pt x="308" y="594"/>
                  </a:lnTo>
                  <a:lnTo>
                    <a:pt x="308" y="594"/>
                  </a:lnTo>
                  <a:lnTo>
                    <a:pt x="296" y="616"/>
                  </a:lnTo>
                  <a:lnTo>
                    <a:pt x="282" y="636"/>
                  </a:lnTo>
                  <a:lnTo>
                    <a:pt x="268" y="655"/>
                  </a:lnTo>
                  <a:lnTo>
                    <a:pt x="253" y="671"/>
                  </a:lnTo>
                  <a:lnTo>
                    <a:pt x="235" y="686"/>
                  </a:lnTo>
                  <a:lnTo>
                    <a:pt x="217" y="701"/>
                  </a:lnTo>
                  <a:lnTo>
                    <a:pt x="198" y="713"/>
                  </a:lnTo>
                  <a:lnTo>
                    <a:pt x="178" y="723"/>
                  </a:lnTo>
                  <a:lnTo>
                    <a:pt x="158" y="731"/>
                  </a:lnTo>
                  <a:lnTo>
                    <a:pt x="135" y="738"/>
                  </a:lnTo>
                  <a:lnTo>
                    <a:pt x="115" y="742"/>
                  </a:lnTo>
                  <a:lnTo>
                    <a:pt x="92" y="745"/>
                  </a:lnTo>
                  <a:lnTo>
                    <a:pt x="70" y="747"/>
                  </a:lnTo>
                  <a:lnTo>
                    <a:pt x="46" y="745"/>
                  </a:lnTo>
                  <a:lnTo>
                    <a:pt x="24" y="74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1" y="686"/>
                  </a:lnTo>
                  <a:lnTo>
                    <a:pt x="20" y="634"/>
                  </a:lnTo>
                  <a:lnTo>
                    <a:pt x="26" y="581"/>
                  </a:lnTo>
                  <a:lnTo>
                    <a:pt x="29" y="529"/>
                  </a:lnTo>
                  <a:lnTo>
                    <a:pt x="36" y="327"/>
                  </a:lnTo>
                  <a:lnTo>
                    <a:pt x="165" y="0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DAEE0425-013A-0C09-8BF5-11A0F9866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"/>
              <a:ext cx="961" cy="717"/>
            </a:xfrm>
            <a:custGeom>
              <a:avLst/>
              <a:gdLst>
                <a:gd name="T0" fmla="*/ 2659 w 2885"/>
                <a:gd name="T1" fmla="*/ 2064 h 2150"/>
                <a:gd name="T2" fmla="*/ 2624 w 2885"/>
                <a:gd name="T3" fmla="*/ 1772 h 2150"/>
                <a:gd name="T4" fmla="*/ 2593 w 2885"/>
                <a:gd name="T5" fmla="*/ 1640 h 2150"/>
                <a:gd name="T6" fmla="*/ 2539 w 2885"/>
                <a:gd name="T7" fmla="*/ 1504 h 2150"/>
                <a:gd name="T8" fmla="*/ 2492 w 2885"/>
                <a:gd name="T9" fmla="*/ 1402 h 2150"/>
                <a:gd name="T10" fmla="*/ 2342 w 2885"/>
                <a:gd name="T11" fmla="*/ 1430 h 2150"/>
                <a:gd name="T12" fmla="*/ 2196 w 2885"/>
                <a:gd name="T13" fmla="*/ 1436 h 2150"/>
                <a:gd name="T14" fmla="*/ 2040 w 2885"/>
                <a:gd name="T15" fmla="*/ 1414 h 2150"/>
                <a:gd name="T16" fmla="*/ 1896 w 2885"/>
                <a:gd name="T17" fmla="*/ 1357 h 2150"/>
                <a:gd name="T18" fmla="*/ 1817 w 2885"/>
                <a:gd name="T19" fmla="*/ 1353 h 2150"/>
                <a:gd name="T20" fmla="*/ 1740 w 2885"/>
                <a:gd name="T21" fmla="*/ 1396 h 2150"/>
                <a:gd name="T22" fmla="*/ 1615 w 2885"/>
                <a:gd name="T23" fmla="*/ 1424 h 2150"/>
                <a:gd name="T24" fmla="*/ 1513 w 2885"/>
                <a:gd name="T25" fmla="*/ 1418 h 2150"/>
                <a:gd name="T26" fmla="*/ 1442 w 2885"/>
                <a:gd name="T27" fmla="*/ 1402 h 2150"/>
                <a:gd name="T28" fmla="*/ 1223 w 2885"/>
                <a:gd name="T29" fmla="*/ 1329 h 2150"/>
                <a:gd name="T30" fmla="*/ 1082 w 2885"/>
                <a:gd name="T31" fmla="*/ 1262 h 2150"/>
                <a:gd name="T32" fmla="*/ 961 w 2885"/>
                <a:gd name="T33" fmla="*/ 1181 h 2150"/>
                <a:gd name="T34" fmla="*/ 876 w 2885"/>
                <a:gd name="T35" fmla="*/ 1105 h 2150"/>
                <a:gd name="T36" fmla="*/ 707 w 2885"/>
                <a:gd name="T37" fmla="*/ 921 h 2150"/>
                <a:gd name="T38" fmla="*/ 650 w 2885"/>
                <a:gd name="T39" fmla="*/ 867 h 2150"/>
                <a:gd name="T40" fmla="*/ 635 w 2885"/>
                <a:gd name="T41" fmla="*/ 1077 h 2150"/>
                <a:gd name="T42" fmla="*/ 595 w 2885"/>
                <a:gd name="T43" fmla="*/ 1270 h 2150"/>
                <a:gd name="T44" fmla="*/ 549 w 2885"/>
                <a:gd name="T45" fmla="*/ 1381 h 2150"/>
                <a:gd name="T46" fmla="*/ 514 w 2885"/>
                <a:gd name="T47" fmla="*/ 1438 h 2150"/>
                <a:gd name="T48" fmla="*/ 377 w 2885"/>
                <a:gd name="T49" fmla="*/ 1588 h 2150"/>
                <a:gd name="T50" fmla="*/ 282 w 2885"/>
                <a:gd name="T51" fmla="*/ 1663 h 2150"/>
                <a:gd name="T52" fmla="*/ 227 w 2885"/>
                <a:gd name="T53" fmla="*/ 2023 h 2150"/>
                <a:gd name="T54" fmla="*/ 147 w 2885"/>
                <a:gd name="T55" fmla="*/ 1852 h 2150"/>
                <a:gd name="T56" fmla="*/ 123 w 2885"/>
                <a:gd name="T57" fmla="*/ 1806 h 2150"/>
                <a:gd name="T58" fmla="*/ 78 w 2885"/>
                <a:gd name="T59" fmla="*/ 1644 h 2150"/>
                <a:gd name="T60" fmla="*/ 19 w 2885"/>
                <a:gd name="T61" fmla="*/ 1366 h 2150"/>
                <a:gd name="T62" fmla="*/ 0 w 2885"/>
                <a:gd name="T63" fmla="*/ 1156 h 2150"/>
                <a:gd name="T64" fmla="*/ 15 w 2885"/>
                <a:gd name="T65" fmla="*/ 939 h 2150"/>
                <a:gd name="T66" fmla="*/ 74 w 2885"/>
                <a:gd name="T67" fmla="*/ 732 h 2150"/>
                <a:gd name="T68" fmla="*/ 135 w 2885"/>
                <a:gd name="T69" fmla="*/ 614 h 2150"/>
                <a:gd name="T70" fmla="*/ 193 w 2885"/>
                <a:gd name="T71" fmla="*/ 532 h 2150"/>
                <a:gd name="T72" fmla="*/ 273 w 2885"/>
                <a:gd name="T73" fmla="*/ 441 h 2150"/>
                <a:gd name="T74" fmla="*/ 347 w 2885"/>
                <a:gd name="T75" fmla="*/ 383 h 2150"/>
                <a:gd name="T76" fmla="*/ 417 w 2885"/>
                <a:gd name="T77" fmla="*/ 346 h 2150"/>
                <a:gd name="T78" fmla="*/ 583 w 2885"/>
                <a:gd name="T79" fmla="*/ 311 h 2150"/>
                <a:gd name="T80" fmla="*/ 721 w 2885"/>
                <a:gd name="T81" fmla="*/ 273 h 2150"/>
                <a:gd name="T82" fmla="*/ 934 w 2885"/>
                <a:gd name="T83" fmla="*/ 110 h 2150"/>
                <a:gd name="T84" fmla="*/ 1062 w 2885"/>
                <a:gd name="T85" fmla="*/ 46 h 2150"/>
                <a:gd name="T86" fmla="*/ 1200 w 2885"/>
                <a:gd name="T87" fmla="*/ 9 h 2150"/>
                <a:gd name="T88" fmla="*/ 1342 w 2885"/>
                <a:gd name="T89" fmla="*/ 0 h 2150"/>
                <a:gd name="T90" fmla="*/ 1933 w 2885"/>
                <a:gd name="T91" fmla="*/ 30 h 2150"/>
                <a:gd name="T92" fmla="*/ 2094 w 2885"/>
                <a:gd name="T93" fmla="*/ 51 h 2150"/>
                <a:gd name="T94" fmla="*/ 2247 w 2885"/>
                <a:gd name="T95" fmla="*/ 97 h 2150"/>
                <a:gd name="T96" fmla="*/ 2389 w 2885"/>
                <a:gd name="T97" fmla="*/ 167 h 2150"/>
                <a:gd name="T98" fmla="*/ 2517 w 2885"/>
                <a:gd name="T99" fmla="*/ 257 h 2150"/>
                <a:gd name="T100" fmla="*/ 2630 w 2885"/>
                <a:gd name="T101" fmla="*/ 366 h 2150"/>
                <a:gd name="T102" fmla="*/ 2725 w 2885"/>
                <a:gd name="T103" fmla="*/ 492 h 2150"/>
                <a:gd name="T104" fmla="*/ 2799 w 2885"/>
                <a:gd name="T105" fmla="*/ 634 h 2150"/>
                <a:gd name="T106" fmla="*/ 2850 w 2885"/>
                <a:gd name="T107" fmla="*/ 789 h 2150"/>
                <a:gd name="T108" fmla="*/ 2879 w 2885"/>
                <a:gd name="T109" fmla="*/ 949 h 2150"/>
                <a:gd name="T110" fmla="*/ 2884 w 2885"/>
                <a:gd name="T111" fmla="*/ 1058 h 2150"/>
                <a:gd name="T112" fmla="*/ 2872 w 2885"/>
                <a:gd name="T113" fmla="*/ 1464 h 2150"/>
                <a:gd name="T114" fmla="*/ 2830 w 2885"/>
                <a:gd name="T115" fmla="*/ 168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5" h="2150">
                  <a:moveTo>
                    <a:pt x="2793" y="1794"/>
                  </a:moveTo>
                  <a:lnTo>
                    <a:pt x="2664" y="2121"/>
                  </a:lnTo>
                  <a:lnTo>
                    <a:pt x="2664" y="2121"/>
                  </a:lnTo>
                  <a:lnTo>
                    <a:pt x="2659" y="2064"/>
                  </a:lnTo>
                  <a:lnTo>
                    <a:pt x="2654" y="2003"/>
                  </a:lnTo>
                  <a:lnTo>
                    <a:pt x="2646" y="1931"/>
                  </a:lnTo>
                  <a:lnTo>
                    <a:pt x="2636" y="1852"/>
                  </a:lnTo>
                  <a:lnTo>
                    <a:pt x="2624" y="1772"/>
                  </a:lnTo>
                  <a:lnTo>
                    <a:pt x="2616" y="1735"/>
                  </a:lnTo>
                  <a:lnTo>
                    <a:pt x="2609" y="1699"/>
                  </a:lnTo>
                  <a:lnTo>
                    <a:pt x="2602" y="1668"/>
                  </a:lnTo>
                  <a:lnTo>
                    <a:pt x="2593" y="1640"/>
                  </a:lnTo>
                  <a:lnTo>
                    <a:pt x="2593" y="1640"/>
                  </a:lnTo>
                  <a:lnTo>
                    <a:pt x="2575" y="1589"/>
                  </a:lnTo>
                  <a:lnTo>
                    <a:pt x="2557" y="1545"/>
                  </a:lnTo>
                  <a:lnTo>
                    <a:pt x="2539" y="1504"/>
                  </a:lnTo>
                  <a:lnTo>
                    <a:pt x="2524" y="1469"/>
                  </a:lnTo>
                  <a:lnTo>
                    <a:pt x="2501" y="1420"/>
                  </a:lnTo>
                  <a:lnTo>
                    <a:pt x="2492" y="1402"/>
                  </a:lnTo>
                  <a:lnTo>
                    <a:pt x="2492" y="1402"/>
                  </a:lnTo>
                  <a:lnTo>
                    <a:pt x="2480" y="1405"/>
                  </a:lnTo>
                  <a:lnTo>
                    <a:pt x="2450" y="1412"/>
                  </a:lnTo>
                  <a:lnTo>
                    <a:pt x="2403" y="1421"/>
                  </a:lnTo>
                  <a:lnTo>
                    <a:pt x="2342" y="1430"/>
                  </a:lnTo>
                  <a:lnTo>
                    <a:pt x="2308" y="1433"/>
                  </a:lnTo>
                  <a:lnTo>
                    <a:pt x="2272" y="1436"/>
                  </a:lnTo>
                  <a:lnTo>
                    <a:pt x="2235" y="1438"/>
                  </a:lnTo>
                  <a:lnTo>
                    <a:pt x="2196" y="1436"/>
                  </a:lnTo>
                  <a:lnTo>
                    <a:pt x="2158" y="1435"/>
                  </a:lnTo>
                  <a:lnTo>
                    <a:pt x="2117" y="1430"/>
                  </a:lnTo>
                  <a:lnTo>
                    <a:pt x="2079" y="1423"/>
                  </a:lnTo>
                  <a:lnTo>
                    <a:pt x="2040" y="1414"/>
                  </a:lnTo>
                  <a:lnTo>
                    <a:pt x="2040" y="1414"/>
                  </a:lnTo>
                  <a:lnTo>
                    <a:pt x="1996" y="1399"/>
                  </a:lnTo>
                  <a:lnTo>
                    <a:pt x="1947" y="1380"/>
                  </a:lnTo>
                  <a:lnTo>
                    <a:pt x="1896" y="1357"/>
                  </a:lnTo>
                  <a:lnTo>
                    <a:pt x="1843" y="1332"/>
                  </a:lnTo>
                  <a:lnTo>
                    <a:pt x="1843" y="1332"/>
                  </a:lnTo>
                  <a:lnTo>
                    <a:pt x="1837" y="1338"/>
                  </a:lnTo>
                  <a:lnTo>
                    <a:pt x="1817" y="1353"/>
                  </a:lnTo>
                  <a:lnTo>
                    <a:pt x="1803" y="1363"/>
                  </a:lnTo>
                  <a:lnTo>
                    <a:pt x="1785" y="1374"/>
                  </a:lnTo>
                  <a:lnTo>
                    <a:pt x="1764" y="1386"/>
                  </a:lnTo>
                  <a:lnTo>
                    <a:pt x="1740" y="1396"/>
                  </a:lnTo>
                  <a:lnTo>
                    <a:pt x="1713" y="1405"/>
                  </a:lnTo>
                  <a:lnTo>
                    <a:pt x="1684" y="1414"/>
                  </a:lnTo>
                  <a:lnTo>
                    <a:pt x="1651" y="1420"/>
                  </a:lnTo>
                  <a:lnTo>
                    <a:pt x="1615" y="1424"/>
                  </a:lnTo>
                  <a:lnTo>
                    <a:pt x="1577" y="1424"/>
                  </a:lnTo>
                  <a:lnTo>
                    <a:pt x="1556" y="1423"/>
                  </a:lnTo>
                  <a:lnTo>
                    <a:pt x="1535" y="1421"/>
                  </a:lnTo>
                  <a:lnTo>
                    <a:pt x="1513" y="1418"/>
                  </a:lnTo>
                  <a:lnTo>
                    <a:pt x="1489" y="1414"/>
                  </a:lnTo>
                  <a:lnTo>
                    <a:pt x="1465" y="1408"/>
                  </a:lnTo>
                  <a:lnTo>
                    <a:pt x="1442" y="1402"/>
                  </a:lnTo>
                  <a:lnTo>
                    <a:pt x="1442" y="1402"/>
                  </a:lnTo>
                  <a:lnTo>
                    <a:pt x="1348" y="1372"/>
                  </a:lnTo>
                  <a:lnTo>
                    <a:pt x="1305" y="1359"/>
                  </a:lnTo>
                  <a:lnTo>
                    <a:pt x="1264" y="1344"/>
                  </a:lnTo>
                  <a:lnTo>
                    <a:pt x="1223" y="1329"/>
                  </a:lnTo>
                  <a:lnTo>
                    <a:pt x="1186" y="1313"/>
                  </a:lnTo>
                  <a:lnTo>
                    <a:pt x="1151" y="1297"/>
                  </a:lnTo>
                  <a:lnTo>
                    <a:pt x="1117" y="1280"/>
                  </a:lnTo>
                  <a:lnTo>
                    <a:pt x="1082" y="1262"/>
                  </a:lnTo>
                  <a:lnTo>
                    <a:pt x="1051" y="1243"/>
                  </a:lnTo>
                  <a:lnTo>
                    <a:pt x="1020" y="1224"/>
                  </a:lnTo>
                  <a:lnTo>
                    <a:pt x="990" y="1203"/>
                  </a:lnTo>
                  <a:lnTo>
                    <a:pt x="961" y="1181"/>
                  </a:lnTo>
                  <a:lnTo>
                    <a:pt x="932" y="1157"/>
                  </a:lnTo>
                  <a:lnTo>
                    <a:pt x="904" y="1132"/>
                  </a:lnTo>
                  <a:lnTo>
                    <a:pt x="876" y="1105"/>
                  </a:lnTo>
                  <a:lnTo>
                    <a:pt x="876" y="1105"/>
                  </a:lnTo>
                  <a:lnTo>
                    <a:pt x="824" y="1052"/>
                  </a:lnTo>
                  <a:lnTo>
                    <a:pt x="778" y="1003"/>
                  </a:lnTo>
                  <a:lnTo>
                    <a:pt x="739" y="958"/>
                  </a:lnTo>
                  <a:lnTo>
                    <a:pt x="707" y="921"/>
                  </a:lnTo>
                  <a:lnTo>
                    <a:pt x="665" y="869"/>
                  </a:lnTo>
                  <a:lnTo>
                    <a:pt x="650" y="850"/>
                  </a:lnTo>
                  <a:lnTo>
                    <a:pt x="650" y="850"/>
                  </a:lnTo>
                  <a:lnTo>
                    <a:pt x="650" y="867"/>
                  </a:lnTo>
                  <a:lnTo>
                    <a:pt x="649" y="916"/>
                  </a:lnTo>
                  <a:lnTo>
                    <a:pt x="644" y="988"/>
                  </a:lnTo>
                  <a:lnTo>
                    <a:pt x="641" y="1031"/>
                  </a:lnTo>
                  <a:lnTo>
                    <a:pt x="635" y="1077"/>
                  </a:lnTo>
                  <a:lnTo>
                    <a:pt x="628" y="1124"/>
                  </a:lnTo>
                  <a:lnTo>
                    <a:pt x="619" y="1173"/>
                  </a:lnTo>
                  <a:lnTo>
                    <a:pt x="609" y="1222"/>
                  </a:lnTo>
                  <a:lnTo>
                    <a:pt x="595" y="1270"/>
                  </a:lnTo>
                  <a:lnTo>
                    <a:pt x="579" y="1317"/>
                  </a:lnTo>
                  <a:lnTo>
                    <a:pt x="570" y="1340"/>
                  </a:lnTo>
                  <a:lnTo>
                    <a:pt x="560" y="1360"/>
                  </a:lnTo>
                  <a:lnTo>
                    <a:pt x="549" y="1381"/>
                  </a:lnTo>
                  <a:lnTo>
                    <a:pt x="539" y="1401"/>
                  </a:lnTo>
                  <a:lnTo>
                    <a:pt x="527" y="1420"/>
                  </a:lnTo>
                  <a:lnTo>
                    <a:pt x="514" y="1438"/>
                  </a:lnTo>
                  <a:lnTo>
                    <a:pt x="514" y="1438"/>
                  </a:lnTo>
                  <a:lnTo>
                    <a:pt x="487" y="1469"/>
                  </a:lnTo>
                  <a:lnTo>
                    <a:pt x="463" y="1499"/>
                  </a:lnTo>
                  <a:lnTo>
                    <a:pt x="417" y="1548"/>
                  </a:lnTo>
                  <a:lnTo>
                    <a:pt x="377" y="1588"/>
                  </a:lnTo>
                  <a:lnTo>
                    <a:pt x="344" y="1617"/>
                  </a:lnTo>
                  <a:lnTo>
                    <a:pt x="318" y="1638"/>
                  </a:lnTo>
                  <a:lnTo>
                    <a:pt x="298" y="1653"/>
                  </a:lnTo>
                  <a:lnTo>
                    <a:pt x="282" y="1663"/>
                  </a:lnTo>
                  <a:lnTo>
                    <a:pt x="282" y="2150"/>
                  </a:lnTo>
                  <a:lnTo>
                    <a:pt x="282" y="2150"/>
                  </a:lnTo>
                  <a:lnTo>
                    <a:pt x="255" y="2087"/>
                  </a:lnTo>
                  <a:lnTo>
                    <a:pt x="227" y="2023"/>
                  </a:lnTo>
                  <a:lnTo>
                    <a:pt x="196" y="1953"/>
                  </a:lnTo>
                  <a:lnTo>
                    <a:pt x="196" y="1953"/>
                  </a:lnTo>
                  <a:lnTo>
                    <a:pt x="162" y="1880"/>
                  </a:lnTo>
                  <a:lnTo>
                    <a:pt x="147" y="1852"/>
                  </a:lnTo>
                  <a:lnTo>
                    <a:pt x="133" y="1830"/>
                  </a:lnTo>
                  <a:lnTo>
                    <a:pt x="133" y="1830"/>
                  </a:lnTo>
                  <a:lnTo>
                    <a:pt x="129" y="1819"/>
                  </a:lnTo>
                  <a:lnTo>
                    <a:pt x="123" y="1806"/>
                  </a:lnTo>
                  <a:lnTo>
                    <a:pt x="123" y="1806"/>
                  </a:lnTo>
                  <a:lnTo>
                    <a:pt x="114" y="1778"/>
                  </a:lnTo>
                  <a:lnTo>
                    <a:pt x="102" y="1739"/>
                  </a:lnTo>
                  <a:lnTo>
                    <a:pt x="78" y="1644"/>
                  </a:lnTo>
                  <a:lnTo>
                    <a:pt x="53" y="1533"/>
                  </a:lnTo>
                  <a:lnTo>
                    <a:pt x="28" y="1417"/>
                  </a:lnTo>
                  <a:lnTo>
                    <a:pt x="28" y="1417"/>
                  </a:lnTo>
                  <a:lnTo>
                    <a:pt x="19" y="1366"/>
                  </a:lnTo>
                  <a:lnTo>
                    <a:pt x="12" y="1314"/>
                  </a:lnTo>
                  <a:lnTo>
                    <a:pt x="6" y="1262"/>
                  </a:lnTo>
                  <a:lnTo>
                    <a:pt x="1" y="1209"/>
                  </a:lnTo>
                  <a:lnTo>
                    <a:pt x="0" y="1156"/>
                  </a:lnTo>
                  <a:lnTo>
                    <a:pt x="0" y="1101"/>
                  </a:lnTo>
                  <a:lnTo>
                    <a:pt x="3" y="1047"/>
                  </a:lnTo>
                  <a:lnTo>
                    <a:pt x="7" y="992"/>
                  </a:lnTo>
                  <a:lnTo>
                    <a:pt x="15" y="939"/>
                  </a:lnTo>
                  <a:lnTo>
                    <a:pt x="25" y="887"/>
                  </a:lnTo>
                  <a:lnTo>
                    <a:pt x="38" y="833"/>
                  </a:lnTo>
                  <a:lnTo>
                    <a:pt x="55" y="783"/>
                  </a:lnTo>
                  <a:lnTo>
                    <a:pt x="74" y="732"/>
                  </a:lnTo>
                  <a:lnTo>
                    <a:pt x="96" y="683"/>
                  </a:lnTo>
                  <a:lnTo>
                    <a:pt x="108" y="660"/>
                  </a:lnTo>
                  <a:lnTo>
                    <a:pt x="122" y="637"/>
                  </a:lnTo>
                  <a:lnTo>
                    <a:pt x="135" y="614"/>
                  </a:lnTo>
                  <a:lnTo>
                    <a:pt x="150" y="591"/>
                  </a:lnTo>
                  <a:lnTo>
                    <a:pt x="150" y="591"/>
                  </a:lnTo>
                  <a:lnTo>
                    <a:pt x="171" y="560"/>
                  </a:lnTo>
                  <a:lnTo>
                    <a:pt x="193" y="532"/>
                  </a:lnTo>
                  <a:lnTo>
                    <a:pt x="214" y="507"/>
                  </a:lnTo>
                  <a:lnTo>
                    <a:pt x="233" y="483"/>
                  </a:lnTo>
                  <a:lnTo>
                    <a:pt x="254" y="462"/>
                  </a:lnTo>
                  <a:lnTo>
                    <a:pt x="273" y="441"/>
                  </a:lnTo>
                  <a:lnTo>
                    <a:pt x="291" y="425"/>
                  </a:lnTo>
                  <a:lnTo>
                    <a:pt x="310" y="409"/>
                  </a:lnTo>
                  <a:lnTo>
                    <a:pt x="328" y="395"/>
                  </a:lnTo>
                  <a:lnTo>
                    <a:pt x="347" y="383"/>
                  </a:lnTo>
                  <a:lnTo>
                    <a:pt x="365" y="371"/>
                  </a:lnTo>
                  <a:lnTo>
                    <a:pt x="383" y="363"/>
                  </a:lnTo>
                  <a:lnTo>
                    <a:pt x="399" y="354"/>
                  </a:lnTo>
                  <a:lnTo>
                    <a:pt x="417" y="346"/>
                  </a:lnTo>
                  <a:lnTo>
                    <a:pt x="451" y="336"/>
                  </a:lnTo>
                  <a:lnTo>
                    <a:pt x="484" y="327"/>
                  </a:lnTo>
                  <a:lnTo>
                    <a:pt x="517" y="320"/>
                  </a:lnTo>
                  <a:lnTo>
                    <a:pt x="583" y="311"/>
                  </a:lnTo>
                  <a:lnTo>
                    <a:pt x="618" y="305"/>
                  </a:lnTo>
                  <a:lnTo>
                    <a:pt x="652" y="297"/>
                  </a:lnTo>
                  <a:lnTo>
                    <a:pt x="686" y="287"/>
                  </a:lnTo>
                  <a:lnTo>
                    <a:pt x="721" y="273"/>
                  </a:lnTo>
                  <a:lnTo>
                    <a:pt x="874" y="153"/>
                  </a:lnTo>
                  <a:lnTo>
                    <a:pt x="874" y="153"/>
                  </a:lnTo>
                  <a:lnTo>
                    <a:pt x="904" y="131"/>
                  </a:lnTo>
                  <a:lnTo>
                    <a:pt x="934" y="110"/>
                  </a:lnTo>
                  <a:lnTo>
                    <a:pt x="965" y="92"/>
                  </a:lnTo>
                  <a:lnTo>
                    <a:pt x="996" y="75"/>
                  </a:lnTo>
                  <a:lnTo>
                    <a:pt x="1029" y="60"/>
                  </a:lnTo>
                  <a:lnTo>
                    <a:pt x="1062" y="46"/>
                  </a:lnTo>
                  <a:lnTo>
                    <a:pt x="1096" y="34"/>
                  </a:lnTo>
                  <a:lnTo>
                    <a:pt x="1130" y="24"/>
                  </a:lnTo>
                  <a:lnTo>
                    <a:pt x="1164" y="17"/>
                  </a:lnTo>
                  <a:lnTo>
                    <a:pt x="1200" y="9"/>
                  </a:lnTo>
                  <a:lnTo>
                    <a:pt x="1235" y="5"/>
                  </a:lnTo>
                  <a:lnTo>
                    <a:pt x="1271" y="2"/>
                  </a:lnTo>
                  <a:lnTo>
                    <a:pt x="1307" y="0"/>
                  </a:lnTo>
                  <a:lnTo>
                    <a:pt x="1342" y="0"/>
                  </a:lnTo>
                  <a:lnTo>
                    <a:pt x="1379" y="2"/>
                  </a:lnTo>
                  <a:lnTo>
                    <a:pt x="1415" y="6"/>
                  </a:lnTo>
                  <a:lnTo>
                    <a:pt x="1933" y="30"/>
                  </a:lnTo>
                  <a:lnTo>
                    <a:pt x="1933" y="30"/>
                  </a:lnTo>
                  <a:lnTo>
                    <a:pt x="1973" y="33"/>
                  </a:lnTo>
                  <a:lnTo>
                    <a:pt x="2015" y="37"/>
                  </a:lnTo>
                  <a:lnTo>
                    <a:pt x="2055" y="43"/>
                  </a:lnTo>
                  <a:lnTo>
                    <a:pt x="2094" y="51"/>
                  </a:lnTo>
                  <a:lnTo>
                    <a:pt x="2134" y="61"/>
                  </a:lnTo>
                  <a:lnTo>
                    <a:pt x="2172" y="72"/>
                  </a:lnTo>
                  <a:lnTo>
                    <a:pt x="2210" y="83"/>
                  </a:lnTo>
                  <a:lnTo>
                    <a:pt x="2247" y="97"/>
                  </a:lnTo>
                  <a:lnTo>
                    <a:pt x="2284" y="113"/>
                  </a:lnTo>
                  <a:lnTo>
                    <a:pt x="2319" y="129"/>
                  </a:lnTo>
                  <a:lnTo>
                    <a:pt x="2355" y="147"/>
                  </a:lnTo>
                  <a:lnTo>
                    <a:pt x="2389" y="167"/>
                  </a:lnTo>
                  <a:lnTo>
                    <a:pt x="2422" y="187"/>
                  </a:lnTo>
                  <a:lnTo>
                    <a:pt x="2455" y="210"/>
                  </a:lnTo>
                  <a:lnTo>
                    <a:pt x="2487" y="232"/>
                  </a:lnTo>
                  <a:lnTo>
                    <a:pt x="2517" y="257"/>
                  </a:lnTo>
                  <a:lnTo>
                    <a:pt x="2547" y="282"/>
                  </a:lnTo>
                  <a:lnTo>
                    <a:pt x="2576" y="309"/>
                  </a:lnTo>
                  <a:lnTo>
                    <a:pt x="2603" y="337"/>
                  </a:lnTo>
                  <a:lnTo>
                    <a:pt x="2630" y="366"/>
                  </a:lnTo>
                  <a:lnTo>
                    <a:pt x="2655" y="395"/>
                  </a:lnTo>
                  <a:lnTo>
                    <a:pt x="2680" y="426"/>
                  </a:lnTo>
                  <a:lnTo>
                    <a:pt x="2703" y="459"/>
                  </a:lnTo>
                  <a:lnTo>
                    <a:pt x="2725" y="492"/>
                  </a:lnTo>
                  <a:lnTo>
                    <a:pt x="2746" y="526"/>
                  </a:lnTo>
                  <a:lnTo>
                    <a:pt x="2765" y="562"/>
                  </a:lnTo>
                  <a:lnTo>
                    <a:pt x="2781" y="597"/>
                  </a:lnTo>
                  <a:lnTo>
                    <a:pt x="2799" y="634"/>
                  </a:lnTo>
                  <a:lnTo>
                    <a:pt x="2814" y="671"/>
                  </a:lnTo>
                  <a:lnTo>
                    <a:pt x="2827" y="710"/>
                  </a:lnTo>
                  <a:lnTo>
                    <a:pt x="2839" y="749"/>
                  </a:lnTo>
                  <a:lnTo>
                    <a:pt x="2850" y="789"/>
                  </a:lnTo>
                  <a:lnTo>
                    <a:pt x="2861" y="841"/>
                  </a:lnTo>
                  <a:lnTo>
                    <a:pt x="2861" y="841"/>
                  </a:lnTo>
                  <a:lnTo>
                    <a:pt x="2872" y="891"/>
                  </a:lnTo>
                  <a:lnTo>
                    <a:pt x="2879" y="949"/>
                  </a:lnTo>
                  <a:lnTo>
                    <a:pt x="2882" y="977"/>
                  </a:lnTo>
                  <a:lnTo>
                    <a:pt x="2884" y="1006"/>
                  </a:lnTo>
                  <a:lnTo>
                    <a:pt x="2885" y="1032"/>
                  </a:lnTo>
                  <a:lnTo>
                    <a:pt x="2884" y="1058"/>
                  </a:lnTo>
                  <a:lnTo>
                    <a:pt x="2878" y="1353"/>
                  </a:lnTo>
                  <a:lnTo>
                    <a:pt x="2878" y="1353"/>
                  </a:lnTo>
                  <a:lnTo>
                    <a:pt x="2876" y="1409"/>
                  </a:lnTo>
                  <a:lnTo>
                    <a:pt x="2872" y="1464"/>
                  </a:lnTo>
                  <a:lnTo>
                    <a:pt x="2866" y="1521"/>
                  </a:lnTo>
                  <a:lnTo>
                    <a:pt x="2857" y="1576"/>
                  </a:lnTo>
                  <a:lnTo>
                    <a:pt x="2845" y="1631"/>
                  </a:lnTo>
                  <a:lnTo>
                    <a:pt x="2830" y="1684"/>
                  </a:lnTo>
                  <a:lnTo>
                    <a:pt x="2814" y="1738"/>
                  </a:lnTo>
                  <a:lnTo>
                    <a:pt x="2795" y="1791"/>
                  </a:lnTo>
                  <a:lnTo>
                    <a:pt x="2793" y="179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38211ADD-97A8-5386-AB9A-DC1406CD0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FD686B81-ACB2-7627-0BC4-14F4CBAE0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F6E4AB6B-B24F-6EAC-2348-EBE4A16A1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120"/>
              <a:ext cx="420" cy="226"/>
            </a:xfrm>
            <a:custGeom>
              <a:avLst/>
              <a:gdLst>
                <a:gd name="T0" fmla="*/ 1129 w 1258"/>
                <a:gd name="T1" fmla="*/ 119 h 680"/>
                <a:gd name="T2" fmla="*/ 1240 w 1258"/>
                <a:gd name="T3" fmla="*/ 202 h 680"/>
                <a:gd name="T4" fmla="*/ 1227 w 1258"/>
                <a:gd name="T5" fmla="*/ 237 h 680"/>
                <a:gd name="T6" fmla="*/ 1197 w 1258"/>
                <a:gd name="T7" fmla="*/ 306 h 680"/>
                <a:gd name="T8" fmla="*/ 1161 w 1258"/>
                <a:gd name="T9" fmla="*/ 371 h 680"/>
                <a:gd name="T10" fmla="*/ 1117 w 1258"/>
                <a:gd name="T11" fmla="*/ 432 h 680"/>
                <a:gd name="T12" fmla="*/ 1093 w 1258"/>
                <a:gd name="T13" fmla="*/ 460 h 680"/>
                <a:gd name="T14" fmla="*/ 1041 w 1258"/>
                <a:gd name="T15" fmla="*/ 512 h 680"/>
                <a:gd name="T16" fmla="*/ 983 w 1258"/>
                <a:gd name="T17" fmla="*/ 560 h 680"/>
                <a:gd name="T18" fmla="*/ 921 w 1258"/>
                <a:gd name="T19" fmla="*/ 600 h 680"/>
                <a:gd name="T20" fmla="*/ 852 w 1258"/>
                <a:gd name="T21" fmla="*/ 634 h 680"/>
                <a:gd name="T22" fmla="*/ 829 w 1258"/>
                <a:gd name="T23" fmla="*/ 644 h 680"/>
                <a:gd name="T24" fmla="*/ 781 w 1258"/>
                <a:gd name="T25" fmla="*/ 659 h 680"/>
                <a:gd name="T26" fmla="*/ 731 w 1258"/>
                <a:gd name="T27" fmla="*/ 671 h 680"/>
                <a:gd name="T28" fmla="*/ 682 w 1258"/>
                <a:gd name="T29" fmla="*/ 678 h 680"/>
                <a:gd name="T30" fmla="*/ 631 w 1258"/>
                <a:gd name="T31" fmla="*/ 680 h 680"/>
                <a:gd name="T32" fmla="*/ 581 w 1258"/>
                <a:gd name="T33" fmla="*/ 678 h 680"/>
                <a:gd name="T34" fmla="*/ 530 w 1258"/>
                <a:gd name="T35" fmla="*/ 671 h 680"/>
                <a:gd name="T36" fmla="*/ 480 w 1258"/>
                <a:gd name="T37" fmla="*/ 659 h 680"/>
                <a:gd name="T38" fmla="*/ 330 w 1258"/>
                <a:gd name="T39" fmla="*/ 610 h 680"/>
                <a:gd name="T40" fmla="*/ 306 w 1258"/>
                <a:gd name="T41" fmla="*/ 601 h 680"/>
                <a:gd name="T42" fmla="*/ 260 w 1258"/>
                <a:gd name="T43" fmla="*/ 580 h 680"/>
                <a:gd name="T44" fmla="*/ 218 w 1258"/>
                <a:gd name="T45" fmla="*/ 554 h 680"/>
                <a:gd name="T46" fmla="*/ 178 w 1258"/>
                <a:gd name="T47" fmla="*/ 522 h 680"/>
                <a:gd name="T48" fmla="*/ 144 w 1258"/>
                <a:gd name="T49" fmla="*/ 487 h 680"/>
                <a:gd name="T50" fmla="*/ 113 w 1258"/>
                <a:gd name="T51" fmla="*/ 447 h 680"/>
                <a:gd name="T52" fmla="*/ 88 w 1258"/>
                <a:gd name="T53" fmla="*/ 404 h 680"/>
                <a:gd name="T54" fmla="*/ 67 w 1258"/>
                <a:gd name="T55" fmla="*/ 358 h 680"/>
                <a:gd name="T56" fmla="*/ 0 w 1258"/>
                <a:gd name="T57" fmla="*/ 151 h 680"/>
                <a:gd name="T58" fmla="*/ 79 w 1258"/>
                <a:gd name="T59" fmla="*/ 138 h 680"/>
                <a:gd name="T60" fmla="*/ 107 w 1258"/>
                <a:gd name="T61" fmla="*/ 15 h 680"/>
                <a:gd name="T62" fmla="*/ 186 w 1258"/>
                <a:gd name="T63" fmla="*/ 47 h 680"/>
                <a:gd name="T64" fmla="*/ 300 w 1258"/>
                <a:gd name="T65" fmla="*/ 89 h 680"/>
                <a:gd name="T66" fmla="*/ 416 w 1258"/>
                <a:gd name="T67" fmla="*/ 117 h 680"/>
                <a:gd name="T68" fmla="*/ 535 w 1258"/>
                <a:gd name="T69" fmla="*/ 132 h 680"/>
                <a:gd name="T70" fmla="*/ 652 w 1258"/>
                <a:gd name="T71" fmla="*/ 133 h 680"/>
                <a:gd name="T72" fmla="*/ 771 w 1258"/>
                <a:gd name="T73" fmla="*/ 122 h 680"/>
                <a:gd name="T74" fmla="*/ 886 w 1258"/>
                <a:gd name="T75" fmla="*/ 96 h 680"/>
                <a:gd name="T76" fmla="*/ 1001 w 1258"/>
                <a:gd name="T77" fmla="*/ 58 h 680"/>
                <a:gd name="T78" fmla="*/ 1109 w 1258"/>
                <a:gd name="T79" fmla="*/ 7 h 680"/>
                <a:gd name="T80" fmla="*/ 1129 w 1258"/>
                <a:gd name="T8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8" h="680">
                  <a:moveTo>
                    <a:pt x="1129" y="119"/>
                  </a:moveTo>
                  <a:lnTo>
                    <a:pt x="1129" y="119"/>
                  </a:lnTo>
                  <a:lnTo>
                    <a:pt x="1258" y="144"/>
                  </a:lnTo>
                  <a:lnTo>
                    <a:pt x="1240" y="202"/>
                  </a:lnTo>
                  <a:lnTo>
                    <a:pt x="1240" y="202"/>
                  </a:lnTo>
                  <a:lnTo>
                    <a:pt x="1227" y="237"/>
                  </a:lnTo>
                  <a:lnTo>
                    <a:pt x="1213" y="272"/>
                  </a:lnTo>
                  <a:lnTo>
                    <a:pt x="1197" y="306"/>
                  </a:lnTo>
                  <a:lnTo>
                    <a:pt x="1179" y="338"/>
                  </a:lnTo>
                  <a:lnTo>
                    <a:pt x="1161" y="371"/>
                  </a:lnTo>
                  <a:lnTo>
                    <a:pt x="1139" y="402"/>
                  </a:lnTo>
                  <a:lnTo>
                    <a:pt x="1117" y="432"/>
                  </a:lnTo>
                  <a:lnTo>
                    <a:pt x="1093" y="460"/>
                  </a:lnTo>
                  <a:lnTo>
                    <a:pt x="1093" y="460"/>
                  </a:lnTo>
                  <a:lnTo>
                    <a:pt x="1068" y="487"/>
                  </a:lnTo>
                  <a:lnTo>
                    <a:pt x="1041" y="512"/>
                  </a:lnTo>
                  <a:lnTo>
                    <a:pt x="1013" y="536"/>
                  </a:lnTo>
                  <a:lnTo>
                    <a:pt x="983" y="560"/>
                  </a:lnTo>
                  <a:lnTo>
                    <a:pt x="952" y="580"/>
                  </a:lnTo>
                  <a:lnTo>
                    <a:pt x="921" y="600"/>
                  </a:lnTo>
                  <a:lnTo>
                    <a:pt x="886" y="617"/>
                  </a:lnTo>
                  <a:lnTo>
                    <a:pt x="852" y="634"/>
                  </a:lnTo>
                  <a:lnTo>
                    <a:pt x="852" y="634"/>
                  </a:lnTo>
                  <a:lnTo>
                    <a:pt x="829" y="644"/>
                  </a:lnTo>
                  <a:lnTo>
                    <a:pt x="805" y="652"/>
                  </a:lnTo>
                  <a:lnTo>
                    <a:pt x="781" y="659"/>
                  </a:lnTo>
                  <a:lnTo>
                    <a:pt x="756" y="666"/>
                  </a:lnTo>
                  <a:lnTo>
                    <a:pt x="731" y="671"/>
                  </a:lnTo>
                  <a:lnTo>
                    <a:pt x="707" y="675"/>
                  </a:lnTo>
                  <a:lnTo>
                    <a:pt x="682" y="678"/>
                  </a:lnTo>
                  <a:lnTo>
                    <a:pt x="656" y="680"/>
                  </a:lnTo>
                  <a:lnTo>
                    <a:pt x="631" y="680"/>
                  </a:lnTo>
                  <a:lnTo>
                    <a:pt x="606" y="680"/>
                  </a:lnTo>
                  <a:lnTo>
                    <a:pt x="581" y="678"/>
                  </a:lnTo>
                  <a:lnTo>
                    <a:pt x="555" y="675"/>
                  </a:lnTo>
                  <a:lnTo>
                    <a:pt x="530" y="671"/>
                  </a:lnTo>
                  <a:lnTo>
                    <a:pt x="505" y="666"/>
                  </a:lnTo>
                  <a:lnTo>
                    <a:pt x="480" y="659"/>
                  </a:lnTo>
                  <a:lnTo>
                    <a:pt x="456" y="652"/>
                  </a:lnTo>
                  <a:lnTo>
                    <a:pt x="330" y="610"/>
                  </a:lnTo>
                  <a:lnTo>
                    <a:pt x="330" y="610"/>
                  </a:lnTo>
                  <a:lnTo>
                    <a:pt x="306" y="601"/>
                  </a:lnTo>
                  <a:lnTo>
                    <a:pt x="282" y="591"/>
                  </a:lnTo>
                  <a:lnTo>
                    <a:pt x="260" y="580"/>
                  </a:lnTo>
                  <a:lnTo>
                    <a:pt x="239" y="567"/>
                  </a:lnTo>
                  <a:lnTo>
                    <a:pt x="218" y="554"/>
                  </a:lnTo>
                  <a:lnTo>
                    <a:pt x="197" y="539"/>
                  </a:lnTo>
                  <a:lnTo>
                    <a:pt x="178" y="522"/>
                  </a:lnTo>
                  <a:lnTo>
                    <a:pt x="160" y="505"/>
                  </a:lnTo>
                  <a:lnTo>
                    <a:pt x="144" y="487"/>
                  </a:lnTo>
                  <a:lnTo>
                    <a:pt x="128" y="468"/>
                  </a:lnTo>
                  <a:lnTo>
                    <a:pt x="113" y="447"/>
                  </a:lnTo>
                  <a:lnTo>
                    <a:pt x="99" y="426"/>
                  </a:lnTo>
                  <a:lnTo>
                    <a:pt x="88" y="404"/>
                  </a:lnTo>
                  <a:lnTo>
                    <a:pt x="76" y="381"/>
                  </a:lnTo>
                  <a:lnTo>
                    <a:pt x="67" y="358"/>
                  </a:lnTo>
                  <a:lnTo>
                    <a:pt x="58" y="3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79" y="138"/>
                  </a:lnTo>
                  <a:lnTo>
                    <a:pt x="107" y="133"/>
                  </a:lnTo>
                  <a:lnTo>
                    <a:pt x="107" y="15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242" y="70"/>
                  </a:lnTo>
                  <a:lnTo>
                    <a:pt x="300" y="89"/>
                  </a:lnTo>
                  <a:lnTo>
                    <a:pt x="358" y="105"/>
                  </a:lnTo>
                  <a:lnTo>
                    <a:pt x="416" y="117"/>
                  </a:lnTo>
                  <a:lnTo>
                    <a:pt x="475" y="126"/>
                  </a:lnTo>
                  <a:lnTo>
                    <a:pt x="535" y="132"/>
                  </a:lnTo>
                  <a:lnTo>
                    <a:pt x="594" y="133"/>
                  </a:lnTo>
                  <a:lnTo>
                    <a:pt x="652" y="133"/>
                  </a:lnTo>
                  <a:lnTo>
                    <a:pt x="711" y="129"/>
                  </a:lnTo>
                  <a:lnTo>
                    <a:pt x="771" y="122"/>
                  </a:lnTo>
                  <a:lnTo>
                    <a:pt x="829" y="110"/>
                  </a:lnTo>
                  <a:lnTo>
                    <a:pt x="886" y="96"/>
                  </a:lnTo>
                  <a:lnTo>
                    <a:pt x="944" y="78"/>
                  </a:lnTo>
                  <a:lnTo>
                    <a:pt x="1001" y="58"/>
                  </a:lnTo>
                  <a:lnTo>
                    <a:pt x="1056" y="34"/>
                  </a:lnTo>
                  <a:lnTo>
                    <a:pt x="1109" y="7"/>
                  </a:lnTo>
                  <a:lnTo>
                    <a:pt x="1109" y="7"/>
                  </a:lnTo>
                  <a:lnTo>
                    <a:pt x="1129" y="0"/>
                  </a:lnTo>
                  <a:lnTo>
                    <a:pt x="1129" y="11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65A19531-BCCA-D8B8-8F12-986C6EC5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BE5DC501-3BF3-C701-39EB-17038762B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E4DC39EF-ACD9-F888-7F5A-FF529CC30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609"/>
              <a:ext cx="143" cy="247"/>
            </a:xfrm>
            <a:custGeom>
              <a:avLst/>
              <a:gdLst>
                <a:gd name="T0" fmla="*/ 330 w 429"/>
                <a:gd name="T1" fmla="*/ 147 h 741"/>
                <a:gd name="T2" fmla="*/ 429 w 429"/>
                <a:gd name="T3" fmla="*/ 733 h 741"/>
                <a:gd name="T4" fmla="*/ 403 w 429"/>
                <a:gd name="T5" fmla="*/ 738 h 741"/>
                <a:gd name="T6" fmla="*/ 403 w 429"/>
                <a:gd name="T7" fmla="*/ 738 h 741"/>
                <a:gd name="T8" fmla="*/ 374 w 429"/>
                <a:gd name="T9" fmla="*/ 741 h 741"/>
                <a:gd name="T10" fmla="*/ 345 w 429"/>
                <a:gd name="T11" fmla="*/ 741 h 741"/>
                <a:gd name="T12" fmla="*/ 316 w 429"/>
                <a:gd name="T13" fmla="*/ 739 h 741"/>
                <a:gd name="T14" fmla="*/ 288 w 429"/>
                <a:gd name="T15" fmla="*/ 733 h 741"/>
                <a:gd name="T16" fmla="*/ 261 w 429"/>
                <a:gd name="T17" fmla="*/ 727 h 741"/>
                <a:gd name="T18" fmla="*/ 235 w 429"/>
                <a:gd name="T19" fmla="*/ 717 h 741"/>
                <a:gd name="T20" fmla="*/ 209 w 429"/>
                <a:gd name="T21" fmla="*/ 707 h 741"/>
                <a:gd name="T22" fmla="*/ 186 w 429"/>
                <a:gd name="T23" fmla="*/ 693 h 741"/>
                <a:gd name="T24" fmla="*/ 162 w 429"/>
                <a:gd name="T25" fmla="*/ 677 h 741"/>
                <a:gd name="T26" fmla="*/ 141 w 429"/>
                <a:gd name="T27" fmla="*/ 659 h 741"/>
                <a:gd name="T28" fmla="*/ 120 w 429"/>
                <a:gd name="T29" fmla="*/ 640 h 741"/>
                <a:gd name="T30" fmla="*/ 103 w 429"/>
                <a:gd name="T31" fmla="*/ 619 h 741"/>
                <a:gd name="T32" fmla="*/ 86 w 429"/>
                <a:gd name="T33" fmla="*/ 595 h 741"/>
                <a:gd name="T34" fmla="*/ 71 w 429"/>
                <a:gd name="T35" fmla="*/ 572 h 741"/>
                <a:gd name="T36" fmla="*/ 58 w 429"/>
                <a:gd name="T37" fmla="*/ 545 h 741"/>
                <a:gd name="T38" fmla="*/ 48 w 429"/>
                <a:gd name="T39" fmla="*/ 518 h 741"/>
                <a:gd name="T40" fmla="*/ 16 w 429"/>
                <a:gd name="T41" fmla="*/ 420 h 741"/>
                <a:gd name="T42" fmla="*/ 16 w 429"/>
                <a:gd name="T43" fmla="*/ 420 h 741"/>
                <a:gd name="T44" fmla="*/ 9 w 429"/>
                <a:gd name="T45" fmla="*/ 392 h 741"/>
                <a:gd name="T46" fmla="*/ 3 w 429"/>
                <a:gd name="T47" fmla="*/ 362 h 741"/>
                <a:gd name="T48" fmla="*/ 0 w 429"/>
                <a:gd name="T49" fmla="*/ 332 h 741"/>
                <a:gd name="T50" fmla="*/ 2 w 429"/>
                <a:gd name="T51" fmla="*/ 304 h 741"/>
                <a:gd name="T52" fmla="*/ 5 w 429"/>
                <a:gd name="T53" fmla="*/ 275 h 741"/>
                <a:gd name="T54" fmla="*/ 9 w 429"/>
                <a:gd name="T55" fmla="*/ 246 h 741"/>
                <a:gd name="T56" fmla="*/ 18 w 429"/>
                <a:gd name="T57" fmla="*/ 220 h 741"/>
                <a:gd name="T58" fmla="*/ 28 w 429"/>
                <a:gd name="T59" fmla="*/ 193 h 741"/>
                <a:gd name="T60" fmla="*/ 42 w 429"/>
                <a:gd name="T61" fmla="*/ 166 h 741"/>
                <a:gd name="T62" fmla="*/ 57 w 429"/>
                <a:gd name="T63" fmla="*/ 142 h 741"/>
                <a:gd name="T64" fmla="*/ 73 w 429"/>
                <a:gd name="T65" fmla="*/ 119 h 741"/>
                <a:gd name="T66" fmla="*/ 92 w 429"/>
                <a:gd name="T67" fmla="*/ 98 h 741"/>
                <a:gd name="T68" fmla="*/ 114 w 429"/>
                <a:gd name="T69" fmla="*/ 77 h 741"/>
                <a:gd name="T70" fmla="*/ 138 w 429"/>
                <a:gd name="T71" fmla="*/ 59 h 741"/>
                <a:gd name="T72" fmla="*/ 163 w 429"/>
                <a:gd name="T73" fmla="*/ 44 h 741"/>
                <a:gd name="T74" fmla="*/ 190 w 429"/>
                <a:gd name="T75" fmla="*/ 31 h 741"/>
                <a:gd name="T76" fmla="*/ 257 w 429"/>
                <a:gd name="T77" fmla="*/ 0 h 741"/>
                <a:gd name="T78" fmla="*/ 257 w 429"/>
                <a:gd name="T79" fmla="*/ 0 h 741"/>
                <a:gd name="T80" fmla="*/ 263 w 429"/>
                <a:gd name="T81" fmla="*/ 13 h 741"/>
                <a:gd name="T82" fmla="*/ 267 w 429"/>
                <a:gd name="T83" fmla="*/ 24 h 741"/>
                <a:gd name="T84" fmla="*/ 267 w 429"/>
                <a:gd name="T85" fmla="*/ 24 h 741"/>
                <a:gd name="T86" fmla="*/ 281 w 429"/>
                <a:gd name="T87" fmla="*/ 46 h 741"/>
                <a:gd name="T88" fmla="*/ 296 w 429"/>
                <a:gd name="T89" fmla="*/ 74 h 741"/>
                <a:gd name="T90" fmla="*/ 330 w 429"/>
                <a:gd name="T91" fmla="*/ 147 h 741"/>
                <a:gd name="T92" fmla="*/ 330 w 429"/>
                <a:gd name="T93" fmla="*/ 1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9" h="741">
                  <a:moveTo>
                    <a:pt x="330" y="147"/>
                  </a:moveTo>
                  <a:lnTo>
                    <a:pt x="429" y="733"/>
                  </a:lnTo>
                  <a:lnTo>
                    <a:pt x="403" y="738"/>
                  </a:lnTo>
                  <a:lnTo>
                    <a:pt x="403" y="738"/>
                  </a:lnTo>
                  <a:lnTo>
                    <a:pt x="374" y="741"/>
                  </a:lnTo>
                  <a:lnTo>
                    <a:pt x="345" y="741"/>
                  </a:lnTo>
                  <a:lnTo>
                    <a:pt x="316" y="739"/>
                  </a:lnTo>
                  <a:lnTo>
                    <a:pt x="288" y="733"/>
                  </a:lnTo>
                  <a:lnTo>
                    <a:pt x="261" y="727"/>
                  </a:lnTo>
                  <a:lnTo>
                    <a:pt x="235" y="717"/>
                  </a:lnTo>
                  <a:lnTo>
                    <a:pt x="209" y="707"/>
                  </a:lnTo>
                  <a:lnTo>
                    <a:pt x="186" y="693"/>
                  </a:lnTo>
                  <a:lnTo>
                    <a:pt x="162" y="677"/>
                  </a:lnTo>
                  <a:lnTo>
                    <a:pt x="141" y="659"/>
                  </a:lnTo>
                  <a:lnTo>
                    <a:pt x="120" y="640"/>
                  </a:lnTo>
                  <a:lnTo>
                    <a:pt x="103" y="619"/>
                  </a:lnTo>
                  <a:lnTo>
                    <a:pt x="86" y="595"/>
                  </a:lnTo>
                  <a:lnTo>
                    <a:pt x="71" y="572"/>
                  </a:lnTo>
                  <a:lnTo>
                    <a:pt x="58" y="545"/>
                  </a:lnTo>
                  <a:lnTo>
                    <a:pt x="48" y="51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9" y="392"/>
                  </a:lnTo>
                  <a:lnTo>
                    <a:pt x="3" y="362"/>
                  </a:lnTo>
                  <a:lnTo>
                    <a:pt x="0" y="332"/>
                  </a:lnTo>
                  <a:lnTo>
                    <a:pt x="2" y="304"/>
                  </a:lnTo>
                  <a:lnTo>
                    <a:pt x="5" y="275"/>
                  </a:lnTo>
                  <a:lnTo>
                    <a:pt x="9" y="246"/>
                  </a:lnTo>
                  <a:lnTo>
                    <a:pt x="18" y="220"/>
                  </a:lnTo>
                  <a:lnTo>
                    <a:pt x="28" y="193"/>
                  </a:lnTo>
                  <a:lnTo>
                    <a:pt x="42" y="166"/>
                  </a:lnTo>
                  <a:lnTo>
                    <a:pt x="57" y="142"/>
                  </a:lnTo>
                  <a:lnTo>
                    <a:pt x="73" y="119"/>
                  </a:lnTo>
                  <a:lnTo>
                    <a:pt x="92" y="98"/>
                  </a:lnTo>
                  <a:lnTo>
                    <a:pt x="114" y="77"/>
                  </a:lnTo>
                  <a:lnTo>
                    <a:pt x="138" y="59"/>
                  </a:lnTo>
                  <a:lnTo>
                    <a:pt x="163" y="44"/>
                  </a:lnTo>
                  <a:lnTo>
                    <a:pt x="190" y="3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3" y="13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81" y="46"/>
                  </a:lnTo>
                  <a:lnTo>
                    <a:pt x="296" y="74"/>
                  </a:lnTo>
                  <a:lnTo>
                    <a:pt x="330" y="147"/>
                  </a:lnTo>
                  <a:lnTo>
                    <a:pt x="330" y="1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C1055F95-2091-B47D-E7F7-E54B39DAD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EDF1C093-9529-CFCD-26AD-A958F1F70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B8A5CB5F-D365-EC80-8D2E-6DCB3BD33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" y="2079"/>
              <a:ext cx="441" cy="2071"/>
            </a:xfrm>
            <a:custGeom>
              <a:avLst/>
              <a:gdLst>
                <a:gd name="T0" fmla="*/ 351 w 1323"/>
                <a:gd name="T1" fmla="*/ 2614 h 6215"/>
                <a:gd name="T2" fmla="*/ 386 w 1323"/>
                <a:gd name="T3" fmla="*/ 2911 h 6215"/>
                <a:gd name="T4" fmla="*/ 403 w 1323"/>
                <a:gd name="T5" fmla="*/ 3276 h 6215"/>
                <a:gd name="T6" fmla="*/ 389 w 1323"/>
                <a:gd name="T7" fmla="*/ 3603 h 6215"/>
                <a:gd name="T8" fmla="*/ 355 w 1323"/>
                <a:gd name="T9" fmla="*/ 3921 h 6215"/>
                <a:gd name="T10" fmla="*/ 331 w 1323"/>
                <a:gd name="T11" fmla="*/ 4200 h 6215"/>
                <a:gd name="T12" fmla="*/ 371 w 1323"/>
                <a:gd name="T13" fmla="*/ 4411 h 6215"/>
                <a:gd name="T14" fmla="*/ 490 w 1323"/>
                <a:gd name="T15" fmla="*/ 4706 h 6215"/>
                <a:gd name="T16" fmla="*/ 545 w 1323"/>
                <a:gd name="T17" fmla="*/ 4901 h 6215"/>
                <a:gd name="T18" fmla="*/ 554 w 1323"/>
                <a:gd name="T19" fmla="*/ 5007 h 6215"/>
                <a:gd name="T20" fmla="*/ 566 w 1323"/>
                <a:gd name="T21" fmla="*/ 5086 h 6215"/>
                <a:gd name="T22" fmla="*/ 593 w 1323"/>
                <a:gd name="T23" fmla="*/ 5153 h 6215"/>
                <a:gd name="T24" fmla="*/ 585 w 1323"/>
                <a:gd name="T25" fmla="*/ 5300 h 6215"/>
                <a:gd name="T26" fmla="*/ 563 w 1323"/>
                <a:gd name="T27" fmla="*/ 5526 h 6215"/>
                <a:gd name="T28" fmla="*/ 566 w 1323"/>
                <a:gd name="T29" fmla="*/ 5744 h 6215"/>
                <a:gd name="T30" fmla="*/ 605 w 1323"/>
                <a:gd name="T31" fmla="*/ 5939 h 6215"/>
                <a:gd name="T32" fmla="*/ 667 w 1323"/>
                <a:gd name="T33" fmla="*/ 6060 h 6215"/>
                <a:gd name="T34" fmla="*/ 758 w 1323"/>
                <a:gd name="T35" fmla="*/ 6160 h 6215"/>
                <a:gd name="T36" fmla="*/ 841 w 1323"/>
                <a:gd name="T37" fmla="*/ 6215 h 6215"/>
                <a:gd name="T38" fmla="*/ 927 w 1323"/>
                <a:gd name="T39" fmla="*/ 6028 h 6215"/>
                <a:gd name="T40" fmla="*/ 1323 w 1323"/>
                <a:gd name="T41" fmla="*/ 5318 h 6215"/>
                <a:gd name="T42" fmla="*/ 1259 w 1323"/>
                <a:gd name="T43" fmla="*/ 5333 h 6215"/>
                <a:gd name="T44" fmla="*/ 1197 w 1323"/>
                <a:gd name="T45" fmla="*/ 5324 h 6215"/>
                <a:gd name="T46" fmla="*/ 1154 w 1323"/>
                <a:gd name="T47" fmla="*/ 5276 h 6215"/>
                <a:gd name="T48" fmla="*/ 1111 w 1323"/>
                <a:gd name="T49" fmla="*/ 5126 h 6215"/>
                <a:gd name="T50" fmla="*/ 1075 w 1323"/>
                <a:gd name="T51" fmla="*/ 5013 h 6215"/>
                <a:gd name="T52" fmla="*/ 1058 w 1323"/>
                <a:gd name="T53" fmla="*/ 4967 h 6215"/>
                <a:gd name="T54" fmla="*/ 1066 w 1323"/>
                <a:gd name="T55" fmla="*/ 4865 h 6215"/>
                <a:gd name="T56" fmla="*/ 1075 w 1323"/>
                <a:gd name="T57" fmla="*/ 4761 h 6215"/>
                <a:gd name="T58" fmla="*/ 1043 w 1323"/>
                <a:gd name="T59" fmla="*/ 4641 h 6215"/>
                <a:gd name="T60" fmla="*/ 1010 w 1323"/>
                <a:gd name="T61" fmla="*/ 4512 h 6215"/>
                <a:gd name="T62" fmla="*/ 974 w 1323"/>
                <a:gd name="T63" fmla="*/ 4001 h 6215"/>
                <a:gd name="T64" fmla="*/ 931 w 1323"/>
                <a:gd name="T65" fmla="*/ 3091 h 6215"/>
                <a:gd name="T66" fmla="*/ 334 w 1323"/>
                <a:gd name="T67" fmla="*/ 0 h 6215"/>
                <a:gd name="T68" fmla="*/ 214 w 1323"/>
                <a:gd name="T69" fmla="*/ 259 h 6215"/>
                <a:gd name="T70" fmla="*/ 137 w 1323"/>
                <a:gd name="T71" fmla="*/ 507 h 6215"/>
                <a:gd name="T72" fmla="*/ 128 w 1323"/>
                <a:gd name="T73" fmla="*/ 637 h 6215"/>
                <a:gd name="T74" fmla="*/ 156 w 1323"/>
                <a:gd name="T75" fmla="*/ 718 h 6215"/>
                <a:gd name="T76" fmla="*/ 247 w 1323"/>
                <a:gd name="T77" fmla="*/ 828 h 6215"/>
                <a:gd name="T78" fmla="*/ 462 w 1323"/>
                <a:gd name="T79" fmla="*/ 1034 h 6215"/>
                <a:gd name="T80" fmla="*/ 530 w 1323"/>
                <a:gd name="T81" fmla="*/ 1141 h 6215"/>
                <a:gd name="T82" fmla="*/ 553 w 1323"/>
                <a:gd name="T83" fmla="*/ 1264 h 6215"/>
                <a:gd name="T84" fmla="*/ 532 w 1323"/>
                <a:gd name="T85" fmla="*/ 1353 h 6215"/>
                <a:gd name="T86" fmla="*/ 440 w 1323"/>
                <a:gd name="T87" fmla="*/ 1512 h 6215"/>
                <a:gd name="T88" fmla="*/ 150 w 1323"/>
                <a:gd name="T89" fmla="*/ 1854 h 6215"/>
                <a:gd name="T90" fmla="*/ 921 w 1323"/>
                <a:gd name="T91" fmla="*/ 2038 h 6215"/>
                <a:gd name="T92" fmla="*/ 942 w 1323"/>
                <a:gd name="T93" fmla="*/ 1802 h 6215"/>
                <a:gd name="T94" fmla="*/ 995 w 1323"/>
                <a:gd name="T95" fmla="*/ 1589 h 6215"/>
                <a:gd name="T96" fmla="*/ 1084 w 1323"/>
                <a:gd name="T97" fmla="*/ 1395 h 6215"/>
                <a:gd name="T98" fmla="*/ 1172 w 1323"/>
                <a:gd name="T99" fmla="*/ 1270 h 6215"/>
                <a:gd name="T100" fmla="*/ 1126 w 1323"/>
                <a:gd name="T101" fmla="*/ 826 h 6215"/>
                <a:gd name="T102" fmla="*/ 867 w 1323"/>
                <a:gd name="T103" fmla="*/ 737 h 6215"/>
                <a:gd name="T104" fmla="*/ 630 w 1323"/>
                <a:gd name="T105" fmla="*/ 635 h 6215"/>
                <a:gd name="T106" fmla="*/ 459 w 1323"/>
                <a:gd name="T107" fmla="*/ 529 h 6215"/>
                <a:gd name="T108" fmla="*/ 370 w 1323"/>
                <a:gd name="T109" fmla="*/ 415 h 6215"/>
                <a:gd name="T110" fmla="*/ 327 w 1323"/>
                <a:gd name="T111" fmla="*/ 238 h 6215"/>
                <a:gd name="T112" fmla="*/ 328 w 1323"/>
                <a:gd name="T113" fmla="*/ 69 h 6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3" h="6215">
                  <a:moveTo>
                    <a:pt x="916" y="2572"/>
                  </a:moveTo>
                  <a:lnTo>
                    <a:pt x="339" y="2572"/>
                  </a:lnTo>
                  <a:lnTo>
                    <a:pt x="339" y="2572"/>
                  </a:lnTo>
                  <a:lnTo>
                    <a:pt x="345" y="2593"/>
                  </a:lnTo>
                  <a:lnTo>
                    <a:pt x="351" y="2614"/>
                  </a:lnTo>
                  <a:lnTo>
                    <a:pt x="357" y="2638"/>
                  </a:lnTo>
                  <a:lnTo>
                    <a:pt x="360" y="2663"/>
                  </a:lnTo>
                  <a:lnTo>
                    <a:pt x="360" y="2663"/>
                  </a:lnTo>
                  <a:lnTo>
                    <a:pt x="374" y="2788"/>
                  </a:lnTo>
                  <a:lnTo>
                    <a:pt x="386" y="2911"/>
                  </a:lnTo>
                  <a:lnTo>
                    <a:pt x="395" y="3031"/>
                  </a:lnTo>
                  <a:lnTo>
                    <a:pt x="398" y="3092"/>
                  </a:lnTo>
                  <a:lnTo>
                    <a:pt x="401" y="3153"/>
                  </a:lnTo>
                  <a:lnTo>
                    <a:pt x="403" y="3214"/>
                  </a:lnTo>
                  <a:lnTo>
                    <a:pt x="403" y="3276"/>
                  </a:lnTo>
                  <a:lnTo>
                    <a:pt x="403" y="3338"/>
                  </a:lnTo>
                  <a:lnTo>
                    <a:pt x="401" y="3402"/>
                  </a:lnTo>
                  <a:lnTo>
                    <a:pt x="398" y="3468"/>
                  </a:lnTo>
                  <a:lnTo>
                    <a:pt x="395" y="3534"/>
                  </a:lnTo>
                  <a:lnTo>
                    <a:pt x="389" y="3603"/>
                  </a:lnTo>
                  <a:lnTo>
                    <a:pt x="383" y="3673"/>
                  </a:lnTo>
                  <a:lnTo>
                    <a:pt x="383" y="3673"/>
                  </a:lnTo>
                  <a:lnTo>
                    <a:pt x="377" y="3741"/>
                  </a:lnTo>
                  <a:lnTo>
                    <a:pt x="370" y="3805"/>
                  </a:lnTo>
                  <a:lnTo>
                    <a:pt x="355" y="3921"/>
                  </a:lnTo>
                  <a:lnTo>
                    <a:pt x="342" y="4022"/>
                  </a:lnTo>
                  <a:lnTo>
                    <a:pt x="337" y="4069"/>
                  </a:lnTo>
                  <a:lnTo>
                    <a:pt x="333" y="4114"/>
                  </a:lnTo>
                  <a:lnTo>
                    <a:pt x="331" y="4157"/>
                  </a:lnTo>
                  <a:lnTo>
                    <a:pt x="331" y="4200"/>
                  </a:lnTo>
                  <a:lnTo>
                    <a:pt x="334" y="4241"/>
                  </a:lnTo>
                  <a:lnTo>
                    <a:pt x="339" y="4283"/>
                  </a:lnTo>
                  <a:lnTo>
                    <a:pt x="346" y="4324"/>
                  </a:lnTo>
                  <a:lnTo>
                    <a:pt x="358" y="4368"/>
                  </a:lnTo>
                  <a:lnTo>
                    <a:pt x="371" y="4411"/>
                  </a:lnTo>
                  <a:lnTo>
                    <a:pt x="389" y="4457"/>
                  </a:lnTo>
                  <a:lnTo>
                    <a:pt x="389" y="4457"/>
                  </a:lnTo>
                  <a:lnTo>
                    <a:pt x="428" y="4547"/>
                  </a:lnTo>
                  <a:lnTo>
                    <a:pt x="461" y="4629"/>
                  </a:lnTo>
                  <a:lnTo>
                    <a:pt x="490" y="4706"/>
                  </a:lnTo>
                  <a:lnTo>
                    <a:pt x="513" y="4776"/>
                  </a:lnTo>
                  <a:lnTo>
                    <a:pt x="523" y="4809"/>
                  </a:lnTo>
                  <a:lnTo>
                    <a:pt x="532" y="4841"/>
                  </a:lnTo>
                  <a:lnTo>
                    <a:pt x="539" y="4871"/>
                  </a:lnTo>
                  <a:lnTo>
                    <a:pt x="545" y="4901"/>
                  </a:lnTo>
                  <a:lnTo>
                    <a:pt x="550" y="4929"/>
                  </a:lnTo>
                  <a:lnTo>
                    <a:pt x="553" y="4956"/>
                  </a:lnTo>
                  <a:lnTo>
                    <a:pt x="554" y="4982"/>
                  </a:lnTo>
                  <a:lnTo>
                    <a:pt x="554" y="5007"/>
                  </a:lnTo>
                  <a:lnTo>
                    <a:pt x="554" y="5007"/>
                  </a:lnTo>
                  <a:lnTo>
                    <a:pt x="554" y="5030"/>
                  </a:lnTo>
                  <a:lnTo>
                    <a:pt x="556" y="5049"/>
                  </a:lnTo>
                  <a:lnTo>
                    <a:pt x="559" y="5064"/>
                  </a:lnTo>
                  <a:lnTo>
                    <a:pt x="562" y="5076"/>
                  </a:lnTo>
                  <a:lnTo>
                    <a:pt x="566" y="5086"/>
                  </a:lnTo>
                  <a:lnTo>
                    <a:pt x="572" y="5095"/>
                  </a:lnTo>
                  <a:lnTo>
                    <a:pt x="581" y="5114"/>
                  </a:lnTo>
                  <a:lnTo>
                    <a:pt x="585" y="5125"/>
                  </a:lnTo>
                  <a:lnTo>
                    <a:pt x="590" y="5138"/>
                  </a:lnTo>
                  <a:lnTo>
                    <a:pt x="593" y="5153"/>
                  </a:lnTo>
                  <a:lnTo>
                    <a:pt x="594" y="5172"/>
                  </a:lnTo>
                  <a:lnTo>
                    <a:pt x="596" y="5196"/>
                  </a:lnTo>
                  <a:lnTo>
                    <a:pt x="594" y="5224"/>
                  </a:lnTo>
                  <a:lnTo>
                    <a:pt x="591" y="5260"/>
                  </a:lnTo>
                  <a:lnTo>
                    <a:pt x="585" y="5300"/>
                  </a:lnTo>
                  <a:lnTo>
                    <a:pt x="585" y="5300"/>
                  </a:lnTo>
                  <a:lnTo>
                    <a:pt x="573" y="5391"/>
                  </a:lnTo>
                  <a:lnTo>
                    <a:pt x="569" y="5435"/>
                  </a:lnTo>
                  <a:lnTo>
                    <a:pt x="564" y="5481"/>
                  </a:lnTo>
                  <a:lnTo>
                    <a:pt x="563" y="5526"/>
                  </a:lnTo>
                  <a:lnTo>
                    <a:pt x="560" y="5570"/>
                  </a:lnTo>
                  <a:lnTo>
                    <a:pt x="560" y="5615"/>
                  </a:lnTo>
                  <a:lnTo>
                    <a:pt x="560" y="5659"/>
                  </a:lnTo>
                  <a:lnTo>
                    <a:pt x="563" y="5702"/>
                  </a:lnTo>
                  <a:lnTo>
                    <a:pt x="566" y="5744"/>
                  </a:lnTo>
                  <a:lnTo>
                    <a:pt x="570" y="5786"/>
                  </a:lnTo>
                  <a:lnTo>
                    <a:pt x="576" y="5826"/>
                  </a:lnTo>
                  <a:lnTo>
                    <a:pt x="585" y="5864"/>
                  </a:lnTo>
                  <a:lnTo>
                    <a:pt x="594" y="5903"/>
                  </a:lnTo>
                  <a:lnTo>
                    <a:pt x="605" y="5939"/>
                  </a:lnTo>
                  <a:lnTo>
                    <a:pt x="618" y="5973"/>
                  </a:lnTo>
                  <a:lnTo>
                    <a:pt x="618" y="5973"/>
                  </a:lnTo>
                  <a:lnTo>
                    <a:pt x="633" y="6004"/>
                  </a:lnTo>
                  <a:lnTo>
                    <a:pt x="649" y="6034"/>
                  </a:lnTo>
                  <a:lnTo>
                    <a:pt x="667" y="6060"/>
                  </a:lnTo>
                  <a:lnTo>
                    <a:pt x="685" y="6086"/>
                  </a:lnTo>
                  <a:lnTo>
                    <a:pt x="703" y="6108"/>
                  </a:lnTo>
                  <a:lnTo>
                    <a:pt x="722" y="6127"/>
                  </a:lnTo>
                  <a:lnTo>
                    <a:pt x="740" y="6145"/>
                  </a:lnTo>
                  <a:lnTo>
                    <a:pt x="758" y="6160"/>
                  </a:lnTo>
                  <a:lnTo>
                    <a:pt x="774" y="6173"/>
                  </a:lnTo>
                  <a:lnTo>
                    <a:pt x="790" y="6185"/>
                  </a:lnTo>
                  <a:lnTo>
                    <a:pt x="815" y="6201"/>
                  </a:lnTo>
                  <a:lnTo>
                    <a:pt x="833" y="6212"/>
                  </a:lnTo>
                  <a:lnTo>
                    <a:pt x="841" y="6215"/>
                  </a:lnTo>
                  <a:lnTo>
                    <a:pt x="841" y="6215"/>
                  </a:lnTo>
                  <a:lnTo>
                    <a:pt x="853" y="6182"/>
                  </a:lnTo>
                  <a:lnTo>
                    <a:pt x="872" y="6139"/>
                  </a:lnTo>
                  <a:lnTo>
                    <a:pt x="897" y="6087"/>
                  </a:lnTo>
                  <a:lnTo>
                    <a:pt x="927" y="6028"/>
                  </a:lnTo>
                  <a:lnTo>
                    <a:pt x="997" y="5895"/>
                  </a:lnTo>
                  <a:lnTo>
                    <a:pt x="1075" y="5753"/>
                  </a:lnTo>
                  <a:lnTo>
                    <a:pt x="1154" y="5612"/>
                  </a:lnTo>
                  <a:lnTo>
                    <a:pt x="1227" y="5484"/>
                  </a:lnTo>
                  <a:lnTo>
                    <a:pt x="1323" y="5318"/>
                  </a:lnTo>
                  <a:lnTo>
                    <a:pt x="1323" y="5318"/>
                  </a:lnTo>
                  <a:lnTo>
                    <a:pt x="1310" y="5322"/>
                  </a:lnTo>
                  <a:lnTo>
                    <a:pt x="1292" y="5327"/>
                  </a:lnTo>
                  <a:lnTo>
                    <a:pt x="1271" y="5331"/>
                  </a:lnTo>
                  <a:lnTo>
                    <a:pt x="1259" y="5333"/>
                  </a:lnTo>
                  <a:lnTo>
                    <a:pt x="1246" y="5333"/>
                  </a:lnTo>
                  <a:lnTo>
                    <a:pt x="1246" y="5333"/>
                  </a:lnTo>
                  <a:lnTo>
                    <a:pt x="1230" y="5333"/>
                  </a:lnTo>
                  <a:lnTo>
                    <a:pt x="1213" y="5328"/>
                  </a:lnTo>
                  <a:lnTo>
                    <a:pt x="1197" y="5324"/>
                  </a:lnTo>
                  <a:lnTo>
                    <a:pt x="1182" y="5315"/>
                  </a:lnTo>
                  <a:lnTo>
                    <a:pt x="1182" y="5315"/>
                  </a:lnTo>
                  <a:lnTo>
                    <a:pt x="1172" y="5304"/>
                  </a:lnTo>
                  <a:lnTo>
                    <a:pt x="1163" y="5293"/>
                  </a:lnTo>
                  <a:lnTo>
                    <a:pt x="1154" y="5276"/>
                  </a:lnTo>
                  <a:lnTo>
                    <a:pt x="1147" y="5258"/>
                  </a:lnTo>
                  <a:lnTo>
                    <a:pt x="1139" y="5239"/>
                  </a:lnTo>
                  <a:lnTo>
                    <a:pt x="1133" y="5218"/>
                  </a:lnTo>
                  <a:lnTo>
                    <a:pt x="1121" y="5172"/>
                  </a:lnTo>
                  <a:lnTo>
                    <a:pt x="1111" y="5126"/>
                  </a:lnTo>
                  <a:lnTo>
                    <a:pt x="1101" y="5082"/>
                  </a:lnTo>
                  <a:lnTo>
                    <a:pt x="1096" y="5061"/>
                  </a:lnTo>
                  <a:lnTo>
                    <a:pt x="1089" y="5043"/>
                  </a:lnTo>
                  <a:lnTo>
                    <a:pt x="1083" y="5027"/>
                  </a:lnTo>
                  <a:lnTo>
                    <a:pt x="1075" y="5013"/>
                  </a:lnTo>
                  <a:lnTo>
                    <a:pt x="1075" y="5013"/>
                  </a:lnTo>
                  <a:lnTo>
                    <a:pt x="1068" y="5002"/>
                  </a:lnTo>
                  <a:lnTo>
                    <a:pt x="1063" y="4990"/>
                  </a:lnTo>
                  <a:lnTo>
                    <a:pt x="1059" y="4979"/>
                  </a:lnTo>
                  <a:lnTo>
                    <a:pt x="1058" y="4967"/>
                  </a:lnTo>
                  <a:lnTo>
                    <a:pt x="1056" y="4956"/>
                  </a:lnTo>
                  <a:lnTo>
                    <a:pt x="1056" y="4944"/>
                  </a:lnTo>
                  <a:lnTo>
                    <a:pt x="1058" y="4920"/>
                  </a:lnTo>
                  <a:lnTo>
                    <a:pt x="1062" y="4893"/>
                  </a:lnTo>
                  <a:lnTo>
                    <a:pt x="1066" y="4865"/>
                  </a:lnTo>
                  <a:lnTo>
                    <a:pt x="1072" y="4832"/>
                  </a:lnTo>
                  <a:lnTo>
                    <a:pt x="1075" y="4797"/>
                  </a:lnTo>
                  <a:lnTo>
                    <a:pt x="1075" y="4797"/>
                  </a:lnTo>
                  <a:lnTo>
                    <a:pt x="1075" y="4779"/>
                  </a:lnTo>
                  <a:lnTo>
                    <a:pt x="1075" y="4761"/>
                  </a:lnTo>
                  <a:lnTo>
                    <a:pt x="1074" y="4745"/>
                  </a:lnTo>
                  <a:lnTo>
                    <a:pt x="1071" y="4730"/>
                  </a:lnTo>
                  <a:lnTo>
                    <a:pt x="1063" y="4702"/>
                  </a:lnTo>
                  <a:lnTo>
                    <a:pt x="1053" y="4672"/>
                  </a:lnTo>
                  <a:lnTo>
                    <a:pt x="1043" y="4641"/>
                  </a:lnTo>
                  <a:lnTo>
                    <a:pt x="1031" y="4605"/>
                  </a:lnTo>
                  <a:lnTo>
                    <a:pt x="1020" y="4562"/>
                  </a:lnTo>
                  <a:lnTo>
                    <a:pt x="1014" y="4538"/>
                  </a:lnTo>
                  <a:lnTo>
                    <a:pt x="1010" y="4512"/>
                  </a:lnTo>
                  <a:lnTo>
                    <a:pt x="1010" y="4512"/>
                  </a:lnTo>
                  <a:lnTo>
                    <a:pt x="1003" y="4451"/>
                  </a:lnTo>
                  <a:lnTo>
                    <a:pt x="995" y="4379"/>
                  </a:lnTo>
                  <a:lnTo>
                    <a:pt x="989" y="4298"/>
                  </a:lnTo>
                  <a:lnTo>
                    <a:pt x="985" y="4209"/>
                  </a:lnTo>
                  <a:lnTo>
                    <a:pt x="974" y="4001"/>
                  </a:lnTo>
                  <a:lnTo>
                    <a:pt x="962" y="3759"/>
                  </a:lnTo>
                  <a:lnTo>
                    <a:pt x="962" y="3759"/>
                  </a:lnTo>
                  <a:lnTo>
                    <a:pt x="951" y="3542"/>
                  </a:lnTo>
                  <a:lnTo>
                    <a:pt x="937" y="3252"/>
                  </a:lnTo>
                  <a:lnTo>
                    <a:pt x="931" y="3091"/>
                  </a:lnTo>
                  <a:lnTo>
                    <a:pt x="925" y="2920"/>
                  </a:lnTo>
                  <a:lnTo>
                    <a:pt x="919" y="2746"/>
                  </a:lnTo>
                  <a:lnTo>
                    <a:pt x="916" y="2572"/>
                  </a:lnTo>
                  <a:close/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114">
              <a:extLst>
                <a:ext uri="{FF2B5EF4-FFF2-40B4-BE49-F238E27FC236}">
                  <a16:creationId xmlns:a16="http://schemas.microsoft.com/office/drawing/2014/main" id="{E951133A-1E6F-FED4-0285-70E6EBC0A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2936"/>
              <a:ext cx="331" cy="1214"/>
            </a:xfrm>
            <a:custGeom>
              <a:avLst/>
              <a:gdLst>
                <a:gd name="T0" fmla="*/ 8 w 992"/>
                <a:gd name="T1" fmla="*/ 0 h 3643"/>
                <a:gd name="T2" fmla="*/ 26 w 992"/>
                <a:gd name="T3" fmla="*/ 66 h 3643"/>
                <a:gd name="T4" fmla="*/ 43 w 992"/>
                <a:gd name="T5" fmla="*/ 216 h 3643"/>
                <a:gd name="T6" fmla="*/ 67 w 992"/>
                <a:gd name="T7" fmla="*/ 520 h 3643"/>
                <a:gd name="T8" fmla="*/ 72 w 992"/>
                <a:gd name="T9" fmla="*/ 704 h 3643"/>
                <a:gd name="T10" fmla="*/ 67 w 992"/>
                <a:gd name="T11" fmla="*/ 896 h 3643"/>
                <a:gd name="T12" fmla="*/ 52 w 992"/>
                <a:gd name="T13" fmla="*/ 1101 h 3643"/>
                <a:gd name="T14" fmla="*/ 39 w 992"/>
                <a:gd name="T15" fmla="*/ 1233 h 3643"/>
                <a:gd name="T16" fmla="*/ 6 w 992"/>
                <a:gd name="T17" fmla="*/ 1497 h 3643"/>
                <a:gd name="T18" fmla="*/ 0 w 992"/>
                <a:gd name="T19" fmla="*/ 1628 h 3643"/>
                <a:gd name="T20" fmla="*/ 15 w 992"/>
                <a:gd name="T21" fmla="*/ 1752 h 3643"/>
                <a:gd name="T22" fmla="*/ 58 w 992"/>
                <a:gd name="T23" fmla="*/ 1885 h 3643"/>
                <a:gd name="T24" fmla="*/ 130 w 992"/>
                <a:gd name="T25" fmla="*/ 2057 h 3643"/>
                <a:gd name="T26" fmla="*/ 192 w 992"/>
                <a:gd name="T27" fmla="*/ 2237 h 3643"/>
                <a:gd name="T28" fmla="*/ 214 w 992"/>
                <a:gd name="T29" fmla="*/ 2329 h 3643"/>
                <a:gd name="T30" fmla="*/ 223 w 992"/>
                <a:gd name="T31" fmla="*/ 2410 h 3643"/>
                <a:gd name="T32" fmla="*/ 223 w 992"/>
                <a:gd name="T33" fmla="*/ 2458 h 3643"/>
                <a:gd name="T34" fmla="*/ 231 w 992"/>
                <a:gd name="T35" fmla="*/ 2504 h 3643"/>
                <a:gd name="T36" fmla="*/ 250 w 992"/>
                <a:gd name="T37" fmla="*/ 2542 h 3643"/>
                <a:gd name="T38" fmla="*/ 262 w 992"/>
                <a:gd name="T39" fmla="*/ 2581 h 3643"/>
                <a:gd name="T40" fmla="*/ 263 w 992"/>
                <a:gd name="T41" fmla="*/ 2652 h 3643"/>
                <a:gd name="T42" fmla="*/ 254 w 992"/>
                <a:gd name="T43" fmla="*/ 2728 h 3643"/>
                <a:gd name="T44" fmla="*/ 233 w 992"/>
                <a:gd name="T45" fmla="*/ 2909 h 3643"/>
                <a:gd name="T46" fmla="*/ 229 w 992"/>
                <a:gd name="T47" fmla="*/ 3043 h 3643"/>
                <a:gd name="T48" fmla="*/ 235 w 992"/>
                <a:gd name="T49" fmla="*/ 3172 h 3643"/>
                <a:gd name="T50" fmla="*/ 254 w 992"/>
                <a:gd name="T51" fmla="*/ 3292 h 3643"/>
                <a:gd name="T52" fmla="*/ 287 w 992"/>
                <a:gd name="T53" fmla="*/ 3401 h 3643"/>
                <a:gd name="T54" fmla="*/ 318 w 992"/>
                <a:gd name="T55" fmla="*/ 3462 h 3643"/>
                <a:gd name="T56" fmla="*/ 372 w 992"/>
                <a:gd name="T57" fmla="*/ 3536 h 3643"/>
                <a:gd name="T58" fmla="*/ 427 w 992"/>
                <a:gd name="T59" fmla="*/ 3588 h 3643"/>
                <a:gd name="T60" fmla="*/ 484 w 992"/>
                <a:gd name="T61" fmla="*/ 3629 h 3643"/>
                <a:gd name="T62" fmla="*/ 510 w 992"/>
                <a:gd name="T63" fmla="*/ 3643 h 3643"/>
                <a:gd name="T64" fmla="*/ 566 w 992"/>
                <a:gd name="T65" fmla="*/ 3515 h 3643"/>
                <a:gd name="T66" fmla="*/ 744 w 992"/>
                <a:gd name="T67" fmla="*/ 3181 h 3643"/>
                <a:gd name="T68" fmla="*/ 992 w 992"/>
                <a:gd name="T69" fmla="*/ 2746 h 3643"/>
                <a:gd name="T70" fmla="*/ 961 w 992"/>
                <a:gd name="T71" fmla="*/ 2755 h 3643"/>
                <a:gd name="T72" fmla="*/ 915 w 992"/>
                <a:gd name="T73" fmla="*/ 2761 h 3643"/>
                <a:gd name="T74" fmla="*/ 882 w 992"/>
                <a:gd name="T75" fmla="*/ 2756 h 3643"/>
                <a:gd name="T76" fmla="*/ 851 w 992"/>
                <a:gd name="T77" fmla="*/ 2743 h 3643"/>
                <a:gd name="T78" fmla="*/ 823 w 992"/>
                <a:gd name="T79" fmla="*/ 2704 h 3643"/>
                <a:gd name="T80" fmla="*/ 802 w 992"/>
                <a:gd name="T81" fmla="*/ 2646 h 3643"/>
                <a:gd name="T82" fmla="*/ 770 w 992"/>
                <a:gd name="T83" fmla="*/ 2510 h 3643"/>
                <a:gd name="T84" fmla="*/ 752 w 992"/>
                <a:gd name="T85" fmla="*/ 2455 h 3643"/>
                <a:gd name="T86" fmla="*/ 737 w 992"/>
                <a:gd name="T87" fmla="*/ 2430 h 3643"/>
                <a:gd name="T88" fmla="*/ 727 w 992"/>
                <a:gd name="T89" fmla="*/ 2395 h 3643"/>
                <a:gd name="T90" fmla="*/ 727 w 992"/>
                <a:gd name="T91" fmla="*/ 2348 h 3643"/>
                <a:gd name="T92" fmla="*/ 741 w 992"/>
                <a:gd name="T93" fmla="*/ 2260 h 3643"/>
                <a:gd name="T94" fmla="*/ 744 w 992"/>
                <a:gd name="T95" fmla="*/ 2207 h 3643"/>
                <a:gd name="T96" fmla="*/ 740 w 992"/>
                <a:gd name="T97" fmla="*/ 2158 h 3643"/>
                <a:gd name="T98" fmla="*/ 712 w 992"/>
                <a:gd name="T99" fmla="*/ 2069 h 3643"/>
                <a:gd name="T100" fmla="*/ 683 w 992"/>
                <a:gd name="T101" fmla="*/ 1966 h 3643"/>
                <a:gd name="T102" fmla="*/ 672 w 992"/>
                <a:gd name="T103" fmla="*/ 1879 h 3643"/>
                <a:gd name="T104" fmla="*/ 654 w 992"/>
                <a:gd name="T105" fmla="*/ 1637 h 3643"/>
                <a:gd name="T106" fmla="*/ 631 w 992"/>
                <a:gd name="T107" fmla="*/ 1187 h 3643"/>
                <a:gd name="T108" fmla="*/ 600 w 992"/>
                <a:gd name="T109" fmla="*/ 519 h 3643"/>
                <a:gd name="T110" fmla="*/ 585 w 992"/>
                <a:gd name="T111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2" h="3643">
                  <a:moveTo>
                    <a:pt x="585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4" y="21"/>
                  </a:lnTo>
                  <a:lnTo>
                    <a:pt x="20" y="42"/>
                  </a:lnTo>
                  <a:lnTo>
                    <a:pt x="26" y="6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43" y="216"/>
                  </a:lnTo>
                  <a:lnTo>
                    <a:pt x="55" y="339"/>
                  </a:lnTo>
                  <a:lnTo>
                    <a:pt x="64" y="459"/>
                  </a:lnTo>
                  <a:lnTo>
                    <a:pt x="67" y="520"/>
                  </a:lnTo>
                  <a:lnTo>
                    <a:pt x="70" y="581"/>
                  </a:lnTo>
                  <a:lnTo>
                    <a:pt x="72" y="642"/>
                  </a:lnTo>
                  <a:lnTo>
                    <a:pt x="72" y="704"/>
                  </a:lnTo>
                  <a:lnTo>
                    <a:pt x="72" y="766"/>
                  </a:lnTo>
                  <a:lnTo>
                    <a:pt x="70" y="830"/>
                  </a:lnTo>
                  <a:lnTo>
                    <a:pt x="67" y="896"/>
                  </a:lnTo>
                  <a:lnTo>
                    <a:pt x="64" y="962"/>
                  </a:lnTo>
                  <a:lnTo>
                    <a:pt x="58" y="1031"/>
                  </a:lnTo>
                  <a:lnTo>
                    <a:pt x="52" y="1101"/>
                  </a:lnTo>
                  <a:lnTo>
                    <a:pt x="52" y="1101"/>
                  </a:lnTo>
                  <a:lnTo>
                    <a:pt x="46" y="1169"/>
                  </a:lnTo>
                  <a:lnTo>
                    <a:pt x="39" y="1233"/>
                  </a:lnTo>
                  <a:lnTo>
                    <a:pt x="24" y="1349"/>
                  </a:lnTo>
                  <a:lnTo>
                    <a:pt x="11" y="1450"/>
                  </a:lnTo>
                  <a:lnTo>
                    <a:pt x="6" y="1497"/>
                  </a:lnTo>
                  <a:lnTo>
                    <a:pt x="2" y="1542"/>
                  </a:lnTo>
                  <a:lnTo>
                    <a:pt x="0" y="1585"/>
                  </a:lnTo>
                  <a:lnTo>
                    <a:pt x="0" y="1628"/>
                  </a:lnTo>
                  <a:lnTo>
                    <a:pt x="3" y="1669"/>
                  </a:lnTo>
                  <a:lnTo>
                    <a:pt x="8" y="1711"/>
                  </a:lnTo>
                  <a:lnTo>
                    <a:pt x="15" y="1752"/>
                  </a:lnTo>
                  <a:lnTo>
                    <a:pt x="27" y="1796"/>
                  </a:lnTo>
                  <a:lnTo>
                    <a:pt x="40" y="1839"/>
                  </a:lnTo>
                  <a:lnTo>
                    <a:pt x="58" y="1885"/>
                  </a:lnTo>
                  <a:lnTo>
                    <a:pt x="58" y="1885"/>
                  </a:lnTo>
                  <a:lnTo>
                    <a:pt x="97" y="1975"/>
                  </a:lnTo>
                  <a:lnTo>
                    <a:pt x="130" y="2057"/>
                  </a:lnTo>
                  <a:lnTo>
                    <a:pt x="159" y="2134"/>
                  </a:lnTo>
                  <a:lnTo>
                    <a:pt x="182" y="2204"/>
                  </a:lnTo>
                  <a:lnTo>
                    <a:pt x="192" y="2237"/>
                  </a:lnTo>
                  <a:lnTo>
                    <a:pt x="201" y="2269"/>
                  </a:lnTo>
                  <a:lnTo>
                    <a:pt x="208" y="2299"/>
                  </a:lnTo>
                  <a:lnTo>
                    <a:pt x="214" y="2329"/>
                  </a:lnTo>
                  <a:lnTo>
                    <a:pt x="219" y="2357"/>
                  </a:lnTo>
                  <a:lnTo>
                    <a:pt x="222" y="2384"/>
                  </a:lnTo>
                  <a:lnTo>
                    <a:pt x="223" y="2410"/>
                  </a:lnTo>
                  <a:lnTo>
                    <a:pt x="223" y="2435"/>
                  </a:lnTo>
                  <a:lnTo>
                    <a:pt x="223" y="2435"/>
                  </a:lnTo>
                  <a:lnTo>
                    <a:pt x="223" y="2458"/>
                  </a:lnTo>
                  <a:lnTo>
                    <a:pt x="225" y="2477"/>
                  </a:lnTo>
                  <a:lnTo>
                    <a:pt x="228" y="2492"/>
                  </a:lnTo>
                  <a:lnTo>
                    <a:pt x="231" y="2504"/>
                  </a:lnTo>
                  <a:lnTo>
                    <a:pt x="235" y="2514"/>
                  </a:lnTo>
                  <a:lnTo>
                    <a:pt x="241" y="2523"/>
                  </a:lnTo>
                  <a:lnTo>
                    <a:pt x="250" y="2542"/>
                  </a:lnTo>
                  <a:lnTo>
                    <a:pt x="254" y="2553"/>
                  </a:lnTo>
                  <a:lnTo>
                    <a:pt x="259" y="2566"/>
                  </a:lnTo>
                  <a:lnTo>
                    <a:pt x="262" y="2581"/>
                  </a:lnTo>
                  <a:lnTo>
                    <a:pt x="263" y="2600"/>
                  </a:lnTo>
                  <a:lnTo>
                    <a:pt x="265" y="2624"/>
                  </a:lnTo>
                  <a:lnTo>
                    <a:pt x="263" y="2652"/>
                  </a:lnTo>
                  <a:lnTo>
                    <a:pt x="260" y="2688"/>
                  </a:lnTo>
                  <a:lnTo>
                    <a:pt x="254" y="2728"/>
                  </a:lnTo>
                  <a:lnTo>
                    <a:pt x="254" y="2728"/>
                  </a:lnTo>
                  <a:lnTo>
                    <a:pt x="242" y="2819"/>
                  </a:lnTo>
                  <a:lnTo>
                    <a:pt x="238" y="2863"/>
                  </a:lnTo>
                  <a:lnTo>
                    <a:pt x="233" y="2909"/>
                  </a:lnTo>
                  <a:lnTo>
                    <a:pt x="232" y="2954"/>
                  </a:lnTo>
                  <a:lnTo>
                    <a:pt x="229" y="2998"/>
                  </a:lnTo>
                  <a:lnTo>
                    <a:pt x="229" y="3043"/>
                  </a:lnTo>
                  <a:lnTo>
                    <a:pt x="229" y="3087"/>
                  </a:lnTo>
                  <a:lnTo>
                    <a:pt x="232" y="3130"/>
                  </a:lnTo>
                  <a:lnTo>
                    <a:pt x="235" y="3172"/>
                  </a:lnTo>
                  <a:lnTo>
                    <a:pt x="239" y="3214"/>
                  </a:lnTo>
                  <a:lnTo>
                    <a:pt x="245" y="3254"/>
                  </a:lnTo>
                  <a:lnTo>
                    <a:pt x="254" y="3292"/>
                  </a:lnTo>
                  <a:lnTo>
                    <a:pt x="263" y="3331"/>
                  </a:lnTo>
                  <a:lnTo>
                    <a:pt x="274" y="3367"/>
                  </a:lnTo>
                  <a:lnTo>
                    <a:pt x="287" y="3401"/>
                  </a:lnTo>
                  <a:lnTo>
                    <a:pt x="287" y="3401"/>
                  </a:lnTo>
                  <a:lnTo>
                    <a:pt x="302" y="3432"/>
                  </a:lnTo>
                  <a:lnTo>
                    <a:pt x="318" y="3462"/>
                  </a:lnTo>
                  <a:lnTo>
                    <a:pt x="336" y="3488"/>
                  </a:lnTo>
                  <a:lnTo>
                    <a:pt x="354" y="3514"/>
                  </a:lnTo>
                  <a:lnTo>
                    <a:pt x="372" y="3536"/>
                  </a:lnTo>
                  <a:lnTo>
                    <a:pt x="391" y="3555"/>
                  </a:lnTo>
                  <a:lnTo>
                    <a:pt x="409" y="3573"/>
                  </a:lnTo>
                  <a:lnTo>
                    <a:pt x="427" y="3588"/>
                  </a:lnTo>
                  <a:lnTo>
                    <a:pt x="443" y="3601"/>
                  </a:lnTo>
                  <a:lnTo>
                    <a:pt x="459" y="3613"/>
                  </a:lnTo>
                  <a:lnTo>
                    <a:pt x="484" y="3629"/>
                  </a:lnTo>
                  <a:lnTo>
                    <a:pt x="502" y="3640"/>
                  </a:lnTo>
                  <a:lnTo>
                    <a:pt x="510" y="3643"/>
                  </a:lnTo>
                  <a:lnTo>
                    <a:pt x="510" y="3643"/>
                  </a:lnTo>
                  <a:lnTo>
                    <a:pt x="522" y="3610"/>
                  </a:lnTo>
                  <a:lnTo>
                    <a:pt x="541" y="3567"/>
                  </a:lnTo>
                  <a:lnTo>
                    <a:pt x="566" y="3515"/>
                  </a:lnTo>
                  <a:lnTo>
                    <a:pt x="596" y="3456"/>
                  </a:lnTo>
                  <a:lnTo>
                    <a:pt x="666" y="3323"/>
                  </a:lnTo>
                  <a:lnTo>
                    <a:pt x="744" y="3181"/>
                  </a:lnTo>
                  <a:lnTo>
                    <a:pt x="823" y="3040"/>
                  </a:lnTo>
                  <a:lnTo>
                    <a:pt x="896" y="2912"/>
                  </a:lnTo>
                  <a:lnTo>
                    <a:pt x="992" y="2746"/>
                  </a:lnTo>
                  <a:lnTo>
                    <a:pt x="992" y="2746"/>
                  </a:lnTo>
                  <a:lnTo>
                    <a:pt x="979" y="2750"/>
                  </a:lnTo>
                  <a:lnTo>
                    <a:pt x="961" y="2755"/>
                  </a:lnTo>
                  <a:lnTo>
                    <a:pt x="940" y="2759"/>
                  </a:lnTo>
                  <a:lnTo>
                    <a:pt x="928" y="2761"/>
                  </a:lnTo>
                  <a:lnTo>
                    <a:pt x="915" y="2761"/>
                  </a:lnTo>
                  <a:lnTo>
                    <a:pt x="915" y="2761"/>
                  </a:lnTo>
                  <a:lnTo>
                    <a:pt x="899" y="2761"/>
                  </a:lnTo>
                  <a:lnTo>
                    <a:pt x="882" y="2756"/>
                  </a:lnTo>
                  <a:lnTo>
                    <a:pt x="866" y="2752"/>
                  </a:lnTo>
                  <a:lnTo>
                    <a:pt x="851" y="2743"/>
                  </a:lnTo>
                  <a:lnTo>
                    <a:pt x="851" y="2743"/>
                  </a:lnTo>
                  <a:lnTo>
                    <a:pt x="841" y="2732"/>
                  </a:lnTo>
                  <a:lnTo>
                    <a:pt x="832" y="2721"/>
                  </a:lnTo>
                  <a:lnTo>
                    <a:pt x="823" y="2704"/>
                  </a:lnTo>
                  <a:lnTo>
                    <a:pt x="816" y="2686"/>
                  </a:lnTo>
                  <a:lnTo>
                    <a:pt x="808" y="2667"/>
                  </a:lnTo>
                  <a:lnTo>
                    <a:pt x="802" y="2646"/>
                  </a:lnTo>
                  <a:lnTo>
                    <a:pt x="790" y="2600"/>
                  </a:lnTo>
                  <a:lnTo>
                    <a:pt x="780" y="2554"/>
                  </a:lnTo>
                  <a:lnTo>
                    <a:pt x="770" y="2510"/>
                  </a:lnTo>
                  <a:lnTo>
                    <a:pt x="765" y="2489"/>
                  </a:lnTo>
                  <a:lnTo>
                    <a:pt x="758" y="2471"/>
                  </a:lnTo>
                  <a:lnTo>
                    <a:pt x="752" y="2455"/>
                  </a:lnTo>
                  <a:lnTo>
                    <a:pt x="744" y="2441"/>
                  </a:lnTo>
                  <a:lnTo>
                    <a:pt x="744" y="2441"/>
                  </a:lnTo>
                  <a:lnTo>
                    <a:pt x="737" y="2430"/>
                  </a:lnTo>
                  <a:lnTo>
                    <a:pt x="732" y="2418"/>
                  </a:lnTo>
                  <a:lnTo>
                    <a:pt x="728" y="2407"/>
                  </a:lnTo>
                  <a:lnTo>
                    <a:pt x="727" y="2395"/>
                  </a:lnTo>
                  <a:lnTo>
                    <a:pt x="725" y="2384"/>
                  </a:lnTo>
                  <a:lnTo>
                    <a:pt x="725" y="2372"/>
                  </a:lnTo>
                  <a:lnTo>
                    <a:pt x="727" y="2348"/>
                  </a:lnTo>
                  <a:lnTo>
                    <a:pt x="731" y="2321"/>
                  </a:lnTo>
                  <a:lnTo>
                    <a:pt x="735" y="2293"/>
                  </a:lnTo>
                  <a:lnTo>
                    <a:pt x="741" y="2260"/>
                  </a:lnTo>
                  <a:lnTo>
                    <a:pt x="744" y="2225"/>
                  </a:lnTo>
                  <a:lnTo>
                    <a:pt x="744" y="2225"/>
                  </a:lnTo>
                  <a:lnTo>
                    <a:pt x="744" y="2207"/>
                  </a:lnTo>
                  <a:lnTo>
                    <a:pt x="744" y="2189"/>
                  </a:lnTo>
                  <a:lnTo>
                    <a:pt x="743" y="2173"/>
                  </a:lnTo>
                  <a:lnTo>
                    <a:pt x="740" y="2158"/>
                  </a:lnTo>
                  <a:lnTo>
                    <a:pt x="732" y="2130"/>
                  </a:lnTo>
                  <a:lnTo>
                    <a:pt x="722" y="2100"/>
                  </a:lnTo>
                  <a:lnTo>
                    <a:pt x="712" y="2069"/>
                  </a:lnTo>
                  <a:lnTo>
                    <a:pt x="700" y="2033"/>
                  </a:lnTo>
                  <a:lnTo>
                    <a:pt x="689" y="1990"/>
                  </a:lnTo>
                  <a:lnTo>
                    <a:pt x="683" y="1966"/>
                  </a:lnTo>
                  <a:lnTo>
                    <a:pt x="679" y="1940"/>
                  </a:lnTo>
                  <a:lnTo>
                    <a:pt x="679" y="1940"/>
                  </a:lnTo>
                  <a:lnTo>
                    <a:pt x="672" y="1879"/>
                  </a:lnTo>
                  <a:lnTo>
                    <a:pt x="664" y="1807"/>
                  </a:lnTo>
                  <a:lnTo>
                    <a:pt x="658" y="1726"/>
                  </a:lnTo>
                  <a:lnTo>
                    <a:pt x="654" y="1637"/>
                  </a:lnTo>
                  <a:lnTo>
                    <a:pt x="643" y="1429"/>
                  </a:lnTo>
                  <a:lnTo>
                    <a:pt x="631" y="1187"/>
                  </a:lnTo>
                  <a:lnTo>
                    <a:pt x="631" y="1187"/>
                  </a:lnTo>
                  <a:lnTo>
                    <a:pt x="620" y="970"/>
                  </a:lnTo>
                  <a:lnTo>
                    <a:pt x="606" y="680"/>
                  </a:lnTo>
                  <a:lnTo>
                    <a:pt x="600" y="519"/>
                  </a:lnTo>
                  <a:lnTo>
                    <a:pt x="594" y="348"/>
                  </a:lnTo>
                  <a:lnTo>
                    <a:pt x="588" y="174"/>
                  </a:lnTo>
                  <a:lnTo>
                    <a:pt x="5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115">
              <a:extLst>
                <a:ext uri="{FF2B5EF4-FFF2-40B4-BE49-F238E27FC236}">
                  <a16:creationId xmlns:a16="http://schemas.microsoft.com/office/drawing/2014/main" id="{1FAB52F9-4DFA-1052-4C34-C5594C22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9"/>
              <a:ext cx="407" cy="679"/>
            </a:xfrm>
            <a:custGeom>
              <a:avLst/>
              <a:gdLst>
                <a:gd name="T0" fmla="*/ 334 w 1222"/>
                <a:gd name="T1" fmla="*/ 0 h 2038"/>
                <a:gd name="T2" fmla="*/ 288 w 1222"/>
                <a:gd name="T3" fmla="*/ 91 h 2038"/>
                <a:gd name="T4" fmla="*/ 233 w 1222"/>
                <a:gd name="T5" fmla="*/ 213 h 2038"/>
                <a:gd name="T6" fmla="*/ 195 w 1222"/>
                <a:gd name="T7" fmla="*/ 308 h 2038"/>
                <a:gd name="T8" fmla="*/ 162 w 1222"/>
                <a:gd name="T9" fmla="*/ 409 h 2038"/>
                <a:gd name="T10" fmla="*/ 137 w 1222"/>
                <a:gd name="T11" fmla="*/ 507 h 2038"/>
                <a:gd name="T12" fmla="*/ 128 w 1222"/>
                <a:gd name="T13" fmla="*/ 575 h 2038"/>
                <a:gd name="T14" fmla="*/ 126 w 1222"/>
                <a:gd name="T15" fmla="*/ 618 h 2038"/>
                <a:gd name="T16" fmla="*/ 128 w 1222"/>
                <a:gd name="T17" fmla="*/ 637 h 2038"/>
                <a:gd name="T18" fmla="*/ 138 w 1222"/>
                <a:gd name="T19" fmla="*/ 678 h 2038"/>
                <a:gd name="T20" fmla="*/ 156 w 1222"/>
                <a:gd name="T21" fmla="*/ 718 h 2038"/>
                <a:gd name="T22" fmla="*/ 180 w 1222"/>
                <a:gd name="T23" fmla="*/ 755 h 2038"/>
                <a:gd name="T24" fmla="*/ 211 w 1222"/>
                <a:gd name="T25" fmla="*/ 792 h 2038"/>
                <a:gd name="T26" fmla="*/ 285 w 1222"/>
                <a:gd name="T27" fmla="*/ 865 h 2038"/>
                <a:gd name="T28" fmla="*/ 406 w 1222"/>
                <a:gd name="T29" fmla="*/ 976 h 2038"/>
                <a:gd name="T30" fmla="*/ 462 w 1222"/>
                <a:gd name="T31" fmla="*/ 1034 h 2038"/>
                <a:gd name="T32" fmla="*/ 493 w 1222"/>
                <a:gd name="T33" fmla="*/ 1076 h 2038"/>
                <a:gd name="T34" fmla="*/ 520 w 1222"/>
                <a:gd name="T35" fmla="*/ 1119 h 2038"/>
                <a:gd name="T36" fmla="*/ 539 w 1222"/>
                <a:gd name="T37" fmla="*/ 1165 h 2038"/>
                <a:gd name="T38" fmla="*/ 551 w 1222"/>
                <a:gd name="T39" fmla="*/ 1214 h 2038"/>
                <a:gd name="T40" fmla="*/ 553 w 1222"/>
                <a:gd name="T41" fmla="*/ 1264 h 2038"/>
                <a:gd name="T42" fmla="*/ 550 w 1222"/>
                <a:gd name="T43" fmla="*/ 1291 h 2038"/>
                <a:gd name="T44" fmla="*/ 541 w 1222"/>
                <a:gd name="T45" fmla="*/ 1332 h 2038"/>
                <a:gd name="T46" fmla="*/ 523 w 1222"/>
                <a:gd name="T47" fmla="*/ 1375 h 2038"/>
                <a:gd name="T48" fmla="*/ 501 w 1222"/>
                <a:gd name="T49" fmla="*/ 1419 h 2038"/>
                <a:gd name="T50" fmla="*/ 440 w 1222"/>
                <a:gd name="T51" fmla="*/ 1512 h 2038"/>
                <a:gd name="T52" fmla="*/ 366 w 1222"/>
                <a:gd name="T53" fmla="*/ 1609 h 2038"/>
                <a:gd name="T54" fmla="*/ 238 w 1222"/>
                <a:gd name="T55" fmla="*/ 1757 h 2038"/>
                <a:gd name="T56" fmla="*/ 109 w 1222"/>
                <a:gd name="T57" fmla="*/ 1901 h 2038"/>
                <a:gd name="T58" fmla="*/ 33 w 1222"/>
                <a:gd name="T59" fmla="*/ 1993 h 2038"/>
                <a:gd name="T60" fmla="*/ 921 w 1222"/>
                <a:gd name="T61" fmla="*/ 2038 h 2038"/>
                <a:gd name="T62" fmla="*/ 927 w 1222"/>
                <a:gd name="T63" fmla="*/ 1929 h 2038"/>
                <a:gd name="T64" fmla="*/ 933 w 1222"/>
                <a:gd name="T65" fmla="*/ 1864 h 2038"/>
                <a:gd name="T66" fmla="*/ 952 w 1222"/>
                <a:gd name="T67" fmla="*/ 1744 h 2038"/>
                <a:gd name="T68" fmla="*/ 965 w 1222"/>
                <a:gd name="T69" fmla="*/ 1687 h 2038"/>
                <a:gd name="T70" fmla="*/ 995 w 1222"/>
                <a:gd name="T71" fmla="*/ 1589 h 2038"/>
                <a:gd name="T72" fmla="*/ 1028 w 1222"/>
                <a:gd name="T73" fmla="*/ 1503 h 2038"/>
                <a:gd name="T74" fmla="*/ 1065 w 1222"/>
                <a:gd name="T75" fmla="*/ 1429 h 2038"/>
                <a:gd name="T76" fmla="*/ 1102 w 1222"/>
                <a:gd name="T77" fmla="*/ 1365 h 2038"/>
                <a:gd name="T78" fmla="*/ 1139 w 1222"/>
                <a:gd name="T79" fmla="*/ 1312 h 2038"/>
                <a:gd name="T80" fmla="*/ 1172 w 1222"/>
                <a:gd name="T81" fmla="*/ 1270 h 2038"/>
                <a:gd name="T82" fmla="*/ 1222 w 1222"/>
                <a:gd name="T83" fmla="*/ 1217 h 2038"/>
                <a:gd name="T84" fmla="*/ 1126 w 1222"/>
                <a:gd name="T85" fmla="*/ 826 h 2038"/>
                <a:gd name="T86" fmla="*/ 1126 w 1222"/>
                <a:gd name="T87" fmla="*/ 826 h 2038"/>
                <a:gd name="T88" fmla="*/ 1017 w 1222"/>
                <a:gd name="T89" fmla="*/ 790 h 2038"/>
                <a:gd name="T90" fmla="*/ 867 w 1222"/>
                <a:gd name="T91" fmla="*/ 737 h 2038"/>
                <a:gd name="T92" fmla="*/ 704 w 1222"/>
                <a:gd name="T93" fmla="*/ 670 h 2038"/>
                <a:gd name="T94" fmla="*/ 630 w 1222"/>
                <a:gd name="T95" fmla="*/ 635 h 2038"/>
                <a:gd name="T96" fmla="*/ 564 w 1222"/>
                <a:gd name="T97" fmla="*/ 599 h 2038"/>
                <a:gd name="T98" fmla="*/ 508 w 1222"/>
                <a:gd name="T99" fmla="*/ 565 h 2038"/>
                <a:gd name="T100" fmla="*/ 459 w 1222"/>
                <a:gd name="T101" fmla="*/ 529 h 2038"/>
                <a:gd name="T102" fmla="*/ 417 w 1222"/>
                <a:gd name="T103" fmla="*/ 489 h 2038"/>
                <a:gd name="T104" fmla="*/ 385 w 1222"/>
                <a:gd name="T105" fmla="*/ 441 h 2038"/>
                <a:gd name="T106" fmla="*/ 358 w 1222"/>
                <a:gd name="T107" fmla="*/ 387 h 2038"/>
                <a:gd name="T108" fmla="*/ 339 w 1222"/>
                <a:gd name="T109" fmla="*/ 318 h 2038"/>
                <a:gd name="T110" fmla="*/ 327 w 1222"/>
                <a:gd name="T111" fmla="*/ 238 h 2038"/>
                <a:gd name="T112" fmla="*/ 325 w 1222"/>
                <a:gd name="T113" fmla="*/ 214 h 2038"/>
                <a:gd name="T114" fmla="*/ 325 w 1222"/>
                <a:gd name="T115" fmla="*/ 131 h 2038"/>
                <a:gd name="T116" fmla="*/ 334 w 1222"/>
                <a:gd name="T11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2" h="2038"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116">
              <a:extLst>
                <a:ext uri="{FF2B5EF4-FFF2-40B4-BE49-F238E27FC236}">
                  <a16:creationId xmlns:a16="http://schemas.microsoft.com/office/drawing/2014/main" id="{EC7FF28C-C614-3B8E-4F64-CDC73655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696060B0-FA25-08EA-C2B5-D3FE1B532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118">
              <a:extLst>
                <a:ext uri="{FF2B5EF4-FFF2-40B4-BE49-F238E27FC236}">
                  <a16:creationId xmlns:a16="http://schemas.microsoft.com/office/drawing/2014/main" id="{9B64BCF6-5F0E-E555-FCEC-C0A11BA58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119">
              <a:extLst>
                <a:ext uri="{FF2B5EF4-FFF2-40B4-BE49-F238E27FC236}">
                  <a16:creationId xmlns:a16="http://schemas.microsoft.com/office/drawing/2014/main" id="{7060785A-667A-274C-70A9-553396B05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120">
              <a:extLst>
                <a:ext uri="{FF2B5EF4-FFF2-40B4-BE49-F238E27FC236}">
                  <a16:creationId xmlns:a16="http://schemas.microsoft.com/office/drawing/2014/main" id="{A4E27C24-56B7-EC59-1FE1-7F922A717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121">
              <a:extLst>
                <a:ext uri="{FF2B5EF4-FFF2-40B4-BE49-F238E27FC236}">
                  <a16:creationId xmlns:a16="http://schemas.microsoft.com/office/drawing/2014/main" id="{8022E299-19F3-13A3-5515-961E17CD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122">
              <a:extLst>
                <a:ext uri="{FF2B5EF4-FFF2-40B4-BE49-F238E27FC236}">
                  <a16:creationId xmlns:a16="http://schemas.microsoft.com/office/drawing/2014/main" id="{AA018681-BA45-CC3D-445E-6B74451F0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id="{54279965-D4A8-F029-2663-527E570FD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124">
              <a:extLst>
                <a:ext uri="{FF2B5EF4-FFF2-40B4-BE49-F238E27FC236}">
                  <a16:creationId xmlns:a16="http://schemas.microsoft.com/office/drawing/2014/main" id="{98BF88CE-9928-70C3-3F92-873059969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65EB6A46-9B12-6347-E864-0C9DC82A7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127">
              <a:extLst>
                <a:ext uri="{FF2B5EF4-FFF2-40B4-BE49-F238E27FC236}">
                  <a16:creationId xmlns:a16="http://schemas.microsoft.com/office/drawing/2014/main" id="{7D64C449-F296-6F1F-E1B8-5948FD9F4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887"/>
              <a:ext cx="540" cy="49"/>
            </a:xfrm>
            <a:custGeom>
              <a:avLst/>
              <a:gdLst>
                <a:gd name="T0" fmla="*/ 436 w 1620"/>
                <a:gd name="T1" fmla="*/ 0 h 147"/>
                <a:gd name="T2" fmla="*/ 436 w 1620"/>
                <a:gd name="T3" fmla="*/ 0 h 147"/>
                <a:gd name="T4" fmla="*/ 404 w 1620"/>
                <a:gd name="T5" fmla="*/ 2 h 147"/>
                <a:gd name="T6" fmla="*/ 375 w 1620"/>
                <a:gd name="T7" fmla="*/ 3 h 147"/>
                <a:gd name="T8" fmla="*/ 375 w 1620"/>
                <a:gd name="T9" fmla="*/ 3 h 147"/>
                <a:gd name="T10" fmla="*/ 335 w 1620"/>
                <a:gd name="T11" fmla="*/ 6 h 147"/>
                <a:gd name="T12" fmla="*/ 298 w 1620"/>
                <a:gd name="T13" fmla="*/ 11 h 147"/>
                <a:gd name="T14" fmla="*/ 263 w 1620"/>
                <a:gd name="T15" fmla="*/ 17 h 147"/>
                <a:gd name="T16" fmla="*/ 228 w 1620"/>
                <a:gd name="T17" fmla="*/ 23 h 147"/>
                <a:gd name="T18" fmla="*/ 168 w 1620"/>
                <a:gd name="T19" fmla="*/ 36 h 147"/>
                <a:gd name="T20" fmla="*/ 114 w 1620"/>
                <a:gd name="T21" fmla="*/ 49 h 147"/>
                <a:gd name="T22" fmla="*/ 71 w 1620"/>
                <a:gd name="T23" fmla="*/ 63 h 147"/>
                <a:gd name="T24" fmla="*/ 37 w 1620"/>
                <a:gd name="T25" fmla="*/ 75 h 147"/>
                <a:gd name="T26" fmla="*/ 3 w 1620"/>
                <a:gd name="T27" fmla="*/ 88 h 147"/>
                <a:gd name="T28" fmla="*/ 3 w 1620"/>
                <a:gd name="T29" fmla="*/ 88 h 147"/>
                <a:gd name="T30" fmla="*/ 1 w 1620"/>
                <a:gd name="T31" fmla="*/ 95 h 147"/>
                <a:gd name="T32" fmla="*/ 1 w 1620"/>
                <a:gd name="T33" fmla="*/ 95 h 147"/>
                <a:gd name="T34" fmla="*/ 0 w 1620"/>
                <a:gd name="T35" fmla="*/ 147 h 147"/>
                <a:gd name="T36" fmla="*/ 1610 w 1620"/>
                <a:gd name="T37" fmla="*/ 147 h 147"/>
                <a:gd name="T38" fmla="*/ 1610 w 1620"/>
                <a:gd name="T39" fmla="*/ 147 h 147"/>
                <a:gd name="T40" fmla="*/ 1611 w 1620"/>
                <a:gd name="T41" fmla="*/ 146 h 147"/>
                <a:gd name="T42" fmla="*/ 1611 w 1620"/>
                <a:gd name="T43" fmla="*/ 146 h 147"/>
                <a:gd name="T44" fmla="*/ 1614 w 1620"/>
                <a:gd name="T45" fmla="*/ 138 h 147"/>
                <a:gd name="T46" fmla="*/ 1614 w 1620"/>
                <a:gd name="T47" fmla="*/ 138 h 147"/>
                <a:gd name="T48" fmla="*/ 1618 w 1620"/>
                <a:gd name="T49" fmla="*/ 115 h 147"/>
                <a:gd name="T50" fmla="*/ 1620 w 1620"/>
                <a:gd name="T51" fmla="*/ 89 h 147"/>
                <a:gd name="T52" fmla="*/ 1620 w 1620"/>
                <a:gd name="T53" fmla="*/ 89 h 147"/>
                <a:gd name="T54" fmla="*/ 1578 w 1620"/>
                <a:gd name="T55" fmla="*/ 89 h 147"/>
                <a:gd name="T56" fmla="*/ 1483 w 1620"/>
                <a:gd name="T57" fmla="*/ 91 h 147"/>
                <a:gd name="T58" fmla="*/ 1483 w 1620"/>
                <a:gd name="T59" fmla="*/ 91 h 147"/>
                <a:gd name="T60" fmla="*/ 1320 w 1620"/>
                <a:gd name="T61" fmla="*/ 89 h 147"/>
                <a:gd name="T62" fmla="*/ 1320 w 1620"/>
                <a:gd name="T63" fmla="*/ 89 h 147"/>
                <a:gd name="T64" fmla="*/ 1284 w 1620"/>
                <a:gd name="T65" fmla="*/ 88 h 147"/>
                <a:gd name="T66" fmla="*/ 1243 w 1620"/>
                <a:gd name="T67" fmla="*/ 85 h 147"/>
                <a:gd name="T68" fmla="*/ 1143 w 1620"/>
                <a:gd name="T69" fmla="*/ 75 h 147"/>
                <a:gd name="T70" fmla="*/ 1030 w 1620"/>
                <a:gd name="T71" fmla="*/ 60 h 147"/>
                <a:gd name="T72" fmla="*/ 907 w 1620"/>
                <a:gd name="T73" fmla="*/ 43 h 147"/>
                <a:gd name="T74" fmla="*/ 779 w 1620"/>
                <a:gd name="T75" fmla="*/ 28 h 147"/>
                <a:gd name="T76" fmla="*/ 655 w 1620"/>
                <a:gd name="T77" fmla="*/ 14 h 147"/>
                <a:gd name="T78" fmla="*/ 595 w 1620"/>
                <a:gd name="T79" fmla="*/ 9 h 147"/>
                <a:gd name="T80" fmla="*/ 539 w 1620"/>
                <a:gd name="T81" fmla="*/ 5 h 147"/>
                <a:gd name="T82" fmla="*/ 485 w 1620"/>
                <a:gd name="T83" fmla="*/ 2 h 147"/>
                <a:gd name="T84" fmla="*/ 436 w 1620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0" h="147">
                  <a:moveTo>
                    <a:pt x="436" y="0"/>
                  </a:moveTo>
                  <a:lnTo>
                    <a:pt x="436" y="0"/>
                  </a:lnTo>
                  <a:lnTo>
                    <a:pt x="404" y="2"/>
                  </a:lnTo>
                  <a:lnTo>
                    <a:pt x="375" y="3"/>
                  </a:lnTo>
                  <a:lnTo>
                    <a:pt x="375" y="3"/>
                  </a:lnTo>
                  <a:lnTo>
                    <a:pt x="335" y="6"/>
                  </a:lnTo>
                  <a:lnTo>
                    <a:pt x="298" y="11"/>
                  </a:lnTo>
                  <a:lnTo>
                    <a:pt x="263" y="17"/>
                  </a:lnTo>
                  <a:lnTo>
                    <a:pt x="228" y="23"/>
                  </a:lnTo>
                  <a:lnTo>
                    <a:pt x="168" y="36"/>
                  </a:lnTo>
                  <a:lnTo>
                    <a:pt x="114" y="49"/>
                  </a:lnTo>
                  <a:lnTo>
                    <a:pt x="71" y="63"/>
                  </a:lnTo>
                  <a:lnTo>
                    <a:pt x="37" y="75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147"/>
                  </a:lnTo>
                  <a:lnTo>
                    <a:pt x="1610" y="147"/>
                  </a:lnTo>
                  <a:lnTo>
                    <a:pt x="1610" y="147"/>
                  </a:lnTo>
                  <a:lnTo>
                    <a:pt x="1611" y="146"/>
                  </a:lnTo>
                  <a:lnTo>
                    <a:pt x="1611" y="146"/>
                  </a:lnTo>
                  <a:lnTo>
                    <a:pt x="1614" y="138"/>
                  </a:lnTo>
                  <a:lnTo>
                    <a:pt x="1614" y="138"/>
                  </a:lnTo>
                  <a:lnTo>
                    <a:pt x="1618" y="115"/>
                  </a:lnTo>
                  <a:lnTo>
                    <a:pt x="1620" y="89"/>
                  </a:lnTo>
                  <a:lnTo>
                    <a:pt x="1620" y="89"/>
                  </a:lnTo>
                  <a:lnTo>
                    <a:pt x="1578" y="89"/>
                  </a:lnTo>
                  <a:lnTo>
                    <a:pt x="1483" y="91"/>
                  </a:lnTo>
                  <a:lnTo>
                    <a:pt x="1483" y="91"/>
                  </a:lnTo>
                  <a:lnTo>
                    <a:pt x="1320" y="89"/>
                  </a:lnTo>
                  <a:lnTo>
                    <a:pt x="1320" y="89"/>
                  </a:lnTo>
                  <a:lnTo>
                    <a:pt x="1284" y="88"/>
                  </a:lnTo>
                  <a:lnTo>
                    <a:pt x="1243" y="85"/>
                  </a:lnTo>
                  <a:lnTo>
                    <a:pt x="1143" y="75"/>
                  </a:lnTo>
                  <a:lnTo>
                    <a:pt x="1030" y="60"/>
                  </a:lnTo>
                  <a:lnTo>
                    <a:pt x="907" y="43"/>
                  </a:lnTo>
                  <a:lnTo>
                    <a:pt x="779" y="28"/>
                  </a:lnTo>
                  <a:lnTo>
                    <a:pt x="655" y="14"/>
                  </a:lnTo>
                  <a:lnTo>
                    <a:pt x="595" y="9"/>
                  </a:lnTo>
                  <a:lnTo>
                    <a:pt x="539" y="5"/>
                  </a:lnTo>
                  <a:lnTo>
                    <a:pt x="485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128">
              <a:extLst>
                <a:ext uri="{FF2B5EF4-FFF2-40B4-BE49-F238E27FC236}">
                  <a16:creationId xmlns:a16="http://schemas.microsoft.com/office/drawing/2014/main" id="{342A0244-7E4C-6043-6DE4-2BFCF95A7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" y="2486"/>
              <a:ext cx="1155" cy="477"/>
            </a:xfrm>
            <a:custGeom>
              <a:avLst/>
              <a:gdLst>
                <a:gd name="T0" fmla="*/ 2963 w 3466"/>
                <a:gd name="T1" fmla="*/ 1350 h 1433"/>
                <a:gd name="T2" fmla="*/ 2962 w 3466"/>
                <a:gd name="T3" fmla="*/ 1351 h 1433"/>
                <a:gd name="T4" fmla="*/ 2962 w 3466"/>
                <a:gd name="T5" fmla="*/ 1354 h 1433"/>
                <a:gd name="T6" fmla="*/ 1353 w 3466"/>
                <a:gd name="T7" fmla="*/ 1299 h 1433"/>
                <a:gd name="T8" fmla="*/ 1343 w 3466"/>
                <a:gd name="T9" fmla="*/ 1374 h 1433"/>
                <a:gd name="T10" fmla="*/ 1344 w 3466"/>
                <a:gd name="T11" fmla="*/ 1420 h 1433"/>
                <a:gd name="T12" fmla="*/ 1352 w 3466"/>
                <a:gd name="T13" fmla="*/ 1351 h 1433"/>
                <a:gd name="T14" fmla="*/ 3466 w 3466"/>
                <a:gd name="T15" fmla="*/ 0 h 1433"/>
                <a:gd name="T16" fmla="*/ 101 w 3466"/>
                <a:gd name="T17" fmla="*/ 7 h 1433"/>
                <a:gd name="T18" fmla="*/ 43 w 3466"/>
                <a:gd name="T19" fmla="*/ 68 h 1433"/>
                <a:gd name="T20" fmla="*/ 0 w 3466"/>
                <a:gd name="T21" fmla="*/ 123 h 1433"/>
                <a:gd name="T22" fmla="*/ 234 w 3466"/>
                <a:gd name="T23" fmla="*/ 92 h 1433"/>
                <a:gd name="T24" fmla="*/ 511 w 3466"/>
                <a:gd name="T25" fmla="*/ 67 h 1433"/>
                <a:gd name="T26" fmla="*/ 683 w 3466"/>
                <a:gd name="T27" fmla="*/ 61 h 1433"/>
                <a:gd name="T28" fmla="*/ 765 w 3466"/>
                <a:gd name="T29" fmla="*/ 64 h 1433"/>
                <a:gd name="T30" fmla="*/ 875 w 3466"/>
                <a:gd name="T31" fmla="*/ 74 h 1433"/>
                <a:gd name="T32" fmla="*/ 960 w 3466"/>
                <a:gd name="T33" fmla="*/ 95 h 1433"/>
                <a:gd name="T34" fmla="*/ 1003 w 3466"/>
                <a:gd name="T35" fmla="*/ 114 h 1433"/>
                <a:gd name="T36" fmla="*/ 1096 w 3466"/>
                <a:gd name="T37" fmla="*/ 169 h 1433"/>
                <a:gd name="T38" fmla="*/ 1237 w 3466"/>
                <a:gd name="T39" fmla="*/ 285 h 1433"/>
                <a:gd name="T40" fmla="*/ 1325 w 3466"/>
                <a:gd name="T41" fmla="*/ 380 h 1433"/>
                <a:gd name="T42" fmla="*/ 1381 w 3466"/>
                <a:gd name="T43" fmla="*/ 456 h 1433"/>
                <a:gd name="T44" fmla="*/ 1429 w 3466"/>
                <a:gd name="T45" fmla="*/ 535 h 1433"/>
                <a:gd name="T46" fmla="*/ 1463 w 3466"/>
                <a:gd name="T47" fmla="*/ 616 h 1433"/>
                <a:gd name="T48" fmla="*/ 1482 w 3466"/>
                <a:gd name="T49" fmla="*/ 696 h 1433"/>
                <a:gd name="T50" fmla="*/ 1485 w 3466"/>
                <a:gd name="T51" fmla="*/ 777 h 1433"/>
                <a:gd name="T52" fmla="*/ 1468 w 3466"/>
                <a:gd name="T53" fmla="*/ 867 h 1433"/>
                <a:gd name="T54" fmla="*/ 1416 w 3466"/>
                <a:gd name="T55" fmla="*/ 1063 h 1433"/>
                <a:gd name="T56" fmla="*/ 1355 w 3466"/>
                <a:gd name="T57" fmla="*/ 1292 h 1433"/>
                <a:gd name="T58" fmla="*/ 1423 w 3466"/>
                <a:gd name="T59" fmla="*/ 1267 h 1433"/>
                <a:gd name="T60" fmla="*/ 1580 w 3466"/>
                <a:gd name="T61" fmla="*/ 1227 h 1433"/>
                <a:gd name="T62" fmla="*/ 1687 w 3466"/>
                <a:gd name="T63" fmla="*/ 1210 h 1433"/>
                <a:gd name="T64" fmla="*/ 1756 w 3466"/>
                <a:gd name="T65" fmla="*/ 1206 h 1433"/>
                <a:gd name="T66" fmla="*/ 1837 w 3466"/>
                <a:gd name="T67" fmla="*/ 1206 h 1433"/>
                <a:gd name="T68" fmla="*/ 2007 w 3466"/>
                <a:gd name="T69" fmla="*/ 1218 h 1433"/>
                <a:gd name="T70" fmla="*/ 2382 w 3466"/>
                <a:gd name="T71" fmla="*/ 1264 h 1433"/>
                <a:gd name="T72" fmla="*/ 2636 w 3466"/>
                <a:gd name="T73" fmla="*/ 1292 h 1433"/>
                <a:gd name="T74" fmla="*/ 2835 w 3466"/>
                <a:gd name="T75" fmla="*/ 1295 h 1433"/>
                <a:gd name="T76" fmla="*/ 2972 w 3466"/>
                <a:gd name="T77" fmla="*/ 1293 h 1433"/>
                <a:gd name="T78" fmla="*/ 2969 w 3466"/>
                <a:gd name="T79" fmla="*/ 1222 h 1433"/>
                <a:gd name="T80" fmla="*/ 2948 w 3466"/>
                <a:gd name="T81" fmla="*/ 1071 h 1433"/>
                <a:gd name="T82" fmla="*/ 2936 w 3466"/>
                <a:gd name="T83" fmla="*/ 983 h 1433"/>
                <a:gd name="T84" fmla="*/ 2947 w 3466"/>
                <a:gd name="T85" fmla="*/ 867 h 1433"/>
                <a:gd name="T86" fmla="*/ 2916 w 3466"/>
                <a:gd name="T87" fmla="*/ 835 h 1433"/>
                <a:gd name="T88" fmla="*/ 2801 w 3466"/>
                <a:gd name="T89" fmla="*/ 585 h 1433"/>
                <a:gd name="T90" fmla="*/ 2773 w 3466"/>
                <a:gd name="T91" fmla="*/ 515 h 1433"/>
                <a:gd name="T92" fmla="*/ 2767 w 3466"/>
                <a:gd name="T93" fmla="*/ 471 h 1433"/>
                <a:gd name="T94" fmla="*/ 2774 w 3466"/>
                <a:gd name="T95" fmla="*/ 425 h 1433"/>
                <a:gd name="T96" fmla="*/ 2792 w 3466"/>
                <a:gd name="T97" fmla="*/ 379 h 1433"/>
                <a:gd name="T98" fmla="*/ 2847 w 3466"/>
                <a:gd name="T99" fmla="*/ 291 h 1433"/>
                <a:gd name="T100" fmla="*/ 2917 w 3466"/>
                <a:gd name="T101" fmla="*/ 218 h 1433"/>
                <a:gd name="T102" fmla="*/ 2985 w 3466"/>
                <a:gd name="T103" fmla="*/ 171 h 1433"/>
                <a:gd name="T104" fmla="*/ 3019 w 3466"/>
                <a:gd name="T105" fmla="*/ 159 h 1433"/>
                <a:gd name="T106" fmla="*/ 3060 w 3466"/>
                <a:gd name="T107" fmla="*/ 150 h 1433"/>
                <a:gd name="T108" fmla="*/ 3270 w 3466"/>
                <a:gd name="T10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6" h="1433">
                  <a:moveTo>
                    <a:pt x="2966" y="1342"/>
                  </a:moveTo>
                  <a:lnTo>
                    <a:pt x="2966" y="1342"/>
                  </a:lnTo>
                  <a:lnTo>
                    <a:pt x="2963" y="1350"/>
                  </a:lnTo>
                  <a:lnTo>
                    <a:pt x="2963" y="1350"/>
                  </a:lnTo>
                  <a:lnTo>
                    <a:pt x="2962" y="1351"/>
                  </a:lnTo>
                  <a:lnTo>
                    <a:pt x="2962" y="1351"/>
                  </a:lnTo>
                  <a:lnTo>
                    <a:pt x="2960" y="1357"/>
                  </a:lnTo>
                  <a:lnTo>
                    <a:pt x="2960" y="1357"/>
                  </a:lnTo>
                  <a:lnTo>
                    <a:pt x="2962" y="1354"/>
                  </a:lnTo>
                  <a:lnTo>
                    <a:pt x="2962" y="1354"/>
                  </a:lnTo>
                  <a:lnTo>
                    <a:pt x="2966" y="1342"/>
                  </a:lnTo>
                  <a:close/>
                  <a:moveTo>
                    <a:pt x="1353" y="1299"/>
                  </a:moveTo>
                  <a:lnTo>
                    <a:pt x="1353" y="1299"/>
                  </a:lnTo>
                  <a:lnTo>
                    <a:pt x="1347" y="1338"/>
                  </a:lnTo>
                  <a:lnTo>
                    <a:pt x="1343" y="1374"/>
                  </a:lnTo>
                  <a:lnTo>
                    <a:pt x="1343" y="1390"/>
                  </a:lnTo>
                  <a:lnTo>
                    <a:pt x="1343" y="1406"/>
                  </a:lnTo>
                  <a:lnTo>
                    <a:pt x="1344" y="1420"/>
                  </a:lnTo>
                  <a:lnTo>
                    <a:pt x="1347" y="1433"/>
                  </a:lnTo>
                  <a:lnTo>
                    <a:pt x="1347" y="1433"/>
                  </a:lnTo>
                  <a:lnTo>
                    <a:pt x="1352" y="1351"/>
                  </a:lnTo>
                  <a:lnTo>
                    <a:pt x="1352" y="1351"/>
                  </a:lnTo>
                  <a:lnTo>
                    <a:pt x="1353" y="1299"/>
                  </a:lnTo>
                  <a:close/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129">
              <a:extLst>
                <a:ext uri="{FF2B5EF4-FFF2-40B4-BE49-F238E27FC236}">
                  <a16:creationId xmlns:a16="http://schemas.microsoft.com/office/drawing/2014/main" id="{4EACC3C0-4A55-2262-52C1-EA03650EF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933"/>
              <a:ext cx="2" cy="5"/>
            </a:xfrm>
            <a:custGeom>
              <a:avLst/>
              <a:gdLst>
                <a:gd name="T0" fmla="*/ 6 w 6"/>
                <a:gd name="T1" fmla="*/ 0 h 15"/>
                <a:gd name="T2" fmla="*/ 6 w 6"/>
                <a:gd name="T3" fmla="*/ 0 h 15"/>
                <a:gd name="T4" fmla="*/ 3 w 6"/>
                <a:gd name="T5" fmla="*/ 8 h 15"/>
                <a:gd name="T6" fmla="*/ 3 w 6"/>
                <a:gd name="T7" fmla="*/ 8 h 15"/>
                <a:gd name="T8" fmla="*/ 2 w 6"/>
                <a:gd name="T9" fmla="*/ 9 h 15"/>
                <a:gd name="T10" fmla="*/ 2 w 6"/>
                <a:gd name="T11" fmla="*/ 9 h 15"/>
                <a:gd name="T12" fmla="*/ 0 w 6"/>
                <a:gd name="T13" fmla="*/ 15 h 15"/>
                <a:gd name="T14" fmla="*/ 0 w 6"/>
                <a:gd name="T15" fmla="*/ 15 h 15"/>
                <a:gd name="T16" fmla="*/ 2 w 6"/>
                <a:gd name="T17" fmla="*/ 12 h 15"/>
                <a:gd name="T18" fmla="*/ 2 w 6"/>
                <a:gd name="T19" fmla="*/ 12 h 15"/>
                <a:gd name="T20" fmla="*/ 6 w 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6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130">
              <a:extLst>
                <a:ext uri="{FF2B5EF4-FFF2-40B4-BE49-F238E27FC236}">
                  <a16:creationId xmlns:a16="http://schemas.microsoft.com/office/drawing/2014/main" id="{E684A6F3-7281-068E-DC79-925B29BC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19"/>
              <a:ext cx="4" cy="44"/>
            </a:xfrm>
            <a:custGeom>
              <a:avLst/>
              <a:gdLst>
                <a:gd name="T0" fmla="*/ 10 w 10"/>
                <a:gd name="T1" fmla="*/ 0 h 134"/>
                <a:gd name="T2" fmla="*/ 10 w 10"/>
                <a:gd name="T3" fmla="*/ 0 h 134"/>
                <a:gd name="T4" fmla="*/ 4 w 10"/>
                <a:gd name="T5" fmla="*/ 39 h 134"/>
                <a:gd name="T6" fmla="*/ 0 w 10"/>
                <a:gd name="T7" fmla="*/ 75 h 134"/>
                <a:gd name="T8" fmla="*/ 0 w 10"/>
                <a:gd name="T9" fmla="*/ 91 h 134"/>
                <a:gd name="T10" fmla="*/ 0 w 10"/>
                <a:gd name="T11" fmla="*/ 107 h 134"/>
                <a:gd name="T12" fmla="*/ 1 w 10"/>
                <a:gd name="T13" fmla="*/ 121 h 134"/>
                <a:gd name="T14" fmla="*/ 4 w 10"/>
                <a:gd name="T15" fmla="*/ 134 h 134"/>
                <a:gd name="T16" fmla="*/ 4 w 10"/>
                <a:gd name="T17" fmla="*/ 134 h 134"/>
                <a:gd name="T18" fmla="*/ 9 w 10"/>
                <a:gd name="T19" fmla="*/ 52 h 134"/>
                <a:gd name="T20" fmla="*/ 9 w 10"/>
                <a:gd name="T21" fmla="*/ 52 h 134"/>
                <a:gd name="T22" fmla="*/ 10 w 1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4">
                  <a:moveTo>
                    <a:pt x="10" y="0"/>
                  </a:moveTo>
                  <a:lnTo>
                    <a:pt x="10" y="0"/>
                  </a:lnTo>
                  <a:lnTo>
                    <a:pt x="4" y="39"/>
                  </a:lnTo>
                  <a:lnTo>
                    <a:pt x="0" y="75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1" y="121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131">
              <a:extLst>
                <a:ext uri="{FF2B5EF4-FFF2-40B4-BE49-F238E27FC236}">
                  <a16:creationId xmlns:a16="http://schemas.microsoft.com/office/drawing/2014/main" id="{0E1907F1-DE1A-5C59-35D8-22E407671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486"/>
              <a:ext cx="1155" cy="431"/>
            </a:xfrm>
            <a:custGeom>
              <a:avLst/>
              <a:gdLst>
                <a:gd name="T0" fmla="*/ 110 w 3466"/>
                <a:gd name="T1" fmla="*/ 0 h 1295"/>
                <a:gd name="T2" fmla="*/ 61 w 3466"/>
                <a:gd name="T3" fmla="*/ 48 h 1295"/>
                <a:gd name="T4" fmla="*/ 0 w 3466"/>
                <a:gd name="T5" fmla="*/ 123 h 1295"/>
                <a:gd name="T6" fmla="*/ 141 w 3466"/>
                <a:gd name="T7" fmla="*/ 104 h 1295"/>
                <a:gd name="T8" fmla="*/ 453 w 3466"/>
                <a:gd name="T9" fmla="*/ 71 h 1295"/>
                <a:gd name="T10" fmla="*/ 627 w 3466"/>
                <a:gd name="T11" fmla="*/ 62 h 1295"/>
                <a:gd name="T12" fmla="*/ 725 w 3466"/>
                <a:gd name="T13" fmla="*/ 62 h 1295"/>
                <a:gd name="T14" fmla="*/ 841 w 3466"/>
                <a:gd name="T15" fmla="*/ 70 h 1295"/>
                <a:gd name="T16" fmla="*/ 934 w 3466"/>
                <a:gd name="T17" fmla="*/ 86 h 1295"/>
                <a:gd name="T18" fmla="*/ 980 w 3466"/>
                <a:gd name="T19" fmla="*/ 104 h 1295"/>
                <a:gd name="T20" fmla="*/ 1049 w 3466"/>
                <a:gd name="T21" fmla="*/ 140 h 1295"/>
                <a:gd name="T22" fmla="*/ 1191 w 3466"/>
                <a:gd name="T23" fmla="*/ 244 h 1295"/>
                <a:gd name="T24" fmla="*/ 1304 w 3466"/>
                <a:gd name="T25" fmla="*/ 355 h 1295"/>
                <a:gd name="T26" fmla="*/ 1364 w 3466"/>
                <a:gd name="T27" fmla="*/ 429 h 1295"/>
                <a:gd name="T28" fmla="*/ 1414 w 3466"/>
                <a:gd name="T29" fmla="*/ 508 h 1295"/>
                <a:gd name="T30" fmla="*/ 1453 w 3466"/>
                <a:gd name="T31" fmla="*/ 588 h 1295"/>
                <a:gd name="T32" fmla="*/ 1478 w 3466"/>
                <a:gd name="T33" fmla="*/ 670 h 1295"/>
                <a:gd name="T34" fmla="*/ 1487 w 3466"/>
                <a:gd name="T35" fmla="*/ 750 h 1295"/>
                <a:gd name="T36" fmla="*/ 1481 w 3466"/>
                <a:gd name="T37" fmla="*/ 802 h 1295"/>
                <a:gd name="T38" fmla="*/ 1433 w 3466"/>
                <a:gd name="T39" fmla="*/ 999 h 1295"/>
                <a:gd name="T40" fmla="*/ 1367 w 3466"/>
                <a:gd name="T41" fmla="*/ 1240 h 1295"/>
                <a:gd name="T42" fmla="*/ 1389 w 3466"/>
                <a:gd name="T43" fmla="*/ 1279 h 1295"/>
                <a:gd name="T44" fmla="*/ 1520 w 3466"/>
                <a:gd name="T45" fmla="*/ 1240 h 1295"/>
                <a:gd name="T46" fmla="*/ 1650 w 3466"/>
                <a:gd name="T47" fmla="*/ 1215 h 1295"/>
                <a:gd name="T48" fmla="*/ 1727 w 3466"/>
                <a:gd name="T49" fmla="*/ 1207 h 1295"/>
                <a:gd name="T50" fmla="*/ 1788 w 3466"/>
                <a:gd name="T51" fmla="*/ 1204 h 1295"/>
                <a:gd name="T52" fmla="*/ 1947 w 3466"/>
                <a:gd name="T53" fmla="*/ 1213 h 1295"/>
                <a:gd name="T54" fmla="*/ 2259 w 3466"/>
                <a:gd name="T55" fmla="*/ 1247 h 1295"/>
                <a:gd name="T56" fmla="*/ 2595 w 3466"/>
                <a:gd name="T57" fmla="*/ 1289 h 1295"/>
                <a:gd name="T58" fmla="*/ 2672 w 3466"/>
                <a:gd name="T59" fmla="*/ 1293 h 1295"/>
                <a:gd name="T60" fmla="*/ 2930 w 3466"/>
                <a:gd name="T61" fmla="*/ 1293 h 1295"/>
                <a:gd name="T62" fmla="*/ 2972 w 3466"/>
                <a:gd name="T63" fmla="*/ 1258 h 1295"/>
                <a:gd name="T64" fmla="*/ 2960 w 3466"/>
                <a:gd name="T65" fmla="*/ 1145 h 1295"/>
                <a:gd name="T66" fmla="*/ 2938 w 3466"/>
                <a:gd name="T67" fmla="*/ 1010 h 1295"/>
                <a:gd name="T68" fmla="*/ 2941 w 3466"/>
                <a:gd name="T69" fmla="*/ 910 h 1295"/>
                <a:gd name="T70" fmla="*/ 2930 w 3466"/>
                <a:gd name="T71" fmla="*/ 866 h 1295"/>
                <a:gd name="T72" fmla="*/ 2826 w 3466"/>
                <a:gd name="T73" fmla="*/ 644 h 1295"/>
                <a:gd name="T74" fmla="*/ 2777 w 3466"/>
                <a:gd name="T75" fmla="*/ 529 h 1295"/>
                <a:gd name="T76" fmla="*/ 2768 w 3466"/>
                <a:gd name="T77" fmla="*/ 486 h 1295"/>
                <a:gd name="T78" fmla="*/ 2771 w 3466"/>
                <a:gd name="T79" fmla="*/ 440 h 1295"/>
                <a:gd name="T80" fmla="*/ 2785 w 3466"/>
                <a:gd name="T81" fmla="*/ 394 h 1295"/>
                <a:gd name="T82" fmla="*/ 2826 w 3466"/>
                <a:gd name="T83" fmla="*/ 319 h 1295"/>
                <a:gd name="T84" fmla="*/ 2893 w 3466"/>
                <a:gd name="T85" fmla="*/ 241 h 1295"/>
                <a:gd name="T86" fmla="*/ 2963 w 3466"/>
                <a:gd name="T87" fmla="*/ 183 h 1295"/>
                <a:gd name="T88" fmla="*/ 3012 w 3466"/>
                <a:gd name="T89" fmla="*/ 160 h 1295"/>
                <a:gd name="T90" fmla="*/ 3037 w 3466"/>
                <a:gd name="T91" fmla="*/ 156 h 1295"/>
                <a:gd name="T92" fmla="*/ 3193 w 3466"/>
                <a:gd name="T93" fmla="*/ 105 h 1295"/>
                <a:gd name="T94" fmla="*/ 3466 w 3466"/>
                <a:gd name="T95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66" h="1295"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132">
              <a:extLst>
                <a:ext uri="{FF2B5EF4-FFF2-40B4-BE49-F238E27FC236}">
                  <a16:creationId xmlns:a16="http://schemas.microsoft.com/office/drawing/2014/main" id="{598778C4-40F2-9EDD-BD7D-A014F800F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BAF9F216-29AE-DB9A-9C8B-534B307FB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134">
              <a:extLst>
                <a:ext uri="{FF2B5EF4-FFF2-40B4-BE49-F238E27FC236}">
                  <a16:creationId xmlns:a16="http://schemas.microsoft.com/office/drawing/2014/main" id="{A59BD009-EC72-A4D8-2BBF-81558440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135">
              <a:extLst>
                <a:ext uri="{FF2B5EF4-FFF2-40B4-BE49-F238E27FC236}">
                  <a16:creationId xmlns:a16="http://schemas.microsoft.com/office/drawing/2014/main" id="{11FC41B7-7CD2-29D6-5C00-1044C3FB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136">
              <a:extLst>
                <a:ext uri="{FF2B5EF4-FFF2-40B4-BE49-F238E27FC236}">
                  <a16:creationId xmlns:a16="http://schemas.microsoft.com/office/drawing/2014/main" id="{47F15BA4-39E5-615F-3C10-8263CC4DC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732"/>
              <a:ext cx="1250" cy="759"/>
            </a:xfrm>
            <a:custGeom>
              <a:avLst/>
              <a:gdLst>
                <a:gd name="T0" fmla="*/ 423 w 3749"/>
                <a:gd name="T1" fmla="*/ 42 h 2276"/>
                <a:gd name="T2" fmla="*/ 1788 w 3749"/>
                <a:gd name="T3" fmla="*/ 42 h 2276"/>
                <a:gd name="T4" fmla="*/ 3222 w 3749"/>
                <a:gd name="T5" fmla="*/ 42 h 2276"/>
                <a:gd name="T6" fmla="*/ 3582 w 3749"/>
                <a:gd name="T7" fmla="*/ 45 h 2276"/>
                <a:gd name="T8" fmla="*/ 3640 w 3749"/>
                <a:gd name="T9" fmla="*/ 67 h 2276"/>
                <a:gd name="T10" fmla="*/ 3683 w 3749"/>
                <a:gd name="T11" fmla="*/ 108 h 2276"/>
                <a:gd name="T12" fmla="*/ 3705 w 3749"/>
                <a:gd name="T13" fmla="*/ 165 h 2276"/>
                <a:gd name="T14" fmla="*/ 3703 w 3749"/>
                <a:gd name="T15" fmla="*/ 258 h 2276"/>
                <a:gd name="T16" fmla="*/ 3662 w 3749"/>
                <a:gd name="T17" fmla="*/ 953 h 2276"/>
                <a:gd name="T18" fmla="*/ 3583 w 3749"/>
                <a:gd name="T19" fmla="*/ 2230 h 2276"/>
                <a:gd name="T20" fmla="*/ 3602 w 3749"/>
                <a:gd name="T21" fmla="*/ 2233 h 2276"/>
                <a:gd name="T22" fmla="*/ 2438 w 3749"/>
                <a:gd name="T23" fmla="*/ 2233 h 2276"/>
                <a:gd name="T24" fmla="*/ 585 w 3749"/>
                <a:gd name="T25" fmla="*/ 2233 h 2276"/>
                <a:gd name="T26" fmla="*/ 215 w 3749"/>
                <a:gd name="T27" fmla="*/ 2233 h 2276"/>
                <a:gd name="T28" fmla="*/ 169 w 3749"/>
                <a:gd name="T29" fmla="*/ 2233 h 2276"/>
                <a:gd name="T30" fmla="*/ 184 w 3749"/>
                <a:gd name="T31" fmla="*/ 2254 h 2276"/>
                <a:gd name="T32" fmla="*/ 132 w 3749"/>
                <a:gd name="T33" fmla="*/ 1494 h 2276"/>
                <a:gd name="T34" fmla="*/ 53 w 3749"/>
                <a:gd name="T35" fmla="*/ 370 h 2276"/>
                <a:gd name="T36" fmla="*/ 43 w 3749"/>
                <a:gd name="T37" fmla="*/ 193 h 2276"/>
                <a:gd name="T38" fmla="*/ 61 w 3749"/>
                <a:gd name="T39" fmla="*/ 117 h 2276"/>
                <a:gd name="T40" fmla="*/ 98 w 3749"/>
                <a:gd name="T41" fmla="*/ 74 h 2276"/>
                <a:gd name="T42" fmla="*/ 148 w 3749"/>
                <a:gd name="T43" fmla="*/ 48 h 2276"/>
                <a:gd name="T44" fmla="*/ 190 w 3749"/>
                <a:gd name="T45" fmla="*/ 42 h 2276"/>
                <a:gd name="T46" fmla="*/ 209 w 3749"/>
                <a:gd name="T47" fmla="*/ 28 h 2276"/>
                <a:gd name="T48" fmla="*/ 202 w 3749"/>
                <a:gd name="T49" fmla="*/ 3 h 2276"/>
                <a:gd name="T50" fmla="*/ 190 w 3749"/>
                <a:gd name="T51" fmla="*/ 0 h 2276"/>
                <a:gd name="T52" fmla="*/ 113 w 3749"/>
                <a:gd name="T53" fmla="*/ 18 h 2276"/>
                <a:gd name="T54" fmla="*/ 52 w 3749"/>
                <a:gd name="T55" fmla="*/ 62 h 2276"/>
                <a:gd name="T56" fmla="*/ 12 w 3749"/>
                <a:gd name="T57" fmla="*/ 128 h 2276"/>
                <a:gd name="T58" fmla="*/ 1 w 3749"/>
                <a:gd name="T59" fmla="*/ 206 h 2276"/>
                <a:gd name="T60" fmla="*/ 38 w 3749"/>
                <a:gd name="T61" fmla="*/ 759 h 2276"/>
                <a:gd name="T62" fmla="*/ 121 w 3749"/>
                <a:gd name="T63" fmla="*/ 1965 h 2276"/>
                <a:gd name="T64" fmla="*/ 142 w 3749"/>
                <a:gd name="T65" fmla="*/ 2250 h 2276"/>
                <a:gd name="T66" fmla="*/ 144 w 3749"/>
                <a:gd name="T67" fmla="*/ 2262 h 2276"/>
                <a:gd name="T68" fmla="*/ 163 w 3749"/>
                <a:gd name="T69" fmla="*/ 2275 h 2276"/>
                <a:gd name="T70" fmla="*/ 1327 w 3749"/>
                <a:gd name="T71" fmla="*/ 2275 h 2276"/>
                <a:gd name="T72" fmla="*/ 3181 w 3749"/>
                <a:gd name="T73" fmla="*/ 2275 h 2276"/>
                <a:gd name="T74" fmla="*/ 3530 w 3749"/>
                <a:gd name="T75" fmla="*/ 2276 h 2276"/>
                <a:gd name="T76" fmla="*/ 3602 w 3749"/>
                <a:gd name="T77" fmla="*/ 2275 h 2276"/>
                <a:gd name="T78" fmla="*/ 3622 w 3749"/>
                <a:gd name="T79" fmla="*/ 2262 h 2276"/>
                <a:gd name="T80" fmla="*/ 3645 w 3749"/>
                <a:gd name="T81" fmla="*/ 1898 h 2276"/>
                <a:gd name="T82" fmla="*/ 3735 w 3749"/>
                <a:gd name="T83" fmla="*/ 422 h 2276"/>
                <a:gd name="T84" fmla="*/ 3749 w 3749"/>
                <a:gd name="T85" fmla="*/ 198 h 2276"/>
                <a:gd name="T86" fmla="*/ 3743 w 3749"/>
                <a:gd name="T87" fmla="*/ 140 h 2276"/>
                <a:gd name="T88" fmla="*/ 3720 w 3749"/>
                <a:gd name="T89" fmla="*/ 88 h 2276"/>
                <a:gd name="T90" fmla="*/ 3684 w 3749"/>
                <a:gd name="T91" fmla="*/ 45 h 2276"/>
                <a:gd name="T92" fmla="*/ 3635 w 3749"/>
                <a:gd name="T93" fmla="*/ 15 h 2276"/>
                <a:gd name="T94" fmla="*/ 3591 w 3749"/>
                <a:gd name="T95" fmla="*/ 3 h 2276"/>
                <a:gd name="T96" fmla="*/ 3516 w 3749"/>
                <a:gd name="T97" fmla="*/ 0 h 2276"/>
                <a:gd name="T98" fmla="*/ 2781 w 3749"/>
                <a:gd name="T99" fmla="*/ 0 h 2276"/>
                <a:gd name="T100" fmla="*/ 1204 w 3749"/>
                <a:gd name="T101" fmla="*/ 0 h 2276"/>
                <a:gd name="T102" fmla="*/ 205 w 3749"/>
                <a:gd name="T103" fmla="*/ 0 h 2276"/>
                <a:gd name="T104" fmla="*/ 181 w 3749"/>
                <a:gd name="T105" fmla="*/ 2 h 2276"/>
                <a:gd name="T106" fmla="*/ 170 w 3749"/>
                <a:gd name="T107" fmla="*/ 21 h 2276"/>
                <a:gd name="T108" fmla="*/ 181 w 3749"/>
                <a:gd name="T109" fmla="*/ 4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49" h="2276">
                  <a:moveTo>
                    <a:pt x="190" y="42"/>
                  </a:moveTo>
                  <a:lnTo>
                    <a:pt x="190" y="42"/>
                  </a:lnTo>
                  <a:lnTo>
                    <a:pt x="423" y="42"/>
                  </a:lnTo>
                  <a:lnTo>
                    <a:pt x="423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788" y="42"/>
                  </a:lnTo>
                  <a:lnTo>
                    <a:pt x="1788" y="42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3222" y="42"/>
                  </a:lnTo>
                  <a:lnTo>
                    <a:pt x="3222" y="42"/>
                  </a:lnTo>
                  <a:lnTo>
                    <a:pt x="3549" y="42"/>
                  </a:lnTo>
                  <a:lnTo>
                    <a:pt x="3549" y="42"/>
                  </a:lnTo>
                  <a:lnTo>
                    <a:pt x="3565" y="42"/>
                  </a:lnTo>
                  <a:lnTo>
                    <a:pt x="3582" y="45"/>
                  </a:lnTo>
                  <a:lnTo>
                    <a:pt x="3598" y="48"/>
                  </a:lnTo>
                  <a:lnTo>
                    <a:pt x="3613" y="54"/>
                  </a:lnTo>
                  <a:lnTo>
                    <a:pt x="3626" y="59"/>
                  </a:lnTo>
                  <a:lnTo>
                    <a:pt x="3640" y="67"/>
                  </a:lnTo>
                  <a:lnTo>
                    <a:pt x="3653" y="76"/>
                  </a:lnTo>
                  <a:lnTo>
                    <a:pt x="3663" y="85"/>
                  </a:lnTo>
                  <a:lnTo>
                    <a:pt x="3674" y="97"/>
                  </a:lnTo>
                  <a:lnTo>
                    <a:pt x="3683" y="108"/>
                  </a:lnTo>
                  <a:lnTo>
                    <a:pt x="3690" y="120"/>
                  </a:lnTo>
                  <a:lnTo>
                    <a:pt x="3697" y="135"/>
                  </a:lnTo>
                  <a:lnTo>
                    <a:pt x="3702" y="150"/>
                  </a:lnTo>
                  <a:lnTo>
                    <a:pt x="3705" y="165"/>
                  </a:lnTo>
                  <a:lnTo>
                    <a:pt x="3708" y="181"/>
                  </a:lnTo>
                  <a:lnTo>
                    <a:pt x="3708" y="199"/>
                  </a:lnTo>
                  <a:lnTo>
                    <a:pt x="3708" y="199"/>
                  </a:lnTo>
                  <a:lnTo>
                    <a:pt x="3703" y="258"/>
                  </a:lnTo>
                  <a:lnTo>
                    <a:pt x="3700" y="319"/>
                  </a:lnTo>
                  <a:lnTo>
                    <a:pt x="3700" y="319"/>
                  </a:lnTo>
                  <a:lnTo>
                    <a:pt x="3662" y="953"/>
                  </a:lnTo>
                  <a:lnTo>
                    <a:pt x="3662" y="953"/>
                  </a:lnTo>
                  <a:lnTo>
                    <a:pt x="3613" y="1740"/>
                  </a:lnTo>
                  <a:lnTo>
                    <a:pt x="3613" y="1740"/>
                  </a:lnTo>
                  <a:lnTo>
                    <a:pt x="3583" y="2230"/>
                  </a:lnTo>
                  <a:lnTo>
                    <a:pt x="3583" y="2230"/>
                  </a:lnTo>
                  <a:lnTo>
                    <a:pt x="3582" y="2254"/>
                  </a:lnTo>
                  <a:lnTo>
                    <a:pt x="3582" y="2254"/>
                  </a:lnTo>
                  <a:lnTo>
                    <a:pt x="3602" y="2233"/>
                  </a:lnTo>
                  <a:lnTo>
                    <a:pt x="3602" y="2233"/>
                  </a:lnTo>
                  <a:lnTo>
                    <a:pt x="3259" y="2233"/>
                  </a:lnTo>
                  <a:lnTo>
                    <a:pt x="3259" y="2233"/>
                  </a:lnTo>
                  <a:lnTo>
                    <a:pt x="2438" y="2233"/>
                  </a:lnTo>
                  <a:lnTo>
                    <a:pt x="2438" y="2233"/>
                  </a:lnTo>
                  <a:lnTo>
                    <a:pt x="1445" y="2233"/>
                  </a:lnTo>
                  <a:lnTo>
                    <a:pt x="1445" y="2233"/>
                  </a:lnTo>
                  <a:lnTo>
                    <a:pt x="585" y="2233"/>
                  </a:lnTo>
                  <a:lnTo>
                    <a:pt x="585" y="2233"/>
                  </a:lnTo>
                  <a:lnTo>
                    <a:pt x="304" y="2233"/>
                  </a:lnTo>
                  <a:lnTo>
                    <a:pt x="304" y="2233"/>
                  </a:lnTo>
                  <a:lnTo>
                    <a:pt x="215" y="2233"/>
                  </a:lnTo>
                  <a:lnTo>
                    <a:pt x="215" y="2233"/>
                  </a:lnTo>
                  <a:lnTo>
                    <a:pt x="191" y="2232"/>
                  </a:lnTo>
                  <a:lnTo>
                    <a:pt x="179" y="2232"/>
                  </a:lnTo>
                  <a:lnTo>
                    <a:pt x="169" y="2233"/>
                  </a:lnTo>
                  <a:lnTo>
                    <a:pt x="169" y="2233"/>
                  </a:lnTo>
                  <a:lnTo>
                    <a:pt x="163" y="2233"/>
                  </a:lnTo>
                  <a:lnTo>
                    <a:pt x="163" y="2233"/>
                  </a:lnTo>
                  <a:lnTo>
                    <a:pt x="184" y="2254"/>
                  </a:lnTo>
                  <a:lnTo>
                    <a:pt x="184" y="2254"/>
                  </a:lnTo>
                  <a:lnTo>
                    <a:pt x="169" y="2030"/>
                  </a:lnTo>
                  <a:lnTo>
                    <a:pt x="169" y="2030"/>
                  </a:lnTo>
                  <a:lnTo>
                    <a:pt x="132" y="1494"/>
                  </a:lnTo>
                  <a:lnTo>
                    <a:pt x="132" y="1494"/>
                  </a:lnTo>
                  <a:lnTo>
                    <a:pt x="89" y="870"/>
                  </a:lnTo>
                  <a:lnTo>
                    <a:pt x="89" y="8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3" y="212"/>
                  </a:lnTo>
                  <a:lnTo>
                    <a:pt x="43" y="193"/>
                  </a:lnTo>
                  <a:lnTo>
                    <a:pt x="44" y="172"/>
                  </a:lnTo>
                  <a:lnTo>
                    <a:pt x="47" y="153"/>
                  </a:lnTo>
                  <a:lnTo>
                    <a:pt x="53" y="135"/>
                  </a:lnTo>
                  <a:lnTo>
                    <a:pt x="61" y="117"/>
                  </a:lnTo>
                  <a:lnTo>
                    <a:pt x="72" y="100"/>
                  </a:lnTo>
                  <a:lnTo>
                    <a:pt x="86" y="83"/>
                  </a:lnTo>
                  <a:lnTo>
                    <a:pt x="86" y="83"/>
                  </a:lnTo>
                  <a:lnTo>
                    <a:pt x="98" y="74"/>
                  </a:lnTo>
                  <a:lnTo>
                    <a:pt x="110" y="65"/>
                  </a:lnTo>
                  <a:lnTo>
                    <a:pt x="121" y="58"/>
                  </a:lnTo>
                  <a:lnTo>
                    <a:pt x="135" y="54"/>
                  </a:lnTo>
                  <a:lnTo>
                    <a:pt x="148" y="48"/>
                  </a:lnTo>
                  <a:lnTo>
                    <a:pt x="162" y="45"/>
                  </a:lnTo>
                  <a:lnTo>
                    <a:pt x="175" y="43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4" y="42"/>
                  </a:lnTo>
                  <a:lnTo>
                    <a:pt x="199" y="40"/>
                  </a:lnTo>
                  <a:lnTo>
                    <a:pt x="205" y="34"/>
                  </a:lnTo>
                  <a:lnTo>
                    <a:pt x="209" y="28"/>
                  </a:lnTo>
                  <a:lnTo>
                    <a:pt x="211" y="21"/>
                  </a:lnTo>
                  <a:lnTo>
                    <a:pt x="209" y="13"/>
                  </a:lnTo>
                  <a:lnTo>
                    <a:pt x="205" y="6"/>
                  </a:lnTo>
                  <a:lnTo>
                    <a:pt x="202" y="3"/>
                  </a:lnTo>
                  <a:lnTo>
                    <a:pt x="199" y="2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9" y="2"/>
                  </a:lnTo>
                  <a:lnTo>
                    <a:pt x="150" y="5"/>
                  </a:lnTo>
                  <a:lnTo>
                    <a:pt x="130" y="10"/>
                  </a:lnTo>
                  <a:lnTo>
                    <a:pt x="113" y="18"/>
                  </a:lnTo>
                  <a:lnTo>
                    <a:pt x="95" y="27"/>
                  </a:lnTo>
                  <a:lnTo>
                    <a:pt x="80" y="37"/>
                  </a:lnTo>
                  <a:lnTo>
                    <a:pt x="65" y="49"/>
                  </a:lnTo>
                  <a:lnTo>
                    <a:pt x="52" y="62"/>
                  </a:lnTo>
                  <a:lnTo>
                    <a:pt x="38" y="77"/>
                  </a:lnTo>
                  <a:lnTo>
                    <a:pt x="28" y="92"/>
                  </a:lnTo>
                  <a:lnTo>
                    <a:pt x="19" y="110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3" y="165"/>
                  </a:lnTo>
                  <a:lnTo>
                    <a:pt x="0" y="18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38" y="759"/>
                  </a:lnTo>
                  <a:lnTo>
                    <a:pt x="38" y="759"/>
                  </a:lnTo>
                  <a:lnTo>
                    <a:pt x="83" y="1390"/>
                  </a:lnTo>
                  <a:lnTo>
                    <a:pt x="83" y="1390"/>
                  </a:lnTo>
                  <a:lnTo>
                    <a:pt x="121" y="1965"/>
                  </a:lnTo>
                  <a:lnTo>
                    <a:pt x="121" y="1965"/>
                  </a:lnTo>
                  <a:lnTo>
                    <a:pt x="130" y="2107"/>
                  </a:lnTo>
                  <a:lnTo>
                    <a:pt x="135" y="2178"/>
                  </a:lnTo>
                  <a:lnTo>
                    <a:pt x="142" y="2250"/>
                  </a:lnTo>
                  <a:lnTo>
                    <a:pt x="142" y="2250"/>
                  </a:lnTo>
                  <a:lnTo>
                    <a:pt x="142" y="2254"/>
                  </a:lnTo>
                  <a:lnTo>
                    <a:pt x="142" y="2254"/>
                  </a:lnTo>
                  <a:lnTo>
                    <a:pt x="144" y="2262"/>
                  </a:lnTo>
                  <a:lnTo>
                    <a:pt x="148" y="2269"/>
                  </a:lnTo>
                  <a:lnTo>
                    <a:pt x="156" y="2273"/>
                  </a:lnTo>
                  <a:lnTo>
                    <a:pt x="159" y="2275"/>
                  </a:lnTo>
                  <a:lnTo>
                    <a:pt x="163" y="2275"/>
                  </a:lnTo>
                  <a:lnTo>
                    <a:pt x="163" y="2275"/>
                  </a:lnTo>
                  <a:lnTo>
                    <a:pt x="506" y="2275"/>
                  </a:lnTo>
                  <a:lnTo>
                    <a:pt x="506" y="2275"/>
                  </a:lnTo>
                  <a:lnTo>
                    <a:pt x="1327" y="2275"/>
                  </a:lnTo>
                  <a:lnTo>
                    <a:pt x="1327" y="2275"/>
                  </a:lnTo>
                  <a:lnTo>
                    <a:pt x="2321" y="2275"/>
                  </a:lnTo>
                  <a:lnTo>
                    <a:pt x="2321" y="2275"/>
                  </a:lnTo>
                  <a:lnTo>
                    <a:pt x="3181" y="2275"/>
                  </a:lnTo>
                  <a:lnTo>
                    <a:pt x="3181" y="2275"/>
                  </a:lnTo>
                  <a:lnTo>
                    <a:pt x="3461" y="2275"/>
                  </a:lnTo>
                  <a:lnTo>
                    <a:pt x="3461" y="2275"/>
                  </a:lnTo>
                  <a:lnTo>
                    <a:pt x="3530" y="2276"/>
                  </a:lnTo>
                  <a:lnTo>
                    <a:pt x="3562" y="2276"/>
                  </a:lnTo>
                  <a:lnTo>
                    <a:pt x="3596" y="2275"/>
                  </a:lnTo>
                  <a:lnTo>
                    <a:pt x="3596" y="2275"/>
                  </a:lnTo>
                  <a:lnTo>
                    <a:pt x="3602" y="2275"/>
                  </a:lnTo>
                  <a:lnTo>
                    <a:pt x="3602" y="2275"/>
                  </a:lnTo>
                  <a:lnTo>
                    <a:pt x="3610" y="2273"/>
                  </a:lnTo>
                  <a:lnTo>
                    <a:pt x="3617" y="2269"/>
                  </a:lnTo>
                  <a:lnTo>
                    <a:pt x="3622" y="2262"/>
                  </a:lnTo>
                  <a:lnTo>
                    <a:pt x="3623" y="2254"/>
                  </a:lnTo>
                  <a:lnTo>
                    <a:pt x="3623" y="2254"/>
                  </a:lnTo>
                  <a:lnTo>
                    <a:pt x="3645" y="1898"/>
                  </a:lnTo>
                  <a:lnTo>
                    <a:pt x="3645" y="1898"/>
                  </a:lnTo>
                  <a:lnTo>
                    <a:pt x="3692" y="1135"/>
                  </a:lnTo>
                  <a:lnTo>
                    <a:pt x="3692" y="1135"/>
                  </a:lnTo>
                  <a:lnTo>
                    <a:pt x="3735" y="422"/>
                  </a:lnTo>
                  <a:lnTo>
                    <a:pt x="3735" y="422"/>
                  </a:lnTo>
                  <a:lnTo>
                    <a:pt x="3746" y="229"/>
                  </a:lnTo>
                  <a:lnTo>
                    <a:pt x="3746" y="229"/>
                  </a:lnTo>
                  <a:lnTo>
                    <a:pt x="3749" y="198"/>
                  </a:lnTo>
                  <a:lnTo>
                    <a:pt x="3749" y="198"/>
                  </a:lnTo>
                  <a:lnTo>
                    <a:pt x="3749" y="183"/>
                  </a:lnTo>
                  <a:lnTo>
                    <a:pt x="3748" y="168"/>
                  </a:lnTo>
                  <a:lnTo>
                    <a:pt x="3746" y="154"/>
                  </a:lnTo>
                  <a:lnTo>
                    <a:pt x="3743" y="140"/>
                  </a:lnTo>
                  <a:lnTo>
                    <a:pt x="3739" y="126"/>
                  </a:lnTo>
                  <a:lnTo>
                    <a:pt x="3733" y="113"/>
                  </a:lnTo>
                  <a:lnTo>
                    <a:pt x="3727" y="101"/>
                  </a:lnTo>
                  <a:lnTo>
                    <a:pt x="3720" y="88"/>
                  </a:lnTo>
                  <a:lnTo>
                    <a:pt x="3712" y="76"/>
                  </a:lnTo>
                  <a:lnTo>
                    <a:pt x="3703" y="65"/>
                  </a:lnTo>
                  <a:lnTo>
                    <a:pt x="3694" y="55"/>
                  </a:lnTo>
                  <a:lnTo>
                    <a:pt x="3684" y="45"/>
                  </a:lnTo>
                  <a:lnTo>
                    <a:pt x="3672" y="36"/>
                  </a:lnTo>
                  <a:lnTo>
                    <a:pt x="3660" y="28"/>
                  </a:lnTo>
                  <a:lnTo>
                    <a:pt x="3648" y="21"/>
                  </a:lnTo>
                  <a:lnTo>
                    <a:pt x="3635" y="15"/>
                  </a:lnTo>
                  <a:lnTo>
                    <a:pt x="3635" y="15"/>
                  </a:lnTo>
                  <a:lnTo>
                    <a:pt x="3620" y="9"/>
                  </a:lnTo>
                  <a:lnTo>
                    <a:pt x="3605" y="6"/>
                  </a:lnTo>
                  <a:lnTo>
                    <a:pt x="3591" y="3"/>
                  </a:lnTo>
                  <a:lnTo>
                    <a:pt x="3576" y="2"/>
                  </a:lnTo>
                  <a:lnTo>
                    <a:pt x="3546" y="0"/>
                  </a:lnTo>
                  <a:lnTo>
                    <a:pt x="3516" y="0"/>
                  </a:lnTo>
                  <a:lnTo>
                    <a:pt x="3516" y="0"/>
                  </a:lnTo>
                  <a:lnTo>
                    <a:pt x="3357" y="0"/>
                  </a:lnTo>
                  <a:lnTo>
                    <a:pt x="335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81" y="2"/>
                  </a:lnTo>
                  <a:lnTo>
                    <a:pt x="178" y="5"/>
                  </a:lnTo>
                  <a:lnTo>
                    <a:pt x="175" y="6"/>
                  </a:lnTo>
                  <a:lnTo>
                    <a:pt x="170" y="13"/>
                  </a:lnTo>
                  <a:lnTo>
                    <a:pt x="170" y="21"/>
                  </a:lnTo>
                  <a:lnTo>
                    <a:pt x="170" y="28"/>
                  </a:lnTo>
                  <a:lnTo>
                    <a:pt x="175" y="36"/>
                  </a:lnTo>
                  <a:lnTo>
                    <a:pt x="178" y="37"/>
                  </a:lnTo>
                  <a:lnTo>
                    <a:pt x="181" y="40"/>
                  </a:lnTo>
                  <a:lnTo>
                    <a:pt x="185" y="42"/>
                  </a:lnTo>
                  <a:lnTo>
                    <a:pt x="190" y="42"/>
                  </a:lnTo>
                  <a:lnTo>
                    <a:pt x="19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137">
              <a:extLst>
                <a:ext uri="{FF2B5EF4-FFF2-40B4-BE49-F238E27FC236}">
                  <a16:creationId xmlns:a16="http://schemas.microsoft.com/office/drawing/2014/main" id="{470FCD27-EC1C-DAE6-429F-E0D1CA5CB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2435"/>
              <a:ext cx="1099" cy="15"/>
            </a:xfrm>
            <a:custGeom>
              <a:avLst/>
              <a:gdLst>
                <a:gd name="T0" fmla="*/ 21 w 3297"/>
                <a:gd name="T1" fmla="*/ 43 h 45"/>
                <a:gd name="T2" fmla="*/ 21 w 3297"/>
                <a:gd name="T3" fmla="*/ 43 h 45"/>
                <a:gd name="T4" fmla="*/ 346 w 3297"/>
                <a:gd name="T5" fmla="*/ 43 h 45"/>
                <a:gd name="T6" fmla="*/ 346 w 3297"/>
                <a:gd name="T7" fmla="*/ 43 h 45"/>
                <a:gd name="T8" fmla="*/ 1123 w 3297"/>
                <a:gd name="T9" fmla="*/ 43 h 45"/>
                <a:gd name="T10" fmla="*/ 1123 w 3297"/>
                <a:gd name="T11" fmla="*/ 43 h 45"/>
                <a:gd name="T12" fmla="*/ 2063 w 3297"/>
                <a:gd name="T13" fmla="*/ 43 h 45"/>
                <a:gd name="T14" fmla="*/ 2063 w 3297"/>
                <a:gd name="T15" fmla="*/ 43 h 45"/>
                <a:gd name="T16" fmla="*/ 2877 w 3297"/>
                <a:gd name="T17" fmla="*/ 43 h 45"/>
                <a:gd name="T18" fmla="*/ 2877 w 3297"/>
                <a:gd name="T19" fmla="*/ 43 h 45"/>
                <a:gd name="T20" fmla="*/ 3144 w 3297"/>
                <a:gd name="T21" fmla="*/ 43 h 45"/>
                <a:gd name="T22" fmla="*/ 3144 w 3297"/>
                <a:gd name="T23" fmla="*/ 43 h 45"/>
                <a:gd name="T24" fmla="*/ 3207 w 3297"/>
                <a:gd name="T25" fmla="*/ 45 h 45"/>
                <a:gd name="T26" fmla="*/ 3239 w 3297"/>
                <a:gd name="T27" fmla="*/ 45 h 45"/>
                <a:gd name="T28" fmla="*/ 3270 w 3297"/>
                <a:gd name="T29" fmla="*/ 43 h 45"/>
                <a:gd name="T30" fmla="*/ 3270 w 3297"/>
                <a:gd name="T31" fmla="*/ 43 h 45"/>
                <a:gd name="T32" fmla="*/ 3276 w 3297"/>
                <a:gd name="T33" fmla="*/ 43 h 45"/>
                <a:gd name="T34" fmla="*/ 3276 w 3297"/>
                <a:gd name="T35" fmla="*/ 43 h 45"/>
                <a:gd name="T36" fmla="*/ 3281 w 3297"/>
                <a:gd name="T37" fmla="*/ 43 h 45"/>
                <a:gd name="T38" fmla="*/ 3285 w 3297"/>
                <a:gd name="T39" fmla="*/ 42 h 45"/>
                <a:gd name="T40" fmla="*/ 3288 w 3297"/>
                <a:gd name="T41" fmla="*/ 39 h 45"/>
                <a:gd name="T42" fmla="*/ 3291 w 3297"/>
                <a:gd name="T43" fmla="*/ 37 h 45"/>
                <a:gd name="T44" fmla="*/ 3296 w 3297"/>
                <a:gd name="T45" fmla="*/ 30 h 45"/>
                <a:gd name="T46" fmla="*/ 3297 w 3297"/>
                <a:gd name="T47" fmla="*/ 22 h 45"/>
                <a:gd name="T48" fmla="*/ 3296 w 3297"/>
                <a:gd name="T49" fmla="*/ 15 h 45"/>
                <a:gd name="T50" fmla="*/ 3291 w 3297"/>
                <a:gd name="T51" fmla="*/ 8 h 45"/>
                <a:gd name="T52" fmla="*/ 3288 w 3297"/>
                <a:gd name="T53" fmla="*/ 6 h 45"/>
                <a:gd name="T54" fmla="*/ 3285 w 3297"/>
                <a:gd name="T55" fmla="*/ 3 h 45"/>
                <a:gd name="T56" fmla="*/ 3281 w 3297"/>
                <a:gd name="T57" fmla="*/ 2 h 45"/>
                <a:gd name="T58" fmla="*/ 3276 w 3297"/>
                <a:gd name="T59" fmla="*/ 2 h 45"/>
                <a:gd name="T60" fmla="*/ 3276 w 3297"/>
                <a:gd name="T61" fmla="*/ 2 h 45"/>
                <a:gd name="T62" fmla="*/ 2951 w 3297"/>
                <a:gd name="T63" fmla="*/ 2 h 45"/>
                <a:gd name="T64" fmla="*/ 2951 w 3297"/>
                <a:gd name="T65" fmla="*/ 2 h 45"/>
                <a:gd name="T66" fmla="*/ 2175 w 3297"/>
                <a:gd name="T67" fmla="*/ 2 h 45"/>
                <a:gd name="T68" fmla="*/ 2175 w 3297"/>
                <a:gd name="T69" fmla="*/ 2 h 45"/>
                <a:gd name="T70" fmla="*/ 1234 w 3297"/>
                <a:gd name="T71" fmla="*/ 2 h 45"/>
                <a:gd name="T72" fmla="*/ 1234 w 3297"/>
                <a:gd name="T73" fmla="*/ 2 h 45"/>
                <a:gd name="T74" fmla="*/ 421 w 3297"/>
                <a:gd name="T75" fmla="*/ 2 h 45"/>
                <a:gd name="T76" fmla="*/ 421 w 3297"/>
                <a:gd name="T77" fmla="*/ 2 h 45"/>
                <a:gd name="T78" fmla="*/ 153 w 3297"/>
                <a:gd name="T79" fmla="*/ 2 h 45"/>
                <a:gd name="T80" fmla="*/ 153 w 3297"/>
                <a:gd name="T81" fmla="*/ 2 h 45"/>
                <a:gd name="T82" fmla="*/ 91 w 3297"/>
                <a:gd name="T83" fmla="*/ 0 h 45"/>
                <a:gd name="T84" fmla="*/ 58 w 3297"/>
                <a:gd name="T85" fmla="*/ 0 h 45"/>
                <a:gd name="T86" fmla="*/ 27 w 3297"/>
                <a:gd name="T87" fmla="*/ 2 h 45"/>
                <a:gd name="T88" fmla="*/ 27 w 3297"/>
                <a:gd name="T89" fmla="*/ 2 h 45"/>
                <a:gd name="T90" fmla="*/ 21 w 3297"/>
                <a:gd name="T91" fmla="*/ 2 h 45"/>
                <a:gd name="T92" fmla="*/ 21 w 3297"/>
                <a:gd name="T93" fmla="*/ 2 h 45"/>
                <a:gd name="T94" fmla="*/ 17 w 3297"/>
                <a:gd name="T95" fmla="*/ 2 h 45"/>
                <a:gd name="T96" fmla="*/ 12 w 3297"/>
                <a:gd name="T97" fmla="*/ 3 h 45"/>
                <a:gd name="T98" fmla="*/ 9 w 3297"/>
                <a:gd name="T99" fmla="*/ 6 h 45"/>
                <a:gd name="T100" fmla="*/ 6 w 3297"/>
                <a:gd name="T101" fmla="*/ 8 h 45"/>
                <a:gd name="T102" fmla="*/ 2 w 3297"/>
                <a:gd name="T103" fmla="*/ 15 h 45"/>
                <a:gd name="T104" fmla="*/ 0 w 3297"/>
                <a:gd name="T105" fmla="*/ 22 h 45"/>
                <a:gd name="T106" fmla="*/ 2 w 3297"/>
                <a:gd name="T107" fmla="*/ 30 h 45"/>
                <a:gd name="T108" fmla="*/ 6 w 3297"/>
                <a:gd name="T109" fmla="*/ 37 h 45"/>
                <a:gd name="T110" fmla="*/ 9 w 3297"/>
                <a:gd name="T111" fmla="*/ 39 h 45"/>
                <a:gd name="T112" fmla="*/ 12 w 3297"/>
                <a:gd name="T113" fmla="*/ 42 h 45"/>
                <a:gd name="T114" fmla="*/ 17 w 3297"/>
                <a:gd name="T115" fmla="*/ 43 h 45"/>
                <a:gd name="T116" fmla="*/ 21 w 3297"/>
                <a:gd name="T117" fmla="*/ 43 h 45"/>
                <a:gd name="T118" fmla="*/ 21 w 3297"/>
                <a:gd name="T1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7" h="45">
                  <a:moveTo>
                    <a:pt x="21" y="43"/>
                  </a:moveTo>
                  <a:lnTo>
                    <a:pt x="21" y="43"/>
                  </a:lnTo>
                  <a:lnTo>
                    <a:pt x="346" y="43"/>
                  </a:lnTo>
                  <a:lnTo>
                    <a:pt x="346" y="43"/>
                  </a:lnTo>
                  <a:lnTo>
                    <a:pt x="1123" y="43"/>
                  </a:lnTo>
                  <a:lnTo>
                    <a:pt x="1123" y="43"/>
                  </a:lnTo>
                  <a:lnTo>
                    <a:pt x="2063" y="43"/>
                  </a:lnTo>
                  <a:lnTo>
                    <a:pt x="2063" y="43"/>
                  </a:lnTo>
                  <a:lnTo>
                    <a:pt x="2877" y="43"/>
                  </a:lnTo>
                  <a:lnTo>
                    <a:pt x="2877" y="43"/>
                  </a:lnTo>
                  <a:lnTo>
                    <a:pt x="3144" y="43"/>
                  </a:lnTo>
                  <a:lnTo>
                    <a:pt x="3144" y="43"/>
                  </a:lnTo>
                  <a:lnTo>
                    <a:pt x="3207" y="45"/>
                  </a:lnTo>
                  <a:lnTo>
                    <a:pt x="3239" y="45"/>
                  </a:lnTo>
                  <a:lnTo>
                    <a:pt x="3270" y="43"/>
                  </a:lnTo>
                  <a:lnTo>
                    <a:pt x="3270" y="43"/>
                  </a:lnTo>
                  <a:lnTo>
                    <a:pt x="3276" y="43"/>
                  </a:lnTo>
                  <a:lnTo>
                    <a:pt x="3276" y="43"/>
                  </a:lnTo>
                  <a:lnTo>
                    <a:pt x="3281" y="43"/>
                  </a:lnTo>
                  <a:lnTo>
                    <a:pt x="3285" y="42"/>
                  </a:lnTo>
                  <a:lnTo>
                    <a:pt x="3288" y="39"/>
                  </a:lnTo>
                  <a:lnTo>
                    <a:pt x="3291" y="37"/>
                  </a:lnTo>
                  <a:lnTo>
                    <a:pt x="3296" y="30"/>
                  </a:lnTo>
                  <a:lnTo>
                    <a:pt x="3297" y="22"/>
                  </a:lnTo>
                  <a:lnTo>
                    <a:pt x="3296" y="15"/>
                  </a:lnTo>
                  <a:lnTo>
                    <a:pt x="3291" y="8"/>
                  </a:lnTo>
                  <a:lnTo>
                    <a:pt x="3288" y="6"/>
                  </a:lnTo>
                  <a:lnTo>
                    <a:pt x="3285" y="3"/>
                  </a:lnTo>
                  <a:lnTo>
                    <a:pt x="3281" y="2"/>
                  </a:lnTo>
                  <a:lnTo>
                    <a:pt x="3276" y="2"/>
                  </a:lnTo>
                  <a:lnTo>
                    <a:pt x="3276" y="2"/>
                  </a:lnTo>
                  <a:lnTo>
                    <a:pt x="2951" y="2"/>
                  </a:lnTo>
                  <a:lnTo>
                    <a:pt x="2951" y="2"/>
                  </a:lnTo>
                  <a:lnTo>
                    <a:pt x="2175" y="2"/>
                  </a:lnTo>
                  <a:lnTo>
                    <a:pt x="2175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91" y="0"/>
                  </a:lnTo>
                  <a:lnTo>
                    <a:pt x="58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138">
              <a:extLst>
                <a:ext uri="{FF2B5EF4-FFF2-40B4-BE49-F238E27FC236}">
                  <a16:creationId xmlns:a16="http://schemas.microsoft.com/office/drawing/2014/main" id="{1969FE5E-F7DE-5D8F-0B8F-D25CE5ACA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651"/>
              <a:ext cx="837" cy="520"/>
            </a:xfrm>
            <a:custGeom>
              <a:avLst/>
              <a:gdLst>
                <a:gd name="T0" fmla="*/ 94 w 2510"/>
                <a:gd name="T1" fmla="*/ 570 h 1559"/>
                <a:gd name="T2" fmla="*/ 143 w 2510"/>
                <a:gd name="T3" fmla="*/ 815 h 1559"/>
                <a:gd name="T4" fmla="*/ 177 w 2510"/>
                <a:gd name="T5" fmla="*/ 907 h 1559"/>
                <a:gd name="T6" fmla="*/ 237 w 2510"/>
                <a:gd name="T7" fmla="*/ 1023 h 1559"/>
                <a:gd name="T8" fmla="*/ 311 w 2510"/>
                <a:gd name="T9" fmla="*/ 1132 h 1559"/>
                <a:gd name="T10" fmla="*/ 400 w 2510"/>
                <a:gd name="T11" fmla="*/ 1227 h 1559"/>
                <a:gd name="T12" fmla="*/ 465 w 2510"/>
                <a:gd name="T13" fmla="*/ 1282 h 1559"/>
                <a:gd name="T14" fmla="*/ 640 w 2510"/>
                <a:gd name="T15" fmla="*/ 1385 h 1559"/>
                <a:gd name="T16" fmla="*/ 839 w 2510"/>
                <a:gd name="T17" fmla="*/ 1472 h 1559"/>
                <a:gd name="T18" fmla="*/ 1080 w 2510"/>
                <a:gd name="T19" fmla="*/ 1541 h 1559"/>
                <a:gd name="T20" fmla="*/ 1205 w 2510"/>
                <a:gd name="T21" fmla="*/ 1558 h 1559"/>
                <a:gd name="T22" fmla="*/ 1306 w 2510"/>
                <a:gd name="T23" fmla="*/ 1558 h 1559"/>
                <a:gd name="T24" fmla="*/ 1459 w 2510"/>
                <a:gd name="T25" fmla="*/ 1541 h 1559"/>
                <a:gd name="T26" fmla="*/ 1570 w 2510"/>
                <a:gd name="T27" fmla="*/ 1515 h 1559"/>
                <a:gd name="T28" fmla="*/ 1707 w 2510"/>
                <a:gd name="T29" fmla="*/ 1463 h 1559"/>
                <a:gd name="T30" fmla="*/ 1869 w 2510"/>
                <a:gd name="T31" fmla="*/ 1387 h 1559"/>
                <a:gd name="T32" fmla="*/ 1981 w 2510"/>
                <a:gd name="T33" fmla="*/ 1320 h 1559"/>
                <a:gd name="T34" fmla="*/ 2087 w 2510"/>
                <a:gd name="T35" fmla="*/ 1241 h 1559"/>
                <a:gd name="T36" fmla="*/ 2182 w 2510"/>
                <a:gd name="T37" fmla="*/ 1151 h 1559"/>
                <a:gd name="T38" fmla="*/ 2246 w 2510"/>
                <a:gd name="T39" fmla="*/ 1077 h 1559"/>
                <a:gd name="T40" fmla="*/ 2384 w 2510"/>
                <a:gd name="T41" fmla="*/ 858 h 1559"/>
                <a:gd name="T42" fmla="*/ 2434 w 2510"/>
                <a:gd name="T43" fmla="*/ 740 h 1559"/>
                <a:gd name="T44" fmla="*/ 2472 w 2510"/>
                <a:gd name="T45" fmla="*/ 615 h 1559"/>
                <a:gd name="T46" fmla="*/ 2495 w 2510"/>
                <a:gd name="T47" fmla="*/ 472 h 1559"/>
                <a:gd name="T48" fmla="*/ 2509 w 2510"/>
                <a:gd name="T49" fmla="*/ 232 h 1559"/>
                <a:gd name="T50" fmla="*/ 2510 w 2510"/>
                <a:gd name="T51" fmla="*/ 183 h 1559"/>
                <a:gd name="T52" fmla="*/ 2498 w 2510"/>
                <a:gd name="T53" fmla="*/ 168 h 1559"/>
                <a:gd name="T54" fmla="*/ 2470 w 2510"/>
                <a:gd name="T55" fmla="*/ 178 h 1559"/>
                <a:gd name="T56" fmla="*/ 2464 w 2510"/>
                <a:gd name="T57" fmla="*/ 330 h 1559"/>
                <a:gd name="T58" fmla="*/ 2451 w 2510"/>
                <a:gd name="T59" fmla="*/ 503 h 1559"/>
                <a:gd name="T60" fmla="*/ 2426 w 2510"/>
                <a:gd name="T61" fmla="*/ 630 h 1559"/>
                <a:gd name="T62" fmla="*/ 2385 w 2510"/>
                <a:gd name="T63" fmla="*/ 753 h 1559"/>
                <a:gd name="T64" fmla="*/ 2332 w 2510"/>
                <a:gd name="T65" fmla="*/ 870 h 1559"/>
                <a:gd name="T66" fmla="*/ 2284 w 2510"/>
                <a:gd name="T67" fmla="*/ 953 h 1559"/>
                <a:gd name="T68" fmla="*/ 2210 w 2510"/>
                <a:gd name="T69" fmla="*/ 1057 h 1559"/>
                <a:gd name="T70" fmla="*/ 2124 w 2510"/>
                <a:gd name="T71" fmla="*/ 1151 h 1559"/>
                <a:gd name="T72" fmla="*/ 2028 w 2510"/>
                <a:gd name="T73" fmla="*/ 1236 h 1559"/>
                <a:gd name="T74" fmla="*/ 1924 w 2510"/>
                <a:gd name="T75" fmla="*/ 1308 h 1559"/>
                <a:gd name="T76" fmla="*/ 1806 w 2510"/>
                <a:gd name="T77" fmla="*/ 1371 h 1559"/>
                <a:gd name="T78" fmla="*/ 1650 w 2510"/>
                <a:gd name="T79" fmla="*/ 1442 h 1559"/>
                <a:gd name="T80" fmla="*/ 1502 w 2510"/>
                <a:gd name="T81" fmla="*/ 1489 h 1559"/>
                <a:gd name="T82" fmla="*/ 1387 w 2510"/>
                <a:gd name="T83" fmla="*/ 1510 h 1559"/>
                <a:gd name="T84" fmla="*/ 1248 w 2510"/>
                <a:gd name="T85" fmla="*/ 1518 h 1559"/>
                <a:gd name="T86" fmla="*/ 1110 w 2510"/>
                <a:gd name="T87" fmla="*/ 1506 h 1559"/>
                <a:gd name="T88" fmla="*/ 973 w 2510"/>
                <a:gd name="T89" fmla="*/ 1476 h 1559"/>
                <a:gd name="T90" fmla="*/ 842 w 2510"/>
                <a:gd name="T91" fmla="*/ 1430 h 1559"/>
                <a:gd name="T92" fmla="*/ 642 w 2510"/>
                <a:gd name="T93" fmla="*/ 1341 h 1559"/>
                <a:gd name="T94" fmla="*/ 528 w 2510"/>
                <a:gd name="T95" fmla="*/ 1276 h 1559"/>
                <a:gd name="T96" fmla="*/ 425 w 2510"/>
                <a:gd name="T97" fmla="*/ 1194 h 1559"/>
                <a:gd name="T98" fmla="*/ 336 w 2510"/>
                <a:gd name="T99" fmla="*/ 1096 h 1559"/>
                <a:gd name="T100" fmla="*/ 263 w 2510"/>
                <a:gd name="T101" fmla="*/ 988 h 1559"/>
                <a:gd name="T102" fmla="*/ 205 w 2510"/>
                <a:gd name="T103" fmla="*/ 869 h 1559"/>
                <a:gd name="T104" fmla="*/ 176 w 2510"/>
                <a:gd name="T105" fmla="*/ 772 h 1559"/>
                <a:gd name="T106" fmla="*/ 143 w 2510"/>
                <a:gd name="T107" fmla="*/ 607 h 1559"/>
                <a:gd name="T108" fmla="*/ 42 w 2510"/>
                <a:gd name="T109" fmla="*/ 15 h 1559"/>
                <a:gd name="T110" fmla="*/ 33 w 2510"/>
                <a:gd name="T111" fmla="*/ 2 h 1559"/>
                <a:gd name="T112" fmla="*/ 5 w 2510"/>
                <a:gd name="T113" fmla="*/ 9 h 1559"/>
                <a:gd name="T114" fmla="*/ 2 w 2510"/>
                <a:gd name="T115" fmla="*/ 25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0" h="1559">
                  <a:moveTo>
                    <a:pt x="2" y="25"/>
                  </a:moveTo>
                  <a:lnTo>
                    <a:pt x="2" y="2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115" y="694"/>
                  </a:lnTo>
                  <a:lnTo>
                    <a:pt x="127" y="754"/>
                  </a:lnTo>
                  <a:lnTo>
                    <a:pt x="134" y="786"/>
                  </a:lnTo>
                  <a:lnTo>
                    <a:pt x="143" y="815"/>
                  </a:lnTo>
                  <a:lnTo>
                    <a:pt x="143" y="815"/>
                  </a:lnTo>
                  <a:lnTo>
                    <a:pt x="153" y="846"/>
                  </a:lnTo>
                  <a:lnTo>
                    <a:pt x="164" y="878"/>
                  </a:lnTo>
                  <a:lnTo>
                    <a:pt x="177" y="907"/>
                  </a:lnTo>
                  <a:lnTo>
                    <a:pt x="191" y="937"/>
                  </a:lnTo>
                  <a:lnTo>
                    <a:pt x="204" y="967"/>
                  </a:lnTo>
                  <a:lnTo>
                    <a:pt x="220" y="995"/>
                  </a:lnTo>
                  <a:lnTo>
                    <a:pt x="237" y="1023"/>
                  </a:lnTo>
                  <a:lnTo>
                    <a:pt x="253" y="1051"/>
                  </a:lnTo>
                  <a:lnTo>
                    <a:pt x="272" y="1078"/>
                  </a:lnTo>
                  <a:lnTo>
                    <a:pt x="290" y="1105"/>
                  </a:lnTo>
                  <a:lnTo>
                    <a:pt x="311" y="1132"/>
                  </a:lnTo>
                  <a:lnTo>
                    <a:pt x="332" y="1155"/>
                  </a:lnTo>
                  <a:lnTo>
                    <a:pt x="354" y="1181"/>
                  </a:lnTo>
                  <a:lnTo>
                    <a:pt x="376" y="1204"/>
                  </a:lnTo>
                  <a:lnTo>
                    <a:pt x="400" y="1227"/>
                  </a:lnTo>
                  <a:lnTo>
                    <a:pt x="425" y="1249"/>
                  </a:lnTo>
                  <a:lnTo>
                    <a:pt x="425" y="1249"/>
                  </a:lnTo>
                  <a:lnTo>
                    <a:pt x="444" y="1265"/>
                  </a:lnTo>
                  <a:lnTo>
                    <a:pt x="465" y="1282"/>
                  </a:lnTo>
                  <a:lnTo>
                    <a:pt x="507" y="1310"/>
                  </a:lnTo>
                  <a:lnTo>
                    <a:pt x="550" y="1338"/>
                  </a:lnTo>
                  <a:lnTo>
                    <a:pt x="594" y="1362"/>
                  </a:lnTo>
                  <a:lnTo>
                    <a:pt x="640" y="1385"/>
                  </a:lnTo>
                  <a:lnTo>
                    <a:pt x="687" y="1406"/>
                  </a:lnTo>
                  <a:lnTo>
                    <a:pt x="782" y="1448"/>
                  </a:lnTo>
                  <a:lnTo>
                    <a:pt x="782" y="1448"/>
                  </a:lnTo>
                  <a:lnTo>
                    <a:pt x="839" y="1472"/>
                  </a:lnTo>
                  <a:lnTo>
                    <a:pt x="899" y="1494"/>
                  </a:lnTo>
                  <a:lnTo>
                    <a:pt x="958" y="1513"/>
                  </a:lnTo>
                  <a:lnTo>
                    <a:pt x="1019" y="1530"/>
                  </a:lnTo>
                  <a:lnTo>
                    <a:pt x="1080" y="1541"/>
                  </a:lnTo>
                  <a:lnTo>
                    <a:pt x="1111" y="1547"/>
                  </a:lnTo>
                  <a:lnTo>
                    <a:pt x="1141" y="1552"/>
                  </a:lnTo>
                  <a:lnTo>
                    <a:pt x="1172" y="1555"/>
                  </a:lnTo>
                  <a:lnTo>
                    <a:pt x="1205" y="1558"/>
                  </a:lnTo>
                  <a:lnTo>
                    <a:pt x="1236" y="1558"/>
                  </a:lnTo>
                  <a:lnTo>
                    <a:pt x="1269" y="1559"/>
                  </a:lnTo>
                  <a:lnTo>
                    <a:pt x="1269" y="1559"/>
                  </a:lnTo>
                  <a:lnTo>
                    <a:pt x="1306" y="1558"/>
                  </a:lnTo>
                  <a:lnTo>
                    <a:pt x="1344" y="1556"/>
                  </a:lnTo>
                  <a:lnTo>
                    <a:pt x="1383" y="1552"/>
                  </a:lnTo>
                  <a:lnTo>
                    <a:pt x="1420" y="1547"/>
                  </a:lnTo>
                  <a:lnTo>
                    <a:pt x="1459" y="1541"/>
                  </a:lnTo>
                  <a:lnTo>
                    <a:pt x="1496" y="1532"/>
                  </a:lnTo>
                  <a:lnTo>
                    <a:pt x="1533" y="1524"/>
                  </a:lnTo>
                  <a:lnTo>
                    <a:pt x="1570" y="1515"/>
                  </a:lnTo>
                  <a:lnTo>
                    <a:pt x="1570" y="1515"/>
                  </a:lnTo>
                  <a:lnTo>
                    <a:pt x="1604" y="1503"/>
                  </a:lnTo>
                  <a:lnTo>
                    <a:pt x="1638" y="1491"/>
                  </a:lnTo>
                  <a:lnTo>
                    <a:pt x="1673" y="1478"/>
                  </a:lnTo>
                  <a:lnTo>
                    <a:pt x="1707" y="1463"/>
                  </a:lnTo>
                  <a:lnTo>
                    <a:pt x="1774" y="1433"/>
                  </a:lnTo>
                  <a:lnTo>
                    <a:pt x="1839" y="1400"/>
                  </a:lnTo>
                  <a:lnTo>
                    <a:pt x="1839" y="1400"/>
                  </a:lnTo>
                  <a:lnTo>
                    <a:pt x="1869" y="1387"/>
                  </a:lnTo>
                  <a:lnTo>
                    <a:pt x="1897" y="1371"/>
                  </a:lnTo>
                  <a:lnTo>
                    <a:pt x="1925" y="1354"/>
                  </a:lnTo>
                  <a:lnTo>
                    <a:pt x="1953" y="1338"/>
                  </a:lnTo>
                  <a:lnTo>
                    <a:pt x="1981" y="1320"/>
                  </a:lnTo>
                  <a:lnTo>
                    <a:pt x="2008" y="1301"/>
                  </a:lnTo>
                  <a:lnTo>
                    <a:pt x="2035" y="1282"/>
                  </a:lnTo>
                  <a:lnTo>
                    <a:pt x="2062" y="1262"/>
                  </a:lnTo>
                  <a:lnTo>
                    <a:pt x="2087" y="1241"/>
                  </a:lnTo>
                  <a:lnTo>
                    <a:pt x="2111" y="1219"/>
                  </a:lnTo>
                  <a:lnTo>
                    <a:pt x="2136" y="1198"/>
                  </a:lnTo>
                  <a:lnTo>
                    <a:pt x="2158" y="1175"/>
                  </a:lnTo>
                  <a:lnTo>
                    <a:pt x="2182" y="1151"/>
                  </a:lnTo>
                  <a:lnTo>
                    <a:pt x="2204" y="1127"/>
                  </a:lnTo>
                  <a:lnTo>
                    <a:pt x="2225" y="1102"/>
                  </a:lnTo>
                  <a:lnTo>
                    <a:pt x="2246" y="1077"/>
                  </a:lnTo>
                  <a:lnTo>
                    <a:pt x="2246" y="1077"/>
                  </a:lnTo>
                  <a:lnTo>
                    <a:pt x="2286" y="1026"/>
                  </a:lnTo>
                  <a:lnTo>
                    <a:pt x="2322" y="971"/>
                  </a:lnTo>
                  <a:lnTo>
                    <a:pt x="2354" y="916"/>
                  </a:lnTo>
                  <a:lnTo>
                    <a:pt x="2384" y="858"/>
                  </a:lnTo>
                  <a:lnTo>
                    <a:pt x="2399" y="830"/>
                  </a:lnTo>
                  <a:lnTo>
                    <a:pt x="2412" y="800"/>
                  </a:lnTo>
                  <a:lnTo>
                    <a:pt x="2424" y="769"/>
                  </a:lnTo>
                  <a:lnTo>
                    <a:pt x="2434" y="740"/>
                  </a:lnTo>
                  <a:lnTo>
                    <a:pt x="2446" y="708"/>
                  </a:lnTo>
                  <a:lnTo>
                    <a:pt x="2455" y="679"/>
                  </a:lnTo>
                  <a:lnTo>
                    <a:pt x="2464" y="648"/>
                  </a:lnTo>
                  <a:lnTo>
                    <a:pt x="2472" y="615"/>
                  </a:lnTo>
                  <a:lnTo>
                    <a:pt x="2472" y="615"/>
                  </a:lnTo>
                  <a:lnTo>
                    <a:pt x="2482" y="567"/>
                  </a:lnTo>
                  <a:lnTo>
                    <a:pt x="2489" y="520"/>
                  </a:lnTo>
                  <a:lnTo>
                    <a:pt x="2495" y="472"/>
                  </a:lnTo>
                  <a:lnTo>
                    <a:pt x="2500" y="425"/>
                  </a:lnTo>
                  <a:lnTo>
                    <a:pt x="2503" y="376"/>
                  </a:lnTo>
                  <a:lnTo>
                    <a:pt x="2504" y="328"/>
                  </a:lnTo>
                  <a:lnTo>
                    <a:pt x="2509" y="232"/>
                  </a:lnTo>
                  <a:lnTo>
                    <a:pt x="2509" y="232"/>
                  </a:lnTo>
                  <a:lnTo>
                    <a:pt x="2510" y="187"/>
                  </a:lnTo>
                  <a:lnTo>
                    <a:pt x="2510" y="187"/>
                  </a:lnTo>
                  <a:lnTo>
                    <a:pt x="2510" y="183"/>
                  </a:lnTo>
                  <a:lnTo>
                    <a:pt x="2509" y="178"/>
                  </a:lnTo>
                  <a:lnTo>
                    <a:pt x="2507" y="175"/>
                  </a:lnTo>
                  <a:lnTo>
                    <a:pt x="2504" y="172"/>
                  </a:lnTo>
                  <a:lnTo>
                    <a:pt x="2498" y="168"/>
                  </a:lnTo>
                  <a:lnTo>
                    <a:pt x="2491" y="166"/>
                  </a:lnTo>
                  <a:lnTo>
                    <a:pt x="2482" y="168"/>
                  </a:lnTo>
                  <a:lnTo>
                    <a:pt x="2476" y="172"/>
                  </a:lnTo>
                  <a:lnTo>
                    <a:pt x="2470" y="178"/>
                  </a:lnTo>
                  <a:lnTo>
                    <a:pt x="2469" y="183"/>
                  </a:lnTo>
                  <a:lnTo>
                    <a:pt x="2469" y="187"/>
                  </a:lnTo>
                  <a:lnTo>
                    <a:pt x="2469" y="187"/>
                  </a:lnTo>
                  <a:lnTo>
                    <a:pt x="2464" y="330"/>
                  </a:lnTo>
                  <a:lnTo>
                    <a:pt x="2461" y="400"/>
                  </a:lnTo>
                  <a:lnTo>
                    <a:pt x="2455" y="471"/>
                  </a:lnTo>
                  <a:lnTo>
                    <a:pt x="2455" y="471"/>
                  </a:lnTo>
                  <a:lnTo>
                    <a:pt x="2451" y="503"/>
                  </a:lnTo>
                  <a:lnTo>
                    <a:pt x="2446" y="535"/>
                  </a:lnTo>
                  <a:lnTo>
                    <a:pt x="2440" y="567"/>
                  </a:lnTo>
                  <a:lnTo>
                    <a:pt x="2433" y="599"/>
                  </a:lnTo>
                  <a:lnTo>
                    <a:pt x="2426" y="630"/>
                  </a:lnTo>
                  <a:lnTo>
                    <a:pt x="2417" y="661"/>
                  </a:lnTo>
                  <a:lnTo>
                    <a:pt x="2408" y="692"/>
                  </a:lnTo>
                  <a:lnTo>
                    <a:pt x="2397" y="722"/>
                  </a:lnTo>
                  <a:lnTo>
                    <a:pt x="2385" y="753"/>
                  </a:lnTo>
                  <a:lnTo>
                    <a:pt x="2374" y="783"/>
                  </a:lnTo>
                  <a:lnTo>
                    <a:pt x="2362" y="812"/>
                  </a:lnTo>
                  <a:lnTo>
                    <a:pt x="2347" y="841"/>
                  </a:lnTo>
                  <a:lnTo>
                    <a:pt x="2332" y="870"/>
                  </a:lnTo>
                  <a:lnTo>
                    <a:pt x="2317" y="898"/>
                  </a:lnTo>
                  <a:lnTo>
                    <a:pt x="2301" y="927"/>
                  </a:lnTo>
                  <a:lnTo>
                    <a:pt x="2284" y="953"/>
                  </a:lnTo>
                  <a:lnTo>
                    <a:pt x="2284" y="953"/>
                  </a:lnTo>
                  <a:lnTo>
                    <a:pt x="2267" y="980"/>
                  </a:lnTo>
                  <a:lnTo>
                    <a:pt x="2249" y="1007"/>
                  </a:lnTo>
                  <a:lnTo>
                    <a:pt x="2229" y="1032"/>
                  </a:lnTo>
                  <a:lnTo>
                    <a:pt x="2210" y="1057"/>
                  </a:lnTo>
                  <a:lnTo>
                    <a:pt x="2189" y="1081"/>
                  </a:lnTo>
                  <a:lnTo>
                    <a:pt x="2169" y="1105"/>
                  </a:lnTo>
                  <a:lnTo>
                    <a:pt x="2146" y="1129"/>
                  </a:lnTo>
                  <a:lnTo>
                    <a:pt x="2124" y="1151"/>
                  </a:lnTo>
                  <a:lnTo>
                    <a:pt x="2100" y="1173"/>
                  </a:lnTo>
                  <a:lnTo>
                    <a:pt x="2077" y="1194"/>
                  </a:lnTo>
                  <a:lnTo>
                    <a:pt x="2053" y="1215"/>
                  </a:lnTo>
                  <a:lnTo>
                    <a:pt x="2028" y="1236"/>
                  </a:lnTo>
                  <a:lnTo>
                    <a:pt x="2002" y="1255"/>
                  </a:lnTo>
                  <a:lnTo>
                    <a:pt x="1977" y="1273"/>
                  </a:lnTo>
                  <a:lnTo>
                    <a:pt x="1950" y="1290"/>
                  </a:lnTo>
                  <a:lnTo>
                    <a:pt x="1924" y="1308"/>
                  </a:lnTo>
                  <a:lnTo>
                    <a:pt x="1924" y="1308"/>
                  </a:lnTo>
                  <a:lnTo>
                    <a:pt x="1895" y="1325"/>
                  </a:lnTo>
                  <a:lnTo>
                    <a:pt x="1866" y="1341"/>
                  </a:lnTo>
                  <a:lnTo>
                    <a:pt x="1806" y="1371"/>
                  </a:lnTo>
                  <a:lnTo>
                    <a:pt x="1747" y="1399"/>
                  </a:lnTo>
                  <a:lnTo>
                    <a:pt x="1686" y="1427"/>
                  </a:lnTo>
                  <a:lnTo>
                    <a:pt x="1686" y="1427"/>
                  </a:lnTo>
                  <a:lnTo>
                    <a:pt x="1650" y="1442"/>
                  </a:lnTo>
                  <a:lnTo>
                    <a:pt x="1615" y="1455"/>
                  </a:lnTo>
                  <a:lnTo>
                    <a:pt x="1578" y="1469"/>
                  </a:lnTo>
                  <a:lnTo>
                    <a:pt x="1540" y="1479"/>
                  </a:lnTo>
                  <a:lnTo>
                    <a:pt x="1502" y="1489"/>
                  </a:lnTo>
                  <a:lnTo>
                    <a:pt x="1465" y="1497"/>
                  </a:lnTo>
                  <a:lnTo>
                    <a:pt x="1426" y="1504"/>
                  </a:lnTo>
                  <a:lnTo>
                    <a:pt x="1387" y="1510"/>
                  </a:lnTo>
                  <a:lnTo>
                    <a:pt x="1387" y="1510"/>
                  </a:lnTo>
                  <a:lnTo>
                    <a:pt x="1353" y="1513"/>
                  </a:lnTo>
                  <a:lnTo>
                    <a:pt x="1318" y="1516"/>
                  </a:lnTo>
                  <a:lnTo>
                    <a:pt x="1284" y="1518"/>
                  </a:lnTo>
                  <a:lnTo>
                    <a:pt x="1248" y="1518"/>
                  </a:lnTo>
                  <a:lnTo>
                    <a:pt x="1214" y="1516"/>
                  </a:lnTo>
                  <a:lnTo>
                    <a:pt x="1178" y="1513"/>
                  </a:lnTo>
                  <a:lnTo>
                    <a:pt x="1144" y="1510"/>
                  </a:lnTo>
                  <a:lnTo>
                    <a:pt x="1110" y="1506"/>
                  </a:lnTo>
                  <a:lnTo>
                    <a:pt x="1076" y="1500"/>
                  </a:lnTo>
                  <a:lnTo>
                    <a:pt x="1041" y="1494"/>
                  </a:lnTo>
                  <a:lnTo>
                    <a:pt x="1007" y="1485"/>
                  </a:lnTo>
                  <a:lnTo>
                    <a:pt x="973" y="1476"/>
                  </a:lnTo>
                  <a:lnTo>
                    <a:pt x="940" y="1466"/>
                  </a:lnTo>
                  <a:lnTo>
                    <a:pt x="908" y="1455"/>
                  </a:lnTo>
                  <a:lnTo>
                    <a:pt x="875" y="1443"/>
                  </a:lnTo>
                  <a:lnTo>
                    <a:pt x="842" y="1430"/>
                  </a:lnTo>
                  <a:lnTo>
                    <a:pt x="842" y="1430"/>
                  </a:lnTo>
                  <a:lnTo>
                    <a:pt x="761" y="1396"/>
                  </a:lnTo>
                  <a:lnTo>
                    <a:pt x="681" y="1360"/>
                  </a:lnTo>
                  <a:lnTo>
                    <a:pt x="642" y="1341"/>
                  </a:lnTo>
                  <a:lnTo>
                    <a:pt x="602" y="1322"/>
                  </a:lnTo>
                  <a:lnTo>
                    <a:pt x="565" y="1299"/>
                  </a:lnTo>
                  <a:lnTo>
                    <a:pt x="528" y="1276"/>
                  </a:lnTo>
                  <a:lnTo>
                    <a:pt x="528" y="1276"/>
                  </a:lnTo>
                  <a:lnTo>
                    <a:pt x="501" y="1256"/>
                  </a:lnTo>
                  <a:lnTo>
                    <a:pt x="476" y="1237"/>
                  </a:lnTo>
                  <a:lnTo>
                    <a:pt x="450" y="1215"/>
                  </a:lnTo>
                  <a:lnTo>
                    <a:pt x="425" y="1194"/>
                  </a:lnTo>
                  <a:lnTo>
                    <a:pt x="401" y="1170"/>
                  </a:lnTo>
                  <a:lnTo>
                    <a:pt x="379" y="1146"/>
                  </a:lnTo>
                  <a:lnTo>
                    <a:pt x="357" y="1123"/>
                  </a:lnTo>
                  <a:lnTo>
                    <a:pt x="336" y="1096"/>
                  </a:lnTo>
                  <a:lnTo>
                    <a:pt x="317" y="1071"/>
                  </a:lnTo>
                  <a:lnTo>
                    <a:pt x="297" y="1044"/>
                  </a:lnTo>
                  <a:lnTo>
                    <a:pt x="280" y="1016"/>
                  </a:lnTo>
                  <a:lnTo>
                    <a:pt x="263" y="988"/>
                  </a:lnTo>
                  <a:lnTo>
                    <a:pt x="247" y="959"/>
                  </a:lnTo>
                  <a:lnTo>
                    <a:pt x="232" y="930"/>
                  </a:lnTo>
                  <a:lnTo>
                    <a:pt x="219" y="900"/>
                  </a:lnTo>
                  <a:lnTo>
                    <a:pt x="205" y="869"/>
                  </a:lnTo>
                  <a:lnTo>
                    <a:pt x="205" y="869"/>
                  </a:lnTo>
                  <a:lnTo>
                    <a:pt x="195" y="838"/>
                  </a:lnTo>
                  <a:lnTo>
                    <a:pt x="185" y="805"/>
                  </a:lnTo>
                  <a:lnTo>
                    <a:pt x="176" y="772"/>
                  </a:lnTo>
                  <a:lnTo>
                    <a:pt x="168" y="740"/>
                  </a:lnTo>
                  <a:lnTo>
                    <a:pt x="155" y="674"/>
                  </a:lnTo>
                  <a:lnTo>
                    <a:pt x="143" y="607"/>
                  </a:lnTo>
                  <a:lnTo>
                    <a:pt x="143" y="607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5"/>
                  </a:lnTo>
                  <a:lnTo>
                    <a:pt x="5" y="9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139">
              <a:extLst>
                <a:ext uri="{FF2B5EF4-FFF2-40B4-BE49-F238E27FC236}">
                  <a16:creationId xmlns:a16="http://schemas.microsoft.com/office/drawing/2014/main" id="{9E582837-69C7-1411-DA69-81A0D2565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0"/>
              <a:ext cx="975" cy="730"/>
            </a:xfrm>
            <a:custGeom>
              <a:avLst/>
              <a:gdLst>
                <a:gd name="T0" fmla="*/ 1723 w 2924"/>
                <a:gd name="T1" fmla="*/ 1409 h 2190"/>
                <a:gd name="T2" fmla="*/ 1454 w 2924"/>
                <a:gd name="T3" fmla="*/ 1399 h 2190"/>
                <a:gd name="T4" fmla="*/ 1101 w 2924"/>
                <a:gd name="T5" fmla="*/ 1256 h 2190"/>
                <a:gd name="T6" fmla="*/ 804 w 2924"/>
                <a:gd name="T7" fmla="*/ 996 h 2190"/>
                <a:gd name="T8" fmla="*/ 655 w 2924"/>
                <a:gd name="T9" fmla="*/ 857 h 2190"/>
                <a:gd name="T10" fmla="*/ 626 w 2924"/>
                <a:gd name="T11" fmla="*/ 1161 h 2190"/>
                <a:gd name="T12" fmla="*/ 525 w 2924"/>
                <a:gd name="T13" fmla="*/ 1439 h 2190"/>
                <a:gd name="T14" fmla="*/ 306 w 2924"/>
                <a:gd name="T15" fmla="*/ 1659 h 2190"/>
                <a:gd name="T16" fmla="*/ 324 w 2924"/>
                <a:gd name="T17" fmla="*/ 2165 h 2190"/>
                <a:gd name="T18" fmla="*/ 162 w 2924"/>
                <a:gd name="T19" fmla="*/ 1817 h 2190"/>
                <a:gd name="T20" fmla="*/ 57 w 2924"/>
                <a:gd name="T21" fmla="*/ 1344 h 2190"/>
                <a:gd name="T22" fmla="*/ 84 w 2924"/>
                <a:gd name="T23" fmla="*/ 848 h 2190"/>
                <a:gd name="T24" fmla="*/ 205 w 2924"/>
                <a:gd name="T25" fmla="*/ 597 h 2190"/>
                <a:gd name="T26" fmla="*/ 400 w 2924"/>
                <a:gd name="T27" fmla="*/ 410 h 2190"/>
                <a:gd name="T28" fmla="*/ 695 w 2924"/>
                <a:gd name="T29" fmla="*/ 336 h 2190"/>
                <a:gd name="T30" fmla="*/ 972 w 2924"/>
                <a:gd name="T31" fmla="*/ 146 h 2190"/>
                <a:gd name="T32" fmla="*/ 1242 w 2924"/>
                <a:gd name="T33" fmla="*/ 48 h 2190"/>
                <a:gd name="T34" fmla="*/ 1765 w 2924"/>
                <a:gd name="T35" fmla="*/ 62 h 2190"/>
                <a:gd name="T36" fmla="*/ 2292 w 2924"/>
                <a:gd name="T37" fmla="*/ 151 h 2190"/>
                <a:gd name="T38" fmla="*/ 2635 w 2924"/>
                <a:gd name="T39" fmla="*/ 398 h 2190"/>
                <a:gd name="T40" fmla="*/ 2838 w 2924"/>
                <a:gd name="T41" fmla="*/ 766 h 2190"/>
                <a:gd name="T42" fmla="*/ 2880 w 2924"/>
                <a:gd name="T43" fmla="*/ 1264 h 2190"/>
                <a:gd name="T44" fmla="*/ 2837 w 2924"/>
                <a:gd name="T45" fmla="*/ 1682 h 2190"/>
                <a:gd name="T46" fmla="*/ 2706 w 2924"/>
                <a:gd name="T47" fmla="*/ 2141 h 2190"/>
                <a:gd name="T48" fmla="*/ 2598 w 2924"/>
                <a:gd name="T49" fmla="*/ 1556 h 2190"/>
                <a:gd name="T50" fmla="*/ 2452 w 2924"/>
                <a:gd name="T51" fmla="*/ 1417 h 2190"/>
                <a:gd name="T52" fmla="*/ 2131 w 2924"/>
                <a:gd name="T53" fmla="*/ 1428 h 2190"/>
                <a:gd name="T54" fmla="*/ 1717 w 2924"/>
                <a:gd name="T55" fmla="*/ 1253 h 2190"/>
                <a:gd name="T56" fmla="*/ 1480 w 2924"/>
                <a:gd name="T57" fmla="*/ 1127 h 2190"/>
                <a:gd name="T58" fmla="*/ 1711 w 2924"/>
                <a:gd name="T59" fmla="*/ 1296 h 2190"/>
                <a:gd name="T60" fmla="*/ 2130 w 2924"/>
                <a:gd name="T61" fmla="*/ 1470 h 2190"/>
                <a:gd name="T62" fmla="*/ 2519 w 2924"/>
                <a:gd name="T63" fmla="*/ 1443 h 2190"/>
                <a:gd name="T64" fmla="*/ 2620 w 2924"/>
                <a:gd name="T65" fmla="*/ 1768 h 2190"/>
                <a:gd name="T66" fmla="*/ 2676 w 2924"/>
                <a:gd name="T67" fmla="*/ 2159 h 2190"/>
                <a:gd name="T68" fmla="*/ 2855 w 2924"/>
                <a:gd name="T69" fmla="*/ 1766 h 2190"/>
                <a:gd name="T70" fmla="*/ 2920 w 2924"/>
                <a:gd name="T71" fmla="*/ 1357 h 2190"/>
                <a:gd name="T72" fmla="*/ 2899 w 2924"/>
                <a:gd name="T73" fmla="*/ 840 h 2190"/>
                <a:gd name="T74" fmla="*/ 2742 w 2924"/>
                <a:gd name="T75" fmla="*/ 471 h 2190"/>
                <a:gd name="T76" fmla="*/ 2399 w 2924"/>
                <a:gd name="T77" fmla="*/ 157 h 2190"/>
                <a:gd name="T78" fmla="*/ 2060 w 2924"/>
                <a:gd name="T79" fmla="*/ 42 h 2190"/>
                <a:gd name="T80" fmla="*/ 1367 w 2924"/>
                <a:gd name="T81" fmla="*/ 0 h 2190"/>
                <a:gd name="T82" fmla="*/ 1136 w 2924"/>
                <a:gd name="T83" fmla="*/ 28 h 2190"/>
                <a:gd name="T84" fmla="*/ 741 w 2924"/>
                <a:gd name="T85" fmla="*/ 269 h 2190"/>
                <a:gd name="T86" fmla="*/ 586 w 2924"/>
                <a:gd name="T87" fmla="*/ 313 h 2190"/>
                <a:gd name="T88" fmla="*/ 326 w 2924"/>
                <a:gd name="T89" fmla="*/ 408 h 2190"/>
                <a:gd name="T90" fmla="*/ 124 w 2924"/>
                <a:gd name="T91" fmla="*/ 649 h 2190"/>
                <a:gd name="T92" fmla="*/ 5 w 2924"/>
                <a:gd name="T93" fmla="*/ 1044 h 2190"/>
                <a:gd name="T94" fmla="*/ 64 w 2924"/>
                <a:gd name="T95" fmla="*/ 1602 h 2190"/>
                <a:gd name="T96" fmla="*/ 196 w 2924"/>
                <a:gd name="T97" fmla="*/ 1981 h 2190"/>
                <a:gd name="T98" fmla="*/ 314 w 2924"/>
                <a:gd name="T99" fmla="*/ 2189 h 2190"/>
                <a:gd name="T100" fmla="*/ 357 w 2924"/>
                <a:gd name="T101" fmla="*/ 1673 h 2190"/>
                <a:gd name="T102" fmla="*/ 578 w 2924"/>
                <a:gd name="T103" fmla="*/ 1431 h 2190"/>
                <a:gd name="T104" fmla="*/ 670 w 2924"/>
                <a:gd name="T105" fmla="*/ 1161 h 2190"/>
                <a:gd name="T106" fmla="*/ 685 w 2924"/>
                <a:gd name="T107" fmla="*/ 922 h 2190"/>
                <a:gd name="T108" fmla="*/ 1019 w 2924"/>
                <a:gd name="T109" fmla="*/ 1255 h 2190"/>
                <a:gd name="T110" fmla="*/ 1379 w 2924"/>
                <a:gd name="T111" fmla="*/ 1420 h 2190"/>
                <a:gd name="T112" fmla="*/ 1686 w 2924"/>
                <a:gd name="T113" fmla="*/ 1460 h 2190"/>
                <a:gd name="T114" fmla="*/ 1864 w 2924"/>
                <a:gd name="T115" fmla="*/ 1382 h 2190"/>
                <a:gd name="T116" fmla="*/ 1861 w 2924"/>
                <a:gd name="T117" fmla="*/ 1332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4" h="2190">
                  <a:moveTo>
                    <a:pt x="1849" y="1338"/>
                  </a:moveTo>
                  <a:lnTo>
                    <a:pt x="1849" y="1338"/>
                  </a:lnTo>
                  <a:lnTo>
                    <a:pt x="1839" y="1348"/>
                  </a:lnTo>
                  <a:lnTo>
                    <a:pt x="1827" y="1359"/>
                  </a:lnTo>
                  <a:lnTo>
                    <a:pt x="1814" y="1368"/>
                  </a:lnTo>
                  <a:lnTo>
                    <a:pt x="1800" y="1376"/>
                  </a:lnTo>
                  <a:lnTo>
                    <a:pt x="1772" y="1390"/>
                  </a:lnTo>
                  <a:lnTo>
                    <a:pt x="1744" y="1402"/>
                  </a:lnTo>
                  <a:lnTo>
                    <a:pt x="1744" y="1402"/>
                  </a:lnTo>
                  <a:lnTo>
                    <a:pt x="1723" y="1409"/>
                  </a:lnTo>
                  <a:lnTo>
                    <a:pt x="1702" y="1414"/>
                  </a:lnTo>
                  <a:lnTo>
                    <a:pt x="1681" y="1418"/>
                  </a:lnTo>
                  <a:lnTo>
                    <a:pt x="1661" y="1421"/>
                  </a:lnTo>
                  <a:lnTo>
                    <a:pt x="1640" y="1423"/>
                  </a:lnTo>
                  <a:lnTo>
                    <a:pt x="1619" y="1424"/>
                  </a:lnTo>
                  <a:lnTo>
                    <a:pt x="1598" y="1423"/>
                  </a:lnTo>
                  <a:lnTo>
                    <a:pt x="1578" y="1423"/>
                  </a:lnTo>
                  <a:lnTo>
                    <a:pt x="1537" y="1417"/>
                  </a:lnTo>
                  <a:lnTo>
                    <a:pt x="1496" y="1409"/>
                  </a:lnTo>
                  <a:lnTo>
                    <a:pt x="1454" y="1399"/>
                  </a:lnTo>
                  <a:lnTo>
                    <a:pt x="1414" y="1387"/>
                  </a:lnTo>
                  <a:lnTo>
                    <a:pt x="1414" y="1387"/>
                  </a:lnTo>
                  <a:lnTo>
                    <a:pt x="1334" y="1360"/>
                  </a:lnTo>
                  <a:lnTo>
                    <a:pt x="1294" y="1345"/>
                  </a:lnTo>
                  <a:lnTo>
                    <a:pt x="1254" y="1330"/>
                  </a:lnTo>
                  <a:lnTo>
                    <a:pt x="1214" y="1314"/>
                  </a:lnTo>
                  <a:lnTo>
                    <a:pt x="1175" y="1296"/>
                  </a:lnTo>
                  <a:lnTo>
                    <a:pt x="1138" y="1277"/>
                  </a:lnTo>
                  <a:lnTo>
                    <a:pt x="1101" y="1256"/>
                  </a:lnTo>
                  <a:lnTo>
                    <a:pt x="1101" y="1256"/>
                  </a:lnTo>
                  <a:lnTo>
                    <a:pt x="1064" y="1234"/>
                  </a:lnTo>
                  <a:lnTo>
                    <a:pt x="1030" y="1210"/>
                  </a:lnTo>
                  <a:lnTo>
                    <a:pt x="997" y="1185"/>
                  </a:lnTo>
                  <a:lnTo>
                    <a:pt x="964" y="1158"/>
                  </a:lnTo>
                  <a:lnTo>
                    <a:pt x="933" y="1130"/>
                  </a:lnTo>
                  <a:lnTo>
                    <a:pt x="903" y="1100"/>
                  </a:lnTo>
                  <a:lnTo>
                    <a:pt x="874" y="1071"/>
                  </a:lnTo>
                  <a:lnTo>
                    <a:pt x="844" y="1041"/>
                  </a:lnTo>
                  <a:lnTo>
                    <a:pt x="844" y="1041"/>
                  </a:lnTo>
                  <a:lnTo>
                    <a:pt x="804" y="996"/>
                  </a:lnTo>
                  <a:lnTo>
                    <a:pt x="764" y="952"/>
                  </a:lnTo>
                  <a:lnTo>
                    <a:pt x="725" y="907"/>
                  </a:lnTo>
                  <a:lnTo>
                    <a:pt x="689" y="860"/>
                  </a:lnTo>
                  <a:lnTo>
                    <a:pt x="689" y="860"/>
                  </a:lnTo>
                  <a:lnTo>
                    <a:pt x="685" y="855"/>
                  </a:lnTo>
                  <a:lnTo>
                    <a:pt x="679" y="851"/>
                  </a:lnTo>
                  <a:lnTo>
                    <a:pt x="672" y="851"/>
                  </a:lnTo>
                  <a:lnTo>
                    <a:pt x="666" y="851"/>
                  </a:lnTo>
                  <a:lnTo>
                    <a:pt x="660" y="852"/>
                  </a:lnTo>
                  <a:lnTo>
                    <a:pt x="655" y="857"/>
                  </a:lnTo>
                  <a:lnTo>
                    <a:pt x="652" y="863"/>
                  </a:lnTo>
                  <a:lnTo>
                    <a:pt x="651" y="870"/>
                  </a:lnTo>
                  <a:lnTo>
                    <a:pt x="651" y="870"/>
                  </a:lnTo>
                  <a:lnTo>
                    <a:pt x="651" y="907"/>
                  </a:lnTo>
                  <a:lnTo>
                    <a:pt x="649" y="943"/>
                  </a:lnTo>
                  <a:lnTo>
                    <a:pt x="648" y="980"/>
                  </a:lnTo>
                  <a:lnTo>
                    <a:pt x="645" y="1017"/>
                  </a:lnTo>
                  <a:lnTo>
                    <a:pt x="638" y="1090"/>
                  </a:lnTo>
                  <a:lnTo>
                    <a:pt x="626" y="1161"/>
                  </a:lnTo>
                  <a:lnTo>
                    <a:pt x="626" y="1161"/>
                  </a:lnTo>
                  <a:lnTo>
                    <a:pt x="615" y="1218"/>
                  </a:lnTo>
                  <a:lnTo>
                    <a:pt x="608" y="1246"/>
                  </a:lnTo>
                  <a:lnTo>
                    <a:pt x="600" y="1274"/>
                  </a:lnTo>
                  <a:lnTo>
                    <a:pt x="591" y="1302"/>
                  </a:lnTo>
                  <a:lnTo>
                    <a:pt x="583" y="1329"/>
                  </a:lnTo>
                  <a:lnTo>
                    <a:pt x="571" y="1356"/>
                  </a:lnTo>
                  <a:lnTo>
                    <a:pt x="559" y="1382"/>
                  </a:lnTo>
                  <a:lnTo>
                    <a:pt x="559" y="1382"/>
                  </a:lnTo>
                  <a:lnTo>
                    <a:pt x="542" y="1411"/>
                  </a:lnTo>
                  <a:lnTo>
                    <a:pt x="525" y="1439"/>
                  </a:lnTo>
                  <a:lnTo>
                    <a:pt x="504" y="1467"/>
                  </a:lnTo>
                  <a:lnTo>
                    <a:pt x="482" y="1492"/>
                  </a:lnTo>
                  <a:lnTo>
                    <a:pt x="459" y="1518"/>
                  </a:lnTo>
                  <a:lnTo>
                    <a:pt x="436" y="1543"/>
                  </a:lnTo>
                  <a:lnTo>
                    <a:pt x="388" y="1589"/>
                  </a:lnTo>
                  <a:lnTo>
                    <a:pt x="388" y="1589"/>
                  </a:lnTo>
                  <a:lnTo>
                    <a:pt x="366" y="1611"/>
                  </a:lnTo>
                  <a:lnTo>
                    <a:pt x="343" y="1630"/>
                  </a:lnTo>
                  <a:lnTo>
                    <a:pt x="318" y="1650"/>
                  </a:lnTo>
                  <a:lnTo>
                    <a:pt x="306" y="1659"/>
                  </a:lnTo>
                  <a:lnTo>
                    <a:pt x="293" y="1666"/>
                  </a:lnTo>
                  <a:lnTo>
                    <a:pt x="293" y="1666"/>
                  </a:lnTo>
                  <a:lnTo>
                    <a:pt x="289" y="1669"/>
                  </a:lnTo>
                  <a:lnTo>
                    <a:pt x="286" y="1673"/>
                  </a:lnTo>
                  <a:lnTo>
                    <a:pt x="283" y="1678"/>
                  </a:lnTo>
                  <a:lnTo>
                    <a:pt x="283" y="1684"/>
                  </a:lnTo>
                  <a:lnTo>
                    <a:pt x="283" y="1684"/>
                  </a:lnTo>
                  <a:lnTo>
                    <a:pt x="283" y="2171"/>
                  </a:lnTo>
                  <a:lnTo>
                    <a:pt x="283" y="2171"/>
                  </a:lnTo>
                  <a:lnTo>
                    <a:pt x="324" y="2165"/>
                  </a:lnTo>
                  <a:lnTo>
                    <a:pt x="324" y="2165"/>
                  </a:lnTo>
                  <a:lnTo>
                    <a:pt x="280" y="2064"/>
                  </a:lnTo>
                  <a:lnTo>
                    <a:pt x="235" y="1962"/>
                  </a:lnTo>
                  <a:lnTo>
                    <a:pt x="235" y="1962"/>
                  </a:lnTo>
                  <a:lnTo>
                    <a:pt x="207" y="1904"/>
                  </a:lnTo>
                  <a:lnTo>
                    <a:pt x="192" y="1874"/>
                  </a:lnTo>
                  <a:lnTo>
                    <a:pt x="177" y="1846"/>
                  </a:lnTo>
                  <a:lnTo>
                    <a:pt x="177" y="1846"/>
                  </a:lnTo>
                  <a:lnTo>
                    <a:pt x="170" y="1832"/>
                  </a:lnTo>
                  <a:lnTo>
                    <a:pt x="162" y="1817"/>
                  </a:lnTo>
                  <a:lnTo>
                    <a:pt x="152" y="1786"/>
                  </a:lnTo>
                  <a:lnTo>
                    <a:pt x="144" y="1757"/>
                  </a:lnTo>
                  <a:lnTo>
                    <a:pt x="137" y="1725"/>
                  </a:lnTo>
                  <a:lnTo>
                    <a:pt x="137" y="1725"/>
                  </a:lnTo>
                  <a:lnTo>
                    <a:pt x="109" y="1617"/>
                  </a:lnTo>
                  <a:lnTo>
                    <a:pt x="97" y="1562"/>
                  </a:lnTo>
                  <a:lnTo>
                    <a:pt x="85" y="1509"/>
                  </a:lnTo>
                  <a:lnTo>
                    <a:pt x="75" y="1454"/>
                  </a:lnTo>
                  <a:lnTo>
                    <a:pt x="64" y="1399"/>
                  </a:lnTo>
                  <a:lnTo>
                    <a:pt x="57" y="1344"/>
                  </a:lnTo>
                  <a:lnTo>
                    <a:pt x="49" y="1289"/>
                  </a:lnTo>
                  <a:lnTo>
                    <a:pt x="45" y="1232"/>
                  </a:lnTo>
                  <a:lnTo>
                    <a:pt x="43" y="1178"/>
                  </a:lnTo>
                  <a:lnTo>
                    <a:pt x="42" y="1123"/>
                  </a:lnTo>
                  <a:lnTo>
                    <a:pt x="45" y="1068"/>
                  </a:lnTo>
                  <a:lnTo>
                    <a:pt x="49" y="1013"/>
                  </a:lnTo>
                  <a:lnTo>
                    <a:pt x="58" y="958"/>
                  </a:lnTo>
                  <a:lnTo>
                    <a:pt x="69" y="903"/>
                  </a:lnTo>
                  <a:lnTo>
                    <a:pt x="84" y="848"/>
                  </a:lnTo>
                  <a:lnTo>
                    <a:pt x="84" y="848"/>
                  </a:lnTo>
                  <a:lnTo>
                    <a:pt x="92" y="821"/>
                  </a:lnTo>
                  <a:lnTo>
                    <a:pt x="101" y="794"/>
                  </a:lnTo>
                  <a:lnTo>
                    <a:pt x="112" y="769"/>
                  </a:lnTo>
                  <a:lnTo>
                    <a:pt x="122" y="742"/>
                  </a:lnTo>
                  <a:lnTo>
                    <a:pt x="134" y="717"/>
                  </a:lnTo>
                  <a:lnTo>
                    <a:pt x="147" y="692"/>
                  </a:lnTo>
                  <a:lnTo>
                    <a:pt x="161" y="668"/>
                  </a:lnTo>
                  <a:lnTo>
                    <a:pt x="174" y="643"/>
                  </a:lnTo>
                  <a:lnTo>
                    <a:pt x="191" y="619"/>
                  </a:lnTo>
                  <a:lnTo>
                    <a:pt x="205" y="597"/>
                  </a:lnTo>
                  <a:lnTo>
                    <a:pt x="223" y="573"/>
                  </a:lnTo>
                  <a:lnTo>
                    <a:pt x="240" y="552"/>
                  </a:lnTo>
                  <a:lnTo>
                    <a:pt x="257" y="530"/>
                  </a:lnTo>
                  <a:lnTo>
                    <a:pt x="277" y="509"/>
                  </a:lnTo>
                  <a:lnTo>
                    <a:pt x="296" y="490"/>
                  </a:lnTo>
                  <a:lnTo>
                    <a:pt x="317" y="471"/>
                  </a:lnTo>
                  <a:lnTo>
                    <a:pt x="317" y="471"/>
                  </a:lnTo>
                  <a:lnTo>
                    <a:pt x="343" y="447"/>
                  </a:lnTo>
                  <a:lnTo>
                    <a:pt x="372" y="428"/>
                  </a:lnTo>
                  <a:lnTo>
                    <a:pt x="400" y="410"/>
                  </a:lnTo>
                  <a:lnTo>
                    <a:pt x="430" y="395"/>
                  </a:lnTo>
                  <a:lnTo>
                    <a:pt x="461" y="383"/>
                  </a:lnTo>
                  <a:lnTo>
                    <a:pt x="493" y="373"/>
                  </a:lnTo>
                  <a:lnTo>
                    <a:pt x="526" y="365"/>
                  </a:lnTo>
                  <a:lnTo>
                    <a:pt x="562" y="358"/>
                  </a:lnTo>
                  <a:lnTo>
                    <a:pt x="562" y="358"/>
                  </a:lnTo>
                  <a:lnTo>
                    <a:pt x="614" y="350"/>
                  </a:lnTo>
                  <a:lnTo>
                    <a:pt x="642" y="347"/>
                  </a:lnTo>
                  <a:lnTo>
                    <a:pt x="669" y="342"/>
                  </a:lnTo>
                  <a:lnTo>
                    <a:pt x="695" y="336"/>
                  </a:lnTo>
                  <a:lnTo>
                    <a:pt x="722" y="327"/>
                  </a:lnTo>
                  <a:lnTo>
                    <a:pt x="746" y="315"/>
                  </a:lnTo>
                  <a:lnTo>
                    <a:pt x="758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856" y="230"/>
                  </a:lnTo>
                  <a:lnTo>
                    <a:pt x="900" y="195"/>
                  </a:lnTo>
                  <a:lnTo>
                    <a:pt x="946" y="162"/>
                  </a:lnTo>
                  <a:lnTo>
                    <a:pt x="946" y="162"/>
                  </a:lnTo>
                  <a:lnTo>
                    <a:pt x="972" y="146"/>
                  </a:lnTo>
                  <a:lnTo>
                    <a:pt x="997" y="131"/>
                  </a:lnTo>
                  <a:lnTo>
                    <a:pt x="1022" y="117"/>
                  </a:lnTo>
                  <a:lnTo>
                    <a:pt x="1047" y="105"/>
                  </a:lnTo>
                  <a:lnTo>
                    <a:pt x="1074" y="94"/>
                  </a:lnTo>
                  <a:lnTo>
                    <a:pt x="1102" y="83"/>
                  </a:lnTo>
                  <a:lnTo>
                    <a:pt x="1129" y="74"/>
                  </a:lnTo>
                  <a:lnTo>
                    <a:pt x="1157" y="65"/>
                  </a:lnTo>
                  <a:lnTo>
                    <a:pt x="1185" y="58"/>
                  </a:lnTo>
                  <a:lnTo>
                    <a:pt x="1214" y="53"/>
                  </a:lnTo>
                  <a:lnTo>
                    <a:pt x="1242" y="48"/>
                  </a:lnTo>
                  <a:lnTo>
                    <a:pt x="1270" y="45"/>
                  </a:lnTo>
                  <a:lnTo>
                    <a:pt x="1300" y="43"/>
                  </a:lnTo>
                  <a:lnTo>
                    <a:pt x="1328" y="42"/>
                  </a:lnTo>
                  <a:lnTo>
                    <a:pt x="1358" y="42"/>
                  </a:lnTo>
                  <a:lnTo>
                    <a:pt x="1386" y="43"/>
                  </a:lnTo>
                  <a:lnTo>
                    <a:pt x="1386" y="43"/>
                  </a:lnTo>
                  <a:lnTo>
                    <a:pt x="1472" y="49"/>
                  </a:lnTo>
                  <a:lnTo>
                    <a:pt x="1557" y="53"/>
                  </a:lnTo>
                  <a:lnTo>
                    <a:pt x="1557" y="53"/>
                  </a:lnTo>
                  <a:lnTo>
                    <a:pt x="1765" y="62"/>
                  </a:lnTo>
                  <a:lnTo>
                    <a:pt x="1867" y="67"/>
                  </a:lnTo>
                  <a:lnTo>
                    <a:pt x="1971" y="73"/>
                  </a:lnTo>
                  <a:lnTo>
                    <a:pt x="1971" y="73"/>
                  </a:lnTo>
                  <a:lnTo>
                    <a:pt x="2019" y="77"/>
                  </a:lnTo>
                  <a:lnTo>
                    <a:pt x="2066" y="85"/>
                  </a:lnTo>
                  <a:lnTo>
                    <a:pt x="2112" y="94"/>
                  </a:lnTo>
                  <a:lnTo>
                    <a:pt x="2158" y="104"/>
                  </a:lnTo>
                  <a:lnTo>
                    <a:pt x="2203" y="117"/>
                  </a:lnTo>
                  <a:lnTo>
                    <a:pt x="2247" y="134"/>
                  </a:lnTo>
                  <a:lnTo>
                    <a:pt x="2292" y="151"/>
                  </a:lnTo>
                  <a:lnTo>
                    <a:pt x="2335" y="171"/>
                  </a:lnTo>
                  <a:lnTo>
                    <a:pt x="2376" y="193"/>
                  </a:lnTo>
                  <a:lnTo>
                    <a:pt x="2417" y="217"/>
                  </a:lnTo>
                  <a:lnTo>
                    <a:pt x="2457" y="242"/>
                  </a:lnTo>
                  <a:lnTo>
                    <a:pt x="2495" y="270"/>
                  </a:lnTo>
                  <a:lnTo>
                    <a:pt x="2532" y="300"/>
                  </a:lnTo>
                  <a:lnTo>
                    <a:pt x="2568" y="331"/>
                  </a:lnTo>
                  <a:lnTo>
                    <a:pt x="2602" y="364"/>
                  </a:lnTo>
                  <a:lnTo>
                    <a:pt x="2635" y="398"/>
                  </a:lnTo>
                  <a:lnTo>
                    <a:pt x="2635" y="398"/>
                  </a:lnTo>
                  <a:lnTo>
                    <a:pt x="2665" y="435"/>
                  </a:lnTo>
                  <a:lnTo>
                    <a:pt x="2694" y="472"/>
                  </a:lnTo>
                  <a:lnTo>
                    <a:pt x="2721" y="512"/>
                  </a:lnTo>
                  <a:lnTo>
                    <a:pt x="2746" y="552"/>
                  </a:lnTo>
                  <a:lnTo>
                    <a:pt x="2769" y="595"/>
                  </a:lnTo>
                  <a:lnTo>
                    <a:pt x="2789" y="637"/>
                  </a:lnTo>
                  <a:lnTo>
                    <a:pt x="2809" y="682"/>
                  </a:lnTo>
                  <a:lnTo>
                    <a:pt x="2825" y="726"/>
                  </a:lnTo>
                  <a:lnTo>
                    <a:pt x="2825" y="726"/>
                  </a:lnTo>
                  <a:lnTo>
                    <a:pt x="2838" y="766"/>
                  </a:lnTo>
                  <a:lnTo>
                    <a:pt x="2850" y="808"/>
                  </a:lnTo>
                  <a:lnTo>
                    <a:pt x="2861" y="849"/>
                  </a:lnTo>
                  <a:lnTo>
                    <a:pt x="2870" y="892"/>
                  </a:lnTo>
                  <a:lnTo>
                    <a:pt x="2877" y="934"/>
                  </a:lnTo>
                  <a:lnTo>
                    <a:pt x="2883" y="977"/>
                  </a:lnTo>
                  <a:lnTo>
                    <a:pt x="2886" y="1020"/>
                  </a:lnTo>
                  <a:lnTo>
                    <a:pt x="2886" y="1062"/>
                  </a:lnTo>
                  <a:lnTo>
                    <a:pt x="2886" y="1062"/>
                  </a:lnTo>
                  <a:lnTo>
                    <a:pt x="2880" y="1264"/>
                  </a:lnTo>
                  <a:lnTo>
                    <a:pt x="2880" y="1264"/>
                  </a:lnTo>
                  <a:lnTo>
                    <a:pt x="2878" y="1333"/>
                  </a:lnTo>
                  <a:lnTo>
                    <a:pt x="2877" y="1403"/>
                  </a:lnTo>
                  <a:lnTo>
                    <a:pt x="2874" y="1473"/>
                  </a:lnTo>
                  <a:lnTo>
                    <a:pt x="2871" y="1509"/>
                  </a:lnTo>
                  <a:lnTo>
                    <a:pt x="2867" y="1543"/>
                  </a:lnTo>
                  <a:lnTo>
                    <a:pt x="2867" y="1543"/>
                  </a:lnTo>
                  <a:lnTo>
                    <a:pt x="2861" y="1578"/>
                  </a:lnTo>
                  <a:lnTo>
                    <a:pt x="2853" y="1613"/>
                  </a:lnTo>
                  <a:lnTo>
                    <a:pt x="2846" y="1647"/>
                  </a:lnTo>
                  <a:lnTo>
                    <a:pt x="2837" y="1682"/>
                  </a:lnTo>
                  <a:lnTo>
                    <a:pt x="2816" y="1749"/>
                  </a:lnTo>
                  <a:lnTo>
                    <a:pt x="2792" y="1817"/>
                  </a:lnTo>
                  <a:lnTo>
                    <a:pt x="2767" y="1884"/>
                  </a:lnTo>
                  <a:lnTo>
                    <a:pt x="2740" y="1950"/>
                  </a:lnTo>
                  <a:lnTo>
                    <a:pt x="2687" y="2082"/>
                  </a:lnTo>
                  <a:lnTo>
                    <a:pt x="2687" y="2082"/>
                  </a:lnTo>
                  <a:lnTo>
                    <a:pt x="2666" y="2135"/>
                  </a:lnTo>
                  <a:lnTo>
                    <a:pt x="2666" y="2135"/>
                  </a:lnTo>
                  <a:lnTo>
                    <a:pt x="2706" y="2141"/>
                  </a:lnTo>
                  <a:lnTo>
                    <a:pt x="2706" y="2141"/>
                  </a:lnTo>
                  <a:lnTo>
                    <a:pt x="2700" y="2058"/>
                  </a:lnTo>
                  <a:lnTo>
                    <a:pt x="2691" y="1975"/>
                  </a:lnTo>
                  <a:lnTo>
                    <a:pt x="2681" y="1892"/>
                  </a:lnTo>
                  <a:lnTo>
                    <a:pt x="2669" y="1809"/>
                  </a:lnTo>
                  <a:lnTo>
                    <a:pt x="2669" y="1809"/>
                  </a:lnTo>
                  <a:lnTo>
                    <a:pt x="2659" y="1757"/>
                  </a:lnTo>
                  <a:lnTo>
                    <a:pt x="2647" y="1706"/>
                  </a:lnTo>
                  <a:lnTo>
                    <a:pt x="2633" y="1654"/>
                  </a:lnTo>
                  <a:lnTo>
                    <a:pt x="2616" y="1605"/>
                  </a:lnTo>
                  <a:lnTo>
                    <a:pt x="2598" y="1556"/>
                  </a:lnTo>
                  <a:lnTo>
                    <a:pt x="2577" y="1507"/>
                  </a:lnTo>
                  <a:lnTo>
                    <a:pt x="2555" y="1460"/>
                  </a:lnTo>
                  <a:lnTo>
                    <a:pt x="2531" y="1412"/>
                  </a:lnTo>
                  <a:lnTo>
                    <a:pt x="2531" y="1412"/>
                  </a:lnTo>
                  <a:lnTo>
                    <a:pt x="2526" y="1406"/>
                  </a:lnTo>
                  <a:lnTo>
                    <a:pt x="2521" y="1403"/>
                  </a:lnTo>
                  <a:lnTo>
                    <a:pt x="2515" y="1402"/>
                  </a:lnTo>
                  <a:lnTo>
                    <a:pt x="2507" y="1403"/>
                  </a:lnTo>
                  <a:lnTo>
                    <a:pt x="2507" y="1403"/>
                  </a:lnTo>
                  <a:lnTo>
                    <a:pt x="2452" y="1417"/>
                  </a:lnTo>
                  <a:lnTo>
                    <a:pt x="2394" y="1427"/>
                  </a:lnTo>
                  <a:lnTo>
                    <a:pt x="2366" y="1431"/>
                  </a:lnTo>
                  <a:lnTo>
                    <a:pt x="2336" y="1434"/>
                  </a:lnTo>
                  <a:lnTo>
                    <a:pt x="2307" y="1437"/>
                  </a:lnTo>
                  <a:lnTo>
                    <a:pt x="2277" y="1439"/>
                  </a:lnTo>
                  <a:lnTo>
                    <a:pt x="2247" y="1439"/>
                  </a:lnTo>
                  <a:lnTo>
                    <a:pt x="2218" y="1439"/>
                  </a:lnTo>
                  <a:lnTo>
                    <a:pt x="2189" y="1436"/>
                  </a:lnTo>
                  <a:lnTo>
                    <a:pt x="2160" y="1433"/>
                  </a:lnTo>
                  <a:lnTo>
                    <a:pt x="2131" y="1428"/>
                  </a:lnTo>
                  <a:lnTo>
                    <a:pt x="2103" y="1424"/>
                  </a:lnTo>
                  <a:lnTo>
                    <a:pt x="2075" y="1417"/>
                  </a:lnTo>
                  <a:lnTo>
                    <a:pt x="2047" y="1408"/>
                  </a:lnTo>
                  <a:lnTo>
                    <a:pt x="2047" y="1408"/>
                  </a:lnTo>
                  <a:lnTo>
                    <a:pt x="1990" y="1388"/>
                  </a:lnTo>
                  <a:lnTo>
                    <a:pt x="1934" y="1365"/>
                  </a:lnTo>
                  <a:lnTo>
                    <a:pt x="1879" y="1339"/>
                  </a:lnTo>
                  <a:lnTo>
                    <a:pt x="1824" y="1311"/>
                  </a:lnTo>
                  <a:lnTo>
                    <a:pt x="1771" y="1283"/>
                  </a:lnTo>
                  <a:lnTo>
                    <a:pt x="1717" y="1253"/>
                  </a:lnTo>
                  <a:lnTo>
                    <a:pt x="1612" y="1192"/>
                  </a:lnTo>
                  <a:lnTo>
                    <a:pt x="1612" y="1192"/>
                  </a:lnTo>
                  <a:lnTo>
                    <a:pt x="1557" y="1160"/>
                  </a:lnTo>
                  <a:lnTo>
                    <a:pt x="1502" y="1126"/>
                  </a:lnTo>
                  <a:lnTo>
                    <a:pt x="1502" y="1126"/>
                  </a:lnTo>
                  <a:lnTo>
                    <a:pt x="1497" y="1123"/>
                  </a:lnTo>
                  <a:lnTo>
                    <a:pt x="1493" y="1123"/>
                  </a:lnTo>
                  <a:lnTo>
                    <a:pt x="1490" y="1123"/>
                  </a:lnTo>
                  <a:lnTo>
                    <a:pt x="1485" y="1123"/>
                  </a:lnTo>
                  <a:lnTo>
                    <a:pt x="1480" y="1127"/>
                  </a:lnTo>
                  <a:lnTo>
                    <a:pt x="1475" y="1133"/>
                  </a:lnTo>
                  <a:lnTo>
                    <a:pt x="1472" y="1140"/>
                  </a:lnTo>
                  <a:lnTo>
                    <a:pt x="1472" y="1148"/>
                  </a:lnTo>
                  <a:lnTo>
                    <a:pt x="1475" y="1155"/>
                  </a:lnTo>
                  <a:lnTo>
                    <a:pt x="1477" y="1158"/>
                  </a:lnTo>
                  <a:lnTo>
                    <a:pt x="1481" y="1161"/>
                  </a:lnTo>
                  <a:lnTo>
                    <a:pt x="1481" y="1161"/>
                  </a:lnTo>
                  <a:lnTo>
                    <a:pt x="1557" y="1209"/>
                  </a:lnTo>
                  <a:lnTo>
                    <a:pt x="1634" y="1253"/>
                  </a:lnTo>
                  <a:lnTo>
                    <a:pt x="1711" y="1296"/>
                  </a:lnTo>
                  <a:lnTo>
                    <a:pt x="1790" y="1339"/>
                  </a:lnTo>
                  <a:lnTo>
                    <a:pt x="1790" y="1339"/>
                  </a:lnTo>
                  <a:lnTo>
                    <a:pt x="1846" y="1368"/>
                  </a:lnTo>
                  <a:lnTo>
                    <a:pt x="1904" y="1394"/>
                  </a:lnTo>
                  <a:lnTo>
                    <a:pt x="1962" y="1421"/>
                  </a:lnTo>
                  <a:lnTo>
                    <a:pt x="2022" y="1443"/>
                  </a:lnTo>
                  <a:lnTo>
                    <a:pt x="2022" y="1443"/>
                  </a:lnTo>
                  <a:lnTo>
                    <a:pt x="2057" y="1455"/>
                  </a:lnTo>
                  <a:lnTo>
                    <a:pt x="2094" y="1464"/>
                  </a:lnTo>
                  <a:lnTo>
                    <a:pt x="2130" y="1470"/>
                  </a:lnTo>
                  <a:lnTo>
                    <a:pt x="2167" y="1474"/>
                  </a:lnTo>
                  <a:lnTo>
                    <a:pt x="2206" y="1477"/>
                  </a:lnTo>
                  <a:lnTo>
                    <a:pt x="2243" y="1479"/>
                  </a:lnTo>
                  <a:lnTo>
                    <a:pt x="2280" y="1477"/>
                  </a:lnTo>
                  <a:lnTo>
                    <a:pt x="2317" y="1476"/>
                  </a:lnTo>
                  <a:lnTo>
                    <a:pt x="2317" y="1476"/>
                  </a:lnTo>
                  <a:lnTo>
                    <a:pt x="2368" y="1472"/>
                  </a:lnTo>
                  <a:lnTo>
                    <a:pt x="2420" y="1464"/>
                  </a:lnTo>
                  <a:lnTo>
                    <a:pt x="2469" y="1455"/>
                  </a:lnTo>
                  <a:lnTo>
                    <a:pt x="2519" y="1443"/>
                  </a:lnTo>
                  <a:lnTo>
                    <a:pt x="2519" y="1443"/>
                  </a:lnTo>
                  <a:lnTo>
                    <a:pt x="2495" y="1433"/>
                  </a:lnTo>
                  <a:lnTo>
                    <a:pt x="2495" y="1433"/>
                  </a:lnTo>
                  <a:lnTo>
                    <a:pt x="2519" y="1479"/>
                  </a:lnTo>
                  <a:lnTo>
                    <a:pt x="2540" y="1525"/>
                  </a:lnTo>
                  <a:lnTo>
                    <a:pt x="2559" y="1572"/>
                  </a:lnTo>
                  <a:lnTo>
                    <a:pt x="2578" y="1621"/>
                  </a:lnTo>
                  <a:lnTo>
                    <a:pt x="2593" y="1670"/>
                  </a:lnTo>
                  <a:lnTo>
                    <a:pt x="2608" y="1719"/>
                  </a:lnTo>
                  <a:lnTo>
                    <a:pt x="2620" y="1768"/>
                  </a:lnTo>
                  <a:lnTo>
                    <a:pt x="2629" y="1819"/>
                  </a:lnTo>
                  <a:lnTo>
                    <a:pt x="2629" y="1819"/>
                  </a:lnTo>
                  <a:lnTo>
                    <a:pt x="2641" y="1899"/>
                  </a:lnTo>
                  <a:lnTo>
                    <a:pt x="2650" y="1979"/>
                  </a:lnTo>
                  <a:lnTo>
                    <a:pt x="2659" y="2061"/>
                  </a:lnTo>
                  <a:lnTo>
                    <a:pt x="2665" y="2141"/>
                  </a:lnTo>
                  <a:lnTo>
                    <a:pt x="2665" y="2141"/>
                  </a:lnTo>
                  <a:lnTo>
                    <a:pt x="2666" y="2149"/>
                  </a:lnTo>
                  <a:lnTo>
                    <a:pt x="2671" y="2156"/>
                  </a:lnTo>
                  <a:lnTo>
                    <a:pt x="2676" y="2159"/>
                  </a:lnTo>
                  <a:lnTo>
                    <a:pt x="2682" y="2160"/>
                  </a:lnTo>
                  <a:lnTo>
                    <a:pt x="2690" y="2160"/>
                  </a:lnTo>
                  <a:lnTo>
                    <a:pt x="2696" y="2159"/>
                  </a:lnTo>
                  <a:lnTo>
                    <a:pt x="2702" y="2153"/>
                  </a:lnTo>
                  <a:lnTo>
                    <a:pt x="2706" y="2147"/>
                  </a:lnTo>
                  <a:lnTo>
                    <a:pt x="2706" y="2147"/>
                  </a:lnTo>
                  <a:lnTo>
                    <a:pt x="2782" y="1957"/>
                  </a:lnTo>
                  <a:lnTo>
                    <a:pt x="2821" y="1862"/>
                  </a:lnTo>
                  <a:lnTo>
                    <a:pt x="2838" y="1815"/>
                  </a:lnTo>
                  <a:lnTo>
                    <a:pt x="2855" y="1766"/>
                  </a:lnTo>
                  <a:lnTo>
                    <a:pt x="2855" y="1766"/>
                  </a:lnTo>
                  <a:lnTo>
                    <a:pt x="2871" y="1715"/>
                  </a:lnTo>
                  <a:lnTo>
                    <a:pt x="2884" y="1666"/>
                  </a:lnTo>
                  <a:lnTo>
                    <a:pt x="2895" y="1614"/>
                  </a:lnTo>
                  <a:lnTo>
                    <a:pt x="2904" y="1564"/>
                  </a:lnTo>
                  <a:lnTo>
                    <a:pt x="2910" y="1513"/>
                  </a:lnTo>
                  <a:lnTo>
                    <a:pt x="2916" y="1461"/>
                  </a:lnTo>
                  <a:lnTo>
                    <a:pt x="2919" y="1409"/>
                  </a:lnTo>
                  <a:lnTo>
                    <a:pt x="2920" y="1357"/>
                  </a:lnTo>
                  <a:lnTo>
                    <a:pt x="2920" y="1357"/>
                  </a:lnTo>
                  <a:lnTo>
                    <a:pt x="2924" y="1117"/>
                  </a:lnTo>
                  <a:lnTo>
                    <a:pt x="2924" y="1117"/>
                  </a:lnTo>
                  <a:lnTo>
                    <a:pt x="2924" y="1047"/>
                  </a:lnTo>
                  <a:lnTo>
                    <a:pt x="2924" y="1013"/>
                  </a:lnTo>
                  <a:lnTo>
                    <a:pt x="2922" y="979"/>
                  </a:lnTo>
                  <a:lnTo>
                    <a:pt x="2919" y="944"/>
                  </a:lnTo>
                  <a:lnTo>
                    <a:pt x="2913" y="910"/>
                  </a:lnTo>
                  <a:lnTo>
                    <a:pt x="2907" y="875"/>
                  </a:lnTo>
                  <a:lnTo>
                    <a:pt x="2899" y="840"/>
                  </a:lnTo>
                  <a:lnTo>
                    <a:pt x="2899" y="840"/>
                  </a:lnTo>
                  <a:lnTo>
                    <a:pt x="2889" y="797"/>
                  </a:lnTo>
                  <a:lnTo>
                    <a:pt x="2875" y="754"/>
                  </a:lnTo>
                  <a:lnTo>
                    <a:pt x="2862" y="711"/>
                  </a:lnTo>
                  <a:lnTo>
                    <a:pt x="2847" y="670"/>
                  </a:lnTo>
                  <a:lnTo>
                    <a:pt x="2831" y="628"/>
                  </a:lnTo>
                  <a:lnTo>
                    <a:pt x="2812" y="588"/>
                  </a:lnTo>
                  <a:lnTo>
                    <a:pt x="2791" y="548"/>
                  </a:lnTo>
                  <a:lnTo>
                    <a:pt x="2769" y="509"/>
                  </a:lnTo>
                  <a:lnTo>
                    <a:pt x="2769" y="509"/>
                  </a:lnTo>
                  <a:lnTo>
                    <a:pt x="2742" y="471"/>
                  </a:lnTo>
                  <a:lnTo>
                    <a:pt x="2715" y="432"/>
                  </a:lnTo>
                  <a:lnTo>
                    <a:pt x="2685" y="395"/>
                  </a:lnTo>
                  <a:lnTo>
                    <a:pt x="2654" y="359"/>
                  </a:lnTo>
                  <a:lnTo>
                    <a:pt x="2623" y="325"/>
                  </a:lnTo>
                  <a:lnTo>
                    <a:pt x="2589" y="294"/>
                  </a:lnTo>
                  <a:lnTo>
                    <a:pt x="2553" y="263"/>
                  </a:lnTo>
                  <a:lnTo>
                    <a:pt x="2516" y="233"/>
                  </a:lnTo>
                  <a:lnTo>
                    <a:pt x="2477" y="206"/>
                  </a:lnTo>
                  <a:lnTo>
                    <a:pt x="2439" y="181"/>
                  </a:lnTo>
                  <a:lnTo>
                    <a:pt x="2399" y="157"/>
                  </a:lnTo>
                  <a:lnTo>
                    <a:pt x="2357" y="135"/>
                  </a:lnTo>
                  <a:lnTo>
                    <a:pt x="2314" y="114"/>
                  </a:lnTo>
                  <a:lnTo>
                    <a:pt x="2271" y="97"/>
                  </a:lnTo>
                  <a:lnTo>
                    <a:pt x="2227" y="82"/>
                  </a:lnTo>
                  <a:lnTo>
                    <a:pt x="2180" y="67"/>
                  </a:lnTo>
                  <a:lnTo>
                    <a:pt x="2180" y="67"/>
                  </a:lnTo>
                  <a:lnTo>
                    <a:pt x="2151" y="59"/>
                  </a:lnTo>
                  <a:lnTo>
                    <a:pt x="2121" y="52"/>
                  </a:lnTo>
                  <a:lnTo>
                    <a:pt x="2090" y="46"/>
                  </a:lnTo>
                  <a:lnTo>
                    <a:pt x="2060" y="42"/>
                  </a:lnTo>
                  <a:lnTo>
                    <a:pt x="1998" y="34"/>
                  </a:lnTo>
                  <a:lnTo>
                    <a:pt x="1935" y="28"/>
                  </a:lnTo>
                  <a:lnTo>
                    <a:pt x="1873" y="25"/>
                  </a:lnTo>
                  <a:lnTo>
                    <a:pt x="1811" y="22"/>
                  </a:lnTo>
                  <a:lnTo>
                    <a:pt x="1686" y="18"/>
                  </a:lnTo>
                  <a:lnTo>
                    <a:pt x="1686" y="18"/>
                  </a:lnTo>
                  <a:lnTo>
                    <a:pt x="1460" y="7"/>
                  </a:lnTo>
                  <a:lnTo>
                    <a:pt x="1460" y="7"/>
                  </a:lnTo>
                  <a:lnTo>
                    <a:pt x="1414" y="4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37" y="0"/>
                  </a:lnTo>
                  <a:lnTo>
                    <a:pt x="1309" y="0"/>
                  </a:lnTo>
                  <a:lnTo>
                    <a:pt x="1279" y="1"/>
                  </a:lnTo>
                  <a:lnTo>
                    <a:pt x="1251" y="4"/>
                  </a:lnTo>
                  <a:lnTo>
                    <a:pt x="1221" y="9"/>
                  </a:lnTo>
                  <a:lnTo>
                    <a:pt x="1193" y="15"/>
                  </a:lnTo>
                  <a:lnTo>
                    <a:pt x="1165" y="21"/>
                  </a:lnTo>
                  <a:lnTo>
                    <a:pt x="1136" y="28"/>
                  </a:lnTo>
                  <a:lnTo>
                    <a:pt x="1136" y="28"/>
                  </a:lnTo>
                  <a:lnTo>
                    <a:pt x="1095" y="42"/>
                  </a:lnTo>
                  <a:lnTo>
                    <a:pt x="1055" y="56"/>
                  </a:lnTo>
                  <a:lnTo>
                    <a:pt x="1018" y="74"/>
                  </a:lnTo>
                  <a:lnTo>
                    <a:pt x="981" y="95"/>
                  </a:lnTo>
                  <a:lnTo>
                    <a:pt x="943" y="117"/>
                  </a:lnTo>
                  <a:lnTo>
                    <a:pt x="909" y="140"/>
                  </a:lnTo>
                  <a:lnTo>
                    <a:pt x="874" y="165"/>
                  </a:lnTo>
                  <a:lnTo>
                    <a:pt x="839" y="192"/>
                  </a:lnTo>
                  <a:lnTo>
                    <a:pt x="839" y="192"/>
                  </a:lnTo>
                  <a:lnTo>
                    <a:pt x="741" y="269"/>
                  </a:lnTo>
                  <a:lnTo>
                    <a:pt x="741" y="269"/>
                  </a:lnTo>
                  <a:lnTo>
                    <a:pt x="731" y="276"/>
                  </a:lnTo>
                  <a:lnTo>
                    <a:pt x="721" y="282"/>
                  </a:lnTo>
                  <a:lnTo>
                    <a:pt x="709" y="287"/>
                  </a:lnTo>
                  <a:lnTo>
                    <a:pt x="697" y="291"/>
                  </a:lnTo>
                  <a:lnTo>
                    <a:pt x="672" y="297"/>
                  </a:lnTo>
                  <a:lnTo>
                    <a:pt x="646" y="303"/>
                  </a:lnTo>
                  <a:lnTo>
                    <a:pt x="646" y="303"/>
                  </a:lnTo>
                  <a:lnTo>
                    <a:pt x="617" y="309"/>
                  </a:lnTo>
                  <a:lnTo>
                    <a:pt x="586" y="313"/>
                  </a:lnTo>
                  <a:lnTo>
                    <a:pt x="525" y="324"/>
                  </a:lnTo>
                  <a:lnTo>
                    <a:pt x="495" y="330"/>
                  </a:lnTo>
                  <a:lnTo>
                    <a:pt x="465" y="337"/>
                  </a:lnTo>
                  <a:lnTo>
                    <a:pt x="436" y="346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85" y="370"/>
                  </a:lnTo>
                  <a:lnTo>
                    <a:pt x="366" y="382"/>
                  </a:lnTo>
                  <a:lnTo>
                    <a:pt x="345" y="393"/>
                  </a:lnTo>
                  <a:lnTo>
                    <a:pt x="326" y="408"/>
                  </a:lnTo>
                  <a:lnTo>
                    <a:pt x="306" y="423"/>
                  </a:lnTo>
                  <a:lnTo>
                    <a:pt x="289" y="438"/>
                  </a:lnTo>
                  <a:lnTo>
                    <a:pt x="271" y="456"/>
                  </a:lnTo>
                  <a:lnTo>
                    <a:pt x="254" y="472"/>
                  </a:lnTo>
                  <a:lnTo>
                    <a:pt x="222" y="509"/>
                  </a:lnTo>
                  <a:lnTo>
                    <a:pt x="192" y="546"/>
                  </a:lnTo>
                  <a:lnTo>
                    <a:pt x="164" y="587"/>
                  </a:lnTo>
                  <a:lnTo>
                    <a:pt x="137" y="625"/>
                  </a:lnTo>
                  <a:lnTo>
                    <a:pt x="137" y="625"/>
                  </a:lnTo>
                  <a:lnTo>
                    <a:pt x="124" y="649"/>
                  </a:lnTo>
                  <a:lnTo>
                    <a:pt x="109" y="674"/>
                  </a:lnTo>
                  <a:lnTo>
                    <a:pt x="97" y="699"/>
                  </a:lnTo>
                  <a:lnTo>
                    <a:pt x="85" y="725"/>
                  </a:lnTo>
                  <a:lnTo>
                    <a:pt x="73" y="750"/>
                  </a:lnTo>
                  <a:lnTo>
                    <a:pt x="64" y="775"/>
                  </a:lnTo>
                  <a:lnTo>
                    <a:pt x="46" y="827"/>
                  </a:lnTo>
                  <a:lnTo>
                    <a:pt x="32" y="881"/>
                  </a:lnTo>
                  <a:lnTo>
                    <a:pt x="20" y="934"/>
                  </a:lnTo>
                  <a:lnTo>
                    <a:pt x="11" y="989"/>
                  </a:lnTo>
                  <a:lnTo>
                    <a:pt x="5" y="1044"/>
                  </a:lnTo>
                  <a:lnTo>
                    <a:pt x="2" y="1099"/>
                  </a:lnTo>
                  <a:lnTo>
                    <a:pt x="0" y="1155"/>
                  </a:lnTo>
                  <a:lnTo>
                    <a:pt x="2" y="1210"/>
                  </a:lnTo>
                  <a:lnTo>
                    <a:pt x="6" y="1265"/>
                  </a:lnTo>
                  <a:lnTo>
                    <a:pt x="11" y="1322"/>
                  </a:lnTo>
                  <a:lnTo>
                    <a:pt x="18" y="1376"/>
                  </a:lnTo>
                  <a:lnTo>
                    <a:pt x="29" y="1431"/>
                  </a:lnTo>
                  <a:lnTo>
                    <a:pt x="39" y="1485"/>
                  </a:lnTo>
                  <a:lnTo>
                    <a:pt x="39" y="1485"/>
                  </a:lnTo>
                  <a:lnTo>
                    <a:pt x="64" y="1602"/>
                  </a:lnTo>
                  <a:lnTo>
                    <a:pt x="92" y="1719"/>
                  </a:lnTo>
                  <a:lnTo>
                    <a:pt x="92" y="1719"/>
                  </a:lnTo>
                  <a:lnTo>
                    <a:pt x="100" y="1754"/>
                  </a:lnTo>
                  <a:lnTo>
                    <a:pt x="109" y="1789"/>
                  </a:lnTo>
                  <a:lnTo>
                    <a:pt x="121" y="1823"/>
                  </a:lnTo>
                  <a:lnTo>
                    <a:pt x="127" y="1840"/>
                  </a:lnTo>
                  <a:lnTo>
                    <a:pt x="134" y="1856"/>
                  </a:lnTo>
                  <a:lnTo>
                    <a:pt x="134" y="1856"/>
                  </a:lnTo>
                  <a:lnTo>
                    <a:pt x="165" y="1918"/>
                  </a:lnTo>
                  <a:lnTo>
                    <a:pt x="196" y="1981"/>
                  </a:lnTo>
                  <a:lnTo>
                    <a:pt x="226" y="2045"/>
                  </a:lnTo>
                  <a:lnTo>
                    <a:pt x="254" y="2109"/>
                  </a:lnTo>
                  <a:lnTo>
                    <a:pt x="254" y="2109"/>
                  </a:lnTo>
                  <a:lnTo>
                    <a:pt x="284" y="2177"/>
                  </a:lnTo>
                  <a:lnTo>
                    <a:pt x="284" y="2177"/>
                  </a:lnTo>
                  <a:lnTo>
                    <a:pt x="287" y="2183"/>
                  </a:lnTo>
                  <a:lnTo>
                    <a:pt x="293" y="2187"/>
                  </a:lnTo>
                  <a:lnTo>
                    <a:pt x="300" y="2190"/>
                  </a:lnTo>
                  <a:lnTo>
                    <a:pt x="306" y="2190"/>
                  </a:lnTo>
                  <a:lnTo>
                    <a:pt x="314" y="2189"/>
                  </a:lnTo>
                  <a:lnTo>
                    <a:pt x="320" y="2186"/>
                  </a:lnTo>
                  <a:lnTo>
                    <a:pt x="323" y="2180"/>
                  </a:lnTo>
                  <a:lnTo>
                    <a:pt x="324" y="2171"/>
                  </a:lnTo>
                  <a:lnTo>
                    <a:pt x="324" y="2171"/>
                  </a:lnTo>
                  <a:lnTo>
                    <a:pt x="324" y="1684"/>
                  </a:lnTo>
                  <a:lnTo>
                    <a:pt x="324" y="1684"/>
                  </a:lnTo>
                  <a:lnTo>
                    <a:pt x="314" y="1702"/>
                  </a:lnTo>
                  <a:lnTo>
                    <a:pt x="314" y="1702"/>
                  </a:lnTo>
                  <a:lnTo>
                    <a:pt x="336" y="1688"/>
                  </a:lnTo>
                  <a:lnTo>
                    <a:pt x="357" y="1673"/>
                  </a:lnTo>
                  <a:lnTo>
                    <a:pt x="376" y="1656"/>
                  </a:lnTo>
                  <a:lnTo>
                    <a:pt x="395" y="1639"/>
                  </a:lnTo>
                  <a:lnTo>
                    <a:pt x="395" y="1639"/>
                  </a:lnTo>
                  <a:lnTo>
                    <a:pt x="446" y="1592"/>
                  </a:lnTo>
                  <a:lnTo>
                    <a:pt x="471" y="1568"/>
                  </a:lnTo>
                  <a:lnTo>
                    <a:pt x="495" y="1541"/>
                  </a:lnTo>
                  <a:lnTo>
                    <a:pt x="517" y="1516"/>
                  </a:lnTo>
                  <a:lnTo>
                    <a:pt x="539" y="1488"/>
                  </a:lnTo>
                  <a:lnTo>
                    <a:pt x="560" y="1461"/>
                  </a:lnTo>
                  <a:lnTo>
                    <a:pt x="578" y="1431"/>
                  </a:lnTo>
                  <a:lnTo>
                    <a:pt x="578" y="1431"/>
                  </a:lnTo>
                  <a:lnTo>
                    <a:pt x="593" y="1408"/>
                  </a:lnTo>
                  <a:lnTo>
                    <a:pt x="605" y="1382"/>
                  </a:lnTo>
                  <a:lnTo>
                    <a:pt x="617" y="1356"/>
                  </a:lnTo>
                  <a:lnTo>
                    <a:pt x="627" y="1329"/>
                  </a:lnTo>
                  <a:lnTo>
                    <a:pt x="636" y="1302"/>
                  </a:lnTo>
                  <a:lnTo>
                    <a:pt x="645" y="1274"/>
                  </a:lnTo>
                  <a:lnTo>
                    <a:pt x="652" y="1246"/>
                  </a:lnTo>
                  <a:lnTo>
                    <a:pt x="658" y="1218"/>
                  </a:lnTo>
                  <a:lnTo>
                    <a:pt x="670" y="1161"/>
                  </a:lnTo>
                  <a:lnTo>
                    <a:pt x="678" y="1103"/>
                  </a:lnTo>
                  <a:lnTo>
                    <a:pt x="684" y="1047"/>
                  </a:lnTo>
                  <a:lnTo>
                    <a:pt x="688" y="990"/>
                  </a:lnTo>
                  <a:lnTo>
                    <a:pt x="688" y="990"/>
                  </a:lnTo>
                  <a:lnTo>
                    <a:pt x="691" y="931"/>
                  </a:lnTo>
                  <a:lnTo>
                    <a:pt x="692" y="870"/>
                  </a:lnTo>
                  <a:lnTo>
                    <a:pt x="692" y="870"/>
                  </a:lnTo>
                  <a:lnTo>
                    <a:pt x="654" y="881"/>
                  </a:lnTo>
                  <a:lnTo>
                    <a:pt x="654" y="881"/>
                  </a:lnTo>
                  <a:lnTo>
                    <a:pt x="685" y="922"/>
                  </a:lnTo>
                  <a:lnTo>
                    <a:pt x="719" y="962"/>
                  </a:lnTo>
                  <a:lnTo>
                    <a:pt x="753" y="1002"/>
                  </a:lnTo>
                  <a:lnTo>
                    <a:pt x="787" y="1041"/>
                  </a:lnTo>
                  <a:lnTo>
                    <a:pt x="787" y="1041"/>
                  </a:lnTo>
                  <a:lnTo>
                    <a:pt x="850" y="1106"/>
                  </a:lnTo>
                  <a:lnTo>
                    <a:pt x="881" y="1139"/>
                  </a:lnTo>
                  <a:lnTo>
                    <a:pt x="914" y="1170"/>
                  </a:lnTo>
                  <a:lnTo>
                    <a:pt x="948" y="1198"/>
                  </a:lnTo>
                  <a:lnTo>
                    <a:pt x="982" y="1228"/>
                  </a:lnTo>
                  <a:lnTo>
                    <a:pt x="1019" y="1255"/>
                  </a:lnTo>
                  <a:lnTo>
                    <a:pt x="1056" y="1278"/>
                  </a:lnTo>
                  <a:lnTo>
                    <a:pt x="1056" y="1278"/>
                  </a:lnTo>
                  <a:lnTo>
                    <a:pt x="1095" y="1301"/>
                  </a:lnTo>
                  <a:lnTo>
                    <a:pt x="1134" y="1322"/>
                  </a:lnTo>
                  <a:lnTo>
                    <a:pt x="1174" y="1341"/>
                  </a:lnTo>
                  <a:lnTo>
                    <a:pt x="1214" y="1359"/>
                  </a:lnTo>
                  <a:lnTo>
                    <a:pt x="1254" y="1375"/>
                  </a:lnTo>
                  <a:lnTo>
                    <a:pt x="1295" y="1391"/>
                  </a:lnTo>
                  <a:lnTo>
                    <a:pt x="1379" y="1420"/>
                  </a:lnTo>
                  <a:lnTo>
                    <a:pt x="1379" y="1420"/>
                  </a:lnTo>
                  <a:lnTo>
                    <a:pt x="1423" y="1433"/>
                  </a:lnTo>
                  <a:lnTo>
                    <a:pt x="1466" y="1445"/>
                  </a:lnTo>
                  <a:lnTo>
                    <a:pt x="1509" y="1454"/>
                  </a:lnTo>
                  <a:lnTo>
                    <a:pt x="1554" y="1461"/>
                  </a:lnTo>
                  <a:lnTo>
                    <a:pt x="1576" y="1464"/>
                  </a:lnTo>
                  <a:lnTo>
                    <a:pt x="1597" y="1466"/>
                  </a:lnTo>
                  <a:lnTo>
                    <a:pt x="1619" y="1466"/>
                  </a:lnTo>
                  <a:lnTo>
                    <a:pt x="1641" y="1464"/>
                  </a:lnTo>
                  <a:lnTo>
                    <a:pt x="1664" y="1463"/>
                  </a:lnTo>
                  <a:lnTo>
                    <a:pt x="1686" y="1460"/>
                  </a:lnTo>
                  <a:lnTo>
                    <a:pt x="1708" y="1455"/>
                  </a:lnTo>
                  <a:lnTo>
                    <a:pt x="1730" y="1449"/>
                  </a:lnTo>
                  <a:lnTo>
                    <a:pt x="1730" y="1449"/>
                  </a:lnTo>
                  <a:lnTo>
                    <a:pt x="1751" y="1443"/>
                  </a:lnTo>
                  <a:lnTo>
                    <a:pt x="1771" y="1436"/>
                  </a:lnTo>
                  <a:lnTo>
                    <a:pt x="1791" y="1427"/>
                  </a:lnTo>
                  <a:lnTo>
                    <a:pt x="1811" y="1418"/>
                  </a:lnTo>
                  <a:lnTo>
                    <a:pt x="1829" y="1408"/>
                  </a:lnTo>
                  <a:lnTo>
                    <a:pt x="1848" y="1396"/>
                  </a:lnTo>
                  <a:lnTo>
                    <a:pt x="1864" y="1382"/>
                  </a:lnTo>
                  <a:lnTo>
                    <a:pt x="1879" y="1368"/>
                  </a:lnTo>
                  <a:lnTo>
                    <a:pt x="1879" y="1368"/>
                  </a:lnTo>
                  <a:lnTo>
                    <a:pt x="1882" y="1363"/>
                  </a:lnTo>
                  <a:lnTo>
                    <a:pt x="1883" y="1360"/>
                  </a:lnTo>
                  <a:lnTo>
                    <a:pt x="1885" y="1351"/>
                  </a:lnTo>
                  <a:lnTo>
                    <a:pt x="1882" y="1344"/>
                  </a:lnTo>
                  <a:lnTo>
                    <a:pt x="1878" y="1338"/>
                  </a:lnTo>
                  <a:lnTo>
                    <a:pt x="1872" y="1333"/>
                  </a:lnTo>
                  <a:lnTo>
                    <a:pt x="1864" y="1332"/>
                  </a:lnTo>
                  <a:lnTo>
                    <a:pt x="1861" y="1332"/>
                  </a:lnTo>
                  <a:lnTo>
                    <a:pt x="1857" y="1333"/>
                  </a:lnTo>
                  <a:lnTo>
                    <a:pt x="1854" y="1335"/>
                  </a:lnTo>
                  <a:lnTo>
                    <a:pt x="1849" y="1338"/>
                  </a:lnTo>
                  <a:lnTo>
                    <a:pt x="1849" y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140">
              <a:extLst>
                <a:ext uri="{FF2B5EF4-FFF2-40B4-BE49-F238E27FC236}">
                  <a16:creationId xmlns:a16="http://schemas.microsoft.com/office/drawing/2014/main" id="{6BC57FAA-BE39-A310-9305-1E509B58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602"/>
              <a:ext cx="157" cy="260"/>
            </a:xfrm>
            <a:custGeom>
              <a:avLst/>
              <a:gdLst>
                <a:gd name="T0" fmla="*/ 267 w 471"/>
                <a:gd name="T1" fmla="*/ 3 h 780"/>
                <a:gd name="T2" fmla="*/ 200 w 471"/>
                <a:gd name="T3" fmla="*/ 33 h 780"/>
                <a:gd name="T4" fmla="*/ 157 w 471"/>
                <a:gd name="T5" fmla="*/ 57 h 780"/>
                <a:gd name="T6" fmla="*/ 119 w 471"/>
                <a:gd name="T7" fmla="*/ 85 h 780"/>
                <a:gd name="T8" fmla="*/ 99 w 471"/>
                <a:gd name="T9" fmla="*/ 101 h 780"/>
                <a:gd name="T10" fmla="*/ 58 w 471"/>
                <a:gd name="T11" fmla="*/ 153 h 780"/>
                <a:gd name="T12" fmla="*/ 26 w 471"/>
                <a:gd name="T13" fmla="*/ 212 h 780"/>
                <a:gd name="T14" fmla="*/ 7 w 471"/>
                <a:gd name="T15" fmla="*/ 275 h 780"/>
                <a:gd name="T16" fmla="*/ 0 w 471"/>
                <a:gd name="T17" fmla="*/ 342 h 780"/>
                <a:gd name="T18" fmla="*/ 1 w 471"/>
                <a:gd name="T19" fmla="*/ 367 h 780"/>
                <a:gd name="T20" fmla="*/ 9 w 471"/>
                <a:gd name="T21" fmla="*/ 416 h 780"/>
                <a:gd name="T22" fmla="*/ 29 w 471"/>
                <a:gd name="T23" fmla="*/ 487 h 780"/>
                <a:gd name="T24" fmla="*/ 46 w 471"/>
                <a:gd name="T25" fmla="*/ 535 h 780"/>
                <a:gd name="T26" fmla="*/ 70 w 471"/>
                <a:gd name="T27" fmla="*/ 591 h 780"/>
                <a:gd name="T28" fmla="*/ 101 w 471"/>
                <a:gd name="T29" fmla="*/ 643 h 780"/>
                <a:gd name="T30" fmla="*/ 141 w 471"/>
                <a:gd name="T31" fmla="*/ 688 h 780"/>
                <a:gd name="T32" fmla="*/ 188 w 471"/>
                <a:gd name="T33" fmla="*/ 726 h 780"/>
                <a:gd name="T34" fmla="*/ 205 w 471"/>
                <a:gd name="T35" fmla="*/ 735 h 780"/>
                <a:gd name="T36" fmla="*/ 236 w 471"/>
                <a:gd name="T37" fmla="*/ 751 h 780"/>
                <a:gd name="T38" fmla="*/ 269 w 471"/>
                <a:gd name="T39" fmla="*/ 763 h 780"/>
                <a:gd name="T40" fmla="*/ 318 w 471"/>
                <a:gd name="T41" fmla="*/ 775 h 780"/>
                <a:gd name="T42" fmla="*/ 386 w 471"/>
                <a:gd name="T43" fmla="*/ 780 h 780"/>
                <a:gd name="T44" fmla="*/ 456 w 471"/>
                <a:gd name="T45" fmla="*/ 774 h 780"/>
                <a:gd name="T46" fmla="*/ 460 w 471"/>
                <a:gd name="T47" fmla="*/ 772 h 780"/>
                <a:gd name="T48" fmla="*/ 468 w 471"/>
                <a:gd name="T49" fmla="*/ 768 h 780"/>
                <a:gd name="T50" fmla="*/ 471 w 471"/>
                <a:gd name="T51" fmla="*/ 757 h 780"/>
                <a:gd name="T52" fmla="*/ 468 w 471"/>
                <a:gd name="T53" fmla="*/ 743 h 780"/>
                <a:gd name="T54" fmla="*/ 454 w 471"/>
                <a:gd name="T55" fmla="*/ 734 h 780"/>
                <a:gd name="T56" fmla="*/ 445 w 471"/>
                <a:gd name="T57" fmla="*/ 734 h 780"/>
                <a:gd name="T58" fmla="*/ 417 w 471"/>
                <a:gd name="T59" fmla="*/ 737 h 780"/>
                <a:gd name="T60" fmla="*/ 361 w 471"/>
                <a:gd name="T61" fmla="*/ 738 h 780"/>
                <a:gd name="T62" fmla="*/ 306 w 471"/>
                <a:gd name="T63" fmla="*/ 731 h 780"/>
                <a:gd name="T64" fmla="*/ 252 w 471"/>
                <a:gd name="T65" fmla="*/ 714 h 780"/>
                <a:gd name="T66" fmla="*/ 227 w 471"/>
                <a:gd name="T67" fmla="*/ 701 h 780"/>
                <a:gd name="T68" fmla="*/ 179 w 471"/>
                <a:gd name="T69" fmla="*/ 668 h 780"/>
                <a:gd name="T70" fmla="*/ 141 w 471"/>
                <a:gd name="T71" fmla="*/ 627 h 780"/>
                <a:gd name="T72" fmla="*/ 110 w 471"/>
                <a:gd name="T73" fmla="*/ 581 h 780"/>
                <a:gd name="T74" fmla="*/ 87 w 471"/>
                <a:gd name="T75" fmla="*/ 527 h 780"/>
                <a:gd name="T76" fmla="*/ 74 w 471"/>
                <a:gd name="T77" fmla="*/ 489 h 780"/>
                <a:gd name="T78" fmla="*/ 55 w 471"/>
                <a:gd name="T79" fmla="*/ 431 h 780"/>
                <a:gd name="T80" fmla="*/ 46 w 471"/>
                <a:gd name="T81" fmla="*/ 391 h 780"/>
                <a:gd name="T82" fmla="*/ 43 w 471"/>
                <a:gd name="T83" fmla="*/ 371 h 780"/>
                <a:gd name="T84" fmla="*/ 44 w 471"/>
                <a:gd name="T85" fmla="*/ 309 h 780"/>
                <a:gd name="T86" fmla="*/ 56 w 471"/>
                <a:gd name="T87" fmla="*/ 250 h 780"/>
                <a:gd name="T88" fmla="*/ 81 w 471"/>
                <a:gd name="T89" fmla="*/ 193 h 780"/>
                <a:gd name="T90" fmla="*/ 119 w 471"/>
                <a:gd name="T91" fmla="*/ 143 h 780"/>
                <a:gd name="T92" fmla="*/ 136 w 471"/>
                <a:gd name="T93" fmla="*/ 125 h 780"/>
                <a:gd name="T94" fmla="*/ 176 w 471"/>
                <a:gd name="T95" fmla="*/ 94 h 780"/>
                <a:gd name="T96" fmla="*/ 220 w 471"/>
                <a:gd name="T97" fmla="*/ 70 h 780"/>
                <a:gd name="T98" fmla="*/ 288 w 471"/>
                <a:gd name="T99" fmla="*/ 39 h 780"/>
                <a:gd name="T100" fmla="*/ 292 w 471"/>
                <a:gd name="T101" fmla="*/ 36 h 780"/>
                <a:gd name="T102" fmla="*/ 297 w 471"/>
                <a:gd name="T103" fmla="*/ 30 h 780"/>
                <a:gd name="T104" fmla="*/ 298 w 471"/>
                <a:gd name="T105" fmla="*/ 19 h 780"/>
                <a:gd name="T106" fmla="*/ 291 w 471"/>
                <a:gd name="T107" fmla="*/ 6 h 780"/>
                <a:gd name="T108" fmla="*/ 276 w 471"/>
                <a:gd name="T109" fmla="*/ 0 h 780"/>
                <a:gd name="T110" fmla="*/ 267 w 471"/>
                <a:gd name="T111" fmla="*/ 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1" h="780">
                  <a:moveTo>
                    <a:pt x="267" y="3"/>
                  </a:moveTo>
                  <a:lnTo>
                    <a:pt x="267" y="3"/>
                  </a:lnTo>
                  <a:lnTo>
                    <a:pt x="223" y="22"/>
                  </a:lnTo>
                  <a:lnTo>
                    <a:pt x="200" y="33"/>
                  </a:lnTo>
                  <a:lnTo>
                    <a:pt x="179" y="45"/>
                  </a:lnTo>
                  <a:lnTo>
                    <a:pt x="157" y="57"/>
                  </a:lnTo>
                  <a:lnTo>
                    <a:pt x="138" y="70"/>
                  </a:lnTo>
                  <a:lnTo>
                    <a:pt x="119" y="85"/>
                  </a:lnTo>
                  <a:lnTo>
                    <a:pt x="99" y="101"/>
                  </a:lnTo>
                  <a:lnTo>
                    <a:pt x="99" y="101"/>
                  </a:lnTo>
                  <a:lnTo>
                    <a:pt x="77" y="126"/>
                  </a:lnTo>
                  <a:lnTo>
                    <a:pt x="58" y="153"/>
                  </a:lnTo>
                  <a:lnTo>
                    <a:pt x="41" y="181"/>
                  </a:lnTo>
                  <a:lnTo>
                    <a:pt x="26" y="212"/>
                  </a:lnTo>
                  <a:lnTo>
                    <a:pt x="15" y="244"/>
                  </a:lnTo>
                  <a:lnTo>
                    <a:pt x="7" y="275"/>
                  </a:lnTo>
                  <a:lnTo>
                    <a:pt x="1" y="309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" y="367"/>
                  </a:lnTo>
                  <a:lnTo>
                    <a:pt x="4" y="392"/>
                  </a:lnTo>
                  <a:lnTo>
                    <a:pt x="9" y="416"/>
                  </a:lnTo>
                  <a:lnTo>
                    <a:pt x="15" y="440"/>
                  </a:lnTo>
                  <a:lnTo>
                    <a:pt x="29" y="487"/>
                  </a:lnTo>
                  <a:lnTo>
                    <a:pt x="46" y="535"/>
                  </a:lnTo>
                  <a:lnTo>
                    <a:pt x="46" y="535"/>
                  </a:lnTo>
                  <a:lnTo>
                    <a:pt x="56" y="563"/>
                  </a:lnTo>
                  <a:lnTo>
                    <a:pt x="70" y="591"/>
                  </a:lnTo>
                  <a:lnTo>
                    <a:pt x="84" y="618"/>
                  </a:lnTo>
                  <a:lnTo>
                    <a:pt x="101" y="643"/>
                  </a:lnTo>
                  <a:lnTo>
                    <a:pt x="120" y="667"/>
                  </a:lnTo>
                  <a:lnTo>
                    <a:pt x="141" y="688"/>
                  </a:lnTo>
                  <a:lnTo>
                    <a:pt x="163" y="708"/>
                  </a:lnTo>
                  <a:lnTo>
                    <a:pt x="188" y="726"/>
                  </a:lnTo>
                  <a:lnTo>
                    <a:pt x="188" y="726"/>
                  </a:lnTo>
                  <a:lnTo>
                    <a:pt x="205" y="735"/>
                  </a:lnTo>
                  <a:lnTo>
                    <a:pt x="220" y="744"/>
                  </a:lnTo>
                  <a:lnTo>
                    <a:pt x="236" y="751"/>
                  </a:lnTo>
                  <a:lnTo>
                    <a:pt x="252" y="759"/>
                  </a:lnTo>
                  <a:lnTo>
                    <a:pt x="269" y="763"/>
                  </a:lnTo>
                  <a:lnTo>
                    <a:pt x="285" y="768"/>
                  </a:lnTo>
                  <a:lnTo>
                    <a:pt x="318" y="775"/>
                  </a:lnTo>
                  <a:lnTo>
                    <a:pt x="352" y="778"/>
                  </a:lnTo>
                  <a:lnTo>
                    <a:pt x="386" y="780"/>
                  </a:lnTo>
                  <a:lnTo>
                    <a:pt x="420" y="778"/>
                  </a:lnTo>
                  <a:lnTo>
                    <a:pt x="456" y="774"/>
                  </a:lnTo>
                  <a:lnTo>
                    <a:pt x="456" y="774"/>
                  </a:lnTo>
                  <a:lnTo>
                    <a:pt x="460" y="772"/>
                  </a:lnTo>
                  <a:lnTo>
                    <a:pt x="465" y="771"/>
                  </a:lnTo>
                  <a:lnTo>
                    <a:pt x="468" y="768"/>
                  </a:lnTo>
                  <a:lnTo>
                    <a:pt x="469" y="765"/>
                  </a:lnTo>
                  <a:lnTo>
                    <a:pt x="471" y="757"/>
                  </a:lnTo>
                  <a:lnTo>
                    <a:pt x="471" y="750"/>
                  </a:lnTo>
                  <a:lnTo>
                    <a:pt x="468" y="743"/>
                  </a:lnTo>
                  <a:lnTo>
                    <a:pt x="462" y="738"/>
                  </a:lnTo>
                  <a:lnTo>
                    <a:pt x="454" y="734"/>
                  </a:lnTo>
                  <a:lnTo>
                    <a:pt x="450" y="734"/>
                  </a:lnTo>
                  <a:lnTo>
                    <a:pt x="445" y="734"/>
                  </a:lnTo>
                  <a:lnTo>
                    <a:pt x="445" y="734"/>
                  </a:lnTo>
                  <a:lnTo>
                    <a:pt x="417" y="737"/>
                  </a:lnTo>
                  <a:lnTo>
                    <a:pt x="389" y="738"/>
                  </a:lnTo>
                  <a:lnTo>
                    <a:pt x="361" y="738"/>
                  </a:lnTo>
                  <a:lnTo>
                    <a:pt x="332" y="737"/>
                  </a:lnTo>
                  <a:lnTo>
                    <a:pt x="306" y="731"/>
                  </a:lnTo>
                  <a:lnTo>
                    <a:pt x="279" y="723"/>
                  </a:lnTo>
                  <a:lnTo>
                    <a:pt x="252" y="714"/>
                  </a:lnTo>
                  <a:lnTo>
                    <a:pt x="227" y="701"/>
                  </a:lnTo>
                  <a:lnTo>
                    <a:pt x="227" y="701"/>
                  </a:lnTo>
                  <a:lnTo>
                    <a:pt x="203" y="686"/>
                  </a:lnTo>
                  <a:lnTo>
                    <a:pt x="179" y="668"/>
                  </a:lnTo>
                  <a:lnTo>
                    <a:pt x="160" y="649"/>
                  </a:lnTo>
                  <a:lnTo>
                    <a:pt x="141" y="627"/>
                  </a:lnTo>
                  <a:lnTo>
                    <a:pt x="125" y="604"/>
                  </a:lnTo>
                  <a:lnTo>
                    <a:pt x="110" y="581"/>
                  </a:lnTo>
                  <a:lnTo>
                    <a:pt x="98" y="554"/>
                  </a:lnTo>
                  <a:lnTo>
                    <a:pt x="87" y="527"/>
                  </a:lnTo>
                  <a:lnTo>
                    <a:pt x="87" y="527"/>
                  </a:lnTo>
                  <a:lnTo>
                    <a:pt x="74" y="489"/>
                  </a:lnTo>
                  <a:lnTo>
                    <a:pt x="61" y="450"/>
                  </a:lnTo>
                  <a:lnTo>
                    <a:pt x="55" y="431"/>
                  </a:lnTo>
                  <a:lnTo>
                    <a:pt x="50" y="410"/>
                  </a:lnTo>
                  <a:lnTo>
                    <a:pt x="46" y="391"/>
                  </a:lnTo>
                  <a:lnTo>
                    <a:pt x="43" y="371"/>
                  </a:lnTo>
                  <a:lnTo>
                    <a:pt x="43" y="371"/>
                  </a:lnTo>
                  <a:lnTo>
                    <a:pt x="41" y="340"/>
                  </a:lnTo>
                  <a:lnTo>
                    <a:pt x="44" y="309"/>
                  </a:lnTo>
                  <a:lnTo>
                    <a:pt x="49" y="279"/>
                  </a:lnTo>
                  <a:lnTo>
                    <a:pt x="56" y="250"/>
                  </a:lnTo>
                  <a:lnTo>
                    <a:pt x="68" y="220"/>
                  </a:lnTo>
                  <a:lnTo>
                    <a:pt x="81" y="193"/>
                  </a:lnTo>
                  <a:lnTo>
                    <a:pt x="99" y="166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36" y="125"/>
                  </a:lnTo>
                  <a:lnTo>
                    <a:pt x="156" y="108"/>
                  </a:lnTo>
                  <a:lnTo>
                    <a:pt x="176" y="94"/>
                  </a:lnTo>
                  <a:lnTo>
                    <a:pt x="197" y="82"/>
                  </a:lnTo>
                  <a:lnTo>
                    <a:pt x="220" y="70"/>
                  </a:lnTo>
                  <a:lnTo>
                    <a:pt x="242" y="59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92" y="36"/>
                  </a:lnTo>
                  <a:lnTo>
                    <a:pt x="295" y="33"/>
                  </a:lnTo>
                  <a:lnTo>
                    <a:pt x="297" y="30"/>
                  </a:lnTo>
                  <a:lnTo>
                    <a:pt x="298" y="27"/>
                  </a:lnTo>
                  <a:lnTo>
                    <a:pt x="298" y="19"/>
                  </a:lnTo>
                  <a:lnTo>
                    <a:pt x="295" y="12"/>
                  </a:lnTo>
                  <a:lnTo>
                    <a:pt x="291" y="6"/>
                  </a:lnTo>
                  <a:lnTo>
                    <a:pt x="283" y="2"/>
                  </a:lnTo>
                  <a:lnTo>
                    <a:pt x="276" y="0"/>
                  </a:lnTo>
                  <a:lnTo>
                    <a:pt x="272" y="2"/>
                  </a:lnTo>
                  <a:lnTo>
                    <a:pt x="267" y="3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141">
              <a:extLst>
                <a:ext uri="{FF2B5EF4-FFF2-40B4-BE49-F238E27FC236}">
                  <a16:creationId xmlns:a16="http://schemas.microsoft.com/office/drawing/2014/main" id="{3F24C438-1F6C-9FEF-667B-95CFE0E0D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597"/>
              <a:ext cx="145" cy="264"/>
            </a:xfrm>
            <a:custGeom>
              <a:avLst/>
              <a:gdLst>
                <a:gd name="T0" fmla="*/ 167 w 436"/>
                <a:gd name="T1" fmla="*/ 38 h 791"/>
                <a:gd name="T2" fmla="*/ 235 w 436"/>
                <a:gd name="T3" fmla="*/ 77 h 791"/>
                <a:gd name="T4" fmla="*/ 268 w 436"/>
                <a:gd name="T5" fmla="*/ 98 h 791"/>
                <a:gd name="T6" fmla="*/ 297 w 436"/>
                <a:gd name="T7" fmla="*/ 123 h 791"/>
                <a:gd name="T8" fmla="*/ 318 w 436"/>
                <a:gd name="T9" fmla="*/ 145 h 791"/>
                <a:gd name="T10" fmla="*/ 351 w 436"/>
                <a:gd name="T11" fmla="*/ 193 h 791"/>
                <a:gd name="T12" fmla="*/ 375 w 436"/>
                <a:gd name="T13" fmla="*/ 246 h 791"/>
                <a:gd name="T14" fmla="*/ 390 w 436"/>
                <a:gd name="T15" fmla="*/ 304 h 791"/>
                <a:gd name="T16" fmla="*/ 392 w 436"/>
                <a:gd name="T17" fmla="*/ 334 h 791"/>
                <a:gd name="T18" fmla="*/ 392 w 436"/>
                <a:gd name="T19" fmla="*/ 383 h 791"/>
                <a:gd name="T20" fmla="*/ 385 w 436"/>
                <a:gd name="T21" fmla="*/ 430 h 791"/>
                <a:gd name="T22" fmla="*/ 372 w 436"/>
                <a:gd name="T23" fmla="*/ 476 h 791"/>
                <a:gd name="T24" fmla="*/ 351 w 436"/>
                <a:gd name="T25" fmla="*/ 522 h 791"/>
                <a:gd name="T26" fmla="*/ 335 w 436"/>
                <a:gd name="T27" fmla="*/ 558 h 791"/>
                <a:gd name="T28" fmla="*/ 308 w 436"/>
                <a:gd name="T29" fmla="*/ 613 h 791"/>
                <a:gd name="T30" fmla="*/ 287 w 436"/>
                <a:gd name="T31" fmla="*/ 646 h 791"/>
                <a:gd name="T32" fmla="*/ 275 w 436"/>
                <a:gd name="T33" fmla="*/ 662 h 791"/>
                <a:gd name="T34" fmla="*/ 250 w 436"/>
                <a:gd name="T35" fmla="*/ 687 h 791"/>
                <a:gd name="T36" fmla="*/ 223 w 436"/>
                <a:gd name="T37" fmla="*/ 708 h 791"/>
                <a:gd name="T38" fmla="*/ 193 w 436"/>
                <a:gd name="T39" fmla="*/ 724 h 791"/>
                <a:gd name="T40" fmla="*/ 162 w 436"/>
                <a:gd name="T41" fmla="*/ 738 h 791"/>
                <a:gd name="T42" fmla="*/ 128 w 436"/>
                <a:gd name="T43" fmla="*/ 747 h 791"/>
                <a:gd name="T44" fmla="*/ 95 w 436"/>
                <a:gd name="T45" fmla="*/ 750 h 791"/>
                <a:gd name="T46" fmla="*/ 60 w 436"/>
                <a:gd name="T47" fmla="*/ 748 h 791"/>
                <a:gd name="T48" fmla="*/ 26 w 436"/>
                <a:gd name="T49" fmla="*/ 741 h 791"/>
                <a:gd name="T50" fmla="*/ 21 w 436"/>
                <a:gd name="T51" fmla="*/ 741 h 791"/>
                <a:gd name="T52" fmla="*/ 14 w 436"/>
                <a:gd name="T53" fmla="*/ 742 h 791"/>
                <a:gd name="T54" fmla="*/ 5 w 436"/>
                <a:gd name="T55" fmla="*/ 748 h 791"/>
                <a:gd name="T56" fmla="*/ 0 w 436"/>
                <a:gd name="T57" fmla="*/ 763 h 791"/>
                <a:gd name="T58" fmla="*/ 5 w 436"/>
                <a:gd name="T59" fmla="*/ 775 h 791"/>
                <a:gd name="T60" fmla="*/ 11 w 436"/>
                <a:gd name="T61" fmla="*/ 779 h 791"/>
                <a:gd name="T62" fmla="*/ 15 w 436"/>
                <a:gd name="T63" fmla="*/ 781 h 791"/>
                <a:gd name="T64" fmla="*/ 46 w 436"/>
                <a:gd name="T65" fmla="*/ 788 h 791"/>
                <a:gd name="T66" fmla="*/ 79 w 436"/>
                <a:gd name="T67" fmla="*/ 791 h 791"/>
                <a:gd name="T68" fmla="*/ 110 w 436"/>
                <a:gd name="T69" fmla="*/ 790 h 791"/>
                <a:gd name="T70" fmla="*/ 143 w 436"/>
                <a:gd name="T71" fmla="*/ 785 h 791"/>
                <a:gd name="T72" fmla="*/ 174 w 436"/>
                <a:gd name="T73" fmla="*/ 778 h 791"/>
                <a:gd name="T74" fmla="*/ 204 w 436"/>
                <a:gd name="T75" fmla="*/ 766 h 791"/>
                <a:gd name="T76" fmla="*/ 232 w 436"/>
                <a:gd name="T77" fmla="*/ 751 h 791"/>
                <a:gd name="T78" fmla="*/ 259 w 436"/>
                <a:gd name="T79" fmla="*/ 733 h 791"/>
                <a:gd name="T80" fmla="*/ 280 w 436"/>
                <a:gd name="T81" fmla="*/ 715 h 791"/>
                <a:gd name="T82" fmla="*/ 314 w 436"/>
                <a:gd name="T83" fmla="*/ 678 h 791"/>
                <a:gd name="T84" fmla="*/ 341 w 436"/>
                <a:gd name="T85" fmla="*/ 635 h 791"/>
                <a:gd name="T86" fmla="*/ 376 w 436"/>
                <a:gd name="T87" fmla="*/ 567 h 791"/>
                <a:gd name="T88" fmla="*/ 397 w 436"/>
                <a:gd name="T89" fmla="*/ 519 h 791"/>
                <a:gd name="T90" fmla="*/ 416 w 436"/>
                <a:gd name="T91" fmla="*/ 473 h 791"/>
                <a:gd name="T92" fmla="*/ 430 w 436"/>
                <a:gd name="T93" fmla="*/ 424 h 791"/>
                <a:gd name="T94" fmla="*/ 436 w 436"/>
                <a:gd name="T95" fmla="*/ 372 h 791"/>
                <a:gd name="T96" fmla="*/ 436 w 436"/>
                <a:gd name="T97" fmla="*/ 341 h 791"/>
                <a:gd name="T98" fmla="*/ 427 w 436"/>
                <a:gd name="T99" fmla="*/ 277 h 791"/>
                <a:gd name="T100" fmla="*/ 409 w 436"/>
                <a:gd name="T101" fmla="*/ 217 h 791"/>
                <a:gd name="T102" fmla="*/ 379 w 436"/>
                <a:gd name="T103" fmla="*/ 160 h 791"/>
                <a:gd name="T104" fmla="*/ 361 w 436"/>
                <a:gd name="T105" fmla="*/ 133 h 791"/>
                <a:gd name="T106" fmla="*/ 324 w 436"/>
                <a:gd name="T107" fmla="*/ 93 h 791"/>
                <a:gd name="T108" fmla="*/ 281 w 436"/>
                <a:gd name="T109" fmla="*/ 59 h 791"/>
                <a:gd name="T110" fmla="*/ 237 w 436"/>
                <a:gd name="T111" fmla="*/ 29 h 791"/>
                <a:gd name="T112" fmla="*/ 188 w 436"/>
                <a:gd name="T113" fmla="*/ 3 h 791"/>
                <a:gd name="T114" fmla="*/ 179 w 436"/>
                <a:gd name="T115" fmla="*/ 0 h 791"/>
                <a:gd name="T116" fmla="*/ 165 w 436"/>
                <a:gd name="T117" fmla="*/ 4 h 791"/>
                <a:gd name="T118" fmla="*/ 156 w 436"/>
                <a:gd name="T119" fmla="*/ 18 h 791"/>
                <a:gd name="T120" fmla="*/ 158 w 436"/>
                <a:gd name="T121" fmla="*/ 29 h 791"/>
                <a:gd name="T122" fmla="*/ 162 w 436"/>
                <a:gd name="T123" fmla="*/ 35 h 791"/>
                <a:gd name="T124" fmla="*/ 167 w 436"/>
                <a:gd name="T125" fmla="*/ 3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6" h="791">
                  <a:moveTo>
                    <a:pt x="167" y="38"/>
                  </a:moveTo>
                  <a:lnTo>
                    <a:pt x="167" y="38"/>
                  </a:lnTo>
                  <a:lnTo>
                    <a:pt x="201" y="58"/>
                  </a:lnTo>
                  <a:lnTo>
                    <a:pt x="235" y="77"/>
                  </a:lnTo>
                  <a:lnTo>
                    <a:pt x="251" y="87"/>
                  </a:lnTo>
                  <a:lnTo>
                    <a:pt x="268" y="98"/>
                  </a:lnTo>
                  <a:lnTo>
                    <a:pt x="283" y="110"/>
                  </a:lnTo>
                  <a:lnTo>
                    <a:pt x="297" y="123"/>
                  </a:lnTo>
                  <a:lnTo>
                    <a:pt x="297" y="123"/>
                  </a:lnTo>
                  <a:lnTo>
                    <a:pt x="318" y="145"/>
                  </a:lnTo>
                  <a:lnTo>
                    <a:pt x="336" y="169"/>
                  </a:lnTo>
                  <a:lnTo>
                    <a:pt x="351" y="193"/>
                  </a:lnTo>
                  <a:lnTo>
                    <a:pt x="364" y="220"/>
                  </a:lnTo>
                  <a:lnTo>
                    <a:pt x="375" y="246"/>
                  </a:lnTo>
                  <a:lnTo>
                    <a:pt x="384" y="274"/>
                  </a:lnTo>
                  <a:lnTo>
                    <a:pt x="390" y="304"/>
                  </a:lnTo>
                  <a:lnTo>
                    <a:pt x="392" y="334"/>
                  </a:lnTo>
                  <a:lnTo>
                    <a:pt x="392" y="334"/>
                  </a:lnTo>
                  <a:lnTo>
                    <a:pt x="394" y="358"/>
                  </a:lnTo>
                  <a:lnTo>
                    <a:pt x="392" y="383"/>
                  </a:lnTo>
                  <a:lnTo>
                    <a:pt x="390" y="407"/>
                  </a:lnTo>
                  <a:lnTo>
                    <a:pt x="385" y="430"/>
                  </a:lnTo>
                  <a:lnTo>
                    <a:pt x="379" y="454"/>
                  </a:lnTo>
                  <a:lnTo>
                    <a:pt x="372" y="476"/>
                  </a:lnTo>
                  <a:lnTo>
                    <a:pt x="361" y="500"/>
                  </a:lnTo>
                  <a:lnTo>
                    <a:pt x="351" y="522"/>
                  </a:lnTo>
                  <a:lnTo>
                    <a:pt x="351" y="522"/>
                  </a:lnTo>
                  <a:lnTo>
                    <a:pt x="335" y="558"/>
                  </a:lnTo>
                  <a:lnTo>
                    <a:pt x="317" y="595"/>
                  </a:lnTo>
                  <a:lnTo>
                    <a:pt x="308" y="613"/>
                  </a:lnTo>
                  <a:lnTo>
                    <a:pt x="297" y="629"/>
                  </a:lnTo>
                  <a:lnTo>
                    <a:pt x="287" y="646"/>
                  </a:lnTo>
                  <a:lnTo>
                    <a:pt x="275" y="662"/>
                  </a:lnTo>
                  <a:lnTo>
                    <a:pt x="275" y="662"/>
                  </a:lnTo>
                  <a:lnTo>
                    <a:pt x="263" y="675"/>
                  </a:lnTo>
                  <a:lnTo>
                    <a:pt x="250" y="687"/>
                  </a:lnTo>
                  <a:lnTo>
                    <a:pt x="237" y="698"/>
                  </a:lnTo>
                  <a:lnTo>
                    <a:pt x="223" y="708"/>
                  </a:lnTo>
                  <a:lnTo>
                    <a:pt x="208" y="717"/>
                  </a:lnTo>
                  <a:lnTo>
                    <a:pt x="193" y="724"/>
                  </a:lnTo>
                  <a:lnTo>
                    <a:pt x="177" y="732"/>
                  </a:lnTo>
                  <a:lnTo>
                    <a:pt x="162" y="738"/>
                  </a:lnTo>
                  <a:lnTo>
                    <a:pt x="146" y="742"/>
                  </a:lnTo>
                  <a:lnTo>
                    <a:pt x="128" y="747"/>
                  </a:lnTo>
                  <a:lnTo>
                    <a:pt x="112" y="748"/>
                  </a:lnTo>
                  <a:lnTo>
                    <a:pt x="95" y="750"/>
                  </a:lnTo>
                  <a:lnTo>
                    <a:pt x="78" y="750"/>
                  </a:lnTo>
                  <a:lnTo>
                    <a:pt x="60" y="748"/>
                  </a:lnTo>
                  <a:lnTo>
                    <a:pt x="44" y="745"/>
                  </a:lnTo>
                  <a:lnTo>
                    <a:pt x="26" y="741"/>
                  </a:lnTo>
                  <a:lnTo>
                    <a:pt x="26" y="741"/>
                  </a:lnTo>
                  <a:lnTo>
                    <a:pt x="21" y="741"/>
                  </a:lnTo>
                  <a:lnTo>
                    <a:pt x="17" y="741"/>
                  </a:lnTo>
                  <a:lnTo>
                    <a:pt x="14" y="742"/>
                  </a:lnTo>
                  <a:lnTo>
                    <a:pt x="9" y="744"/>
                  </a:lnTo>
                  <a:lnTo>
                    <a:pt x="5" y="748"/>
                  </a:lnTo>
                  <a:lnTo>
                    <a:pt x="2" y="756"/>
                  </a:lnTo>
                  <a:lnTo>
                    <a:pt x="0" y="763"/>
                  </a:lnTo>
                  <a:lnTo>
                    <a:pt x="2" y="770"/>
                  </a:lnTo>
                  <a:lnTo>
                    <a:pt x="5" y="775"/>
                  </a:lnTo>
                  <a:lnTo>
                    <a:pt x="6" y="776"/>
                  </a:lnTo>
                  <a:lnTo>
                    <a:pt x="11" y="779"/>
                  </a:lnTo>
                  <a:lnTo>
                    <a:pt x="15" y="781"/>
                  </a:lnTo>
                  <a:lnTo>
                    <a:pt x="15" y="781"/>
                  </a:lnTo>
                  <a:lnTo>
                    <a:pt x="30" y="785"/>
                  </a:lnTo>
                  <a:lnTo>
                    <a:pt x="46" y="788"/>
                  </a:lnTo>
                  <a:lnTo>
                    <a:pt x="63" y="790"/>
                  </a:lnTo>
                  <a:lnTo>
                    <a:pt x="79" y="791"/>
                  </a:lnTo>
                  <a:lnTo>
                    <a:pt x="95" y="791"/>
                  </a:lnTo>
                  <a:lnTo>
                    <a:pt x="110" y="790"/>
                  </a:lnTo>
                  <a:lnTo>
                    <a:pt x="127" y="788"/>
                  </a:lnTo>
                  <a:lnTo>
                    <a:pt x="143" y="785"/>
                  </a:lnTo>
                  <a:lnTo>
                    <a:pt x="158" y="782"/>
                  </a:lnTo>
                  <a:lnTo>
                    <a:pt x="174" y="778"/>
                  </a:lnTo>
                  <a:lnTo>
                    <a:pt x="189" y="772"/>
                  </a:lnTo>
                  <a:lnTo>
                    <a:pt x="204" y="766"/>
                  </a:lnTo>
                  <a:lnTo>
                    <a:pt x="219" y="759"/>
                  </a:lnTo>
                  <a:lnTo>
                    <a:pt x="232" y="751"/>
                  </a:lnTo>
                  <a:lnTo>
                    <a:pt x="245" y="742"/>
                  </a:lnTo>
                  <a:lnTo>
                    <a:pt x="259" y="733"/>
                  </a:lnTo>
                  <a:lnTo>
                    <a:pt x="259" y="733"/>
                  </a:lnTo>
                  <a:lnTo>
                    <a:pt x="280" y="715"/>
                  </a:lnTo>
                  <a:lnTo>
                    <a:pt x="297" y="698"/>
                  </a:lnTo>
                  <a:lnTo>
                    <a:pt x="314" y="678"/>
                  </a:lnTo>
                  <a:lnTo>
                    <a:pt x="327" y="658"/>
                  </a:lnTo>
                  <a:lnTo>
                    <a:pt x="341" y="635"/>
                  </a:lnTo>
                  <a:lnTo>
                    <a:pt x="352" y="613"/>
                  </a:lnTo>
                  <a:lnTo>
                    <a:pt x="376" y="567"/>
                  </a:lnTo>
                  <a:lnTo>
                    <a:pt x="376" y="567"/>
                  </a:lnTo>
                  <a:lnTo>
                    <a:pt x="397" y="519"/>
                  </a:lnTo>
                  <a:lnTo>
                    <a:pt x="407" y="497"/>
                  </a:lnTo>
                  <a:lnTo>
                    <a:pt x="416" y="473"/>
                  </a:lnTo>
                  <a:lnTo>
                    <a:pt x="424" y="448"/>
                  </a:lnTo>
                  <a:lnTo>
                    <a:pt x="430" y="424"/>
                  </a:lnTo>
                  <a:lnTo>
                    <a:pt x="433" y="399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36" y="341"/>
                  </a:lnTo>
                  <a:lnTo>
                    <a:pt x="433" y="309"/>
                  </a:lnTo>
                  <a:lnTo>
                    <a:pt x="427" y="277"/>
                  </a:lnTo>
                  <a:lnTo>
                    <a:pt x="419" y="246"/>
                  </a:lnTo>
                  <a:lnTo>
                    <a:pt x="409" y="217"/>
                  </a:lnTo>
                  <a:lnTo>
                    <a:pt x="395" y="188"/>
                  </a:lnTo>
                  <a:lnTo>
                    <a:pt x="379" y="160"/>
                  </a:lnTo>
                  <a:lnTo>
                    <a:pt x="361" y="133"/>
                  </a:lnTo>
                  <a:lnTo>
                    <a:pt x="361" y="133"/>
                  </a:lnTo>
                  <a:lnTo>
                    <a:pt x="343" y="113"/>
                  </a:lnTo>
                  <a:lnTo>
                    <a:pt x="324" y="93"/>
                  </a:lnTo>
                  <a:lnTo>
                    <a:pt x="303" y="75"/>
                  </a:lnTo>
                  <a:lnTo>
                    <a:pt x="281" y="59"/>
                  </a:lnTo>
                  <a:lnTo>
                    <a:pt x="259" y="44"/>
                  </a:lnTo>
                  <a:lnTo>
                    <a:pt x="237" y="29"/>
                  </a:lnTo>
                  <a:lnTo>
                    <a:pt x="188" y="3"/>
                  </a:lnTo>
                  <a:lnTo>
                    <a:pt x="188" y="3"/>
                  </a:lnTo>
                  <a:lnTo>
                    <a:pt x="183" y="1"/>
                  </a:lnTo>
                  <a:lnTo>
                    <a:pt x="179" y="0"/>
                  </a:lnTo>
                  <a:lnTo>
                    <a:pt x="171" y="1"/>
                  </a:lnTo>
                  <a:lnTo>
                    <a:pt x="165" y="4"/>
                  </a:lnTo>
                  <a:lnTo>
                    <a:pt x="159" y="10"/>
                  </a:lnTo>
                  <a:lnTo>
                    <a:pt x="156" y="18"/>
                  </a:lnTo>
                  <a:lnTo>
                    <a:pt x="156" y="25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2" y="35"/>
                  </a:lnTo>
                  <a:lnTo>
                    <a:pt x="167" y="38"/>
                  </a:lnTo>
                  <a:lnTo>
                    <a:pt x="16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142">
              <a:extLst>
                <a:ext uri="{FF2B5EF4-FFF2-40B4-BE49-F238E27FC236}">
                  <a16:creationId xmlns:a16="http://schemas.microsoft.com/office/drawing/2014/main" id="{5B631D40-E6B4-FC1E-A3A3-F8E4A1434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1117"/>
              <a:ext cx="14" cy="84"/>
            </a:xfrm>
            <a:custGeom>
              <a:avLst/>
              <a:gdLst>
                <a:gd name="T0" fmla="*/ 0 w 42"/>
                <a:gd name="T1" fmla="*/ 21 h 251"/>
                <a:gd name="T2" fmla="*/ 0 w 42"/>
                <a:gd name="T3" fmla="*/ 21 h 251"/>
                <a:gd name="T4" fmla="*/ 0 w 42"/>
                <a:gd name="T5" fmla="*/ 231 h 251"/>
                <a:gd name="T6" fmla="*/ 0 w 42"/>
                <a:gd name="T7" fmla="*/ 231 h 251"/>
                <a:gd name="T8" fmla="*/ 0 w 42"/>
                <a:gd name="T9" fmla="*/ 235 h 251"/>
                <a:gd name="T10" fmla="*/ 2 w 42"/>
                <a:gd name="T11" fmla="*/ 239 h 251"/>
                <a:gd name="T12" fmla="*/ 5 w 42"/>
                <a:gd name="T13" fmla="*/ 242 h 251"/>
                <a:gd name="T14" fmla="*/ 8 w 42"/>
                <a:gd name="T15" fmla="*/ 245 h 251"/>
                <a:gd name="T16" fmla="*/ 14 w 42"/>
                <a:gd name="T17" fmla="*/ 250 h 251"/>
                <a:gd name="T18" fmla="*/ 21 w 42"/>
                <a:gd name="T19" fmla="*/ 251 h 251"/>
                <a:gd name="T20" fmla="*/ 29 w 42"/>
                <a:gd name="T21" fmla="*/ 250 h 251"/>
                <a:gd name="T22" fmla="*/ 36 w 42"/>
                <a:gd name="T23" fmla="*/ 245 h 251"/>
                <a:gd name="T24" fmla="*/ 39 w 42"/>
                <a:gd name="T25" fmla="*/ 242 h 251"/>
                <a:gd name="T26" fmla="*/ 41 w 42"/>
                <a:gd name="T27" fmla="*/ 239 h 251"/>
                <a:gd name="T28" fmla="*/ 42 w 42"/>
                <a:gd name="T29" fmla="*/ 235 h 251"/>
                <a:gd name="T30" fmla="*/ 42 w 42"/>
                <a:gd name="T31" fmla="*/ 231 h 251"/>
                <a:gd name="T32" fmla="*/ 42 w 42"/>
                <a:gd name="T33" fmla="*/ 231 h 251"/>
                <a:gd name="T34" fmla="*/ 42 w 42"/>
                <a:gd name="T35" fmla="*/ 21 h 251"/>
                <a:gd name="T36" fmla="*/ 42 w 42"/>
                <a:gd name="T37" fmla="*/ 21 h 251"/>
                <a:gd name="T38" fmla="*/ 42 w 42"/>
                <a:gd name="T39" fmla="*/ 17 h 251"/>
                <a:gd name="T40" fmla="*/ 41 w 42"/>
                <a:gd name="T41" fmla="*/ 12 h 251"/>
                <a:gd name="T42" fmla="*/ 39 w 42"/>
                <a:gd name="T43" fmla="*/ 9 h 251"/>
                <a:gd name="T44" fmla="*/ 36 w 42"/>
                <a:gd name="T45" fmla="*/ 6 h 251"/>
                <a:gd name="T46" fmla="*/ 29 w 42"/>
                <a:gd name="T47" fmla="*/ 2 h 251"/>
                <a:gd name="T48" fmla="*/ 21 w 42"/>
                <a:gd name="T49" fmla="*/ 0 h 251"/>
                <a:gd name="T50" fmla="*/ 14 w 42"/>
                <a:gd name="T51" fmla="*/ 2 h 251"/>
                <a:gd name="T52" fmla="*/ 8 w 42"/>
                <a:gd name="T53" fmla="*/ 6 h 251"/>
                <a:gd name="T54" fmla="*/ 5 w 42"/>
                <a:gd name="T55" fmla="*/ 9 h 251"/>
                <a:gd name="T56" fmla="*/ 2 w 42"/>
                <a:gd name="T57" fmla="*/ 12 h 251"/>
                <a:gd name="T58" fmla="*/ 0 w 42"/>
                <a:gd name="T59" fmla="*/ 17 h 251"/>
                <a:gd name="T60" fmla="*/ 0 w 42"/>
                <a:gd name="T61" fmla="*/ 21 h 251"/>
                <a:gd name="T62" fmla="*/ 0 w 42"/>
                <a:gd name="T63" fmla="*/ 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51">
                  <a:moveTo>
                    <a:pt x="0" y="21"/>
                  </a:moveTo>
                  <a:lnTo>
                    <a:pt x="0" y="21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2" y="239"/>
                  </a:lnTo>
                  <a:lnTo>
                    <a:pt x="5" y="242"/>
                  </a:lnTo>
                  <a:lnTo>
                    <a:pt x="8" y="245"/>
                  </a:lnTo>
                  <a:lnTo>
                    <a:pt x="14" y="250"/>
                  </a:lnTo>
                  <a:lnTo>
                    <a:pt x="21" y="251"/>
                  </a:lnTo>
                  <a:lnTo>
                    <a:pt x="29" y="250"/>
                  </a:lnTo>
                  <a:lnTo>
                    <a:pt x="36" y="245"/>
                  </a:lnTo>
                  <a:lnTo>
                    <a:pt x="39" y="242"/>
                  </a:lnTo>
                  <a:lnTo>
                    <a:pt x="41" y="239"/>
                  </a:lnTo>
                  <a:lnTo>
                    <a:pt x="42" y="23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1" y="12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143">
              <a:extLst>
                <a:ext uri="{FF2B5EF4-FFF2-40B4-BE49-F238E27FC236}">
                  <a16:creationId xmlns:a16="http://schemas.microsoft.com/office/drawing/2014/main" id="{1095F6C4-0F90-B792-33F5-C57B37D2F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12"/>
              <a:ext cx="14" cy="82"/>
            </a:xfrm>
            <a:custGeom>
              <a:avLst/>
              <a:gdLst>
                <a:gd name="T0" fmla="*/ 0 w 42"/>
                <a:gd name="T1" fmla="*/ 20 h 246"/>
                <a:gd name="T2" fmla="*/ 0 w 42"/>
                <a:gd name="T3" fmla="*/ 20 h 246"/>
                <a:gd name="T4" fmla="*/ 0 w 42"/>
                <a:gd name="T5" fmla="*/ 227 h 246"/>
                <a:gd name="T6" fmla="*/ 0 w 42"/>
                <a:gd name="T7" fmla="*/ 227 h 246"/>
                <a:gd name="T8" fmla="*/ 0 w 42"/>
                <a:gd name="T9" fmla="*/ 231 h 246"/>
                <a:gd name="T10" fmla="*/ 2 w 42"/>
                <a:gd name="T11" fmla="*/ 236 h 246"/>
                <a:gd name="T12" fmla="*/ 3 w 42"/>
                <a:gd name="T13" fmla="*/ 239 h 246"/>
                <a:gd name="T14" fmla="*/ 6 w 42"/>
                <a:gd name="T15" fmla="*/ 242 h 246"/>
                <a:gd name="T16" fmla="*/ 14 w 42"/>
                <a:gd name="T17" fmla="*/ 245 h 246"/>
                <a:gd name="T18" fmla="*/ 21 w 42"/>
                <a:gd name="T19" fmla="*/ 246 h 246"/>
                <a:gd name="T20" fmla="*/ 28 w 42"/>
                <a:gd name="T21" fmla="*/ 245 h 246"/>
                <a:gd name="T22" fmla="*/ 34 w 42"/>
                <a:gd name="T23" fmla="*/ 242 h 246"/>
                <a:gd name="T24" fmla="*/ 37 w 42"/>
                <a:gd name="T25" fmla="*/ 239 h 246"/>
                <a:gd name="T26" fmla="*/ 40 w 42"/>
                <a:gd name="T27" fmla="*/ 236 h 246"/>
                <a:gd name="T28" fmla="*/ 40 w 42"/>
                <a:gd name="T29" fmla="*/ 231 h 246"/>
                <a:gd name="T30" fmla="*/ 42 w 42"/>
                <a:gd name="T31" fmla="*/ 227 h 246"/>
                <a:gd name="T32" fmla="*/ 42 w 42"/>
                <a:gd name="T33" fmla="*/ 227 h 246"/>
                <a:gd name="T34" fmla="*/ 42 w 42"/>
                <a:gd name="T35" fmla="*/ 20 h 246"/>
                <a:gd name="T36" fmla="*/ 42 w 42"/>
                <a:gd name="T37" fmla="*/ 20 h 246"/>
                <a:gd name="T38" fmla="*/ 40 w 42"/>
                <a:gd name="T39" fmla="*/ 16 h 246"/>
                <a:gd name="T40" fmla="*/ 40 w 42"/>
                <a:gd name="T41" fmla="*/ 11 h 246"/>
                <a:gd name="T42" fmla="*/ 37 w 42"/>
                <a:gd name="T43" fmla="*/ 8 h 246"/>
                <a:gd name="T44" fmla="*/ 34 w 42"/>
                <a:gd name="T45" fmla="*/ 5 h 246"/>
                <a:gd name="T46" fmla="*/ 28 w 42"/>
                <a:gd name="T47" fmla="*/ 1 h 246"/>
                <a:gd name="T48" fmla="*/ 21 w 42"/>
                <a:gd name="T49" fmla="*/ 0 h 246"/>
                <a:gd name="T50" fmla="*/ 14 w 42"/>
                <a:gd name="T51" fmla="*/ 1 h 246"/>
                <a:gd name="T52" fmla="*/ 6 w 42"/>
                <a:gd name="T53" fmla="*/ 5 h 246"/>
                <a:gd name="T54" fmla="*/ 3 w 42"/>
                <a:gd name="T55" fmla="*/ 8 h 246"/>
                <a:gd name="T56" fmla="*/ 2 w 42"/>
                <a:gd name="T57" fmla="*/ 11 h 246"/>
                <a:gd name="T58" fmla="*/ 0 w 42"/>
                <a:gd name="T59" fmla="*/ 16 h 246"/>
                <a:gd name="T60" fmla="*/ 0 w 42"/>
                <a:gd name="T61" fmla="*/ 20 h 246"/>
                <a:gd name="T62" fmla="*/ 0 w 42"/>
                <a:gd name="T63" fmla="*/ 2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46">
                  <a:moveTo>
                    <a:pt x="0" y="20"/>
                  </a:moveTo>
                  <a:lnTo>
                    <a:pt x="0" y="2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3" y="239"/>
                  </a:lnTo>
                  <a:lnTo>
                    <a:pt x="6" y="242"/>
                  </a:lnTo>
                  <a:lnTo>
                    <a:pt x="14" y="245"/>
                  </a:lnTo>
                  <a:lnTo>
                    <a:pt x="21" y="246"/>
                  </a:lnTo>
                  <a:lnTo>
                    <a:pt x="28" y="245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6"/>
                  </a:lnTo>
                  <a:lnTo>
                    <a:pt x="40" y="231"/>
                  </a:lnTo>
                  <a:lnTo>
                    <a:pt x="42" y="227"/>
                  </a:lnTo>
                  <a:lnTo>
                    <a:pt x="42" y="227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144">
              <a:extLst>
                <a:ext uri="{FF2B5EF4-FFF2-40B4-BE49-F238E27FC236}">
                  <a16:creationId xmlns:a16="http://schemas.microsoft.com/office/drawing/2014/main" id="{00A07777-565C-33A1-726D-62251687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157"/>
              <a:ext cx="661" cy="783"/>
            </a:xfrm>
            <a:custGeom>
              <a:avLst/>
              <a:gdLst>
                <a:gd name="T0" fmla="*/ 1863 w 1985"/>
                <a:gd name="T1" fmla="*/ 14 h 2347"/>
                <a:gd name="T2" fmla="*/ 1581 w 1985"/>
                <a:gd name="T3" fmla="*/ 68 h 2347"/>
                <a:gd name="T4" fmla="*/ 1415 w 1985"/>
                <a:gd name="T5" fmla="*/ 104 h 2347"/>
                <a:gd name="T6" fmla="*/ 1168 w 1985"/>
                <a:gd name="T7" fmla="*/ 170 h 2347"/>
                <a:gd name="T8" fmla="*/ 1009 w 1985"/>
                <a:gd name="T9" fmla="*/ 228 h 2347"/>
                <a:gd name="T10" fmla="*/ 931 w 1985"/>
                <a:gd name="T11" fmla="*/ 261 h 2347"/>
                <a:gd name="T12" fmla="*/ 846 w 1985"/>
                <a:gd name="T13" fmla="*/ 306 h 2347"/>
                <a:gd name="T14" fmla="*/ 767 w 1985"/>
                <a:gd name="T15" fmla="*/ 360 h 2347"/>
                <a:gd name="T16" fmla="*/ 721 w 1985"/>
                <a:gd name="T17" fmla="*/ 406 h 2347"/>
                <a:gd name="T18" fmla="*/ 635 w 1985"/>
                <a:gd name="T19" fmla="*/ 519 h 2347"/>
                <a:gd name="T20" fmla="*/ 559 w 1985"/>
                <a:gd name="T21" fmla="*/ 638 h 2347"/>
                <a:gd name="T22" fmla="*/ 458 w 1985"/>
                <a:gd name="T23" fmla="*/ 821 h 2347"/>
                <a:gd name="T24" fmla="*/ 310 w 1985"/>
                <a:gd name="T25" fmla="*/ 1128 h 2347"/>
                <a:gd name="T26" fmla="*/ 185 w 1985"/>
                <a:gd name="T27" fmla="*/ 1444 h 2347"/>
                <a:gd name="T28" fmla="*/ 117 w 1985"/>
                <a:gd name="T29" fmla="*/ 1652 h 2347"/>
                <a:gd name="T30" fmla="*/ 34 w 1985"/>
                <a:gd name="T31" fmla="*/ 1960 h 2347"/>
                <a:gd name="T32" fmla="*/ 1 w 1985"/>
                <a:gd name="T33" fmla="*/ 2083 h 2347"/>
                <a:gd name="T34" fmla="*/ 1 w 1985"/>
                <a:gd name="T35" fmla="*/ 2084 h 2347"/>
                <a:gd name="T36" fmla="*/ 7 w 1985"/>
                <a:gd name="T37" fmla="*/ 2107 h 2347"/>
                <a:gd name="T38" fmla="*/ 191 w 1985"/>
                <a:gd name="T39" fmla="*/ 2173 h 2347"/>
                <a:gd name="T40" fmla="*/ 637 w 1985"/>
                <a:gd name="T41" fmla="*/ 2319 h 2347"/>
                <a:gd name="T42" fmla="*/ 730 w 1985"/>
                <a:gd name="T43" fmla="*/ 2347 h 2347"/>
                <a:gd name="T44" fmla="*/ 742 w 1985"/>
                <a:gd name="T45" fmla="*/ 2344 h 2347"/>
                <a:gd name="T46" fmla="*/ 752 w 1985"/>
                <a:gd name="T47" fmla="*/ 2325 h 2347"/>
                <a:gd name="T48" fmla="*/ 742 w 1985"/>
                <a:gd name="T49" fmla="*/ 2309 h 2347"/>
                <a:gd name="T50" fmla="*/ 647 w 1985"/>
                <a:gd name="T51" fmla="*/ 2279 h 2347"/>
                <a:gd name="T52" fmla="*/ 203 w 1985"/>
                <a:gd name="T53" fmla="*/ 2133 h 2347"/>
                <a:gd name="T54" fmla="*/ 41 w 1985"/>
                <a:gd name="T55" fmla="*/ 2096 h 2347"/>
                <a:gd name="T56" fmla="*/ 57 w 1985"/>
                <a:gd name="T57" fmla="*/ 2029 h 2347"/>
                <a:gd name="T58" fmla="*/ 158 w 1985"/>
                <a:gd name="T59" fmla="*/ 1664 h 2347"/>
                <a:gd name="T60" fmla="*/ 225 w 1985"/>
                <a:gd name="T61" fmla="*/ 1453 h 2347"/>
                <a:gd name="T62" fmla="*/ 349 w 1985"/>
                <a:gd name="T63" fmla="*/ 1144 h 2347"/>
                <a:gd name="T64" fmla="*/ 493 w 1985"/>
                <a:gd name="T65" fmla="*/ 846 h 2347"/>
                <a:gd name="T66" fmla="*/ 589 w 1985"/>
                <a:gd name="T67" fmla="*/ 669 h 2347"/>
                <a:gd name="T68" fmla="*/ 671 w 1985"/>
                <a:gd name="T69" fmla="*/ 540 h 2347"/>
                <a:gd name="T70" fmla="*/ 721 w 1985"/>
                <a:gd name="T71" fmla="*/ 472 h 2347"/>
                <a:gd name="T72" fmla="*/ 791 w 1985"/>
                <a:gd name="T73" fmla="*/ 393 h 2347"/>
                <a:gd name="T74" fmla="*/ 840 w 1985"/>
                <a:gd name="T75" fmla="*/ 357 h 2347"/>
                <a:gd name="T76" fmla="*/ 894 w 1985"/>
                <a:gd name="T77" fmla="*/ 326 h 2347"/>
                <a:gd name="T78" fmla="*/ 1005 w 1985"/>
                <a:gd name="T79" fmla="*/ 273 h 2347"/>
                <a:gd name="T80" fmla="*/ 1121 w 1985"/>
                <a:gd name="T81" fmla="*/ 228 h 2347"/>
                <a:gd name="T82" fmla="*/ 1361 w 1985"/>
                <a:gd name="T83" fmla="*/ 160 h 2347"/>
                <a:gd name="T84" fmla="*/ 1522 w 1985"/>
                <a:gd name="T85" fmla="*/ 123 h 2347"/>
                <a:gd name="T86" fmla="*/ 1810 w 1985"/>
                <a:gd name="T87" fmla="*/ 66 h 2347"/>
                <a:gd name="T88" fmla="*/ 1963 w 1985"/>
                <a:gd name="T89" fmla="*/ 41 h 2347"/>
                <a:gd name="T90" fmla="*/ 1970 w 1985"/>
                <a:gd name="T91" fmla="*/ 40 h 2347"/>
                <a:gd name="T92" fmla="*/ 1981 w 1985"/>
                <a:gd name="T93" fmla="*/ 35 h 2347"/>
                <a:gd name="T94" fmla="*/ 1984 w 1985"/>
                <a:gd name="T95" fmla="*/ 17 h 2347"/>
                <a:gd name="T96" fmla="*/ 1969 w 1985"/>
                <a:gd name="T97" fmla="*/ 1 h 2347"/>
                <a:gd name="T98" fmla="*/ 1958 w 1985"/>
                <a:gd name="T99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85" h="2347">
                  <a:moveTo>
                    <a:pt x="1958" y="0"/>
                  </a:moveTo>
                  <a:lnTo>
                    <a:pt x="1958" y="0"/>
                  </a:lnTo>
                  <a:lnTo>
                    <a:pt x="1863" y="14"/>
                  </a:lnTo>
                  <a:lnTo>
                    <a:pt x="1770" y="31"/>
                  </a:lnTo>
                  <a:lnTo>
                    <a:pt x="1675" y="49"/>
                  </a:lnTo>
                  <a:lnTo>
                    <a:pt x="1581" y="68"/>
                  </a:lnTo>
                  <a:lnTo>
                    <a:pt x="1581" y="68"/>
                  </a:lnTo>
                  <a:lnTo>
                    <a:pt x="1498" y="86"/>
                  </a:lnTo>
                  <a:lnTo>
                    <a:pt x="1415" y="104"/>
                  </a:lnTo>
                  <a:lnTo>
                    <a:pt x="1333" y="124"/>
                  </a:lnTo>
                  <a:lnTo>
                    <a:pt x="1250" y="147"/>
                  </a:lnTo>
                  <a:lnTo>
                    <a:pt x="1168" y="170"/>
                  </a:lnTo>
                  <a:lnTo>
                    <a:pt x="1088" y="197"/>
                  </a:lnTo>
                  <a:lnTo>
                    <a:pt x="1048" y="212"/>
                  </a:lnTo>
                  <a:lnTo>
                    <a:pt x="1009" y="228"/>
                  </a:lnTo>
                  <a:lnTo>
                    <a:pt x="969" y="245"/>
                  </a:lnTo>
                  <a:lnTo>
                    <a:pt x="931" y="261"/>
                  </a:lnTo>
                  <a:lnTo>
                    <a:pt x="931" y="261"/>
                  </a:lnTo>
                  <a:lnTo>
                    <a:pt x="902" y="274"/>
                  </a:lnTo>
                  <a:lnTo>
                    <a:pt x="873" y="289"/>
                  </a:lnTo>
                  <a:lnTo>
                    <a:pt x="846" y="306"/>
                  </a:lnTo>
                  <a:lnTo>
                    <a:pt x="818" y="322"/>
                  </a:lnTo>
                  <a:lnTo>
                    <a:pt x="793" y="341"/>
                  </a:lnTo>
                  <a:lnTo>
                    <a:pt x="767" y="360"/>
                  </a:lnTo>
                  <a:lnTo>
                    <a:pt x="744" y="383"/>
                  </a:lnTo>
                  <a:lnTo>
                    <a:pt x="721" y="406"/>
                  </a:lnTo>
                  <a:lnTo>
                    <a:pt x="721" y="406"/>
                  </a:lnTo>
                  <a:lnTo>
                    <a:pt x="692" y="442"/>
                  </a:lnTo>
                  <a:lnTo>
                    <a:pt x="663" y="481"/>
                  </a:lnTo>
                  <a:lnTo>
                    <a:pt x="635" y="519"/>
                  </a:lnTo>
                  <a:lnTo>
                    <a:pt x="608" y="558"/>
                  </a:lnTo>
                  <a:lnTo>
                    <a:pt x="583" y="598"/>
                  </a:lnTo>
                  <a:lnTo>
                    <a:pt x="559" y="638"/>
                  </a:lnTo>
                  <a:lnTo>
                    <a:pt x="512" y="721"/>
                  </a:lnTo>
                  <a:lnTo>
                    <a:pt x="512" y="721"/>
                  </a:lnTo>
                  <a:lnTo>
                    <a:pt x="458" y="821"/>
                  </a:lnTo>
                  <a:lnTo>
                    <a:pt x="406" y="922"/>
                  </a:lnTo>
                  <a:lnTo>
                    <a:pt x="357" y="1024"/>
                  </a:lnTo>
                  <a:lnTo>
                    <a:pt x="310" y="1128"/>
                  </a:lnTo>
                  <a:lnTo>
                    <a:pt x="265" y="1232"/>
                  </a:lnTo>
                  <a:lnTo>
                    <a:pt x="224" y="1338"/>
                  </a:lnTo>
                  <a:lnTo>
                    <a:pt x="185" y="1444"/>
                  </a:lnTo>
                  <a:lnTo>
                    <a:pt x="148" y="1551"/>
                  </a:lnTo>
                  <a:lnTo>
                    <a:pt x="148" y="1551"/>
                  </a:lnTo>
                  <a:lnTo>
                    <a:pt x="117" y="1652"/>
                  </a:lnTo>
                  <a:lnTo>
                    <a:pt x="89" y="1755"/>
                  </a:lnTo>
                  <a:lnTo>
                    <a:pt x="34" y="1960"/>
                  </a:lnTo>
                  <a:lnTo>
                    <a:pt x="34" y="1960"/>
                  </a:lnTo>
                  <a:lnTo>
                    <a:pt x="16" y="2021"/>
                  </a:lnTo>
                  <a:lnTo>
                    <a:pt x="7" y="2052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1" y="2084"/>
                  </a:lnTo>
                  <a:lnTo>
                    <a:pt x="1" y="2084"/>
                  </a:lnTo>
                  <a:lnTo>
                    <a:pt x="0" y="2093"/>
                  </a:lnTo>
                  <a:lnTo>
                    <a:pt x="3" y="2101"/>
                  </a:lnTo>
                  <a:lnTo>
                    <a:pt x="7" y="2107"/>
                  </a:lnTo>
                  <a:lnTo>
                    <a:pt x="14" y="2111"/>
                  </a:lnTo>
                  <a:lnTo>
                    <a:pt x="14" y="2111"/>
                  </a:lnTo>
                  <a:lnTo>
                    <a:pt x="191" y="2173"/>
                  </a:lnTo>
                  <a:lnTo>
                    <a:pt x="369" y="2234"/>
                  </a:lnTo>
                  <a:lnTo>
                    <a:pt x="548" y="2292"/>
                  </a:lnTo>
                  <a:lnTo>
                    <a:pt x="637" y="2319"/>
                  </a:lnTo>
                  <a:lnTo>
                    <a:pt x="726" y="2346"/>
                  </a:lnTo>
                  <a:lnTo>
                    <a:pt x="726" y="2346"/>
                  </a:lnTo>
                  <a:lnTo>
                    <a:pt x="730" y="2347"/>
                  </a:lnTo>
                  <a:lnTo>
                    <a:pt x="735" y="2347"/>
                  </a:lnTo>
                  <a:lnTo>
                    <a:pt x="739" y="2346"/>
                  </a:lnTo>
                  <a:lnTo>
                    <a:pt x="742" y="2344"/>
                  </a:lnTo>
                  <a:lnTo>
                    <a:pt x="748" y="2338"/>
                  </a:lnTo>
                  <a:lnTo>
                    <a:pt x="751" y="2332"/>
                  </a:lnTo>
                  <a:lnTo>
                    <a:pt x="752" y="2325"/>
                  </a:lnTo>
                  <a:lnTo>
                    <a:pt x="750" y="2318"/>
                  </a:lnTo>
                  <a:lnTo>
                    <a:pt x="745" y="2310"/>
                  </a:lnTo>
                  <a:lnTo>
                    <a:pt x="742" y="2309"/>
                  </a:lnTo>
                  <a:lnTo>
                    <a:pt x="738" y="2306"/>
                  </a:lnTo>
                  <a:lnTo>
                    <a:pt x="738" y="2306"/>
                  </a:lnTo>
                  <a:lnTo>
                    <a:pt x="647" y="2279"/>
                  </a:lnTo>
                  <a:lnTo>
                    <a:pt x="558" y="2252"/>
                  </a:lnTo>
                  <a:lnTo>
                    <a:pt x="380" y="2194"/>
                  </a:lnTo>
                  <a:lnTo>
                    <a:pt x="203" y="2133"/>
                  </a:lnTo>
                  <a:lnTo>
                    <a:pt x="26" y="2071"/>
                  </a:lnTo>
                  <a:lnTo>
                    <a:pt x="26" y="2071"/>
                  </a:lnTo>
                  <a:lnTo>
                    <a:pt x="41" y="2096"/>
                  </a:lnTo>
                  <a:lnTo>
                    <a:pt x="41" y="2096"/>
                  </a:lnTo>
                  <a:lnTo>
                    <a:pt x="49" y="2062"/>
                  </a:lnTo>
                  <a:lnTo>
                    <a:pt x="57" y="2029"/>
                  </a:lnTo>
                  <a:lnTo>
                    <a:pt x="57" y="2029"/>
                  </a:lnTo>
                  <a:lnTo>
                    <a:pt x="106" y="1847"/>
                  </a:lnTo>
                  <a:lnTo>
                    <a:pt x="158" y="1664"/>
                  </a:lnTo>
                  <a:lnTo>
                    <a:pt x="158" y="1664"/>
                  </a:lnTo>
                  <a:lnTo>
                    <a:pt x="190" y="1559"/>
                  </a:lnTo>
                  <a:lnTo>
                    <a:pt x="225" y="1453"/>
                  </a:lnTo>
                  <a:lnTo>
                    <a:pt x="264" y="1349"/>
                  </a:lnTo>
                  <a:lnTo>
                    <a:pt x="304" y="1247"/>
                  </a:lnTo>
                  <a:lnTo>
                    <a:pt x="349" y="1144"/>
                  </a:lnTo>
                  <a:lnTo>
                    <a:pt x="395" y="1044"/>
                  </a:lnTo>
                  <a:lnTo>
                    <a:pt x="442" y="944"/>
                  </a:lnTo>
                  <a:lnTo>
                    <a:pt x="493" y="846"/>
                  </a:lnTo>
                  <a:lnTo>
                    <a:pt x="493" y="846"/>
                  </a:lnTo>
                  <a:lnTo>
                    <a:pt x="540" y="757"/>
                  </a:lnTo>
                  <a:lnTo>
                    <a:pt x="589" y="669"/>
                  </a:lnTo>
                  <a:lnTo>
                    <a:pt x="616" y="625"/>
                  </a:lnTo>
                  <a:lnTo>
                    <a:pt x="643" y="583"/>
                  </a:lnTo>
                  <a:lnTo>
                    <a:pt x="671" y="540"/>
                  </a:lnTo>
                  <a:lnTo>
                    <a:pt x="700" y="500"/>
                  </a:lnTo>
                  <a:lnTo>
                    <a:pt x="700" y="500"/>
                  </a:lnTo>
                  <a:lnTo>
                    <a:pt x="721" y="472"/>
                  </a:lnTo>
                  <a:lnTo>
                    <a:pt x="744" y="444"/>
                  </a:lnTo>
                  <a:lnTo>
                    <a:pt x="766" y="417"/>
                  </a:lnTo>
                  <a:lnTo>
                    <a:pt x="791" y="393"/>
                  </a:lnTo>
                  <a:lnTo>
                    <a:pt x="791" y="393"/>
                  </a:lnTo>
                  <a:lnTo>
                    <a:pt x="815" y="374"/>
                  </a:lnTo>
                  <a:lnTo>
                    <a:pt x="840" y="357"/>
                  </a:lnTo>
                  <a:lnTo>
                    <a:pt x="867" y="341"/>
                  </a:lnTo>
                  <a:lnTo>
                    <a:pt x="894" y="326"/>
                  </a:lnTo>
                  <a:lnTo>
                    <a:pt x="894" y="326"/>
                  </a:lnTo>
                  <a:lnTo>
                    <a:pt x="929" y="307"/>
                  </a:lnTo>
                  <a:lnTo>
                    <a:pt x="966" y="289"/>
                  </a:lnTo>
                  <a:lnTo>
                    <a:pt x="1005" y="273"/>
                  </a:lnTo>
                  <a:lnTo>
                    <a:pt x="1044" y="258"/>
                  </a:lnTo>
                  <a:lnTo>
                    <a:pt x="1082" y="243"/>
                  </a:lnTo>
                  <a:lnTo>
                    <a:pt x="1121" y="228"/>
                  </a:lnTo>
                  <a:lnTo>
                    <a:pt x="1199" y="203"/>
                  </a:lnTo>
                  <a:lnTo>
                    <a:pt x="1280" y="181"/>
                  </a:lnTo>
                  <a:lnTo>
                    <a:pt x="1361" y="160"/>
                  </a:lnTo>
                  <a:lnTo>
                    <a:pt x="1442" y="141"/>
                  </a:lnTo>
                  <a:lnTo>
                    <a:pt x="1522" y="123"/>
                  </a:lnTo>
                  <a:lnTo>
                    <a:pt x="1522" y="123"/>
                  </a:lnTo>
                  <a:lnTo>
                    <a:pt x="1666" y="93"/>
                  </a:lnTo>
                  <a:lnTo>
                    <a:pt x="1810" y="66"/>
                  </a:lnTo>
                  <a:lnTo>
                    <a:pt x="1810" y="66"/>
                  </a:lnTo>
                  <a:lnTo>
                    <a:pt x="1887" y="55"/>
                  </a:lnTo>
                  <a:lnTo>
                    <a:pt x="1924" y="49"/>
                  </a:lnTo>
                  <a:lnTo>
                    <a:pt x="1963" y="41"/>
                  </a:lnTo>
                  <a:lnTo>
                    <a:pt x="1963" y="41"/>
                  </a:lnTo>
                  <a:lnTo>
                    <a:pt x="1970" y="40"/>
                  </a:lnTo>
                  <a:lnTo>
                    <a:pt x="1970" y="40"/>
                  </a:lnTo>
                  <a:lnTo>
                    <a:pt x="1975" y="38"/>
                  </a:lnTo>
                  <a:lnTo>
                    <a:pt x="1978" y="37"/>
                  </a:lnTo>
                  <a:lnTo>
                    <a:pt x="1981" y="35"/>
                  </a:lnTo>
                  <a:lnTo>
                    <a:pt x="1984" y="32"/>
                  </a:lnTo>
                  <a:lnTo>
                    <a:pt x="1985" y="25"/>
                  </a:lnTo>
                  <a:lnTo>
                    <a:pt x="1984" y="17"/>
                  </a:lnTo>
                  <a:lnTo>
                    <a:pt x="1981" y="10"/>
                  </a:lnTo>
                  <a:lnTo>
                    <a:pt x="1976" y="4"/>
                  </a:lnTo>
                  <a:lnTo>
                    <a:pt x="1969" y="1"/>
                  </a:lnTo>
                  <a:lnTo>
                    <a:pt x="1964" y="0"/>
                  </a:lnTo>
                  <a:lnTo>
                    <a:pt x="1958" y="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145">
              <a:extLst>
                <a:ext uri="{FF2B5EF4-FFF2-40B4-BE49-F238E27FC236}">
                  <a16:creationId xmlns:a16="http://schemas.microsoft.com/office/drawing/2014/main" id="{E4185A26-6580-E970-5141-9A794B91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52"/>
              <a:ext cx="675" cy="774"/>
            </a:xfrm>
            <a:custGeom>
              <a:avLst/>
              <a:gdLst>
                <a:gd name="T0" fmla="*/ 109 w 2024"/>
                <a:gd name="T1" fmla="*/ 58 h 2322"/>
                <a:gd name="T2" fmla="*/ 385 w 2024"/>
                <a:gd name="T3" fmla="*/ 117 h 2322"/>
                <a:gd name="T4" fmla="*/ 715 w 2024"/>
                <a:gd name="T5" fmla="*/ 194 h 2322"/>
                <a:gd name="T6" fmla="*/ 958 w 2024"/>
                <a:gd name="T7" fmla="*/ 264 h 2322"/>
                <a:gd name="T8" fmla="*/ 1096 w 2024"/>
                <a:gd name="T9" fmla="*/ 312 h 2322"/>
                <a:gd name="T10" fmla="*/ 1181 w 2024"/>
                <a:gd name="T11" fmla="*/ 347 h 2322"/>
                <a:gd name="T12" fmla="*/ 1260 w 2024"/>
                <a:gd name="T13" fmla="*/ 393 h 2322"/>
                <a:gd name="T14" fmla="*/ 1294 w 2024"/>
                <a:gd name="T15" fmla="*/ 420 h 2322"/>
                <a:gd name="T16" fmla="*/ 1381 w 2024"/>
                <a:gd name="T17" fmla="*/ 518 h 2322"/>
                <a:gd name="T18" fmla="*/ 1454 w 2024"/>
                <a:gd name="T19" fmla="*/ 628 h 2322"/>
                <a:gd name="T20" fmla="*/ 1505 w 2024"/>
                <a:gd name="T21" fmla="*/ 713 h 2322"/>
                <a:gd name="T22" fmla="*/ 1580 w 2024"/>
                <a:gd name="T23" fmla="*/ 860 h 2322"/>
                <a:gd name="T24" fmla="*/ 1672 w 2024"/>
                <a:gd name="T25" fmla="*/ 1061 h 2322"/>
                <a:gd name="T26" fmla="*/ 1788 w 2024"/>
                <a:gd name="T27" fmla="*/ 1375 h 2322"/>
                <a:gd name="T28" fmla="*/ 1855 w 2024"/>
                <a:gd name="T29" fmla="*/ 1584 h 2322"/>
                <a:gd name="T30" fmla="*/ 1944 w 2024"/>
                <a:gd name="T31" fmla="*/ 1903 h 2322"/>
                <a:gd name="T32" fmla="*/ 1972 w 2024"/>
                <a:gd name="T33" fmla="*/ 2019 h 2322"/>
                <a:gd name="T34" fmla="*/ 1978 w 2024"/>
                <a:gd name="T35" fmla="*/ 2058 h 2322"/>
                <a:gd name="T36" fmla="*/ 1984 w 2024"/>
                <a:gd name="T37" fmla="*/ 2076 h 2322"/>
                <a:gd name="T38" fmla="*/ 1998 w 2024"/>
                <a:gd name="T39" fmla="*/ 2050 h 2322"/>
                <a:gd name="T40" fmla="*/ 1418 w 2024"/>
                <a:gd name="T41" fmla="*/ 2281 h 2322"/>
                <a:gd name="T42" fmla="*/ 1411 w 2024"/>
                <a:gd name="T43" fmla="*/ 2285 h 2322"/>
                <a:gd name="T44" fmla="*/ 1405 w 2024"/>
                <a:gd name="T45" fmla="*/ 2307 h 2322"/>
                <a:gd name="T46" fmla="*/ 1417 w 2024"/>
                <a:gd name="T47" fmla="*/ 2321 h 2322"/>
                <a:gd name="T48" fmla="*/ 1429 w 2024"/>
                <a:gd name="T49" fmla="*/ 2321 h 2322"/>
                <a:gd name="T50" fmla="*/ 1937 w 2024"/>
                <a:gd name="T51" fmla="*/ 2119 h 2322"/>
                <a:gd name="T52" fmla="*/ 2017 w 2024"/>
                <a:gd name="T53" fmla="*/ 2086 h 2322"/>
                <a:gd name="T54" fmla="*/ 2024 w 2024"/>
                <a:gd name="T55" fmla="*/ 2064 h 2322"/>
                <a:gd name="T56" fmla="*/ 2012 w 2024"/>
                <a:gd name="T57" fmla="*/ 2009 h 2322"/>
                <a:gd name="T58" fmla="*/ 1974 w 2024"/>
                <a:gd name="T59" fmla="*/ 1854 h 2322"/>
                <a:gd name="T60" fmla="*/ 1889 w 2024"/>
                <a:gd name="T61" fmla="*/ 1553 h 2322"/>
                <a:gd name="T62" fmla="*/ 1821 w 2024"/>
                <a:gd name="T63" fmla="*/ 1342 h 2322"/>
                <a:gd name="T64" fmla="*/ 1704 w 2024"/>
                <a:gd name="T65" fmla="*/ 1030 h 2322"/>
                <a:gd name="T66" fmla="*/ 1586 w 2024"/>
                <a:gd name="T67" fmla="*/ 778 h 2322"/>
                <a:gd name="T68" fmla="*/ 1537 w 2024"/>
                <a:gd name="T69" fmla="*/ 687 h 2322"/>
                <a:gd name="T70" fmla="*/ 1463 w 2024"/>
                <a:gd name="T71" fmla="*/ 563 h 2322"/>
                <a:gd name="T72" fmla="*/ 1377 w 2024"/>
                <a:gd name="T73" fmla="*/ 448 h 2322"/>
                <a:gd name="T74" fmla="*/ 1320 w 2024"/>
                <a:gd name="T75" fmla="*/ 392 h 2322"/>
                <a:gd name="T76" fmla="*/ 1245 w 2024"/>
                <a:gd name="T77" fmla="*/ 337 h 2322"/>
                <a:gd name="T78" fmla="*/ 1162 w 2024"/>
                <a:gd name="T79" fmla="*/ 294 h 2322"/>
                <a:gd name="T80" fmla="*/ 1055 w 2024"/>
                <a:gd name="T81" fmla="*/ 252 h 2322"/>
                <a:gd name="T82" fmla="*/ 814 w 2024"/>
                <a:gd name="T83" fmla="*/ 178 h 2322"/>
                <a:gd name="T84" fmla="*/ 487 w 2024"/>
                <a:gd name="T85" fmla="*/ 96 h 2322"/>
                <a:gd name="T86" fmla="*/ 262 w 2024"/>
                <a:gd name="T87" fmla="*/ 46 h 2322"/>
                <a:gd name="T88" fmla="*/ 34 w 2024"/>
                <a:gd name="T89" fmla="*/ 1 h 2322"/>
                <a:gd name="T90" fmla="*/ 21 w 2024"/>
                <a:gd name="T91" fmla="*/ 0 h 2322"/>
                <a:gd name="T92" fmla="*/ 5 w 2024"/>
                <a:gd name="T93" fmla="*/ 9 h 2322"/>
                <a:gd name="T94" fmla="*/ 2 w 2024"/>
                <a:gd name="T95" fmla="*/ 31 h 2322"/>
                <a:gd name="T96" fmla="*/ 11 w 2024"/>
                <a:gd name="T97" fmla="*/ 38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4" h="2322">
                  <a:moveTo>
                    <a:pt x="15" y="40"/>
                  </a:moveTo>
                  <a:lnTo>
                    <a:pt x="15" y="40"/>
                  </a:lnTo>
                  <a:lnTo>
                    <a:pt x="109" y="58"/>
                  </a:lnTo>
                  <a:lnTo>
                    <a:pt x="201" y="77"/>
                  </a:lnTo>
                  <a:lnTo>
                    <a:pt x="385" y="117"/>
                  </a:lnTo>
                  <a:lnTo>
                    <a:pt x="385" y="117"/>
                  </a:lnTo>
                  <a:lnTo>
                    <a:pt x="550" y="154"/>
                  </a:lnTo>
                  <a:lnTo>
                    <a:pt x="633" y="174"/>
                  </a:lnTo>
                  <a:lnTo>
                    <a:pt x="715" y="194"/>
                  </a:lnTo>
                  <a:lnTo>
                    <a:pt x="796" y="217"/>
                  </a:lnTo>
                  <a:lnTo>
                    <a:pt x="878" y="240"/>
                  </a:lnTo>
                  <a:lnTo>
                    <a:pt x="958" y="264"/>
                  </a:lnTo>
                  <a:lnTo>
                    <a:pt x="1038" y="291"/>
                  </a:lnTo>
                  <a:lnTo>
                    <a:pt x="1038" y="291"/>
                  </a:lnTo>
                  <a:lnTo>
                    <a:pt x="1096" y="312"/>
                  </a:lnTo>
                  <a:lnTo>
                    <a:pt x="1124" y="322"/>
                  </a:lnTo>
                  <a:lnTo>
                    <a:pt x="1153" y="334"/>
                  </a:lnTo>
                  <a:lnTo>
                    <a:pt x="1181" y="347"/>
                  </a:lnTo>
                  <a:lnTo>
                    <a:pt x="1208" y="361"/>
                  </a:lnTo>
                  <a:lnTo>
                    <a:pt x="1234" y="377"/>
                  </a:lnTo>
                  <a:lnTo>
                    <a:pt x="1260" y="393"/>
                  </a:lnTo>
                  <a:lnTo>
                    <a:pt x="1260" y="393"/>
                  </a:lnTo>
                  <a:lnTo>
                    <a:pt x="1276" y="407"/>
                  </a:lnTo>
                  <a:lnTo>
                    <a:pt x="1294" y="420"/>
                  </a:lnTo>
                  <a:lnTo>
                    <a:pt x="1325" y="451"/>
                  </a:lnTo>
                  <a:lnTo>
                    <a:pt x="1353" y="484"/>
                  </a:lnTo>
                  <a:lnTo>
                    <a:pt x="1381" y="518"/>
                  </a:lnTo>
                  <a:lnTo>
                    <a:pt x="1407" y="554"/>
                  </a:lnTo>
                  <a:lnTo>
                    <a:pt x="1432" y="591"/>
                  </a:lnTo>
                  <a:lnTo>
                    <a:pt x="1454" y="628"/>
                  </a:lnTo>
                  <a:lnTo>
                    <a:pt x="1476" y="664"/>
                  </a:lnTo>
                  <a:lnTo>
                    <a:pt x="1476" y="664"/>
                  </a:lnTo>
                  <a:lnTo>
                    <a:pt x="1505" y="713"/>
                  </a:lnTo>
                  <a:lnTo>
                    <a:pt x="1530" y="760"/>
                  </a:lnTo>
                  <a:lnTo>
                    <a:pt x="1557" y="809"/>
                  </a:lnTo>
                  <a:lnTo>
                    <a:pt x="1580" y="860"/>
                  </a:lnTo>
                  <a:lnTo>
                    <a:pt x="1606" y="910"/>
                  </a:lnTo>
                  <a:lnTo>
                    <a:pt x="1628" y="961"/>
                  </a:lnTo>
                  <a:lnTo>
                    <a:pt x="1672" y="1061"/>
                  </a:lnTo>
                  <a:lnTo>
                    <a:pt x="1714" y="1165"/>
                  </a:lnTo>
                  <a:lnTo>
                    <a:pt x="1753" y="1269"/>
                  </a:lnTo>
                  <a:lnTo>
                    <a:pt x="1788" y="1375"/>
                  </a:lnTo>
                  <a:lnTo>
                    <a:pt x="1822" y="1480"/>
                  </a:lnTo>
                  <a:lnTo>
                    <a:pt x="1822" y="1480"/>
                  </a:lnTo>
                  <a:lnTo>
                    <a:pt x="1855" y="1584"/>
                  </a:lnTo>
                  <a:lnTo>
                    <a:pt x="1886" y="1691"/>
                  </a:lnTo>
                  <a:lnTo>
                    <a:pt x="1916" y="1796"/>
                  </a:lnTo>
                  <a:lnTo>
                    <a:pt x="1944" y="1903"/>
                  </a:lnTo>
                  <a:lnTo>
                    <a:pt x="1944" y="1903"/>
                  </a:lnTo>
                  <a:lnTo>
                    <a:pt x="1959" y="1961"/>
                  </a:lnTo>
                  <a:lnTo>
                    <a:pt x="1972" y="2019"/>
                  </a:lnTo>
                  <a:lnTo>
                    <a:pt x="1972" y="2019"/>
                  </a:lnTo>
                  <a:lnTo>
                    <a:pt x="1977" y="2044"/>
                  </a:lnTo>
                  <a:lnTo>
                    <a:pt x="1978" y="2058"/>
                  </a:lnTo>
                  <a:lnTo>
                    <a:pt x="1983" y="2070"/>
                  </a:lnTo>
                  <a:lnTo>
                    <a:pt x="1983" y="2070"/>
                  </a:lnTo>
                  <a:lnTo>
                    <a:pt x="1984" y="2076"/>
                  </a:lnTo>
                  <a:lnTo>
                    <a:pt x="1984" y="2076"/>
                  </a:lnTo>
                  <a:lnTo>
                    <a:pt x="1998" y="2050"/>
                  </a:lnTo>
                  <a:lnTo>
                    <a:pt x="1998" y="2050"/>
                  </a:lnTo>
                  <a:lnTo>
                    <a:pt x="1491" y="2251"/>
                  </a:lnTo>
                  <a:lnTo>
                    <a:pt x="1491" y="2251"/>
                  </a:lnTo>
                  <a:lnTo>
                    <a:pt x="1418" y="2281"/>
                  </a:lnTo>
                  <a:lnTo>
                    <a:pt x="1418" y="2281"/>
                  </a:lnTo>
                  <a:lnTo>
                    <a:pt x="1414" y="2282"/>
                  </a:lnTo>
                  <a:lnTo>
                    <a:pt x="1411" y="2285"/>
                  </a:lnTo>
                  <a:lnTo>
                    <a:pt x="1407" y="2292"/>
                  </a:lnTo>
                  <a:lnTo>
                    <a:pt x="1405" y="2300"/>
                  </a:lnTo>
                  <a:lnTo>
                    <a:pt x="1405" y="2307"/>
                  </a:lnTo>
                  <a:lnTo>
                    <a:pt x="1408" y="2315"/>
                  </a:lnTo>
                  <a:lnTo>
                    <a:pt x="1414" y="2319"/>
                  </a:lnTo>
                  <a:lnTo>
                    <a:pt x="1417" y="2321"/>
                  </a:lnTo>
                  <a:lnTo>
                    <a:pt x="1421" y="2322"/>
                  </a:lnTo>
                  <a:lnTo>
                    <a:pt x="1424" y="2322"/>
                  </a:lnTo>
                  <a:lnTo>
                    <a:pt x="1429" y="2321"/>
                  </a:lnTo>
                  <a:lnTo>
                    <a:pt x="1429" y="2321"/>
                  </a:lnTo>
                  <a:lnTo>
                    <a:pt x="1937" y="2119"/>
                  </a:lnTo>
                  <a:lnTo>
                    <a:pt x="1937" y="2119"/>
                  </a:lnTo>
                  <a:lnTo>
                    <a:pt x="2009" y="2090"/>
                  </a:lnTo>
                  <a:lnTo>
                    <a:pt x="2009" y="2090"/>
                  </a:lnTo>
                  <a:lnTo>
                    <a:pt x="2017" y="2086"/>
                  </a:lnTo>
                  <a:lnTo>
                    <a:pt x="2021" y="2080"/>
                  </a:lnTo>
                  <a:lnTo>
                    <a:pt x="2024" y="2073"/>
                  </a:lnTo>
                  <a:lnTo>
                    <a:pt x="2024" y="2064"/>
                  </a:lnTo>
                  <a:lnTo>
                    <a:pt x="2024" y="2064"/>
                  </a:lnTo>
                  <a:lnTo>
                    <a:pt x="2018" y="2037"/>
                  </a:lnTo>
                  <a:lnTo>
                    <a:pt x="2012" y="2009"/>
                  </a:lnTo>
                  <a:lnTo>
                    <a:pt x="1999" y="1955"/>
                  </a:lnTo>
                  <a:lnTo>
                    <a:pt x="1999" y="1955"/>
                  </a:lnTo>
                  <a:lnTo>
                    <a:pt x="1974" y="1854"/>
                  </a:lnTo>
                  <a:lnTo>
                    <a:pt x="1947" y="1753"/>
                  </a:lnTo>
                  <a:lnTo>
                    <a:pt x="1919" y="1652"/>
                  </a:lnTo>
                  <a:lnTo>
                    <a:pt x="1889" y="1553"/>
                  </a:lnTo>
                  <a:lnTo>
                    <a:pt x="1889" y="1553"/>
                  </a:lnTo>
                  <a:lnTo>
                    <a:pt x="1857" y="1448"/>
                  </a:lnTo>
                  <a:lnTo>
                    <a:pt x="1821" y="1342"/>
                  </a:lnTo>
                  <a:lnTo>
                    <a:pt x="1784" y="1237"/>
                  </a:lnTo>
                  <a:lnTo>
                    <a:pt x="1745" y="1133"/>
                  </a:lnTo>
                  <a:lnTo>
                    <a:pt x="1704" y="1030"/>
                  </a:lnTo>
                  <a:lnTo>
                    <a:pt x="1659" y="928"/>
                  </a:lnTo>
                  <a:lnTo>
                    <a:pt x="1611" y="827"/>
                  </a:lnTo>
                  <a:lnTo>
                    <a:pt x="1586" y="778"/>
                  </a:lnTo>
                  <a:lnTo>
                    <a:pt x="1559" y="729"/>
                  </a:lnTo>
                  <a:lnTo>
                    <a:pt x="1559" y="729"/>
                  </a:lnTo>
                  <a:lnTo>
                    <a:pt x="1537" y="687"/>
                  </a:lnTo>
                  <a:lnTo>
                    <a:pt x="1513" y="646"/>
                  </a:lnTo>
                  <a:lnTo>
                    <a:pt x="1490" y="604"/>
                  </a:lnTo>
                  <a:lnTo>
                    <a:pt x="1463" y="563"/>
                  </a:lnTo>
                  <a:lnTo>
                    <a:pt x="1436" y="524"/>
                  </a:lnTo>
                  <a:lnTo>
                    <a:pt x="1407" y="485"/>
                  </a:lnTo>
                  <a:lnTo>
                    <a:pt x="1377" y="448"/>
                  </a:lnTo>
                  <a:lnTo>
                    <a:pt x="1344" y="413"/>
                  </a:lnTo>
                  <a:lnTo>
                    <a:pt x="1344" y="413"/>
                  </a:lnTo>
                  <a:lnTo>
                    <a:pt x="1320" y="392"/>
                  </a:lnTo>
                  <a:lnTo>
                    <a:pt x="1297" y="371"/>
                  </a:lnTo>
                  <a:lnTo>
                    <a:pt x="1271" y="353"/>
                  </a:lnTo>
                  <a:lnTo>
                    <a:pt x="1245" y="337"/>
                  </a:lnTo>
                  <a:lnTo>
                    <a:pt x="1218" y="321"/>
                  </a:lnTo>
                  <a:lnTo>
                    <a:pt x="1190" y="307"/>
                  </a:lnTo>
                  <a:lnTo>
                    <a:pt x="1162" y="294"/>
                  </a:lnTo>
                  <a:lnTo>
                    <a:pt x="1132" y="282"/>
                  </a:lnTo>
                  <a:lnTo>
                    <a:pt x="1132" y="282"/>
                  </a:lnTo>
                  <a:lnTo>
                    <a:pt x="1055" y="252"/>
                  </a:lnTo>
                  <a:lnTo>
                    <a:pt x="974" y="225"/>
                  </a:lnTo>
                  <a:lnTo>
                    <a:pt x="894" y="200"/>
                  </a:lnTo>
                  <a:lnTo>
                    <a:pt x="814" y="178"/>
                  </a:lnTo>
                  <a:lnTo>
                    <a:pt x="732" y="156"/>
                  </a:lnTo>
                  <a:lnTo>
                    <a:pt x="651" y="135"/>
                  </a:lnTo>
                  <a:lnTo>
                    <a:pt x="487" y="96"/>
                  </a:lnTo>
                  <a:lnTo>
                    <a:pt x="487" y="96"/>
                  </a:lnTo>
                  <a:lnTo>
                    <a:pt x="374" y="71"/>
                  </a:lnTo>
                  <a:lnTo>
                    <a:pt x="262" y="46"/>
                  </a:lnTo>
                  <a:lnTo>
                    <a:pt x="147" y="2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5" y="9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146">
              <a:extLst>
                <a:ext uri="{FF2B5EF4-FFF2-40B4-BE49-F238E27FC236}">
                  <a16:creationId xmlns:a16="http://schemas.microsoft.com/office/drawing/2014/main" id="{6BACEB7B-06FB-418C-0DD3-C9D5F2A2B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161"/>
              <a:ext cx="433" cy="192"/>
            </a:xfrm>
            <a:custGeom>
              <a:avLst/>
              <a:gdLst>
                <a:gd name="T0" fmla="*/ 32 w 1299"/>
                <a:gd name="T1" fmla="*/ 134 h 578"/>
                <a:gd name="T2" fmla="*/ 65 w 1299"/>
                <a:gd name="T3" fmla="*/ 235 h 578"/>
                <a:gd name="T4" fmla="*/ 98 w 1299"/>
                <a:gd name="T5" fmla="*/ 304 h 578"/>
                <a:gd name="T6" fmla="*/ 142 w 1299"/>
                <a:gd name="T7" fmla="*/ 367 h 578"/>
                <a:gd name="T8" fmla="*/ 194 w 1299"/>
                <a:gd name="T9" fmla="*/ 420 h 578"/>
                <a:gd name="T10" fmla="*/ 255 w 1299"/>
                <a:gd name="T11" fmla="*/ 465 h 578"/>
                <a:gd name="T12" fmla="*/ 323 w 1299"/>
                <a:gd name="T13" fmla="*/ 499 h 578"/>
                <a:gd name="T14" fmla="*/ 429 w 1299"/>
                <a:gd name="T15" fmla="*/ 535 h 578"/>
                <a:gd name="T16" fmla="*/ 551 w 1299"/>
                <a:gd name="T17" fmla="*/ 567 h 578"/>
                <a:gd name="T18" fmla="*/ 654 w 1299"/>
                <a:gd name="T19" fmla="*/ 578 h 578"/>
                <a:gd name="T20" fmla="*/ 705 w 1299"/>
                <a:gd name="T21" fmla="*/ 575 h 578"/>
                <a:gd name="T22" fmla="*/ 791 w 1299"/>
                <a:gd name="T23" fmla="*/ 560 h 578"/>
                <a:gd name="T24" fmla="*/ 874 w 1299"/>
                <a:gd name="T25" fmla="*/ 532 h 578"/>
                <a:gd name="T26" fmla="*/ 953 w 1299"/>
                <a:gd name="T27" fmla="*/ 493 h 578"/>
                <a:gd name="T28" fmla="*/ 1026 w 1299"/>
                <a:gd name="T29" fmla="*/ 444 h 578"/>
                <a:gd name="T30" fmla="*/ 1093 w 1299"/>
                <a:gd name="T31" fmla="*/ 388 h 578"/>
                <a:gd name="T32" fmla="*/ 1134 w 1299"/>
                <a:gd name="T33" fmla="*/ 343 h 578"/>
                <a:gd name="T34" fmla="*/ 1191 w 1299"/>
                <a:gd name="T35" fmla="*/ 270 h 578"/>
                <a:gd name="T36" fmla="*/ 1237 w 1299"/>
                <a:gd name="T37" fmla="*/ 190 h 578"/>
                <a:gd name="T38" fmla="*/ 1271 w 1299"/>
                <a:gd name="T39" fmla="*/ 110 h 578"/>
                <a:gd name="T40" fmla="*/ 1297 w 1299"/>
                <a:gd name="T41" fmla="*/ 25 h 578"/>
                <a:gd name="T42" fmla="*/ 1297 w 1299"/>
                <a:gd name="T43" fmla="*/ 13 h 578"/>
                <a:gd name="T44" fmla="*/ 1284 w 1299"/>
                <a:gd name="T45" fmla="*/ 2 h 578"/>
                <a:gd name="T46" fmla="*/ 1262 w 1299"/>
                <a:gd name="T47" fmla="*/ 7 h 578"/>
                <a:gd name="T48" fmla="*/ 1257 w 1299"/>
                <a:gd name="T49" fmla="*/ 15 h 578"/>
                <a:gd name="T50" fmla="*/ 1213 w 1299"/>
                <a:gd name="T51" fmla="*/ 138 h 578"/>
                <a:gd name="T52" fmla="*/ 1152 w 1299"/>
                <a:gd name="T53" fmla="*/ 251 h 578"/>
                <a:gd name="T54" fmla="*/ 1098 w 1299"/>
                <a:gd name="T55" fmla="*/ 321 h 578"/>
                <a:gd name="T56" fmla="*/ 1042 w 1299"/>
                <a:gd name="T57" fmla="*/ 379 h 578"/>
                <a:gd name="T58" fmla="*/ 977 w 1299"/>
                <a:gd name="T59" fmla="*/ 429 h 578"/>
                <a:gd name="T60" fmla="*/ 907 w 1299"/>
                <a:gd name="T61" fmla="*/ 471 h 578"/>
                <a:gd name="T62" fmla="*/ 833 w 1299"/>
                <a:gd name="T63" fmla="*/ 503 h 578"/>
                <a:gd name="T64" fmla="*/ 754 w 1299"/>
                <a:gd name="T65" fmla="*/ 526 h 578"/>
                <a:gd name="T66" fmla="*/ 696 w 1299"/>
                <a:gd name="T67" fmla="*/ 535 h 578"/>
                <a:gd name="T68" fmla="*/ 602 w 1299"/>
                <a:gd name="T69" fmla="*/ 533 h 578"/>
                <a:gd name="T70" fmla="*/ 512 w 1299"/>
                <a:gd name="T71" fmla="*/ 517 h 578"/>
                <a:gd name="T72" fmla="*/ 378 w 1299"/>
                <a:gd name="T73" fmla="*/ 474 h 578"/>
                <a:gd name="T74" fmla="*/ 335 w 1299"/>
                <a:gd name="T75" fmla="*/ 457 h 578"/>
                <a:gd name="T76" fmla="*/ 276 w 1299"/>
                <a:gd name="T77" fmla="*/ 426 h 578"/>
                <a:gd name="T78" fmla="*/ 222 w 1299"/>
                <a:gd name="T79" fmla="*/ 389 h 578"/>
                <a:gd name="T80" fmla="*/ 175 w 1299"/>
                <a:gd name="T81" fmla="*/ 343 h 578"/>
                <a:gd name="T82" fmla="*/ 136 w 1299"/>
                <a:gd name="T83" fmla="*/ 288 h 578"/>
                <a:gd name="T84" fmla="*/ 115 w 1299"/>
                <a:gd name="T85" fmla="*/ 248 h 578"/>
                <a:gd name="T86" fmla="*/ 74 w 1299"/>
                <a:gd name="T87" fmla="*/ 135 h 578"/>
                <a:gd name="T88" fmla="*/ 41 w 1299"/>
                <a:gd name="T89" fmla="*/ 21 h 578"/>
                <a:gd name="T90" fmla="*/ 29 w 1299"/>
                <a:gd name="T91" fmla="*/ 9 h 578"/>
                <a:gd name="T92" fmla="*/ 7 w 1299"/>
                <a:gd name="T93" fmla="*/ 10 h 578"/>
                <a:gd name="T94" fmla="*/ 0 w 1299"/>
                <a:gd name="T95" fmla="*/ 24 h 578"/>
                <a:gd name="T96" fmla="*/ 1 w 1299"/>
                <a:gd name="T97" fmla="*/ 3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9" h="578">
                  <a:moveTo>
                    <a:pt x="1" y="33"/>
                  </a:moveTo>
                  <a:lnTo>
                    <a:pt x="1" y="33"/>
                  </a:lnTo>
                  <a:lnTo>
                    <a:pt x="32" y="134"/>
                  </a:lnTo>
                  <a:lnTo>
                    <a:pt x="47" y="186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75" y="260"/>
                  </a:lnTo>
                  <a:lnTo>
                    <a:pt x="86" y="282"/>
                  </a:lnTo>
                  <a:lnTo>
                    <a:pt x="98" y="304"/>
                  </a:lnTo>
                  <a:lnTo>
                    <a:pt x="111" y="327"/>
                  </a:lnTo>
                  <a:lnTo>
                    <a:pt x="126" y="347"/>
                  </a:lnTo>
                  <a:lnTo>
                    <a:pt x="142" y="367"/>
                  </a:lnTo>
                  <a:lnTo>
                    <a:pt x="158" y="386"/>
                  </a:lnTo>
                  <a:lnTo>
                    <a:pt x="176" y="404"/>
                  </a:lnTo>
                  <a:lnTo>
                    <a:pt x="194" y="420"/>
                  </a:lnTo>
                  <a:lnTo>
                    <a:pt x="213" y="437"/>
                  </a:lnTo>
                  <a:lnTo>
                    <a:pt x="234" y="450"/>
                  </a:lnTo>
                  <a:lnTo>
                    <a:pt x="255" y="465"/>
                  </a:lnTo>
                  <a:lnTo>
                    <a:pt x="277" y="477"/>
                  </a:lnTo>
                  <a:lnTo>
                    <a:pt x="300" y="489"/>
                  </a:lnTo>
                  <a:lnTo>
                    <a:pt x="323" y="499"/>
                  </a:lnTo>
                  <a:lnTo>
                    <a:pt x="347" y="508"/>
                  </a:lnTo>
                  <a:lnTo>
                    <a:pt x="347" y="508"/>
                  </a:lnTo>
                  <a:lnTo>
                    <a:pt x="429" y="535"/>
                  </a:lnTo>
                  <a:lnTo>
                    <a:pt x="469" y="546"/>
                  </a:lnTo>
                  <a:lnTo>
                    <a:pt x="509" y="558"/>
                  </a:lnTo>
                  <a:lnTo>
                    <a:pt x="551" y="567"/>
                  </a:lnTo>
                  <a:lnTo>
                    <a:pt x="592" y="573"/>
                  </a:lnTo>
                  <a:lnTo>
                    <a:pt x="634" y="576"/>
                  </a:lnTo>
                  <a:lnTo>
                    <a:pt x="654" y="578"/>
                  </a:lnTo>
                  <a:lnTo>
                    <a:pt x="677" y="576"/>
                  </a:lnTo>
                  <a:lnTo>
                    <a:pt x="677" y="576"/>
                  </a:lnTo>
                  <a:lnTo>
                    <a:pt x="705" y="575"/>
                  </a:lnTo>
                  <a:lnTo>
                    <a:pt x="735" y="570"/>
                  </a:lnTo>
                  <a:lnTo>
                    <a:pt x="763" y="566"/>
                  </a:lnTo>
                  <a:lnTo>
                    <a:pt x="791" y="560"/>
                  </a:lnTo>
                  <a:lnTo>
                    <a:pt x="819" y="551"/>
                  </a:lnTo>
                  <a:lnTo>
                    <a:pt x="848" y="542"/>
                  </a:lnTo>
                  <a:lnTo>
                    <a:pt x="874" y="532"/>
                  </a:lnTo>
                  <a:lnTo>
                    <a:pt x="901" y="520"/>
                  </a:lnTo>
                  <a:lnTo>
                    <a:pt x="928" y="506"/>
                  </a:lnTo>
                  <a:lnTo>
                    <a:pt x="953" y="493"/>
                  </a:lnTo>
                  <a:lnTo>
                    <a:pt x="978" y="478"/>
                  </a:lnTo>
                  <a:lnTo>
                    <a:pt x="1002" y="462"/>
                  </a:lnTo>
                  <a:lnTo>
                    <a:pt x="1026" y="444"/>
                  </a:lnTo>
                  <a:lnTo>
                    <a:pt x="1048" y="426"/>
                  </a:lnTo>
                  <a:lnTo>
                    <a:pt x="1070" y="408"/>
                  </a:lnTo>
                  <a:lnTo>
                    <a:pt x="1093" y="388"/>
                  </a:lnTo>
                  <a:lnTo>
                    <a:pt x="1093" y="388"/>
                  </a:lnTo>
                  <a:lnTo>
                    <a:pt x="1113" y="367"/>
                  </a:lnTo>
                  <a:lnTo>
                    <a:pt x="1134" y="343"/>
                  </a:lnTo>
                  <a:lnTo>
                    <a:pt x="1153" y="319"/>
                  </a:lnTo>
                  <a:lnTo>
                    <a:pt x="1173" y="296"/>
                  </a:lnTo>
                  <a:lnTo>
                    <a:pt x="1191" y="270"/>
                  </a:lnTo>
                  <a:lnTo>
                    <a:pt x="1207" y="244"/>
                  </a:lnTo>
                  <a:lnTo>
                    <a:pt x="1223" y="218"/>
                  </a:lnTo>
                  <a:lnTo>
                    <a:pt x="1237" y="190"/>
                  </a:lnTo>
                  <a:lnTo>
                    <a:pt x="1237" y="190"/>
                  </a:lnTo>
                  <a:lnTo>
                    <a:pt x="1254" y="150"/>
                  </a:lnTo>
                  <a:lnTo>
                    <a:pt x="1271" y="110"/>
                  </a:lnTo>
                  <a:lnTo>
                    <a:pt x="1284" y="68"/>
                  </a:lnTo>
                  <a:lnTo>
                    <a:pt x="1297" y="25"/>
                  </a:lnTo>
                  <a:lnTo>
                    <a:pt x="1297" y="25"/>
                  </a:lnTo>
                  <a:lnTo>
                    <a:pt x="1299" y="21"/>
                  </a:lnTo>
                  <a:lnTo>
                    <a:pt x="1299" y="16"/>
                  </a:lnTo>
                  <a:lnTo>
                    <a:pt x="1297" y="13"/>
                  </a:lnTo>
                  <a:lnTo>
                    <a:pt x="1296" y="9"/>
                  </a:lnTo>
                  <a:lnTo>
                    <a:pt x="1290" y="4"/>
                  </a:lnTo>
                  <a:lnTo>
                    <a:pt x="1284" y="2"/>
                  </a:lnTo>
                  <a:lnTo>
                    <a:pt x="1275" y="0"/>
                  </a:lnTo>
                  <a:lnTo>
                    <a:pt x="1268" y="2"/>
                  </a:lnTo>
                  <a:lnTo>
                    <a:pt x="1262" y="7"/>
                  </a:lnTo>
                  <a:lnTo>
                    <a:pt x="1259" y="10"/>
                  </a:lnTo>
                  <a:lnTo>
                    <a:pt x="1257" y="15"/>
                  </a:lnTo>
                  <a:lnTo>
                    <a:pt x="1257" y="15"/>
                  </a:lnTo>
                  <a:lnTo>
                    <a:pt x="1244" y="56"/>
                  </a:lnTo>
                  <a:lnTo>
                    <a:pt x="1229" y="98"/>
                  </a:lnTo>
                  <a:lnTo>
                    <a:pt x="1213" y="138"/>
                  </a:lnTo>
                  <a:lnTo>
                    <a:pt x="1195" y="177"/>
                  </a:lnTo>
                  <a:lnTo>
                    <a:pt x="1174" y="214"/>
                  </a:lnTo>
                  <a:lnTo>
                    <a:pt x="1152" y="251"/>
                  </a:lnTo>
                  <a:lnTo>
                    <a:pt x="1127" y="287"/>
                  </a:lnTo>
                  <a:lnTo>
                    <a:pt x="1098" y="321"/>
                  </a:lnTo>
                  <a:lnTo>
                    <a:pt x="1098" y="321"/>
                  </a:lnTo>
                  <a:lnTo>
                    <a:pt x="1081" y="340"/>
                  </a:lnTo>
                  <a:lnTo>
                    <a:pt x="1061" y="359"/>
                  </a:lnTo>
                  <a:lnTo>
                    <a:pt x="1042" y="379"/>
                  </a:lnTo>
                  <a:lnTo>
                    <a:pt x="1021" y="396"/>
                  </a:lnTo>
                  <a:lnTo>
                    <a:pt x="999" y="413"/>
                  </a:lnTo>
                  <a:lnTo>
                    <a:pt x="977" y="429"/>
                  </a:lnTo>
                  <a:lnTo>
                    <a:pt x="954" y="444"/>
                  </a:lnTo>
                  <a:lnTo>
                    <a:pt x="931" y="457"/>
                  </a:lnTo>
                  <a:lnTo>
                    <a:pt x="907" y="471"/>
                  </a:lnTo>
                  <a:lnTo>
                    <a:pt x="883" y="483"/>
                  </a:lnTo>
                  <a:lnTo>
                    <a:pt x="858" y="494"/>
                  </a:lnTo>
                  <a:lnTo>
                    <a:pt x="833" y="503"/>
                  </a:lnTo>
                  <a:lnTo>
                    <a:pt x="807" y="512"/>
                  </a:lnTo>
                  <a:lnTo>
                    <a:pt x="781" y="520"/>
                  </a:lnTo>
                  <a:lnTo>
                    <a:pt x="754" y="526"/>
                  </a:lnTo>
                  <a:lnTo>
                    <a:pt x="727" y="530"/>
                  </a:lnTo>
                  <a:lnTo>
                    <a:pt x="727" y="530"/>
                  </a:lnTo>
                  <a:lnTo>
                    <a:pt x="696" y="535"/>
                  </a:lnTo>
                  <a:lnTo>
                    <a:pt x="665" y="536"/>
                  </a:lnTo>
                  <a:lnTo>
                    <a:pt x="634" y="536"/>
                  </a:lnTo>
                  <a:lnTo>
                    <a:pt x="602" y="533"/>
                  </a:lnTo>
                  <a:lnTo>
                    <a:pt x="573" y="530"/>
                  </a:lnTo>
                  <a:lnTo>
                    <a:pt x="542" y="524"/>
                  </a:lnTo>
                  <a:lnTo>
                    <a:pt x="512" y="517"/>
                  </a:lnTo>
                  <a:lnTo>
                    <a:pt x="481" y="508"/>
                  </a:lnTo>
                  <a:lnTo>
                    <a:pt x="481" y="50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56" y="466"/>
                  </a:lnTo>
                  <a:lnTo>
                    <a:pt x="335" y="457"/>
                  </a:lnTo>
                  <a:lnTo>
                    <a:pt x="314" y="448"/>
                  </a:lnTo>
                  <a:lnTo>
                    <a:pt x="295" y="438"/>
                  </a:lnTo>
                  <a:lnTo>
                    <a:pt x="276" y="426"/>
                  </a:lnTo>
                  <a:lnTo>
                    <a:pt x="256" y="414"/>
                  </a:lnTo>
                  <a:lnTo>
                    <a:pt x="239" y="402"/>
                  </a:lnTo>
                  <a:lnTo>
                    <a:pt x="222" y="389"/>
                  </a:lnTo>
                  <a:lnTo>
                    <a:pt x="206" y="374"/>
                  </a:lnTo>
                  <a:lnTo>
                    <a:pt x="190" y="358"/>
                  </a:lnTo>
                  <a:lnTo>
                    <a:pt x="175" y="343"/>
                  </a:lnTo>
                  <a:lnTo>
                    <a:pt x="161" y="325"/>
                  </a:lnTo>
                  <a:lnTo>
                    <a:pt x="148" y="307"/>
                  </a:lnTo>
                  <a:lnTo>
                    <a:pt x="136" y="288"/>
                  </a:lnTo>
                  <a:lnTo>
                    <a:pt x="124" y="269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04" y="220"/>
                  </a:lnTo>
                  <a:lnTo>
                    <a:pt x="93" y="193"/>
                  </a:lnTo>
                  <a:lnTo>
                    <a:pt x="74" y="135"/>
                  </a:lnTo>
                  <a:lnTo>
                    <a:pt x="57" y="79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29" y="9"/>
                  </a:lnTo>
                  <a:lnTo>
                    <a:pt x="22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3" y="16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147">
              <a:extLst>
                <a:ext uri="{FF2B5EF4-FFF2-40B4-BE49-F238E27FC236}">
                  <a16:creationId xmlns:a16="http://schemas.microsoft.com/office/drawing/2014/main" id="{A287312F-DE5B-CA7B-F70F-F8C3E03A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366"/>
              <a:ext cx="45" cy="380"/>
            </a:xfrm>
            <a:custGeom>
              <a:avLst/>
              <a:gdLst>
                <a:gd name="T0" fmla="*/ 52 w 134"/>
                <a:gd name="T1" fmla="*/ 1120 h 1139"/>
                <a:gd name="T2" fmla="*/ 52 w 134"/>
                <a:gd name="T3" fmla="*/ 1120 h 1139"/>
                <a:gd name="T4" fmla="*/ 46 w 134"/>
                <a:gd name="T5" fmla="*/ 1020 h 1139"/>
                <a:gd name="T6" fmla="*/ 43 w 134"/>
                <a:gd name="T7" fmla="*/ 922 h 1139"/>
                <a:gd name="T8" fmla="*/ 42 w 134"/>
                <a:gd name="T9" fmla="*/ 823 h 1139"/>
                <a:gd name="T10" fmla="*/ 43 w 134"/>
                <a:gd name="T11" fmla="*/ 723 h 1139"/>
                <a:gd name="T12" fmla="*/ 43 w 134"/>
                <a:gd name="T13" fmla="*/ 723 h 1139"/>
                <a:gd name="T14" fmla="*/ 46 w 134"/>
                <a:gd name="T15" fmla="*/ 648 h 1139"/>
                <a:gd name="T16" fmla="*/ 51 w 134"/>
                <a:gd name="T17" fmla="*/ 570 h 1139"/>
                <a:gd name="T18" fmla="*/ 58 w 134"/>
                <a:gd name="T19" fmla="*/ 495 h 1139"/>
                <a:gd name="T20" fmla="*/ 68 w 134"/>
                <a:gd name="T21" fmla="*/ 419 h 1139"/>
                <a:gd name="T22" fmla="*/ 79 w 134"/>
                <a:gd name="T23" fmla="*/ 343 h 1139"/>
                <a:gd name="T24" fmla="*/ 91 w 134"/>
                <a:gd name="T25" fmla="*/ 268 h 1139"/>
                <a:gd name="T26" fmla="*/ 116 w 134"/>
                <a:gd name="T27" fmla="*/ 118 h 1139"/>
                <a:gd name="T28" fmla="*/ 116 w 134"/>
                <a:gd name="T29" fmla="*/ 118 h 1139"/>
                <a:gd name="T30" fmla="*/ 125 w 134"/>
                <a:gd name="T31" fmla="*/ 72 h 1139"/>
                <a:gd name="T32" fmla="*/ 134 w 134"/>
                <a:gd name="T33" fmla="*/ 27 h 1139"/>
                <a:gd name="T34" fmla="*/ 134 w 134"/>
                <a:gd name="T35" fmla="*/ 27 h 1139"/>
                <a:gd name="T36" fmla="*/ 134 w 134"/>
                <a:gd name="T37" fmla="*/ 23 h 1139"/>
                <a:gd name="T38" fmla="*/ 134 w 134"/>
                <a:gd name="T39" fmla="*/ 18 h 1139"/>
                <a:gd name="T40" fmla="*/ 129 w 134"/>
                <a:gd name="T41" fmla="*/ 11 h 1139"/>
                <a:gd name="T42" fmla="*/ 125 w 134"/>
                <a:gd name="T43" fmla="*/ 5 h 1139"/>
                <a:gd name="T44" fmla="*/ 117 w 134"/>
                <a:gd name="T45" fmla="*/ 2 h 1139"/>
                <a:gd name="T46" fmla="*/ 110 w 134"/>
                <a:gd name="T47" fmla="*/ 0 h 1139"/>
                <a:gd name="T48" fmla="*/ 103 w 134"/>
                <a:gd name="T49" fmla="*/ 3 h 1139"/>
                <a:gd name="T50" fmla="*/ 100 w 134"/>
                <a:gd name="T51" fmla="*/ 5 h 1139"/>
                <a:gd name="T52" fmla="*/ 97 w 134"/>
                <a:gd name="T53" fmla="*/ 8 h 1139"/>
                <a:gd name="T54" fmla="*/ 94 w 134"/>
                <a:gd name="T55" fmla="*/ 11 h 1139"/>
                <a:gd name="T56" fmla="*/ 94 w 134"/>
                <a:gd name="T57" fmla="*/ 15 h 1139"/>
                <a:gd name="T58" fmla="*/ 94 w 134"/>
                <a:gd name="T59" fmla="*/ 15 h 1139"/>
                <a:gd name="T60" fmla="*/ 76 w 134"/>
                <a:gd name="T61" fmla="*/ 98 h 1139"/>
                <a:gd name="T62" fmla="*/ 63 w 134"/>
                <a:gd name="T63" fmla="*/ 183 h 1139"/>
                <a:gd name="T64" fmla="*/ 34 w 134"/>
                <a:gd name="T65" fmla="*/ 351 h 1139"/>
                <a:gd name="T66" fmla="*/ 34 w 134"/>
                <a:gd name="T67" fmla="*/ 351 h 1139"/>
                <a:gd name="T68" fmla="*/ 24 w 134"/>
                <a:gd name="T69" fmla="*/ 428 h 1139"/>
                <a:gd name="T70" fmla="*/ 15 w 134"/>
                <a:gd name="T71" fmla="*/ 504 h 1139"/>
                <a:gd name="T72" fmla="*/ 9 w 134"/>
                <a:gd name="T73" fmla="*/ 581 h 1139"/>
                <a:gd name="T74" fmla="*/ 5 w 134"/>
                <a:gd name="T75" fmla="*/ 658 h 1139"/>
                <a:gd name="T76" fmla="*/ 2 w 134"/>
                <a:gd name="T77" fmla="*/ 735 h 1139"/>
                <a:gd name="T78" fmla="*/ 0 w 134"/>
                <a:gd name="T79" fmla="*/ 812 h 1139"/>
                <a:gd name="T80" fmla="*/ 2 w 134"/>
                <a:gd name="T81" fmla="*/ 890 h 1139"/>
                <a:gd name="T82" fmla="*/ 3 w 134"/>
                <a:gd name="T83" fmla="*/ 967 h 1139"/>
                <a:gd name="T84" fmla="*/ 3 w 134"/>
                <a:gd name="T85" fmla="*/ 967 h 1139"/>
                <a:gd name="T86" fmla="*/ 6 w 134"/>
                <a:gd name="T87" fmla="*/ 1044 h 1139"/>
                <a:gd name="T88" fmla="*/ 11 w 134"/>
                <a:gd name="T89" fmla="*/ 1120 h 1139"/>
                <a:gd name="T90" fmla="*/ 11 w 134"/>
                <a:gd name="T91" fmla="*/ 1120 h 1139"/>
                <a:gd name="T92" fmla="*/ 12 w 134"/>
                <a:gd name="T93" fmla="*/ 1124 h 1139"/>
                <a:gd name="T94" fmla="*/ 14 w 134"/>
                <a:gd name="T95" fmla="*/ 1129 h 1139"/>
                <a:gd name="T96" fmla="*/ 18 w 134"/>
                <a:gd name="T97" fmla="*/ 1135 h 1139"/>
                <a:gd name="T98" fmla="*/ 25 w 134"/>
                <a:gd name="T99" fmla="*/ 1139 h 1139"/>
                <a:gd name="T100" fmla="*/ 33 w 134"/>
                <a:gd name="T101" fmla="*/ 1139 h 1139"/>
                <a:gd name="T102" fmla="*/ 40 w 134"/>
                <a:gd name="T103" fmla="*/ 1139 h 1139"/>
                <a:gd name="T104" fmla="*/ 48 w 134"/>
                <a:gd name="T105" fmla="*/ 1135 h 1139"/>
                <a:gd name="T106" fmla="*/ 49 w 134"/>
                <a:gd name="T107" fmla="*/ 1132 h 1139"/>
                <a:gd name="T108" fmla="*/ 52 w 134"/>
                <a:gd name="T109" fmla="*/ 1129 h 1139"/>
                <a:gd name="T110" fmla="*/ 52 w 134"/>
                <a:gd name="T111" fmla="*/ 1124 h 1139"/>
                <a:gd name="T112" fmla="*/ 52 w 134"/>
                <a:gd name="T113" fmla="*/ 1120 h 1139"/>
                <a:gd name="T114" fmla="*/ 52 w 134"/>
                <a:gd name="T115" fmla="*/ 112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" h="1139">
                  <a:moveTo>
                    <a:pt x="52" y="1120"/>
                  </a:moveTo>
                  <a:lnTo>
                    <a:pt x="52" y="1120"/>
                  </a:lnTo>
                  <a:lnTo>
                    <a:pt x="46" y="1020"/>
                  </a:lnTo>
                  <a:lnTo>
                    <a:pt x="43" y="922"/>
                  </a:lnTo>
                  <a:lnTo>
                    <a:pt x="42" y="823"/>
                  </a:lnTo>
                  <a:lnTo>
                    <a:pt x="43" y="723"/>
                  </a:lnTo>
                  <a:lnTo>
                    <a:pt x="43" y="723"/>
                  </a:lnTo>
                  <a:lnTo>
                    <a:pt x="46" y="648"/>
                  </a:lnTo>
                  <a:lnTo>
                    <a:pt x="51" y="570"/>
                  </a:lnTo>
                  <a:lnTo>
                    <a:pt x="58" y="495"/>
                  </a:lnTo>
                  <a:lnTo>
                    <a:pt x="68" y="419"/>
                  </a:lnTo>
                  <a:lnTo>
                    <a:pt x="79" y="343"/>
                  </a:lnTo>
                  <a:lnTo>
                    <a:pt x="91" y="26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25" y="72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34" y="23"/>
                  </a:lnTo>
                  <a:lnTo>
                    <a:pt x="134" y="18"/>
                  </a:lnTo>
                  <a:lnTo>
                    <a:pt x="129" y="11"/>
                  </a:lnTo>
                  <a:lnTo>
                    <a:pt x="125" y="5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7" y="8"/>
                  </a:lnTo>
                  <a:lnTo>
                    <a:pt x="94" y="11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76" y="98"/>
                  </a:lnTo>
                  <a:lnTo>
                    <a:pt x="63" y="183"/>
                  </a:lnTo>
                  <a:lnTo>
                    <a:pt x="34" y="351"/>
                  </a:lnTo>
                  <a:lnTo>
                    <a:pt x="34" y="351"/>
                  </a:lnTo>
                  <a:lnTo>
                    <a:pt x="24" y="428"/>
                  </a:lnTo>
                  <a:lnTo>
                    <a:pt x="15" y="504"/>
                  </a:lnTo>
                  <a:lnTo>
                    <a:pt x="9" y="581"/>
                  </a:lnTo>
                  <a:lnTo>
                    <a:pt x="5" y="658"/>
                  </a:lnTo>
                  <a:lnTo>
                    <a:pt x="2" y="735"/>
                  </a:lnTo>
                  <a:lnTo>
                    <a:pt x="0" y="812"/>
                  </a:lnTo>
                  <a:lnTo>
                    <a:pt x="2" y="890"/>
                  </a:lnTo>
                  <a:lnTo>
                    <a:pt x="3" y="967"/>
                  </a:lnTo>
                  <a:lnTo>
                    <a:pt x="3" y="967"/>
                  </a:lnTo>
                  <a:lnTo>
                    <a:pt x="6" y="1044"/>
                  </a:lnTo>
                  <a:lnTo>
                    <a:pt x="11" y="1120"/>
                  </a:lnTo>
                  <a:lnTo>
                    <a:pt x="11" y="1120"/>
                  </a:lnTo>
                  <a:lnTo>
                    <a:pt x="12" y="1124"/>
                  </a:lnTo>
                  <a:lnTo>
                    <a:pt x="14" y="1129"/>
                  </a:lnTo>
                  <a:lnTo>
                    <a:pt x="18" y="1135"/>
                  </a:lnTo>
                  <a:lnTo>
                    <a:pt x="25" y="1139"/>
                  </a:lnTo>
                  <a:lnTo>
                    <a:pt x="33" y="1139"/>
                  </a:lnTo>
                  <a:lnTo>
                    <a:pt x="40" y="1139"/>
                  </a:lnTo>
                  <a:lnTo>
                    <a:pt x="48" y="1135"/>
                  </a:lnTo>
                  <a:lnTo>
                    <a:pt x="49" y="1132"/>
                  </a:lnTo>
                  <a:lnTo>
                    <a:pt x="52" y="1129"/>
                  </a:lnTo>
                  <a:lnTo>
                    <a:pt x="52" y="1124"/>
                  </a:lnTo>
                  <a:lnTo>
                    <a:pt x="52" y="1120"/>
                  </a:lnTo>
                  <a:lnTo>
                    <a:pt x="52" y="1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6" name="Freeform 148">
              <a:extLst>
                <a:ext uri="{FF2B5EF4-FFF2-40B4-BE49-F238E27FC236}">
                  <a16:creationId xmlns:a16="http://schemas.microsoft.com/office/drawing/2014/main" id="{CE9513C3-3A0C-5C59-E07D-B111B82C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380"/>
              <a:ext cx="72" cy="366"/>
            </a:xfrm>
            <a:custGeom>
              <a:avLst/>
              <a:gdLst>
                <a:gd name="T0" fmla="*/ 215 w 218"/>
                <a:gd name="T1" fmla="*/ 1077 h 1096"/>
                <a:gd name="T2" fmla="*/ 215 w 218"/>
                <a:gd name="T3" fmla="*/ 1077 h 1096"/>
                <a:gd name="T4" fmla="*/ 218 w 218"/>
                <a:gd name="T5" fmla="*/ 985 h 1096"/>
                <a:gd name="T6" fmla="*/ 217 w 218"/>
                <a:gd name="T7" fmla="*/ 891 h 1096"/>
                <a:gd name="T8" fmla="*/ 214 w 218"/>
                <a:gd name="T9" fmla="*/ 799 h 1096"/>
                <a:gd name="T10" fmla="*/ 208 w 218"/>
                <a:gd name="T11" fmla="*/ 707 h 1096"/>
                <a:gd name="T12" fmla="*/ 208 w 218"/>
                <a:gd name="T13" fmla="*/ 707 h 1096"/>
                <a:gd name="T14" fmla="*/ 200 w 218"/>
                <a:gd name="T15" fmla="*/ 633 h 1096"/>
                <a:gd name="T16" fmla="*/ 190 w 218"/>
                <a:gd name="T17" fmla="*/ 560 h 1096"/>
                <a:gd name="T18" fmla="*/ 177 w 218"/>
                <a:gd name="T19" fmla="*/ 489 h 1096"/>
                <a:gd name="T20" fmla="*/ 162 w 218"/>
                <a:gd name="T21" fmla="*/ 418 h 1096"/>
                <a:gd name="T22" fmla="*/ 144 w 218"/>
                <a:gd name="T23" fmla="*/ 346 h 1096"/>
                <a:gd name="T24" fmla="*/ 125 w 218"/>
                <a:gd name="T25" fmla="*/ 275 h 1096"/>
                <a:gd name="T26" fmla="*/ 104 w 218"/>
                <a:gd name="T27" fmla="*/ 204 h 1096"/>
                <a:gd name="T28" fmla="*/ 82 w 218"/>
                <a:gd name="T29" fmla="*/ 134 h 1096"/>
                <a:gd name="T30" fmla="*/ 82 w 218"/>
                <a:gd name="T31" fmla="*/ 134 h 1096"/>
                <a:gd name="T32" fmla="*/ 62 w 218"/>
                <a:gd name="T33" fmla="*/ 73 h 1096"/>
                <a:gd name="T34" fmla="*/ 42 w 218"/>
                <a:gd name="T35" fmla="*/ 14 h 1096"/>
                <a:gd name="T36" fmla="*/ 42 w 218"/>
                <a:gd name="T37" fmla="*/ 14 h 1096"/>
                <a:gd name="T38" fmla="*/ 39 w 218"/>
                <a:gd name="T39" fmla="*/ 9 h 1096"/>
                <a:gd name="T40" fmla="*/ 36 w 218"/>
                <a:gd name="T41" fmla="*/ 6 h 1096"/>
                <a:gd name="T42" fmla="*/ 30 w 218"/>
                <a:gd name="T43" fmla="*/ 2 h 1096"/>
                <a:gd name="T44" fmla="*/ 21 w 218"/>
                <a:gd name="T45" fmla="*/ 0 h 1096"/>
                <a:gd name="T46" fmla="*/ 13 w 218"/>
                <a:gd name="T47" fmla="*/ 0 h 1096"/>
                <a:gd name="T48" fmla="*/ 6 w 218"/>
                <a:gd name="T49" fmla="*/ 5 h 1096"/>
                <a:gd name="T50" fmla="*/ 1 w 218"/>
                <a:gd name="T51" fmla="*/ 9 h 1096"/>
                <a:gd name="T52" fmla="*/ 0 w 218"/>
                <a:gd name="T53" fmla="*/ 12 h 1096"/>
                <a:gd name="T54" fmla="*/ 0 w 218"/>
                <a:gd name="T55" fmla="*/ 17 h 1096"/>
                <a:gd name="T56" fmla="*/ 0 w 218"/>
                <a:gd name="T57" fmla="*/ 21 h 1096"/>
                <a:gd name="T58" fmla="*/ 1 w 218"/>
                <a:gd name="T59" fmla="*/ 26 h 1096"/>
                <a:gd name="T60" fmla="*/ 1 w 218"/>
                <a:gd name="T61" fmla="*/ 26 h 1096"/>
                <a:gd name="T62" fmla="*/ 18 w 218"/>
                <a:gd name="T63" fmla="*/ 69 h 1096"/>
                <a:gd name="T64" fmla="*/ 33 w 218"/>
                <a:gd name="T65" fmla="*/ 113 h 1096"/>
                <a:gd name="T66" fmla="*/ 61 w 218"/>
                <a:gd name="T67" fmla="*/ 202 h 1096"/>
                <a:gd name="T68" fmla="*/ 88 w 218"/>
                <a:gd name="T69" fmla="*/ 293 h 1096"/>
                <a:gd name="T70" fmla="*/ 111 w 218"/>
                <a:gd name="T71" fmla="*/ 383 h 1096"/>
                <a:gd name="T72" fmla="*/ 111 w 218"/>
                <a:gd name="T73" fmla="*/ 383 h 1096"/>
                <a:gd name="T74" fmla="*/ 128 w 218"/>
                <a:gd name="T75" fmla="*/ 452 h 1096"/>
                <a:gd name="T76" fmla="*/ 143 w 218"/>
                <a:gd name="T77" fmla="*/ 522 h 1096"/>
                <a:gd name="T78" fmla="*/ 153 w 218"/>
                <a:gd name="T79" fmla="*/ 591 h 1096"/>
                <a:gd name="T80" fmla="*/ 162 w 218"/>
                <a:gd name="T81" fmla="*/ 661 h 1096"/>
                <a:gd name="T82" fmla="*/ 168 w 218"/>
                <a:gd name="T83" fmla="*/ 731 h 1096"/>
                <a:gd name="T84" fmla="*/ 172 w 218"/>
                <a:gd name="T85" fmla="*/ 802 h 1096"/>
                <a:gd name="T86" fmla="*/ 175 w 218"/>
                <a:gd name="T87" fmla="*/ 872 h 1096"/>
                <a:gd name="T88" fmla="*/ 175 w 218"/>
                <a:gd name="T89" fmla="*/ 943 h 1096"/>
                <a:gd name="T90" fmla="*/ 175 w 218"/>
                <a:gd name="T91" fmla="*/ 943 h 1096"/>
                <a:gd name="T92" fmla="*/ 175 w 218"/>
                <a:gd name="T93" fmla="*/ 1010 h 1096"/>
                <a:gd name="T94" fmla="*/ 174 w 218"/>
                <a:gd name="T95" fmla="*/ 1077 h 1096"/>
                <a:gd name="T96" fmla="*/ 174 w 218"/>
                <a:gd name="T97" fmla="*/ 1077 h 1096"/>
                <a:gd name="T98" fmla="*/ 174 w 218"/>
                <a:gd name="T99" fmla="*/ 1081 h 1096"/>
                <a:gd name="T100" fmla="*/ 175 w 218"/>
                <a:gd name="T101" fmla="*/ 1086 h 1096"/>
                <a:gd name="T102" fmla="*/ 177 w 218"/>
                <a:gd name="T103" fmla="*/ 1089 h 1096"/>
                <a:gd name="T104" fmla="*/ 180 w 218"/>
                <a:gd name="T105" fmla="*/ 1092 h 1096"/>
                <a:gd name="T106" fmla="*/ 186 w 218"/>
                <a:gd name="T107" fmla="*/ 1096 h 1096"/>
                <a:gd name="T108" fmla="*/ 195 w 218"/>
                <a:gd name="T109" fmla="*/ 1096 h 1096"/>
                <a:gd name="T110" fmla="*/ 202 w 218"/>
                <a:gd name="T111" fmla="*/ 1096 h 1096"/>
                <a:gd name="T112" fmla="*/ 208 w 218"/>
                <a:gd name="T113" fmla="*/ 1092 h 1096"/>
                <a:gd name="T114" fmla="*/ 214 w 218"/>
                <a:gd name="T115" fmla="*/ 1086 h 1096"/>
                <a:gd name="T116" fmla="*/ 215 w 218"/>
                <a:gd name="T117" fmla="*/ 1081 h 1096"/>
                <a:gd name="T118" fmla="*/ 215 w 218"/>
                <a:gd name="T119" fmla="*/ 1077 h 1096"/>
                <a:gd name="T120" fmla="*/ 215 w 218"/>
                <a:gd name="T121" fmla="*/ 1077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096">
                  <a:moveTo>
                    <a:pt x="215" y="1077"/>
                  </a:moveTo>
                  <a:lnTo>
                    <a:pt x="215" y="1077"/>
                  </a:lnTo>
                  <a:lnTo>
                    <a:pt x="218" y="985"/>
                  </a:lnTo>
                  <a:lnTo>
                    <a:pt x="217" y="891"/>
                  </a:lnTo>
                  <a:lnTo>
                    <a:pt x="214" y="799"/>
                  </a:lnTo>
                  <a:lnTo>
                    <a:pt x="208" y="707"/>
                  </a:lnTo>
                  <a:lnTo>
                    <a:pt x="208" y="707"/>
                  </a:lnTo>
                  <a:lnTo>
                    <a:pt x="200" y="633"/>
                  </a:lnTo>
                  <a:lnTo>
                    <a:pt x="190" y="560"/>
                  </a:lnTo>
                  <a:lnTo>
                    <a:pt x="177" y="489"/>
                  </a:lnTo>
                  <a:lnTo>
                    <a:pt x="162" y="418"/>
                  </a:lnTo>
                  <a:lnTo>
                    <a:pt x="144" y="346"/>
                  </a:lnTo>
                  <a:lnTo>
                    <a:pt x="125" y="275"/>
                  </a:lnTo>
                  <a:lnTo>
                    <a:pt x="104" y="20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62" y="73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8" y="69"/>
                  </a:lnTo>
                  <a:lnTo>
                    <a:pt x="33" y="113"/>
                  </a:lnTo>
                  <a:lnTo>
                    <a:pt x="61" y="202"/>
                  </a:lnTo>
                  <a:lnTo>
                    <a:pt x="88" y="293"/>
                  </a:lnTo>
                  <a:lnTo>
                    <a:pt x="111" y="383"/>
                  </a:lnTo>
                  <a:lnTo>
                    <a:pt x="111" y="383"/>
                  </a:lnTo>
                  <a:lnTo>
                    <a:pt x="128" y="452"/>
                  </a:lnTo>
                  <a:lnTo>
                    <a:pt x="143" y="522"/>
                  </a:lnTo>
                  <a:lnTo>
                    <a:pt x="153" y="591"/>
                  </a:lnTo>
                  <a:lnTo>
                    <a:pt x="162" y="661"/>
                  </a:lnTo>
                  <a:lnTo>
                    <a:pt x="168" y="731"/>
                  </a:lnTo>
                  <a:lnTo>
                    <a:pt x="172" y="802"/>
                  </a:lnTo>
                  <a:lnTo>
                    <a:pt x="175" y="872"/>
                  </a:lnTo>
                  <a:lnTo>
                    <a:pt x="175" y="943"/>
                  </a:lnTo>
                  <a:lnTo>
                    <a:pt x="175" y="943"/>
                  </a:lnTo>
                  <a:lnTo>
                    <a:pt x="175" y="1010"/>
                  </a:lnTo>
                  <a:lnTo>
                    <a:pt x="174" y="1077"/>
                  </a:lnTo>
                  <a:lnTo>
                    <a:pt x="174" y="1077"/>
                  </a:lnTo>
                  <a:lnTo>
                    <a:pt x="174" y="1081"/>
                  </a:lnTo>
                  <a:lnTo>
                    <a:pt x="175" y="1086"/>
                  </a:lnTo>
                  <a:lnTo>
                    <a:pt x="177" y="1089"/>
                  </a:lnTo>
                  <a:lnTo>
                    <a:pt x="180" y="1092"/>
                  </a:lnTo>
                  <a:lnTo>
                    <a:pt x="186" y="1096"/>
                  </a:lnTo>
                  <a:lnTo>
                    <a:pt x="195" y="1096"/>
                  </a:lnTo>
                  <a:lnTo>
                    <a:pt x="202" y="1096"/>
                  </a:lnTo>
                  <a:lnTo>
                    <a:pt x="208" y="1092"/>
                  </a:lnTo>
                  <a:lnTo>
                    <a:pt x="214" y="1086"/>
                  </a:lnTo>
                  <a:lnTo>
                    <a:pt x="215" y="1081"/>
                  </a:lnTo>
                  <a:lnTo>
                    <a:pt x="215" y="1077"/>
                  </a:lnTo>
                  <a:lnTo>
                    <a:pt x="215" y="1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Freeform 149">
              <a:extLst>
                <a:ext uri="{FF2B5EF4-FFF2-40B4-BE49-F238E27FC236}">
                  <a16:creationId xmlns:a16="http://schemas.microsoft.com/office/drawing/2014/main" id="{62F6E1A1-DCF6-B530-94C6-1C66862EA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861"/>
              <a:ext cx="280" cy="500"/>
            </a:xfrm>
            <a:custGeom>
              <a:avLst/>
              <a:gdLst>
                <a:gd name="T0" fmla="*/ 117 w 842"/>
                <a:gd name="T1" fmla="*/ 15 h 1500"/>
                <a:gd name="T2" fmla="*/ 66 w 842"/>
                <a:gd name="T3" fmla="*/ 264 h 1500"/>
                <a:gd name="T4" fmla="*/ 38 w 842"/>
                <a:gd name="T5" fmla="*/ 432 h 1500"/>
                <a:gd name="T6" fmla="*/ 16 w 842"/>
                <a:gd name="T7" fmla="*/ 600 h 1500"/>
                <a:gd name="T8" fmla="*/ 7 w 842"/>
                <a:gd name="T9" fmla="*/ 685 h 1500"/>
                <a:gd name="T10" fmla="*/ 1 w 842"/>
                <a:gd name="T11" fmla="*/ 787 h 1500"/>
                <a:gd name="T12" fmla="*/ 3 w 842"/>
                <a:gd name="T13" fmla="*/ 891 h 1500"/>
                <a:gd name="T14" fmla="*/ 8 w 842"/>
                <a:gd name="T15" fmla="*/ 942 h 1500"/>
                <a:gd name="T16" fmla="*/ 19 w 842"/>
                <a:gd name="T17" fmla="*/ 992 h 1500"/>
                <a:gd name="T18" fmla="*/ 34 w 842"/>
                <a:gd name="T19" fmla="*/ 1041 h 1500"/>
                <a:gd name="T20" fmla="*/ 55 w 842"/>
                <a:gd name="T21" fmla="*/ 1087 h 1500"/>
                <a:gd name="T22" fmla="*/ 68 w 842"/>
                <a:gd name="T23" fmla="*/ 1111 h 1500"/>
                <a:gd name="T24" fmla="*/ 99 w 842"/>
                <a:gd name="T25" fmla="*/ 1155 h 1500"/>
                <a:gd name="T26" fmla="*/ 138 w 842"/>
                <a:gd name="T27" fmla="*/ 1194 h 1500"/>
                <a:gd name="T28" fmla="*/ 181 w 842"/>
                <a:gd name="T29" fmla="*/ 1228 h 1500"/>
                <a:gd name="T30" fmla="*/ 227 w 842"/>
                <a:gd name="T31" fmla="*/ 1258 h 1500"/>
                <a:gd name="T32" fmla="*/ 301 w 842"/>
                <a:gd name="T33" fmla="*/ 1298 h 1500"/>
                <a:gd name="T34" fmla="*/ 399 w 842"/>
                <a:gd name="T35" fmla="*/ 1344 h 1500"/>
                <a:gd name="T36" fmla="*/ 450 w 842"/>
                <a:gd name="T37" fmla="*/ 1366 h 1500"/>
                <a:gd name="T38" fmla="*/ 605 w 842"/>
                <a:gd name="T39" fmla="*/ 1427 h 1500"/>
                <a:gd name="T40" fmla="*/ 816 w 842"/>
                <a:gd name="T41" fmla="*/ 1498 h 1500"/>
                <a:gd name="T42" fmla="*/ 821 w 842"/>
                <a:gd name="T43" fmla="*/ 1500 h 1500"/>
                <a:gd name="T44" fmla="*/ 830 w 842"/>
                <a:gd name="T45" fmla="*/ 1498 h 1500"/>
                <a:gd name="T46" fmla="*/ 839 w 842"/>
                <a:gd name="T47" fmla="*/ 1491 h 1500"/>
                <a:gd name="T48" fmla="*/ 842 w 842"/>
                <a:gd name="T49" fmla="*/ 1476 h 1500"/>
                <a:gd name="T50" fmla="*/ 836 w 842"/>
                <a:gd name="T51" fmla="*/ 1463 h 1500"/>
                <a:gd name="T52" fmla="*/ 828 w 842"/>
                <a:gd name="T53" fmla="*/ 1458 h 1500"/>
                <a:gd name="T54" fmla="*/ 742 w 842"/>
                <a:gd name="T55" fmla="*/ 1430 h 1500"/>
                <a:gd name="T56" fmla="*/ 573 w 842"/>
                <a:gd name="T57" fmla="*/ 1371 h 1500"/>
                <a:gd name="T58" fmla="*/ 490 w 842"/>
                <a:gd name="T59" fmla="*/ 1337 h 1500"/>
                <a:gd name="T60" fmla="*/ 374 w 842"/>
                <a:gd name="T61" fmla="*/ 1286 h 1500"/>
                <a:gd name="T62" fmla="*/ 262 w 842"/>
                <a:gd name="T63" fmla="*/ 1228 h 1500"/>
                <a:gd name="T64" fmla="*/ 219 w 842"/>
                <a:gd name="T65" fmla="*/ 1203 h 1500"/>
                <a:gd name="T66" fmla="*/ 179 w 842"/>
                <a:gd name="T67" fmla="*/ 1173 h 1500"/>
                <a:gd name="T68" fmla="*/ 142 w 842"/>
                <a:gd name="T69" fmla="*/ 1141 h 1500"/>
                <a:gd name="T70" fmla="*/ 111 w 842"/>
                <a:gd name="T71" fmla="*/ 1102 h 1500"/>
                <a:gd name="T72" fmla="*/ 98 w 842"/>
                <a:gd name="T73" fmla="*/ 1081 h 1500"/>
                <a:gd name="T74" fmla="*/ 75 w 842"/>
                <a:gd name="T75" fmla="*/ 1037 h 1500"/>
                <a:gd name="T76" fmla="*/ 60 w 842"/>
                <a:gd name="T77" fmla="*/ 989 h 1500"/>
                <a:gd name="T78" fmla="*/ 50 w 842"/>
                <a:gd name="T79" fmla="*/ 940 h 1500"/>
                <a:gd name="T80" fmla="*/ 44 w 842"/>
                <a:gd name="T81" fmla="*/ 891 h 1500"/>
                <a:gd name="T82" fmla="*/ 41 w 842"/>
                <a:gd name="T83" fmla="*/ 815 h 1500"/>
                <a:gd name="T84" fmla="*/ 46 w 842"/>
                <a:gd name="T85" fmla="*/ 717 h 1500"/>
                <a:gd name="T86" fmla="*/ 52 w 842"/>
                <a:gd name="T87" fmla="*/ 664 h 1500"/>
                <a:gd name="T88" fmla="*/ 71 w 842"/>
                <a:gd name="T89" fmla="*/ 504 h 1500"/>
                <a:gd name="T90" fmla="*/ 105 w 842"/>
                <a:gd name="T91" fmla="*/ 291 h 1500"/>
                <a:gd name="T92" fmla="*/ 130 w 842"/>
                <a:gd name="T93" fmla="*/ 159 h 1500"/>
                <a:gd name="T94" fmla="*/ 157 w 842"/>
                <a:gd name="T95" fmla="*/ 25 h 1500"/>
                <a:gd name="T96" fmla="*/ 157 w 842"/>
                <a:gd name="T97" fmla="*/ 16 h 1500"/>
                <a:gd name="T98" fmla="*/ 148 w 842"/>
                <a:gd name="T99" fmla="*/ 3 h 1500"/>
                <a:gd name="T100" fmla="*/ 135 w 842"/>
                <a:gd name="T101" fmla="*/ 0 h 1500"/>
                <a:gd name="T102" fmla="*/ 124 w 842"/>
                <a:gd name="T103" fmla="*/ 3 h 1500"/>
                <a:gd name="T104" fmla="*/ 118 w 842"/>
                <a:gd name="T105" fmla="*/ 11 h 1500"/>
                <a:gd name="T106" fmla="*/ 117 w 842"/>
                <a:gd name="T107" fmla="*/ 15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2" h="1500">
                  <a:moveTo>
                    <a:pt x="117" y="15"/>
                  </a:moveTo>
                  <a:lnTo>
                    <a:pt x="117" y="15"/>
                  </a:lnTo>
                  <a:lnTo>
                    <a:pt x="83" y="181"/>
                  </a:lnTo>
                  <a:lnTo>
                    <a:pt x="66" y="264"/>
                  </a:lnTo>
                  <a:lnTo>
                    <a:pt x="52" y="348"/>
                  </a:lnTo>
                  <a:lnTo>
                    <a:pt x="38" y="432"/>
                  </a:lnTo>
                  <a:lnTo>
                    <a:pt x="26" y="517"/>
                  </a:lnTo>
                  <a:lnTo>
                    <a:pt x="16" y="600"/>
                  </a:lnTo>
                  <a:lnTo>
                    <a:pt x="7" y="685"/>
                  </a:lnTo>
                  <a:lnTo>
                    <a:pt x="7" y="685"/>
                  </a:lnTo>
                  <a:lnTo>
                    <a:pt x="3" y="735"/>
                  </a:lnTo>
                  <a:lnTo>
                    <a:pt x="1" y="787"/>
                  </a:lnTo>
                  <a:lnTo>
                    <a:pt x="0" y="839"/>
                  </a:lnTo>
                  <a:lnTo>
                    <a:pt x="3" y="891"/>
                  </a:lnTo>
                  <a:lnTo>
                    <a:pt x="6" y="916"/>
                  </a:lnTo>
                  <a:lnTo>
                    <a:pt x="8" y="942"/>
                  </a:lnTo>
                  <a:lnTo>
                    <a:pt x="13" y="967"/>
                  </a:lnTo>
                  <a:lnTo>
                    <a:pt x="19" y="992"/>
                  </a:lnTo>
                  <a:lnTo>
                    <a:pt x="25" y="1016"/>
                  </a:lnTo>
                  <a:lnTo>
                    <a:pt x="34" y="1041"/>
                  </a:lnTo>
                  <a:lnTo>
                    <a:pt x="43" y="1065"/>
                  </a:lnTo>
                  <a:lnTo>
                    <a:pt x="55" y="1087"/>
                  </a:lnTo>
                  <a:lnTo>
                    <a:pt x="55" y="1087"/>
                  </a:lnTo>
                  <a:lnTo>
                    <a:pt x="68" y="1111"/>
                  </a:lnTo>
                  <a:lnTo>
                    <a:pt x="83" y="1133"/>
                  </a:lnTo>
                  <a:lnTo>
                    <a:pt x="99" y="1155"/>
                  </a:lnTo>
                  <a:lnTo>
                    <a:pt x="118" y="1175"/>
                  </a:lnTo>
                  <a:lnTo>
                    <a:pt x="138" y="1194"/>
                  </a:lnTo>
                  <a:lnTo>
                    <a:pt x="158" y="1210"/>
                  </a:lnTo>
                  <a:lnTo>
                    <a:pt x="181" y="1228"/>
                  </a:lnTo>
                  <a:lnTo>
                    <a:pt x="203" y="1243"/>
                  </a:lnTo>
                  <a:lnTo>
                    <a:pt x="227" y="1258"/>
                  </a:lnTo>
                  <a:lnTo>
                    <a:pt x="251" y="1273"/>
                  </a:lnTo>
                  <a:lnTo>
                    <a:pt x="301" y="1298"/>
                  </a:lnTo>
                  <a:lnTo>
                    <a:pt x="350" y="1322"/>
                  </a:lnTo>
                  <a:lnTo>
                    <a:pt x="399" y="1344"/>
                  </a:lnTo>
                  <a:lnTo>
                    <a:pt x="399" y="1344"/>
                  </a:lnTo>
                  <a:lnTo>
                    <a:pt x="450" y="1366"/>
                  </a:lnTo>
                  <a:lnTo>
                    <a:pt x="502" y="1387"/>
                  </a:lnTo>
                  <a:lnTo>
                    <a:pt x="605" y="1427"/>
                  </a:lnTo>
                  <a:lnTo>
                    <a:pt x="711" y="1464"/>
                  </a:lnTo>
                  <a:lnTo>
                    <a:pt x="816" y="1498"/>
                  </a:lnTo>
                  <a:lnTo>
                    <a:pt x="816" y="1498"/>
                  </a:lnTo>
                  <a:lnTo>
                    <a:pt x="821" y="1500"/>
                  </a:lnTo>
                  <a:lnTo>
                    <a:pt x="825" y="1500"/>
                  </a:lnTo>
                  <a:lnTo>
                    <a:pt x="830" y="1498"/>
                  </a:lnTo>
                  <a:lnTo>
                    <a:pt x="833" y="1497"/>
                  </a:lnTo>
                  <a:lnTo>
                    <a:pt x="839" y="1491"/>
                  </a:lnTo>
                  <a:lnTo>
                    <a:pt x="842" y="1485"/>
                  </a:lnTo>
                  <a:lnTo>
                    <a:pt x="842" y="1476"/>
                  </a:lnTo>
                  <a:lnTo>
                    <a:pt x="840" y="1469"/>
                  </a:lnTo>
                  <a:lnTo>
                    <a:pt x="836" y="1463"/>
                  </a:lnTo>
                  <a:lnTo>
                    <a:pt x="833" y="1460"/>
                  </a:lnTo>
                  <a:lnTo>
                    <a:pt x="828" y="1458"/>
                  </a:lnTo>
                  <a:lnTo>
                    <a:pt x="828" y="1458"/>
                  </a:lnTo>
                  <a:lnTo>
                    <a:pt x="742" y="1430"/>
                  </a:lnTo>
                  <a:lnTo>
                    <a:pt x="657" y="1402"/>
                  </a:lnTo>
                  <a:lnTo>
                    <a:pt x="573" y="1371"/>
                  </a:lnTo>
                  <a:lnTo>
                    <a:pt x="490" y="1337"/>
                  </a:lnTo>
                  <a:lnTo>
                    <a:pt x="490" y="1337"/>
                  </a:lnTo>
                  <a:lnTo>
                    <a:pt x="432" y="1313"/>
                  </a:lnTo>
                  <a:lnTo>
                    <a:pt x="374" y="1286"/>
                  </a:lnTo>
                  <a:lnTo>
                    <a:pt x="317" y="1258"/>
                  </a:lnTo>
                  <a:lnTo>
                    <a:pt x="262" y="1228"/>
                  </a:lnTo>
                  <a:lnTo>
                    <a:pt x="262" y="1228"/>
                  </a:lnTo>
                  <a:lnTo>
                    <a:pt x="219" y="1203"/>
                  </a:lnTo>
                  <a:lnTo>
                    <a:pt x="199" y="1188"/>
                  </a:lnTo>
                  <a:lnTo>
                    <a:pt x="179" y="1173"/>
                  </a:lnTo>
                  <a:lnTo>
                    <a:pt x="160" y="1157"/>
                  </a:lnTo>
                  <a:lnTo>
                    <a:pt x="142" y="1141"/>
                  </a:lnTo>
                  <a:lnTo>
                    <a:pt x="126" y="1121"/>
                  </a:lnTo>
                  <a:lnTo>
                    <a:pt x="111" y="1102"/>
                  </a:lnTo>
                  <a:lnTo>
                    <a:pt x="111" y="1102"/>
                  </a:lnTo>
                  <a:lnTo>
                    <a:pt x="98" y="1081"/>
                  </a:lnTo>
                  <a:lnTo>
                    <a:pt x="86" y="1059"/>
                  </a:lnTo>
                  <a:lnTo>
                    <a:pt x="75" y="1037"/>
                  </a:lnTo>
                  <a:lnTo>
                    <a:pt x="68" y="1013"/>
                  </a:lnTo>
                  <a:lnTo>
                    <a:pt x="60" y="989"/>
                  </a:lnTo>
                  <a:lnTo>
                    <a:pt x="55" y="965"/>
                  </a:lnTo>
                  <a:lnTo>
                    <a:pt x="50" y="940"/>
                  </a:lnTo>
                  <a:lnTo>
                    <a:pt x="47" y="916"/>
                  </a:lnTo>
                  <a:lnTo>
                    <a:pt x="44" y="891"/>
                  </a:lnTo>
                  <a:lnTo>
                    <a:pt x="43" y="866"/>
                  </a:lnTo>
                  <a:lnTo>
                    <a:pt x="41" y="815"/>
                  </a:lnTo>
                  <a:lnTo>
                    <a:pt x="43" y="766"/>
                  </a:lnTo>
                  <a:lnTo>
                    <a:pt x="46" y="717"/>
                  </a:lnTo>
                  <a:lnTo>
                    <a:pt x="46" y="717"/>
                  </a:lnTo>
                  <a:lnTo>
                    <a:pt x="52" y="664"/>
                  </a:lnTo>
                  <a:lnTo>
                    <a:pt x="56" y="610"/>
                  </a:lnTo>
                  <a:lnTo>
                    <a:pt x="71" y="504"/>
                  </a:lnTo>
                  <a:lnTo>
                    <a:pt x="87" y="398"/>
                  </a:lnTo>
                  <a:lnTo>
                    <a:pt x="105" y="291"/>
                  </a:lnTo>
                  <a:lnTo>
                    <a:pt x="105" y="291"/>
                  </a:lnTo>
                  <a:lnTo>
                    <a:pt x="130" y="159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1"/>
                  </a:lnTo>
                  <a:lnTo>
                    <a:pt x="157" y="16"/>
                  </a:lnTo>
                  <a:lnTo>
                    <a:pt x="154" y="9"/>
                  </a:lnTo>
                  <a:lnTo>
                    <a:pt x="148" y="3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7" y="2"/>
                  </a:lnTo>
                  <a:lnTo>
                    <a:pt x="124" y="3"/>
                  </a:lnTo>
                  <a:lnTo>
                    <a:pt x="121" y="6"/>
                  </a:lnTo>
                  <a:lnTo>
                    <a:pt x="118" y="11"/>
                  </a:lnTo>
                  <a:lnTo>
                    <a:pt x="117" y="15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Freeform 150">
              <a:extLst>
                <a:ext uri="{FF2B5EF4-FFF2-40B4-BE49-F238E27FC236}">
                  <a16:creationId xmlns:a16="http://schemas.microsoft.com/office/drawing/2014/main" id="{A9503455-A586-2C91-35DE-81FDE51C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1852"/>
              <a:ext cx="239" cy="467"/>
            </a:xfrm>
            <a:custGeom>
              <a:avLst/>
              <a:gdLst>
                <a:gd name="T0" fmla="*/ 530 w 717"/>
                <a:gd name="T1" fmla="*/ 27 h 1403"/>
                <a:gd name="T2" fmla="*/ 566 w 717"/>
                <a:gd name="T3" fmla="*/ 153 h 1403"/>
                <a:gd name="T4" fmla="*/ 597 w 717"/>
                <a:gd name="T5" fmla="*/ 282 h 1403"/>
                <a:gd name="T6" fmla="*/ 625 w 717"/>
                <a:gd name="T7" fmla="*/ 411 h 1403"/>
                <a:gd name="T8" fmla="*/ 647 w 717"/>
                <a:gd name="T9" fmla="*/ 542 h 1403"/>
                <a:gd name="T10" fmla="*/ 661 w 717"/>
                <a:gd name="T11" fmla="*/ 628 h 1403"/>
                <a:gd name="T12" fmla="*/ 671 w 717"/>
                <a:gd name="T13" fmla="*/ 716 h 1403"/>
                <a:gd name="T14" fmla="*/ 674 w 717"/>
                <a:gd name="T15" fmla="*/ 803 h 1403"/>
                <a:gd name="T16" fmla="*/ 670 w 717"/>
                <a:gd name="T17" fmla="*/ 891 h 1403"/>
                <a:gd name="T18" fmla="*/ 665 w 717"/>
                <a:gd name="T19" fmla="*/ 915 h 1403"/>
                <a:gd name="T20" fmla="*/ 653 w 717"/>
                <a:gd name="T21" fmla="*/ 961 h 1403"/>
                <a:gd name="T22" fmla="*/ 634 w 717"/>
                <a:gd name="T23" fmla="*/ 1005 h 1403"/>
                <a:gd name="T24" fmla="*/ 601 w 717"/>
                <a:gd name="T25" fmla="*/ 1069 h 1403"/>
                <a:gd name="T26" fmla="*/ 586 w 717"/>
                <a:gd name="T27" fmla="*/ 1094 h 1403"/>
                <a:gd name="T28" fmla="*/ 552 w 717"/>
                <a:gd name="T29" fmla="*/ 1142 h 1403"/>
                <a:gd name="T30" fmla="*/ 514 w 717"/>
                <a:gd name="T31" fmla="*/ 1185 h 1403"/>
                <a:gd name="T32" fmla="*/ 472 w 717"/>
                <a:gd name="T33" fmla="*/ 1223 h 1403"/>
                <a:gd name="T34" fmla="*/ 448 w 717"/>
                <a:gd name="T35" fmla="*/ 1241 h 1403"/>
                <a:gd name="T36" fmla="*/ 396 w 717"/>
                <a:gd name="T37" fmla="*/ 1271 h 1403"/>
                <a:gd name="T38" fmla="*/ 341 w 717"/>
                <a:gd name="T39" fmla="*/ 1293 h 1403"/>
                <a:gd name="T40" fmla="*/ 285 w 717"/>
                <a:gd name="T41" fmla="*/ 1311 h 1403"/>
                <a:gd name="T42" fmla="*/ 227 w 717"/>
                <a:gd name="T43" fmla="*/ 1324 h 1403"/>
                <a:gd name="T44" fmla="*/ 122 w 717"/>
                <a:gd name="T45" fmla="*/ 1345 h 1403"/>
                <a:gd name="T46" fmla="*/ 15 w 717"/>
                <a:gd name="T47" fmla="*/ 1363 h 1403"/>
                <a:gd name="T48" fmla="*/ 10 w 717"/>
                <a:gd name="T49" fmla="*/ 1365 h 1403"/>
                <a:gd name="T50" fmla="*/ 4 w 717"/>
                <a:gd name="T51" fmla="*/ 1367 h 1403"/>
                <a:gd name="T52" fmla="*/ 0 w 717"/>
                <a:gd name="T53" fmla="*/ 1378 h 1403"/>
                <a:gd name="T54" fmla="*/ 4 w 717"/>
                <a:gd name="T55" fmla="*/ 1393 h 1403"/>
                <a:gd name="T56" fmla="*/ 18 w 717"/>
                <a:gd name="T57" fmla="*/ 1402 h 1403"/>
                <a:gd name="T58" fmla="*/ 27 w 717"/>
                <a:gd name="T59" fmla="*/ 1403 h 1403"/>
                <a:gd name="T60" fmla="*/ 73 w 717"/>
                <a:gd name="T61" fmla="*/ 1396 h 1403"/>
                <a:gd name="T62" fmla="*/ 212 w 717"/>
                <a:gd name="T63" fmla="*/ 1370 h 1403"/>
                <a:gd name="T64" fmla="*/ 269 w 717"/>
                <a:gd name="T65" fmla="*/ 1357 h 1403"/>
                <a:gd name="T66" fmla="*/ 325 w 717"/>
                <a:gd name="T67" fmla="*/ 1344 h 1403"/>
                <a:gd name="T68" fmla="*/ 378 w 717"/>
                <a:gd name="T69" fmla="*/ 1324 h 1403"/>
                <a:gd name="T70" fmla="*/ 432 w 717"/>
                <a:gd name="T71" fmla="*/ 1301 h 1403"/>
                <a:gd name="T72" fmla="*/ 454 w 717"/>
                <a:gd name="T73" fmla="*/ 1286 h 1403"/>
                <a:gd name="T74" fmla="*/ 497 w 717"/>
                <a:gd name="T75" fmla="*/ 1256 h 1403"/>
                <a:gd name="T76" fmla="*/ 537 w 717"/>
                <a:gd name="T77" fmla="*/ 1220 h 1403"/>
                <a:gd name="T78" fmla="*/ 575 w 717"/>
                <a:gd name="T79" fmla="*/ 1180 h 1403"/>
                <a:gd name="T80" fmla="*/ 591 w 717"/>
                <a:gd name="T81" fmla="*/ 1160 h 1403"/>
                <a:gd name="T82" fmla="*/ 625 w 717"/>
                <a:gd name="T83" fmla="*/ 1112 h 1403"/>
                <a:gd name="T84" fmla="*/ 656 w 717"/>
                <a:gd name="T85" fmla="*/ 1059 h 1403"/>
                <a:gd name="T86" fmla="*/ 681 w 717"/>
                <a:gd name="T87" fmla="*/ 1004 h 1403"/>
                <a:gd name="T88" fmla="*/ 701 w 717"/>
                <a:gd name="T89" fmla="*/ 949 h 1403"/>
                <a:gd name="T90" fmla="*/ 705 w 717"/>
                <a:gd name="T91" fmla="*/ 928 h 1403"/>
                <a:gd name="T92" fmla="*/ 714 w 717"/>
                <a:gd name="T93" fmla="*/ 866 h 1403"/>
                <a:gd name="T94" fmla="*/ 717 w 717"/>
                <a:gd name="T95" fmla="*/ 779 h 1403"/>
                <a:gd name="T96" fmla="*/ 710 w 717"/>
                <a:gd name="T97" fmla="*/ 693 h 1403"/>
                <a:gd name="T98" fmla="*/ 699 w 717"/>
                <a:gd name="T99" fmla="*/ 610 h 1403"/>
                <a:gd name="T100" fmla="*/ 668 w 717"/>
                <a:gd name="T101" fmla="*/ 419 h 1403"/>
                <a:gd name="T102" fmla="*/ 626 w 717"/>
                <a:gd name="T103" fmla="*/ 230 h 1403"/>
                <a:gd name="T104" fmla="*/ 600 w 717"/>
                <a:gd name="T105" fmla="*/ 122 h 1403"/>
                <a:gd name="T106" fmla="*/ 570 w 717"/>
                <a:gd name="T107" fmla="*/ 15 h 1403"/>
                <a:gd name="T108" fmla="*/ 569 w 717"/>
                <a:gd name="T109" fmla="*/ 10 h 1403"/>
                <a:gd name="T110" fmla="*/ 560 w 717"/>
                <a:gd name="T111" fmla="*/ 3 h 1403"/>
                <a:gd name="T112" fmla="*/ 545 w 717"/>
                <a:gd name="T113" fmla="*/ 1 h 1403"/>
                <a:gd name="T114" fmla="*/ 531 w 717"/>
                <a:gd name="T115" fmla="*/ 10 h 1403"/>
                <a:gd name="T116" fmla="*/ 530 w 717"/>
                <a:gd name="T117" fmla="*/ 18 h 1403"/>
                <a:gd name="T118" fmla="*/ 530 w 717"/>
                <a:gd name="T119" fmla="*/ 27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403">
                  <a:moveTo>
                    <a:pt x="530" y="27"/>
                  </a:moveTo>
                  <a:lnTo>
                    <a:pt x="530" y="27"/>
                  </a:lnTo>
                  <a:lnTo>
                    <a:pt x="548" y="89"/>
                  </a:lnTo>
                  <a:lnTo>
                    <a:pt x="566" y="153"/>
                  </a:lnTo>
                  <a:lnTo>
                    <a:pt x="582" y="217"/>
                  </a:lnTo>
                  <a:lnTo>
                    <a:pt x="597" y="282"/>
                  </a:lnTo>
                  <a:lnTo>
                    <a:pt x="612" y="346"/>
                  </a:lnTo>
                  <a:lnTo>
                    <a:pt x="625" y="411"/>
                  </a:lnTo>
                  <a:lnTo>
                    <a:pt x="637" y="477"/>
                  </a:lnTo>
                  <a:lnTo>
                    <a:pt x="647" y="542"/>
                  </a:lnTo>
                  <a:lnTo>
                    <a:pt x="647" y="542"/>
                  </a:lnTo>
                  <a:lnTo>
                    <a:pt x="661" y="628"/>
                  </a:lnTo>
                  <a:lnTo>
                    <a:pt x="667" y="671"/>
                  </a:lnTo>
                  <a:lnTo>
                    <a:pt x="671" y="716"/>
                  </a:lnTo>
                  <a:lnTo>
                    <a:pt x="674" y="760"/>
                  </a:lnTo>
                  <a:lnTo>
                    <a:pt x="674" y="803"/>
                  </a:lnTo>
                  <a:lnTo>
                    <a:pt x="674" y="848"/>
                  </a:lnTo>
                  <a:lnTo>
                    <a:pt x="670" y="891"/>
                  </a:lnTo>
                  <a:lnTo>
                    <a:pt x="670" y="891"/>
                  </a:lnTo>
                  <a:lnTo>
                    <a:pt x="665" y="915"/>
                  </a:lnTo>
                  <a:lnTo>
                    <a:pt x="659" y="938"/>
                  </a:lnTo>
                  <a:lnTo>
                    <a:pt x="653" y="961"/>
                  </a:lnTo>
                  <a:lnTo>
                    <a:pt x="644" y="983"/>
                  </a:lnTo>
                  <a:lnTo>
                    <a:pt x="634" y="1005"/>
                  </a:lnTo>
                  <a:lnTo>
                    <a:pt x="624" y="1027"/>
                  </a:lnTo>
                  <a:lnTo>
                    <a:pt x="601" y="1069"/>
                  </a:lnTo>
                  <a:lnTo>
                    <a:pt x="601" y="1069"/>
                  </a:lnTo>
                  <a:lnTo>
                    <a:pt x="586" y="1094"/>
                  </a:lnTo>
                  <a:lnTo>
                    <a:pt x="570" y="1118"/>
                  </a:lnTo>
                  <a:lnTo>
                    <a:pt x="552" y="1142"/>
                  </a:lnTo>
                  <a:lnTo>
                    <a:pt x="534" y="1164"/>
                  </a:lnTo>
                  <a:lnTo>
                    <a:pt x="514" y="1185"/>
                  </a:lnTo>
                  <a:lnTo>
                    <a:pt x="493" y="1206"/>
                  </a:lnTo>
                  <a:lnTo>
                    <a:pt x="472" y="1223"/>
                  </a:lnTo>
                  <a:lnTo>
                    <a:pt x="448" y="1241"/>
                  </a:lnTo>
                  <a:lnTo>
                    <a:pt x="448" y="1241"/>
                  </a:lnTo>
                  <a:lnTo>
                    <a:pt x="423" y="1258"/>
                  </a:lnTo>
                  <a:lnTo>
                    <a:pt x="396" y="1271"/>
                  </a:lnTo>
                  <a:lnTo>
                    <a:pt x="370" y="1283"/>
                  </a:lnTo>
                  <a:lnTo>
                    <a:pt x="341" y="1293"/>
                  </a:lnTo>
                  <a:lnTo>
                    <a:pt x="315" y="1302"/>
                  </a:lnTo>
                  <a:lnTo>
                    <a:pt x="285" y="1311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175" y="1335"/>
                  </a:lnTo>
                  <a:lnTo>
                    <a:pt x="122" y="1345"/>
                  </a:lnTo>
                  <a:lnTo>
                    <a:pt x="68" y="1354"/>
                  </a:lnTo>
                  <a:lnTo>
                    <a:pt x="15" y="1363"/>
                  </a:lnTo>
                  <a:lnTo>
                    <a:pt x="15" y="1363"/>
                  </a:lnTo>
                  <a:lnTo>
                    <a:pt x="10" y="1365"/>
                  </a:lnTo>
                  <a:lnTo>
                    <a:pt x="7" y="1366"/>
                  </a:lnTo>
                  <a:lnTo>
                    <a:pt x="4" y="1367"/>
                  </a:lnTo>
                  <a:lnTo>
                    <a:pt x="3" y="1370"/>
                  </a:lnTo>
                  <a:lnTo>
                    <a:pt x="0" y="1378"/>
                  </a:lnTo>
                  <a:lnTo>
                    <a:pt x="1" y="1385"/>
                  </a:lnTo>
                  <a:lnTo>
                    <a:pt x="4" y="1393"/>
                  </a:lnTo>
                  <a:lnTo>
                    <a:pt x="10" y="1399"/>
                  </a:lnTo>
                  <a:lnTo>
                    <a:pt x="18" y="1402"/>
                  </a:lnTo>
                  <a:lnTo>
                    <a:pt x="22" y="1403"/>
                  </a:lnTo>
                  <a:lnTo>
                    <a:pt x="27" y="1403"/>
                  </a:lnTo>
                  <a:lnTo>
                    <a:pt x="27" y="1403"/>
                  </a:lnTo>
                  <a:lnTo>
                    <a:pt x="73" y="1396"/>
                  </a:lnTo>
                  <a:lnTo>
                    <a:pt x="120" y="1388"/>
                  </a:lnTo>
                  <a:lnTo>
                    <a:pt x="212" y="1370"/>
                  </a:lnTo>
                  <a:lnTo>
                    <a:pt x="212" y="1370"/>
                  </a:lnTo>
                  <a:lnTo>
                    <a:pt x="269" y="1357"/>
                  </a:lnTo>
                  <a:lnTo>
                    <a:pt x="297" y="1351"/>
                  </a:lnTo>
                  <a:lnTo>
                    <a:pt x="325" y="1344"/>
                  </a:lnTo>
                  <a:lnTo>
                    <a:pt x="352" y="1335"/>
                  </a:lnTo>
                  <a:lnTo>
                    <a:pt x="378" y="1324"/>
                  </a:lnTo>
                  <a:lnTo>
                    <a:pt x="405" y="1313"/>
                  </a:lnTo>
                  <a:lnTo>
                    <a:pt x="432" y="1301"/>
                  </a:lnTo>
                  <a:lnTo>
                    <a:pt x="432" y="1301"/>
                  </a:lnTo>
                  <a:lnTo>
                    <a:pt x="454" y="1286"/>
                  </a:lnTo>
                  <a:lnTo>
                    <a:pt x="476" y="1271"/>
                  </a:lnTo>
                  <a:lnTo>
                    <a:pt x="497" y="1256"/>
                  </a:lnTo>
                  <a:lnTo>
                    <a:pt x="518" y="1238"/>
                  </a:lnTo>
                  <a:lnTo>
                    <a:pt x="537" y="1220"/>
                  </a:lnTo>
                  <a:lnTo>
                    <a:pt x="557" y="1201"/>
                  </a:lnTo>
                  <a:lnTo>
                    <a:pt x="575" y="1180"/>
                  </a:lnTo>
                  <a:lnTo>
                    <a:pt x="591" y="1160"/>
                  </a:lnTo>
                  <a:lnTo>
                    <a:pt x="591" y="1160"/>
                  </a:lnTo>
                  <a:lnTo>
                    <a:pt x="609" y="1136"/>
                  </a:lnTo>
                  <a:lnTo>
                    <a:pt x="625" y="1112"/>
                  </a:lnTo>
                  <a:lnTo>
                    <a:pt x="641" y="1085"/>
                  </a:lnTo>
                  <a:lnTo>
                    <a:pt x="656" y="1059"/>
                  </a:lnTo>
                  <a:lnTo>
                    <a:pt x="670" y="1032"/>
                  </a:lnTo>
                  <a:lnTo>
                    <a:pt x="681" y="1004"/>
                  </a:lnTo>
                  <a:lnTo>
                    <a:pt x="692" y="977"/>
                  </a:lnTo>
                  <a:lnTo>
                    <a:pt x="701" y="949"/>
                  </a:lnTo>
                  <a:lnTo>
                    <a:pt x="701" y="949"/>
                  </a:lnTo>
                  <a:lnTo>
                    <a:pt x="705" y="928"/>
                  </a:lnTo>
                  <a:lnTo>
                    <a:pt x="710" y="907"/>
                  </a:lnTo>
                  <a:lnTo>
                    <a:pt x="714" y="866"/>
                  </a:lnTo>
                  <a:lnTo>
                    <a:pt x="717" y="823"/>
                  </a:lnTo>
                  <a:lnTo>
                    <a:pt x="717" y="779"/>
                  </a:lnTo>
                  <a:lnTo>
                    <a:pt x="714" y="736"/>
                  </a:lnTo>
                  <a:lnTo>
                    <a:pt x="710" y="693"/>
                  </a:lnTo>
                  <a:lnTo>
                    <a:pt x="699" y="610"/>
                  </a:lnTo>
                  <a:lnTo>
                    <a:pt x="699" y="610"/>
                  </a:lnTo>
                  <a:lnTo>
                    <a:pt x="686" y="514"/>
                  </a:lnTo>
                  <a:lnTo>
                    <a:pt x="668" y="419"/>
                  </a:lnTo>
                  <a:lnTo>
                    <a:pt x="649" y="325"/>
                  </a:lnTo>
                  <a:lnTo>
                    <a:pt x="626" y="230"/>
                  </a:lnTo>
                  <a:lnTo>
                    <a:pt x="626" y="230"/>
                  </a:lnTo>
                  <a:lnTo>
                    <a:pt x="600" y="122"/>
                  </a:lnTo>
                  <a:lnTo>
                    <a:pt x="585" y="68"/>
                  </a:lnTo>
                  <a:lnTo>
                    <a:pt x="570" y="15"/>
                  </a:lnTo>
                  <a:lnTo>
                    <a:pt x="570" y="15"/>
                  </a:lnTo>
                  <a:lnTo>
                    <a:pt x="569" y="10"/>
                  </a:lnTo>
                  <a:lnTo>
                    <a:pt x="566" y="7"/>
                  </a:lnTo>
                  <a:lnTo>
                    <a:pt x="560" y="3"/>
                  </a:lnTo>
                  <a:lnTo>
                    <a:pt x="552" y="0"/>
                  </a:lnTo>
                  <a:lnTo>
                    <a:pt x="545" y="1"/>
                  </a:lnTo>
                  <a:lnTo>
                    <a:pt x="537" y="4"/>
                  </a:lnTo>
                  <a:lnTo>
                    <a:pt x="531" y="10"/>
                  </a:lnTo>
                  <a:lnTo>
                    <a:pt x="530" y="13"/>
                  </a:lnTo>
                  <a:lnTo>
                    <a:pt x="530" y="18"/>
                  </a:lnTo>
                  <a:lnTo>
                    <a:pt x="528" y="21"/>
                  </a:lnTo>
                  <a:lnTo>
                    <a:pt x="530" y="27"/>
                  </a:lnTo>
                  <a:lnTo>
                    <a:pt x="53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Freeform 151">
              <a:extLst>
                <a:ext uri="{FF2B5EF4-FFF2-40B4-BE49-F238E27FC236}">
                  <a16:creationId xmlns:a16="http://schemas.microsoft.com/office/drawing/2014/main" id="{ACDD60A7-3D24-92F1-2788-8600B00EE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2477"/>
              <a:ext cx="537" cy="1396"/>
            </a:xfrm>
            <a:custGeom>
              <a:avLst/>
              <a:gdLst>
                <a:gd name="T0" fmla="*/ 202 w 1611"/>
                <a:gd name="T1" fmla="*/ 150 h 4186"/>
                <a:gd name="T2" fmla="*/ 76 w 1611"/>
                <a:gd name="T3" fmla="*/ 410 h 4186"/>
                <a:gd name="T4" fmla="*/ 16 w 1611"/>
                <a:gd name="T5" fmla="*/ 705 h 4186"/>
                <a:gd name="T6" fmla="*/ 5 w 1611"/>
                <a:gd name="T7" fmla="*/ 1553 h 4186"/>
                <a:gd name="T8" fmla="*/ 63 w 1611"/>
                <a:gd name="T9" fmla="*/ 2858 h 4186"/>
                <a:gd name="T10" fmla="*/ 109 w 1611"/>
                <a:gd name="T11" fmla="*/ 3368 h 4186"/>
                <a:gd name="T12" fmla="*/ 162 w 1611"/>
                <a:gd name="T13" fmla="*/ 3569 h 4186"/>
                <a:gd name="T14" fmla="*/ 143 w 1611"/>
                <a:gd name="T15" fmla="*/ 3746 h 4186"/>
                <a:gd name="T16" fmla="*/ 180 w 1611"/>
                <a:gd name="T17" fmla="*/ 3859 h 4186"/>
                <a:gd name="T18" fmla="*/ 232 w 1611"/>
                <a:gd name="T19" fmla="*/ 4065 h 4186"/>
                <a:gd name="T20" fmla="*/ 300 w 1611"/>
                <a:gd name="T21" fmla="*/ 4146 h 4186"/>
                <a:gd name="T22" fmla="*/ 420 w 1611"/>
                <a:gd name="T23" fmla="*/ 4149 h 4186"/>
                <a:gd name="T24" fmla="*/ 483 w 1611"/>
                <a:gd name="T25" fmla="*/ 4080 h 4186"/>
                <a:gd name="T26" fmla="*/ 606 w 1611"/>
                <a:gd name="T27" fmla="*/ 3930 h 4186"/>
                <a:gd name="T28" fmla="*/ 728 w 1611"/>
                <a:gd name="T29" fmla="*/ 3884 h 4186"/>
                <a:gd name="T30" fmla="*/ 954 w 1611"/>
                <a:gd name="T31" fmla="*/ 3884 h 4186"/>
                <a:gd name="T32" fmla="*/ 1093 w 1611"/>
                <a:gd name="T33" fmla="*/ 3932 h 4186"/>
                <a:gd name="T34" fmla="*/ 1188 w 1611"/>
                <a:gd name="T35" fmla="*/ 4070 h 4186"/>
                <a:gd name="T36" fmla="*/ 1200 w 1611"/>
                <a:gd name="T37" fmla="*/ 4149 h 4186"/>
                <a:gd name="T38" fmla="*/ 1374 w 1611"/>
                <a:gd name="T39" fmla="*/ 4186 h 4186"/>
                <a:gd name="T40" fmla="*/ 1537 w 1611"/>
                <a:gd name="T41" fmla="*/ 4156 h 4186"/>
                <a:gd name="T42" fmla="*/ 1585 w 1611"/>
                <a:gd name="T43" fmla="*/ 4083 h 4186"/>
                <a:gd name="T44" fmla="*/ 1540 w 1611"/>
                <a:gd name="T45" fmla="*/ 3847 h 4186"/>
                <a:gd name="T46" fmla="*/ 1519 w 1611"/>
                <a:gd name="T47" fmla="*/ 3604 h 4186"/>
                <a:gd name="T48" fmla="*/ 1555 w 1611"/>
                <a:gd name="T49" fmla="*/ 3327 h 4186"/>
                <a:gd name="T50" fmla="*/ 1522 w 1611"/>
                <a:gd name="T51" fmla="*/ 2851 h 4186"/>
                <a:gd name="T52" fmla="*/ 1548 w 1611"/>
                <a:gd name="T53" fmla="*/ 2233 h 4186"/>
                <a:gd name="T54" fmla="*/ 1610 w 1611"/>
                <a:gd name="T55" fmla="*/ 1234 h 4186"/>
                <a:gd name="T56" fmla="*/ 1592 w 1611"/>
                <a:gd name="T57" fmla="*/ 830 h 4186"/>
                <a:gd name="T58" fmla="*/ 1551 w 1611"/>
                <a:gd name="T59" fmla="*/ 579 h 4186"/>
                <a:gd name="T60" fmla="*/ 1510 w 1611"/>
                <a:gd name="T61" fmla="*/ 586 h 4186"/>
                <a:gd name="T62" fmla="*/ 1567 w 1611"/>
                <a:gd name="T63" fmla="*/ 1047 h 4186"/>
                <a:gd name="T64" fmla="*/ 1516 w 1611"/>
                <a:gd name="T65" fmla="*/ 2104 h 4186"/>
                <a:gd name="T66" fmla="*/ 1478 w 1611"/>
                <a:gd name="T67" fmla="*/ 2781 h 4186"/>
                <a:gd name="T68" fmla="*/ 1513 w 1611"/>
                <a:gd name="T69" fmla="*/ 3344 h 4186"/>
                <a:gd name="T70" fmla="*/ 1481 w 1611"/>
                <a:gd name="T71" fmla="*/ 3574 h 4186"/>
                <a:gd name="T72" fmla="*/ 1500 w 1611"/>
                <a:gd name="T73" fmla="*/ 3863 h 4186"/>
                <a:gd name="T74" fmla="*/ 1545 w 1611"/>
                <a:gd name="T75" fmla="*/ 4073 h 4186"/>
                <a:gd name="T76" fmla="*/ 1505 w 1611"/>
                <a:gd name="T77" fmla="*/ 4125 h 4186"/>
                <a:gd name="T78" fmla="*/ 1334 w 1611"/>
                <a:gd name="T79" fmla="*/ 4140 h 4186"/>
                <a:gd name="T80" fmla="*/ 1237 w 1611"/>
                <a:gd name="T81" fmla="*/ 4135 h 4186"/>
                <a:gd name="T82" fmla="*/ 1191 w 1611"/>
                <a:gd name="T83" fmla="*/ 3976 h 4186"/>
                <a:gd name="T84" fmla="*/ 1086 w 1611"/>
                <a:gd name="T85" fmla="*/ 3880 h 4186"/>
                <a:gd name="T86" fmla="*/ 894 w 1611"/>
                <a:gd name="T87" fmla="*/ 3837 h 4186"/>
                <a:gd name="T88" fmla="*/ 662 w 1611"/>
                <a:gd name="T89" fmla="*/ 3856 h 4186"/>
                <a:gd name="T90" fmla="*/ 523 w 1611"/>
                <a:gd name="T91" fmla="*/ 3954 h 4186"/>
                <a:gd name="T92" fmla="*/ 422 w 1611"/>
                <a:gd name="T93" fmla="*/ 4101 h 4186"/>
                <a:gd name="T94" fmla="*/ 404 w 1611"/>
                <a:gd name="T95" fmla="*/ 4107 h 4186"/>
                <a:gd name="T96" fmla="*/ 308 w 1611"/>
                <a:gd name="T97" fmla="*/ 4104 h 4186"/>
                <a:gd name="T98" fmla="*/ 259 w 1611"/>
                <a:gd name="T99" fmla="*/ 4005 h 4186"/>
                <a:gd name="T100" fmla="*/ 208 w 1611"/>
                <a:gd name="T101" fmla="*/ 3820 h 4186"/>
                <a:gd name="T102" fmla="*/ 187 w 1611"/>
                <a:gd name="T103" fmla="*/ 3700 h 4186"/>
                <a:gd name="T104" fmla="*/ 201 w 1611"/>
                <a:gd name="T105" fmla="*/ 3549 h 4186"/>
                <a:gd name="T106" fmla="*/ 137 w 1611"/>
                <a:gd name="T107" fmla="*/ 3307 h 4186"/>
                <a:gd name="T108" fmla="*/ 98 w 1611"/>
                <a:gd name="T109" fmla="*/ 2708 h 4186"/>
                <a:gd name="T110" fmla="*/ 43 w 1611"/>
                <a:gd name="T111" fmla="*/ 1100 h 4186"/>
                <a:gd name="T112" fmla="*/ 79 w 1611"/>
                <a:gd name="T113" fmla="*/ 564 h 4186"/>
                <a:gd name="T114" fmla="*/ 164 w 1611"/>
                <a:gd name="T115" fmla="*/ 303 h 4186"/>
                <a:gd name="T116" fmla="*/ 345 w 1611"/>
                <a:gd name="T117" fmla="*/ 46 h 4186"/>
                <a:gd name="T118" fmla="*/ 360 w 1611"/>
                <a:gd name="T119" fmla="*/ 7 h 4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1" h="4186">
                  <a:moveTo>
                    <a:pt x="328" y="4"/>
                  </a:moveTo>
                  <a:lnTo>
                    <a:pt x="328" y="4"/>
                  </a:lnTo>
                  <a:lnTo>
                    <a:pt x="305" y="25"/>
                  </a:lnTo>
                  <a:lnTo>
                    <a:pt x="282" y="47"/>
                  </a:lnTo>
                  <a:lnTo>
                    <a:pt x="260" y="71"/>
                  </a:lnTo>
                  <a:lnTo>
                    <a:pt x="239" y="96"/>
                  </a:lnTo>
                  <a:lnTo>
                    <a:pt x="220" y="123"/>
                  </a:lnTo>
                  <a:lnTo>
                    <a:pt x="202" y="150"/>
                  </a:lnTo>
                  <a:lnTo>
                    <a:pt x="169" y="203"/>
                  </a:lnTo>
                  <a:lnTo>
                    <a:pt x="169" y="203"/>
                  </a:lnTo>
                  <a:lnTo>
                    <a:pt x="150" y="236"/>
                  </a:lnTo>
                  <a:lnTo>
                    <a:pt x="132" y="270"/>
                  </a:lnTo>
                  <a:lnTo>
                    <a:pt x="117" y="304"/>
                  </a:lnTo>
                  <a:lnTo>
                    <a:pt x="103" y="340"/>
                  </a:lnTo>
                  <a:lnTo>
                    <a:pt x="89" y="374"/>
                  </a:lnTo>
                  <a:lnTo>
                    <a:pt x="76" y="410"/>
                  </a:lnTo>
                  <a:lnTo>
                    <a:pt x="65" y="445"/>
                  </a:lnTo>
                  <a:lnTo>
                    <a:pt x="55" y="482"/>
                  </a:lnTo>
                  <a:lnTo>
                    <a:pt x="46" y="520"/>
                  </a:lnTo>
                  <a:lnTo>
                    <a:pt x="39" y="555"/>
                  </a:lnTo>
                  <a:lnTo>
                    <a:pt x="31" y="592"/>
                  </a:lnTo>
                  <a:lnTo>
                    <a:pt x="25" y="631"/>
                  </a:lnTo>
                  <a:lnTo>
                    <a:pt x="21" y="668"/>
                  </a:lnTo>
                  <a:lnTo>
                    <a:pt x="16" y="705"/>
                  </a:lnTo>
                  <a:lnTo>
                    <a:pt x="11" y="781"/>
                  </a:lnTo>
                  <a:lnTo>
                    <a:pt x="11" y="781"/>
                  </a:lnTo>
                  <a:lnTo>
                    <a:pt x="6" y="858"/>
                  </a:lnTo>
                  <a:lnTo>
                    <a:pt x="3" y="935"/>
                  </a:lnTo>
                  <a:lnTo>
                    <a:pt x="0" y="1090"/>
                  </a:lnTo>
                  <a:lnTo>
                    <a:pt x="0" y="1244"/>
                  </a:lnTo>
                  <a:lnTo>
                    <a:pt x="2" y="1399"/>
                  </a:lnTo>
                  <a:lnTo>
                    <a:pt x="5" y="1553"/>
                  </a:lnTo>
                  <a:lnTo>
                    <a:pt x="11" y="1707"/>
                  </a:lnTo>
                  <a:lnTo>
                    <a:pt x="22" y="2016"/>
                  </a:lnTo>
                  <a:lnTo>
                    <a:pt x="22" y="2016"/>
                  </a:lnTo>
                  <a:lnTo>
                    <a:pt x="34" y="2267"/>
                  </a:lnTo>
                  <a:lnTo>
                    <a:pt x="48" y="2520"/>
                  </a:lnTo>
                  <a:lnTo>
                    <a:pt x="48" y="2520"/>
                  </a:lnTo>
                  <a:lnTo>
                    <a:pt x="55" y="2689"/>
                  </a:lnTo>
                  <a:lnTo>
                    <a:pt x="63" y="2858"/>
                  </a:lnTo>
                  <a:lnTo>
                    <a:pt x="71" y="3027"/>
                  </a:lnTo>
                  <a:lnTo>
                    <a:pt x="76" y="3111"/>
                  </a:lnTo>
                  <a:lnTo>
                    <a:pt x="83" y="3195"/>
                  </a:lnTo>
                  <a:lnTo>
                    <a:pt x="83" y="3195"/>
                  </a:lnTo>
                  <a:lnTo>
                    <a:pt x="91" y="3265"/>
                  </a:lnTo>
                  <a:lnTo>
                    <a:pt x="95" y="3299"/>
                  </a:lnTo>
                  <a:lnTo>
                    <a:pt x="101" y="3333"/>
                  </a:lnTo>
                  <a:lnTo>
                    <a:pt x="109" y="3368"/>
                  </a:lnTo>
                  <a:lnTo>
                    <a:pt x="116" y="3402"/>
                  </a:lnTo>
                  <a:lnTo>
                    <a:pt x="126" y="3434"/>
                  </a:lnTo>
                  <a:lnTo>
                    <a:pt x="137" y="3468"/>
                  </a:lnTo>
                  <a:lnTo>
                    <a:pt x="137" y="3468"/>
                  </a:lnTo>
                  <a:lnTo>
                    <a:pt x="147" y="3497"/>
                  </a:lnTo>
                  <a:lnTo>
                    <a:pt x="155" y="3525"/>
                  </a:lnTo>
                  <a:lnTo>
                    <a:pt x="161" y="3555"/>
                  </a:lnTo>
                  <a:lnTo>
                    <a:pt x="162" y="3569"/>
                  </a:lnTo>
                  <a:lnTo>
                    <a:pt x="162" y="3584"/>
                  </a:lnTo>
                  <a:lnTo>
                    <a:pt x="162" y="3584"/>
                  </a:lnTo>
                  <a:lnTo>
                    <a:pt x="162" y="3605"/>
                  </a:lnTo>
                  <a:lnTo>
                    <a:pt x="159" y="3626"/>
                  </a:lnTo>
                  <a:lnTo>
                    <a:pt x="153" y="3666"/>
                  </a:lnTo>
                  <a:lnTo>
                    <a:pt x="146" y="3706"/>
                  </a:lnTo>
                  <a:lnTo>
                    <a:pt x="143" y="3727"/>
                  </a:lnTo>
                  <a:lnTo>
                    <a:pt x="143" y="3746"/>
                  </a:lnTo>
                  <a:lnTo>
                    <a:pt x="143" y="3746"/>
                  </a:lnTo>
                  <a:lnTo>
                    <a:pt x="143" y="3762"/>
                  </a:lnTo>
                  <a:lnTo>
                    <a:pt x="146" y="3777"/>
                  </a:lnTo>
                  <a:lnTo>
                    <a:pt x="150" y="3792"/>
                  </a:lnTo>
                  <a:lnTo>
                    <a:pt x="156" y="3806"/>
                  </a:lnTo>
                  <a:lnTo>
                    <a:pt x="168" y="3831"/>
                  </a:lnTo>
                  <a:lnTo>
                    <a:pt x="174" y="3846"/>
                  </a:lnTo>
                  <a:lnTo>
                    <a:pt x="180" y="3859"/>
                  </a:lnTo>
                  <a:lnTo>
                    <a:pt x="180" y="3859"/>
                  </a:lnTo>
                  <a:lnTo>
                    <a:pt x="189" y="3892"/>
                  </a:lnTo>
                  <a:lnTo>
                    <a:pt x="198" y="3923"/>
                  </a:lnTo>
                  <a:lnTo>
                    <a:pt x="211" y="3988"/>
                  </a:lnTo>
                  <a:lnTo>
                    <a:pt x="211" y="3988"/>
                  </a:lnTo>
                  <a:lnTo>
                    <a:pt x="218" y="4018"/>
                  </a:lnTo>
                  <a:lnTo>
                    <a:pt x="227" y="4049"/>
                  </a:lnTo>
                  <a:lnTo>
                    <a:pt x="232" y="4065"/>
                  </a:lnTo>
                  <a:lnTo>
                    <a:pt x="238" y="4080"/>
                  </a:lnTo>
                  <a:lnTo>
                    <a:pt x="245" y="4094"/>
                  </a:lnTo>
                  <a:lnTo>
                    <a:pt x="253" y="4108"/>
                  </a:lnTo>
                  <a:lnTo>
                    <a:pt x="253" y="4108"/>
                  </a:lnTo>
                  <a:lnTo>
                    <a:pt x="263" y="4120"/>
                  </a:lnTo>
                  <a:lnTo>
                    <a:pt x="273" y="4131"/>
                  </a:lnTo>
                  <a:lnTo>
                    <a:pt x="287" y="4140"/>
                  </a:lnTo>
                  <a:lnTo>
                    <a:pt x="300" y="4146"/>
                  </a:lnTo>
                  <a:lnTo>
                    <a:pt x="313" y="4152"/>
                  </a:lnTo>
                  <a:lnTo>
                    <a:pt x="328" y="4154"/>
                  </a:lnTo>
                  <a:lnTo>
                    <a:pt x="345" y="4156"/>
                  </a:lnTo>
                  <a:lnTo>
                    <a:pt x="360" y="4156"/>
                  </a:lnTo>
                  <a:lnTo>
                    <a:pt x="360" y="4156"/>
                  </a:lnTo>
                  <a:lnTo>
                    <a:pt x="382" y="4154"/>
                  </a:lnTo>
                  <a:lnTo>
                    <a:pt x="407" y="4152"/>
                  </a:lnTo>
                  <a:lnTo>
                    <a:pt x="420" y="4149"/>
                  </a:lnTo>
                  <a:lnTo>
                    <a:pt x="432" y="4144"/>
                  </a:lnTo>
                  <a:lnTo>
                    <a:pt x="443" y="4138"/>
                  </a:lnTo>
                  <a:lnTo>
                    <a:pt x="452" y="4132"/>
                  </a:lnTo>
                  <a:lnTo>
                    <a:pt x="452" y="4132"/>
                  </a:lnTo>
                  <a:lnTo>
                    <a:pt x="461" y="4120"/>
                  </a:lnTo>
                  <a:lnTo>
                    <a:pt x="468" y="4107"/>
                  </a:lnTo>
                  <a:lnTo>
                    <a:pt x="475" y="4094"/>
                  </a:lnTo>
                  <a:lnTo>
                    <a:pt x="483" y="4080"/>
                  </a:lnTo>
                  <a:lnTo>
                    <a:pt x="483" y="4080"/>
                  </a:lnTo>
                  <a:lnTo>
                    <a:pt x="499" y="4055"/>
                  </a:lnTo>
                  <a:lnTo>
                    <a:pt x="517" y="4028"/>
                  </a:lnTo>
                  <a:lnTo>
                    <a:pt x="536" y="4002"/>
                  </a:lnTo>
                  <a:lnTo>
                    <a:pt x="559" y="3975"/>
                  </a:lnTo>
                  <a:lnTo>
                    <a:pt x="581" y="3951"/>
                  </a:lnTo>
                  <a:lnTo>
                    <a:pt x="593" y="3941"/>
                  </a:lnTo>
                  <a:lnTo>
                    <a:pt x="606" y="3930"/>
                  </a:lnTo>
                  <a:lnTo>
                    <a:pt x="619" y="3921"/>
                  </a:lnTo>
                  <a:lnTo>
                    <a:pt x="633" y="3912"/>
                  </a:lnTo>
                  <a:lnTo>
                    <a:pt x="646" y="3905"/>
                  </a:lnTo>
                  <a:lnTo>
                    <a:pt x="661" y="3899"/>
                  </a:lnTo>
                  <a:lnTo>
                    <a:pt x="661" y="3899"/>
                  </a:lnTo>
                  <a:lnTo>
                    <a:pt x="677" y="3895"/>
                  </a:lnTo>
                  <a:lnTo>
                    <a:pt x="694" y="3890"/>
                  </a:lnTo>
                  <a:lnTo>
                    <a:pt x="728" y="3884"/>
                  </a:lnTo>
                  <a:lnTo>
                    <a:pt x="763" y="3881"/>
                  </a:lnTo>
                  <a:lnTo>
                    <a:pt x="796" y="3880"/>
                  </a:lnTo>
                  <a:lnTo>
                    <a:pt x="796" y="3880"/>
                  </a:lnTo>
                  <a:lnTo>
                    <a:pt x="836" y="3878"/>
                  </a:lnTo>
                  <a:lnTo>
                    <a:pt x="875" y="3878"/>
                  </a:lnTo>
                  <a:lnTo>
                    <a:pt x="915" y="3880"/>
                  </a:lnTo>
                  <a:lnTo>
                    <a:pt x="954" y="3884"/>
                  </a:lnTo>
                  <a:lnTo>
                    <a:pt x="954" y="3884"/>
                  </a:lnTo>
                  <a:lnTo>
                    <a:pt x="991" y="3890"/>
                  </a:lnTo>
                  <a:lnTo>
                    <a:pt x="1008" y="3895"/>
                  </a:lnTo>
                  <a:lnTo>
                    <a:pt x="1026" y="3901"/>
                  </a:lnTo>
                  <a:lnTo>
                    <a:pt x="1044" y="3907"/>
                  </a:lnTo>
                  <a:lnTo>
                    <a:pt x="1060" y="3914"/>
                  </a:lnTo>
                  <a:lnTo>
                    <a:pt x="1077" y="3923"/>
                  </a:lnTo>
                  <a:lnTo>
                    <a:pt x="1093" y="3932"/>
                  </a:lnTo>
                  <a:lnTo>
                    <a:pt x="1093" y="3932"/>
                  </a:lnTo>
                  <a:lnTo>
                    <a:pt x="1109" y="3945"/>
                  </a:lnTo>
                  <a:lnTo>
                    <a:pt x="1126" y="3960"/>
                  </a:lnTo>
                  <a:lnTo>
                    <a:pt x="1139" y="3975"/>
                  </a:lnTo>
                  <a:lnTo>
                    <a:pt x="1153" y="3993"/>
                  </a:lnTo>
                  <a:lnTo>
                    <a:pt x="1163" y="4010"/>
                  </a:lnTo>
                  <a:lnTo>
                    <a:pt x="1173" y="4030"/>
                  </a:lnTo>
                  <a:lnTo>
                    <a:pt x="1181" y="4049"/>
                  </a:lnTo>
                  <a:lnTo>
                    <a:pt x="1188" y="4070"/>
                  </a:lnTo>
                  <a:lnTo>
                    <a:pt x="1188" y="4070"/>
                  </a:lnTo>
                  <a:lnTo>
                    <a:pt x="1191" y="4086"/>
                  </a:lnTo>
                  <a:lnTo>
                    <a:pt x="1194" y="4103"/>
                  </a:lnTo>
                  <a:lnTo>
                    <a:pt x="1196" y="4119"/>
                  </a:lnTo>
                  <a:lnTo>
                    <a:pt x="1196" y="4135"/>
                  </a:lnTo>
                  <a:lnTo>
                    <a:pt x="1196" y="4135"/>
                  </a:lnTo>
                  <a:lnTo>
                    <a:pt x="1196" y="4143"/>
                  </a:lnTo>
                  <a:lnTo>
                    <a:pt x="1200" y="4149"/>
                  </a:lnTo>
                  <a:lnTo>
                    <a:pt x="1205" y="4153"/>
                  </a:lnTo>
                  <a:lnTo>
                    <a:pt x="1210" y="4156"/>
                  </a:lnTo>
                  <a:lnTo>
                    <a:pt x="1210" y="4156"/>
                  </a:lnTo>
                  <a:lnTo>
                    <a:pt x="1256" y="4168"/>
                  </a:lnTo>
                  <a:lnTo>
                    <a:pt x="1303" y="4178"/>
                  </a:lnTo>
                  <a:lnTo>
                    <a:pt x="1326" y="4181"/>
                  </a:lnTo>
                  <a:lnTo>
                    <a:pt x="1350" y="4184"/>
                  </a:lnTo>
                  <a:lnTo>
                    <a:pt x="1374" y="4186"/>
                  </a:lnTo>
                  <a:lnTo>
                    <a:pt x="1398" y="4186"/>
                  </a:lnTo>
                  <a:lnTo>
                    <a:pt x="1398" y="4186"/>
                  </a:lnTo>
                  <a:lnTo>
                    <a:pt x="1438" y="4184"/>
                  </a:lnTo>
                  <a:lnTo>
                    <a:pt x="1458" y="4181"/>
                  </a:lnTo>
                  <a:lnTo>
                    <a:pt x="1479" y="4178"/>
                  </a:lnTo>
                  <a:lnTo>
                    <a:pt x="1500" y="4172"/>
                  </a:lnTo>
                  <a:lnTo>
                    <a:pt x="1519" y="4165"/>
                  </a:lnTo>
                  <a:lnTo>
                    <a:pt x="1537" y="4156"/>
                  </a:lnTo>
                  <a:lnTo>
                    <a:pt x="1554" y="4143"/>
                  </a:lnTo>
                  <a:lnTo>
                    <a:pt x="1554" y="4143"/>
                  </a:lnTo>
                  <a:lnTo>
                    <a:pt x="1562" y="4134"/>
                  </a:lnTo>
                  <a:lnTo>
                    <a:pt x="1570" y="4125"/>
                  </a:lnTo>
                  <a:lnTo>
                    <a:pt x="1574" y="4114"/>
                  </a:lnTo>
                  <a:lnTo>
                    <a:pt x="1579" y="4104"/>
                  </a:lnTo>
                  <a:lnTo>
                    <a:pt x="1583" y="4094"/>
                  </a:lnTo>
                  <a:lnTo>
                    <a:pt x="1585" y="4083"/>
                  </a:lnTo>
                  <a:lnTo>
                    <a:pt x="1585" y="4071"/>
                  </a:lnTo>
                  <a:lnTo>
                    <a:pt x="1585" y="4059"/>
                  </a:lnTo>
                  <a:lnTo>
                    <a:pt x="1583" y="4037"/>
                  </a:lnTo>
                  <a:lnTo>
                    <a:pt x="1579" y="4013"/>
                  </a:lnTo>
                  <a:lnTo>
                    <a:pt x="1567" y="3969"/>
                  </a:lnTo>
                  <a:lnTo>
                    <a:pt x="1567" y="3969"/>
                  </a:lnTo>
                  <a:lnTo>
                    <a:pt x="1554" y="3908"/>
                  </a:lnTo>
                  <a:lnTo>
                    <a:pt x="1540" y="3847"/>
                  </a:lnTo>
                  <a:lnTo>
                    <a:pt x="1528" y="3786"/>
                  </a:lnTo>
                  <a:lnTo>
                    <a:pt x="1524" y="3755"/>
                  </a:lnTo>
                  <a:lnTo>
                    <a:pt x="1519" y="3725"/>
                  </a:lnTo>
                  <a:lnTo>
                    <a:pt x="1519" y="3725"/>
                  </a:lnTo>
                  <a:lnTo>
                    <a:pt x="1516" y="3694"/>
                  </a:lnTo>
                  <a:lnTo>
                    <a:pt x="1516" y="3664"/>
                  </a:lnTo>
                  <a:lnTo>
                    <a:pt x="1518" y="3633"/>
                  </a:lnTo>
                  <a:lnTo>
                    <a:pt x="1519" y="3604"/>
                  </a:lnTo>
                  <a:lnTo>
                    <a:pt x="1525" y="3543"/>
                  </a:lnTo>
                  <a:lnTo>
                    <a:pt x="1534" y="3482"/>
                  </a:lnTo>
                  <a:lnTo>
                    <a:pt x="1534" y="3482"/>
                  </a:lnTo>
                  <a:lnTo>
                    <a:pt x="1542" y="3443"/>
                  </a:lnTo>
                  <a:lnTo>
                    <a:pt x="1548" y="3405"/>
                  </a:lnTo>
                  <a:lnTo>
                    <a:pt x="1554" y="3366"/>
                  </a:lnTo>
                  <a:lnTo>
                    <a:pt x="1555" y="3347"/>
                  </a:lnTo>
                  <a:lnTo>
                    <a:pt x="1555" y="3327"/>
                  </a:lnTo>
                  <a:lnTo>
                    <a:pt x="1555" y="3327"/>
                  </a:lnTo>
                  <a:lnTo>
                    <a:pt x="1554" y="3281"/>
                  </a:lnTo>
                  <a:lnTo>
                    <a:pt x="1551" y="3234"/>
                  </a:lnTo>
                  <a:lnTo>
                    <a:pt x="1545" y="3140"/>
                  </a:lnTo>
                  <a:lnTo>
                    <a:pt x="1536" y="3047"/>
                  </a:lnTo>
                  <a:lnTo>
                    <a:pt x="1528" y="2953"/>
                  </a:lnTo>
                  <a:lnTo>
                    <a:pt x="1528" y="2953"/>
                  </a:lnTo>
                  <a:lnTo>
                    <a:pt x="1522" y="2851"/>
                  </a:lnTo>
                  <a:lnTo>
                    <a:pt x="1518" y="2748"/>
                  </a:lnTo>
                  <a:lnTo>
                    <a:pt x="1518" y="2698"/>
                  </a:lnTo>
                  <a:lnTo>
                    <a:pt x="1518" y="2646"/>
                  </a:lnTo>
                  <a:lnTo>
                    <a:pt x="1519" y="2595"/>
                  </a:lnTo>
                  <a:lnTo>
                    <a:pt x="1524" y="2543"/>
                  </a:lnTo>
                  <a:lnTo>
                    <a:pt x="1524" y="2543"/>
                  </a:lnTo>
                  <a:lnTo>
                    <a:pt x="1536" y="2389"/>
                  </a:lnTo>
                  <a:lnTo>
                    <a:pt x="1548" y="2233"/>
                  </a:lnTo>
                  <a:lnTo>
                    <a:pt x="1548" y="2233"/>
                  </a:lnTo>
                  <a:lnTo>
                    <a:pt x="1562" y="2028"/>
                  </a:lnTo>
                  <a:lnTo>
                    <a:pt x="1577" y="1823"/>
                  </a:lnTo>
                  <a:lnTo>
                    <a:pt x="1591" y="1618"/>
                  </a:lnTo>
                  <a:lnTo>
                    <a:pt x="1601" y="1413"/>
                  </a:lnTo>
                  <a:lnTo>
                    <a:pt x="1601" y="1413"/>
                  </a:lnTo>
                  <a:lnTo>
                    <a:pt x="1607" y="1323"/>
                  </a:lnTo>
                  <a:lnTo>
                    <a:pt x="1610" y="1234"/>
                  </a:lnTo>
                  <a:lnTo>
                    <a:pt x="1611" y="1143"/>
                  </a:lnTo>
                  <a:lnTo>
                    <a:pt x="1611" y="1097"/>
                  </a:lnTo>
                  <a:lnTo>
                    <a:pt x="1610" y="1053"/>
                  </a:lnTo>
                  <a:lnTo>
                    <a:pt x="1610" y="1053"/>
                  </a:lnTo>
                  <a:lnTo>
                    <a:pt x="1607" y="996"/>
                  </a:lnTo>
                  <a:lnTo>
                    <a:pt x="1603" y="941"/>
                  </a:lnTo>
                  <a:lnTo>
                    <a:pt x="1598" y="885"/>
                  </a:lnTo>
                  <a:lnTo>
                    <a:pt x="1592" y="830"/>
                  </a:lnTo>
                  <a:lnTo>
                    <a:pt x="1585" y="775"/>
                  </a:lnTo>
                  <a:lnTo>
                    <a:pt x="1576" y="718"/>
                  </a:lnTo>
                  <a:lnTo>
                    <a:pt x="1567" y="664"/>
                  </a:lnTo>
                  <a:lnTo>
                    <a:pt x="1556" y="609"/>
                  </a:lnTo>
                  <a:lnTo>
                    <a:pt x="1556" y="609"/>
                  </a:lnTo>
                  <a:lnTo>
                    <a:pt x="1552" y="583"/>
                  </a:lnTo>
                  <a:lnTo>
                    <a:pt x="1552" y="583"/>
                  </a:lnTo>
                  <a:lnTo>
                    <a:pt x="1551" y="579"/>
                  </a:lnTo>
                  <a:lnTo>
                    <a:pt x="1548" y="576"/>
                  </a:lnTo>
                  <a:lnTo>
                    <a:pt x="1545" y="573"/>
                  </a:lnTo>
                  <a:lnTo>
                    <a:pt x="1542" y="571"/>
                  </a:lnTo>
                  <a:lnTo>
                    <a:pt x="1534" y="569"/>
                  </a:lnTo>
                  <a:lnTo>
                    <a:pt x="1527" y="570"/>
                  </a:lnTo>
                  <a:lnTo>
                    <a:pt x="1519" y="573"/>
                  </a:lnTo>
                  <a:lnTo>
                    <a:pt x="1515" y="579"/>
                  </a:lnTo>
                  <a:lnTo>
                    <a:pt x="1510" y="586"/>
                  </a:lnTo>
                  <a:lnTo>
                    <a:pt x="1510" y="591"/>
                  </a:lnTo>
                  <a:lnTo>
                    <a:pt x="1512" y="595"/>
                  </a:lnTo>
                  <a:lnTo>
                    <a:pt x="1512" y="595"/>
                  </a:lnTo>
                  <a:lnTo>
                    <a:pt x="1528" y="684"/>
                  </a:lnTo>
                  <a:lnTo>
                    <a:pt x="1543" y="775"/>
                  </a:lnTo>
                  <a:lnTo>
                    <a:pt x="1554" y="865"/>
                  </a:lnTo>
                  <a:lnTo>
                    <a:pt x="1561" y="956"/>
                  </a:lnTo>
                  <a:lnTo>
                    <a:pt x="1567" y="1047"/>
                  </a:lnTo>
                  <a:lnTo>
                    <a:pt x="1568" y="1137"/>
                  </a:lnTo>
                  <a:lnTo>
                    <a:pt x="1568" y="1229"/>
                  </a:lnTo>
                  <a:lnTo>
                    <a:pt x="1565" y="1320"/>
                  </a:lnTo>
                  <a:lnTo>
                    <a:pt x="1565" y="1320"/>
                  </a:lnTo>
                  <a:lnTo>
                    <a:pt x="1555" y="1516"/>
                  </a:lnTo>
                  <a:lnTo>
                    <a:pt x="1543" y="1712"/>
                  </a:lnTo>
                  <a:lnTo>
                    <a:pt x="1530" y="1908"/>
                  </a:lnTo>
                  <a:lnTo>
                    <a:pt x="1516" y="2104"/>
                  </a:lnTo>
                  <a:lnTo>
                    <a:pt x="1516" y="2104"/>
                  </a:lnTo>
                  <a:lnTo>
                    <a:pt x="1509" y="2187"/>
                  </a:lnTo>
                  <a:lnTo>
                    <a:pt x="1502" y="2272"/>
                  </a:lnTo>
                  <a:lnTo>
                    <a:pt x="1488" y="2442"/>
                  </a:lnTo>
                  <a:lnTo>
                    <a:pt x="1482" y="2527"/>
                  </a:lnTo>
                  <a:lnTo>
                    <a:pt x="1478" y="2612"/>
                  </a:lnTo>
                  <a:lnTo>
                    <a:pt x="1476" y="2696"/>
                  </a:lnTo>
                  <a:lnTo>
                    <a:pt x="1478" y="2781"/>
                  </a:lnTo>
                  <a:lnTo>
                    <a:pt x="1478" y="2781"/>
                  </a:lnTo>
                  <a:lnTo>
                    <a:pt x="1482" y="2886"/>
                  </a:lnTo>
                  <a:lnTo>
                    <a:pt x="1490" y="2992"/>
                  </a:lnTo>
                  <a:lnTo>
                    <a:pt x="1506" y="3201"/>
                  </a:lnTo>
                  <a:lnTo>
                    <a:pt x="1506" y="3201"/>
                  </a:lnTo>
                  <a:lnTo>
                    <a:pt x="1512" y="3272"/>
                  </a:lnTo>
                  <a:lnTo>
                    <a:pt x="1513" y="3308"/>
                  </a:lnTo>
                  <a:lnTo>
                    <a:pt x="1513" y="3344"/>
                  </a:lnTo>
                  <a:lnTo>
                    <a:pt x="1513" y="3344"/>
                  </a:lnTo>
                  <a:lnTo>
                    <a:pt x="1512" y="3365"/>
                  </a:lnTo>
                  <a:lnTo>
                    <a:pt x="1510" y="3387"/>
                  </a:lnTo>
                  <a:lnTo>
                    <a:pt x="1503" y="3430"/>
                  </a:lnTo>
                  <a:lnTo>
                    <a:pt x="1496" y="3474"/>
                  </a:lnTo>
                  <a:lnTo>
                    <a:pt x="1488" y="3517"/>
                  </a:lnTo>
                  <a:lnTo>
                    <a:pt x="1488" y="3517"/>
                  </a:lnTo>
                  <a:lnTo>
                    <a:pt x="1481" y="3574"/>
                  </a:lnTo>
                  <a:lnTo>
                    <a:pt x="1476" y="3632"/>
                  </a:lnTo>
                  <a:lnTo>
                    <a:pt x="1476" y="3660"/>
                  </a:lnTo>
                  <a:lnTo>
                    <a:pt x="1476" y="3688"/>
                  </a:lnTo>
                  <a:lnTo>
                    <a:pt x="1478" y="3716"/>
                  </a:lnTo>
                  <a:lnTo>
                    <a:pt x="1481" y="3745"/>
                  </a:lnTo>
                  <a:lnTo>
                    <a:pt x="1481" y="3745"/>
                  </a:lnTo>
                  <a:lnTo>
                    <a:pt x="1490" y="3804"/>
                  </a:lnTo>
                  <a:lnTo>
                    <a:pt x="1500" y="3863"/>
                  </a:lnTo>
                  <a:lnTo>
                    <a:pt x="1513" y="3921"/>
                  </a:lnTo>
                  <a:lnTo>
                    <a:pt x="1527" y="3979"/>
                  </a:lnTo>
                  <a:lnTo>
                    <a:pt x="1527" y="3979"/>
                  </a:lnTo>
                  <a:lnTo>
                    <a:pt x="1534" y="4005"/>
                  </a:lnTo>
                  <a:lnTo>
                    <a:pt x="1542" y="4033"/>
                  </a:lnTo>
                  <a:lnTo>
                    <a:pt x="1545" y="4046"/>
                  </a:lnTo>
                  <a:lnTo>
                    <a:pt x="1546" y="4059"/>
                  </a:lnTo>
                  <a:lnTo>
                    <a:pt x="1545" y="4073"/>
                  </a:lnTo>
                  <a:lnTo>
                    <a:pt x="1542" y="4086"/>
                  </a:lnTo>
                  <a:lnTo>
                    <a:pt x="1542" y="4086"/>
                  </a:lnTo>
                  <a:lnTo>
                    <a:pt x="1539" y="4095"/>
                  </a:lnTo>
                  <a:lnTo>
                    <a:pt x="1534" y="4103"/>
                  </a:lnTo>
                  <a:lnTo>
                    <a:pt x="1528" y="4110"/>
                  </a:lnTo>
                  <a:lnTo>
                    <a:pt x="1521" y="4116"/>
                  </a:lnTo>
                  <a:lnTo>
                    <a:pt x="1513" y="4120"/>
                  </a:lnTo>
                  <a:lnTo>
                    <a:pt x="1505" y="4125"/>
                  </a:lnTo>
                  <a:lnTo>
                    <a:pt x="1488" y="4132"/>
                  </a:lnTo>
                  <a:lnTo>
                    <a:pt x="1488" y="4132"/>
                  </a:lnTo>
                  <a:lnTo>
                    <a:pt x="1463" y="4140"/>
                  </a:lnTo>
                  <a:lnTo>
                    <a:pt x="1438" y="4143"/>
                  </a:lnTo>
                  <a:lnTo>
                    <a:pt x="1412" y="4144"/>
                  </a:lnTo>
                  <a:lnTo>
                    <a:pt x="1386" y="4144"/>
                  </a:lnTo>
                  <a:lnTo>
                    <a:pt x="1360" y="4143"/>
                  </a:lnTo>
                  <a:lnTo>
                    <a:pt x="1334" y="4140"/>
                  </a:lnTo>
                  <a:lnTo>
                    <a:pt x="1308" y="4135"/>
                  </a:lnTo>
                  <a:lnTo>
                    <a:pt x="1283" y="4131"/>
                  </a:lnTo>
                  <a:lnTo>
                    <a:pt x="1283" y="4131"/>
                  </a:lnTo>
                  <a:lnTo>
                    <a:pt x="1252" y="4125"/>
                  </a:lnTo>
                  <a:lnTo>
                    <a:pt x="1221" y="4116"/>
                  </a:lnTo>
                  <a:lnTo>
                    <a:pt x="1221" y="4116"/>
                  </a:lnTo>
                  <a:lnTo>
                    <a:pt x="1237" y="4135"/>
                  </a:lnTo>
                  <a:lnTo>
                    <a:pt x="1237" y="4135"/>
                  </a:lnTo>
                  <a:lnTo>
                    <a:pt x="1237" y="4122"/>
                  </a:lnTo>
                  <a:lnTo>
                    <a:pt x="1237" y="4108"/>
                  </a:lnTo>
                  <a:lnTo>
                    <a:pt x="1236" y="4095"/>
                  </a:lnTo>
                  <a:lnTo>
                    <a:pt x="1234" y="4080"/>
                  </a:lnTo>
                  <a:lnTo>
                    <a:pt x="1228" y="4054"/>
                  </a:lnTo>
                  <a:lnTo>
                    <a:pt x="1218" y="4027"/>
                  </a:lnTo>
                  <a:lnTo>
                    <a:pt x="1206" y="4002"/>
                  </a:lnTo>
                  <a:lnTo>
                    <a:pt x="1191" y="3976"/>
                  </a:lnTo>
                  <a:lnTo>
                    <a:pt x="1175" y="3954"/>
                  </a:lnTo>
                  <a:lnTo>
                    <a:pt x="1157" y="3933"/>
                  </a:lnTo>
                  <a:lnTo>
                    <a:pt x="1157" y="3933"/>
                  </a:lnTo>
                  <a:lnTo>
                    <a:pt x="1144" y="3921"/>
                  </a:lnTo>
                  <a:lnTo>
                    <a:pt x="1130" y="3909"/>
                  </a:lnTo>
                  <a:lnTo>
                    <a:pt x="1115" y="3899"/>
                  </a:lnTo>
                  <a:lnTo>
                    <a:pt x="1101" y="3889"/>
                  </a:lnTo>
                  <a:lnTo>
                    <a:pt x="1086" y="3880"/>
                  </a:lnTo>
                  <a:lnTo>
                    <a:pt x="1069" y="3872"/>
                  </a:lnTo>
                  <a:lnTo>
                    <a:pt x="1053" y="3866"/>
                  </a:lnTo>
                  <a:lnTo>
                    <a:pt x="1035" y="3860"/>
                  </a:lnTo>
                  <a:lnTo>
                    <a:pt x="1001" y="3850"/>
                  </a:lnTo>
                  <a:lnTo>
                    <a:pt x="965" y="3844"/>
                  </a:lnTo>
                  <a:lnTo>
                    <a:pt x="930" y="3840"/>
                  </a:lnTo>
                  <a:lnTo>
                    <a:pt x="894" y="3837"/>
                  </a:lnTo>
                  <a:lnTo>
                    <a:pt x="894" y="3837"/>
                  </a:lnTo>
                  <a:lnTo>
                    <a:pt x="856" y="3837"/>
                  </a:lnTo>
                  <a:lnTo>
                    <a:pt x="817" y="3837"/>
                  </a:lnTo>
                  <a:lnTo>
                    <a:pt x="778" y="3840"/>
                  </a:lnTo>
                  <a:lnTo>
                    <a:pt x="740" y="3843"/>
                  </a:lnTo>
                  <a:lnTo>
                    <a:pt x="740" y="3843"/>
                  </a:lnTo>
                  <a:lnTo>
                    <a:pt x="709" y="3847"/>
                  </a:lnTo>
                  <a:lnTo>
                    <a:pt x="677" y="3853"/>
                  </a:lnTo>
                  <a:lnTo>
                    <a:pt x="662" y="3856"/>
                  </a:lnTo>
                  <a:lnTo>
                    <a:pt x="648" y="3860"/>
                  </a:lnTo>
                  <a:lnTo>
                    <a:pt x="633" y="3866"/>
                  </a:lnTo>
                  <a:lnTo>
                    <a:pt x="619" y="3874"/>
                  </a:lnTo>
                  <a:lnTo>
                    <a:pt x="619" y="3874"/>
                  </a:lnTo>
                  <a:lnTo>
                    <a:pt x="593" y="3890"/>
                  </a:lnTo>
                  <a:lnTo>
                    <a:pt x="569" y="3909"/>
                  </a:lnTo>
                  <a:lnTo>
                    <a:pt x="545" y="3930"/>
                  </a:lnTo>
                  <a:lnTo>
                    <a:pt x="523" y="3954"/>
                  </a:lnTo>
                  <a:lnTo>
                    <a:pt x="504" y="3978"/>
                  </a:lnTo>
                  <a:lnTo>
                    <a:pt x="484" y="4003"/>
                  </a:lnTo>
                  <a:lnTo>
                    <a:pt x="466" y="4030"/>
                  </a:lnTo>
                  <a:lnTo>
                    <a:pt x="450" y="4055"/>
                  </a:lnTo>
                  <a:lnTo>
                    <a:pt x="450" y="4055"/>
                  </a:lnTo>
                  <a:lnTo>
                    <a:pt x="428" y="4091"/>
                  </a:lnTo>
                  <a:lnTo>
                    <a:pt x="428" y="4091"/>
                  </a:lnTo>
                  <a:lnTo>
                    <a:pt x="422" y="4101"/>
                  </a:lnTo>
                  <a:lnTo>
                    <a:pt x="419" y="4104"/>
                  </a:lnTo>
                  <a:lnTo>
                    <a:pt x="423" y="4103"/>
                  </a:lnTo>
                  <a:lnTo>
                    <a:pt x="423" y="4103"/>
                  </a:lnTo>
                  <a:lnTo>
                    <a:pt x="426" y="4100"/>
                  </a:lnTo>
                  <a:lnTo>
                    <a:pt x="425" y="4100"/>
                  </a:lnTo>
                  <a:lnTo>
                    <a:pt x="417" y="4103"/>
                  </a:lnTo>
                  <a:lnTo>
                    <a:pt x="417" y="4103"/>
                  </a:lnTo>
                  <a:lnTo>
                    <a:pt x="404" y="4107"/>
                  </a:lnTo>
                  <a:lnTo>
                    <a:pt x="391" y="4111"/>
                  </a:lnTo>
                  <a:lnTo>
                    <a:pt x="391" y="4111"/>
                  </a:lnTo>
                  <a:lnTo>
                    <a:pt x="370" y="4114"/>
                  </a:lnTo>
                  <a:lnTo>
                    <a:pt x="348" y="4116"/>
                  </a:lnTo>
                  <a:lnTo>
                    <a:pt x="337" y="4114"/>
                  </a:lnTo>
                  <a:lnTo>
                    <a:pt x="327" y="4111"/>
                  </a:lnTo>
                  <a:lnTo>
                    <a:pt x="316" y="4108"/>
                  </a:lnTo>
                  <a:lnTo>
                    <a:pt x="308" y="4104"/>
                  </a:lnTo>
                  <a:lnTo>
                    <a:pt x="308" y="4104"/>
                  </a:lnTo>
                  <a:lnTo>
                    <a:pt x="297" y="4095"/>
                  </a:lnTo>
                  <a:lnTo>
                    <a:pt x="288" y="4085"/>
                  </a:lnTo>
                  <a:lnTo>
                    <a:pt x="281" y="4073"/>
                  </a:lnTo>
                  <a:lnTo>
                    <a:pt x="273" y="4059"/>
                  </a:lnTo>
                  <a:lnTo>
                    <a:pt x="269" y="4046"/>
                  </a:lnTo>
                  <a:lnTo>
                    <a:pt x="264" y="4031"/>
                  </a:lnTo>
                  <a:lnTo>
                    <a:pt x="259" y="4005"/>
                  </a:lnTo>
                  <a:lnTo>
                    <a:pt x="259" y="4005"/>
                  </a:lnTo>
                  <a:lnTo>
                    <a:pt x="242" y="3939"/>
                  </a:lnTo>
                  <a:lnTo>
                    <a:pt x="235" y="3905"/>
                  </a:lnTo>
                  <a:lnTo>
                    <a:pt x="227" y="3872"/>
                  </a:lnTo>
                  <a:lnTo>
                    <a:pt x="227" y="3872"/>
                  </a:lnTo>
                  <a:lnTo>
                    <a:pt x="218" y="3846"/>
                  </a:lnTo>
                  <a:lnTo>
                    <a:pt x="208" y="3820"/>
                  </a:lnTo>
                  <a:lnTo>
                    <a:pt x="208" y="3820"/>
                  </a:lnTo>
                  <a:lnTo>
                    <a:pt x="193" y="3792"/>
                  </a:lnTo>
                  <a:lnTo>
                    <a:pt x="187" y="3777"/>
                  </a:lnTo>
                  <a:lnTo>
                    <a:pt x="186" y="3768"/>
                  </a:lnTo>
                  <a:lnTo>
                    <a:pt x="184" y="3760"/>
                  </a:lnTo>
                  <a:lnTo>
                    <a:pt x="184" y="3760"/>
                  </a:lnTo>
                  <a:lnTo>
                    <a:pt x="183" y="3740"/>
                  </a:lnTo>
                  <a:lnTo>
                    <a:pt x="184" y="3721"/>
                  </a:lnTo>
                  <a:lnTo>
                    <a:pt x="187" y="3700"/>
                  </a:lnTo>
                  <a:lnTo>
                    <a:pt x="190" y="3679"/>
                  </a:lnTo>
                  <a:lnTo>
                    <a:pt x="199" y="3639"/>
                  </a:lnTo>
                  <a:lnTo>
                    <a:pt x="202" y="3620"/>
                  </a:lnTo>
                  <a:lnTo>
                    <a:pt x="204" y="3599"/>
                  </a:lnTo>
                  <a:lnTo>
                    <a:pt x="204" y="3599"/>
                  </a:lnTo>
                  <a:lnTo>
                    <a:pt x="204" y="3583"/>
                  </a:lnTo>
                  <a:lnTo>
                    <a:pt x="204" y="3566"/>
                  </a:lnTo>
                  <a:lnTo>
                    <a:pt x="201" y="3549"/>
                  </a:lnTo>
                  <a:lnTo>
                    <a:pt x="199" y="3532"/>
                  </a:lnTo>
                  <a:lnTo>
                    <a:pt x="192" y="3501"/>
                  </a:lnTo>
                  <a:lnTo>
                    <a:pt x="181" y="3468"/>
                  </a:lnTo>
                  <a:lnTo>
                    <a:pt x="161" y="3405"/>
                  </a:lnTo>
                  <a:lnTo>
                    <a:pt x="152" y="3373"/>
                  </a:lnTo>
                  <a:lnTo>
                    <a:pt x="143" y="3341"/>
                  </a:lnTo>
                  <a:lnTo>
                    <a:pt x="143" y="3341"/>
                  </a:lnTo>
                  <a:lnTo>
                    <a:pt x="137" y="3307"/>
                  </a:lnTo>
                  <a:lnTo>
                    <a:pt x="132" y="3274"/>
                  </a:lnTo>
                  <a:lnTo>
                    <a:pt x="125" y="3206"/>
                  </a:lnTo>
                  <a:lnTo>
                    <a:pt x="120" y="3137"/>
                  </a:lnTo>
                  <a:lnTo>
                    <a:pt x="116" y="3069"/>
                  </a:lnTo>
                  <a:lnTo>
                    <a:pt x="116" y="3069"/>
                  </a:lnTo>
                  <a:lnTo>
                    <a:pt x="106" y="2889"/>
                  </a:lnTo>
                  <a:lnTo>
                    <a:pt x="98" y="2708"/>
                  </a:lnTo>
                  <a:lnTo>
                    <a:pt x="98" y="2708"/>
                  </a:lnTo>
                  <a:lnTo>
                    <a:pt x="71" y="2190"/>
                  </a:lnTo>
                  <a:lnTo>
                    <a:pt x="71" y="2190"/>
                  </a:lnTo>
                  <a:lnTo>
                    <a:pt x="58" y="1878"/>
                  </a:lnTo>
                  <a:lnTo>
                    <a:pt x="52" y="1724"/>
                  </a:lnTo>
                  <a:lnTo>
                    <a:pt x="48" y="1568"/>
                  </a:lnTo>
                  <a:lnTo>
                    <a:pt x="45" y="1412"/>
                  </a:lnTo>
                  <a:lnTo>
                    <a:pt x="43" y="1256"/>
                  </a:lnTo>
                  <a:lnTo>
                    <a:pt x="43" y="1100"/>
                  </a:lnTo>
                  <a:lnTo>
                    <a:pt x="46" y="946"/>
                  </a:lnTo>
                  <a:lnTo>
                    <a:pt x="46" y="946"/>
                  </a:lnTo>
                  <a:lnTo>
                    <a:pt x="48" y="868"/>
                  </a:lnTo>
                  <a:lnTo>
                    <a:pt x="52" y="791"/>
                  </a:lnTo>
                  <a:lnTo>
                    <a:pt x="58" y="716"/>
                  </a:lnTo>
                  <a:lnTo>
                    <a:pt x="67" y="640"/>
                  </a:lnTo>
                  <a:lnTo>
                    <a:pt x="73" y="601"/>
                  </a:lnTo>
                  <a:lnTo>
                    <a:pt x="79" y="564"/>
                  </a:lnTo>
                  <a:lnTo>
                    <a:pt x="86" y="527"/>
                  </a:lnTo>
                  <a:lnTo>
                    <a:pt x="95" y="490"/>
                  </a:lnTo>
                  <a:lnTo>
                    <a:pt x="106" y="453"/>
                  </a:lnTo>
                  <a:lnTo>
                    <a:pt x="117" y="417"/>
                  </a:lnTo>
                  <a:lnTo>
                    <a:pt x="131" y="38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64" y="303"/>
                  </a:lnTo>
                  <a:lnTo>
                    <a:pt x="183" y="263"/>
                  </a:lnTo>
                  <a:lnTo>
                    <a:pt x="205" y="223"/>
                  </a:lnTo>
                  <a:lnTo>
                    <a:pt x="229" y="184"/>
                  </a:lnTo>
                  <a:lnTo>
                    <a:pt x="254" y="147"/>
                  </a:lnTo>
                  <a:lnTo>
                    <a:pt x="282" y="111"/>
                  </a:lnTo>
                  <a:lnTo>
                    <a:pt x="312" y="77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58" y="34"/>
                  </a:lnTo>
                  <a:lnTo>
                    <a:pt x="358" y="34"/>
                  </a:lnTo>
                  <a:lnTo>
                    <a:pt x="361" y="31"/>
                  </a:lnTo>
                  <a:lnTo>
                    <a:pt x="364" y="27"/>
                  </a:lnTo>
                  <a:lnTo>
                    <a:pt x="365" y="24"/>
                  </a:lnTo>
                  <a:lnTo>
                    <a:pt x="365" y="21"/>
                  </a:lnTo>
                  <a:lnTo>
                    <a:pt x="364" y="13"/>
                  </a:lnTo>
                  <a:lnTo>
                    <a:pt x="360" y="7"/>
                  </a:lnTo>
                  <a:lnTo>
                    <a:pt x="352" y="3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3" y="1"/>
                  </a:lnTo>
                  <a:lnTo>
                    <a:pt x="328" y="4"/>
                  </a:lnTo>
                  <a:lnTo>
                    <a:pt x="3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Freeform 152">
              <a:extLst>
                <a:ext uri="{FF2B5EF4-FFF2-40B4-BE49-F238E27FC236}">
                  <a16:creationId xmlns:a16="http://schemas.microsoft.com/office/drawing/2014/main" id="{1058E37E-96A3-E0F1-8557-6A46A2E4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357"/>
              <a:ext cx="546" cy="1457"/>
            </a:xfrm>
            <a:custGeom>
              <a:avLst/>
              <a:gdLst>
                <a:gd name="T0" fmla="*/ 8 w 1638"/>
                <a:gd name="T1" fmla="*/ 1356 h 4370"/>
                <a:gd name="T2" fmla="*/ 41 w 1638"/>
                <a:gd name="T3" fmla="*/ 1608 h 4370"/>
                <a:gd name="T4" fmla="*/ 31 w 1638"/>
                <a:gd name="T5" fmla="*/ 1745 h 4370"/>
                <a:gd name="T6" fmla="*/ 20 w 1638"/>
                <a:gd name="T7" fmla="*/ 2168 h 4370"/>
                <a:gd name="T8" fmla="*/ 32 w 1638"/>
                <a:gd name="T9" fmla="*/ 2808 h 4370"/>
                <a:gd name="T10" fmla="*/ 3 w 1638"/>
                <a:gd name="T11" fmla="*/ 3351 h 4370"/>
                <a:gd name="T12" fmla="*/ 14 w 1638"/>
                <a:gd name="T13" fmla="*/ 3498 h 4370"/>
                <a:gd name="T14" fmla="*/ 1 w 1638"/>
                <a:gd name="T15" fmla="*/ 3726 h 4370"/>
                <a:gd name="T16" fmla="*/ 56 w 1638"/>
                <a:gd name="T17" fmla="*/ 4140 h 4370"/>
                <a:gd name="T18" fmla="*/ 72 w 1638"/>
                <a:gd name="T19" fmla="*/ 4308 h 4370"/>
                <a:gd name="T20" fmla="*/ 139 w 1638"/>
                <a:gd name="T21" fmla="*/ 4367 h 4370"/>
                <a:gd name="T22" fmla="*/ 288 w 1638"/>
                <a:gd name="T23" fmla="*/ 4349 h 4370"/>
                <a:gd name="T24" fmla="*/ 631 w 1638"/>
                <a:gd name="T25" fmla="*/ 4302 h 4370"/>
                <a:gd name="T26" fmla="*/ 714 w 1638"/>
                <a:gd name="T27" fmla="*/ 4224 h 4370"/>
                <a:gd name="T28" fmla="*/ 874 w 1638"/>
                <a:gd name="T29" fmla="*/ 4150 h 4370"/>
                <a:gd name="T30" fmla="*/ 1070 w 1638"/>
                <a:gd name="T31" fmla="*/ 4183 h 4370"/>
                <a:gd name="T32" fmla="*/ 1240 w 1638"/>
                <a:gd name="T33" fmla="*/ 4265 h 4370"/>
                <a:gd name="T34" fmla="*/ 1336 w 1638"/>
                <a:gd name="T35" fmla="*/ 4322 h 4370"/>
                <a:gd name="T36" fmla="*/ 1382 w 1638"/>
                <a:gd name="T37" fmla="*/ 4276 h 4370"/>
                <a:gd name="T38" fmla="*/ 1388 w 1638"/>
                <a:gd name="T39" fmla="*/ 4088 h 4370"/>
                <a:gd name="T40" fmla="*/ 1379 w 1638"/>
                <a:gd name="T41" fmla="*/ 3711 h 4370"/>
                <a:gd name="T42" fmla="*/ 1446 w 1638"/>
                <a:gd name="T43" fmla="*/ 3348 h 4370"/>
                <a:gd name="T44" fmla="*/ 1467 w 1638"/>
                <a:gd name="T45" fmla="*/ 3016 h 4370"/>
                <a:gd name="T46" fmla="*/ 1499 w 1638"/>
                <a:gd name="T47" fmla="*/ 2570 h 4370"/>
                <a:gd name="T48" fmla="*/ 1635 w 1638"/>
                <a:gd name="T49" fmla="*/ 1243 h 4370"/>
                <a:gd name="T50" fmla="*/ 1602 w 1638"/>
                <a:gd name="T51" fmla="*/ 780 h 4370"/>
                <a:gd name="T52" fmla="*/ 1496 w 1638"/>
                <a:gd name="T53" fmla="*/ 457 h 4370"/>
                <a:gd name="T54" fmla="*/ 1327 w 1638"/>
                <a:gd name="T55" fmla="*/ 218 h 4370"/>
                <a:gd name="T56" fmla="*/ 1107 w 1638"/>
                <a:gd name="T57" fmla="*/ 101 h 4370"/>
                <a:gd name="T58" fmla="*/ 718 w 1638"/>
                <a:gd name="T59" fmla="*/ 16 h 4370"/>
                <a:gd name="T60" fmla="*/ 573 w 1638"/>
                <a:gd name="T61" fmla="*/ 12 h 4370"/>
                <a:gd name="T62" fmla="*/ 657 w 1638"/>
                <a:gd name="T63" fmla="*/ 49 h 4370"/>
                <a:gd name="T64" fmla="*/ 1115 w 1638"/>
                <a:gd name="T65" fmla="*/ 148 h 4370"/>
                <a:gd name="T66" fmla="*/ 1363 w 1638"/>
                <a:gd name="T67" fmla="*/ 318 h 4370"/>
                <a:gd name="T68" fmla="*/ 1508 w 1638"/>
                <a:gd name="T69" fmla="*/ 600 h 4370"/>
                <a:gd name="T70" fmla="*/ 1594 w 1638"/>
                <a:gd name="T71" fmla="*/ 1044 h 4370"/>
                <a:gd name="T72" fmla="*/ 1556 w 1638"/>
                <a:gd name="T73" fmla="*/ 1705 h 4370"/>
                <a:gd name="T74" fmla="*/ 1434 w 1638"/>
                <a:gd name="T75" fmla="*/ 2792 h 4370"/>
                <a:gd name="T76" fmla="*/ 1425 w 1638"/>
                <a:gd name="T77" fmla="*/ 3121 h 4370"/>
                <a:gd name="T78" fmla="*/ 1370 w 1638"/>
                <a:gd name="T79" fmla="*/ 3561 h 4370"/>
                <a:gd name="T80" fmla="*/ 1329 w 1638"/>
                <a:gd name="T81" fmla="*/ 3807 h 4370"/>
                <a:gd name="T82" fmla="*/ 1349 w 1638"/>
                <a:gd name="T83" fmla="*/ 4190 h 4370"/>
                <a:gd name="T84" fmla="*/ 1335 w 1638"/>
                <a:gd name="T85" fmla="*/ 4279 h 4370"/>
                <a:gd name="T86" fmla="*/ 1266 w 1638"/>
                <a:gd name="T87" fmla="*/ 4232 h 4370"/>
                <a:gd name="T88" fmla="*/ 1029 w 1638"/>
                <a:gd name="T89" fmla="*/ 4126 h 4370"/>
                <a:gd name="T90" fmla="*/ 845 w 1638"/>
                <a:gd name="T91" fmla="*/ 4113 h 4370"/>
                <a:gd name="T92" fmla="*/ 689 w 1638"/>
                <a:gd name="T93" fmla="*/ 4192 h 4370"/>
                <a:gd name="T94" fmla="*/ 478 w 1638"/>
                <a:gd name="T95" fmla="*/ 4279 h 4370"/>
                <a:gd name="T96" fmla="*/ 193 w 1638"/>
                <a:gd name="T97" fmla="*/ 4327 h 4370"/>
                <a:gd name="T98" fmla="*/ 118 w 1638"/>
                <a:gd name="T99" fmla="*/ 4308 h 4370"/>
                <a:gd name="T100" fmla="*/ 99 w 1638"/>
                <a:gd name="T101" fmla="*/ 4162 h 4370"/>
                <a:gd name="T102" fmla="*/ 43 w 1638"/>
                <a:gd name="T103" fmla="*/ 3736 h 4370"/>
                <a:gd name="T104" fmla="*/ 56 w 1638"/>
                <a:gd name="T105" fmla="*/ 3540 h 4370"/>
                <a:gd name="T106" fmla="*/ 44 w 1638"/>
                <a:gd name="T107" fmla="*/ 3368 h 4370"/>
                <a:gd name="T108" fmla="*/ 72 w 1638"/>
                <a:gd name="T109" fmla="*/ 2849 h 4370"/>
                <a:gd name="T110" fmla="*/ 62 w 1638"/>
                <a:gd name="T111" fmla="*/ 2082 h 4370"/>
                <a:gd name="T112" fmla="*/ 71 w 1638"/>
                <a:gd name="T113" fmla="*/ 1751 h 4370"/>
                <a:gd name="T114" fmla="*/ 78 w 1638"/>
                <a:gd name="T115" fmla="*/ 1567 h 4370"/>
                <a:gd name="T116" fmla="*/ 52 w 1638"/>
                <a:gd name="T117" fmla="*/ 1322 h 4370"/>
                <a:gd name="T118" fmla="*/ 105 w 1638"/>
                <a:gd name="T119" fmla="*/ 992 h 4370"/>
                <a:gd name="T120" fmla="*/ 71 w 1638"/>
                <a:gd name="T121" fmla="*/ 970 h 4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8" h="4370">
                  <a:moveTo>
                    <a:pt x="65" y="980"/>
                  </a:moveTo>
                  <a:lnTo>
                    <a:pt x="65" y="980"/>
                  </a:lnTo>
                  <a:lnTo>
                    <a:pt x="46" y="1074"/>
                  </a:lnTo>
                  <a:lnTo>
                    <a:pt x="28" y="1167"/>
                  </a:lnTo>
                  <a:lnTo>
                    <a:pt x="20" y="1215"/>
                  </a:lnTo>
                  <a:lnTo>
                    <a:pt x="14" y="1261"/>
                  </a:lnTo>
                  <a:lnTo>
                    <a:pt x="10" y="1308"/>
                  </a:lnTo>
                  <a:lnTo>
                    <a:pt x="8" y="1356"/>
                  </a:lnTo>
                  <a:lnTo>
                    <a:pt x="8" y="1356"/>
                  </a:lnTo>
                  <a:lnTo>
                    <a:pt x="10" y="1387"/>
                  </a:lnTo>
                  <a:lnTo>
                    <a:pt x="11" y="1418"/>
                  </a:lnTo>
                  <a:lnTo>
                    <a:pt x="16" y="1451"/>
                  </a:lnTo>
                  <a:lnTo>
                    <a:pt x="22" y="1482"/>
                  </a:lnTo>
                  <a:lnTo>
                    <a:pt x="34" y="1544"/>
                  </a:lnTo>
                  <a:lnTo>
                    <a:pt x="38" y="1577"/>
                  </a:lnTo>
                  <a:lnTo>
                    <a:pt x="41" y="1608"/>
                  </a:lnTo>
                  <a:lnTo>
                    <a:pt x="41" y="1608"/>
                  </a:lnTo>
                  <a:lnTo>
                    <a:pt x="44" y="1639"/>
                  </a:lnTo>
                  <a:lnTo>
                    <a:pt x="44" y="1669"/>
                  </a:lnTo>
                  <a:lnTo>
                    <a:pt x="41" y="1700"/>
                  </a:lnTo>
                  <a:lnTo>
                    <a:pt x="38" y="1715"/>
                  </a:lnTo>
                  <a:lnTo>
                    <a:pt x="34" y="1730"/>
                  </a:lnTo>
                  <a:lnTo>
                    <a:pt x="34" y="1730"/>
                  </a:lnTo>
                  <a:lnTo>
                    <a:pt x="31" y="1745"/>
                  </a:lnTo>
                  <a:lnTo>
                    <a:pt x="28" y="1761"/>
                  </a:lnTo>
                  <a:lnTo>
                    <a:pt x="25" y="1791"/>
                  </a:lnTo>
                  <a:lnTo>
                    <a:pt x="25" y="1791"/>
                  </a:lnTo>
                  <a:lnTo>
                    <a:pt x="20" y="1853"/>
                  </a:lnTo>
                  <a:lnTo>
                    <a:pt x="17" y="1915"/>
                  </a:lnTo>
                  <a:lnTo>
                    <a:pt x="17" y="1979"/>
                  </a:lnTo>
                  <a:lnTo>
                    <a:pt x="17" y="2042"/>
                  </a:lnTo>
                  <a:lnTo>
                    <a:pt x="20" y="2168"/>
                  </a:lnTo>
                  <a:lnTo>
                    <a:pt x="25" y="2293"/>
                  </a:lnTo>
                  <a:lnTo>
                    <a:pt x="25" y="2293"/>
                  </a:lnTo>
                  <a:lnTo>
                    <a:pt x="29" y="2422"/>
                  </a:lnTo>
                  <a:lnTo>
                    <a:pt x="34" y="2550"/>
                  </a:lnTo>
                  <a:lnTo>
                    <a:pt x="35" y="2615"/>
                  </a:lnTo>
                  <a:lnTo>
                    <a:pt x="35" y="2679"/>
                  </a:lnTo>
                  <a:lnTo>
                    <a:pt x="35" y="2743"/>
                  </a:lnTo>
                  <a:lnTo>
                    <a:pt x="32" y="2808"/>
                  </a:lnTo>
                  <a:lnTo>
                    <a:pt x="32" y="2808"/>
                  </a:lnTo>
                  <a:lnTo>
                    <a:pt x="29" y="2876"/>
                  </a:lnTo>
                  <a:lnTo>
                    <a:pt x="25" y="2943"/>
                  </a:lnTo>
                  <a:lnTo>
                    <a:pt x="14" y="3080"/>
                  </a:lnTo>
                  <a:lnTo>
                    <a:pt x="10" y="3146"/>
                  </a:lnTo>
                  <a:lnTo>
                    <a:pt x="5" y="3215"/>
                  </a:lnTo>
                  <a:lnTo>
                    <a:pt x="3" y="3283"/>
                  </a:lnTo>
                  <a:lnTo>
                    <a:pt x="3" y="3351"/>
                  </a:lnTo>
                  <a:lnTo>
                    <a:pt x="3" y="3351"/>
                  </a:lnTo>
                  <a:lnTo>
                    <a:pt x="4" y="3387"/>
                  </a:lnTo>
                  <a:lnTo>
                    <a:pt x="5" y="3406"/>
                  </a:lnTo>
                  <a:lnTo>
                    <a:pt x="7" y="3424"/>
                  </a:lnTo>
                  <a:lnTo>
                    <a:pt x="7" y="3424"/>
                  </a:lnTo>
                  <a:lnTo>
                    <a:pt x="11" y="3442"/>
                  </a:lnTo>
                  <a:lnTo>
                    <a:pt x="13" y="3461"/>
                  </a:lnTo>
                  <a:lnTo>
                    <a:pt x="14" y="3498"/>
                  </a:lnTo>
                  <a:lnTo>
                    <a:pt x="14" y="3535"/>
                  </a:lnTo>
                  <a:lnTo>
                    <a:pt x="11" y="3573"/>
                  </a:lnTo>
                  <a:lnTo>
                    <a:pt x="11" y="3573"/>
                  </a:lnTo>
                  <a:lnTo>
                    <a:pt x="5" y="3617"/>
                  </a:lnTo>
                  <a:lnTo>
                    <a:pt x="1" y="3660"/>
                  </a:lnTo>
                  <a:lnTo>
                    <a:pt x="1" y="3682"/>
                  </a:lnTo>
                  <a:lnTo>
                    <a:pt x="0" y="3703"/>
                  </a:lnTo>
                  <a:lnTo>
                    <a:pt x="1" y="3726"/>
                  </a:lnTo>
                  <a:lnTo>
                    <a:pt x="3" y="3748"/>
                  </a:lnTo>
                  <a:lnTo>
                    <a:pt x="3" y="3748"/>
                  </a:lnTo>
                  <a:lnTo>
                    <a:pt x="10" y="3801"/>
                  </a:lnTo>
                  <a:lnTo>
                    <a:pt x="17" y="3853"/>
                  </a:lnTo>
                  <a:lnTo>
                    <a:pt x="17" y="3853"/>
                  </a:lnTo>
                  <a:lnTo>
                    <a:pt x="38" y="3997"/>
                  </a:lnTo>
                  <a:lnTo>
                    <a:pt x="47" y="4069"/>
                  </a:lnTo>
                  <a:lnTo>
                    <a:pt x="56" y="4140"/>
                  </a:lnTo>
                  <a:lnTo>
                    <a:pt x="56" y="4140"/>
                  </a:lnTo>
                  <a:lnTo>
                    <a:pt x="60" y="4196"/>
                  </a:lnTo>
                  <a:lnTo>
                    <a:pt x="63" y="4251"/>
                  </a:lnTo>
                  <a:lnTo>
                    <a:pt x="63" y="4251"/>
                  </a:lnTo>
                  <a:lnTo>
                    <a:pt x="63" y="4266"/>
                  </a:lnTo>
                  <a:lnTo>
                    <a:pt x="65" y="4281"/>
                  </a:lnTo>
                  <a:lnTo>
                    <a:pt x="68" y="4294"/>
                  </a:lnTo>
                  <a:lnTo>
                    <a:pt x="72" y="4308"/>
                  </a:lnTo>
                  <a:lnTo>
                    <a:pt x="78" y="4321"/>
                  </a:lnTo>
                  <a:lnTo>
                    <a:pt x="86" y="4333"/>
                  </a:lnTo>
                  <a:lnTo>
                    <a:pt x="95" y="4343"/>
                  </a:lnTo>
                  <a:lnTo>
                    <a:pt x="106" y="4354"/>
                  </a:lnTo>
                  <a:lnTo>
                    <a:pt x="106" y="4354"/>
                  </a:lnTo>
                  <a:lnTo>
                    <a:pt x="117" y="4358"/>
                  </a:lnTo>
                  <a:lnTo>
                    <a:pt x="127" y="4364"/>
                  </a:lnTo>
                  <a:lnTo>
                    <a:pt x="139" y="4367"/>
                  </a:lnTo>
                  <a:lnTo>
                    <a:pt x="150" y="4368"/>
                  </a:lnTo>
                  <a:lnTo>
                    <a:pt x="161" y="4370"/>
                  </a:lnTo>
                  <a:lnTo>
                    <a:pt x="172" y="4370"/>
                  </a:lnTo>
                  <a:lnTo>
                    <a:pt x="196" y="4368"/>
                  </a:lnTo>
                  <a:lnTo>
                    <a:pt x="219" y="4364"/>
                  </a:lnTo>
                  <a:lnTo>
                    <a:pt x="242" y="4360"/>
                  </a:lnTo>
                  <a:lnTo>
                    <a:pt x="288" y="4349"/>
                  </a:lnTo>
                  <a:lnTo>
                    <a:pt x="288" y="4349"/>
                  </a:lnTo>
                  <a:lnTo>
                    <a:pt x="343" y="4340"/>
                  </a:lnTo>
                  <a:lnTo>
                    <a:pt x="398" y="4331"/>
                  </a:lnTo>
                  <a:lnTo>
                    <a:pt x="509" y="4317"/>
                  </a:lnTo>
                  <a:lnTo>
                    <a:pt x="509" y="4317"/>
                  </a:lnTo>
                  <a:lnTo>
                    <a:pt x="602" y="4306"/>
                  </a:lnTo>
                  <a:lnTo>
                    <a:pt x="602" y="4306"/>
                  </a:lnTo>
                  <a:lnTo>
                    <a:pt x="622" y="4303"/>
                  </a:lnTo>
                  <a:lnTo>
                    <a:pt x="631" y="4302"/>
                  </a:lnTo>
                  <a:lnTo>
                    <a:pt x="640" y="4296"/>
                  </a:lnTo>
                  <a:lnTo>
                    <a:pt x="640" y="4296"/>
                  </a:lnTo>
                  <a:lnTo>
                    <a:pt x="653" y="4285"/>
                  </a:lnTo>
                  <a:lnTo>
                    <a:pt x="665" y="4272"/>
                  </a:lnTo>
                  <a:lnTo>
                    <a:pt x="677" y="4257"/>
                  </a:lnTo>
                  <a:lnTo>
                    <a:pt x="690" y="4245"/>
                  </a:lnTo>
                  <a:lnTo>
                    <a:pt x="690" y="4245"/>
                  </a:lnTo>
                  <a:lnTo>
                    <a:pt x="714" y="4224"/>
                  </a:lnTo>
                  <a:lnTo>
                    <a:pt x="741" y="4204"/>
                  </a:lnTo>
                  <a:lnTo>
                    <a:pt x="769" y="4187"/>
                  </a:lnTo>
                  <a:lnTo>
                    <a:pt x="797" y="4171"/>
                  </a:lnTo>
                  <a:lnTo>
                    <a:pt x="797" y="4171"/>
                  </a:lnTo>
                  <a:lnTo>
                    <a:pt x="816" y="4164"/>
                  </a:lnTo>
                  <a:lnTo>
                    <a:pt x="836" y="4158"/>
                  </a:lnTo>
                  <a:lnTo>
                    <a:pt x="855" y="4153"/>
                  </a:lnTo>
                  <a:lnTo>
                    <a:pt x="874" y="4150"/>
                  </a:lnTo>
                  <a:lnTo>
                    <a:pt x="894" y="4150"/>
                  </a:lnTo>
                  <a:lnTo>
                    <a:pt x="913" y="4149"/>
                  </a:lnTo>
                  <a:lnTo>
                    <a:pt x="934" y="4150"/>
                  </a:lnTo>
                  <a:lnTo>
                    <a:pt x="953" y="4153"/>
                  </a:lnTo>
                  <a:lnTo>
                    <a:pt x="974" y="4156"/>
                  </a:lnTo>
                  <a:lnTo>
                    <a:pt x="993" y="4161"/>
                  </a:lnTo>
                  <a:lnTo>
                    <a:pt x="1032" y="4170"/>
                  </a:lnTo>
                  <a:lnTo>
                    <a:pt x="1070" y="4183"/>
                  </a:lnTo>
                  <a:lnTo>
                    <a:pt x="1107" y="4196"/>
                  </a:lnTo>
                  <a:lnTo>
                    <a:pt x="1107" y="4196"/>
                  </a:lnTo>
                  <a:lnTo>
                    <a:pt x="1139" y="4208"/>
                  </a:lnTo>
                  <a:lnTo>
                    <a:pt x="1170" y="4223"/>
                  </a:lnTo>
                  <a:lnTo>
                    <a:pt x="1199" y="4238"/>
                  </a:lnTo>
                  <a:lnTo>
                    <a:pt x="1228" y="4256"/>
                  </a:lnTo>
                  <a:lnTo>
                    <a:pt x="1228" y="4256"/>
                  </a:lnTo>
                  <a:lnTo>
                    <a:pt x="1240" y="4265"/>
                  </a:lnTo>
                  <a:lnTo>
                    <a:pt x="1251" y="4275"/>
                  </a:lnTo>
                  <a:lnTo>
                    <a:pt x="1275" y="4296"/>
                  </a:lnTo>
                  <a:lnTo>
                    <a:pt x="1287" y="4305"/>
                  </a:lnTo>
                  <a:lnTo>
                    <a:pt x="1300" y="4314"/>
                  </a:lnTo>
                  <a:lnTo>
                    <a:pt x="1314" y="4319"/>
                  </a:lnTo>
                  <a:lnTo>
                    <a:pt x="1329" y="4322"/>
                  </a:lnTo>
                  <a:lnTo>
                    <a:pt x="1329" y="4322"/>
                  </a:lnTo>
                  <a:lnTo>
                    <a:pt x="1336" y="4322"/>
                  </a:lnTo>
                  <a:lnTo>
                    <a:pt x="1344" y="4322"/>
                  </a:lnTo>
                  <a:lnTo>
                    <a:pt x="1349" y="4321"/>
                  </a:lnTo>
                  <a:lnTo>
                    <a:pt x="1355" y="4318"/>
                  </a:lnTo>
                  <a:lnTo>
                    <a:pt x="1361" y="4315"/>
                  </a:lnTo>
                  <a:lnTo>
                    <a:pt x="1366" y="4311"/>
                  </a:lnTo>
                  <a:lnTo>
                    <a:pt x="1373" y="4300"/>
                  </a:lnTo>
                  <a:lnTo>
                    <a:pt x="1378" y="4288"/>
                  </a:lnTo>
                  <a:lnTo>
                    <a:pt x="1382" y="4276"/>
                  </a:lnTo>
                  <a:lnTo>
                    <a:pt x="1385" y="4263"/>
                  </a:lnTo>
                  <a:lnTo>
                    <a:pt x="1387" y="4250"/>
                  </a:lnTo>
                  <a:lnTo>
                    <a:pt x="1387" y="4250"/>
                  </a:lnTo>
                  <a:lnTo>
                    <a:pt x="1391" y="4210"/>
                  </a:lnTo>
                  <a:lnTo>
                    <a:pt x="1391" y="4168"/>
                  </a:lnTo>
                  <a:lnTo>
                    <a:pt x="1390" y="4128"/>
                  </a:lnTo>
                  <a:lnTo>
                    <a:pt x="1388" y="4088"/>
                  </a:lnTo>
                  <a:lnTo>
                    <a:pt x="1388" y="4088"/>
                  </a:lnTo>
                  <a:lnTo>
                    <a:pt x="1381" y="3999"/>
                  </a:lnTo>
                  <a:lnTo>
                    <a:pt x="1375" y="3911"/>
                  </a:lnTo>
                  <a:lnTo>
                    <a:pt x="1372" y="3867"/>
                  </a:lnTo>
                  <a:lnTo>
                    <a:pt x="1372" y="3822"/>
                  </a:lnTo>
                  <a:lnTo>
                    <a:pt x="1373" y="3778"/>
                  </a:lnTo>
                  <a:lnTo>
                    <a:pt x="1376" y="3733"/>
                  </a:lnTo>
                  <a:lnTo>
                    <a:pt x="1376" y="3733"/>
                  </a:lnTo>
                  <a:lnTo>
                    <a:pt x="1379" y="3711"/>
                  </a:lnTo>
                  <a:lnTo>
                    <a:pt x="1384" y="3687"/>
                  </a:lnTo>
                  <a:lnTo>
                    <a:pt x="1394" y="3641"/>
                  </a:lnTo>
                  <a:lnTo>
                    <a:pt x="1404" y="3595"/>
                  </a:lnTo>
                  <a:lnTo>
                    <a:pt x="1415" y="3549"/>
                  </a:lnTo>
                  <a:lnTo>
                    <a:pt x="1415" y="3549"/>
                  </a:lnTo>
                  <a:lnTo>
                    <a:pt x="1427" y="3482"/>
                  </a:lnTo>
                  <a:lnTo>
                    <a:pt x="1437" y="3415"/>
                  </a:lnTo>
                  <a:lnTo>
                    <a:pt x="1446" y="3348"/>
                  </a:lnTo>
                  <a:lnTo>
                    <a:pt x="1453" y="3280"/>
                  </a:lnTo>
                  <a:lnTo>
                    <a:pt x="1453" y="3280"/>
                  </a:lnTo>
                  <a:lnTo>
                    <a:pt x="1461" y="3215"/>
                  </a:lnTo>
                  <a:lnTo>
                    <a:pt x="1465" y="3148"/>
                  </a:lnTo>
                  <a:lnTo>
                    <a:pt x="1468" y="3083"/>
                  </a:lnTo>
                  <a:lnTo>
                    <a:pt x="1468" y="3048"/>
                  </a:lnTo>
                  <a:lnTo>
                    <a:pt x="1467" y="3016"/>
                  </a:lnTo>
                  <a:lnTo>
                    <a:pt x="1467" y="3016"/>
                  </a:lnTo>
                  <a:lnTo>
                    <a:pt x="1465" y="2965"/>
                  </a:lnTo>
                  <a:lnTo>
                    <a:pt x="1465" y="2940"/>
                  </a:lnTo>
                  <a:lnTo>
                    <a:pt x="1467" y="2915"/>
                  </a:lnTo>
                  <a:lnTo>
                    <a:pt x="1467" y="2915"/>
                  </a:lnTo>
                  <a:lnTo>
                    <a:pt x="1473" y="2829"/>
                  </a:lnTo>
                  <a:lnTo>
                    <a:pt x="1480" y="2743"/>
                  </a:lnTo>
                  <a:lnTo>
                    <a:pt x="1499" y="2570"/>
                  </a:lnTo>
                  <a:lnTo>
                    <a:pt x="1499" y="2570"/>
                  </a:lnTo>
                  <a:lnTo>
                    <a:pt x="1557" y="2070"/>
                  </a:lnTo>
                  <a:lnTo>
                    <a:pt x="1586" y="1819"/>
                  </a:lnTo>
                  <a:lnTo>
                    <a:pt x="1599" y="1694"/>
                  </a:lnTo>
                  <a:lnTo>
                    <a:pt x="1611" y="1569"/>
                  </a:lnTo>
                  <a:lnTo>
                    <a:pt x="1611" y="1569"/>
                  </a:lnTo>
                  <a:lnTo>
                    <a:pt x="1620" y="1461"/>
                  </a:lnTo>
                  <a:lnTo>
                    <a:pt x="1629" y="1353"/>
                  </a:lnTo>
                  <a:lnTo>
                    <a:pt x="1635" y="1243"/>
                  </a:lnTo>
                  <a:lnTo>
                    <a:pt x="1638" y="1134"/>
                  </a:lnTo>
                  <a:lnTo>
                    <a:pt x="1638" y="1134"/>
                  </a:lnTo>
                  <a:lnTo>
                    <a:pt x="1638" y="1075"/>
                  </a:lnTo>
                  <a:lnTo>
                    <a:pt x="1635" y="1016"/>
                  </a:lnTo>
                  <a:lnTo>
                    <a:pt x="1630" y="956"/>
                  </a:lnTo>
                  <a:lnTo>
                    <a:pt x="1623" y="897"/>
                  </a:lnTo>
                  <a:lnTo>
                    <a:pt x="1614" y="837"/>
                  </a:lnTo>
                  <a:lnTo>
                    <a:pt x="1602" y="780"/>
                  </a:lnTo>
                  <a:lnTo>
                    <a:pt x="1589" y="720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51" y="594"/>
                  </a:lnTo>
                  <a:lnTo>
                    <a:pt x="1540" y="560"/>
                  </a:lnTo>
                  <a:lnTo>
                    <a:pt x="1526" y="524"/>
                  </a:lnTo>
                  <a:lnTo>
                    <a:pt x="1511" y="490"/>
                  </a:lnTo>
                  <a:lnTo>
                    <a:pt x="1496" y="457"/>
                  </a:lnTo>
                  <a:lnTo>
                    <a:pt x="1480" y="423"/>
                  </a:lnTo>
                  <a:lnTo>
                    <a:pt x="1462" y="391"/>
                  </a:lnTo>
                  <a:lnTo>
                    <a:pt x="1444" y="359"/>
                  </a:lnTo>
                  <a:lnTo>
                    <a:pt x="1424" y="328"/>
                  </a:lnTo>
                  <a:lnTo>
                    <a:pt x="1401" y="298"/>
                  </a:lnTo>
                  <a:lnTo>
                    <a:pt x="1379" y="270"/>
                  </a:lnTo>
                  <a:lnTo>
                    <a:pt x="1354" y="244"/>
                  </a:lnTo>
                  <a:lnTo>
                    <a:pt x="1327" y="218"/>
                  </a:lnTo>
                  <a:lnTo>
                    <a:pt x="1299" y="196"/>
                  </a:lnTo>
                  <a:lnTo>
                    <a:pt x="1269" y="174"/>
                  </a:lnTo>
                  <a:lnTo>
                    <a:pt x="1269" y="174"/>
                  </a:lnTo>
                  <a:lnTo>
                    <a:pt x="1240" y="156"/>
                  </a:lnTo>
                  <a:lnTo>
                    <a:pt x="1208" y="140"/>
                  </a:lnTo>
                  <a:lnTo>
                    <a:pt x="1174" y="125"/>
                  </a:lnTo>
                  <a:lnTo>
                    <a:pt x="1142" y="113"/>
                  </a:lnTo>
                  <a:lnTo>
                    <a:pt x="1107" y="101"/>
                  </a:lnTo>
                  <a:lnTo>
                    <a:pt x="1072" y="92"/>
                  </a:lnTo>
                  <a:lnTo>
                    <a:pt x="1003" y="73"/>
                  </a:lnTo>
                  <a:lnTo>
                    <a:pt x="1003" y="73"/>
                  </a:lnTo>
                  <a:lnTo>
                    <a:pt x="932" y="56"/>
                  </a:lnTo>
                  <a:lnTo>
                    <a:pt x="861" y="42"/>
                  </a:lnTo>
                  <a:lnTo>
                    <a:pt x="790" y="28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654" y="7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86" y="0"/>
                  </a:lnTo>
                  <a:lnTo>
                    <a:pt x="582" y="1"/>
                  </a:lnTo>
                  <a:lnTo>
                    <a:pt x="579" y="3"/>
                  </a:lnTo>
                  <a:lnTo>
                    <a:pt x="576" y="4"/>
                  </a:lnTo>
                  <a:lnTo>
                    <a:pt x="573" y="12"/>
                  </a:lnTo>
                  <a:lnTo>
                    <a:pt x="571" y="19"/>
                  </a:lnTo>
                  <a:lnTo>
                    <a:pt x="573" y="27"/>
                  </a:lnTo>
                  <a:lnTo>
                    <a:pt x="576" y="34"/>
                  </a:lnTo>
                  <a:lnTo>
                    <a:pt x="582" y="39"/>
                  </a:lnTo>
                  <a:lnTo>
                    <a:pt x="586" y="40"/>
                  </a:lnTo>
                  <a:lnTo>
                    <a:pt x="591" y="42"/>
                  </a:lnTo>
                  <a:lnTo>
                    <a:pt x="591" y="42"/>
                  </a:lnTo>
                  <a:lnTo>
                    <a:pt x="657" y="49"/>
                  </a:lnTo>
                  <a:lnTo>
                    <a:pt x="724" y="58"/>
                  </a:lnTo>
                  <a:lnTo>
                    <a:pt x="790" y="68"/>
                  </a:lnTo>
                  <a:lnTo>
                    <a:pt x="856" y="82"/>
                  </a:lnTo>
                  <a:lnTo>
                    <a:pt x="922" y="95"/>
                  </a:lnTo>
                  <a:lnTo>
                    <a:pt x="987" y="111"/>
                  </a:lnTo>
                  <a:lnTo>
                    <a:pt x="1051" y="129"/>
                  </a:lnTo>
                  <a:lnTo>
                    <a:pt x="1115" y="148"/>
                  </a:lnTo>
                  <a:lnTo>
                    <a:pt x="1115" y="148"/>
                  </a:lnTo>
                  <a:lnTo>
                    <a:pt x="1152" y="163"/>
                  </a:lnTo>
                  <a:lnTo>
                    <a:pt x="1186" y="178"/>
                  </a:lnTo>
                  <a:lnTo>
                    <a:pt x="1220" y="194"/>
                  </a:lnTo>
                  <a:lnTo>
                    <a:pt x="1251" y="214"/>
                  </a:lnTo>
                  <a:lnTo>
                    <a:pt x="1281" y="236"/>
                  </a:lnTo>
                  <a:lnTo>
                    <a:pt x="1309" y="260"/>
                  </a:lnTo>
                  <a:lnTo>
                    <a:pt x="1338" y="288"/>
                  </a:lnTo>
                  <a:lnTo>
                    <a:pt x="1363" y="318"/>
                  </a:lnTo>
                  <a:lnTo>
                    <a:pt x="1363" y="318"/>
                  </a:lnTo>
                  <a:lnTo>
                    <a:pt x="1390" y="353"/>
                  </a:lnTo>
                  <a:lnTo>
                    <a:pt x="1415" y="392"/>
                  </a:lnTo>
                  <a:lnTo>
                    <a:pt x="1437" y="432"/>
                  </a:lnTo>
                  <a:lnTo>
                    <a:pt x="1458" y="472"/>
                  </a:lnTo>
                  <a:lnTo>
                    <a:pt x="1477" y="514"/>
                  </a:lnTo>
                  <a:lnTo>
                    <a:pt x="1493" y="557"/>
                  </a:lnTo>
                  <a:lnTo>
                    <a:pt x="1508" y="600"/>
                  </a:lnTo>
                  <a:lnTo>
                    <a:pt x="1523" y="643"/>
                  </a:lnTo>
                  <a:lnTo>
                    <a:pt x="1523" y="643"/>
                  </a:lnTo>
                  <a:lnTo>
                    <a:pt x="1543" y="708"/>
                  </a:lnTo>
                  <a:lnTo>
                    <a:pt x="1557" y="775"/>
                  </a:lnTo>
                  <a:lnTo>
                    <a:pt x="1571" y="842"/>
                  </a:lnTo>
                  <a:lnTo>
                    <a:pt x="1581" y="909"/>
                  </a:lnTo>
                  <a:lnTo>
                    <a:pt x="1589" y="976"/>
                  </a:lnTo>
                  <a:lnTo>
                    <a:pt x="1594" y="1044"/>
                  </a:lnTo>
                  <a:lnTo>
                    <a:pt x="1596" y="1111"/>
                  </a:lnTo>
                  <a:lnTo>
                    <a:pt x="1594" y="1179"/>
                  </a:lnTo>
                  <a:lnTo>
                    <a:pt x="1594" y="1179"/>
                  </a:lnTo>
                  <a:lnTo>
                    <a:pt x="1593" y="1246"/>
                  </a:lnTo>
                  <a:lnTo>
                    <a:pt x="1589" y="1311"/>
                  </a:lnTo>
                  <a:lnTo>
                    <a:pt x="1580" y="1442"/>
                  </a:lnTo>
                  <a:lnTo>
                    <a:pt x="1568" y="1574"/>
                  </a:lnTo>
                  <a:lnTo>
                    <a:pt x="1556" y="1705"/>
                  </a:lnTo>
                  <a:lnTo>
                    <a:pt x="1556" y="1705"/>
                  </a:lnTo>
                  <a:lnTo>
                    <a:pt x="1541" y="1841"/>
                  </a:lnTo>
                  <a:lnTo>
                    <a:pt x="1526" y="1976"/>
                  </a:lnTo>
                  <a:lnTo>
                    <a:pt x="1493" y="2248"/>
                  </a:lnTo>
                  <a:lnTo>
                    <a:pt x="1462" y="2520"/>
                  </a:lnTo>
                  <a:lnTo>
                    <a:pt x="1447" y="2655"/>
                  </a:lnTo>
                  <a:lnTo>
                    <a:pt x="1434" y="2792"/>
                  </a:lnTo>
                  <a:lnTo>
                    <a:pt x="1434" y="2792"/>
                  </a:lnTo>
                  <a:lnTo>
                    <a:pt x="1427" y="2869"/>
                  </a:lnTo>
                  <a:lnTo>
                    <a:pt x="1425" y="2907"/>
                  </a:lnTo>
                  <a:lnTo>
                    <a:pt x="1424" y="2947"/>
                  </a:lnTo>
                  <a:lnTo>
                    <a:pt x="1424" y="2947"/>
                  </a:lnTo>
                  <a:lnTo>
                    <a:pt x="1424" y="2991"/>
                  </a:lnTo>
                  <a:lnTo>
                    <a:pt x="1424" y="3034"/>
                  </a:lnTo>
                  <a:lnTo>
                    <a:pt x="1425" y="3077"/>
                  </a:lnTo>
                  <a:lnTo>
                    <a:pt x="1425" y="3121"/>
                  </a:lnTo>
                  <a:lnTo>
                    <a:pt x="1425" y="3121"/>
                  </a:lnTo>
                  <a:lnTo>
                    <a:pt x="1421" y="3204"/>
                  </a:lnTo>
                  <a:lnTo>
                    <a:pt x="1412" y="3286"/>
                  </a:lnTo>
                  <a:lnTo>
                    <a:pt x="1401" y="3369"/>
                  </a:lnTo>
                  <a:lnTo>
                    <a:pt x="1390" y="3451"/>
                  </a:lnTo>
                  <a:lnTo>
                    <a:pt x="1390" y="3451"/>
                  </a:lnTo>
                  <a:lnTo>
                    <a:pt x="1381" y="3506"/>
                  </a:lnTo>
                  <a:lnTo>
                    <a:pt x="1370" y="3561"/>
                  </a:lnTo>
                  <a:lnTo>
                    <a:pt x="1360" y="3614"/>
                  </a:lnTo>
                  <a:lnTo>
                    <a:pt x="1346" y="3668"/>
                  </a:lnTo>
                  <a:lnTo>
                    <a:pt x="1346" y="3668"/>
                  </a:lnTo>
                  <a:lnTo>
                    <a:pt x="1341" y="3691"/>
                  </a:lnTo>
                  <a:lnTo>
                    <a:pt x="1336" y="3714"/>
                  </a:lnTo>
                  <a:lnTo>
                    <a:pt x="1333" y="3737"/>
                  </a:lnTo>
                  <a:lnTo>
                    <a:pt x="1330" y="3760"/>
                  </a:lnTo>
                  <a:lnTo>
                    <a:pt x="1329" y="3807"/>
                  </a:lnTo>
                  <a:lnTo>
                    <a:pt x="1329" y="3855"/>
                  </a:lnTo>
                  <a:lnTo>
                    <a:pt x="1330" y="3902"/>
                  </a:lnTo>
                  <a:lnTo>
                    <a:pt x="1335" y="3950"/>
                  </a:lnTo>
                  <a:lnTo>
                    <a:pt x="1342" y="4043"/>
                  </a:lnTo>
                  <a:lnTo>
                    <a:pt x="1342" y="4043"/>
                  </a:lnTo>
                  <a:lnTo>
                    <a:pt x="1346" y="4092"/>
                  </a:lnTo>
                  <a:lnTo>
                    <a:pt x="1349" y="4141"/>
                  </a:lnTo>
                  <a:lnTo>
                    <a:pt x="1349" y="4190"/>
                  </a:lnTo>
                  <a:lnTo>
                    <a:pt x="1348" y="4216"/>
                  </a:lnTo>
                  <a:lnTo>
                    <a:pt x="1346" y="4239"/>
                  </a:lnTo>
                  <a:lnTo>
                    <a:pt x="1346" y="4239"/>
                  </a:lnTo>
                  <a:lnTo>
                    <a:pt x="1345" y="4254"/>
                  </a:lnTo>
                  <a:lnTo>
                    <a:pt x="1342" y="4269"/>
                  </a:lnTo>
                  <a:lnTo>
                    <a:pt x="1342" y="4269"/>
                  </a:lnTo>
                  <a:lnTo>
                    <a:pt x="1339" y="4275"/>
                  </a:lnTo>
                  <a:lnTo>
                    <a:pt x="1335" y="4279"/>
                  </a:lnTo>
                  <a:lnTo>
                    <a:pt x="1330" y="4281"/>
                  </a:lnTo>
                  <a:lnTo>
                    <a:pt x="1326" y="4279"/>
                  </a:lnTo>
                  <a:lnTo>
                    <a:pt x="1320" y="4276"/>
                  </a:lnTo>
                  <a:lnTo>
                    <a:pt x="1315" y="4273"/>
                  </a:lnTo>
                  <a:lnTo>
                    <a:pt x="1305" y="4265"/>
                  </a:lnTo>
                  <a:lnTo>
                    <a:pt x="1305" y="4265"/>
                  </a:lnTo>
                  <a:lnTo>
                    <a:pt x="1280" y="4244"/>
                  </a:lnTo>
                  <a:lnTo>
                    <a:pt x="1266" y="4232"/>
                  </a:lnTo>
                  <a:lnTo>
                    <a:pt x="1253" y="4223"/>
                  </a:lnTo>
                  <a:lnTo>
                    <a:pt x="1253" y="4223"/>
                  </a:lnTo>
                  <a:lnTo>
                    <a:pt x="1220" y="4201"/>
                  </a:lnTo>
                  <a:lnTo>
                    <a:pt x="1183" y="4181"/>
                  </a:lnTo>
                  <a:lnTo>
                    <a:pt x="1146" y="4165"/>
                  </a:lnTo>
                  <a:lnTo>
                    <a:pt x="1107" y="4150"/>
                  </a:lnTo>
                  <a:lnTo>
                    <a:pt x="1069" y="4137"/>
                  </a:lnTo>
                  <a:lnTo>
                    <a:pt x="1029" y="4126"/>
                  </a:lnTo>
                  <a:lnTo>
                    <a:pt x="989" y="4118"/>
                  </a:lnTo>
                  <a:lnTo>
                    <a:pt x="950" y="4112"/>
                  </a:lnTo>
                  <a:lnTo>
                    <a:pt x="950" y="4112"/>
                  </a:lnTo>
                  <a:lnTo>
                    <a:pt x="928" y="4109"/>
                  </a:lnTo>
                  <a:lnTo>
                    <a:pt x="907" y="4109"/>
                  </a:lnTo>
                  <a:lnTo>
                    <a:pt x="886" y="4109"/>
                  </a:lnTo>
                  <a:lnTo>
                    <a:pt x="865" y="4110"/>
                  </a:lnTo>
                  <a:lnTo>
                    <a:pt x="845" y="4113"/>
                  </a:lnTo>
                  <a:lnTo>
                    <a:pt x="824" y="4118"/>
                  </a:lnTo>
                  <a:lnTo>
                    <a:pt x="803" y="4125"/>
                  </a:lnTo>
                  <a:lnTo>
                    <a:pt x="784" y="4132"/>
                  </a:lnTo>
                  <a:lnTo>
                    <a:pt x="784" y="4132"/>
                  </a:lnTo>
                  <a:lnTo>
                    <a:pt x="766" y="4140"/>
                  </a:lnTo>
                  <a:lnTo>
                    <a:pt x="749" y="4149"/>
                  </a:lnTo>
                  <a:lnTo>
                    <a:pt x="718" y="4170"/>
                  </a:lnTo>
                  <a:lnTo>
                    <a:pt x="689" y="4192"/>
                  </a:lnTo>
                  <a:lnTo>
                    <a:pt x="660" y="4216"/>
                  </a:lnTo>
                  <a:lnTo>
                    <a:pt x="660" y="4216"/>
                  </a:lnTo>
                  <a:lnTo>
                    <a:pt x="634" y="4241"/>
                  </a:lnTo>
                  <a:lnTo>
                    <a:pt x="610" y="4268"/>
                  </a:lnTo>
                  <a:lnTo>
                    <a:pt x="610" y="4268"/>
                  </a:lnTo>
                  <a:lnTo>
                    <a:pt x="625" y="4262"/>
                  </a:lnTo>
                  <a:lnTo>
                    <a:pt x="625" y="4262"/>
                  </a:lnTo>
                  <a:lnTo>
                    <a:pt x="478" y="4279"/>
                  </a:lnTo>
                  <a:lnTo>
                    <a:pt x="405" y="4290"/>
                  </a:lnTo>
                  <a:lnTo>
                    <a:pt x="332" y="4300"/>
                  </a:lnTo>
                  <a:lnTo>
                    <a:pt x="332" y="4300"/>
                  </a:lnTo>
                  <a:lnTo>
                    <a:pt x="298" y="4306"/>
                  </a:lnTo>
                  <a:lnTo>
                    <a:pt x="262" y="4314"/>
                  </a:lnTo>
                  <a:lnTo>
                    <a:pt x="228" y="4321"/>
                  </a:lnTo>
                  <a:lnTo>
                    <a:pt x="193" y="4327"/>
                  </a:lnTo>
                  <a:lnTo>
                    <a:pt x="193" y="4327"/>
                  </a:lnTo>
                  <a:lnTo>
                    <a:pt x="173" y="4328"/>
                  </a:lnTo>
                  <a:lnTo>
                    <a:pt x="163" y="4328"/>
                  </a:lnTo>
                  <a:lnTo>
                    <a:pt x="152" y="4327"/>
                  </a:lnTo>
                  <a:lnTo>
                    <a:pt x="142" y="4324"/>
                  </a:lnTo>
                  <a:lnTo>
                    <a:pt x="133" y="4321"/>
                  </a:lnTo>
                  <a:lnTo>
                    <a:pt x="126" y="4315"/>
                  </a:lnTo>
                  <a:lnTo>
                    <a:pt x="118" y="4308"/>
                  </a:lnTo>
                  <a:lnTo>
                    <a:pt x="118" y="4308"/>
                  </a:lnTo>
                  <a:lnTo>
                    <a:pt x="112" y="4299"/>
                  </a:lnTo>
                  <a:lnTo>
                    <a:pt x="108" y="4287"/>
                  </a:lnTo>
                  <a:lnTo>
                    <a:pt x="106" y="4276"/>
                  </a:lnTo>
                  <a:lnTo>
                    <a:pt x="105" y="4265"/>
                  </a:lnTo>
                  <a:lnTo>
                    <a:pt x="103" y="4239"/>
                  </a:lnTo>
                  <a:lnTo>
                    <a:pt x="103" y="4217"/>
                  </a:lnTo>
                  <a:lnTo>
                    <a:pt x="103" y="4217"/>
                  </a:lnTo>
                  <a:lnTo>
                    <a:pt x="99" y="4162"/>
                  </a:lnTo>
                  <a:lnTo>
                    <a:pt x="95" y="4109"/>
                  </a:lnTo>
                  <a:lnTo>
                    <a:pt x="89" y="4055"/>
                  </a:lnTo>
                  <a:lnTo>
                    <a:pt x="81" y="4000"/>
                  </a:lnTo>
                  <a:lnTo>
                    <a:pt x="65" y="3893"/>
                  </a:lnTo>
                  <a:lnTo>
                    <a:pt x="50" y="3786"/>
                  </a:lnTo>
                  <a:lnTo>
                    <a:pt x="50" y="3786"/>
                  </a:lnTo>
                  <a:lnTo>
                    <a:pt x="46" y="3761"/>
                  </a:lnTo>
                  <a:lnTo>
                    <a:pt x="43" y="3736"/>
                  </a:lnTo>
                  <a:lnTo>
                    <a:pt x="41" y="3709"/>
                  </a:lnTo>
                  <a:lnTo>
                    <a:pt x="43" y="3684"/>
                  </a:lnTo>
                  <a:lnTo>
                    <a:pt x="43" y="3684"/>
                  </a:lnTo>
                  <a:lnTo>
                    <a:pt x="44" y="3648"/>
                  </a:lnTo>
                  <a:lnTo>
                    <a:pt x="49" y="3611"/>
                  </a:lnTo>
                  <a:lnTo>
                    <a:pt x="53" y="3576"/>
                  </a:lnTo>
                  <a:lnTo>
                    <a:pt x="56" y="3540"/>
                  </a:lnTo>
                  <a:lnTo>
                    <a:pt x="56" y="3540"/>
                  </a:lnTo>
                  <a:lnTo>
                    <a:pt x="57" y="3509"/>
                  </a:lnTo>
                  <a:lnTo>
                    <a:pt x="57" y="3478"/>
                  </a:lnTo>
                  <a:lnTo>
                    <a:pt x="54" y="3448"/>
                  </a:lnTo>
                  <a:lnTo>
                    <a:pt x="49" y="3418"/>
                  </a:lnTo>
                  <a:lnTo>
                    <a:pt x="49" y="3418"/>
                  </a:lnTo>
                  <a:lnTo>
                    <a:pt x="46" y="3393"/>
                  </a:lnTo>
                  <a:lnTo>
                    <a:pt x="44" y="3368"/>
                  </a:lnTo>
                  <a:lnTo>
                    <a:pt x="44" y="3368"/>
                  </a:lnTo>
                  <a:lnTo>
                    <a:pt x="44" y="3316"/>
                  </a:lnTo>
                  <a:lnTo>
                    <a:pt x="46" y="3265"/>
                  </a:lnTo>
                  <a:lnTo>
                    <a:pt x="47" y="3213"/>
                  </a:lnTo>
                  <a:lnTo>
                    <a:pt x="50" y="3161"/>
                  </a:lnTo>
                  <a:lnTo>
                    <a:pt x="59" y="3059"/>
                  </a:lnTo>
                  <a:lnTo>
                    <a:pt x="66" y="2956"/>
                  </a:lnTo>
                  <a:lnTo>
                    <a:pt x="66" y="2956"/>
                  </a:lnTo>
                  <a:lnTo>
                    <a:pt x="72" y="2849"/>
                  </a:lnTo>
                  <a:lnTo>
                    <a:pt x="75" y="2743"/>
                  </a:lnTo>
                  <a:lnTo>
                    <a:pt x="77" y="2636"/>
                  </a:lnTo>
                  <a:lnTo>
                    <a:pt x="77" y="2582"/>
                  </a:lnTo>
                  <a:lnTo>
                    <a:pt x="75" y="2529"/>
                  </a:lnTo>
                  <a:lnTo>
                    <a:pt x="75" y="2529"/>
                  </a:lnTo>
                  <a:lnTo>
                    <a:pt x="66" y="2306"/>
                  </a:lnTo>
                  <a:lnTo>
                    <a:pt x="63" y="2193"/>
                  </a:lnTo>
                  <a:lnTo>
                    <a:pt x="62" y="2082"/>
                  </a:lnTo>
                  <a:lnTo>
                    <a:pt x="62" y="2082"/>
                  </a:lnTo>
                  <a:lnTo>
                    <a:pt x="60" y="1979"/>
                  </a:lnTo>
                  <a:lnTo>
                    <a:pt x="62" y="1877"/>
                  </a:lnTo>
                  <a:lnTo>
                    <a:pt x="62" y="1877"/>
                  </a:lnTo>
                  <a:lnTo>
                    <a:pt x="63" y="1813"/>
                  </a:lnTo>
                  <a:lnTo>
                    <a:pt x="66" y="1780"/>
                  </a:lnTo>
                  <a:lnTo>
                    <a:pt x="68" y="1765"/>
                  </a:lnTo>
                  <a:lnTo>
                    <a:pt x="71" y="1751"/>
                  </a:lnTo>
                  <a:lnTo>
                    <a:pt x="71" y="1751"/>
                  </a:lnTo>
                  <a:lnTo>
                    <a:pt x="77" y="1727"/>
                  </a:lnTo>
                  <a:lnTo>
                    <a:pt x="80" y="1705"/>
                  </a:lnTo>
                  <a:lnTo>
                    <a:pt x="83" y="1681"/>
                  </a:lnTo>
                  <a:lnTo>
                    <a:pt x="84" y="1659"/>
                  </a:lnTo>
                  <a:lnTo>
                    <a:pt x="84" y="1636"/>
                  </a:lnTo>
                  <a:lnTo>
                    <a:pt x="83" y="1614"/>
                  </a:lnTo>
                  <a:lnTo>
                    <a:pt x="78" y="1567"/>
                  </a:lnTo>
                  <a:lnTo>
                    <a:pt x="78" y="1567"/>
                  </a:lnTo>
                  <a:lnTo>
                    <a:pt x="71" y="1516"/>
                  </a:lnTo>
                  <a:lnTo>
                    <a:pt x="62" y="1466"/>
                  </a:lnTo>
                  <a:lnTo>
                    <a:pt x="53" y="1415"/>
                  </a:lnTo>
                  <a:lnTo>
                    <a:pt x="52" y="1390"/>
                  </a:lnTo>
                  <a:lnTo>
                    <a:pt x="50" y="1365"/>
                  </a:lnTo>
                  <a:lnTo>
                    <a:pt x="50" y="1365"/>
                  </a:lnTo>
                  <a:lnTo>
                    <a:pt x="52" y="1322"/>
                  </a:lnTo>
                  <a:lnTo>
                    <a:pt x="54" y="1278"/>
                  </a:lnTo>
                  <a:lnTo>
                    <a:pt x="59" y="1234"/>
                  </a:lnTo>
                  <a:lnTo>
                    <a:pt x="66" y="1191"/>
                  </a:lnTo>
                  <a:lnTo>
                    <a:pt x="81" y="1105"/>
                  </a:lnTo>
                  <a:lnTo>
                    <a:pt x="99" y="1020"/>
                  </a:lnTo>
                  <a:lnTo>
                    <a:pt x="99" y="1020"/>
                  </a:lnTo>
                  <a:lnTo>
                    <a:pt x="105" y="992"/>
                  </a:lnTo>
                  <a:lnTo>
                    <a:pt x="105" y="992"/>
                  </a:lnTo>
                  <a:lnTo>
                    <a:pt x="105" y="987"/>
                  </a:lnTo>
                  <a:lnTo>
                    <a:pt x="105" y="983"/>
                  </a:lnTo>
                  <a:lnTo>
                    <a:pt x="101" y="976"/>
                  </a:lnTo>
                  <a:lnTo>
                    <a:pt x="96" y="970"/>
                  </a:lnTo>
                  <a:lnTo>
                    <a:pt x="89" y="967"/>
                  </a:lnTo>
                  <a:lnTo>
                    <a:pt x="81" y="965"/>
                  </a:lnTo>
                  <a:lnTo>
                    <a:pt x="74" y="968"/>
                  </a:lnTo>
                  <a:lnTo>
                    <a:pt x="71" y="970"/>
                  </a:lnTo>
                  <a:lnTo>
                    <a:pt x="68" y="973"/>
                  </a:lnTo>
                  <a:lnTo>
                    <a:pt x="65" y="976"/>
                  </a:lnTo>
                  <a:lnTo>
                    <a:pt x="65" y="980"/>
                  </a:lnTo>
                  <a:lnTo>
                    <a:pt x="65" y="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Freeform 153">
              <a:extLst>
                <a:ext uri="{FF2B5EF4-FFF2-40B4-BE49-F238E27FC236}">
                  <a16:creationId xmlns:a16="http://schemas.microsoft.com/office/drawing/2014/main" id="{60E12FE3-831A-12DD-7B00-20EF30DB4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880"/>
              <a:ext cx="553" cy="44"/>
            </a:xfrm>
            <a:custGeom>
              <a:avLst/>
              <a:gdLst>
                <a:gd name="T0" fmla="*/ 32 w 1659"/>
                <a:gd name="T1" fmla="*/ 127 h 133"/>
                <a:gd name="T2" fmla="*/ 101 w 1659"/>
                <a:gd name="T3" fmla="*/ 98 h 133"/>
                <a:gd name="T4" fmla="*/ 173 w 1659"/>
                <a:gd name="T5" fmla="*/ 78 h 133"/>
                <a:gd name="T6" fmla="*/ 248 w 1659"/>
                <a:gd name="T7" fmla="*/ 61 h 133"/>
                <a:gd name="T8" fmla="*/ 324 w 1659"/>
                <a:gd name="T9" fmla="*/ 51 h 133"/>
                <a:gd name="T10" fmla="*/ 401 w 1659"/>
                <a:gd name="T11" fmla="*/ 45 h 133"/>
                <a:gd name="T12" fmla="*/ 479 w 1659"/>
                <a:gd name="T13" fmla="*/ 44 h 133"/>
                <a:gd name="T14" fmla="*/ 630 w 1659"/>
                <a:gd name="T15" fmla="*/ 51 h 133"/>
                <a:gd name="T16" fmla="*/ 724 w 1659"/>
                <a:gd name="T17" fmla="*/ 60 h 133"/>
                <a:gd name="T18" fmla="*/ 1004 w 1659"/>
                <a:gd name="T19" fmla="*/ 94 h 133"/>
                <a:gd name="T20" fmla="*/ 1160 w 1659"/>
                <a:gd name="T21" fmla="*/ 115 h 133"/>
                <a:gd name="T22" fmla="*/ 1278 w 1659"/>
                <a:gd name="T23" fmla="*/ 127 h 133"/>
                <a:gd name="T24" fmla="*/ 1318 w 1659"/>
                <a:gd name="T25" fmla="*/ 128 h 133"/>
                <a:gd name="T26" fmla="*/ 1478 w 1659"/>
                <a:gd name="T27" fmla="*/ 133 h 133"/>
                <a:gd name="T28" fmla="*/ 1640 w 1659"/>
                <a:gd name="T29" fmla="*/ 130 h 133"/>
                <a:gd name="T30" fmla="*/ 1644 w 1659"/>
                <a:gd name="T31" fmla="*/ 128 h 133"/>
                <a:gd name="T32" fmla="*/ 1655 w 1659"/>
                <a:gd name="T33" fmla="*/ 122 h 133"/>
                <a:gd name="T34" fmla="*/ 1659 w 1659"/>
                <a:gd name="T35" fmla="*/ 109 h 133"/>
                <a:gd name="T36" fmla="*/ 1655 w 1659"/>
                <a:gd name="T37" fmla="*/ 94 h 133"/>
                <a:gd name="T38" fmla="*/ 1649 w 1659"/>
                <a:gd name="T39" fmla="*/ 90 h 133"/>
                <a:gd name="T40" fmla="*/ 1640 w 1659"/>
                <a:gd name="T41" fmla="*/ 88 h 133"/>
                <a:gd name="T42" fmla="*/ 1564 w 1659"/>
                <a:gd name="T43" fmla="*/ 90 h 133"/>
                <a:gd name="T44" fmla="*/ 1337 w 1659"/>
                <a:gd name="T45" fmla="*/ 88 h 133"/>
                <a:gd name="T46" fmla="*/ 1298 w 1659"/>
                <a:gd name="T47" fmla="*/ 87 h 133"/>
                <a:gd name="T48" fmla="*/ 1185 w 1659"/>
                <a:gd name="T49" fmla="*/ 76 h 133"/>
                <a:gd name="T50" fmla="*/ 1034 w 1659"/>
                <a:gd name="T51" fmla="*/ 57 h 133"/>
                <a:gd name="T52" fmla="*/ 844 w 1659"/>
                <a:gd name="T53" fmla="*/ 33 h 133"/>
                <a:gd name="T54" fmla="*/ 654 w 1659"/>
                <a:gd name="T55" fmla="*/ 11 h 133"/>
                <a:gd name="T56" fmla="*/ 568 w 1659"/>
                <a:gd name="T57" fmla="*/ 5 h 133"/>
                <a:gd name="T58" fmla="*/ 483 w 1659"/>
                <a:gd name="T59" fmla="*/ 0 h 133"/>
                <a:gd name="T60" fmla="*/ 398 w 1659"/>
                <a:gd name="T61" fmla="*/ 3 h 133"/>
                <a:gd name="T62" fmla="*/ 312 w 1659"/>
                <a:gd name="T63" fmla="*/ 11 h 133"/>
                <a:gd name="T64" fmla="*/ 274 w 1659"/>
                <a:gd name="T65" fmla="*/ 17 h 133"/>
                <a:gd name="T66" fmla="*/ 196 w 1659"/>
                <a:gd name="T67" fmla="*/ 30 h 133"/>
                <a:gd name="T68" fmla="*/ 121 w 1659"/>
                <a:gd name="T69" fmla="*/ 49 h 133"/>
                <a:gd name="T70" fmla="*/ 46 w 1659"/>
                <a:gd name="T71" fmla="*/ 76 h 133"/>
                <a:gd name="T72" fmla="*/ 11 w 1659"/>
                <a:gd name="T73" fmla="*/ 91 h 133"/>
                <a:gd name="T74" fmla="*/ 3 w 1659"/>
                <a:gd name="T75" fmla="*/ 96 h 133"/>
                <a:gd name="T76" fmla="*/ 0 w 1659"/>
                <a:gd name="T77" fmla="*/ 103 h 133"/>
                <a:gd name="T78" fmla="*/ 2 w 1659"/>
                <a:gd name="T79" fmla="*/ 116 h 133"/>
                <a:gd name="T80" fmla="*/ 14 w 1659"/>
                <a:gd name="T81" fmla="*/ 127 h 133"/>
                <a:gd name="T82" fmla="*/ 27 w 1659"/>
                <a:gd name="T83" fmla="*/ 128 h 133"/>
                <a:gd name="T84" fmla="*/ 32 w 1659"/>
                <a:gd name="T85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59" h="133">
                  <a:moveTo>
                    <a:pt x="32" y="127"/>
                  </a:moveTo>
                  <a:lnTo>
                    <a:pt x="32" y="127"/>
                  </a:lnTo>
                  <a:lnTo>
                    <a:pt x="66" y="112"/>
                  </a:lnTo>
                  <a:lnTo>
                    <a:pt x="101" y="98"/>
                  </a:lnTo>
                  <a:lnTo>
                    <a:pt x="137" y="87"/>
                  </a:lnTo>
                  <a:lnTo>
                    <a:pt x="173" y="78"/>
                  </a:lnTo>
                  <a:lnTo>
                    <a:pt x="210" y="69"/>
                  </a:lnTo>
                  <a:lnTo>
                    <a:pt x="248" y="61"/>
                  </a:lnTo>
                  <a:lnTo>
                    <a:pt x="286" y="55"/>
                  </a:lnTo>
                  <a:lnTo>
                    <a:pt x="324" y="51"/>
                  </a:lnTo>
                  <a:lnTo>
                    <a:pt x="363" y="48"/>
                  </a:lnTo>
                  <a:lnTo>
                    <a:pt x="401" y="45"/>
                  </a:lnTo>
                  <a:lnTo>
                    <a:pt x="440" y="44"/>
                  </a:lnTo>
                  <a:lnTo>
                    <a:pt x="479" y="44"/>
                  </a:lnTo>
                  <a:lnTo>
                    <a:pt x="554" y="45"/>
                  </a:lnTo>
                  <a:lnTo>
                    <a:pt x="630" y="51"/>
                  </a:lnTo>
                  <a:lnTo>
                    <a:pt x="630" y="51"/>
                  </a:lnTo>
                  <a:lnTo>
                    <a:pt x="724" y="60"/>
                  </a:lnTo>
                  <a:lnTo>
                    <a:pt x="817" y="70"/>
                  </a:lnTo>
                  <a:lnTo>
                    <a:pt x="1004" y="94"/>
                  </a:lnTo>
                  <a:lnTo>
                    <a:pt x="1004" y="94"/>
                  </a:lnTo>
                  <a:lnTo>
                    <a:pt x="1160" y="115"/>
                  </a:lnTo>
                  <a:lnTo>
                    <a:pt x="1239" y="124"/>
                  </a:lnTo>
                  <a:lnTo>
                    <a:pt x="1278" y="127"/>
                  </a:lnTo>
                  <a:lnTo>
                    <a:pt x="1318" y="128"/>
                  </a:lnTo>
                  <a:lnTo>
                    <a:pt x="1318" y="128"/>
                  </a:lnTo>
                  <a:lnTo>
                    <a:pt x="1398" y="131"/>
                  </a:lnTo>
                  <a:lnTo>
                    <a:pt x="1478" y="133"/>
                  </a:lnTo>
                  <a:lnTo>
                    <a:pt x="1560" y="131"/>
                  </a:lnTo>
                  <a:lnTo>
                    <a:pt x="1640" y="130"/>
                  </a:lnTo>
                  <a:lnTo>
                    <a:pt x="1640" y="130"/>
                  </a:lnTo>
                  <a:lnTo>
                    <a:pt x="1644" y="128"/>
                  </a:lnTo>
                  <a:lnTo>
                    <a:pt x="1649" y="128"/>
                  </a:lnTo>
                  <a:lnTo>
                    <a:pt x="1655" y="122"/>
                  </a:lnTo>
                  <a:lnTo>
                    <a:pt x="1658" y="116"/>
                  </a:lnTo>
                  <a:lnTo>
                    <a:pt x="1659" y="109"/>
                  </a:lnTo>
                  <a:lnTo>
                    <a:pt x="1658" y="100"/>
                  </a:lnTo>
                  <a:lnTo>
                    <a:pt x="1655" y="94"/>
                  </a:lnTo>
                  <a:lnTo>
                    <a:pt x="1652" y="91"/>
                  </a:lnTo>
                  <a:lnTo>
                    <a:pt x="1649" y="90"/>
                  </a:lnTo>
                  <a:lnTo>
                    <a:pt x="1644" y="88"/>
                  </a:lnTo>
                  <a:lnTo>
                    <a:pt x="1640" y="88"/>
                  </a:lnTo>
                  <a:lnTo>
                    <a:pt x="1640" y="88"/>
                  </a:lnTo>
                  <a:lnTo>
                    <a:pt x="1564" y="90"/>
                  </a:lnTo>
                  <a:lnTo>
                    <a:pt x="1488" y="90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298" y="87"/>
                  </a:lnTo>
                  <a:lnTo>
                    <a:pt x="1261" y="84"/>
                  </a:lnTo>
                  <a:lnTo>
                    <a:pt x="1185" y="76"/>
                  </a:lnTo>
                  <a:lnTo>
                    <a:pt x="1110" y="67"/>
                  </a:lnTo>
                  <a:lnTo>
                    <a:pt x="1034" y="57"/>
                  </a:lnTo>
                  <a:lnTo>
                    <a:pt x="1034" y="57"/>
                  </a:lnTo>
                  <a:lnTo>
                    <a:pt x="844" y="33"/>
                  </a:lnTo>
                  <a:lnTo>
                    <a:pt x="749" y="2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568" y="5"/>
                  </a:lnTo>
                  <a:lnTo>
                    <a:pt x="526" y="2"/>
                  </a:lnTo>
                  <a:lnTo>
                    <a:pt x="483" y="0"/>
                  </a:lnTo>
                  <a:lnTo>
                    <a:pt x="440" y="2"/>
                  </a:lnTo>
                  <a:lnTo>
                    <a:pt x="398" y="3"/>
                  </a:lnTo>
                  <a:lnTo>
                    <a:pt x="355" y="6"/>
                  </a:lnTo>
                  <a:lnTo>
                    <a:pt x="312" y="11"/>
                  </a:lnTo>
                  <a:lnTo>
                    <a:pt x="312" y="11"/>
                  </a:lnTo>
                  <a:lnTo>
                    <a:pt x="274" y="17"/>
                  </a:lnTo>
                  <a:lnTo>
                    <a:pt x="235" y="23"/>
                  </a:lnTo>
                  <a:lnTo>
                    <a:pt x="196" y="30"/>
                  </a:lnTo>
                  <a:lnTo>
                    <a:pt x="158" y="39"/>
                  </a:lnTo>
                  <a:lnTo>
                    <a:pt x="121" y="49"/>
                  </a:lnTo>
                  <a:lnTo>
                    <a:pt x="84" y="61"/>
                  </a:lnTo>
                  <a:lnTo>
                    <a:pt x="46" y="76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93"/>
                  </a:lnTo>
                  <a:lnTo>
                    <a:pt x="3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8" y="124"/>
                  </a:lnTo>
                  <a:lnTo>
                    <a:pt x="14" y="127"/>
                  </a:lnTo>
                  <a:lnTo>
                    <a:pt x="23" y="128"/>
                  </a:lnTo>
                  <a:lnTo>
                    <a:pt x="27" y="128"/>
                  </a:lnTo>
                  <a:lnTo>
                    <a:pt x="32" y="127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2" name="Freeform 155">
              <a:extLst>
                <a:ext uri="{FF2B5EF4-FFF2-40B4-BE49-F238E27FC236}">
                  <a16:creationId xmlns:a16="http://schemas.microsoft.com/office/drawing/2014/main" id="{FBEE8479-A10E-113E-94D1-6130981A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843"/>
              <a:ext cx="520" cy="477"/>
            </a:xfrm>
            <a:custGeom>
              <a:avLst/>
              <a:gdLst>
                <a:gd name="T0" fmla="*/ 356 w 1560"/>
                <a:gd name="T1" fmla="*/ 276 h 1431"/>
                <a:gd name="T2" fmla="*/ 161 w 1560"/>
                <a:gd name="T3" fmla="*/ 625 h 1431"/>
                <a:gd name="T4" fmla="*/ 38 w 1560"/>
                <a:gd name="T5" fmla="*/ 870 h 1431"/>
                <a:gd name="T6" fmla="*/ 10 w 1560"/>
                <a:gd name="T7" fmla="*/ 947 h 1431"/>
                <a:gd name="T8" fmla="*/ 0 w 1560"/>
                <a:gd name="T9" fmla="*/ 1036 h 1431"/>
                <a:gd name="T10" fmla="*/ 10 w 1560"/>
                <a:gd name="T11" fmla="*/ 1164 h 1431"/>
                <a:gd name="T12" fmla="*/ 32 w 1560"/>
                <a:gd name="T13" fmla="*/ 1223 h 1431"/>
                <a:gd name="T14" fmla="*/ 52 w 1560"/>
                <a:gd name="T15" fmla="*/ 1251 h 1431"/>
                <a:gd name="T16" fmla="*/ 114 w 1560"/>
                <a:gd name="T17" fmla="*/ 1294 h 1431"/>
                <a:gd name="T18" fmla="*/ 234 w 1560"/>
                <a:gd name="T19" fmla="*/ 1336 h 1431"/>
                <a:gd name="T20" fmla="*/ 408 w 1560"/>
                <a:gd name="T21" fmla="*/ 1383 h 1431"/>
                <a:gd name="T22" fmla="*/ 647 w 1560"/>
                <a:gd name="T23" fmla="*/ 1425 h 1431"/>
                <a:gd name="T24" fmla="*/ 785 w 1560"/>
                <a:gd name="T25" fmla="*/ 1431 h 1431"/>
                <a:gd name="T26" fmla="*/ 923 w 1560"/>
                <a:gd name="T27" fmla="*/ 1416 h 1431"/>
                <a:gd name="T28" fmla="*/ 1036 w 1560"/>
                <a:gd name="T29" fmla="*/ 1388 h 1431"/>
                <a:gd name="T30" fmla="*/ 1188 w 1560"/>
                <a:gd name="T31" fmla="*/ 1330 h 1431"/>
                <a:gd name="T32" fmla="*/ 1283 w 1560"/>
                <a:gd name="T33" fmla="*/ 1281 h 1431"/>
                <a:gd name="T34" fmla="*/ 1364 w 1560"/>
                <a:gd name="T35" fmla="*/ 1219 h 1431"/>
                <a:gd name="T36" fmla="*/ 1409 w 1560"/>
                <a:gd name="T37" fmla="*/ 1156 h 1431"/>
                <a:gd name="T38" fmla="*/ 1482 w 1560"/>
                <a:gd name="T39" fmla="*/ 963 h 1431"/>
                <a:gd name="T40" fmla="*/ 1548 w 1560"/>
                <a:gd name="T41" fmla="*/ 742 h 1431"/>
                <a:gd name="T42" fmla="*/ 1560 w 1560"/>
                <a:gd name="T43" fmla="*/ 637 h 1431"/>
                <a:gd name="T44" fmla="*/ 1551 w 1560"/>
                <a:gd name="T45" fmla="*/ 457 h 1431"/>
                <a:gd name="T46" fmla="*/ 1537 w 1560"/>
                <a:gd name="T47" fmla="*/ 68 h 1431"/>
                <a:gd name="T48" fmla="*/ 1523 w 1560"/>
                <a:gd name="T49" fmla="*/ 49 h 1431"/>
                <a:gd name="T50" fmla="*/ 1498 w 1560"/>
                <a:gd name="T51" fmla="*/ 56 h 1431"/>
                <a:gd name="T52" fmla="*/ 1495 w 1560"/>
                <a:gd name="T53" fmla="*/ 68 h 1431"/>
                <a:gd name="T54" fmla="*/ 1517 w 1560"/>
                <a:gd name="T55" fmla="*/ 671 h 1431"/>
                <a:gd name="T56" fmla="*/ 1507 w 1560"/>
                <a:gd name="T57" fmla="*/ 739 h 1431"/>
                <a:gd name="T58" fmla="*/ 1471 w 1560"/>
                <a:gd name="T59" fmla="*/ 861 h 1431"/>
                <a:gd name="T60" fmla="*/ 1401 w 1560"/>
                <a:gd name="T61" fmla="*/ 1069 h 1431"/>
                <a:gd name="T62" fmla="*/ 1355 w 1560"/>
                <a:gd name="T63" fmla="*/ 1165 h 1431"/>
                <a:gd name="T64" fmla="*/ 1295 w 1560"/>
                <a:gd name="T65" fmla="*/ 1223 h 1431"/>
                <a:gd name="T66" fmla="*/ 1183 w 1560"/>
                <a:gd name="T67" fmla="*/ 1287 h 1431"/>
                <a:gd name="T68" fmla="*/ 1088 w 1560"/>
                <a:gd name="T69" fmla="*/ 1327 h 1431"/>
                <a:gd name="T70" fmla="*/ 940 w 1560"/>
                <a:gd name="T71" fmla="*/ 1372 h 1431"/>
                <a:gd name="T72" fmla="*/ 825 w 1560"/>
                <a:gd name="T73" fmla="*/ 1388 h 1431"/>
                <a:gd name="T74" fmla="*/ 687 w 1560"/>
                <a:gd name="T75" fmla="*/ 1386 h 1431"/>
                <a:gd name="T76" fmla="*/ 551 w 1560"/>
                <a:gd name="T77" fmla="*/ 1369 h 1431"/>
                <a:gd name="T78" fmla="*/ 295 w 1560"/>
                <a:gd name="T79" fmla="*/ 1311 h 1431"/>
                <a:gd name="T80" fmla="*/ 167 w 1560"/>
                <a:gd name="T81" fmla="*/ 1272 h 1431"/>
                <a:gd name="T82" fmla="*/ 101 w 1560"/>
                <a:gd name="T83" fmla="*/ 1241 h 1431"/>
                <a:gd name="T84" fmla="*/ 65 w 1560"/>
                <a:gd name="T85" fmla="*/ 1196 h 1431"/>
                <a:gd name="T86" fmla="*/ 47 w 1560"/>
                <a:gd name="T87" fmla="*/ 1141 h 1431"/>
                <a:gd name="T88" fmla="*/ 41 w 1560"/>
                <a:gd name="T89" fmla="*/ 1054 h 1431"/>
                <a:gd name="T90" fmla="*/ 53 w 1560"/>
                <a:gd name="T91" fmla="*/ 947 h 1431"/>
                <a:gd name="T92" fmla="*/ 80 w 1560"/>
                <a:gd name="T93" fmla="*/ 876 h 1431"/>
                <a:gd name="T94" fmla="*/ 209 w 1560"/>
                <a:gd name="T95" fmla="*/ 625 h 1431"/>
                <a:gd name="T96" fmla="*/ 454 w 1560"/>
                <a:gd name="T97" fmla="*/ 187 h 1431"/>
                <a:gd name="T98" fmla="*/ 545 w 1560"/>
                <a:gd name="T99" fmla="*/ 31 h 1431"/>
                <a:gd name="T100" fmla="*/ 548 w 1560"/>
                <a:gd name="T101" fmla="*/ 14 h 1431"/>
                <a:gd name="T102" fmla="*/ 522 w 1560"/>
                <a:gd name="T103" fmla="*/ 0 h 1431"/>
                <a:gd name="T104" fmla="*/ 509 w 1560"/>
                <a:gd name="T105" fmla="*/ 1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0" h="1431">
                  <a:moveTo>
                    <a:pt x="509" y="10"/>
                  </a:moveTo>
                  <a:lnTo>
                    <a:pt x="509" y="10"/>
                  </a:lnTo>
                  <a:lnTo>
                    <a:pt x="432" y="142"/>
                  </a:lnTo>
                  <a:lnTo>
                    <a:pt x="356" y="276"/>
                  </a:lnTo>
                  <a:lnTo>
                    <a:pt x="280" y="409"/>
                  </a:lnTo>
                  <a:lnTo>
                    <a:pt x="206" y="543"/>
                  </a:lnTo>
                  <a:lnTo>
                    <a:pt x="206" y="543"/>
                  </a:lnTo>
                  <a:lnTo>
                    <a:pt x="161" y="625"/>
                  </a:lnTo>
                  <a:lnTo>
                    <a:pt x="118" y="705"/>
                  </a:lnTo>
                  <a:lnTo>
                    <a:pt x="77" y="787"/>
                  </a:lnTo>
                  <a:lnTo>
                    <a:pt x="57" y="828"/>
                  </a:lnTo>
                  <a:lnTo>
                    <a:pt x="38" y="870"/>
                  </a:lnTo>
                  <a:lnTo>
                    <a:pt x="38" y="870"/>
                  </a:lnTo>
                  <a:lnTo>
                    <a:pt x="26" y="895"/>
                  </a:lnTo>
                  <a:lnTo>
                    <a:pt x="17" y="920"/>
                  </a:lnTo>
                  <a:lnTo>
                    <a:pt x="10" y="947"/>
                  </a:lnTo>
                  <a:lnTo>
                    <a:pt x="5" y="974"/>
                  </a:lnTo>
                  <a:lnTo>
                    <a:pt x="5" y="974"/>
                  </a:lnTo>
                  <a:lnTo>
                    <a:pt x="3" y="1005"/>
                  </a:lnTo>
                  <a:lnTo>
                    <a:pt x="0" y="1036"/>
                  </a:lnTo>
                  <a:lnTo>
                    <a:pt x="0" y="1069"/>
                  </a:lnTo>
                  <a:lnTo>
                    <a:pt x="0" y="1101"/>
                  </a:lnTo>
                  <a:lnTo>
                    <a:pt x="4" y="1133"/>
                  </a:lnTo>
                  <a:lnTo>
                    <a:pt x="10" y="1164"/>
                  </a:lnTo>
                  <a:lnTo>
                    <a:pt x="14" y="1180"/>
                  </a:lnTo>
                  <a:lnTo>
                    <a:pt x="19" y="1195"/>
                  </a:lnTo>
                  <a:lnTo>
                    <a:pt x="25" y="1208"/>
                  </a:lnTo>
                  <a:lnTo>
                    <a:pt x="32" y="1223"/>
                  </a:lnTo>
                  <a:lnTo>
                    <a:pt x="32" y="1223"/>
                  </a:lnTo>
                  <a:lnTo>
                    <a:pt x="38" y="1234"/>
                  </a:lnTo>
                  <a:lnTo>
                    <a:pt x="46" y="1242"/>
                  </a:lnTo>
                  <a:lnTo>
                    <a:pt x="52" y="1251"/>
                  </a:lnTo>
                  <a:lnTo>
                    <a:pt x="60" y="1259"/>
                  </a:lnTo>
                  <a:lnTo>
                    <a:pt x="77" y="1274"/>
                  </a:lnTo>
                  <a:lnTo>
                    <a:pt x="95" y="1285"/>
                  </a:lnTo>
                  <a:lnTo>
                    <a:pt x="114" y="1294"/>
                  </a:lnTo>
                  <a:lnTo>
                    <a:pt x="135" y="1303"/>
                  </a:lnTo>
                  <a:lnTo>
                    <a:pt x="178" y="1318"/>
                  </a:lnTo>
                  <a:lnTo>
                    <a:pt x="178" y="1318"/>
                  </a:lnTo>
                  <a:lnTo>
                    <a:pt x="234" y="1336"/>
                  </a:lnTo>
                  <a:lnTo>
                    <a:pt x="292" y="1354"/>
                  </a:lnTo>
                  <a:lnTo>
                    <a:pt x="350" y="1369"/>
                  </a:lnTo>
                  <a:lnTo>
                    <a:pt x="408" y="1383"/>
                  </a:lnTo>
                  <a:lnTo>
                    <a:pt x="408" y="1383"/>
                  </a:lnTo>
                  <a:lnTo>
                    <a:pt x="475" y="1397"/>
                  </a:lnTo>
                  <a:lnTo>
                    <a:pt x="543" y="1410"/>
                  </a:lnTo>
                  <a:lnTo>
                    <a:pt x="613" y="1421"/>
                  </a:lnTo>
                  <a:lnTo>
                    <a:pt x="647" y="1425"/>
                  </a:lnTo>
                  <a:lnTo>
                    <a:pt x="681" y="1428"/>
                  </a:lnTo>
                  <a:lnTo>
                    <a:pt x="717" y="1430"/>
                  </a:lnTo>
                  <a:lnTo>
                    <a:pt x="751" y="1431"/>
                  </a:lnTo>
                  <a:lnTo>
                    <a:pt x="785" y="1431"/>
                  </a:lnTo>
                  <a:lnTo>
                    <a:pt x="819" y="1430"/>
                  </a:lnTo>
                  <a:lnTo>
                    <a:pt x="855" y="1427"/>
                  </a:lnTo>
                  <a:lnTo>
                    <a:pt x="889" y="1422"/>
                  </a:lnTo>
                  <a:lnTo>
                    <a:pt x="923" y="1416"/>
                  </a:lnTo>
                  <a:lnTo>
                    <a:pt x="957" y="1409"/>
                  </a:lnTo>
                  <a:lnTo>
                    <a:pt x="957" y="1409"/>
                  </a:lnTo>
                  <a:lnTo>
                    <a:pt x="996" y="1398"/>
                  </a:lnTo>
                  <a:lnTo>
                    <a:pt x="1036" y="1388"/>
                  </a:lnTo>
                  <a:lnTo>
                    <a:pt x="1075" y="1376"/>
                  </a:lnTo>
                  <a:lnTo>
                    <a:pt x="1113" y="1361"/>
                  </a:lnTo>
                  <a:lnTo>
                    <a:pt x="1150" y="1346"/>
                  </a:lnTo>
                  <a:lnTo>
                    <a:pt x="1188" y="1330"/>
                  </a:lnTo>
                  <a:lnTo>
                    <a:pt x="1225" y="1312"/>
                  </a:lnTo>
                  <a:lnTo>
                    <a:pt x="1260" y="1293"/>
                  </a:lnTo>
                  <a:lnTo>
                    <a:pt x="1260" y="1293"/>
                  </a:lnTo>
                  <a:lnTo>
                    <a:pt x="1283" y="1281"/>
                  </a:lnTo>
                  <a:lnTo>
                    <a:pt x="1303" y="1266"/>
                  </a:lnTo>
                  <a:lnTo>
                    <a:pt x="1324" y="1251"/>
                  </a:lnTo>
                  <a:lnTo>
                    <a:pt x="1345" y="1235"/>
                  </a:lnTo>
                  <a:lnTo>
                    <a:pt x="1364" y="1219"/>
                  </a:lnTo>
                  <a:lnTo>
                    <a:pt x="1382" y="1199"/>
                  </a:lnTo>
                  <a:lnTo>
                    <a:pt x="1397" y="1179"/>
                  </a:lnTo>
                  <a:lnTo>
                    <a:pt x="1409" y="1156"/>
                  </a:lnTo>
                  <a:lnTo>
                    <a:pt x="1409" y="1156"/>
                  </a:lnTo>
                  <a:lnTo>
                    <a:pt x="1430" y="1109"/>
                  </a:lnTo>
                  <a:lnTo>
                    <a:pt x="1447" y="1061"/>
                  </a:lnTo>
                  <a:lnTo>
                    <a:pt x="1482" y="963"/>
                  </a:lnTo>
                  <a:lnTo>
                    <a:pt x="1482" y="963"/>
                  </a:lnTo>
                  <a:lnTo>
                    <a:pt x="1499" y="908"/>
                  </a:lnTo>
                  <a:lnTo>
                    <a:pt x="1517" y="853"/>
                  </a:lnTo>
                  <a:lnTo>
                    <a:pt x="1534" y="798"/>
                  </a:lnTo>
                  <a:lnTo>
                    <a:pt x="1548" y="742"/>
                  </a:lnTo>
                  <a:lnTo>
                    <a:pt x="1548" y="742"/>
                  </a:lnTo>
                  <a:lnTo>
                    <a:pt x="1554" y="708"/>
                  </a:lnTo>
                  <a:lnTo>
                    <a:pt x="1559" y="672"/>
                  </a:lnTo>
                  <a:lnTo>
                    <a:pt x="1560" y="637"/>
                  </a:lnTo>
                  <a:lnTo>
                    <a:pt x="1559" y="599"/>
                  </a:lnTo>
                  <a:lnTo>
                    <a:pt x="1556" y="528"/>
                  </a:lnTo>
                  <a:lnTo>
                    <a:pt x="1551" y="457"/>
                  </a:lnTo>
                  <a:lnTo>
                    <a:pt x="1551" y="457"/>
                  </a:lnTo>
                  <a:lnTo>
                    <a:pt x="1538" y="90"/>
                  </a:lnTo>
                  <a:lnTo>
                    <a:pt x="1538" y="90"/>
                  </a:lnTo>
                  <a:lnTo>
                    <a:pt x="1537" y="68"/>
                  </a:lnTo>
                  <a:lnTo>
                    <a:pt x="1537" y="68"/>
                  </a:lnTo>
                  <a:lnTo>
                    <a:pt x="1537" y="63"/>
                  </a:lnTo>
                  <a:lnTo>
                    <a:pt x="1535" y="59"/>
                  </a:lnTo>
                  <a:lnTo>
                    <a:pt x="1529" y="53"/>
                  </a:lnTo>
                  <a:lnTo>
                    <a:pt x="1523" y="49"/>
                  </a:lnTo>
                  <a:lnTo>
                    <a:pt x="1514" y="47"/>
                  </a:lnTo>
                  <a:lnTo>
                    <a:pt x="1507" y="49"/>
                  </a:lnTo>
                  <a:lnTo>
                    <a:pt x="1501" y="53"/>
                  </a:lnTo>
                  <a:lnTo>
                    <a:pt x="1498" y="56"/>
                  </a:lnTo>
                  <a:lnTo>
                    <a:pt x="1496" y="59"/>
                  </a:lnTo>
                  <a:lnTo>
                    <a:pt x="1495" y="63"/>
                  </a:lnTo>
                  <a:lnTo>
                    <a:pt x="1495" y="68"/>
                  </a:lnTo>
                  <a:lnTo>
                    <a:pt x="1495" y="68"/>
                  </a:lnTo>
                  <a:lnTo>
                    <a:pt x="1508" y="369"/>
                  </a:lnTo>
                  <a:lnTo>
                    <a:pt x="1514" y="519"/>
                  </a:lnTo>
                  <a:lnTo>
                    <a:pt x="1517" y="671"/>
                  </a:lnTo>
                  <a:lnTo>
                    <a:pt x="1517" y="671"/>
                  </a:lnTo>
                  <a:lnTo>
                    <a:pt x="1517" y="687"/>
                  </a:lnTo>
                  <a:lnTo>
                    <a:pt x="1514" y="705"/>
                  </a:lnTo>
                  <a:lnTo>
                    <a:pt x="1511" y="721"/>
                  </a:lnTo>
                  <a:lnTo>
                    <a:pt x="1507" y="739"/>
                  </a:lnTo>
                  <a:lnTo>
                    <a:pt x="1498" y="772"/>
                  </a:lnTo>
                  <a:lnTo>
                    <a:pt x="1488" y="804"/>
                  </a:lnTo>
                  <a:lnTo>
                    <a:pt x="1488" y="804"/>
                  </a:lnTo>
                  <a:lnTo>
                    <a:pt x="1471" y="861"/>
                  </a:lnTo>
                  <a:lnTo>
                    <a:pt x="1453" y="917"/>
                  </a:lnTo>
                  <a:lnTo>
                    <a:pt x="1415" y="1029"/>
                  </a:lnTo>
                  <a:lnTo>
                    <a:pt x="1415" y="1029"/>
                  </a:lnTo>
                  <a:lnTo>
                    <a:pt x="1401" y="1069"/>
                  </a:lnTo>
                  <a:lnTo>
                    <a:pt x="1385" y="1109"/>
                  </a:lnTo>
                  <a:lnTo>
                    <a:pt x="1376" y="1128"/>
                  </a:lnTo>
                  <a:lnTo>
                    <a:pt x="1366" y="1147"/>
                  </a:lnTo>
                  <a:lnTo>
                    <a:pt x="1355" y="1165"/>
                  </a:lnTo>
                  <a:lnTo>
                    <a:pt x="1341" y="1182"/>
                  </a:lnTo>
                  <a:lnTo>
                    <a:pt x="1341" y="1182"/>
                  </a:lnTo>
                  <a:lnTo>
                    <a:pt x="1318" y="1204"/>
                  </a:lnTo>
                  <a:lnTo>
                    <a:pt x="1295" y="1223"/>
                  </a:lnTo>
                  <a:lnTo>
                    <a:pt x="1268" y="1241"/>
                  </a:lnTo>
                  <a:lnTo>
                    <a:pt x="1240" y="1259"/>
                  </a:lnTo>
                  <a:lnTo>
                    <a:pt x="1211" y="1274"/>
                  </a:lnTo>
                  <a:lnTo>
                    <a:pt x="1183" y="1287"/>
                  </a:lnTo>
                  <a:lnTo>
                    <a:pt x="1153" y="1300"/>
                  </a:lnTo>
                  <a:lnTo>
                    <a:pt x="1125" y="1312"/>
                  </a:lnTo>
                  <a:lnTo>
                    <a:pt x="1125" y="1312"/>
                  </a:lnTo>
                  <a:lnTo>
                    <a:pt x="1088" y="1327"/>
                  </a:lnTo>
                  <a:lnTo>
                    <a:pt x="1052" y="1339"/>
                  </a:lnTo>
                  <a:lnTo>
                    <a:pt x="1015" y="1351"/>
                  </a:lnTo>
                  <a:lnTo>
                    <a:pt x="978" y="1363"/>
                  </a:lnTo>
                  <a:lnTo>
                    <a:pt x="940" y="1372"/>
                  </a:lnTo>
                  <a:lnTo>
                    <a:pt x="901" y="1379"/>
                  </a:lnTo>
                  <a:lnTo>
                    <a:pt x="862" y="1385"/>
                  </a:lnTo>
                  <a:lnTo>
                    <a:pt x="825" y="1388"/>
                  </a:lnTo>
                  <a:lnTo>
                    <a:pt x="825" y="1388"/>
                  </a:lnTo>
                  <a:lnTo>
                    <a:pt x="790" y="1389"/>
                  </a:lnTo>
                  <a:lnTo>
                    <a:pt x="755" y="1389"/>
                  </a:lnTo>
                  <a:lnTo>
                    <a:pt x="721" y="1388"/>
                  </a:lnTo>
                  <a:lnTo>
                    <a:pt x="687" y="1386"/>
                  </a:lnTo>
                  <a:lnTo>
                    <a:pt x="653" y="1383"/>
                  </a:lnTo>
                  <a:lnTo>
                    <a:pt x="619" y="1379"/>
                  </a:lnTo>
                  <a:lnTo>
                    <a:pt x="551" y="1369"/>
                  </a:lnTo>
                  <a:lnTo>
                    <a:pt x="551" y="1369"/>
                  </a:lnTo>
                  <a:lnTo>
                    <a:pt x="487" y="1357"/>
                  </a:lnTo>
                  <a:lnTo>
                    <a:pt x="423" y="1343"/>
                  </a:lnTo>
                  <a:lnTo>
                    <a:pt x="359" y="1329"/>
                  </a:lnTo>
                  <a:lnTo>
                    <a:pt x="295" y="1311"/>
                  </a:lnTo>
                  <a:lnTo>
                    <a:pt x="295" y="1311"/>
                  </a:lnTo>
                  <a:lnTo>
                    <a:pt x="252" y="1299"/>
                  </a:lnTo>
                  <a:lnTo>
                    <a:pt x="210" y="1285"/>
                  </a:lnTo>
                  <a:lnTo>
                    <a:pt x="167" y="1272"/>
                  </a:lnTo>
                  <a:lnTo>
                    <a:pt x="126" y="1256"/>
                  </a:lnTo>
                  <a:lnTo>
                    <a:pt x="126" y="1256"/>
                  </a:lnTo>
                  <a:lnTo>
                    <a:pt x="112" y="1248"/>
                  </a:lnTo>
                  <a:lnTo>
                    <a:pt x="101" y="1241"/>
                  </a:lnTo>
                  <a:lnTo>
                    <a:pt x="90" y="1231"/>
                  </a:lnTo>
                  <a:lnTo>
                    <a:pt x="81" y="1220"/>
                  </a:lnTo>
                  <a:lnTo>
                    <a:pt x="72" y="1208"/>
                  </a:lnTo>
                  <a:lnTo>
                    <a:pt x="65" y="1196"/>
                  </a:lnTo>
                  <a:lnTo>
                    <a:pt x="59" y="1183"/>
                  </a:lnTo>
                  <a:lnTo>
                    <a:pt x="55" y="1170"/>
                  </a:lnTo>
                  <a:lnTo>
                    <a:pt x="50" y="1156"/>
                  </a:lnTo>
                  <a:lnTo>
                    <a:pt x="47" y="1141"/>
                  </a:lnTo>
                  <a:lnTo>
                    <a:pt x="43" y="1112"/>
                  </a:lnTo>
                  <a:lnTo>
                    <a:pt x="41" y="1082"/>
                  </a:lnTo>
                  <a:lnTo>
                    <a:pt x="41" y="1054"/>
                  </a:lnTo>
                  <a:lnTo>
                    <a:pt x="41" y="1054"/>
                  </a:lnTo>
                  <a:lnTo>
                    <a:pt x="43" y="1018"/>
                  </a:lnTo>
                  <a:lnTo>
                    <a:pt x="46" y="983"/>
                  </a:lnTo>
                  <a:lnTo>
                    <a:pt x="49" y="965"/>
                  </a:lnTo>
                  <a:lnTo>
                    <a:pt x="53" y="947"/>
                  </a:lnTo>
                  <a:lnTo>
                    <a:pt x="57" y="931"/>
                  </a:lnTo>
                  <a:lnTo>
                    <a:pt x="63" y="914"/>
                  </a:lnTo>
                  <a:lnTo>
                    <a:pt x="63" y="914"/>
                  </a:lnTo>
                  <a:lnTo>
                    <a:pt x="80" y="876"/>
                  </a:lnTo>
                  <a:lnTo>
                    <a:pt x="96" y="840"/>
                  </a:lnTo>
                  <a:lnTo>
                    <a:pt x="133" y="767"/>
                  </a:lnTo>
                  <a:lnTo>
                    <a:pt x="170" y="695"/>
                  </a:lnTo>
                  <a:lnTo>
                    <a:pt x="209" y="625"/>
                  </a:lnTo>
                  <a:lnTo>
                    <a:pt x="209" y="625"/>
                  </a:lnTo>
                  <a:lnTo>
                    <a:pt x="291" y="478"/>
                  </a:lnTo>
                  <a:lnTo>
                    <a:pt x="372" y="332"/>
                  </a:lnTo>
                  <a:lnTo>
                    <a:pt x="454" y="187"/>
                  </a:lnTo>
                  <a:lnTo>
                    <a:pt x="539" y="43"/>
                  </a:lnTo>
                  <a:lnTo>
                    <a:pt x="539" y="43"/>
                  </a:lnTo>
                  <a:lnTo>
                    <a:pt x="545" y="31"/>
                  </a:lnTo>
                  <a:lnTo>
                    <a:pt x="545" y="31"/>
                  </a:lnTo>
                  <a:lnTo>
                    <a:pt x="548" y="26"/>
                  </a:lnTo>
                  <a:lnTo>
                    <a:pt x="548" y="22"/>
                  </a:lnTo>
                  <a:lnTo>
                    <a:pt x="548" y="19"/>
                  </a:lnTo>
                  <a:lnTo>
                    <a:pt x="548" y="14"/>
                  </a:lnTo>
                  <a:lnTo>
                    <a:pt x="543" y="8"/>
                  </a:lnTo>
                  <a:lnTo>
                    <a:pt x="537" y="3"/>
                  </a:lnTo>
                  <a:lnTo>
                    <a:pt x="530" y="0"/>
                  </a:lnTo>
                  <a:lnTo>
                    <a:pt x="522" y="0"/>
                  </a:lnTo>
                  <a:lnTo>
                    <a:pt x="519" y="1"/>
                  </a:lnTo>
                  <a:lnTo>
                    <a:pt x="515" y="3"/>
                  </a:lnTo>
                  <a:lnTo>
                    <a:pt x="512" y="6"/>
                  </a:lnTo>
                  <a:lnTo>
                    <a:pt x="509" y="10"/>
                  </a:lnTo>
                  <a:lnTo>
                    <a:pt x="50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9132E688-FD05-4F32-1A8D-EFBE67FD5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781"/>
              <a:ext cx="674" cy="459"/>
            </a:xfrm>
            <a:custGeom>
              <a:avLst/>
              <a:gdLst>
                <a:gd name="T0" fmla="*/ 11 w 2021"/>
                <a:gd name="T1" fmla="*/ 420 h 1378"/>
                <a:gd name="T2" fmla="*/ 1 w 2021"/>
                <a:gd name="T3" fmla="*/ 653 h 1378"/>
                <a:gd name="T4" fmla="*/ 34 w 2021"/>
                <a:gd name="T5" fmla="*/ 768 h 1378"/>
                <a:gd name="T6" fmla="*/ 80 w 2021"/>
                <a:gd name="T7" fmla="*/ 833 h 1378"/>
                <a:gd name="T8" fmla="*/ 156 w 2021"/>
                <a:gd name="T9" fmla="*/ 894 h 1378"/>
                <a:gd name="T10" fmla="*/ 343 w 2021"/>
                <a:gd name="T11" fmla="*/ 1008 h 1378"/>
                <a:gd name="T12" fmla="*/ 805 w 2021"/>
                <a:gd name="T13" fmla="*/ 1284 h 1378"/>
                <a:gd name="T14" fmla="*/ 895 w 2021"/>
                <a:gd name="T15" fmla="*/ 1322 h 1378"/>
                <a:gd name="T16" fmla="*/ 1012 w 2021"/>
                <a:gd name="T17" fmla="*/ 1345 h 1378"/>
                <a:gd name="T18" fmla="*/ 1268 w 2021"/>
                <a:gd name="T19" fmla="*/ 1368 h 1378"/>
                <a:gd name="T20" fmla="*/ 1462 w 2021"/>
                <a:gd name="T21" fmla="*/ 1378 h 1378"/>
                <a:gd name="T22" fmla="*/ 1644 w 2021"/>
                <a:gd name="T23" fmla="*/ 1357 h 1378"/>
                <a:gd name="T24" fmla="*/ 1795 w 2021"/>
                <a:gd name="T25" fmla="*/ 1304 h 1378"/>
                <a:gd name="T26" fmla="*/ 1871 w 2021"/>
                <a:gd name="T27" fmla="*/ 1255 h 1378"/>
                <a:gd name="T28" fmla="*/ 1935 w 2021"/>
                <a:gd name="T29" fmla="*/ 1195 h 1378"/>
                <a:gd name="T30" fmla="*/ 1984 w 2021"/>
                <a:gd name="T31" fmla="*/ 1121 h 1378"/>
                <a:gd name="T32" fmla="*/ 2013 w 2021"/>
                <a:gd name="T33" fmla="*/ 1033 h 1378"/>
                <a:gd name="T34" fmla="*/ 2021 w 2021"/>
                <a:gd name="T35" fmla="*/ 965 h 1378"/>
                <a:gd name="T36" fmla="*/ 2010 w 2021"/>
                <a:gd name="T37" fmla="*/ 879 h 1378"/>
                <a:gd name="T38" fmla="*/ 1981 w 2021"/>
                <a:gd name="T39" fmla="*/ 797 h 1378"/>
                <a:gd name="T40" fmla="*/ 1932 w 2021"/>
                <a:gd name="T41" fmla="*/ 726 h 1378"/>
                <a:gd name="T42" fmla="*/ 1843 w 2021"/>
                <a:gd name="T43" fmla="*/ 646 h 1378"/>
                <a:gd name="T44" fmla="*/ 1231 w 2021"/>
                <a:gd name="T45" fmla="*/ 126 h 1378"/>
                <a:gd name="T46" fmla="*/ 1234 w 2021"/>
                <a:gd name="T47" fmla="*/ 19 h 1378"/>
                <a:gd name="T48" fmla="*/ 1228 w 2021"/>
                <a:gd name="T49" fmla="*/ 4 h 1378"/>
                <a:gd name="T50" fmla="*/ 1200 w 2021"/>
                <a:gd name="T51" fmla="*/ 4 h 1378"/>
                <a:gd name="T52" fmla="*/ 1192 w 2021"/>
                <a:gd name="T53" fmla="*/ 19 h 1378"/>
                <a:gd name="T54" fmla="*/ 1195 w 2021"/>
                <a:gd name="T55" fmla="*/ 123 h 1378"/>
                <a:gd name="T56" fmla="*/ 1203 w 2021"/>
                <a:gd name="T57" fmla="*/ 157 h 1378"/>
                <a:gd name="T58" fmla="*/ 1281 w 2021"/>
                <a:gd name="T59" fmla="*/ 224 h 1378"/>
                <a:gd name="T60" fmla="*/ 1865 w 2021"/>
                <a:gd name="T61" fmla="*/ 720 h 1378"/>
                <a:gd name="T62" fmla="*/ 1932 w 2021"/>
                <a:gd name="T63" fmla="*/ 797 h 1378"/>
                <a:gd name="T64" fmla="*/ 1961 w 2021"/>
                <a:gd name="T65" fmla="*/ 857 h 1378"/>
                <a:gd name="T66" fmla="*/ 1978 w 2021"/>
                <a:gd name="T67" fmla="*/ 924 h 1378"/>
                <a:gd name="T68" fmla="*/ 1978 w 2021"/>
                <a:gd name="T69" fmla="*/ 980 h 1378"/>
                <a:gd name="T70" fmla="*/ 1960 w 2021"/>
                <a:gd name="T71" fmla="*/ 1068 h 1378"/>
                <a:gd name="T72" fmla="*/ 1920 w 2021"/>
                <a:gd name="T73" fmla="*/ 1148 h 1378"/>
                <a:gd name="T74" fmla="*/ 1860 w 2021"/>
                <a:gd name="T75" fmla="*/ 1213 h 1378"/>
                <a:gd name="T76" fmla="*/ 1804 w 2021"/>
                <a:gd name="T77" fmla="*/ 1252 h 1378"/>
                <a:gd name="T78" fmla="*/ 1712 w 2021"/>
                <a:gd name="T79" fmla="*/ 1293 h 1378"/>
                <a:gd name="T80" fmla="*/ 1612 w 2021"/>
                <a:gd name="T81" fmla="*/ 1322 h 1378"/>
                <a:gd name="T82" fmla="*/ 1409 w 2021"/>
                <a:gd name="T83" fmla="*/ 1335 h 1378"/>
                <a:gd name="T84" fmla="*/ 1051 w 2021"/>
                <a:gd name="T85" fmla="*/ 1308 h 1378"/>
                <a:gd name="T86" fmla="*/ 947 w 2021"/>
                <a:gd name="T87" fmla="*/ 1292 h 1378"/>
                <a:gd name="T88" fmla="*/ 816 w 2021"/>
                <a:gd name="T89" fmla="*/ 1243 h 1378"/>
                <a:gd name="T90" fmla="*/ 184 w 2021"/>
                <a:gd name="T91" fmla="*/ 864 h 1378"/>
                <a:gd name="T92" fmla="*/ 112 w 2021"/>
                <a:gd name="T93" fmla="*/ 806 h 1378"/>
                <a:gd name="T94" fmla="*/ 58 w 2021"/>
                <a:gd name="T95" fmla="*/ 717 h 1378"/>
                <a:gd name="T96" fmla="*/ 46 w 2021"/>
                <a:gd name="T97" fmla="*/ 673 h 1378"/>
                <a:gd name="T98" fmla="*/ 44 w 2021"/>
                <a:gd name="T99" fmla="*/ 560 h 1378"/>
                <a:gd name="T100" fmla="*/ 72 w 2021"/>
                <a:gd name="T101" fmla="*/ 105 h 1378"/>
                <a:gd name="T102" fmla="*/ 72 w 2021"/>
                <a:gd name="T103" fmla="*/ 65 h 1378"/>
                <a:gd name="T104" fmla="*/ 55 w 2021"/>
                <a:gd name="T105" fmla="*/ 55 h 1378"/>
                <a:gd name="T106" fmla="*/ 32 w 2021"/>
                <a:gd name="T107" fmla="*/ 7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1" h="1378">
                  <a:moveTo>
                    <a:pt x="32" y="74"/>
                  </a:moveTo>
                  <a:lnTo>
                    <a:pt x="32" y="74"/>
                  </a:lnTo>
                  <a:lnTo>
                    <a:pt x="11" y="420"/>
                  </a:lnTo>
                  <a:lnTo>
                    <a:pt x="11" y="420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0" y="624"/>
                  </a:lnTo>
                  <a:lnTo>
                    <a:pt x="1" y="653"/>
                  </a:lnTo>
                  <a:lnTo>
                    <a:pt x="6" y="683"/>
                  </a:lnTo>
                  <a:lnTo>
                    <a:pt x="13" y="713"/>
                  </a:lnTo>
                  <a:lnTo>
                    <a:pt x="22" y="739"/>
                  </a:lnTo>
                  <a:lnTo>
                    <a:pt x="34" y="768"/>
                  </a:lnTo>
                  <a:lnTo>
                    <a:pt x="49" y="793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80" y="833"/>
                  </a:lnTo>
                  <a:lnTo>
                    <a:pt x="93" y="848"/>
                  </a:lnTo>
                  <a:lnTo>
                    <a:pt x="108" y="860"/>
                  </a:lnTo>
                  <a:lnTo>
                    <a:pt x="123" y="872"/>
                  </a:lnTo>
                  <a:lnTo>
                    <a:pt x="156" y="894"/>
                  </a:lnTo>
                  <a:lnTo>
                    <a:pt x="190" y="915"/>
                  </a:lnTo>
                  <a:lnTo>
                    <a:pt x="190" y="915"/>
                  </a:lnTo>
                  <a:lnTo>
                    <a:pt x="343" y="1008"/>
                  </a:lnTo>
                  <a:lnTo>
                    <a:pt x="343" y="1008"/>
                  </a:lnTo>
                  <a:lnTo>
                    <a:pt x="711" y="1231"/>
                  </a:lnTo>
                  <a:lnTo>
                    <a:pt x="711" y="1231"/>
                  </a:lnTo>
                  <a:lnTo>
                    <a:pt x="773" y="1267"/>
                  </a:lnTo>
                  <a:lnTo>
                    <a:pt x="805" y="1284"/>
                  </a:lnTo>
                  <a:lnTo>
                    <a:pt x="837" y="1299"/>
                  </a:lnTo>
                  <a:lnTo>
                    <a:pt x="837" y="1299"/>
                  </a:lnTo>
                  <a:lnTo>
                    <a:pt x="865" y="1311"/>
                  </a:lnTo>
                  <a:lnTo>
                    <a:pt x="895" y="1322"/>
                  </a:lnTo>
                  <a:lnTo>
                    <a:pt x="923" y="1329"/>
                  </a:lnTo>
                  <a:lnTo>
                    <a:pt x="953" y="1335"/>
                  </a:lnTo>
                  <a:lnTo>
                    <a:pt x="983" y="1341"/>
                  </a:lnTo>
                  <a:lnTo>
                    <a:pt x="1012" y="1345"/>
                  </a:lnTo>
                  <a:lnTo>
                    <a:pt x="1073" y="1351"/>
                  </a:lnTo>
                  <a:lnTo>
                    <a:pt x="1073" y="1351"/>
                  </a:lnTo>
                  <a:lnTo>
                    <a:pt x="1171" y="1359"/>
                  </a:lnTo>
                  <a:lnTo>
                    <a:pt x="1268" y="1368"/>
                  </a:lnTo>
                  <a:lnTo>
                    <a:pt x="1366" y="1375"/>
                  </a:lnTo>
                  <a:lnTo>
                    <a:pt x="1413" y="1376"/>
                  </a:lnTo>
                  <a:lnTo>
                    <a:pt x="1462" y="1378"/>
                  </a:lnTo>
                  <a:lnTo>
                    <a:pt x="1462" y="1378"/>
                  </a:lnTo>
                  <a:lnTo>
                    <a:pt x="1507" y="1376"/>
                  </a:lnTo>
                  <a:lnTo>
                    <a:pt x="1553" y="1373"/>
                  </a:lnTo>
                  <a:lnTo>
                    <a:pt x="1598" y="1366"/>
                  </a:lnTo>
                  <a:lnTo>
                    <a:pt x="1644" y="1357"/>
                  </a:lnTo>
                  <a:lnTo>
                    <a:pt x="1688" y="1345"/>
                  </a:lnTo>
                  <a:lnTo>
                    <a:pt x="1731" y="1330"/>
                  </a:lnTo>
                  <a:lnTo>
                    <a:pt x="1774" y="1313"/>
                  </a:lnTo>
                  <a:lnTo>
                    <a:pt x="1795" y="1304"/>
                  </a:lnTo>
                  <a:lnTo>
                    <a:pt x="1814" y="1292"/>
                  </a:lnTo>
                  <a:lnTo>
                    <a:pt x="1834" y="1280"/>
                  </a:lnTo>
                  <a:lnTo>
                    <a:pt x="1853" y="1268"/>
                  </a:lnTo>
                  <a:lnTo>
                    <a:pt x="1871" y="1255"/>
                  </a:lnTo>
                  <a:lnTo>
                    <a:pt x="1887" y="1241"/>
                  </a:lnTo>
                  <a:lnTo>
                    <a:pt x="1905" y="1226"/>
                  </a:lnTo>
                  <a:lnTo>
                    <a:pt x="1920" y="1212"/>
                  </a:lnTo>
                  <a:lnTo>
                    <a:pt x="1935" y="1195"/>
                  </a:lnTo>
                  <a:lnTo>
                    <a:pt x="1948" y="1177"/>
                  </a:lnTo>
                  <a:lnTo>
                    <a:pt x="1961" y="1160"/>
                  </a:lnTo>
                  <a:lnTo>
                    <a:pt x="1973" y="1140"/>
                  </a:lnTo>
                  <a:lnTo>
                    <a:pt x="1984" y="1121"/>
                  </a:lnTo>
                  <a:lnTo>
                    <a:pt x="1993" y="1100"/>
                  </a:lnTo>
                  <a:lnTo>
                    <a:pt x="2000" y="1079"/>
                  </a:lnTo>
                  <a:lnTo>
                    <a:pt x="2007" y="1056"/>
                  </a:lnTo>
                  <a:lnTo>
                    <a:pt x="2013" y="1033"/>
                  </a:lnTo>
                  <a:lnTo>
                    <a:pt x="2016" y="1010"/>
                  </a:lnTo>
                  <a:lnTo>
                    <a:pt x="2016" y="1010"/>
                  </a:lnTo>
                  <a:lnTo>
                    <a:pt x="2019" y="987"/>
                  </a:lnTo>
                  <a:lnTo>
                    <a:pt x="2021" y="965"/>
                  </a:lnTo>
                  <a:lnTo>
                    <a:pt x="2019" y="943"/>
                  </a:lnTo>
                  <a:lnTo>
                    <a:pt x="2018" y="921"/>
                  </a:lnTo>
                  <a:lnTo>
                    <a:pt x="2015" y="900"/>
                  </a:lnTo>
                  <a:lnTo>
                    <a:pt x="2010" y="879"/>
                  </a:lnTo>
                  <a:lnTo>
                    <a:pt x="2006" y="858"/>
                  </a:lnTo>
                  <a:lnTo>
                    <a:pt x="1998" y="837"/>
                  </a:lnTo>
                  <a:lnTo>
                    <a:pt x="1990" y="817"/>
                  </a:lnTo>
                  <a:lnTo>
                    <a:pt x="1981" y="797"/>
                  </a:lnTo>
                  <a:lnTo>
                    <a:pt x="1970" y="780"/>
                  </a:lnTo>
                  <a:lnTo>
                    <a:pt x="1958" y="760"/>
                  </a:lnTo>
                  <a:lnTo>
                    <a:pt x="1945" y="742"/>
                  </a:lnTo>
                  <a:lnTo>
                    <a:pt x="1932" y="726"/>
                  </a:lnTo>
                  <a:lnTo>
                    <a:pt x="1917" y="710"/>
                  </a:lnTo>
                  <a:lnTo>
                    <a:pt x="1900" y="695"/>
                  </a:lnTo>
                  <a:lnTo>
                    <a:pt x="1900" y="695"/>
                  </a:lnTo>
                  <a:lnTo>
                    <a:pt x="1843" y="646"/>
                  </a:lnTo>
                  <a:lnTo>
                    <a:pt x="1843" y="646"/>
                  </a:lnTo>
                  <a:lnTo>
                    <a:pt x="1246" y="140"/>
                  </a:lnTo>
                  <a:lnTo>
                    <a:pt x="1246" y="140"/>
                  </a:lnTo>
                  <a:lnTo>
                    <a:pt x="1231" y="126"/>
                  </a:lnTo>
                  <a:lnTo>
                    <a:pt x="1231" y="126"/>
                  </a:lnTo>
                  <a:lnTo>
                    <a:pt x="1237" y="141"/>
                  </a:lnTo>
                  <a:lnTo>
                    <a:pt x="1237" y="141"/>
                  </a:lnTo>
                  <a:lnTo>
                    <a:pt x="1234" y="19"/>
                  </a:lnTo>
                  <a:lnTo>
                    <a:pt x="1234" y="19"/>
                  </a:lnTo>
                  <a:lnTo>
                    <a:pt x="1234" y="15"/>
                  </a:lnTo>
                  <a:lnTo>
                    <a:pt x="1232" y="10"/>
                  </a:lnTo>
                  <a:lnTo>
                    <a:pt x="1228" y="4"/>
                  </a:lnTo>
                  <a:lnTo>
                    <a:pt x="1220" y="0"/>
                  </a:lnTo>
                  <a:lnTo>
                    <a:pt x="1213" y="0"/>
                  </a:lnTo>
                  <a:lnTo>
                    <a:pt x="1205" y="0"/>
                  </a:lnTo>
                  <a:lnTo>
                    <a:pt x="1200" y="4"/>
                  </a:lnTo>
                  <a:lnTo>
                    <a:pt x="1197" y="7"/>
                  </a:lnTo>
                  <a:lnTo>
                    <a:pt x="1195" y="10"/>
                  </a:lnTo>
                  <a:lnTo>
                    <a:pt x="1194" y="15"/>
                  </a:lnTo>
                  <a:lnTo>
                    <a:pt x="1192" y="19"/>
                  </a:lnTo>
                  <a:lnTo>
                    <a:pt x="1192" y="19"/>
                  </a:lnTo>
                  <a:lnTo>
                    <a:pt x="1195" y="111"/>
                  </a:lnTo>
                  <a:lnTo>
                    <a:pt x="1195" y="111"/>
                  </a:lnTo>
                  <a:lnTo>
                    <a:pt x="1195" y="123"/>
                  </a:lnTo>
                  <a:lnTo>
                    <a:pt x="1195" y="135"/>
                  </a:lnTo>
                  <a:lnTo>
                    <a:pt x="1197" y="147"/>
                  </a:lnTo>
                  <a:lnTo>
                    <a:pt x="1200" y="153"/>
                  </a:lnTo>
                  <a:lnTo>
                    <a:pt x="1203" y="157"/>
                  </a:lnTo>
                  <a:lnTo>
                    <a:pt x="1203" y="157"/>
                  </a:lnTo>
                  <a:lnTo>
                    <a:pt x="1222" y="175"/>
                  </a:lnTo>
                  <a:lnTo>
                    <a:pt x="1241" y="192"/>
                  </a:lnTo>
                  <a:lnTo>
                    <a:pt x="1281" y="224"/>
                  </a:lnTo>
                  <a:lnTo>
                    <a:pt x="1281" y="224"/>
                  </a:lnTo>
                  <a:lnTo>
                    <a:pt x="1617" y="509"/>
                  </a:lnTo>
                  <a:lnTo>
                    <a:pt x="1617" y="509"/>
                  </a:lnTo>
                  <a:lnTo>
                    <a:pt x="1865" y="720"/>
                  </a:lnTo>
                  <a:lnTo>
                    <a:pt x="1865" y="720"/>
                  </a:lnTo>
                  <a:lnTo>
                    <a:pt x="1890" y="744"/>
                  </a:lnTo>
                  <a:lnTo>
                    <a:pt x="1912" y="769"/>
                  </a:lnTo>
                  <a:lnTo>
                    <a:pt x="1932" y="797"/>
                  </a:lnTo>
                  <a:lnTo>
                    <a:pt x="1941" y="811"/>
                  </a:lnTo>
                  <a:lnTo>
                    <a:pt x="1948" y="826"/>
                  </a:lnTo>
                  <a:lnTo>
                    <a:pt x="1955" y="842"/>
                  </a:lnTo>
                  <a:lnTo>
                    <a:pt x="1961" y="857"/>
                  </a:lnTo>
                  <a:lnTo>
                    <a:pt x="1967" y="873"/>
                  </a:lnTo>
                  <a:lnTo>
                    <a:pt x="1972" y="889"/>
                  </a:lnTo>
                  <a:lnTo>
                    <a:pt x="1975" y="906"/>
                  </a:lnTo>
                  <a:lnTo>
                    <a:pt x="1978" y="924"/>
                  </a:lnTo>
                  <a:lnTo>
                    <a:pt x="1979" y="940"/>
                  </a:lnTo>
                  <a:lnTo>
                    <a:pt x="1979" y="958"/>
                  </a:lnTo>
                  <a:lnTo>
                    <a:pt x="1979" y="958"/>
                  </a:lnTo>
                  <a:lnTo>
                    <a:pt x="1978" y="980"/>
                  </a:lnTo>
                  <a:lnTo>
                    <a:pt x="1976" y="1002"/>
                  </a:lnTo>
                  <a:lnTo>
                    <a:pt x="1972" y="1025"/>
                  </a:lnTo>
                  <a:lnTo>
                    <a:pt x="1967" y="1047"/>
                  </a:lnTo>
                  <a:lnTo>
                    <a:pt x="1960" y="1068"/>
                  </a:lnTo>
                  <a:lnTo>
                    <a:pt x="1952" y="1088"/>
                  </a:lnTo>
                  <a:lnTo>
                    <a:pt x="1942" y="1109"/>
                  </a:lnTo>
                  <a:lnTo>
                    <a:pt x="1932" y="1128"/>
                  </a:lnTo>
                  <a:lnTo>
                    <a:pt x="1920" y="1148"/>
                  </a:lnTo>
                  <a:lnTo>
                    <a:pt x="1906" y="1166"/>
                  </a:lnTo>
                  <a:lnTo>
                    <a:pt x="1892" y="1182"/>
                  </a:lnTo>
                  <a:lnTo>
                    <a:pt x="1877" y="1198"/>
                  </a:lnTo>
                  <a:lnTo>
                    <a:pt x="1860" y="1213"/>
                  </a:lnTo>
                  <a:lnTo>
                    <a:pt x="1843" y="1228"/>
                  </a:lnTo>
                  <a:lnTo>
                    <a:pt x="1823" y="1240"/>
                  </a:lnTo>
                  <a:lnTo>
                    <a:pt x="1804" y="1252"/>
                  </a:lnTo>
                  <a:lnTo>
                    <a:pt x="1804" y="1252"/>
                  </a:lnTo>
                  <a:lnTo>
                    <a:pt x="1782" y="1264"/>
                  </a:lnTo>
                  <a:lnTo>
                    <a:pt x="1758" y="1274"/>
                  </a:lnTo>
                  <a:lnTo>
                    <a:pt x="1736" y="1284"/>
                  </a:lnTo>
                  <a:lnTo>
                    <a:pt x="1712" y="1293"/>
                  </a:lnTo>
                  <a:lnTo>
                    <a:pt x="1687" y="1302"/>
                  </a:lnTo>
                  <a:lnTo>
                    <a:pt x="1663" y="1310"/>
                  </a:lnTo>
                  <a:lnTo>
                    <a:pt x="1638" y="1316"/>
                  </a:lnTo>
                  <a:lnTo>
                    <a:pt x="1612" y="1322"/>
                  </a:lnTo>
                  <a:lnTo>
                    <a:pt x="1562" y="1329"/>
                  </a:lnTo>
                  <a:lnTo>
                    <a:pt x="1511" y="1335"/>
                  </a:lnTo>
                  <a:lnTo>
                    <a:pt x="1461" y="1336"/>
                  </a:lnTo>
                  <a:lnTo>
                    <a:pt x="1409" y="1335"/>
                  </a:lnTo>
                  <a:lnTo>
                    <a:pt x="1409" y="1335"/>
                  </a:lnTo>
                  <a:lnTo>
                    <a:pt x="1254" y="1323"/>
                  </a:lnTo>
                  <a:lnTo>
                    <a:pt x="1254" y="1323"/>
                  </a:lnTo>
                  <a:lnTo>
                    <a:pt x="1051" y="1308"/>
                  </a:lnTo>
                  <a:lnTo>
                    <a:pt x="1051" y="1308"/>
                  </a:lnTo>
                  <a:lnTo>
                    <a:pt x="1015" y="1304"/>
                  </a:lnTo>
                  <a:lnTo>
                    <a:pt x="981" y="1299"/>
                  </a:lnTo>
                  <a:lnTo>
                    <a:pt x="947" y="1292"/>
                  </a:lnTo>
                  <a:lnTo>
                    <a:pt x="913" y="1283"/>
                  </a:lnTo>
                  <a:lnTo>
                    <a:pt x="880" y="1271"/>
                  </a:lnTo>
                  <a:lnTo>
                    <a:pt x="848" y="1259"/>
                  </a:lnTo>
                  <a:lnTo>
                    <a:pt x="816" y="1243"/>
                  </a:lnTo>
                  <a:lnTo>
                    <a:pt x="785" y="1226"/>
                  </a:lnTo>
                  <a:lnTo>
                    <a:pt x="785" y="1226"/>
                  </a:lnTo>
                  <a:lnTo>
                    <a:pt x="484" y="1045"/>
                  </a:lnTo>
                  <a:lnTo>
                    <a:pt x="184" y="864"/>
                  </a:lnTo>
                  <a:lnTo>
                    <a:pt x="184" y="864"/>
                  </a:lnTo>
                  <a:lnTo>
                    <a:pt x="159" y="846"/>
                  </a:lnTo>
                  <a:lnTo>
                    <a:pt x="135" y="827"/>
                  </a:lnTo>
                  <a:lnTo>
                    <a:pt x="112" y="806"/>
                  </a:lnTo>
                  <a:lnTo>
                    <a:pt x="93" y="782"/>
                  </a:lnTo>
                  <a:lnTo>
                    <a:pt x="77" y="759"/>
                  </a:lnTo>
                  <a:lnTo>
                    <a:pt x="63" y="732"/>
                  </a:lnTo>
                  <a:lnTo>
                    <a:pt x="58" y="717"/>
                  </a:lnTo>
                  <a:lnTo>
                    <a:pt x="53" y="702"/>
                  </a:lnTo>
                  <a:lnTo>
                    <a:pt x="49" y="687"/>
                  </a:lnTo>
                  <a:lnTo>
                    <a:pt x="46" y="673"/>
                  </a:lnTo>
                  <a:lnTo>
                    <a:pt x="46" y="673"/>
                  </a:lnTo>
                  <a:lnTo>
                    <a:pt x="43" y="653"/>
                  </a:lnTo>
                  <a:lnTo>
                    <a:pt x="41" y="635"/>
                  </a:lnTo>
                  <a:lnTo>
                    <a:pt x="41" y="598"/>
                  </a:lnTo>
                  <a:lnTo>
                    <a:pt x="44" y="560"/>
                  </a:lnTo>
                  <a:lnTo>
                    <a:pt x="47" y="523"/>
                  </a:lnTo>
                  <a:lnTo>
                    <a:pt x="47" y="523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0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8" y="59"/>
                  </a:lnTo>
                  <a:lnTo>
                    <a:pt x="62" y="55"/>
                  </a:lnTo>
                  <a:lnTo>
                    <a:pt x="55" y="55"/>
                  </a:lnTo>
                  <a:lnTo>
                    <a:pt x="47" y="55"/>
                  </a:lnTo>
                  <a:lnTo>
                    <a:pt x="40" y="59"/>
                  </a:lnTo>
                  <a:lnTo>
                    <a:pt x="34" y="65"/>
                  </a:lnTo>
                  <a:lnTo>
                    <a:pt x="32" y="70"/>
                  </a:lnTo>
                  <a:lnTo>
                    <a:pt x="32" y="74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Freeform 157">
              <a:extLst>
                <a:ext uri="{FF2B5EF4-FFF2-40B4-BE49-F238E27FC236}">
                  <a16:creationId xmlns:a16="http://schemas.microsoft.com/office/drawing/2014/main" id="{EFE778E4-75D5-16C6-80FE-6AD5AF6A4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985"/>
              <a:ext cx="625" cy="180"/>
            </a:xfrm>
            <a:custGeom>
              <a:avLst/>
              <a:gdLst>
                <a:gd name="T0" fmla="*/ 1834 w 1875"/>
                <a:gd name="T1" fmla="*/ 289 h 540"/>
                <a:gd name="T2" fmla="*/ 1834 w 1875"/>
                <a:gd name="T3" fmla="*/ 294 h 540"/>
                <a:gd name="T4" fmla="*/ 1831 w 1875"/>
                <a:gd name="T5" fmla="*/ 306 h 540"/>
                <a:gd name="T6" fmla="*/ 1828 w 1875"/>
                <a:gd name="T7" fmla="*/ 318 h 540"/>
                <a:gd name="T8" fmla="*/ 1819 w 1875"/>
                <a:gd name="T9" fmla="*/ 337 h 540"/>
                <a:gd name="T10" fmla="*/ 1792 w 1875"/>
                <a:gd name="T11" fmla="*/ 371 h 540"/>
                <a:gd name="T12" fmla="*/ 1777 w 1875"/>
                <a:gd name="T13" fmla="*/ 386 h 540"/>
                <a:gd name="T14" fmla="*/ 1743 w 1875"/>
                <a:gd name="T15" fmla="*/ 411 h 540"/>
                <a:gd name="T16" fmla="*/ 1706 w 1875"/>
                <a:gd name="T17" fmla="*/ 430 h 540"/>
                <a:gd name="T18" fmla="*/ 1666 w 1875"/>
                <a:gd name="T19" fmla="*/ 445 h 540"/>
                <a:gd name="T20" fmla="*/ 1626 w 1875"/>
                <a:gd name="T21" fmla="*/ 459 h 540"/>
                <a:gd name="T22" fmla="*/ 1558 w 1875"/>
                <a:gd name="T23" fmla="*/ 473 h 540"/>
                <a:gd name="T24" fmla="*/ 1488 w 1875"/>
                <a:gd name="T25" fmla="*/ 484 h 540"/>
                <a:gd name="T26" fmla="*/ 1348 w 1875"/>
                <a:gd name="T27" fmla="*/ 496 h 540"/>
                <a:gd name="T28" fmla="*/ 1283 w 1875"/>
                <a:gd name="T29" fmla="*/ 499 h 540"/>
                <a:gd name="T30" fmla="*/ 1152 w 1875"/>
                <a:gd name="T31" fmla="*/ 497 h 540"/>
                <a:gd name="T32" fmla="*/ 1022 w 1875"/>
                <a:gd name="T33" fmla="*/ 485 h 540"/>
                <a:gd name="T34" fmla="*/ 892 w 1875"/>
                <a:gd name="T35" fmla="*/ 462 h 540"/>
                <a:gd name="T36" fmla="*/ 829 w 1875"/>
                <a:gd name="T37" fmla="*/ 445 h 540"/>
                <a:gd name="T38" fmla="*/ 765 w 1875"/>
                <a:gd name="T39" fmla="*/ 424 h 540"/>
                <a:gd name="T40" fmla="*/ 638 w 1875"/>
                <a:gd name="T41" fmla="*/ 375 h 540"/>
                <a:gd name="T42" fmla="*/ 517 w 1875"/>
                <a:gd name="T43" fmla="*/ 315 h 540"/>
                <a:gd name="T44" fmla="*/ 398 w 1875"/>
                <a:gd name="T45" fmla="*/ 248 h 540"/>
                <a:gd name="T46" fmla="*/ 340 w 1875"/>
                <a:gd name="T47" fmla="*/ 214 h 540"/>
                <a:gd name="T48" fmla="*/ 183 w 1875"/>
                <a:gd name="T49" fmla="*/ 113 h 540"/>
                <a:gd name="T50" fmla="*/ 30 w 1875"/>
                <a:gd name="T51" fmla="*/ 4 h 540"/>
                <a:gd name="T52" fmla="*/ 25 w 1875"/>
                <a:gd name="T53" fmla="*/ 1 h 540"/>
                <a:gd name="T54" fmla="*/ 18 w 1875"/>
                <a:gd name="T55" fmla="*/ 0 h 540"/>
                <a:gd name="T56" fmla="*/ 7 w 1875"/>
                <a:gd name="T57" fmla="*/ 4 h 540"/>
                <a:gd name="T58" fmla="*/ 0 w 1875"/>
                <a:gd name="T59" fmla="*/ 18 h 540"/>
                <a:gd name="T60" fmla="*/ 3 w 1875"/>
                <a:gd name="T61" fmla="*/ 34 h 540"/>
                <a:gd name="T62" fmla="*/ 9 w 1875"/>
                <a:gd name="T63" fmla="*/ 40 h 540"/>
                <a:gd name="T64" fmla="*/ 77 w 1875"/>
                <a:gd name="T65" fmla="*/ 89 h 540"/>
                <a:gd name="T66" fmla="*/ 215 w 1875"/>
                <a:gd name="T67" fmla="*/ 184 h 540"/>
                <a:gd name="T68" fmla="*/ 286 w 1875"/>
                <a:gd name="T69" fmla="*/ 228 h 540"/>
                <a:gd name="T70" fmla="*/ 407 w 1875"/>
                <a:gd name="T71" fmla="*/ 301 h 540"/>
                <a:gd name="T72" fmla="*/ 532 w 1875"/>
                <a:gd name="T73" fmla="*/ 369 h 540"/>
                <a:gd name="T74" fmla="*/ 659 w 1875"/>
                <a:gd name="T75" fmla="*/ 429 h 540"/>
                <a:gd name="T76" fmla="*/ 759 w 1875"/>
                <a:gd name="T77" fmla="*/ 467 h 540"/>
                <a:gd name="T78" fmla="*/ 791 w 1875"/>
                <a:gd name="T79" fmla="*/ 478 h 540"/>
                <a:gd name="T80" fmla="*/ 858 w 1875"/>
                <a:gd name="T81" fmla="*/ 496 h 540"/>
                <a:gd name="T82" fmla="*/ 992 w 1875"/>
                <a:gd name="T83" fmla="*/ 522 h 540"/>
                <a:gd name="T84" fmla="*/ 1127 w 1875"/>
                <a:gd name="T85" fmla="*/ 537 h 540"/>
                <a:gd name="T86" fmla="*/ 1264 w 1875"/>
                <a:gd name="T87" fmla="*/ 540 h 540"/>
                <a:gd name="T88" fmla="*/ 1332 w 1875"/>
                <a:gd name="T89" fmla="*/ 537 h 540"/>
                <a:gd name="T90" fmla="*/ 1449 w 1875"/>
                <a:gd name="T91" fmla="*/ 531 h 540"/>
                <a:gd name="T92" fmla="*/ 1540 w 1875"/>
                <a:gd name="T93" fmla="*/ 521 h 540"/>
                <a:gd name="T94" fmla="*/ 1601 w 1875"/>
                <a:gd name="T95" fmla="*/ 511 h 540"/>
                <a:gd name="T96" fmla="*/ 1659 w 1875"/>
                <a:gd name="T97" fmla="*/ 494 h 540"/>
                <a:gd name="T98" fmla="*/ 1714 w 1875"/>
                <a:gd name="T99" fmla="*/ 473 h 540"/>
                <a:gd name="T100" fmla="*/ 1766 w 1875"/>
                <a:gd name="T101" fmla="*/ 445 h 540"/>
                <a:gd name="T102" fmla="*/ 1789 w 1875"/>
                <a:gd name="T103" fmla="*/ 429 h 540"/>
                <a:gd name="T104" fmla="*/ 1821 w 1875"/>
                <a:gd name="T105" fmla="*/ 402 h 540"/>
                <a:gd name="T106" fmla="*/ 1849 w 1875"/>
                <a:gd name="T107" fmla="*/ 368 h 540"/>
                <a:gd name="T108" fmla="*/ 1868 w 1875"/>
                <a:gd name="T109" fmla="*/ 331 h 540"/>
                <a:gd name="T110" fmla="*/ 1874 w 1875"/>
                <a:gd name="T111" fmla="*/ 310 h 540"/>
                <a:gd name="T112" fmla="*/ 1875 w 1875"/>
                <a:gd name="T113" fmla="*/ 289 h 540"/>
                <a:gd name="T114" fmla="*/ 1875 w 1875"/>
                <a:gd name="T115" fmla="*/ 285 h 540"/>
                <a:gd name="T116" fmla="*/ 1868 w 1875"/>
                <a:gd name="T117" fmla="*/ 274 h 540"/>
                <a:gd name="T118" fmla="*/ 1855 w 1875"/>
                <a:gd name="T119" fmla="*/ 269 h 540"/>
                <a:gd name="T120" fmla="*/ 1840 w 1875"/>
                <a:gd name="T121" fmla="*/ 274 h 540"/>
                <a:gd name="T122" fmla="*/ 1835 w 1875"/>
                <a:gd name="T123" fmla="*/ 280 h 540"/>
                <a:gd name="T124" fmla="*/ 1834 w 1875"/>
                <a:gd name="T125" fmla="*/ 2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5" h="540">
                  <a:moveTo>
                    <a:pt x="1834" y="289"/>
                  </a:moveTo>
                  <a:lnTo>
                    <a:pt x="1834" y="289"/>
                  </a:lnTo>
                  <a:lnTo>
                    <a:pt x="1834" y="295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1" y="306"/>
                  </a:lnTo>
                  <a:lnTo>
                    <a:pt x="1828" y="318"/>
                  </a:lnTo>
                  <a:lnTo>
                    <a:pt x="1828" y="318"/>
                  </a:lnTo>
                  <a:lnTo>
                    <a:pt x="1824" y="326"/>
                  </a:lnTo>
                  <a:lnTo>
                    <a:pt x="1819" y="337"/>
                  </a:lnTo>
                  <a:lnTo>
                    <a:pt x="1807" y="355"/>
                  </a:lnTo>
                  <a:lnTo>
                    <a:pt x="1792" y="371"/>
                  </a:lnTo>
                  <a:lnTo>
                    <a:pt x="1777" y="386"/>
                  </a:lnTo>
                  <a:lnTo>
                    <a:pt x="1777" y="386"/>
                  </a:lnTo>
                  <a:lnTo>
                    <a:pt x="1761" y="399"/>
                  </a:lnTo>
                  <a:lnTo>
                    <a:pt x="1743" y="411"/>
                  </a:lnTo>
                  <a:lnTo>
                    <a:pt x="1724" y="421"/>
                  </a:lnTo>
                  <a:lnTo>
                    <a:pt x="1706" y="430"/>
                  </a:lnTo>
                  <a:lnTo>
                    <a:pt x="1685" y="439"/>
                  </a:lnTo>
                  <a:lnTo>
                    <a:pt x="1666" y="445"/>
                  </a:lnTo>
                  <a:lnTo>
                    <a:pt x="1626" y="459"/>
                  </a:lnTo>
                  <a:lnTo>
                    <a:pt x="1626" y="459"/>
                  </a:lnTo>
                  <a:lnTo>
                    <a:pt x="1592" y="467"/>
                  </a:lnTo>
                  <a:lnTo>
                    <a:pt x="1558" y="473"/>
                  </a:lnTo>
                  <a:lnTo>
                    <a:pt x="1524" y="479"/>
                  </a:lnTo>
                  <a:lnTo>
                    <a:pt x="1488" y="484"/>
                  </a:lnTo>
                  <a:lnTo>
                    <a:pt x="1418" y="491"/>
                  </a:lnTo>
                  <a:lnTo>
                    <a:pt x="1348" y="496"/>
                  </a:lnTo>
                  <a:lnTo>
                    <a:pt x="1348" y="496"/>
                  </a:lnTo>
                  <a:lnTo>
                    <a:pt x="1283" y="499"/>
                  </a:lnTo>
                  <a:lnTo>
                    <a:pt x="1218" y="499"/>
                  </a:lnTo>
                  <a:lnTo>
                    <a:pt x="1152" y="497"/>
                  </a:lnTo>
                  <a:lnTo>
                    <a:pt x="1087" y="493"/>
                  </a:lnTo>
                  <a:lnTo>
                    <a:pt x="1022" y="485"/>
                  </a:lnTo>
                  <a:lnTo>
                    <a:pt x="956" y="475"/>
                  </a:lnTo>
                  <a:lnTo>
                    <a:pt x="892" y="462"/>
                  </a:lnTo>
                  <a:lnTo>
                    <a:pt x="829" y="445"/>
                  </a:lnTo>
                  <a:lnTo>
                    <a:pt x="829" y="445"/>
                  </a:lnTo>
                  <a:lnTo>
                    <a:pt x="796" y="436"/>
                  </a:lnTo>
                  <a:lnTo>
                    <a:pt x="765" y="424"/>
                  </a:lnTo>
                  <a:lnTo>
                    <a:pt x="701" y="401"/>
                  </a:lnTo>
                  <a:lnTo>
                    <a:pt x="638" y="375"/>
                  </a:lnTo>
                  <a:lnTo>
                    <a:pt x="578" y="346"/>
                  </a:lnTo>
                  <a:lnTo>
                    <a:pt x="517" y="315"/>
                  </a:lnTo>
                  <a:lnTo>
                    <a:pt x="457" y="282"/>
                  </a:lnTo>
                  <a:lnTo>
                    <a:pt x="398" y="248"/>
                  </a:lnTo>
                  <a:lnTo>
                    <a:pt x="340" y="214"/>
                  </a:lnTo>
                  <a:lnTo>
                    <a:pt x="340" y="214"/>
                  </a:lnTo>
                  <a:lnTo>
                    <a:pt x="261" y="163"/>
                  </a:lnTo>
                  <a:lnTo>
                    <a:pt x="183" y="113"/>
                  </a:lnTo>
                  <a:lnTo>
                    <a:pt x="105" y="5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77" y="89"/>
                  </a:lnTo>
                  <a:lnTo>
                    <a:pt x="145" y="136"/>
                  </a:lnTo>
                  <a:lnTo>
                    <a:pt x="215" y="184"/>
                  </a:lnTo>
                  <a:lnTo>
                    <a:pt x="286" y="228"/>
                  </a:lnTo>
                  <a:lnTo>
                    <a:pt x="286" y="228"/>
                  </a:lnTo>
                  <a:lnTo>
                    <a:pt x="346" y="266"/>
                  </a:lnTo>
                  <a:lnTo>
                    <a:pt x="407" y="301"/>
                  </a:lnTo>
                  <a:lnTo>
                    <a:pt x="469" y="337"/>
                  </a:lnTo>
                  <a:lnTo>
                    <a:pt x="532" y="369"/>
                  </a:lnTo>
                  <a:lnTo>
                    <a:pt x="594" y="401"/>
                  </a:lnTo>
                  <a:lnTo>
                    <a:pt x="659" y="429"/>
                  </a:lnTo>
                  <a:lnTo>
                    <a:pt x="725" y="456"/>
                  </a:lnTo>
                  <a:lnTo>
                    <a:pt x="759" y="467"/>
                  </a:lnTo>
                  <a:lnTo>
                    <a:pt x="791" y="478"/>
                  </a:lnTo>
                  <a:lnTo>
                    <a:pt x="791" y="478"/>
                  </a:lnTo>
                  <a:lnTo>
                    <a:pt x="826" y="487"/>
                  </a:lnTo>
                  <a:lnTo>
                    <a:pt x="858" y="496"/>
                  </a:lnTo>
                  <a:lnTo>
                    <a:pt x="925" y="511"/>
                  </a:lnTo>
                  <a:lnTo>
                    <a:pt x="992" y="522"/>
                  </a:lnTo>
                  <a:lnTo>
                    <a:pt x="1060" y="531"/>
                  </a:lnTo>
                  <a:lnTo>
                    <a:pt x="1127" y="537"/>
                  </a:lnTo>
                  <a:lnTo>
                    <a:pt x="1195" y="540"/>
                  </a:lnTo>
                  <a:lnTo>
                    <a:pt x="1264" y="540"/>
                  </a:lnTo>
                  <a:lnTo>
                    <a:pt x="1332" y="537"/>
                  </a:lnTo>
                  <a:lnTo>
                    <a:pt x="1332" y="537"/>
                  </a:lnTo>
                  <a:lnTo>
                    <a:pt x="1390" y="534"/>
                  </a:lnTo>
                  <a:lnTo>
                    <a:pt x="1449" y="531"/>
                  </a:lnTo>
                  <a:lnTo>
                    <a:pt x="1510" y="525"/>
                  </a:lnTo>
                  <a:lnTo>
                    <a:pt x="1540" y="521"/>
                  </a:lnTo>
                  <a:lnTo>
                    <a:pt x="1571" y="516"/>
                  </a:lnTo>
                  <a:lnTo>
                    <a:pt x="1601" y="511"/>
                  </a:lnTo>
                  <a:lnTo>
                    <a:pt x="1629" y="503"/>
                  </a:lnTo>
                  <a:lnTo>
                    <a:pt x="1659" y="494"/>
                  </a:lnTo>
                  <a:lnTo>
                    <a:pt x="1687" y="484"/>
                  </a:lnTo>
                  <a:lnTo>
                    <a:pt x="1714" y="473"/>
                  </a:lnTo>
                  <a:lnTo>
                    <a:pt x="1740" y="460"/>
                  </a:lnTo>
                  <a:lnTo>
                    <a:pt x="1766" y="445"/>
                  </a:lnTo>
                  <a:lnTo>
                    <a:pt x="1789" y="429"/>
                  </a:lnTo>
                  <a:lnTo>
                    <a:pt x="1789" y="429"/>
                  </a:lnTo>
                  <a:lnTo>
                    <a:pt x="1806" y="416"/>
                  </a:lnTo>
                  <a:lnTo>
                    <a:pt x="1821" y="402"/>
                  </a:lnTo>
                  <a:lnTo>
                    <a:pt x="1835" y="386"/>
                  </a:lnTo>
                  <a:lnTo>
                    <a:pt x="1849" y="368"/>
                  </a:lnTo>
                  <a:lnTo>
                    <a:pt x="1861" y="350"/>
                  </a:lnTo>
                  <a:lnTo>
                    <a:pt x="1868" y="331"/>
                  </a:lnTo>
                  <a:lnTo>
                    <a:pt x="1871" y="320"/>
                  </a:lnTo>
                  <a:lnTo>
                    <a:pt x="1874" y="310"/>
                  </a:lnTo>
                  <a:lnTo>
                    <a:pt x="1875" y="300"/>
                  </a:lnTo>
                  <a:lnTo>
                    <a:pt x="1875" y="289"/>
                  </a:lnTo>
                  <a:lnTo>
                    <a:pt x="1875" y="289"/>
                  </a:lnTo>
                  <a:lnTo>
                    <a:pt x="1875" y="285"/>
                  </a:lnTo>
                  <a:lnTo>
                    <a:pt x="1874" y="280"/>
                  </a:lnTo>
                  <a:lnTo>
                    <a:pt x="1868" y="274"/>
                  </a:lnTo>
                  <a:lnTo>
                    <a:pt x="1862" y="270"/>
                  </a:lnTo>
                  <a:lnTo>
                    <a:pt x="1855" y="269"/>
                  </a:lnTo>
                  <a:lnTo>
                    <a:pt x="1847" y="270"/>
                  </a:lnTo>
                  <a:lnTo>
                    <a:pt x="1840" y="274"/>
                  </a:lnTo>
                  <a:lnTo>
                    <a:pt x="1837" y="277"/>
                  </a:lnTo>
                  <a:lnTo>
                    <a:pt x="1835" y="280"/>
                  </a:lnTo>
                  <a:lnTo>
                    <a:pt x="1834" y="285"/>
                  </a:lnTo>
                  <a:lnTo>
                    <a:pt x="1834" y="289"/>
                  </a:lnTo>
                  <a:lnTo>
                    <a:pt x="183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Freeform 158">
              <a:extLst>
                <a:ext uri="{FF2B5EF4-FFF2-40B4-BE49-F238E27FC236}">
                  <a16:creationId xmlns:a16="http://schemas.microsoft.com/office/drawing/2014/main" id="{1DEE0210-371E-0C85-682C-6B6E95BC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778"/>
              <a:ext cx="214" cy="239"/>
            </a:xfrm>
            <a:custGeom>
              <a:avLst/>
              <a:gdLst>
                <a:gd name="T0" fmla="*/ 13 w 643"/>
                <a:gd name="T1" fmla="*/ 13 h 716"/>
                <a:gd name="T2" fmla="*/ 2 w 643"/>
                <a:gd name="T3" fmla="*/ 59 h 716"/>
                <a:gd name="T4" fmla="*/ 0 w 643"/>
                <a:gd name="T5" fmla="*/ 108 h 716"/>
                <a:gd name="T6" fmla="*/ 6 w 643"/>
                <a:gd name="T7" fmla="*/ 156 h 716"/>
                <a:gd name="T8" fmla="*/ 21 w 643"/>
                <a:gd name="T9" fmla="*/ 199 h 716"/>
                <a:gd name="T10" fmla="*/ 31 w 643"/>
                <a:gd name="T11" fmla="*/ 220 h 716"/>
                <a:gd name="T12" fmla="*/ 59 w 643"/>
                <a:gd name="T13" fmla="*/ 257 h 716"/>
                <a:gd name="T14" fmla="*/ 111 w 643"/>
                <a:gd name="T15" fmla="*/ 306 h 716"/>
                <a:gd name="T16" fmla="*/ 146 w 643"/>
                <a:gd name="T17" fmla="*/ 336 h 716"/>
                <a:gd name="T18" fmla="*/ 242 w 643"/>
                <a:gd name="T19" fmla="*/ 419 h 716"/>
                <a:gd name="T20" fmla="*/ 443 w 643"/>
                <a:gd name="T21" fmla="*/ 578 h 716"/>
                <a:gd name="T22" fmla="*/ 542 w 643"/>
                <a:gd name="T23" fmla="*/ 658 h 716"/>
                <a:gd name="T24" fmla="*/ 606 w 643"/>
                <a:gd name="T25" fmla="*/ 711 h 716"/>
                <a:gd name="T26" fmla="*/ 613 w 643"/>
                <a:gd name="T27" fmla="*/ 716 h 716"/>
                <a:gd name="T28" fmla="*/ 630 w 643"/>
                <a:gd name="T29" fmla="*/ 714 h 716"/>
                <a:gd name="T30" fmla="*/ 640 w 643"/>
                <a:gd name="T31" fmla="*/ 702 h 716"/>
                <a:gd name="T32" fmla="*/ 642 w 643"/>
                <a:gd name="T33" fmla="*/ 692 h 716"/>
                <a:gd name="T34" fmla="*/ 639 w 643"/>
                <a:gd name="T35" fmla="*/ 685 h 716"/>
                <a:gd name="T36" fmla="*/ 636 w 643"/>
                <a:gd name="T37" fmla="*/ 682 h 716"/>
                <a:gd name="T38" fmla="*/ 475 w 643"/>
                <a:gd name="T39" fmla="*/ 548 h 716"/>
                <a:gd name="T40" fmla="*/ 422 w 643"/>
                <a:gd name="T41" fmla="*/ 505 h 716"/>
                <a:gd name="T42" fmla="*/ 229 w 643"/>
                <a:gd name="T43" fmla="*/ 352 h 716"/>
                <a:gd name="T44" fmla="*/ 189 w 643"/>
                <a:gd name="T45" fmla="*/ 319 h 716"/>
                <a:gd name="T46" fmla="*/ 131 w 643"/>
                <a:gd name="T47" fmla="*/ 267 h 716"/>
                <a:gd name="T48" fmla="*/ 94 w 643"/>
                <a:gd name="T49" fmla="*/ 230 h 716"/>
                <a:gd name="T50" fmla="*/ 77 w 643"/>
                <a:gd name="T51" fmla="*/ 211 h 716"/>
                <a:gd name="T52" fmla="*/ 64 w 643"/>
                <a:gd name="T53" fmla="*/ 190 h 716"/>
                <a:gd name="T54" fmla="*/ 54 w 643"/>
                <a:gd name="T55" fmla="*/ 169 h 716"/>
                <a:gd name="T56" fmla="*/ 43 w 643"/>
                <a:gd name="T57" fmla="*/ 122 h 716"/>
                <a:gd name="T58" fmla="*/ 43 w 643"/>
                <a:gd name="T59" fmla="*/ 71 h 716"/>
                <a:gd name="T60" fmla="*/ 54 w 643"/>
                <a:gd name="T61" fmla="*/ 25 h 716"/>
                <a:gd name="T62" fmla="*/ 54 w 643"/>
                <a:gd name="T63" fmla="*/ 21 h 716"/>
                <a:gd name="T64" fmla="*/ 54 w 643"/>
                <a:gd name="T65" fmla="*/ 12 h 716"/>
                <a:gd name="T66" fmla="*/ 46 w 643"/>
                <a:gd name="T67" fmla="*/ 3 h 716"/>
                <a:gd name="T68" fmla="*/ 31 w 643"/>
                <a:gd name="T69" fmla="*/ 0 h 716"/>
                <a:gd name="T70" fmla="*/ 18 w 643"/>
                <a:gd name="T71" fmla="*/ 6 h 716"/>
                <a:gd name="T72" fmla="*/ 13 w 643"/>
                <a:gd name="T73" fmla="*/ 1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716">
                  <a:moveTo>
                    <a:pt x="13" y="13"/>
                  </a:moveTo>
                  <a:lnTo>
                    <a:pt x="13" y="13"/>
                  </a:lnTo>
                  <a:lnTo>
                    <a:pt x="6" y="36"/>
                  </a:lnTo>
                  <a:lnTo>
                    <a:pt x="2" y="59"/>
                  </a:lnTo>
                  <a:lnTo>
                    <a:pt x="0" y="83"/>
                  </a:lnTo>
                  <a:lnTo>
                    <a:pt x="0" y="108"/>
                  </a:lnTo>
                  <a:lnTo>
                    <a:pt x="2" y="132"/>
                  </a:lnTo>
                  <a:lnTo>
                    <a:pt x="6" y="156"/>
                  </a:lnTo>
                  <a:lnTo>
                    <a:pt x="12" y="180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31" y="220"/>
                  </a:lnTo>
                  <a:lnTo>
                    <a:pt x="45" y="238"/>
                  </a:lnTo>
                  <a:lnTo>
                    <a:pt x="59" y="257"/>
                  </a:lnTo>
                  <a:lnTo>
                    <a:pt x="76" y="273"/>
                  </a:lnTo>
                  <a:lnTo>
                    <a:pt x="111" y="306"/>
                  </a:lnTo>
                  <a:lnTo>
                    <a:pt x="146" y="336"/>
                  </a:lnTo>
                  <a:lnTo>
                    <a:pt x="146" y="336"/>
                  </a:lnTo>
                  <a:lnTo>
                    <a:pt x="193" y="377"/>
                  </a:lnTo>
                  <a:lnTo>
                    <a:pt x="242" y="419"/>
                  </a:lnTo>
                  <a:lnTo>
                    <a:pt x="343" y="497"/>
                  </a:lnTo>
                  <a:lnTo>
                    <a:pt x="443" y="578"/>
                  </a:lnTo>
                  <a:lnTo>
                    <a:pt x="542" y="658"/>
                  </a:lnTo>
                  <a:lnTo>
                    <a:pt x="542" y="658"/>
                  </a:lnTo>
                  <a:lnTo>
                    <a:pt x="606" y="711"/>
                  </a:lnTo>
                  <a:lnTo>
                    <a:pt x="606" y="711"/>
                  </a:lnTo>
                  <a:lnTo>
                    <a:pt x="610" y="714"/>
                  </a:lnTo>
                  <a:lnTo>
                    <a:pt x="613" y="716"/>
                  </a:lnTo>
                  <a:lnTo>
                    <a:pt x="622" y="716"/>
                  </a:lnTo>
                  <a:lnTo>
                    <a:pt x="630" y="714"/>
                  </a:lnTo>
                  <a:lnTo>
                    <a:pt x="636" y="710"/>
                  </a:lnTo>
                  <a:lnTo>
                    <a:pt x="640" y="702"/>
                  </a:lnTo>
                  <a:lnTo>
                    <a:pt x="643" y="696"/>
                  </a:lnTo>
                  <a:lnTo>
                    <a:pt x="642" y="692"/>
                  </a:lnTo>
                  <a:lnTo>
                    <a:pt x="642" y="689"/>
                  </a:lnTo>
                  <a:lnTo>
                    <a:pt x="639" y="685"/>
                  </a:lnTo>
                  <a:lnTo>
                    <a:pt x="636" y="682"/>
                  </a:lnTo>
                  <a:lnTo>
                    <a:pt x="636" y="682"/>
                  </a:lnTo>
                  <a:lnTo>
                    <a:pt x="529" y="593"/>
                  </a:lnTo>
                  <a:lnTo>
                    <a:pt x="475" y="548"/>
                  </a:lnTo>
                  <a:lnTo>
                    <a:pt x="422" y="505"/>
                  </a:lnTo>
                  <a:lnTo>
                    <a:pt x="422" y="505"/>
                  </a:lnTo>
                  <a:lnTo>
                    <a:pt x="325" y="429"/>
                  </a:lnTo>
                  <a:lnTo>
                    <a:pt x="229" y="352"/>
                  </a:lnTo>
                  <a:lnTo>
                    <a:pt x="229" y="352"/>
                  </a:lnTo>
                  <a:lnTo>
                    <a:pt x="189" y="319"/>
                  </a:lnTo>
                  <a:lnTo>
                    <a:pt x="149" y="285"/>
                  </a:lnTo>
                  <a:lnTo>
                    <a:pt x="131" y="267"/>
                  </a:lnTo>
                  <a:lnTo>
                    <a:pt x="111" y="250"/>
                  </a:lnTo>
                  <a:lnTo>
                    <a:pt x="94" y="230"/>
                  </a:lnTo>
                  <a:lnTo>
                    <a:pt x="77" y="211"/>
                  </a:lnTo>
                  <a:lnTo>
                    <a:pt x="77" y="211"/>
                  </a:lnTo>
                  <a:lnTo>
                    <a:pt x="70" y="201"/>
                  </a:lnTo>
                  <a:lnTo>
                    <a:pt x="64" y="190"/>
                  </a:lnTo>
                  <a:lnTo>
                    <a:pt x="58" y="180"/>
                  </a:lnTo>
                  <a:lnTo>
                    <a:pt x="54" y="169"/>
                  </a:lnTo>
                  <a:lnTo>
                    <a:pt x="46" y="146"/>
                  </a:lnTo>
                  <a:lnTo>
                    <a:pt x="43" y="122"/>
                  </a:lnTo>
                  <a:lnTo>
                    <a:pt x="42" y="97"/>
                  </a:lnTo>
                  <a:lnTo>
                    <a:pt x="43" y="71"/>
                  </a:lnTo>
                  <a:lnTo>
                    <a:pt x="46" y="48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Freeform 159">
              <a:extLst>
                <a:ext uri="{FF2B5EF4-FFF2-40B4-BE49-F238E27FC236}">
                  <a16:creationId xmlns:a16="http://schemas.microsoft.com/office/drawing/2014/main" id="{1EF29D28-481E-7F34-6321-EF66C52BB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800"/>
              <a:ext cx="158" cy="44"/>
            </a:xfrm>
            <a:custGeom>
              <a:avLst/>
              <a:gdLst>
                <a:gd name="T0" fmla="*/ 0 w 473"/>
                <a:gd name="T1" fmla="*/ 21 h 133"/>
                <a:gd name="T2" fmla="*/ 6 w 473"/>
                <a:gd name="T3" fmla="*/ 46 h 133"/>
                <a:gd name="T4" fmla="*/ 20 w 473"/>
                <a:gd name="T5" fmla="*/ 67 h 133"/>
                <a:gd name="T6" fmla="*/ 39 w 473"/>
                <a:gd name="T7" fmla="*/ 85 h 133"/>
                <a:gd name="T8" fmla="*/ 64 w 473"/>
                <a:gd name="T9" fmla="*/ 98 h 133"/>
                <a:gd name="T10" fmla="*/ 118 w 473"/>
                <a:gd name="T11" fmla="*/ 118 h 133"/>
                <a:gd name="T12" fmla="*/ 167 w 473"/>
                <a:gd name="T13" fmla="*/ 127 h 133"/>
                <a:gd name="T14" fmla="*/ 202 w 473"/>
                <a:gd name="T15" fmla="*/ 131 h 133"/>
                <a:gd name="T16" fmla="*/ 280 w 473"/>
                <a:gd name="T17" fmla="*/ 133 h 133"/>
                <a:gd name="T18" fmla="*/ 357 w 473"/>
                <a:gd name="T19" fmla="*/ 124 h 133"/>
                <a:gd name="T20" fmla="*/ 394 w 473"/>
                <a:gd name="T21" fmla="*/ 113 h 133"/>
                <a:gd name="T22" fmla="*/ 430 w 473"/>
                <a:gd name="T23" fmla="*/ 100 h 133"/>
                <a:gd name="T24" fmla="*/ 462 w 473"/>
                <a:gd name="T25" fmla="*/ 82 h 133"/>
                <a:gd name="T26" fmla="*/ 467 w 473"/>
                <a:gd name="T27" fmla="*/ 81 h 133"/>
                <a:gd name="T28" fmla="*/ 473 w 473"/>
                <a:gd name="T29" fmla="*/ 69 h 133"/>
                <a:gd name="T30" fmla="*/ 470 w 473"/>
                <a:gd name="T31" fmla="*/ 54 h 133"/>
                <a:gd name="T32" fmla="*/ 458 w 473"/>
                <a:gd name="T33" fmla="*/ 45 h 133"/>
                <a:gd name="T34" fmla="*/ 450 w 473"/>
                <a:gd name="T35" fmla="*/ 43 h 133"/>
                <a:gd name="T36" fmla="*/ 441 w 473"/>
                <a:gd name="T37" fmla="*/ 46 h 133"/>
                <a:gd name="T38" fmla="*/ 428 w 473"/>
                <a:gd name="T39" fmla="*/ 54 h 133"/>
                <a:gd name="T40" fmla="*/ 386 w 473"/>
                <a:gd name="T41" fmla="*/ 72 h 133"/>
                <a:gd name="T42" fmla="*/ 326 w 473"/>
                <a:gd name="T43" fmla="*/ 87 h 133"/>
                <a:gd name="T44" fmla="*/ 263 w 473"/>
                <a:gd name="T45" fmla="*/ 91 h 133"/>
                <a:gd name="T46" fmla="*/ 204 w 473"/>
                <a:gd name="T47" fmla="*/ 89 h 133"/>
                <a:gd name="T48" fmla="*/ 167 w 473"/>
                <a:gd name="T49" fmla="*/ 85 h 133"/>
                <a:gd name="T50" fmla="*/ 128 w 473"/>
                <a:gd name="T51" fmla="*/ 79 h 133"/>
                <a:gd name="T52" fmla="*/ 91 w 473"/>
                <a:gd name="T53" fmla="*/ 66 h 133"/>
                <a:gd name="T54" fmla="*/ 60 w 473"/>
                <a:gd name="T55" fmla="*/ 46 h 133"/>
                <a:gd name="T56" fmla="*/ 49 w 473"/>
                <a:gd name="T57" fmla="*/ 36 h 133"/>
                <a:gd name="T58" fmla="*/ 43 w 473"/>
                <a:gd name="T59" fmla="*/ 24 h 133"/>
                <a:gd name="T60" fmla="*/ 42 w 473"/>
                <a:gd name="T61" fmla="*/ 20 h 133"/>
                <a:gd name="T62" fmla="*/ 42 w 473"/>
                <a:gd name="T63" fmla="*/ 21 h 133"/>
                <a:gd name="T64" fmla="*/ 40 w 473"/>
                <a:gd name="T65" fmla="*/ 12 h 133"/>
                <a:gd name="T66" fmla="*/ 29 w 473"/>
                <a:gd name="T67" fmla="*/ 2 h 133"/>
                <a:gd name="T68" fmla="*/ 14 w 473"/>
                <a:gd name="T69" fmla="*/ 2 h 133"/>
                <a:gd name="T70" fmla="*/ 3 w 473"/>
                <a:gd name="T71" fmla="*/ 9 h 133"/>
                <a:gd name="T72" fmla="*/ 0 w 473"/>
                <a:gd name="T73" fmla="*/ 17 h 133"/>
                <a:gd name="T74" fmla="*/ 0 w 473"/>
                <a:gd name="T75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133">
                  <a:moveTo>
                    <a:pt x="0" y="21"/>
                  </a:moveTo>
                  <a:lnTo>
                    <a:pt x="0" y="21"/>
                  </a:lnTo>
                  <a:lnTo>
                    <a:pt x="2" y="35"/>
                  </a:lnTo>
                  <a:lnTo>
                    <a:pt x="6" y="46"/>
                  </a:lnTo>
                  <a:lnTo>
                    <a:pt x="12" y="57"/>
                  </a:lnTo>
                  <a:lnTo>
                    <a:pt x="20" y="67"/>
                  </a:lnTo>
                  <a:lnTo>
                    <a:pt x="29" y="76"/>
                  </a:lnTo>
                  <a:lnTo>
                    <a:pt x="39" y="85"/>
                  </a:lnTo>
                  <a:lnTo>
                    <a:pt x="51" y="92"/>
                  </a:lnTo>
                  <a:lnTo>
                    <a:pt x="64" y="98"/>
                  </a:lnTo>
                  <a:lnTo>
                    <a:pt x="91" y="109"/>
                  </a:lnTo>
                  <a:lnTo>
                    <a:pt x="118" y="118"/>
                  </a:lnTo>
                  <a:lnTo>
                    <a:pt x="144" y="124"/>
                  </a:lnTo>
                  <a:lnTo>
                    <a:pt x="167" y="127"/>
                  </a:lnTo>
                  <a:lnTo>
                    <a:pt x="167" y="127"/>
                  </a:lnTo>
                  <a:lnTo>
                    <a:pt x="202" y="131"/>
                  </a:lnTo>
                  <a:lnTo>
                    <a:pt x="241" y="133"/>
                  </a:lnTo>
                  <a:lnTo>
                    <a:pt x="280" y="133"/>
                  </a:lnTo>
                  <a:lnTo>
                    <a:pt x="318" y="130"/>
                  </a:lnTo>
                  <a:lnTo>
                    <a:pt x="357" y="124"/>
                  </a:lnTo>
                  <a:lnTo>
                    <a:pt x="376" y="119"/>
                  </a:lnTo>
                  <a:lnTo>
                    <a:pt x="394" y="113"/>
                  </a:lnTo>
                  <a:lnTo>
                    <a:pt x="412" y="107"/>
                  </a:lnTo>
                  <a:lnTo>
                    <a:pt x="430" y="100"/>
                  </a:lnTo>
                  <a:lnTo>
                    <a:pt x="446" y="92"/>
                  </a:lnTo>
                  <a:lnTo>
                    <a:pt x="462" y="82"/>
                  </a:lnTo>
                  <a:lnTo>
                    <a:pt x="462" y="82"/>
                  </a:lnTo>
                  <a:lnTo>
                    <a:pt x="467" y="81"/>
                  </a:lnTo>
                  <a:lnTo>
                    <a:pt x="470" y="76"/>
                  </a:lnTo>
                  <a:lnTo>
                    <a:pt x="473" y="69"/>
                  </a:lnTo>
                  <a:lnTo>
                    <a:pt x="473" y="61"/>
                  </a:lnTo>
                  <a:lnTo>
                    <a:pt x="470" y="54"/>
                  </a:lnTo>
                  <a:lnTo>
                    <a:pt x="464" y="48"/>
                  </a:lnTo>
                  <a:lnTo>
                    <a:pt x="458" y="45"/>
                  </a:lnTo>
                  <a:lnTo>
                    <a:pt x="453" y="43"/>
                  </a:lnTo>
                  <a:lnTo>
                    <a:pt x="450" y="43"/>
                  </a:lnTo>
                  <a:lnTo>
                    <a:pt x="446" y="45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28" y="54"/>
                  </a:lnTo>
                  <a:lnTo>
                    <a:pt x="415" y="61"/>
                  </a:lnTo>
                  <a:lnTo>
                    <a:pt x="386" y="72"/>
                  </a:lnTo>
                  <a:lnTo>
                    <a:pt x="357" y="81"/>
                  </a:lnTo>
                  <a:lnTo>
                    <a:pt x="326" y="87"/>
                  </a:lnTo>
                  <a:lnTo>
                    <a:pt x="294" y="89"/>
                  </a:lnTo>
                  <a:lnTo>
                    <a:pt x="263" y="91"/>
                  </a:lnTo>
                  <a:lnTo>
                    <a:pt x="234" y="91"/>
                  </a:lnTo>
                  <a:lnTo>
                    <a:pt x="204" y="89"/>
                  </a:lnTo>
                  <a:lnTo>
                    <a:pt x="204" y="89"/>
                  </a:lnTo>
                  <a:lnTo>
                    <a:pt x="167" y="85"/>
                  </a:lnTo>
                  <a:lnTo>
                    <a:pt x="147" y="82"/>
                  </a:lnTo>
                  <a:lnTo>
                    <a:pt x="128" y="79"/>
                  </a:lnTo>
                  <a:lnTo>
                    <a:pt x="109" y="73"/>
                  </a:lnTo>
                  <a:lnTo>
                    <a:pt x="91" y="66"/>
                  </a:lnTo>
                  <a:lnTo>
                    <a:pt x="75" y="57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49" y="3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60">
              <a:extLst>
                <a:ext uri="{FF2B5EF4-FFF2-40B4-BE49-F238E27FC236}">
                  <a16:creationId xmlns:a16="http://schemas.microsoft.com/office/drawing/2014/main" id="{685DF2F5-1B85-5698-8880-FDD25AD5A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037"/>
              <a:ext cx="106" cy="14"/>
            </a:xfrm>
            <a:custGeom>
              <a:avLst/>
              <a:gdLst>
                <a:gd name="T0" fmla="*/ 298 w 318"/>
                <a:gd name="T1" fmla="*/ 0 h 41"/>
                <a:gd name="T2" fmla="*/ 298 w 318"/>
                <a:gd name="T3" fmla="*/ 0 h 41"/>
                <a:gd name="T4" fmla="*/ 21 w 318"/>
                <a:gd name="T5" fmla="*/ 0 h 41"/>
                <a:gd name="T6" fmla="*/ 21 w 318"/>
                <a:gd name="T7" fmla="*/ 0 h 41"/>
                <a:gd name="T8" fmla="*/ 16 w 318"/>
                <a:gd name="T9" fmla="*/ 1 h 41"/>
                <a:gd name="T10" fmla="*/ 12 w 318"/>
                <a:gd name="T11" fmla="*/ 1 h 41"/>
                <a:gd name="T12" fmla="*/ 9 w 318"/>
                <a:gd name="T13" fmla="*/ 4 h 41"/>
                <a:gd name="T14" fmla="*/ 6 w 318"/>
                <a:gd name="T15" fmla="*/ 7 h 41"/>
                <a:gd name="T16" fmla="*/ 1 w 318"/>
                <a:gd name="T17" fmla="*/ 13 h 41"/>
                <a:gd name="T18" fmla="*/ 0 w 318"/>
                <a:gd name="T19" fmla="*/ 21 h 41"/>
                <a:gd name="T20" fmla="*/ 1 w 318"/>
                <a:gd name="T21" fmla="*/ 28 h 41"/>
                <a:gd name="T22" fmla="*/ 6 w 318"/>
                <a:gd name="T23" fmla="*/ 35 h 41"/>
                <a:gd name="T24" fmla="*/ 9 w 318"/>
                <a:gd name="T25" fmla="*/ 38 h 41"/>
                <a:gd name="T26" fmla="*/ 12 w 318"/>
                <a:gd name="T27" fmla="*/ 40 h 41"/>
                <a:gd name="T28" fmla="*/ 16 w 318"/>
                <a:gd name="T29" fmla="*/ 41 h 41"/>
                <a:gd name="T30" fmla="*/ 21 w 318"/>
                <a:gd name="T31" fmla="*/ 41 h 41"/>
                <a:gd name="T32" fmla="*/ 21 w 318"/>
                <a:gd name="T33" fmla="*/ 41 h 41"/>
                <a:gd name="T34" fmla="*/ 298 w 318"/>
                <a:gd name="T35" fmla="*/ 41 h 41"/>
                <a:gd name="T36" fmla="*/ 298 w 318"/>
                <a:gd name="T37" fmla="*/ 41 h 41"/>
                <a:gd name="T38" fmla="*/ 303 w 318"/>
                <a:gd name="T39" fmla="*/ 41 h 41"/>
                <a:gd name="T40" fmla="*/ 307 w 318"/>
                <a:gd name="T41" fmla="*/ 40 h 41"/>
                <a:gd name="T42" fmla="*/ 310 w 318"/>
                <a:gd name="T43" fmla="*/ 38 h 41"/>
                <a:gd name="T44" fmla="*/ 313 w 318"/>
                <a:gd name="T45" fmla="*/ 35 h 41"/>
                <a:gd name="T46" fmla="*/ 316 w 318"/>
                <a:gd name="T47" fmla="*/ 28 h 41"/>
                <a:gd name="T48" fmla="*/ 318 w 318"/>
                <a:gd name="T49" fmla="*/ 21 h 41"/>
                <a:gd name="T50" fmla="*/ 316 w 318"/>
                <a:gd name="T51" fmla="*/ 13 h 41"/>
                <a:gd name="T52" fmla="*/ 313 w 318"/>
                <a:gd name="T53" fmla="*/ 7 h 41"/>
                <a:gd name="T54" fmla="*/ 310 w 318"/>
                <a:gd name="T55" fmla="*/ 4 h 41"/>
                <a:gd name="T56" fmla="*/ 307 w 318"/>
                <a:gd name="T57" fmla="*/ 1 h 41"/>
                <a:gd name="T58" fmla="*/ 303 w 318"/>
                <a:gd name="T59" fmla="*/ 1 h 41"/>
                <a:gd name="T60" fmla="*/ 298 w 318"/>
                <a:gd name="T61" fmla="*/ 0 h 41"/>
                <a:gd name="T62" fmla="*/ 298 w 318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1">
                  <a:moveTo>
                    <a:pt x="298" y="0"/>
                  </a:moveTo>
                  <a:lnTo>
                    <a:pt x="29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8" y="41"/>
                  </a:lnTo>
                  <a:lnTo>
                    <a:pt x="298" y="41"/>
                  </a:lnTo>
                  <a:lnTo>
                    <a:pt x="303" y="41"/>
                  </a:lnTo>
                  <a:lnTo>
                    <a:pt x="307" y="40"/>
                  </a:lnTo>
                  <a:lnTo>
                    <a:pt x="310" y="38"/>
                  </a:lnTo>
                  <a:lnTo>
                    <a:pt x="313" y="35"/>
                  </a:lnTo>
                  <a:lnTo>
                    <a:pt x="316" y="28"/>
                  </a:lnTo>
                  <a:lnTo>
                    <a:pt x="318" y="21"/>
                  </a:lnTo>
                  <a:lnTo>
                    <a:pt x="316" y="13"/>
                  </a:lnTo>
                  <a:lnTo>
                    <a:pt x="313" y="7"/>
                  </a:lnTo>
                  <a:lnTo>
                    <a:pt x="310" y="4"/>
                  </a:lnTo>
                  <a:lnTo>
                    <a:pt x="307" y="1"/>
                  </a:lnTo>
                  <a:lnTo>
                    <a:pt x="303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Freeform 161">
              <a:extLst>
                <a:ext uri="{FF2B5EF4-FFF2-40B4-BE49-F238E27FC236}">
                  <a16:creationId xmlns:a16="http://schemas.microsoft.com/office/drawing/2014/main" id="{16A358E6-E6D5-9694-76F6-619AD863D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2018"/>
              <a:ext cx="85" cy="14"/>
            </a:xfrm>
            <a:custGeom>
              <a:avLst/>
              <a:gdLst>
                <a:gd name="T0" fmla="*/ 21 w 253"/>
                <a:gd name="T1" fmla="*/ 42 h 42"/>
                <a:gd name="T2" fmla="*/ 21 w 253"/>
                <a:gd name="T3" fmla="*/ 42 h 42"/>
                <a:gd name="T4" fmla="*/ 232 w 253"/>
                <a:gd name="T5" fmla="*/ 42 h 42"/>
                <a:gd name="T6" fmla="*/ 232 w 253"/>
                <a:gd name="T7" fmla="*/ 42 h 42"/>
                <a:gd name="T8" fmla="*/ 236 w 253"/>
                <a:gd name="T9" fmla="*/ 42 h 42"/>
                <a:gd name="T10" fmla="*/ 241 w 253"/>
                <a:gd name="T11" fmla="*/ 40 h 42"/>
                <a:gd name="T12" fmla="*/ 244 w 253"/>
                <a:gd name="T13" fmla="*/ 39 h 42"/>
                <a:gd name="T14" fmla="*/ 247 w 253"/>
                <a:gd name="T15" fmla="*/ 36 h 42"/>
                <a:gd name="T16" fmla="*/ 251 w 253"/>
                <a:gd name="T17" fmla="*/ 29 h 42"/>
                <a:gd name="T18" fmla="*/ 253 w 253"/>
                <a:gd name="T19" fmla="*/ 21 h 42"/>
                <a:gd name="T20" fmla="*/ 251 w 253"/>
                <a:gd name="T21" fmla="*/ 14 h 42"/>
                <a:gd name="T22" fmla="*/ 247 w 253"/>
                <a:gd name="T23" fmla="*/ 8 h 42"/>
                <a:gd name="T24" fmla="*/ 244 w 253"/>
                <a:gd name="T25" fmla="*/ 5 h 42"/>
                <a:gd name="T26" fmla="*/ 241 w 253"/>
                <a:gd name="T27" fmla="*/ 2 h 42"/>
                <a:gd name="T28" fmla="*/ 236 w 253"/>
                <a:gd name="T29" fmla="*/ 0 h 42"/>
                <a:gd name="T30" fmla="*/ 232 w 253"/>
                <a:gd name="T31" fmla="*/ 0 h 42"/>
                <a:gd name="T32" fmla="*/ 232 w 253"/>
                <a:gd name="T33" fmla="*/ 0 h 42"/>
                <a:gd name="T34" fmla="*/ 21 w 253"/>
                <a:gd name="T35" fmla="*/ 0 h 42"/>
                <a:gd name="T36" fmla="*/ 21 w 253"/>
                <a:gd name="T37" fmla="*/ 0 h 42"/>
                <a:gd name="T38" fmla="*/ 15 w 253"/>
                <a:gd name="T39" fmla="*/ 0 h 42"/>
                <a:gd name="T40" fmla="*/ 12 w 253"/>
                <a:gd name="T41" fmla="*/ 2 h 42"/>
                <a:gd name="T42" fmla="*/ 8 w 253"/>
                <a:gd name="T43" fmla="*/ 5 h 42"/>
                <a:gd name="T44" fmla="*/ 5 w 253"/>
                <a:gd name="T45" fmla="*/ 8 h 42"/>
                <a:gd name="T46" fmla="*/ 2 w 253"/>
                <a:gd name="T47" fmla="*/ 14 h 42"/>
                <a:gd name="T48" fmla="*/ 0 w 253"/>
                <a:gd name="T49" fmla="*/ 21 h 42"/>
                <a:gd name="T50" fmla="*/ 2 w 253"/>
                <a:gd name="T51" fmla="*/ 29 h 42"/>
                <a:gd name="T52" fmla="*/ 5 w 253"/>
                <a:gd name="T53" fmla="*/ 36 h 42"/>
                <a:gd name="T54" fmla="*/ 8 w 253"/>
                <a:gd name="T55" fmla="*/ 39 h 42"/>
                <a:gd name="T56" fmla="*/ 12 w 253"/>
                <a:gd name="T57" fmla="*/ 40 h 42"/>
                <a:gd name="T58" fmla="*/ 15 w 253"/>
                <a:gd name="T59" fmla="*/ 42 h 42"/>
                <a:gd name="T60" fmla="*/ 21 w 253"/>
                <a:gd name="T61" fmla="*/ 42 h 42"/>
                <a:gd name="T62" fmla="*/ 21 w 253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3" h="42">
                  <a:moveTo>
                    <a:pt x="21" y="42"/>
                  </a:moveTo>
                  <a:lnTo>
                    <a:pt x="21" y="42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6" y="42"/>
                  </a:lnTo>
                  <a:lnTo>
                    <a:pt x="241" y="40"/>
                  </a:lnTo>
                  <a:lnTo>
                    <a:pt x="244" y="39"/>
                  </a:lnTo>
                  <a:lnTo>
                    <a:pt x="247" y="36"/>
                  </a:lnTo>
                  <a:lnTo>
                    <a:pt x="251" y="29"/>
                  </a:lnTo>
                  <a:lnTo>
                    <a:pt x="253" y="21"/>
                  </a:lnTo>
                  <a:lnTo>
                    <a:pt x="251" y="14"/>
                  </a:lnTo>
                  <a:lnTo>
                    <a:pt x="247" y="8"/>
                  </a:lnTo>
                  <a:lnTo>
                    <a:pt x="244" y="5"/>
                  </a:lnTo>
                  <a:lnTo>
                    <a:pt x="241" y="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12" y="40"/>
                  </a:lnTo>
                  <a:lnTo>
                    <a:pt x="15" y="42"/>
                  </a:lnTo>
                  <a:lnTo>
                    <a:pt x="21" y="42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Freeform 162">
              <a:extLst>
                <a:ext uri="{FF2B5EF4-FFF2-40B4-BE49-F238E27FC236}">
                  <a16:creationId xmlns:a16="http://schemas.microsoft.com/office/drawing/2014/main" id="{4B433527-19E5-DE74-A327-6D0AB6B3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568"/>
              <a:ext cx="141" cy="32"/>
            </a:xfrm>
            <a:custGeom>
              <a:avLst/>
              <a:gdLst>
                <a:gd name="T0" fmla="*/ 26 w 422"/>
                <a:gd name="T1" fmla="*/ 97 h 97"/>
                <a:gd name="T2" fmla="*/ 26 w 422"/>
                <a:gd name="T3" fmla="*/ 97 h 97"/>
                <a:gd name="T4" fmla="*/ 95 w 422"/>
                <a:gd name="T5" fmla="*/ 67 h 97"/>
                <a:gd name="T6" fmla="*/ 131 w 422"/>
                <a:gd name="T7" fmla="*/ 55 h 97"/>
                <a:gd name="T8" fmla="*/ 149 w 422"/>
                <a:gd name="T9" fmla="*/ 49 h 97"/>
                <a:gd name="T10" fmla="*/ 167 w 422"/>
                <a:gd name="T11" fmla="*/ 46 h 97"/>
                <a:gd name="T12" fmla="*/ 167 w 422"/>
                <a:gd name="T13" fmla="*/ 46 h 97"/>
                <a:gd name="T14" fmla="*/ 182 w 422"/>
                <a:gd name="T15" fmla="*/ 43 h 97"/>
                <a:gd name="T16" fmla="*/ 198 w 422"/>
                <a:gd name="T17" fmla="*/ 42 h 97"/>
                <a:gd name="T18" fmla="*/ 213 w 422"/>
                <a:gd name="T19" fmla="*/ 42 h 97"/>
                <a:gd name="T20" fmla="*/ 226 w 422"/>
                <a:gd name="T21" fmla="*/ 42 h 97"/>
                <a:gd name="T22" fmla="*/ 256 w 422"/>
                <a:gd name="T23" fmla="*/ 45 h 97"/>
                <a:gd name="T24" fmla="*/ 283 w 422"/>
                <a:gd name="T25" fmla="*/ 51 h 97"/>
                <a:gd name="T26" fmla="*/ 311 w 422"/>
                <a:gd name="T27" fmla="*/ 58 h 97"/>
                <a:gd name="T28" fmla="*/ 338 w 422"/>
                <a:gd name="T29" fmla="*/ 68 h 97"/>
                <a:gd name="T30" fmla="*/ 364 w 422"/>
                <a:gd name="T31" fmla="*/ 80 h 97"/>
                <a:gd name="T32" fmla="*/ 391 w 422"/>
                <a:gd name="T33" fmla="*/ 94 h 97"/>
                <a:gd name="T34" fmla="*/ 391 w 422"/>
                <a:gd name="T35" fmla="*/ 94 h 97"/>
                <a:gd name="T36" fmla="*/ 395 w 422"/>
                <a:gd name="T37" fmla="*/ 95 h 97"/>
                <a:gd name="T38" fmla="*/ 400 w 422"/>
                <a:gd name="T39" fmla="*/ 97 h 97"/>
                <a:gd name="T40" fmla="*/ 407 w 422"/>
                <a:gd name="T41" fmla="*/ 95 h 97"/>
                <a:gd name="T42" fmla="*/ 415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1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2 w 422"/>
                <a:gd name="T57" fmla="*/ 58 h 97"/>
                <a:gd name="T58" fmla="*/ 412 w 422"/>
                <a:gd name="T59" fmla="*/ 58 h 97"/>
                <a:gd name="T60" fmla="*/ 384 w 422"/>
                <a:gd name="T61" fmla="*/ 45 h 97"/>
                <a:gd name="T62" fmla="*/ 357 w 422"/>
                <a:gd name="T63" fmla="*/ 33 h 97"/>
                <a:gd name="T64" fmla="*/ 329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3 w 422"/>
                <a:gd name="T73" fmla="*/ 0 h 97"/>
                <a:gd name="T74" fmla="*/ 182 w 422"/>
                <a:gd name="T75" fmla="*/ 2 h 97"/>
                <a:gd name="T76" fmla="*/ 182 w 422"/>
                <a:gd name="T77" fmla="*/ 2 h 97"/>
                <a:gd name="T78" fmla="*/ 159 w 422"/>
                <a:gd name="T79" fmla="*/ 5 h 97"/>
                <a:gd name="T80" fmla="*/ 139 w 422"/>
                <a:gd name="T81" fmla="*/ 11 h 97"/>
                <a:gd name="T82" fmla="*/ 118 w 422"/>
                <a:gd name="T83" fmla="*/ 16 h 97"/>
                <a:gd name="T84" fmla="*/ 97 w 422"/>
                <a:gd name="T85" fmla="*/ 24 h 97"/>
                <a:gd name="T86" fmla="*/ 55 w 422"/>
                <a:gd name="T87" fmla="*/ 39 h 97"/>
                <a:gd name="T88" fmla="*/ 14 w 422"/>
                <a:gd name="T89" fmla="*/ 57 h 97"/>
                <a:gd name="T90" fmla="*/ 14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2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5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7 w 422"/>
                <a:gd name="T109" fmla="*/ 97 h 97"/>
                <a:gd name="T110" fmla="*/ 21 w 422"/>
                <a:gd name="T111" fmla="*/ 97 h 97"/>
                <a:gd name="T112" fmla="*/ 26 w 422"/>
                <a:gd name="T113" fmla="*/ 97 h 97"/>
                <a:gd name="T114" fmla="*/ 26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6" y="97"/>
                  </a:moveTo>
                  <a:lnTo>
                    <a:pt x="26" y="97"/>
                  </a:lnTo>
                  <a:lnTo>
                    <a:pt x="95" y="67"/>
                  </a:lnTo>
                  <a:lnTo>
                    <a:pt x="131" y="55"/>
                  </a:lnTo>
                  <a:lnTo>
                    <a:pt x="149" y="49"/>
                  </a:lnTo>
                  <a:lnTo>
                    <a:pt x="167" y="46"/>
                  </a:lnTo>
                  <a:lnTo>
                    <a:pt x="167" y="46"/>
                  </a:lnTo>
                  <a:lnTo>
                    <a:pt x="182" y="43"/>
                  </a:lnTo>
                  <a:lnTo>
                    <a:pt x="198" y="42"/>
                  </a:lnTo>
                  <a:lnTo>
                    <a:pt x="213" y="42"/>
                  </a:lnTo>
                  <a:lnTo>
                    <a:pt x="226" y="42"/>
                  </a:lnTo>
                  <a:lnTo>
                    <a:pt x="256" y="45"/>
                  </a:lnTo>
                  <a:lnTo>
                    <a:pt x="283" y="51"/>
                  </a:lnTo>
                  <a:lnTo>
                    <a:pt x="311" y="58"/>
                  </a:lnTo>
                  <a:lnTo>
                    <a:pt x="338" y="68"/>
                  </a:lnTo>
                  <a:lnTo>
                    <a:pt x="364" y="80"/>
                  </a:lnTo>
                  <a:lnTo>
                    <a:pt x="391" y="94"/>
                  </a:lnTo>
                  <a:lnTo>
                    <a:pt x="391" y="94"/>
                  </a:lnTo>
                  <a:lnTo>
                    <a:pt x="395" y="95"/>
                  </a:lnTo>
                  <a:lnTo>
                    <a:pt x="400" y="97"/>
                  </a:lnTo>
                  <a:lnTo>
                    <a:pt x="407" y="95"/>
                  </a:lnTo>
                  <a:lnTo>
                    <a:pt x="415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1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384" y="45"/>
                  </a:lnTo>
                  <a:lnTo>
                    <a:pt x="357" y="33"/>
                  </a:lnTo>
                  <a:lnTo>
                    <a:pt x="329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3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59" y="5"/>
                  </a:lnTo>
                  <a:lnTo>
                    <a:pt x="139" y="11"/>
                  </a:lnTo>
                  <a:lnTo>
                    <a:pt x="118" y="16"/>
                  </a:lnTo>
                  <a:lnTo>
                    <a:pt x="97" y="24"/>
                  </a:lnTo>
                  <a:lnTo>
                    <a:pt x="55" y="3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5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7" y="97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Freeform 163">
              <a:extLst>
                <a:ext uri="{FF2B5EF4-FFF2-40B4-BE49-F238E27FC236}">
                  <a16:creationId xmlns:a16="http://schemas.microsoft.com/office/drawing/2014/main" id="{BE3395B3-0985-0398-0D4E-14507DE65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682"/>
              <a:ext cx="68" cy="81"/>
            </a:xfrm>
            <a:custGeom>
              <a:avLst/>
              <a:gdLst>
                <a:gd name="T0" fmla="*/ 202 w 202"/>
                <a:gd name="T1" fmla="*/ 122 h 244"/>
                <a:gd name="T2" fmla="*/ 200 w 202"/>
                <a:gd name="T3" fmla="*/ 147 h 244"/>
                <a:gd name="T4" fmla="*/ 194 w 202"/>
                <a:gd name="T5" fmla="*/ 169 h 244"/>
                <a:gd name="T6" fmla="*/ 184 w 202"/>
                <a:gd name="T7" fmla="*/ 190 h 244"/>
                <a:gd name="T8" fmla="*/ 172 w 202"/>
                <a:gd name="T9" fmla="*/ 208 h 244"/>
                <a:gd name="T10" fmla="*/ 157 w 202"/>
                <a:gd name="T11" fmla="*/ 223 h 244"/>
                <a:gd name="T12" fmla="*/ 139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0 w 202"/>
                <a:gd name="T19" fmla="*/ 244 h 244"/>
                <a:gd name="T20" fmla="*/ 71 w 202"/>
                <a:gd name="T21" fmla="*/ 238 h 244"/>
                <a:gd name="T22" fmla="*/ 53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4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1 w 202"/>
                <a:gd name="T37" fmla="*/ 97 h 244"/>
                <a:gd name="T38" fmla="*/ 7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4 w 202"/>
                <a:gd name="T45" fmla="*/ 21 h 244"/>
                <a:gd name="T46" fmla="*/ 62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1 w 202"/>
                <a:gd name="T53" fmla="*/ 0 h 244"/>
                <a:gd name="T54" fmla="*/ 131 w 202"/>
                <a:gd name="T55" fmla="*/ 6 h 244"/>
                <a:gd name="T56" fmla="*/ 148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7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0" y="147"/>
                  </a:lnTo>
                  <a:lnTo>
                    <a:pt x="197" y="158"/>
                  </a:lnTo>
                  <a:lnTo>
                    <a:pt x="194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2" y="208"/>
                  </a:lnTo>
                  <a:lnTo>
                    <a:pt x="165" y="215"/>
                  </a:lnTo>
                  <a:lnTo>
                    <a:pt x="157" y="223"/>
                  </a:lnTo>
                  <a:lnTo>
                    <a:pt x="148" y="229"/>
                  </a:lnTo>
                  <a:lnTo>
                    <a:pt x="139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1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0" y="244"/>
                  </a:lnTo>
                  <a:lnTo>
                    <a:pt x="80" y="241"/>
                  </a:lnTo>
                  <a:lnTo>
                    <a:pt x="71" y="238"/>
                  </a:lnTo>
                  <a:lnTo>
                    <a:pt x="62" y="235"/>
                  </a:lnTo>
                  <a:lnTo>
                    <a:pt x="53" y="229"/>
                  </a:lnTo>
                  <a:lnTo>
                    <a:pt x="44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7" y="169"/>
                  </a:lnTo>
                  <a:lnTo>
                    <a:pt x="4" y="158"/>
                  </a:lnTo>
                  <a:lnTo>
                    <a:pt x="1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97"/>
                  </a:lnTo>
                  <a:lnTo>
                    <a:pt x="4" y="86"/>
                  </a:lnTo>
                  <a:lnTo>
                    <a:pt x="7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4" y="21"/>
                  </a:lnTo>
                  <a:lnTo>
                    <a:pt x="53" y="15"/>
                  </a:lnTo>
                  <a:lnTo>
                    <a:pt x="62" y="9"/>
                  </a:lnTo>
                  <a:lnTo>
                    <a:pt x="71" y="6"/>
                  </a:lnTo>
                  <a:lnTo>
                    <a:pt x="80" y="3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39" y="9"/>
                  </a:lnTo>
                  <a:lnTo>
                    <a:pt x="148" y="15"/>
                  </a:lnTo>
                  <a:lnTo>
                    <a:pt x="157" y="21"/>
                  </a:lnTo>
                  <a:lnTo>
                    <a:pt x="165" y="28"/>
                  </a:lnTo>
                  <a:lnTo>
                    <a:pt x="172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7" y="86"/>
                  </a:lnTo>
                  <a:lnTo>
                    <a:pt x="200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Freeform 164">
              <a:extLst>
                <a:ext uri="{FF2B5EF4-FFF2-40B4-BE49-F238E27FC236}">
                  <a16:creationId xmlns:a16="http://schemas.microsoft.com/office/drawing/2014/main" id="{F68641EB-0021-103C-81CA-02939E178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569"/>
              <a:ext cx="140" cy="32"/>
            </a:xfrm>
            <a:custGeom>
              <a:avLst/>
              <a:gdLst>
                <a:gd name="T0" fmla="*/ 25 w 422"/>
                <a:gd name="T1" fmla="*/ 97 h 97"/>
                <a:gd name="T2" fmla="*/ 25 w 422"/>
                <a:gd name="T3" fmla="*/ 97 h 97"/>
                <a:gd name="T4" fmla="*/ 95 w 422"/>
                <a:gd name="T5" fmla="*/ 67 h 97"/>
                <a:gd name="T6" fmla="*/ 130 w 422"/>
                <a:gd name="T7" fmla="*/ 55 h 97"/>
                <a:gd name="T8" fmla="*/ 148 w 422"/>
                <a:gd name="T9" fmla="*/ 49 h 97"/>
                <a:gd name="T10" fmla="*/ 166 w 422"/>
                <a:gd name="T11" fmla="*/ 46 h 97"/>
                <a:gd name="T12" fmla="*/ 166 w 422"/>
                <a:gd name="T13" fmla="*/ 46 h 97"/>
                <a:gd name="T14" fmla="*/ 181 w 422"/>
                <a:gd name="T15" fmla="*/ 43 h 97"/>
                <a:gd name="T16" fmla="*/ 197 w 422"/>
                <a:gd name="T17" fmla="*/ 42 h 97"/>
                <a:gd name="T18" fmla="*/ 212 w 422"/>
                <a:gd name="T19" fmla="*/ 42 h 97"/>
                <a:gd name="T20" fmla="*/ 226 w 422"/>
                <a:gd name="T21" fmla="*/ 42 h 97"/>
                <a:gd name="T22" fmla="*/ 255 w 422"/>
                <a:gd name="T23" fmla="*/ 45 h 97"/>
                <a:gd name="T24" fmla="*/ 282 w 422"/>
                <a:gd name="T25" fmla="*/ 51 h 97"/>
                <a:gd name="T26" fmla="*/ 310 w 422"/>
                <a:gd name="T27" fmla="*/ 58 h 97"/>
                <a:gd name="T28" fmla="*/ 337 w 422"/>
                <a:gd name="T29" fmla="*/ 68 h 97"/>
                <a:gd name="T30" fmla="*/ 364 w 422"/>
                <a:gd name="T31" fmla="*/ 80 h 97"/>
                <a:gd name="T32" fmla="*/ 390 w 422"/>
                <a:gd name="T33" fmla="*/ 94 h 97"/>
                <a:gd name="T34" fmla="*/ 390 w 422"/>
                <a:gd name="T35" fmla="*/ 94 h 97"/>
                <a:gd name="T36" fmla="*/ 395 w 422"/>
                <a:gd name="T37" fmla="*/ 95 h 97"/>
                <a:gd name="T38" fmla="*/ 399 w 422"/>
                <a:gd name="T39" fmla="*/ 97 h 97"/>
                <a:gd name="T40" fmla="*/ 407 w 422"/>
                <a:gd name="T41" fmla="*/ 95 h 97"/>
                <a:gd name="T42" fmla="*/ 414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0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1 w 422"/>
                <a:gd name="T57" fmla="*/ 58 h 97"/>
                <a:gd name="T58" fmla="*/ 411 w 422"/>
                <a:gd name="T59" fmla="*/ 58 h 97"/>
                <a:gd name="T60" fmla="*/ 383 w 422"/>
                <a:gd name="T61" fmla="*/ 45 h 97"/>
                <a:gd name="T62" fmla="*/ 356 w 422"/>
                <a:gd name="T63" fmla="*/ 33 h 97"/>
                <a:gd name="T64" fmla="*/ 328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2 w 422"/>
                <a:gd name="T73" fmla="*/ 0 h 97"/>
                <a:gd name="T74" fmla="*/ 181 w 422"/>
                <a:gd name="T75" fmla="*/ 2 h 97"/>
                <a:gd name="T76" fmla="*/ 181 w 422"/>
                <a:gd name="T77" fmla="*/ 2 h 97"/>
                <a:gd name="T78" fmla="*/ 159 w 422"/>
                <a:gd name="T79" fmla="*/ 5 h 97"/>
                <a:gd name="T80" fmla="*/ 138 w 422"/>
                <a:gd name="T81" fmla="*/ 11 h 97"/>
                <a:gd name="T82" fmla="*/ 117 w 422"/>
                <a:gd name="T83" fmla="*/ 16 h 97"/>
                <a:gd name="T84" fmla="*/ 96 w 422"/>
                <a:gd name="T85" fmla="*/ 24 h 97"/>
                <a:gd name="T86" fmla="*/ 55 w 422"/>
                <a:gd name="T87" fmla="*/ 39 h 97"/>
                <a:gd name="T88" fmla="*/ 13 w 422"/>
                <a:gd name="T89" fmla="*/ 57 h 97"/>
                <a:gd name="T90" fmla="*/ 13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1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4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6 w 422"/>
                <a:gd name="T109" fmla="*/ 97 h 97"/>
                <a:gd name="T110" fmla="*/ 21 w 422"/>
                <a:gd name="T111" fmla="*/ 97 h 97"/>
                <a:gd name="T112" fmla="*/ 25 w 422"/>
                <a:gd name="T113" fmla="*/ 97 h 97"/>
                <a:gd name="T114" fmla="*/ 25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5" y="97"/>
                  </a:moveTo>
                  <a:lnTo>
                    <a:pt x="25" y="97"/>
                  </a:lnTo>
                  <a:lnTo>
                    <a:pt x="95" y="67"/>
                  </a:lnTo>
                  <a:lnTo>
                    <a:pt x="130" y="55"/>
                  </a:lnTo>
                  <a:lnTo>
                    <a:pt x="148" y="49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81" y="43"/>
                  </a:lnTo>
                  <a:lnTo>
                    <a:pt x="197" y="42"/>
                  </a:lnTo>
                  <a:lnTo>
                    <a:pt x="212" y="42"/>
                  </a:lnTo>
                  <a:lnTo>
                    <a:pt x="226" y="42"/>
                  </a:lnTo>
                  <a:lnTo>
                    <a:pt x="255" y="45"/>
                  </a:lnTo>
                  <a:lnTo>
                    <a:pt x="282" y="51"/>
                  </a:lnTo>
                  <a:lnTo>
                    <a:pt x="310" y="58"/>
                  </a:lnTo>
                  <a:lnTo>
                    <a:pt x="337" y="68"/>
                  </a:lnTo>
                  <a:lnTo>
                    <a:pt x="364" y="80"/>
                  </a:lnTo>
                  <a:lnTo>
                    <a:pt x="390" y="94"/>
                  </a:lnTo>
                  <a:lnTo>
                    <a:pt x="390" y="94"/>
                  </a:lnTo>
                  <a:lnTo>
                    <a:pt x="395" y="95"/>
                  </a:lnTo>
                  <a:lnTo>
                    <a:pt x="399" y="97"/>
                  </a:lnTo>
                  <a:lnTo>
                    <a:pt x="407" y="95"/>
                  </a:lnTo>
                  <a:lnTo>
                    <a:pt x="414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0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1" y="58"/>
                  </a:lnTo>
                  <a:lnTo>
                    <a:pt x="411" y="58"/>
                  </a:lnTo>
                  <a:lnTo>
                    <a:pt x="383" y="45"/>
                  </a:lnTo>
                  <a:lnTo>
                    <a:pt x="356" y="33"/>
                  </a:lnTo>
                  <a:lnTo>
                    <a:pt x="328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2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59" y="5"/>
                  </a:lnTo>
                  <a:lnTo>
                    <a:pt x="138" y="11"/>
                  </a:lnTo>
                  <a:lnTo>
                    <a:pt x="117" y="16"/>
                  </a:lnTo>
                  <a:lnTo>
                    <a:pt x="96" y="24"/>
                  </a:lnTo>
                  <a:lnTo>
                    <a:pt x="55" y="3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6" y="97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165">
              <a:extLst>
                <a:ext uri="{FF2B5EF4-FFF2-40B4-BE49-F238E27FC236}">
                  <a16:creationId xmlns:a16="http://schemas.microsoft.com/office/drawing/2014/main" id="{57204619-92AE-1B68-F2CE-7201169C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67" cy="81"/>
            </a:xfrm>
            <a:custGeom>
              <a:avLst/>
              <a:gdLst>
                <a:gd name="T0" fmla="*/ 202 w 202"/>
                <a:gd name="T1" fmla="*/ 122 h 244"/>
                <a:gd name="T2" fmla="*/ 201 w 202"/>
                <a:gd name="T3" fmla="*/ 147 h 244"/>
                <a:gd name="T4" fmla="*/ 195 w 202"/>
                <a:gd name="T5" fmla="*/ 169 h 244"/>
                <a:gd name="T6" fmla="*/ 184 w 202"/>
                <a:gd name="T7" fmla="*/ 190 h 244"/>
                <a:gd name="T8" fmla="*/ 173 w 202"/>
                <a:gd name="T9" fmla="*/ 208 h 244"/>
                <a:gd name="T10" fmla="*/ 158 w 202"/>
                <a:gd name="T11" fmla="*/ 223 h 244"/>
                <a:gd name="T12" fmla="*/ 140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1 w 202"/>
                <a:gd name="T19" fmla="*/ 244 h 244"/>
                <a:gd name="T20" fmla="*/ 72 w 202"/>
                <a:gd name="T21" fmla="*/ 238 h 244"/>
                <a:gd name="T22" fmla="*/ 54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5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2 w 202"/>
                <a:gd name="T37" fmla="*/ 97 h 244"/>
                <a:gd name="T38" fmla="*/ 8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5 w 202"/>
                <a:gd name="T45" fmla="*/ 21 h 244"/>
                <a:gd name="T46" fmla="*/ 63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2 w 202"/>
                <a:gd name="T53" fmla="*/ 0 h 244"/>
                <a:gd name="T54" fmla="*/ 131 w 202"/>
                <a:gd name="T55" fmla="*/ 6 h 244"/>
                <a:gd name="T56" fmla="*/ 149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8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1" y="147"/>
                  </a:lnTo>
                  <a:lnTo>
                    <a:pt x="198" y="158"/>
                  </a:lnTo>
                  <a:lnTo>
                    <a:pt x="195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3" y="208"/>
                  </a:lnTo>
                  <a:lnTo>
                    <a:pt x="165" y="215"/>
                  </a:lnTo>
                  <a:lnTo>
                    <a:pt x="158" y="223"/>
                  </a:lnTo>
                  <a:lnTo>
                    <a:pt x="149" y="229"/>
                  </a:lnTo>
                  <a:lnTo>
                    <a:pt x="140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2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1" y="244"/>
                  </a:lnTo>
                  <a:lnTo>
                    <a:pt x="80" y="241"/>
                  </a:lnTo>
                  <a:lnTo>
                    <a:pt x="72" y="238"/>
                  </a:lnTo>
                  <a:lnTo>
                    <a:pt x="63" y="235"/>
                  </a:lnTo>
                  <a:lnTo>
                    <a:pt x="54" y="229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69"/>
                  </a:lnTo>
                  <a:lnTo>
                    <a:pt x="5" y="158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7"/>
                  </a:lnTo>
                  <a:lnTo>
                    <a:pt x="5" y="86"/>
                  </a:lnTo>
                  <a:lnTo>
                    <a:pt x="8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5" y="21"/>
                  </a:lnTo>
                  <a:lnTo>
                    <a:pt x="54" y="15"/>
                  </a:lnTo>
                  <a:lnTo>
                    <a:pt x="63" y="9"/>
                  </a:lnTo>
                  <a:lnTo>
                    <a:pt x="72" y="6"/>
                  </a:lnTo>
                  <a:lnTo>
                    <a:pt x="80" y="3"/>
                  </a:lnTo>
                  <a:lnTo>
                    <a:pt x="9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9" y="15"/>
                  </a:lnTo>
                  <a:lnTo>
                    <a:pt x="158" y="21"/>
                  </a:lnTo>
                  <a:lnTo>
                    <a:pt x="165" y="28"/>
                  </a:lnTo>
                  <a:lnTo>
                    <a:pt x="173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5" y="74"/>
                  </a:lnTo>
                  <a:lnTo>
                    <a:pt x="198" y="86"/>
                  </a:lnTo>
                  <a:lnTo>
                    <a:pt x="201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166">
              <a:extLst>
                <a:ext uri="{FF2B5EF4-FFF2-40B4-BE49-F238E27FC236}">
                  <a16:creationId xmlns:a16="http://schemas.microsoft.com/office/drawing/2014/main" id="{97F2CDC0-58CB-A79B-3396-A354CC048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828"/>
              <a:ext cx="121" cy="35"/>
            </a:xfrm>
            <a:custGeom>
              <a:avLst/>
              <a:gdLst>
                <a:gd name="T0" fmla="*/ 2 w 364"/>
                <a:gd name="T1" fmla="*/ 51 h 104"/>
                <a:gd name="T2" fmla="*/ 15 w 364"/>
                <a:gd name="T3" fmla="*/ 73 h 104"/>
                <a:gd name="T4" fmla="*/ 39 w 364"/>
                <a:gd name="T5" fmla="*/ 85 h 104"/>
                <a:gd name="T6" fmla="*/ 49 w 364"/>
                <a:gd name="T7" fmla="*/ 88 h 104"/>
                <a:gd name="T8" fmla="*/ 77 w 364"/>
                <a:gd name="T9" fmla="*/ 88 h 104"/>
                <a:gd name="T10" fmla="*/ 91 w 364"/>
                <a:gd name="T11" fmla="*/ 88 h 104"/>
                <a:gd name="T12" fmla="*/ 115 w 364"/>
                <a:gd name="T13" fmla="*/ 97 h 104"/>
                <a:gd name="T14" fmla="*/ 126 w 364"/>
                <a:gd name="T15" fmla="*/ 100 h 104"/>
                <a:gd name="T16" fmla="*/ 162 w 364"/>
                <a:gd name="T17" fmla="*/ 104 h 104"/>
                <a:gd name="T18" fmla="*/ 196 w 364"/>
                <a:gd name="T19" fmla="*/ 101 h 104"/>
                <a:gd name="T20" fmla="*/ 227 w 364"/>
                <a:gd name="T21" fmla="*/ 89 h 104"/>
                <a:gd name="T22" fmla="*/ 256 w 364"/>
                <a:gd name="T23" fmla="*/ 69 h 104"/>
                <a:gd name="T24" fmla="*/ 241 w 364"/>
                <a:gd name="T25" fmla="*/ 74 h 104"/>
                <a:gd name="T26" fmla="*/ 253 w 364"/>
                <a:gd name="T27" fmla="*/ 74 h 104"/>
                <a:gd name="T28" fmla="*/ 291 w 364"/>
                <a:gd name="T29" fmla="*/ 83 h 104"/>
                <a:gd name="T30" fmla="*/ 317 w 364"/>
                <a:gd name="T31" fmla="*/ 85 h 104"/>
                <a:gd name="T32" fmla="*/ 336 w 364"/>
                <a:gd name="T33" fmla="*/ 80 h 104"/>
                <a:gd name="T34" fmla="*/ 342 w 364"/>
                <a:gd name="T35" fmla="*/ 76 h 104"/>
                <a:gd name="T36" fmla="*/ 355 w 364"/>
                <a:gd name="T37" fmla="*/ 63 h 104"/>
                <a:gd name="T38" fmla="*/ 363 w 364"/>
                <a:gd name="T39" fmla="*/ 46 h 104"/>
                <a:gd name="T40" fmla="*/ 364 w 364"/>
                <a:gd name="T41" fmla="*/ 28 h 104"/>
                <a:gd name="T42" fmla="*/ 358 w 364"/>
                <a:gd name="T43" fmla="*/ 11 h 104"/>
                <a:gd name="T44" fmla="*/ 355 w 364"/>
                <a:gd name="T45" fmla="*/ 6 h 104"/>
                <a:gd name="T46" fmla="*/ 349 w 364"/>
                <a:gd name="T47" fmla="*/ 2 h 104"/>
                <a:gd name="T48" fmla="*/ 337 w 364"/>
                <a:gd name="T49" fmla="*/ 0 h 104"/>
                <a:gd name="T50" fmla="*/ 324 w 364"/>
                <a:gd name="T51" fmla="*/ 8 h 104"/>
                <a:gd name="T52" fmla="*/ 319 w 364"/>
                <a:gd name="T53" fmla="*/ 22 h 104"/>
                <a:gd name="T54" fmla="*/ 322 w 364"/>
                <a:gd name="T55" fmla="*/ 31 h 104"/>
                <a:gd name="T56" fmla="*/ 324 w 364"/>
                <a:gd name="T57" fmla="*/ 34 h 104"/>
                <a:gd name="T58" fmla="*/ 322 w 364"/>
                <a:gd name="T59" fmla="*/ 40 h 104"/>
                <a:gd name="T60" fmla="*/ 312 w 364"/>
                <a:gd name="T61" fmla="*/ 43 h 104"/>
                <a:gd name="T62" fmla="*/ 285 w 364"/>
                <a:gd name="T63" fmla="*/ 40 h 104"/>
                <a:gd name="T64" fmla="*/ 275 w 364"/>
                <a:gd name="T65" fmla="*/ 39 h 104"/>
                <a:gd name="T66" fmla="*/ 250 w 364"/>
                <a:gd name="T67" fmla="*/ 33 h 104"/>
                <a:gd name="T68" fmla="*/ 241 w 364"/>
                <a:gd name="T69" fmla="*/ 33 h 104"/>
                <a:gd name="T70" fmla="*/ 227 w 364"/>
                <a:gd name="T71" fmla="*/ 37 h 104"/>
                <a:gd name="T72" fmla="*/ 204 w 364"/>
                <a:gd name="T73" fmla="*/ 55 h 104"/>
                <a:gd name="T74" fmla="*/ 189 w 364"/>
                <a:gd name="T75" fmla="*/ 60 h 104"/>
                <a:gd name="T76" fmla="*/ 169 w 364"/>
                <a:gd name="T77" fmla="*/ 61 h 104"/>
                <a:gd name="T78" fmla="*/ 134 w 364"/>
                <a:gd name="T79" fmla="*/ 57 h 104"/>
                <a:gd name="T80" fmla="*/ 115 w 364"/>
                <a:gd name="T81" fmla="*/ 51 h 104"/>
                <a:gd name="T82" fmla="*/ 97 w 364"/>
                <a:gd name="T83" fmla="*/ 46 h 104"/>
                <a:gd name="T84" fmla="*/ 77 w 364"/>
                <a:gd name="T85" fmla="*/ 46 h 104"/>
                <a:gd name="T86" fmla="*/ 58 w 364"/>
                <a:gd name="T87" fmla="*/ 48 h 104"/>
                <a:gd name="T88" fmla="*/ 48 w 364"/>
                <a:gd name="T89" fmla="*/ 45 h 104"/>
                <a:gd name="T90" fmla="*/ 42 w 364"/>
                <a:gd name="T91" fmla="*/ 39 h 104"/>
                <a:gd name="T92" fmla="*/ 39 w 364"/>
                <a:gd name="T93" fmla="*/ 34 h 104"/>
                <a:gd name="T94" fmla="*/ 30 w 364"/>
                <a:gd name="T95" fmla="*/ 27 h 104"/>
                <a:gd name="T96" fmla="*/ 15 w 364"/>
                <a:gd name="T97" fmla="*/ 25 h 104"/>
                <a:gd name="T98" fmla="*/ 2 w 364"/>
                <a:gd name="T99" fmla="*/ 34 h 104"/>
                <a:gd name="T100" fmla="*/ 0 w 364"/>
                <a:gd name="T101" fmla="*/ 42 h 104"/>
                <a:gd name="T102" fmla="*/ 2 w 364"/>
                <a:gd name="T103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" h="104">
                  <a:moveTo>
                    <a:pt x="2" y="51"/>
                  </a:moveTo>
                  <a:lnTo>
                    <a:pt x="2" y="51"/>
                  </a:lnTo>
                  <a:lnTo>
                    <a:pt x="6" y="63"/>
                  </a:lnTo>
                  <a:lnTo>
                    <a:pt x="15" y="73"/>
                  </a:lnTo>
                  <a:lnTo>
                    <a:pt x="25" y="80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91" y="88"/>
                  </a:lnTo>
                  <a:lnTo>
                    <a:pt x="103" y="92"/>
                  </a:lnTo>
                  <a:lnTo>
                    <a:pt x="115" y="97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44" y="103"/>
                  </a:lnTo>
                  <a:lnTo>
                    <a:pt x="162" y="104"/>
                  </a:lnTo>
                  <a:lnTo>
                    <a:pt x="178" y="104"/>
                  </a:lnTo>
                  <a:lnTo>
                    <a:pt x="196" y="101"/>
                  </a:lnTo>
                  <a:lnTo>
                    <a:pt x="213" y="95"/>
                  </a:lnTo>
                  <a:lnTo>
                    <a:pt x="227" y="89"/>
                  </a:lnTo>
                  <a:lnTo>
                    <a:pt x="242" y="79"/>
                  </a:lnTo>
                  <a:lnTo>
                    <a:pt x="256" y="69"/>
                  </a:lnTo>
                  <a:lnTo>
                    <a:pt x="256" y="69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53" y="74"/>
                  </a:lnTo>
                  <a:lnTo>
                    <a:pt x="266" y="77"/>
                  </a:lnTo>
                  <a:lnTo>
                    <a:pt x="291" y="83"/>
                  </a:lnTo>
                  <a:lnTo>
                    <a:pt x="303" y="85"/>
                  </a:lnTo>
                  <a:lnTo>
                    <a:pt x="317" y="85"/>
                  </a:lnTo>
                  <a:lnTo>
                    <a:pt x="328" y="83"/>
                  </a:lnTo>
                  <a:lnTo>
                    <a:pt x="336" y="80"/>
                  </a:lnTo>
                  <a:lnTo>
                    <a:pt x="342" y="76"/>
                  </a:lnTo>
                  <a:lnTo>
                    <a:pt x="342" y="76"/>
                  </a:lnTo>
                  <a:lnTo>
                    <a:pt x="349" y="70"/>
                  </a:lnTo>
                  <a:lnTo>
                    <a:pt x="355" y="63"/>
                  </a:lnTo>
                  <a:lnTo>
                    <a:pt x="360" y="55"/>
                  </a:lnTo>
                  <a:lnTo>
                    <a:pt x="363" y="46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61" y="20"/>
                  </a:lnTo>
                  <a:lnTo>
                    <a:pt x="358" y="11"/>
                  </a:lnTo>
                  <a:lnTo>
                    <a:pt x="358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49" y="2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0" y="3"/>
                  </a:lnTo>
                  <a:lnTo>
                    <a:pt x="324" y="8"/>
                  </a:lnTo>
                  <a:lnTo>
                    <a:pt x="319" y="15"/>
                  </a:lnTo>
                  <a:lnTo>
                    <a:pt x="319" y="22"/>
                  </a:lnTo>
                  <a:lnTo>
                    <a:pt x="319" y="27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324" y="37"/>
                  </a:lnTo>
                  <a:lnTo>
                    <a:pt x="322" y="40"/>
                  </a:lnTo>
                  <a:lnTo>
                    <a:pt x="319" y="42"/>
                  </a:lnTo>
                  <a:lnTo>
                    <a:pt x="312" y="43"/>
                  </a:lnTo>
                  <a:lnTo>
                    <a:pt x="303" y="43"/>
                  </a:lnTo>
                  <a:lnTo>
                    <a:pt x="285" y="40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57" y="34"/>
                  </a:lnTo>
                  <a:lnTo>
                    <a:pt x="250" y="33"/>
                  </a:lnTo>
                  <a:lnTo>
                    <a:pt x="241" y="33"/>
                  </a:lnTo>
                  <a:lnTo>
                    <a:pt x="241" y="33"/>
                  </a:lnTo>
                  <a:lnTo>
                    <a:pt x="233" y="34"/>
                  </a:lnTo>
                  <a:lnTo>
                    <a:pt x="227" y="37"/>
                  </a:lnTo>
                  <a:lnTo>
                    <a:pt x="216" y="46"/>
                  </a:lnTo>
                  <a:lnTo>
                    <a:pt x="204" y="55"/>
                  </a:lnTo>
                  <a:lnTo>
                    <a:pt x="196" y="58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69" y="61"/>
                  </a:lnTo>
                  <a:lnTo>
                    <a:pt x="152" y="60"/>
                  </a:lnTo>
                  <a:lnTo>
                    <a:pt x="134" y="57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06" y="48"/>
                  </a:lnTo>
                  <a:lnTo>
                    <a:pt x="97" y="46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69" y="46"/>
                  </a:lnTo>
                  <a:lnTo>
                    <a:pt x="58" y="48"/>
                  </a:lnTo>
                  <a:lnTo>
                    <a:pt x="52" y="46"/>
                  </a:lnTo>
                  <a:lnTo>
                    <a:pt x="48" y="45"/>
                  </a:lnTo>
                  <a:lnTo>
                    <a:pt x="43" y="4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39" y="34"/>
                  </a:lnTo>
                  <a:lnTo>
                    <a:pt x="36" y="31"/>
                  </a:lnTo>
                  <a:lnTo>
                    <a:pt x="30" y="27"/>
                  </a:lnTo>
                  <a:lnTo>
                    <a:pt x="22" y="25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167">
              <a:extLst>
                <a:ext uri="{FF2B5EF4-FFF2-40B4-BE49-F238E27FC236}">
                  <a16:creationId xmlns:a16="http://schemas.microsoft.com/office/drawing/2014/main" id="{B4A23949-113B-24E9-620B-0AEAB3B85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946"/>
              <a:ext cx="303" cy="45"/>
            </a:xfrm>
            <a:custGeom>
              <a:avLst/>
              <a:gdLst>
                <a:gd name="T0" fmla="*/ 10 w 910"/>
                <a:gd name="T1" fmla="*/ 40 h 134"/>
                <a:gd name="T2" fmla="*/ 10 w 910"/>
                <a:gd name="T3" fmla="*/ 40 h 134"/>
                <a:gd name="T4" fmla="*/ 65 w 910"/>
                <a:gd name="T5" fmla="*/ 62 h 134"/>
                <a:gd name="T6" fmla="*/ 122 w 910"/>
                <a:gd name="T7" fmla="*/ 82 h 134"/>
                <a:gd name="T8" fmla="*/ 180 w 910"/>
                <a:gd name="T9" fmla="*/ 98 h 134"/>
                <a:gd name="T10" fmla="*/ 238 w 910"/>
                <a:gd name="T11" fmla="*/ 111 h 134"/>
                <a:gd name="T12" fmla="*/ 296 w 910"/>
                <a:gd name="T13" fmla="*/ 122 h 134"/>
                <a:gd name="T14" fmla="*/ 355 w 910"/>
                <a:gd name="T15" fmla="*/ 129 h 134"/>
                <a:gd name="T16" fmla="*/ 414 w 910"/>
                <a:gd name="T17" fmla="*/ 134 h 134"/>
                <a:gd name="T18" fmla="*/ 475 w 910"/>
                <a:gd name="T19" fmla="*/ 134 h 134"/>
                <a:gd name="T20" fmla="*/ 475 w 910"/>
                <a:gd name="T21" fmla="*/ 134 h 134"/>
                <a:gd name="T22" fmla="*/ 529 w 910"/>
                <a:gd name="T23" fmla="*/ 132 h 134"/>
                <a:gd name="T24" fmla="*/ 584 w 910"/>
                <a:gd name="T25" fmla="*/ 126 h 134"/>
                <a:gd name="T26" fmla="*/ 637 w 910"/>
                <a:gd name="T27" fmla="*/ 119 h 134"/>
                <a:gd name="T28" fmla="*/ 689 w 910"/>
                <a:gd name="T29" fmla="*/ 107 h 134"/>
                <a:gd name="T30" fmla="*/ 743 w 910"/>
                <a:gd name="T31" fmla="*/ 95 h 134"/>
                <a:gd name="T32" fmla="*/ 795 w 910"/>
                <a:gd name="T33" fmla="*/ 79 h 134"/>
                <a:gd name="T34" fmla="*/ 845 w 910"/>
                <a:gd name="T35" fmla="*/ 61 h 134"/>
                <a:gd name="T36" fmla="*/ 897 w 910"/>
                <a:gd name="T37" fmla="*/ 42 h 134"/>
                <a:gd name="T38" fmla="*/ 897 w 910"/>
                <a:gd name="T39" fmla="*/ 42 h 134"/>
                <a:gd name="T40" fmla="*/ 901 w 910"/>
                <a:gd name="T41" fmla="*/ 40 h 134"/>
                <a:gd name="T42" fmla="*/ 904 w 910"/>
                <a:gd name="T43" fmla="*/ 37 h 134"/>
                <a:gd name="T44" fmla="*/ 909 w 910"/>
                <a:gd name="T45" fmla="*/ 30 h 134"/>
                <a:gd name="T46" fmla="*/ 910 w 910"/>
                <a:gd name="T47" fmla="*/ 22 h 134"/>
                <a:gd name="T48" fmla="*/ 909 w 910"/>
                <a:gd name="T49" fmla="*/ 15 h 134"/>
                <a:gd name="T50" fmla="*/ 906 w 910"/>
                <a:gd name="T51" fmla="*/ 8 h 134"/>
                <a:gd name="T52" fmla="*/ 901 w 910"/>
                <a:gd name="T53" fmla="*/ 3 h 134"/>
                <a:gd name="T54" fmla="*/ 898 w 910"/>
                <a:gd name="T55" fmla="*/ 2 h 134"/>
                <a:gd name="T56" fmla="*/ 894 w 910"/>
                <a:gd name="T57" fmla="*/ 0 h 134"/>
                <a:gd name="T58" fmla="*/ 890 w 910"/>
                <a:gd name="T59" fmla="*/ 0 h 134"/>
                <a:gd name="T60" fmla="*/ 885 w 910"/>
                <a:gd name="T61" fmla="*/ 2 h 134"/>
                <a:gd name="T62" fmla="*/ 885 w 910"/>
                <a:gd name="T63" fmla="*/ 2 h 134"/>
                <a:gd name="T64" fmla="*/ 838 w 910"/>
                <a:gd name="T65" fmla="*/ 21 h 134"/>
                <a:gd name="T66" fmla="*/ 789 w 910"/>
                <a:gd name="T67" fmla="*/ 37 h 134"/>
                <a:gd name="T68" fmla="*/ 740 w 910"/>
                <a:gd name="T69" fmla="*/ 52 h 134"/>
                <a:gd name="T70" fmla="*/ 689 w 910"/>
                <a:gd name="T71" fmla="*/ 65 h 134"/>
                <a:gd name="T72" fmla="*/ 639 w 910"/>
                <a:gd name="T73" fmla="*/ 76 h 134"/>
                <a:gd name="T74" fmla="*/ 588 w 910"/>
                <a:gd name="T75" fmla="*/ 83 h 134"/>
                <a:gd name="T76" fmla="*/ 538 w 910"/>
                <a:gd name="T77" fmla="*/ 89 h 134"/>
                <a:gd name="T78" fmla="*/ 486 w 910"/>
                <a:gd name="T79" fmla="*/ 92 h 134"/>
                <a:gd name="T80" fmla="*/ 486 w 910"/>
                <a:gd name="T81" fmla="*/ 92 h 134"/>
                <a:gd name="T82" fmla="*/ 426 w 910"/>
                <a:gd name="T83" fmla="*/ 92 h 134"/>
                <a:gd name="T84" fmla="*/ 368 w 910"/>
                <a:gd name="T85" fmla="*/ 89 h 134"/>
                <a:gd name="T86" fmla="*/ 310 w 910"/>
                <a:gd name="T87" fmla="*/ 83 h 134"/>
                <a:gd name="T88" fmla="*/ 254 w 910"/>
                <a:gd name="T89" fmla="*/ 73 h 134"/>
                <a:gd name="T90" fmla="*/ 196 w 910"/>
                <a:gd name="T91" fmla="*/ 61 h 134"/>
                <a:gd name="T92" fmla="*/ 140 w 910"/>
                <a:gd name="T93" fmla="*/ 45 h 134"/>
                <a:gd name="T94" fmla="*/ 85 w 910"/>
                <a:gd name="T95" fmla="*/ 25 h 134"/>
                <a:gd name="T96" fmla="*/ 31 w 910"/>
                <a:gd name="T97" fmla="*/ 5 h 134"/>
                <a:gd name="T98" fmla="*/ 31 w 910"/>
                <a:gd name="T99" fmla="*/ 5 h 134"/>
                <a:gd name="T100" fmla="*/ 27 w 910"/>
                <a:gd name="T101" fmla="*/ 3 h 134"/>
                <a:gd name="T102" fmla="*/ 22 w 910"/>
                <a:gd name="T103" fmla="*/ 2 h 134"/>
                <a:gd name="T104" fmla="*/ 15 w 910"/>
                <a:gd name="T105" fmla="*/ 3 h 134"/>
                <a:gd name="T106" fmla="*/ 7 w 910"/>
                <a:gd name="T107" fmla="*/ 8 h 134"/>
                <a:gd name="T108" fmla="*/ 3 w 910"/>
                <a:gd name="T109" fmla="*/ 13 h 134"/>
                <a:gd name="T110" fmla="*/ 0 w 910"/>
                <a:gd name="T111" fmla="*/ 21 h 134"/>
                <a:gd name="T112" fmla="*/ 0 w 910"/>
                <a:gd name="T113" fmla="*/ 28 h 134"/>
                <a:gd name="T114" fmla="*/ 2 w 910"/>
                <a:gd name="T115" fmla="*/ 31 h 134"/>
                <a:gd name="T116" fmla="*/ 3 w 910"/>
                <a:gd name="T117" fmla="*/ 34 h 134"/>
                <a:gd name="T118" fmla="*/ 6 w 910"/>
                <a:gd name="T119" fmla="*/ 37 h 134"/>
                <a:gd name="T120" fmla="*/ 10 w 910"/>
                <a:gd name="T121" fmla="*/ 40 h 134"/>
                <a:gd name="T122" fmla="*/ 10 w 910"/>
                <a:gd name="T123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0" h="134">
                  <a:moveTo>
                    <a:pt x="10" y="40"/>
                  </a:moveTo>
                  <a:lnTo>
                    <a:pt x="10" y="40"/>
                  </a:lnTo>
                  <a:lnTo>
                    <a:pt x="65" y="62"/>
                  </a:lnTo>
                  <a:lnTo>
                    <a:pt x="122" y="82"/>
                  </a:lnTo>
                  <a:lnTo>
                    <a:pt x="180" y="98"/>
                  </a:lnTo>
                  <a:lnTo>
                    <a:pt x="238" y="111"/>
                  </a:lnTo>
                  <a:lnTo>
                    <a:pt x="296" y="122"/>
                  </a:lnTo>
                  <a:lnTo>
                    <a:pt x="355" y="129"/>
                  </a:lnTo>
                  <a:lnTo>
                    <a:pt x="414" y="134"/>
                  </a:lnTo>
                  <a:lnTo>
                    <a:pt x="475" y="134"/>
                  </a:lnTo>
                  <a:lnTo>
                    <a:pt x="475" y="134"/>
                  </a:lnTo>
                  <a:lnTo>
                    <a:pt x="529" y="132"/>
                  </a:lnTo>
                  <a:lnTo>
                    <a:pt x="584" y="126"/>
                  </a:lnTo>
                  <a:lnTo>
                    <a:pt x="637" y="119"/>
                  </a:lnTo>
                  <a:lnTo>
                    <a:pt x="689" y="107"/>
                  </a:lnTo>
                  <a:lnTo>
                    <a:pt x="743" y="95"/>
                  </a:lnTo>
                  <a:lnTo>
                    <a:pt x="795" y="79"/>
                  </a:lnTo>
                  <a:lnTo>
                    <a:pt x="845" y="61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1" y="40"/>
                  </a:lnTo>
                  <a:lnTo>
                    <a:pt x="904" y="37"/>
                  </a:lnTo>
                  <a:lnTo>
                    <a:pt x="909" y="30"/>
                  </a:lnTo>
                  <a:lnTo>
                    <a:pt x="910" y="22"/>
                  </a:lnTo>
                  <a:lnTo>
                    <a:pt x="909" y="15"/>
                  </a:lnTo>
                  <a:lnTo>
                    <a:pt x="906" y="8"/>
                  </a:lnTo>
                  <a:lnTo>
                    <a:pt x="901" y="3"/>
                  </a:lnTo>
                  <a:lnTo>
                    <a:pt x="898" y="2"/>
                  </a:lnTo>
                  <a:lnTo>
                    <a:pt x="894" y="0"/>
                  </a:lnTo>
                  <a:lnTo>
                    <a:pt x="890" y="0"/>
                  </a:lnTo>
                  <a:lnTo>
                    <a:pt x="885" y="2"/>
                  </a:lnTo>
                  <a:lnTo>
                    <a:pt x="885" y="2"/>
                  </a:lnTo>
                  <a:lnTo>
                    <a:pt x="838" y="21"/>
                  </a:lnTo>
                  <a:lnTo>
                    <a:pt x="789" y="37"/>
                  </a:lnTo>
                  <a:lnTo>
                    <a:pt x="740" y="52"/>
                  </a:lnTo>
                  <a:lnTo>
                    <a:pt x="689" y="65"/>
                  </a:lnTo>
                  <a:lnTo>
                    <a:pt x="639" y="76"/>
                  </a:lnTo>
                  <a:lnTo>
                    <a:pt x="588" y="83"/>
                  </a:lnTo>
                  <a:lnTo>
                    <a:pt x="538" y="89"/>
                  </a:lnTo>
                  <a:lnTo>
                    <a:pt x="486" y="92"/>
                  </a:lnTo>
                  <a:lnTo>
                    <a:pt x="486" y="92"/>
                  </a:lnTo>
                  <a:lnTo>
                    <a:pt x="426" y="92"/>
                  </a:lnTo>
                  <a:lnTo>
                    <a:pt x="368" y="89"/>
                  </a:lnTo>
                  <a:lnTo>
                    <a:pt x="310" y="83"/>
                  </a:lnTo>
                  <a:lnTo>
                    <a:pt x="254" y="73"/>
                  </a:lnTo>
                  <a:lnTo>
                    <a:pt x="196" y="61"/>
                  </a:lnTo>
                  <a:lnTo>
                    <a:pt x="140" y="45"/>
                  </a:lnTo>
                  <a:lnTo>
                    <a:pt x="8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2" y="2"/>
                  </a:lnTo>
                  <a:lnTo>
                    <a:pt x="15" y="3"/>
                  </a:lnTo>
                  <a:lnTo>
                    <a:pt x="7" y="8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168">
              <a:extLst>
                <a:ext uri="{FF2B5EF4-FFF2-40B4-BE49-F238E27FC236}">
                  <a16:creationId xmlns:a16="http://schemas.microsoft.com/office/drawing/2014/main" id="{8003A604-E916-EDF6-F6BC-03212206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645"/>
              <a:ext cx="56" cy="123"/>
            </a:xfrm>
            <a:custGeom>
              <a:avLst/>
              <a:gdLst>
                <a:gd name="T0" fmla="*/ 64 w 166"/>
                <a:gd name="T1" fmla="*/ 39 h 367"/>
                <a:gd name="T2" fmla="*/ 91 w 166"/>
                <a:gd name="T3" fmla="*/ 54 h 367"/>
                <a:gd name="T4" fmla="*/ 114 w 166"/>
                <a:gd name="T5" fmla="*/ 73 h 367"/>
                <a:gd name="T6" fmla="*/ 122 w 166"/>
                <a:gd name="T7" fmla="*/ 85 h 367"/>
                <a:gd name="T8" fmla="*/ 125 w 166"/>
                <a:gd name="T9" fmla="*/ 98 h 367"/>
                <a:gd name="T10" fmla="*/ 123 w 166"/>
                <a:gd name="T11" fmla="*/ 112 h 367"/>
                <a:gd name="T12" fmla="*/ 113 w 166"/>
                <a:gd name="T13" fmla="*/ 126 h 367"/>
                <a:gd name="T14" fmla="*/ 104 w 166"/>
                <a:gd name="T15" fmla="*/ 134 h 367"/>
                <a:gd name="T16" fmla="*/ 74 w 166"/>
                <a:gd name="T17" fmla="*/ 155 h 367"/>
                <a:gd name="T18" fmla="*/ 45 w 166"/>
                <a:gd name="T19" fmla="*/ 175 h 367"/>
                <a:gd name="T20" fmla="*/ 37 w 166"/>
                <a:gd name="T21" fmla="*/ 184 h 367"/>
                <a:gd name="T22" fmla="*/ 22 w 166"/>
                <a:gd name="T23" fmla="*/ 204 h 367"/>
                <a:gd name="T24" fmla="*/ 12 w 166"/>
                <a:gd name="T25" fmla="*/ 223 h 367"/>
                <a:gd name="T26" fmla="*/ 1 w 166"/>
                <a:gd name="T27" fmla="*/ 268 h 367"/>
                <a:gd name="T28" fmla="*/ 3 w 166"/>
                <a:gd name="T29" fmla="*/ 312 h 367"/>
                <a:gd name="T30" fmla="*/ 16 w 166"/>
                <a:gd name="T31" fmla="*/ 357 h 367"/>
                <a:gd name="T32" fmla="*/ 18 w 166"/>
                <a:gd name="T33" fmla="*/ 361 h 367"/>
                <a:gd name="T34" fmla="*/ 24 w 166"/>
                <a:gd name="T35" fmla="*/ 366 h 367"/>
                <a:gd name="T36" fmla="*/ 34 w 166"/>
                <a:gd name="T37" fmla="*/ 367 h 367"/>
                <a:gd name="T38" fmla="*/ 48 w 166"/>
                <a:gd name="T39" fmla="*/ 360 h 367"/>
                <a:gd name="T40" fmla="*/ 53 w 166"/>
                <a:gd name="T41" fmla="*/ 345 h 367"/>
                <a:gd name="T42" fmla="*/ 52 w 166"/>
                <a:gd name="T43" fmla="*/ 336 h 367"/>
                <a:gd name="T44" fmla="*/ 48 w 166"/>
                <a:gd name="T45" fmla="*/ 322 h 367"/>
                <a:gd name="T46" fmla="*/ 42 w 166"/>
                <a:gd name="T47" fmla="*/ 294 h 367"/>
                <a:gd name="T48" fmla="*/ 43 w 166"/>
                <a:gd name="T49" fmla="*/ 266 h 367"/>
                <a:gd name="T50" fmla="*/ 50 w 166"/>
                <a:gd name="T51" fmla="*/ 238 h 367"/>
                <a:gd name="T52" fmla="*/ 58 w 166"/>
                <a:gd name="T53" fmla="*/ 226 h 367"/>
                <a:gd name="T54" fmla="*/ 74 w 166"/>
                <a:gd name="T55" fmla="*/ 205 h 367"/>
                <a:gd name="T56" fmla="*/ 97 w 166"/>
                <a:gd name="T57" fmla="*/ 189 h 367"/>
                <a:gd name="T58" fmla="*/ 129 w 166"/>
                <a:gd name="T59" fmla="*/ 167 h 367"/>
                <a:gd name="T60" fmla="*/ 140 w 166"/>
                <a:gd name="T61" fmla="*/ 158 h 367"/>
                <a:gd name="T62" fmla="*/ 154 w 166"/>
                <a:gd name="T63" fmla="*/ 140 h 367"/>
                <a:gd name="T64" fmla="*/ 163 w 166"/>
                <a:gd name="T65" fmla="*/ 121 h 367"/>
                <a:gd name="T66" fmla="*/ 166 w 166"/>
                <a:gd name="T67" fmla="*/ 98 h 367"/>
                <a:gd name="T68" fmla="*/ 163 w 166"/>
                <a:gd name="T69" fmla="*/ 75 h 367"/>
                <a:gd name="T70" fmla="*/ 157 w 166"/>
                <a:gd name="T71" fmla="*/ 63 h 367"/>
                <a:gd name="T72" fmla="*/ 141 w 166"/>
                <a:gd name="T73" fmla="*/ 40 h 367"/>
                <a:gd name="T74" fmla="*/ 120 w 166"/>
                <a:gd name="T75" fmla="*/ 23 h 367"/>
                <a:gd name="T76" fmla="*/ 85 w 166"/>
                <a:gd name="T77" fmla="*/ 3 h 367"/>
                <a:gd name="T78" fmla="*/ 80 w 166"/>
                <a:gd name="T79" fmla="*/ 2 h 367"/>
                <a:gd name="T80" fmla="*/ 68 w 166"/>
                <a:gd name="T81" fmla="*/ 2 h 367"/>
                <a:gd name="T82" fmla="*/ 56 w 166"/>
                <a:gd name="T83" fmla="*/ 12 h 367"/>
                <a:gd name="T84" fmla="*/ 53 w 166"/>
                <a:gd name="T85" fmla="*/ 27 h 367"/>
                <a:gd name="T86" fmla="*/ 56 w 166"/>
                <a:gd name="T87" fmla="*/ 33 h 367"/>
                <a:gd name="T88" fmla="*/ 64 w 166"/>
                <a:gd name="T89" fmla="*/ 3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367">
                  <a:moveTo>
                    <a:pt x="64" y="39"/>
                  </a:moveTo>
                  <a:lnTo>
                    <a:pt x="64" y="39"/>
                  </a:lnTo>
                  <a:lnTo>
                    <a:pt x="77" y="45"/>
                  </a:lnTo>
                  <a:lnTo>
                    <a:pt x="91" y="54"/>
                  </a:lnTo>
                  <a:lnTo>
                    <a:pt x="104" y="63"/>
                  </a:lnTo>
                  <a:lnTo>
                    <a:pt x="114" y="73"/>
                  </a:lnTo>
                  <a:lnTo>
                    <a:pt x="119" y="79"/>
                  </a:lnTo>
                  <a:lnTo>
                    <a:pt x="122" y="85"/>
                  </a:lnTo>
                  <a:lnTo>
                    <a:pt x="125" y="92"/>
                  </a:lnTo>
                  <a:lnTo>
                    <a:pt x="125" y="98"/>
                  </a:lnTo>
                  <a:lnTo>
                    <a:pt x="125" y="106"/>
                  </a:lnTo>
                  <a:lnTo>
                    <a:pt x="123" y="112"/>
                  </a:lnTo>
                  <a:lnTo>
                    <a:pt x="119" y="119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04" y="134"/>
                  </a:lnTo>
                  <a:lnTo>
                    <a:pt x="94" y="141"/>
                  </a:lnTo>
                  <a:lnTo>
                    <a:pt x="74" y="155"/>
                  </a:lnTo>
                  <a:lnTo>
                    <a:pt x="55" y="168"/>
                  </a:lnTo>
                  <a:lnTo>
                    <a:pt x="45" y="175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30" y="193"/>
                  </a:lnTo>
                  <a:lnTo>
                    <a:pt x="22" y="204"/>
                  </a:lnTo>
                  <a:lnTo>
                    <a:pt x="18" y="213"/>
                  </a:lnTo>
                  <a:lnTo>
                    <a:pt x="12" y="223"/>
                  </a:lnTo>
                  <a:lnTo>
                    <a:pt x="6" y="245"/>
                  </a:lnTo>
                  <a:lnTo>
                    <a:pt x="1" y="268"/>
                  </a:lnTo>
                  <a:lnTo>
                    <a:pt x="0" y="290"/>
                  </a:lnTo>
                  <a:lnTo>
                    <a:pt x="3" y="312"/>
                  </a:lnTo>
                  <a:lnTo>
                    <a:pt x="7" y="336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8" y="361"/>
                  </a:lnTo>
                  <a:lnTo>
                    <a:pt x="21" y="364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34" y="367"/>
                  </a:lnTo>
                  <a:lnTo>
                    <a:pt x="42" y="364"/>
                  </a:lnTo>
                  <a:lnTo>
                    <a:pt x="48" y="360"/>
                  </a:lnTo>
                  <a:lnTo>
                    <a:pt x="52" y="352"/>
                  </a:lnTo>
                  <a:lnTo>
                    <a:pt x="53" y="345"/>
                  </a:lnTo>
                  <a:lnTo>
                    <a:pt x="53" y="34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48" y="322"/>
                  </a:lnTo>
                  <a:lnTo>
                    <a:pt x="43" y="309"/>
                  </a:lnTo>
                  <a:lnTo>
                    <a:pt x="42" y="294"/>
                  </a:lnTo>
                  <a:lnTo>
                    <a:pt x="42" y="279"/>
                  </a:lnTo>
                  <a:lnTo>
                    <a:pt x="43" y="266"/>
                  </a:lnTo>
                  <a:lnTo>
                    <a:pt x="46" y="251"/>
                  </a:lnTo>
                  <a:lnTo>
                    <a:pt x="50" y="238"/>
                  </a:lnTo>
                  <a:lnTo>
                    <a:pt x="58" y="226"/>
                  </a:lnTo>
                  <a:lnTo>
                    <a:pt x="58" y="226"/>
                  </a:lnTo>
                  <a:lnTo>
                    <a:pt x="65" y="214"/>
                  </a:lnTo>
                  <a:lnTo>
                    <a:pt x="74" y="205"/>
                  </a:lnTo>
                  <a:lnTo>
                    <a:pt x="85" y="196"/>
                  </a:lnTo>
                  <a:lnTo>
                    <a:pt x="97" y="189"/>
                  </a:lnTo>
                  <a:lnTo>
                    <a:pt x="119" y="174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7" y="149"/>
                  </a:lnTo>
                  <a:lnTo>
                    <a:pt x="154" y="140"/>
                  </a:lnTo>
                  <a:lnTo>
                    <a:pt x="160" y="131"/>
                  </a:lnTo>
                  <a:lnTo>
                    <a:pt x="163" y="121"/>
                  </a:lnTo>
                  <a:lnTo>
                    <a:pt x="166" y="109"/>
                  </a:lnTo>
                  <a:lnTo>
                    <a:pt x="166" y="98"/>
                  </a:lnTo>
                  <a:lnTo>
                    <a:pt x="166" y="86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57" y="63"/>
                  </a:lnTo>
                  <a:lnTo>
                    <a:pt x="150" y="51"/>
                  </a:lnTo>
                  <a:lnTo>
                    <a:pt x="141" y="40"/>
                  </a:lnTo>
                  <a:lnTo>
                    <a:pt x="132" y="31"/>
                  </a:lnTo>
                  <a:lnTo>
                    <a:pt x="120" y="23"/>
                  </a:lnTo>
                  <a:lnTo>
                    <a:pt x="110" y="15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1" y="6"/>
                  </a:lnTo>
                  <a:lnTo>
                    <a:pt x="56" y="12"/>
                  </a:lnTo>
                  <a:lnTo>
                    <a:pt x="53" y="20"/>
                  </a:lnTo>
                  <a:lnTo>
                    <a:pt x="53" y="27"/>
                  </a:lnTo>
                  <a:lnTo>
                    <a:pt x="55" y="30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169">
              <a:extLst>
                <a:ext uri="{FF2B5EF4-FFF2-40B4-BE49-F238E27FC236}">
                  <a16:creationId xmlns:a16="http://schemas.microsoft.com/office/drawing/2014/main" id="{EB0F1337-3EFF-4C75-BD86-18115FD4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649"/>
              <a:ext cx="50" cy="127"/>
            </a:xfrm>
            <a:custGeom>
              <a:avLst/>
              <a:gdLst>
                <a:gd name="T0" fmla="*/ 124 w 150"/>
                <a:gd name="T1" fmla="*/ 0 h 380"/>
                <a:gd name="T2" fmla="*/ 101 w 150"/>
                <a:gd name="T3" fmla="*/ 10 h 380"/>
                <a:gd name="T4" fmla="*/ 77 w 150"/>
                <a:gd name="T5" fmla="*/ 22 h 380"/>
                <a:gd name="T6" fmla="*/ 57 w 150"/>
                <a:gd name="T7" fmla="*/ 38 h 380"/>
                <a:gd name="T8" fmla="*/ 40 w 150"/>
                <a:gd name="T9" fmla="*/ 58 h 380"/>
                <a:gd name="T10" fmla="*/ 25 w 150"/>
                <a:gd name="T11" fmla="*/ 78 h 380"/>
                <a:gd name="T12" fmla="*/ 13 w 150"/>
                <a:gd name="T13" fmla="*/ 101 h 380"/>
                <a:gd name="T14" fmla="*/ 6 w 150"/>
                <a:gd name="T15" fmla="*/ 126 h 380"/>
                <a:gd name="T16" fmla="*/ 1 w 150"/>
                <a:gd name="T17" fmla="*/ 153 h 380"/>
                <a:gd name="T18" fmla="*/ 0 w 150"/>
                <a:gd name="T19" fmla="*/ 166 h 380"/>
                <a:gd name="T20" fmla="*/ 4 w 150"/>
                <a:gd name="T21" fmla="*/ 190 h 380"/>
                <a:gd name="T22" fmla="*/ 13 w 150"/>
                <a:gd name="T23" fmla="*/ 209 h 380"/>
                <a:gd name="T24" fmla="*/ 29 w 150"/>
                <a:gd name="T25" fmla="*/ 227 h 380"/>
                <a:gd name="T26" fmla="*/ 40 w 150"/>
                <a:gd name="T27" fmla="*/ 236 h 380"/>
                <a:gd name="T28" fmla="*/ 81 w 150"/>
                <a:gd name="T29" fmla="*/ 270 h 380"/>
                <a:gd name="T30" fmla="*/ 99 w 150"/>
                <a:gd name="T31" fmla="*/ 291 h 380"/>
                <a:gd name="T32" fmla="*/ 105 w 150"/>
                <a:gd name="T33" fmla="*/ 307 h 380"/>
                <a:gd name="T34" fmla="*/ 108 w 150"/>
                <a:gd name="T35" fmla="*/ 323 h 380"/>
                <a:gd name="T36" fmla="*/ 105 w 150"/>
                <a:gd name="T37" fmla="*/ 340 h 380"/>
                <a:gd name="T38" fmla="*/ 101 w 150"/>
                <a:gd name="T39" fmla="*/ 349 h 380"/>
                <a:gd name="T40" fmla="*/ 98 w 150"/>
                <a:gd name="T41" fmla="*/ 358 h 380"/>
                <a:gd name="T42" fmla="*/ 98 w 150"/>
                <a:gd name="T43" fmla="*/ 365 h 380"/>
                <a:gd name="T44" fmla="*/ 108 w 150"/>
                <a:gd name="T45" fmla="*/ 377 h 380"/>
                <a:gd name="T46" fmla="*/ 123 w 150"/>
                <a:gd name="T47" fmla="*/ 380 h 380"/>
                <a:gd name="T48" fmla="*/ 133 w 150"/>
                <a:gd name="T49" fmla="*/ 374 h 380"/>
                <a:gd name="T50" fmla="*/ 136 w 150"/>
                <a:gd name="T51" fmla="*/ 371 h 380"/>
                <a:gd name="T52" fmla="*/ 147 w 150"/>
                <a:gd name="T53" fmla="*/ 346 h 380"/>
                <a:gd name="T54" fmla="*/ 150 w 150"/>
                <a:gd name="T55" fmla="*/ 323 h 380"/>
                <a:gd name="T56" fmla="*/ 147 w 150"/>
                <a:gd name="T57" fmla="*/ 300 h 380"/>
                <a:gd name="T58" fmla="*/ 138 w 150"/>
                <a:gd name="T59" fmla="*/ 279 h 380"/>
                <a:gd name="T60" fmla="*/ 124 w 150"/>
                <a:gd name="T61" fmla="*/ 258 h 380"/>
                <a:gd name="T62" fmla="*/ 90 w 150"/>
                <a:gd name="T63" fmla="*/ 224 h 380"/>
                <a:gd name="T64" fmla="*/ 72 w 150"/>
                <a:gd name="T65" fmla="*/ 209 h 380"/>
                <a:gd name="T66" fmla="*/ 53 w 150"/>
                <a:gd name="T67" fmla="*/ 194 h 380"/>
                <a:gd name="T68" fmla="*/ 46 w 150"/>
                <a:gd name="T69" fmla="*/ 182 h 380"/>
                <a:gd name="T70" fmla="*/ 41 w 150"/>
                <a:gd name="T71" fmla="*/ 169 h 380"/>
                <a:gd name="T72" fmla="*/ 41 w 150"/>
                <a:gd name="T73" fmla="*/ 160 h 380"/>
                <a:gd name="T74" fmla="*/ 46 w 150"/>
                <a:gd name="T75" fmla="*/ 133 h 380"/>
                <a:gd name="T76" fmla="*/ 55 w 150"/>
                <a:gd name="T77" fmla="*/ 108 h 380"/>
                <a:gd name="T78" fmla="*/ 62 w 150"/>
                <a:gd name="T79" fmla="*/ 96 h 380"/>
                <a:gd name="T80" fmla="*/ 78 w 150"/>
                <a:gd name="T81" fmla="*/ 75 h 380"/>
                <a:gd name="T82" fmla="*/ 99 w 150"/>
                <a:gd name="T83" fmla="*/ 58 h 380"/>
                <a:gd name="T84" fmla="*/ 123 w 150"/>
                <a:gd name="T85" fmla="*/ 44 h 380"/>
                <a:gd name="T86" fmla="*/ 135 w 150"/>
                <a:gd name="T87" fmla="*/ 40 h 380"/>
                <a:gd name="T88" fmla="*/ 144 w 150"/>
                <a:gd name="T89" fmla="*/ 35 h 380"/>
                <a:gd name="T90" fmla="*/ 150 w 150"/>
                <a:gd name="T91" fmla="*/ 22 h 380"/>
                <a:gd name="T92" fmla="*/ 147 w 150"/>
                <a:gd name="T93" fmla="*/ 7 h 380"/>
                <a:gd name="T94" fmla="*/ 138 w 150"/>
                <a:gd name="T95" fmla="*/ 0 h 380"/>
                <a:gd name="T96" fmla="*/ 129 w 150"/>
                <a:gd name="T97" fmla="*/ 0 h 380"/>
                <a:gd name="T98" fmla="*/ 124 w 150"/>
                <a:gd name="T9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0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101" y="10"/>
                  </a:lnTo>
                  <a:lnTo>
                    <a:pt x="89" y="16"/>
                  </a:lnTo>
                  <a:lnTo>
                    <a:pt x="77" y="22"/>
                  </a:lnTo>
                  <a:lnTo>
                    <a:pt x="66" y="31"/>
                  </a:lnTo>
                  <a:lnTo>
                    <a:pt x="57" y="38"/>
                  </a:lnTo>
                  <a:lnTo>
                    <a:pt x="47" y="47"/>
                  </a:lnTo>
                  <a:lnTo>
                    <a:pt x="40" y="58"/>
                  </a:lnTo>
                  <a:lnTo>
                    <a:pt x="32" y="68"/>
                  </a:lnTo>
                  <a:lnTo>
                    <a:pt x="25" y="78"/>
                  </a:lnTo>
                  <a:lnTo>
                    <a:pt x="19" y="90"/>
                  </a:lnTo>
                  <a:lnTo>
                    <a:pt x="13" y="101"/>
                  </a:lnTo>
                  <a:lnTo>
                    <a:pt x="8" y="114"/>
                  </a:lnTo>
                  <a:lnTo>
                    <a:pt x="6" y="126"/>
                  </a:lnTo>
                  <a:lnTo>
                    <a:pt x="3" y="139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66"/>
                  </a:lnTo>
                  <a:lnTo>
                    <a:pt x="1" y="178"/>
                  </a:lnTo>
                  <a:lnTo>
                    <a:pt x="4" y="190"/>
                  </a:lnTo>
                  <a:lnTo>
                    <a:pt x="7" y="200"/>
                  </a:lnTo>
                  <a:lnTo>
                    <a:pt x="13" y="209"/>
                  </a:lnTo>
                  <a:lnTo>
                    <a:pt x="20" y="219"/>
                  </a:lnTo>
                  <a:lnTo>
                    <a:pt x="29" y="227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66" y="258"/>
                  </a:lnTo>
                  <a:lnTo>
                    <a:pt x="81" y="270"/>
                  </a:lnTo>
                  <a:lnTo>
                    <a:pt x="93" y="283"/>
                  </a:lnTo>
                  <a:lnTo>
                    <a:pt x="99" y="291"/>
                  </a:lnTo>
                  <a:lnTo>
                    <a:pt x="102" y="298"/>
                  </a:lnTo>
                  <a:lnTo>
                    <a:pt x="105" y="307"/>
                  </a:lnTo>
                  <a:lnTo>
                    <a:pt x="108" y="314"/>
                  </a:lnTo>
                  <a:lnTo>
                    <a:pt x="108" y="323"/>
                  </a:lnTo>
                  <a:lnTo>
                    <a:pt x="106" y="332"/>
                  </a:lnTo>
                  <a:lnTo>
                    <a:pt x="105" y="340"/>
                  </a:lnTo>
                  <a:lnTo>
                    <a:pt x="101" y="349"/>
                  </a:lnTo>
                  <a:lnTo>
                    <a:pt x="101" y="349"/>
                  </a:lnTo>
                  <a:lnTo>
                    <a:pt x="98" y="353"/>
                  </a:lnTo>
                  <a:lnTo>
                    <a:pt x="98" y="358"/>
                  </a:lnTo>
                  <a:lnTo>
                    <a:pt x="98" y="362"/>
                  </a:lnTo>
                  <a:lnTo>
                    <a:pt x="98" y="365"/>
                  </a:lnTo>
                  <a:lnTo>
                    <a:pt x="102" y="372"/>
                  </a:lnTo>
                  <a:lnTo>
                    <a:pt x="108" y="377"/>
                  </a:lnTo>
                  <a:lnTo>
                    <a:pt x="115" y="380"/>
                  </a:lnTo>
                  <a:lnTo>
                    <a:pt x="123" y="380"/>
                  </a:lnTo>
                  <a:lnTo>
                    <a:pt x="130" y="377"/>
                  </a:lnTo>
                  <a:lnTo>
                    <a:pt x="133" y="374"/>
                  </a:lnTo>
                  <a:lnTo>
                    <a:pt x="136" y="371"/>
                  </a:lnTo>
                  <a:lnTo>
                    <a:pt x="136" y="371"/>
                  </a:lnTo>
                  <a:lnTo>
                    <a:pt x="142" y="358"/>
                  </a:lnTo>
                  <a:lnTo>
                    <a:pt x="147" y="346"/>
                  </a:lnTo>
                  <a:lnTo>
                    <a:pt x="150" y="334"/>
                  </a:lnTo>
                  <a:lnTo>
                    <a:pt x="150" y="323"/>
                  </a:lnTo>
                  <a:lnTo>
                    <a:pt x="148" y="311"/>
                  </a:lnTo>
                  <a:lnTo>
                    <a:pt x="147" y="300"/>
                  </a:lnTo>
                  <a:lnTo>
                    <a:pt x="142" y="289"/>
                  </a:lnTo>
                  <a:lnTo>
                    <a:pt x="138" y="279"/>
                  </a:lnTo>
                  <a:lnTo>
                    <a:pt x="132" y="268"/>
                  </a:lnTo>
                  <a:lnTo>
                    <a:pt x="124" y="258"/>
                  </a:lnTo>
                  <a:lnTo>
                    <a:pt x="108" y="240"/>
                  </a:lnTo>
                  <a:lnTo>
                    <a:pt x="90" y="224"/>
                  </a:lnTo>
                  <a:lnTo>
                    <a:pt x="72" y="209"/>
                  </a:lnTo>
                  <a:lnTo>
                    <a:pt x="72" y="209"/>
                  </a:lnTo>
                  <a:lnTo>
                    <a:pt x="59" y="199"/>
                  </a:lnTo>
                  <a:lnTo>
                    <a:pt x="53" y="194"/>
                  </a:lnTo>
                  <a:lnTo>
                    <a:pt x="49" y="188"/>
                  </a:lnTo>
                  <a:lnTo>
                    <a:pt x="46" y="182"/>
                  </a:lnTo>
                  <a:lnTo>
                    <a:pt x="43" y="176"/>
                  </a:lnTo>
                  <a:lnTo>
                    <a:pt x="41" y="169"/>
                  </a:lnTo>
                  <a:lnTo>
                    <a:pt x="41" y="160"/>
                  </a:lnTo>
                  <a:lnTo>
                    <a:pt x="41" y="160"/>
                  </a:lnTo>
                  <a:lnTo>
                    <a:pt x="43" y="147"/>
                  </a:lnTo>
                  <a:lnTo>
                    <a:pt x="46" y="133"/>
                  </a:lnTo>
                  <a:lnTo>
                    <a:pt x="50" y="121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62" y="96"/>
                  </a:lnTo>
                  <a:lnTo>
                    <a:pt x="69" y="86"/>
                  </a:lnTo>
                  <a:lnTo>
                    <a:pt x="78" y="75"/>
                  </a:lnTo>
                  <a:lnTo>
                    <a:pt x="89" y="66"/>
                  </a:lnTo>
                  <a:lnTo>
                    <a:pt x="99" y="58"/>
                  </a:lnTo>
                  <a:lnTo>
                    <a:pt x="109" y="50"/>
                  </a:lnTo>
                  <a:lnTo>
                    <a:pt x="123" y="44"/>
                  </a:lnTo>
                  <a:lnTo>
                    <a:pt x="135" y="40"/>
                  </a:lnTo>
                  <a:lnTo>
                    <a:pt x="135" y="40"/>
                  </a:lnTo>
                  <a:lnTo>
                    <a:pt x="139" y="38"/>
                  </a:lnTo>
                  <a:lnTo>
                    <a:pt x="144" y="35"/>
                  </a:lnTo>
                  <a:lnTo>
                    <a:pt x="148" y="29"/>
                  </a:lnTo>
                  <a:lnTo>
                    <a:pt x="150" y="22"/>
                  </a:lnTo>
                  <a:lnTo>
                    <a:pt x="150" y="15"/>
                  </a:lnTo>
                  <a:lnTo>
                    <a:pt x="147" y="7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170">
              <a:extLst>
                <a:ext uri="{FF2B5EF4-FFF2-40B4-BE49-F238E27FC236}">
                  <a16:creationId xmlns:a16="http://schemas.microsoft.com/office/drawing/2014/main" id="{FA7D4D4B-0E30-4677-C8EB-48CCE1F56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602"/>
              <a:ext cx="14" cy="222"/>
            </a:xfrm>
            <a:custGeom>
              <a:avLst/>
              <a:gdLst>
                <a:gd name="T0" fmla="*/ 0 w 42"/>
                <a:gd name="T1" fmla="*/ 20 h 664"/>
                <a:gd name="T2" fmla="*/ 0 w 42"/>
                <a:gd name="T3" fmla="*/ 20 h 664"/>
                <a:gd name="T4" fmla="*/ 0 w 42"/>
                <a:gd name="T5" fmla="*/ 643 h 664"/>
                <a:gd name="T6" fmla="*/ 0 w 42"/>
                <a:gd name="T7" fmla="*/ 643 h 664"/>
                <a:gd name="T8" fmla="*/ 0 w 42"/>
                <a:gd name="T9" fmla="*/ 649 h 664"/>
                <a:gd name="T10" fmla="*/ 2 w 42"/>
                <a:gd name="T11" fmla="*/ 652 h 664"/>
                <a:gd name="T12" fmla="*/ 3 w 42"/>
                <a:gd name="T13" fmla="*/ 657 h 664"/>
                <a:gd name="T14" fmla="*/ 6 w 42"/>
                <a:gd name="T15" fmla="*/ 660 h 664"/>
                <a:gd name="T16" fmla="*/ 12 w 42"/>
                <a:gd name="T17" fmla="*/ 663 h 664"/>
                <a:gd name="T18" fmla="*/ 21 w 42"/>
                <a:gd name="T19" fmla="*/ 664 h 664"/>
                <a:gd name="T20" fmla="*/ 28 w 42"/>
                <a:gd name="T21" fmla="*/ 663 h 664"/>
                <a:gd name="T22" fmla="*/ 34 w 42"/>
                <a:gd name="T23" fmla="*/ 660 h 664"/>
                <a:gd name="T24" fmla="*/ 37 w 42"/>
                <a:gd name="T25" fmla="*/ 657 h 664"/>
                <a:gd name="T26" fmla="*/ 39 w 42"/>
                <a:gd name="T27" fmla="*/ 652 h 664"/>
                <a:gd name="T28" fmla="*/ 40 w 42"/>
                <a:gd name="T29" fmla="*/ 649 h 664"/>
                <a:gd name="T30" fmla="*/ 42 w 42"/>
                <a:gd name="T31" fmla="*/ 643 h 664"/>
                <a:gd name="T32" fmla="*/ 42 w 42"/>
                <a:gd name="T33" fmla="*/ 643 h 664"/>
                <a:gd name="T34" fmla="*/ 42 w 42"/>
                <a:gd name="T35" fmla="*/ 20 h 664"/>
                <a:gd name="T36" fmla="*/ 42 w 42"/>
                <a:gd name="T37" fmla="*/ 20 h 664"/>
                <a:gd name="T38" fmla="*/ 40 w 42"/>
                <a:gd name="T39" fmla="*/ 15 h 664"/>
                <a:gd name="T40" fmla="*/ 39 w 42"/>
                <a:gd name="T41" fmla="*/ 11 h 664"/>
                <a:gd name="T42" fmla="*/ 37 w 42"/>
                <a:gd name="T43" fmla="*/ 8 h 664"/>
                <a:gd name="T44" fmla="*/ 34 w 42"/>
                <a:gd name="T45" fmla="*/ 5 h 664"/>
                <a:gd name="T46" fmla="*/ 28 w 42"/>
                <a:gd name="T47" fmla="*/ 2 h 664"/>
                <a:gd name="T48" fmla="*/ 21 w 42"/>
                <a:gd name="T49" fmla="*/ 0 h 664"/>
                <a:gd name="T50" fmla="*/ 12 w 42"/>
                <a:gd name="T51" fmla="*/ 2 h 664"/>
                <a:gd name="T52" fmla="*/ 6 w 42"/>
                <a:gd name="T53" fmla="*/ 5 h 664"/>
                <a:gd name="T54" fmla="*/ 3 w 42"/>
                <a:gd name="T55" fmla="*/ 8 h 664"/>
                <a:gd name="T56" fmla="*/ 2 w 42"/>
                <a:gd name="T57" fmla="*/ 11 h 664"/>
                <a:gd name="T58" fmla="*/ 0 w 42"/>
                <a:gd name="T59" fmla="*/ 15 h 664"/>
                <a:gd name="T60" fmla="*/ 0 w 42"/>
                <a:gd name="T61" fmla="*/ 20 h 664"/>
                <a:gd name="T62" fmla="*/ 0 w 42"/>
                <a:gd name="T63" fmla="*/ 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64">
                  <a:moveTo>
                    <a:pt x="0" y="20"/>
                  </a:moveTo>
                  <a:lnTo>
                    <a:pt x="0" y="20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0" y="649"/>
                  </a:lnTo>
                  <a:lnTo>
                    <a:pt x="2" y="652"/>
                  </a:lnTo>
                  <a:lnTo>
                    <a:pt x="3" y="657"/>
                  </a:lnTo>
                  <a:lnTo>
                    <a:pt x="6" y="660"/>
                  </a:lnTo>
                  <a:lnTo>
                    <a:pt x="12" y="663"/>
                  </a:lnTo>
                  <a:lnTo>
                    <a:pt x="21" y="664"/>
                  </a:lnTo>
                  <a:lnTo>
                    <a:pt x="28" y="663"/>
                  </a:lnTo>
                  <a:lnTo>
                    <a:pt x="34" y="660"/>
                  </a:lnTo>
                  <a:lnTo>
                    <a:pt x="37" y="657"/>
                  </a:lnTo>
                  <a:lnTo>
                    <a:pt x="39" y="652"/>
                  </a:lnTo>
                  <a:lnTo>
                    <a:pt x="40" y="649"/>
                  </a:lnTo>
                  <a:lnTo>
                    <a:pt x="42" y="643"/>
                  </a:lnTo>
                  <a:lnTo>
                    <a:pt x="42" y="643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171">
              <a:extLst>
                <a:ext uri="{FF2B5EF4-FFF2-40B4-BE49-F238E27FC236}">
                  <a16:creationId xmlns:a16="http://schemas.microsoft.com/office/drawing/2014/main" id="{CB5E4CDA-2B66-2A4F-8068-F86477BE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3848"/>
              <a:ext cx="83" cy="232"/>
            </a:xfrm>
            <a:custGeom>
              <a:avLst/>
              <a:gdLst>
                <a:gd name="T0" fmla="*/ 210 w 251"/>
                <a:gd name="T1" fmla="*/ 15 h 696"/>
                <a:gd name="T2" fmla="*/ 210 w 251"/>
                <a:gd name="T3" fmla="*/ 15 h 696"/>
                <a:gd name="T4" fmla="*/ 201 w 251"/>
                <a:gd name="T5" fmla="*/ 56 h 696"/>
                <a:gd name="T6" fmla="*/ 189 w 251"/>
                <a:gd name="T7" fmla="*/ 98 h 696"/>
                <a:gd name="T8" fmla="*/ 165 w 251"/>
                <a:gd name="T9" fmla="*/ 181 h 696"/>
                <a:gd name="T10" fmla="*/ 138 w 251"/>
                <a:gd name="T11" fmla="*/ 263 h 696"/>
                <a:gd name="T12" fmla="*/ 110 w 251"/>
                <a:gd name="T13" fmla="*/ 343 h 696"/>
                <a:gd name="T14" fmla="*/ 80 w 251"/>
                <a:gd name="T15" fmla="*/ 425 h 696"/>
                <a:gd name="T16" fmla="*/ 52 w 251"/>
                <a:gd name="T17" fmla="*/ 506 h 696"/>
                <a:gd name="T18" fmla="*/ 25 w 251"/>
                <a:gd name="T19" fmla="*/ 588 h 696"/>
                <a:gd name="T20" fmla="*/ 0 w 251"/>
                <a:gd name="T21" fmla="*/ 671 h 696"/>
                <a:gd name="T22" fmla="*/ 0 w 251"/>
                <a:gd name="T23" fmla="*/ 671 h 696"/>
                <a:gd name="T24" fmla="*/ 0 w 251"/>
                <a:gd name="T25" fmla="*/ 676 h 696"/>
                <a:gd name="T26" fmla="*/ 0 w 251"/>
                <a:gd name="T27" fmla="*/ 680 h 696"/>
                <a:gd name="T28" fmla="*/ 2 w 251"/>
                <a:gd name="T29" fmla="*/ 683 h 696"/>
                <a:gd name="T30" fmla="*/ 3 w 251"/>
                <a:gd name="T31" fmla="*/ 687 h 696"/>
                <a:gd name="T32" fmla="*/ 9 w 251"/>
                <a:gd name="T33" fmla="*/ 692 h 696"/>
                <a:gd name="T34" fmla="*/ 15 w 251"/>
                <a:gd name="T35" fmla="*/ 696 h 696"/>
                <a:gd name="T36" fmla="*/ 22 w 251"/>
                <a:gd name="T37" fmla="*/ 696 h 696"/>
                <a:gd name="T38" fmla="*/ 30 w 251"/>
                <a:gd name="T39" fmla="*/ 695 h 696"/>
                <a:gd name="T40" fmla="*/ 34 w 251"/>
                <a:gd name="T41" fmla="*/ 693 h 696"/>
                <a:gd name="T42" fmla="*/ 37 w 251"/>
                <a:gd name="T43" fmla="*/ 690 h 696"/>
                <a:gd name="T44" fmla="*/ 39 w 251"/>
                <a:gd name="T45" fmla="*/ 686 h 696"/>
                <a:gd name="T46" fmla="*/ 40 w 251"/>
                <a:gd name="T47" fmla="*/ 681 h 696"/>
                <a:gd name="T48" fmla="*/ 40 w 251"/>
                <a:gd name="T49" fmla="*/ 681 h 696"/>
                <a:gd name="T50" fmla="*/ 65 w 251"/>
                <a:gd name="T51" fmla="*/ 600 h 696"/>
                <a:gd name="T52" fmla="*/ 92 w 251"/>
                <a:gd name="T53" fmla="*/ 517 h 696"/>
                <a:gd name="T54" fmla="*/ 120 w 251"/>
                <a:gd name="T55" fmla="*/ 436 h 696"/>
                <a:gd name="T56" fmla="*/ 150 w 251"/>
                <a:gd name="T57" fmla="*/ 355 h 696"/>
                <a:gd name="T58" fmla="*/ 178 w 251"/>
                <a:gd name="T59" fmla="*/ 273 h 696"/>
                <a:gd name="T60" fmla="*/ 205 w 251"/>
                <a:gd name="T61" fmla="*/ 191 h 696"/>
                <a:gd name="T62" fmla="*/ 229 w 251"/>
                <a:gd name="T63" fmla="*/ 108 h 696"/>
                <a:gd name="T64" fmla="*/ 241 w 251"/>
                <a:gd name="T65" fmla="*/ 67 h 696"/>
                <a:gd name="T66" fmla="*/ 250 w 251"/>
                <a:gd name="T67" fmla="*/ 25 h 696"/>
                <a:gd name="T68" fmla="*/ 250 w 251"/>
                <a:gd name="T69" fmla="*/ 25 h 696"/>
                <a:gd name="T70" fmla="*/ 251 w 251"/>
                <a:gd name="T71" fmla="*/ 21 h 696"/>
                <a:gd name="T72" fmla="*/ 250 w 251"/>
                <a:gd name="T73" fmla="*/ 16 h 696"/>
                <a:gd name="T74" fmla="*/ 247 w 251"/>
                <a:gd name="T75" fmla="*/ 9 h 696"/>
                <a:gd name="T76" fmla="*/ 242 w 251"/>
                <a:gd name="T77" fmla="*/ 3 h 696"/>
                <a:gd name="T78" fmla="*/ 235 w 251"/>
                <a:gd name="T79" fmla="*/ 0 h 696"/>
                <a:gd name="T80" fmla="*/ 227 w 251"/>
                <a:gd name="T81" fmla="*/ 0 h 696"/>
                <a:gd name="T82" fmla="*/ 220 w 251"/>
                <a:gd name="T83" fmla="*/ 1 h 696"/>
                <a:gd name="T84" fmla="*/ 217 w 251"/>
                <a:gd name="T85" fmla="*/ 3 h 696"/>
                <a:gd name="T86" fmla="*/ 214 w 251"/>
                <a:gd name="T87" fmla="*/ 6 h 696"/>
                <a:gd name="T88" fmla="*/ 211 w 251"/>
                <a:gd name="T89" fmla="*/ 10 h 696"/>
                <a:gd name="T90" fmla="*/ 210 w 251"/>
                <a:gd name="T91" fmla="*/ 15 h 696"/>
                <a:gd name="T92" fmla="*/ 210 w 251"/>
                <a:gd name="T93" fmla="*/ 1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696">
                  <a:moveTo>
                    <a:pt x="210" y="15"/>
                  </a:moveTo>
                  <a:lnTo>
                    <a:pt x="210" y="15"/>
                  </a:lnTo>
                  <a:lnTo>
                    <a:pt x="201" y="56"/>
                  </a:lnTo>
                  <a:lnTo>
                    <a:pt x="189" y="98"/>
                  </a:lnTo>
                  <a:lnTo>
                    <a:pt x="165" y="181"/>
                  </a:lnTo>
                  <a:lnTo>
                    <a:pt x="138" y="263"/>
                  </a:lnTo>
                  <a:lnTo>
                    <a:pt x="110" y="343"/>
                  </a:lnTo>
                  <a:lnTo>
                    <a:pt x="80" y="425"/>
                  </a:lnTo>
                  <a:lnTo>
                    <a:pt x="52" y="506"/>
                  </a:lnTo>
                  <a:lnTo>
                    <a:pt x="25" y="588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6"/>
                  </a:lnTo>
                  <a:lnTo>
                    <a:pt x="0" y="680"/>
                  </a:lnTo>
                  <a:lnTo>
                    <a:pt x="2" y="683"/>
                  </a:lnTo>
                  <a:lnTo>
                    <a:pt x="3" y="687"/>
                  </a:lnTo>
                  <a:lnTo>
                    <a:pt x="9" y="692"/>
                  </a:lnTo>
                  <a:lnTo>
                    <a:pt x="15" y="696"/>
                  </a:lnTo>
                  <a:lnTo>
                    <a:pt x="22" y="696"/>
                  </a:lnTo>
                  <a:lnTo>
                    <a:pt x="30" y="695"/>
                  </a:lnTo>
                  <a:lnTo>
                    <a:pt x="34" y="693"/>
                  </a:lnTo>
                  <a:lnTo>
                    <a:pt x="37" y="690"/>
                  </a:lnTo>
                  <a:lnTo>
                    <a:pt x="39" y="686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65" y="600"/>
                  </a:lnTo>
                  <a:lnTo>
                    <a:pt x="92" y="517"/>
                  </a:lnTo>
                  <a:lnTo>
                    <a:pt x="120" y="436"/>
                  </a:lnTo>
                  <a:lnTo>
                    <a:pt x="150" y="355"/>
                  </a:lnTo>
                  <a:lnTo>
                    <a:pt x="178" y="273"/>
                  </a:lnTo>
                  <a:lnTo>
                    <a:pt x="205" y="191"/>
                  </a:lnTo>
                  <a:lnTo>
                    <a:pt x="229" y="108"/>
                  </a:lnTo>
                  <a:lnTo>
                    <a:pt x="241" y="67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1" y="21"/>
                  </a:lnTo>
                  <a:lnTo>
                    <a:pt x="250" y="16"/>
                  </a:lnTo>
                  <a:lnTo>
                    <a:pt x="247" y="9"/>
                  </a:lnTo>
                  <a:lnTo>
                    <a:pt x="242" y="3"/>
                  </a:lnTo>
                  <a:lnTo>
                    <a:pt x="235" y="0"/>
                  </a:lnTo>
                  <a:lnTo>
                    <a:pt x="227" y="0"/>
                  </a:lnTo>
                  <a:lnTo>
                    <a:pt x="220" y="1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1" y="10"/>
                  </a:lnTo>
                  <a:lnTo>
                    <a:pt x="210" y="15"/>
                  </a:lnTo>
                  <a:lnTo>
                    <a:pt x="21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72">
              <a:extLst>
                <a:ext uri="{FF2B5EF4-FFF2-40B4-BE49-F238E27FC236}">
                  <a16:creationId xmlns:a16="http://schemas.microsoft.com/office/drawing/2014/main" id="{E794D32A-E389-9DD2-8731-E65B1B8D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3820"/>
              <a:ext cx="82" cy="253"/>
            </a:xfrm>
            <a:custGeom>
              <a:avLst/>
              <a:gdLst>
                <a:gd name="T0" fmla="*/ 192 w 247"/>
                <a:gd name="T1" fmla="*/ 15 h 759"/>
                <a:gd name="T2" fmla="*/ 189 w 247"/>
                <a:gd name="T3" fmla="*/ 59 h 759"/>
                <a:gd name="T4" fmla="*/ 189 w 247"/>
                <a:gd name="T5" fmla="*/ 102 h 759"/>
                <a:gd name="T6" fmla="*/ 199 w 247"/>
                <a:gd name="T7" fmla="*/ 190 h 759"/>
                <a:gd name="T8" fmla="*/ 204 w 247"/>
                <a:gd name="T9" fmla="*/ 215 h 759"/>
                <a:gd name="T10" fmla="*/ 207 w 247"/>
                <a:gd name="T11" fmla="*/ 266 h 759"/>
                <a:gd name="T12" fmla="*/ 204 w 247"/>
                <a:gd name="T13" fmla="*/ 289 h 759"/>
                <a:gd name="T14" fmla="*/ 192 w 247"/>
                <a:gd name="T15" fmla="*/ 337 h 759"/>
                <a:gd name="T16" fmla="*/ 174 w 247"/>
                <a:gd name="T17" fmla="*/ 381 h 759"/>
                <a:gd name="T18" fmla="*/ 136 w 247"/>
                <a:gd name="T19" fmla="*/ 469 h 759"/>
                <a:gd name="T20" fmla="*/ 51 w 247"/>
                <a:gd name="T21" fmla="*/ 643 h 759"/>
                <a:gd name="T22" fmla="*/ 3 w 247"/>
                <a:gd name="T23" fmla="*/ 727 h 759"/>
                <a:gd name="T24" fmla="*/ 0 w 247"/>
                <a:gd name="T25" fmla="*/ 736 h 759"/>
                <a:gd name="T26" fmla="*/ 2 w 247"/>
                <a:gd name="T27" fmla="*/ 744 h 759"/>
                <a:gd name="T28" fmla="*/ 12 w 247"/>
                <a:gd name="T29" fmla="*/ 756 h 759"/>
                <a:gd name="T30" fmla="*/ 27 w 247"/>
                <a:gd name="T31" fmla="*/ 759 h 759"/>
                <a:gd name="T32" fmla="*/ 35 w 247"/>
                <a:gd name="T33" fmla="*/ 756 h 759"/>
                <a:gd name="T34" fmla="*/ 41 w 247"/>
                <a:gd name="T35" fmla="*/ 748 h 759"/>
                <a:gd name="T36" fmla="*/ 87 w 247"/>
                <a:gd name="T37" fmla="*/ 664 h 759"/>
                <a:gd name="T38" fmla="*/ 171 w 247"/>
                <a:gd name="T39" fmla="*/ 491 h 759"/>
                <a:gd name="T40" fmla="*/ 210 w 247"/>
                <a:gd name="T41" fmla="*/ 402 h 759"/>
                <a:gd name="T42" fmla="*/ 234 w 247"/>
                <a:gd name="T43" fmla="*/ 338 h 759"/>
                <a:gd name="T44" fmla="*/ 244 w 247"/>
                <a:gd name="T45" fmla="*/ 295 h 759"/>
                <a:gd name="T46" fmla="*/ 247 w 247"/>
                <a:gd name="T47" fmla="*/ 251 h 759"/>
                <a:gd name="T48" fmla="*/ 247 w 247"/>
                <a:gd name="T49" fmla="*/ 227 h 759"/>
                <a:gd name="T50" fmla="*/ 234 w 247"/>
                <a:gd name="T51" fmla="*/ 127 h 759"/>
                <a:gd name="T52" fmla="*/ 231 w 247"/>
                <a:gd name="T53" fmla="*/ 77 h 759"/>
                <a:gd name="T54" fmla="*/ 232 w 247"/>
                <a:gd name="T55" fmla="*/ 27 h 759"/>
                <a:gd name="T56" fmla="*/ 234 w 247"/>
                <a:gd name="T57" fmla="*/ 22 h 759"/>
                <a:gd name="T58" fmla="*/ 229 w 247"/>
                <a:gd name="T59" fmla="*/ 10 h 759"/>
                <a:gd name="T60" fmla="*/ 216 w 247"/>
                <a:gd name="T61" fmla="*/ 1 h 759"/>
                <a:gd name="T62" fmla="*/ 201 w 247"/>
                <a:gd name="T63" fmla="*/ 3 h 759"/>
                <a:gd name="T64" fmla="*/ 195 w 247"/>
                <a:gd name="T65" fmla="*/ 7 h 759"/>
                <a:gd name="T66" fmla="*/ 192 w 247"/>
                <a:gd name="T67" fmla="*/ 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759">
                  <a:moveTo>
                    <a:pt x="192" y="15"/>
                  </a:moveTo>
                  <a:lnTo>
                    <a:pt x="192" y="15"/>
                  </a:lnTo>
                  <a:lnTo>
                    <a:pt x="191" y="37"/>
                  </a:lnTo>
                  <a:lnTo>
                    <a:pt x="189" y="59"/>
                  </a:lnTo>
                  <a:lnTo>
                    <a:pt x="189" y="81"/>
                  </a:lnTo>
                  <a:lnTo>
                    <a:pt x="189" y="102"/>
                  </a:lnTo>
                  <a:lnTo>
                    <a:pt x="194" y="145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4" y="215"/>
                  </a:lnTo>
                  <a:lnTo>
                    <a:pt x="205" y="240"/>
                  </a:lnTo>
                  <a:lnTo>
                    <a:pt x="207" y="266"/>
                  </a:lnTo>
                  <a:lnTo>
                    <a:pt x="204" y="289"/>
                  </a:lnTo>
                  <a:lnTo>
                    <a:pt x="204" y="289"/>
                  </a:lnTo>
                  <a:lnTo>
                    <a:pt x="199" y="313"/>
                  </a:lnTo>
                  <a:lnTo>
                    <a:pt x="192" y="337"/>
                  </a:lnTo>
                  <a:lnTo>
                    <a:pt x="183" y="35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36" y="469"/>
                  </a:lnTo>
                  <a:lnTo>
                    <a:pt x="94" y="557"/>
                  </a:lnTo>
                  <a:lnTo>
                    <a:pt x="51" y="643"/>
                  </a:lnTo>
                  <a:lnTo>
                    <a:pt x="3" y="727"/>
                  </a:lnTo>
                  <a:lnTo>
                    <a:pt x="3" y="727"/>
                  </a:lnTo>
                  <a:lnTo>
                    <a:pt x="2" y="732"/>
                  </a:lnTo>
                  <a:lnTo>
                    <a:pt x="0" y="736"/>
                  </a:lnTo>
                  <a:lnTo>
                    <a:pt x="0" y="741"/>
                  </a:lnTo>
                  <a:lnTo>
                    <a:pt x="2" y="744"/>
                  </a:lnTo>
                  <a:lnTo>
                    <a:pt x="6" y="751"/>
                  </a:lnTo>
                  <a:lnTo>
                    <a:pt x="12" y="756"/>
                  </a:lnTo>
                  <a:lnTo>
                    <a:pt x="20" y="759"/>
                  </a:lnTo>
                  <a:lnTo>
                    <a:pt x="27" y="759"/>
                  </a:lnTo>
                  <a:lnTo>
                    <a:pt x="30" y="757"/>
                  </a:lnTo>
                  <a:lnTo>
                    <a:pt x="35" y="756"/>
                  </a:lnTo>
                  <a:lnTo>
                    <a:pt x="38" y="753"/>
                  </a:lnTo>
                  <a:lnTo>
                    <a:pt x="41" y="748"/>
                  </a:lnTo>
                  <a:lnTo>
                    <a:pt x="41" y="748"/>
                  </a:lnTo>
                  <a:lnTo>
                    <a:pt x="87" y="664"/>
                  </a:lnTo>
                  <a:lnTo>
                    <a:pt x="130" y="577"/>
                  </a:lnTo>
                  <a:lnTo>
                    <a:pt x="171" y="491"/>
                  </a:lnTo>
                  <a:lnTo>
                    <a:pt x="210" y="402"/>
                  </a:lnTo>
                  <a:lnTo>
                    <a:pt x="210" y="402"/>
                  </a:lnTo>
                  <a:lnTo>
                    <a:pt x="226" y="359"/>
                  </a:lnTo>
                  <a:lnTo>
                    <a:pt x="234" y="338"/>
                  </a:lnTo>
                  <a:lnTo>
                    <a:pt x="240" y="318"/>
                  </a:lnTo>
                  <a:lnTo>
                    <a:pt x="244" y="295"/>
                  </a:lnTo>
                  <a:lnTo>
                    <a:pt x="247" y="273"/>
                  </a:lnTo>
                  <a:lnTo>
                    <a:pt x="247" y="251"/>
                  </a:lnTo>
                  <a:lnTo>
                    <a:pt x="247" y="227"/>
                  </a:lnTo>
                  <a:lnTo>
                    <a:pt x="247" y="227"/>
                  </a:lnTo>
                  <a:lnTo>
                    <a:pt x="240" y="176"/>
                  </a:lnTo>
                  <a:lnTo>
                    <a:pt x="234" y="127"/>
                  </a:lnTo>
                  <a:lnTo>
                    <a:pt x="231" y="102"/>
                  </a:lnTo>
                  <a:lnTo>
                    <a:pt x="231" y="77"/>
                  </a:lnTo>
                  <a:lnTo>
                    <a:pt x="231" y="52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29" y="10"/>
                  </a:lnTo>
                  <a:lnTo>
                    <a:pt x="223" y="4"/>
                  </a:lnTo>
                  <a:lnTo>
                    <a:pt x="216" y="1"/>
                  </a:lnTo>
                  <a:lnTo>
                    <a:pt x="208" y="0"/>
                  </a:lnTo>
                  <a:lnTo>
                    <a:pt x="201" y="3"/>
                  </a:lnTo>
                  <a:lnTo>
                    <a:pt x="198" y="4"/>
                  </a:lnTo>
                  <a:lnTo>
                    <a:pt x="195" y="7"/>
                  </a:lnTo>
                  <a:lnTo>
                    <a:pt x="194" y="10"/>
                  </a:lnTo>
                  <a:lnTo>
                    <a:pt x="192" y="15"/>
                  </a:lnTo>
                  <a:lnTo>
                    <a:pt x="1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73">
              <a:extLst>
                <a:ext uri="{FF2B5EF4-FFF2-40B4-BE49-F238E27FC236}">
                  <a16:creationId xmlns:a16="http://schemas.microsoft.com/office/drawing/2014/main" id="{B4DA6A79-4505-416C-966F-6D76BB96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76"/>
              <a:ext cx="168" cy="48"/>
            </a:xfrm>
            <a:custGeom>
              <a:avLst/>
              <a:gdLst>
                <a:gd name="T0" fmla="*/ 27 w 505"/>
                <a:gd name="T1" fmla="*/ 53 h 144"/>
                <a:gd name="T2" fmla="*/ 27 w 505"/>
                <a:gd name="T3" fmla="*/ 53 h 144"/>
                <a:gd name="T4" fmla="*/ 55 w 505"/>
                <a:gd name="T5" fmla="*/ 49 h 144"/>
                <a:gd name="T6" fmla="*/ 85 w 505"/>
                <a:gd name="T7" fmla="*/ 44 h 144"/>
                <a:gd name="T8" fmla="*/ 115 w 505"/>
                <a:gd name="T9" fmla="*/ 41 h 144"/>
                <a:gd name="T10" fmla="*/ 143 w 505"/>
                <a:gd name="T11" fmla="*/ 40 h 144"/>
                <a:gd name="T12" fmla="*/ 173 w 505"/>
                <a:gd name="T13" fmla="*/ 41 h 144"/>
                <a:gd name="T14" fmla="*/ 202 w 505"/>
                <a:gd name="T15" fmla="*/ 43 h 144"/>
                <a:gd name="T16" fmla="*/ 230 w 505"/>
                <a:gd name="T17" fmla="*/ 46 h 144"/>
                <a:gd name="T18" fmla="*/ 260 w 505"/>
                <a:gd name="T19" fmla="*/ 52 h 144"/>
                <a:gd name="T20" fmla="*/ 288 w 505"/>
                <a:gd name="T21" fmla="*/ 57 h 144"/>
                <a:gd name="T22" fmla="*/ 317 w 505"/>
                <a:gd name="T23" fmla="*/ 65 h 144"/>
                <a:gd name="T24" fmla="*/ 343 w 505"/>
                <a:gd name="T25" fmla="*/ 74 h 144"/>
                <a:gd name="T26" fmla="*/ 372 w 505"/>
                <a:gd name="T27" fmla="*/ 84 h 144"/>
                <a:gd name="T28" fmla="*/ 398 w 505"/>
                <a:gd name="T29" fmla="*/ 96 h 144"/>
                <a:gd name="T30" fmla="*/ 423 w 505"/>
                <a:gd name="T31" fmla="*/ 109 h 144"/>
                <a:gd name="T32" fmla="*/ 450 w 505"/>
                <a:gd name="T33" fmla="*/ 124 h 144"/>
                <a:gd name="T34" fmla="*/ 474 w 505"/>
                <a:gd name="T35" fmla="*/ 141 h 144"/>
                <a:gd name="T36" fmla="*/ 474 w 505"/>
                <a:gd name="T37" fmla="*/ 141 h 144"/>
                <a:gd name="T38" fmla="*/ 478 w 505"/>
                <a:gd name="T39" fmla="*/ 142 h 144"/>
                <a:gd name="T40" fmla="*/ 483 w 505"/>
                <a:gd name="T41" fmla="*/ 144 h 144"/>
                <a:gd name="T42" fmla="*/ 486 w 505"/>
                <a:gd name="T43" fmla="*/ 144 h 144"/>
                <a:gd name="T44" fmla="*/ 490 w 505"/>
                <a:gd name="T45" fmla="*/ 144 h 144"/>
                <a:gd name="T46" fmla="*/ 496 w 505"/>
                <a:gd name="T47" fmla="*/ 139 h 144"/>
                <a:gd name="T48" fmla="*/ 501 w 505"/>
                <a:gd name="T49" fmla="*/ 133 h 144"/>
                <a:gd name="T50" fmla="*/ 504 w 505"/>
                <a:gd name="T51" fmla="*/ 127 h 144"/>
                <a:gd name="T52" fmla="*/ 505 w 505"/>
                <a:gd name="T53" fmla="*/ 118 h 144"/>
                <a:gd name="T54" fmla="*/ 502 w 505"/>
                <a:gd name="T55" fmla="*/ 111 h 144"/>
                <a:gd name="T56" fmla="*/ 499 w 505"/>
                <a:gd name="T57" fmla="*/ 108 h 144"/>
                <a:gd name="T58" fmla="*/ 495 w 505"/>
                <a:gd name="T59" fmla="*/ 105 h 144"/>
                <a:gd name="T60" fmla="*/ 495 w 505"/>
                <a:gd name="T61" fmla="*/ 105 h 144"/>
                <a:gd name="T62" fmla="*/ 468 w 505"/>
                <a:gd name="T63" fmla="*/ 87 h 144"/>
                <a:gd name="T64" fmla="*/ 441 w 505"/>
                <a:gd name="T65" fmla="*/ 72 h 144"/>
                <a:gd name="T66" fmla="*/ 413 w 505"/>
                <a:gd name="T67" fmla="*/ 57 h 144"/>
                <a:gd name="T68" fmla="*/ 385 w 505"/>
                <a:gd name="T69" fmla="*/ 46 h 144"/>
                <a:gd name="T70" fmla="*/ 355 w 505"/>
                <a:gd name="T71" fmla="*/ 34 h 144"/>
                <a:gd name="T72" fmla="*/ 325 w 505"/>
                <a:gd name="T73" fmla="*/ 25 h 144"/>
                <a:gd name="T74" fmla="*/ 296 w 505"/>
                <a:gd name="T75" fmla="*/ 16 h 144"/>
                <a:gd name="T76" fmla="*/ 265 w 505"/>
                <a:gd name="T77" fmla="*/ 10 h 144"/>
                <a:gd name="T78" fmla="*/ 233 w 505"/>
                <a:gd name="T79" fmla="*/ 4 h 144"/>
                <a:gd name="T80" fmla="*/ 204 w 505"/>
                <a:gd name="T81" fmla="*/ 1 h 144"/>
                <a:gd name="T82" fmla="*/ 173 w 505"/>
                <a:gd name="T83" fmla="*/ 0 h 144"/>
                <a:gd name="T84" fmla="*/ 140 w 505"/>
                <a:gd name="T85" fmla="*/ 0 h 144"/>
                <a:gd name="T86" fmla="*/ 109 w 505"/>
                <a:gd name="T87" fmla="*/ 0 h 144"/>
                <a:gd name="T88" fmla="*/ 77 w 505"/>
                <a:gd name="T89" fmla="*/ 3 h 144"/>
                <a:gd name="T90" fmla="*/ 46 w 505"/>
                <a:gd name="T91" fmla="*/ 7 h 144"/>
                <a:gd name="T92" fmla="*/ 15 w 505"/>
                <a:gd name="T93" fmla="*/ 13 h 144"/>
                <a:gd name="T94" fmla="*/ 15 w 505"/>
                <a:gd name="T95" fmla="*/ 13 h 144"/>
                <a:gd name="T96" fmla="*/ 11 w 505"/>
                <a:gd name="T97" fmla="*/ 14 h 144"/>
                <a:gd name="T98" fmla="*/ 8 w 505"/>
                <a:gd name="T99" fmla="*/ 17 h 144"/>
                <a:gd name="T100" fmla="*/ 5 w 505"/>
                <a:gd name="T101" fmla="*/ 20 h 144"/>
                <a:gd name="T102" fmla="*/ 3 w 505"/>
                <a:gd name="T103" fmla="*/ 23 h 144"/>
                <a:gd name="T104" fmla="*/ 0 w 505"/>
                <a:gd name="T105" fmla="*/ 31 h 144"/>
                <a:gd name="T106" fmla="*/ 2 w 505"/>
                <a:gd name="T107" fmla="*/ 38 h 144"/>
                <a:gd name="T108" fmla="*/ 5 w 505"/>
                <a:gd name="T109" fmla="*/ 46 h 144"/>
                <a:gd name="T110" fmla="*/ 11 w 505"/>
                <a:gd name="T111" fmla="*/ 50 h 144"/>
                <a:gd name="T112" fmla="*/ 18 w 505"/>
                <a:gd name="T113" fmla="*/ 53 h 144"/>
                <a:gd name="T114" fmla="*/ 23 w 505"/>
                <a:gd name="T115" fmla="*/ 55 h 144"/>
                <a:gd name="T116" fmla="*/ 27 w 505"/>
                <a:gd name="T117" fmla="*/ 53 h 144"/>
                <a:gd name="T118" fmla="*/ 27 w 505"/>
                <a:gd name="T119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5" h="144">
                  <a:moveTo>
                    <a:pt x="27" y="53"/>
                  </a:moveTo>
                  <a:lnTo>
                    <a:pt x="27" y="53"/>
                  </a:lnTo>
                  <a:lnTo>
                    <a:pt x="55" y="49"/>
                  </a:lnTo>
                  <a:lnTo>
                    <a:pt x="85" y="44"/>
                  </a:lnTo>
                  <a:lnTo>
                    <a:pt x="115" y="41"/>
                  </a:lnTo>
                  <a:lnTo>
                    <a:pt x="143" y="40"/>
                  </a:lnTo>
                  <a:lnTo>
                    <a:pt x="173" y="41"/>
                  </a:lnTo>
                  <a:lnTo>
                    <a:pt x="202" y="43"/>
                  </a:lnTo>
                  <a:lnTo>
                    <a:pt x="230" y="46"/>
                  </a:lnTo>
                  <a:lnTo>
                    <a:pt x="260" y="52"/>
                  </a:lnTo>
                  <a:lnTo>
                    <a:pt x="288" y="57"/>
                  </a:lnTo>
                  <a:lnTo>
                    <a:pt x="317" y="65"/>
                  </a:lnTo>
                  <a:lnTo>
                    <a:pt x="343" y="74"/>
                  </a:lnTo>
                  <a:lnTo>
                    <a:pt x="372" y="84"/>
                  </a:lnTo>
                  <a:lnTo>
                    <a:pt x="398" y="96"/>
                  </a:lnTo>
                  <a:lnTo>
                    <a:pt x="423" y="109"/>
                  </a:lnTo>
                  <a:lnTo>
                    <a:pt x="450" y="124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8" y="142"/>
                  </a:lnTo>
                  <a:lnTo>
                    <a:pt x="483" y="144"/>
                  </a:lnTo>
                  <a:lnTo>
                    <a:pt x="486" y="144"/>
                  </a:lnTo>
                  <a:lnTo>
                    <a:pt x="490" y="144"/>
                  </a:lnTo>
                  <a:lnTo>
                    <a:pt x="496" y="139"/>
                  </a:lnTo>
                  <a:lnTo>
                    <a:pt x="501" y="133"/>
                  </a:lnTo>
                  <a:lnTo>
                    <a:pt x="504" y="127"/>
                  </a:lnTo>
                  <a:lnTo>
                    <a:pt x="505" y="118"/>
                  </a:lnTo>
                  <a:lnTo>
                    <a:pt x="502" y="111"/>
                  </a:lnTo>
                  <a:lnTo>
                    <a:pt x="499" y="108"/>
                  </a:lnTo>
                  <a:lnTo>
                    <a:pt x="495" y="105"/>
                  </a:lnTo>
                  <a:lnTo>
                    <a:pt x="495" y="105"/>
                  </a:lnTo>
                  <a:lnTo>
                    <a:pt x="468" y="87"/>
                  </a:lnTo>
                  <a:lnTo>
                    <a:pt x="441" y="72"/>
                  </a:lnTo>
                  <a:lnTo>
                    <a:pt x="413" y="57"/>
                  </a:lnTo>
                  <a:lnTo>
                    <a:pt x="385" y="46"/>
                  </a:lnTo>
                  <a:lnTo>
                    <a:pt x="355" y="34"/>
                  </a:lnTo>
                  <a:lnTo>
                    <a:pt x="325" y="25"/>
                  </a:lnTo>
                  <a:lnTo>
                    <a:pt x="296" y="16"/>
                  </a:lnTo>
                  <a:lnTo>
                    <a:pt x="265" y="10"/>
                  </a:lnTo>
                  <a:lnTo>
                    <a:pt x="233" y="4"/>
                  </a:lnTo>
                  <a:lnTo>
                    <a:pt x="204" y="1"/>
                  </a:lnTo>
                  <a:lnTo>
                    <a:pt x="173" y="0"/>
                  </a:lnTo>
                  <a:lnTo>
                    <a:pt x="140" y="0"/>
                  </a:lnTo>
                  <a:lnTo>
                    <a:pt x="109" y="0"/>
                  </a:lnTo>
                  <a:lnTo>
                    <a:pt x="77" y="3"/>
                  </a:lnTo>
                  <a:lnTo>
                    <a:pt x="46" y="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5" y="46"/>
                  </a:lnTo>
                  <a:lnTo>
                    <a:pt x="11" y="50"/>
                  </a:lnTo>
                  <a:lnTo>
                    <a:pt x="18" y="53"/>
                  </a:lnTo>
                  <a:lnTo>
                    <a:pt x="23" y="55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74">
              <a:extLst>
                <a:ext uri="{FF2B5EF4-FFF2-40B4-BE49-F238E27FC236}">
                  <a16:creationId xmlns:a16="http://schemas.microsoft.com/office/drawing/2014/main" id="{214BC528-00C2-8DD6-F3FB-1ECCBF84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826"/>
              <a:ext cx="166" cy="48"/>
            </a:xfrm>
            <a:custGeom>
              <a:avLst/>
              <a:gdLst>
                <a:gd name="T0" fmla="*/ 36 w 498"/>
                <a:gd name="T1" fmla="*/ 138 h 144"/>
                <a:gd name="T2" fmla="*/ 36 w 498"/>
                <a:gd name="T3" fmla="*/ 138 h 144"/>
                <a:gd name="T4" fmla="*/ 58 w 498"/>
                <a:gd name="T5" fmla="*/ 120 h 144"/>
                <a:gd name="T6" fmla="*/ 81 w 498"/>
                <a:gd name="T7" fmla="*/ 106 h 144"/>
                <a:gd name="T8" fmla="*/ 104 w 498"/>
                <a:gd name="T9" fmla="*/ 92 h 144"/>
                <a:gd name="T10" fmla="*/ 130 w 498"/>
                <a:gd name="T11" fmla="*/ 82 h 144"/>
                <a:gd name="T12" fmla="*/ 155 w 498"/>
                <a:gd name="T13" fmla="*/ 74 h 144"/>
                <a:gd name="T14" fmla="*/ 182 w 498"/>
                <a:gd name="T15" fmla="*/ 67 h 144"/>
                <a:gd name="T16" fmla="*/ 208 w 498"/>
                <a:gd name="T17" fmla="*/ 61 h 144"/>
                <a:gd name="T18" fmla="*/ 235 w 498"/>
                <a:gd name="T19" fmla="*/ 57 h 144"/>
                <a:gd name="T20" fmla="*/ 235 w 498"/>
                <a:gd name="T21" fmla="*/ 57 h 144"/>
                <a:gd name="T22" fmla="*/ 296 w 498"/>
                <a:gd name="T23" fmla="*/ 49 h 144"/>
                <a:gd name="T24" fmla="*/ 357 w 498"/>
                <a:gd name="T25" fmla="*/ 43 h 144"/>
                <a:gd name="T26" fmla="*/ 387 w 498"/>
                <a:gd name="T27" fmla="*/ 42 h 144"/>
                <a:gd name="T28" fmla="*/ 418 w 498"/>
                <a:gd name="T29" fmla="*/ 42 h 144"/>
                <a:gd name="T30" fmla="*/ 447 w 498"/>
                <a:gd name="T31" fmla="*/ 42 h 144"/>
                <a:gd name="T32" fmla="*/ 479 w 498"/>
                <a:gd name="T33" fmla="*/ 43 h 144"/>
                <a:gd name="T34" fmla="*/ 479 w 498"/>
                <a:gd name="T35" fmla="*/ 43 h 144"/>
                <a:gd name="T36" fmla="*/ 483 w 498"/>
                <a:gd name="T37" fmla="*/ 43 h 144"/>
                <a:gd name="T38" fmla="*/ 488 w 498"/>
                <a:gd name="T39" fmla="*/ 42 h 144"/>
                <a:gd name="T40" fmla="*/ 490 w 498"/>
                <a:gd name="T41" fmla="*/ 40 h 144"/>
                <a:gd name="T42" fmla="*/ 493 w 498"/>
                <a:gd name="T43" fmla="*/ 37 h 144"/>
                <a:gd name="T44" fmla="*/ 496 w 498"/>
                <a:gd name="T45" fmla="*/ 31 h 144"/>
                <a:gd name="T46" fmla="*/ 498 w 498"/>
                <a:gd name="T47" fmla="*/ 24 h 144"/>
                <a:gd name="T48" fmla="*/ 496 w 498"/>
                <a:gd name="T49" fmla="*/ 15 h 144"/>
                <a:gd name="T50" fmla="*/ 493 w 498"/>
                <a:gd name="T51" fmla="*/ 9 h 144"/>
                <a:gd name="T52" fmla="*/ 486 w 498"/>
                <a:gd name="T53" fmla="*/ 3 h 144"/>
                <a:gd name="T54" fmla="*/ 483 w 498"/>
                <a:gd name="T55" fmla="*/ 2 h 144"/>
                <a:gd name="T56" fmla="*/ 479 w 498"/>
                <a:gd name="T57" fmla="*/ 2 h 144"/>
                <a:gd name="T58" fmla="*/ 479 w 498"/>
                <a:gd name="T59" fmla="*/ 2 h 144"/>
                <a:gd name="T60" fmla="*/ 444 w 498"/>
                <a:gd name="T61" fmla="*/ 0 h 144"/>
                <a:gd name="T62" fmla="*/ 412 w 498"/>
                <a:gd name="T63" fmla="*/ 0 h 144"/>
                <a:gd name="T64" fmla="*/ 379 w 498"/>
                <a:gd name="T65" fmla="*/ 0 h 144"/>
                <a:gd name="T66" fmla="*/ 345 w 498"/>
                <a:gd name="T67" fmla="*/ 2 h 144"/>
                <a:gd name="T68" fmla="*/ 280 w 498"/>
                <a:gd name="T69" fmla="*/ 9 h 144"/>
                <a:gd name="T70" fmla="*/ 214 w 498"/>
                <a:gd name="T71" fmla="*/ 18 h 144"/>
                <a:gd name="T72" fmla="*/ 214 w 498"/>
                <a:gd name="T73" fmla="*/ 18 h 144"/>
                <a:gd name="T74" fmla="*/ 186 w 498"/>
                <a:gd name="T75" fmla="*/ 24 h 144"/>
                <a:gd name="T76" fmla="*/ 158 w 498"/>
                <a:gd name="T77" fmla="*/ 30 h 144"/>
                <a:gd name="T78" fmla="*/ 130 w 498"/>
                <a:gd name="T79" fmla="*/ 39 h 144"/>
                <a:gd name="T80" fmla="*/ 103 w 498"/>
                <a:gd name="T81" fmla="*/ 48 h 144"/>
                <a:gd name="T82" fmla="*/ 78 w 498"/>
                <a:gd name="T83" fmla="*/ 59 h 144"/>
                <a:gd name="T84" fmla="*/ 52 w 498"/>
                <a:gd name="T85" fmla="*/ 74 h 144"/>
                <a:gd name="T86" fmla="*/ 29 w 498"/>
                <a:gd name="T87" fmla="*/ 91 h 144"/>
                <a:gd name="T88" fmla="*/ 6 w 498"/>
                <a:gd name="T89" fmla="*/ 108 h 144"/>
                <a:gd name="T90" fmla="*/ 6 w 498"/>
                <a:gd name="T91" fmla="*/ 108 h 144"/>
                <a:gd name="T92" fmla="*/ 3 w 498"/>
                <a:gd name="T93" fmla="*/ 111 h 144"/>
                <a:gd name="T94" fmla="*/ 2 w 498"/>
                <a:gd name="T95" fmla="*/ 116 h 144"/>
                <a:gd name="T96" fmla="*/ 0 w 498"/>
                <a:gd name="T97" fmla="*/ 119 h 144"/>
                <a:gd name="T98" fmla="*/ 0 w 498"/>
                <a:gd name="T99" fmla="*/ 123 h 144"/>
                <a:gd name="T100" fmla="*/ 2 w 498"/>
                <a:gd name="T101" fmla="*/ 131 h 144"/>
                <a:gd name="T102" fmla="*/ 6 w 498"/>
                <a:gd name="T103" fmla="*/ 137 h 144"/>
                <a:gd name="T104" fmla="*/ 14 w 498"/>
                <a:gd name="T105" fmla="*/ 141 h 144"/>
                <a:gd name="T106" fmla="*/ 21 w 498"/>
                <a:gd name="T107" fmla="*/ 144 h 144"/>
                <a:gd name="T108" fmla="*/ 29 w 498"/>
                <a:gd name="T109" fmla="*/ 143 h 144"/>
                <a:gd name="T110" fmla="*/ 33 w 498"/>
                <a:gd name="T111" fmla="*/ 141 h 144"/>
                <a:gd name="T112" fmla="*/ 36 w 498"/>
                <a:gd name="T113" fmla="*/ 138 h 144"/>
                <a:gd name="T114" fmla="*/ 36 w 498"/>
                <a:gd name="T115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144">
                  <a:moveTo>
                    <a:pt x="36" y="138"/>
                  </a:moveTo>
                  <a:lnTo>
                    <a:pt x="36" y="138"/>
                  </a:lnTo>
                  <a:lnTo>
                    <a:pt x="58" y="120"/>
                  </a:lnTo>
                  <a:lnTo>
                    <a:pt x="81" y="106"/>
                  </a:lnTo>
                  <a:lnTo>
                    <a:pt x="104" y="92"/>
                  </a:lnTo>
                  <a:lnTo>
                    <a:pt x="130" y="82"/>
                  </a:lnTo>
                  <a:lnTo>
                    <a:pt x="155" y="74"/>
                  </a:lnTo>
                  <a:lnTo>
                    <a:pt x="182" y="67"/>
                  </a:lnTo>
                  <a:lnTo>
                    <a:pt x="208" y="61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96" y="49"/>
                  </a:lnTo>
                  <a:lnTo>
                    <a:pt x="357" y="43"/>
                  </a:lnTo>
                  <a:lnTo>
                    <a:pt x="387" y="42"/>
                  </a:lnTo>
                  <a:lnTo>
                    <a:pt x="418" y="42"/>
                  </a:lnTo>
                  <a:lnTo>
                    <a:pt x="447" y="42"/>
                  </a:lnTo>
                  <a:lnTo>
                    <a:pt x="479" y="43"/>
                  </a:lnTo>
                  <a:lnTo>
                    <a:pt x="479" y="43"/>
                  </a:lnTo>
                  <a:lnTo>
                    <a:pt x="483" y="43"/>
                  </a:lnTo>
                  <a:lnTo>
                    <a:pt x="488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1"/>
                  </a:lnTo>
                  <a:lnTo>
                    <a:pt x="498" y="24"/>
                  </a:lnTo>
                  <a:lnTo>
                    <a:pt x="496" y="15"/>
                  </a:lnTo>
                  <a:lnTo>
                    <a:pt x="493" y="9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79" y="2"/>
                  </a:lnTo>
                  <a:lnTo>
                    <a:pt x="479" y="2"/>
                  </a:lnTo>
                  <a:lnTo>
                    <a:pt x="444" y="0"/>
                  </a:lnTo>
                  <a:lnTo>
                    <a:pt x="412" y="0"/>
                  </a:lnTo>
                  <a:lnTo>
                    <a:pt x="379" y="0"/>
                  </a:lnTo>
                  <a:lnTo>
                    <a:pt x="345" y="2"/>
                  </a:lnTo>
                  <a:lnTo>
                    <a:pt x="280" y="9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86" y="24"/>
                  </a:lnTo>
                  <a:lnTo>
                    <a:pt x="158" y="30"/>
                  </a:lnTo>
                  <a:lnTo>
                    <a:pt x="130" y="39"/>
                  </a:lnTo>
                  <a:lnTo>
                    <a:pt x="103" y="48"/>
                  </a:lnTo>
                  <a:lnTo>
                    <a:pt x="78" y="59"/>
                  </a:lnTo>
                  <a:lnTo>
                    <a:pt x="52" y="74"/>
                  </a:lnTo>
                  <a:lnTo>
                    <a:pt x="29" y="91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3" y="111"/>
                  </a:lnTo>
                  <a:lnTo>
                    <a:pt x="2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4" y="141"/>
                  </a:lnTo>
                  <a:lnTo>
                    <a:pt x="21" y="144"/>
                  </a:lnTo>
                  <a:lnTo>
                    <a:pt x="29" y="143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75">
              <a:extLst>
                <a:ext uri="{FF2B5EF4-FFF2-40B4-BE49-F238E27FC236}">
                  <a16:creationId xmlns:a16="http://schemas.microsoft.com/office/drawing/2014/main" id="{718EC486-6C56-7FE8-CF1A-09CA564ED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347"/>
              <a:ext cx="13" cy="14"/>
            </a:xfrm>
            <a:custGeom>
              <a:avLst/>
              <a:gdLst>
                <a:gd name="T0" fmla="*/ 19 w 40"/>
                <a:gd name="T1" fmla="*/ 42 h 42"/>
                <a:gd name="T2" fmla="*/ 19 w 40"/>
                <a:gd name="T3" fmla="*/ 42 h 42"/>
                <a:gd name="T4" fmla="*/ 24 w 40"/>
                <a:gd name="T5" fmla="*/ 40 h 42"/>
                <a:gd name="T6" fmla="*/ 28 w 40"/>
                <a:gd name="T7" fmla="*/ 39 h 42"/>
                <a:gd name="T8" fmla="*/ 31 w 40"/>
                <a:gd name="T9" fmla="*/ 37 h 42"/>
                <a:gd name="T10" fmla="*/ 34 w 40"/>
                <a:gd name="T11" fmla="*/ 34 h 42"/>
                <a:gd name="T12" fmla="*/ 38 w 40"/>
                <a:gd name="T13" fmla="*/ 28 h 42"/>
                <a:gd name="T14" fmla="*/ 40 w 40"/>
                <a:gd name="T15" fmla="*/ 21 h 42"/>
                <a:gd name="T16" fmla="*/ 38 w 40"/>
                <a:gd name="T17" fmla="*/ 14 h 42"/>
                <a:gd name="T18" fmla="*/ 34 w 40"/>
                <a:gd name="T19" fmla="*/ 6 h 42"/>
                <a:gd name="T20" fmla="*/ 31 w 40"/>
                <a:gd name="T21" fmla="*/ 3 h 42"/>
                <a:gd name="T22" fmla="*/ 28 w 40"/>
                <a:gd name="T23" fmla="*/ 2 h 42"/>
                <a:gd name="T24" fmla="*/ 24 w 40"/>
                <a:gd name="T25" fmla="*/ 0 h 42"/>
                <a:gd name="T26" fmla="*/ 19 w 40"/>
                <a:gd name="T27" fmla="*/ 0 h 42"/>
                <a:gd name="T28" fmla="*/ 19 w 40"/>
                <a:gd name="T29" fmla="*/ 0 h 42"/>
                <a:gd name="T30" fmla="*/ 15 w 40"/>
                <a:gd name="T31" fmla="*/ 0 h 42"/>
                <a:gd name="T32" fmla="*/ 10 w 40"/>
                <a:gd name="T33" fmla="*/ 2 h 42"/>
                <a:gd name="T34" fmla="*/ 7 w 40"/>
                <a:gd name="T35" fmla="*/ 3 h 42"/>
                <a:gd name="T36" fmla="*/ 4 w 40"/>
                <a:gd name="T37" fmla="*/ 6 h 42"/>
                <a:gd name="T38" fmla="*/ 0 w 40"/>
                <a:gd name="T39" fmla="*/ 14 h 42"/>
                <a:gd name="T40" fmla="*/ 0 w 40"/>
                <a:gd name="T41" fmla="*/ 21 h 42"/>
                <a:gd name="T42" fmla="*/ 0 w 40"/>
                <a:gd name="T43" fmla="*/ 28 h 42"/>
                <a:gd name="T44" fmla="*/ 4 w 40"/>
                <a:gd name="T45" fmla="*/ 34 h 42"/>
                <a:gd name="T46" fmla="*/ 7 w 40"/>
                <a:gd name="T47" fmla="*/ 37 h 42"/>
                <a:gd name="T48" fmla="*/ 10 w 40"/>
                <a:gd name="T49" fmla="*/ 39 h 42"/>
                <a:gd name="T50" fmla="*/ 15 w 40"/>
                <a:gd name="T51" fmla="*/ 40 h 42"/>
                <a:gd name="T52" fmla="*/ 19 w 40"/>
                <a:gd name="T53" fmla="*/ 42 h 42"/>
                <a:gd name="T54" fmla="*/ 19 w 40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2">
                  <a:moveTo>
                    <a:pt x="19" y="42"/>
                  </a:moveTo>
                  <a:lnTo>
                    <a:pt x="19" y="42"/>
                  </a:lnTo>
                  <a:lnTo>
                    <a:pt x="24" y="40"/>
                  </a:lnTo>
                  <a:lnTo>
                    <a:pt x="28" y="39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1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5" y="40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4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3C5-3A6C-4C4F-9756-E023662A1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5595150B-3E89-C34D-1A71-91514ADA8753}"/>
              </a:ext>
            </a:extLst>
          </p:cNvPr>
          <p:cNvSpPr txBox="1"/>
          <p:nvPr/>
        </p:nvSpPr>
        <p:spPr>
          <a:xfrm>
            <a:off x="627909" y="207035"/>
            <a:ext cx="777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  <a:r>
              <a:rPr kumimoji="0" lang="ko-KR" altLang="en-US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E683EC46-3E0C-F50E-D398-394677C8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7" y="207035"/>
            <a:ext cx="419925" cy="4199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062FF67-B1CC-F107-9477-3E1454EA7A09}"/>
              </a:ext>
            </a:extLst>
          </p:cNvPr>
          <p:cNvSpPr/>
          <p:nvPr/>
        </p:nvSpPr>
        <p:spPr>
          <a:xfrm>
            <a:off x="0" y="812800"/>
            <a:ext cx="11858171" cy="6037943"/>
          </a:xfrm>
          <a:custGeom>
            <a:avLst/>
            <a:gdLst>
              <a:gd name="connsiteX0" fmla="*/ 0 w 11858171"/>
              <a:gd name="connsiteY0" fmla="*/ 0 h 6037943"/>
              <a:gd name="connsiteX1" fmla="*/ 11858171 w 11858171"/>
              <a:gd name="connsiteY1" fmla="*/ 43543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26126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0 h 6037943"/>
              <a:gd name="connsiteX2" fmla="*/ 11858171 w 11858171"/>
              <a:gd name="connsiteY2" fmla="*/ 6037943 h 603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171" h="6037943">
                <a:moveTo>
                  <a:pt x="0" y="0"/>
                </a:moveTo>
                <a:lnTo>
                  <a:pt x="11849462" y="0"/>
                </a:lnTo>
                <a:cubicBezTo>
                  <a:pt x="11849462" y="1998133"/>
                  <a:pt x="11858171" y="4039810"/>
                  <a:pt x="11858171" y="6037943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4833AF13-1B07-6D81-8813-B0CE446B9B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95427" y="88900"/>
            <a:ext cx="647168" cy="1067902"/>
            <a:chOff x="363" y="0"/>
            <a:chExt cx="2618" cy="4320"/>
          </a:xfrm>
        </p:grpSpPr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734511D2-5A91-01D7-DEDC-9DE000760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917"/>
              <a:ext cx="3" cy="16"/>
            </a:xfrm>
            <a:custGeom>
              <a:avLst/>
              <a:gdLst>
                <a:gd name="T0" fmla="*/ 7 w 7"/>
                <a:gd name="T1" fmla="*/ 0 h 49"/>
                <a:gd name="T2" fmla="*/ 7 w 7"/>
                <a:gd name="T3" fmla="*/ 0 h 49"/>
                <a:gd name="T4" fmla="*/ 7 w 7"/>
                <a:gd name="T5" fmla="*/ 0 h 49"/>
                <a:gd name="T6" fmla="*/ 6 w 7"/>
                <a:gd name="T7" fmla="*/ 0 h 49"/>
                <a:gd name="T8" fmla="*/ 6 w 7"/>
                <a:gd name="T9" fmla="*/ 0 h 49"/>
                <a:gd name="T10" fmla="*/ 4 w 7"/>
                <a:gd name="T11" fmla="*/ 26 h 49"/>
                <a:gd name="T12" fmla="*/ 0 w 7"/>
                <a:gd name="T13" fmla="*/ 49 h 49"/>
                <a:gd name="T14" fmla="*/ 0 w 7"/>
                <a:gd name="T15" fmla="*/ 49 h 49"/>
                <a:gd name="T16" fmla="*/ 4 w 7"/>
                <a:gd name="T17" fmla="*/ 26 h 49"/>
                <a:gd name="T18" fmla="*/ 7 w 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" y="2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261EE9F2-BBD0-001A-F10D-C5DA18E5E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916"/>
              <a:ext cx="0" cy="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2 w 2"/>
                <a:gd name="T5" fmla="*/ 1 h 7"/>
                <a:gd name="T6" fmla="*/ 2 w 2"/>
                <a:gd name="T7" fmla="*/ 1 h 7"/>
                <a:gd name="T8" fmla="*/ 0 w 2"/>
                <a:gd name="T9" fmla="*/ 7 h 7"/>
                <a:gd name="T10" fmla="*/ 0 w 2"/>
                <a:gd name="T11" fmla="*/ 7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D7557421-C382-AB9C-022F-9E3C72C43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758"/>
              <a:ext cx="398" cy="178"/>
            </a:xfrm>
            <a:custGeom>
              <a:avLst/>
              <a:gdLst>
                <a:gd name="T0" fmla="*/ 854 w 1193"/>
                <a:gd name="T1" fmla="*/ 0 h 534"/>
                <a:gd name="T2" fmla="*/ 0 w 1193"/>
                <a:gd name="T3" fmla="*/ 0 h 534"/>
                <a:gd name="T4" fmla="*/ 0 w 1193"/>
                <a:gd name="T5" fmla="*/ 534 h 534"/>
                <a:gd name="T6" fmla="*/ 1193 w 1193"/>
                <a:gd name="T7" fmla="*/ 534 h 534"/>
                <a:gd name="T8" fmla="*/ 1193 w 1193"/>
                <a:gd name="T9" fmla="*/ 534 h 534"/>
                <a:gd name="T10" fmla="*/ 1184 w 1193"/>
                <a:gd name="T11" fmla="*/ 515 h 534"/>
                <a:gd name="T12" fmla="*/ 1173 w 1193"/>
                <a:gd name="T13" fmla="*/ 496 h 534"/>
                <a:gd name="T14" fmla="*/ 1163 w 1193"/>
                <a:gd name="T15" fmla="*/ 479 h 534"/>
                <a:gd name="T16" fmla="*/ 1151 w 1193"/>
                <a:gd name="T17" fmla="*/ 464 h 534"/>
                <a:gd name="T18" fmla="*/ 1139 w 1193"/>
                <a:gd name="T19" fmla="*/ 451 h 534"/>
                <a:gd name="T20" fmla="*/ 1126 w 1193"/>
                <a:gd name="T21" fmla="*/ 438 h 534"/>
                <a:gd name="T22" fmla="*/ 1113 w 1193"/>
                <a:gd name="T23" fmla="*/ 427 h 534"/>
                <a:gd name="T24" fmla="*/ 1098 w 1193"/>
                <a:gd name="T25" fmla="*/ 417 h 534"/>
                <a:gd name="T26" fmla="*/ 1083 w 1193"/>
                <a:gd name="T27" fmla="*/ 407 h 534"/>
                <a:gd name="T28" fmla="*/ 1068 w 1193"/>
                <a:gd name="T29" fmla="*/ 399 h 534"/>
                <a:gd name="T30" fmla="*/ 1035 w 1193"/>
                <a:gd name="T31" fmla="*/ 384 h 534"/>
                <a:gd name="T32" fmla="*/ 1004 w 1193"/>
                <a:gd name="T33" fmla="*/ 372 h 534"/>
                <a:gd name="T34" fmla="*/ 971 w 1193"/>
                <a:gd name="T35" fmla="*/ 361 h 534"/>
                <a:gd name="T36" fmla="*/ 939 w 1193"/>
                <a:gd name="T37" fmla="*/ 350 h 534"/>
                <a:gd name="T38" fmla="*/ 908 w 1193"/>
                <a:gd name="T39" fmla="*/ 340 h 534"/>
                <a:gd name="T40" fmla="*/ 878 w 1193"/>
                <a:gd name="T41" fmla="*/ 326 h 534"/>
                <a:gd name="T42" fmla="*/ 863 w 1193"/>
                <a:gd name="T43" fmla="*/ 320 h 534"/>
                <a:gd name="T44" fmla="*/ 850 w 1193"/>
                <a:gd name="T45" fmla="*/ 313 h 534"/>
                <a:gd name="T46" fmla="*/ 838 w 1193"/>
                <a:gd name="T47" fmla="*/ 304 h 534"/>
                <a:gd name="T48" fmla="*/ 826 w 1193"/>
                <a:gd name="T49" fmla="*/ 295 h 534"/>
                <a:gd name="T50" fmla="*/ 814 w 1193"/>
                <a:gd name="T51" fmla="*/ 285 h 534"/>
                <a:gd name="T52" fmla="*/ 804 w 1193"/>
                <a:gd name="T53" fmla="*/ 273 h 534"/>
                <a:gd name="T54" fmla="*/ 795 w 1193"/>
                <a:gd name="T55" fmla="*/ 261 h 534"/>
                <a:gd name="T56" fmla="*/ 787 w 1193"/>
                <a:gd name="T57" fmla="*/ 248 h 534"/>
                <a:gd name="T58" fmla="*/ 780 w 1193"/>
                <a:gd name="T59" fmla="*/ 231 h 534"/>
                <a:gd name="T60" fmla="*/ 774 w 1193"/>
                <a:gd name="T61" fmla="*/ 215 h 534"/>
                <a:gd name="T62" fmla="*/ 774 w 1193"/>
                <a:gd name="T63" fmla="*/ 215 h 534"/>
                <a:gd name="T64" fmla="*/ 773 w 1193"/>
                <a:gd name="T65" fmla="*/ 205 h 534"/>
                <a:gd name="T66" fmla="*/ 771 w 1193"/>
                <a:gd name="T67" fmla="*/ 193 h 534"/>
                <a:gd name="T68" fmla="*/ 771 w 1193"/>
                <a:gd name="T69" fmla="*/ 182 h 534"/>
                <a:gd name="T70" fmla="*/ 771 w 1193"/>
                <a:gd name="T71" fmla="*/ 170 h 534"/>
                <a:gd name="T72" fmla="*/ 774 w 1193"/>
                <a:gd name="T73" fmla="*/ 157 h 534"/>
                <a:gd name="T74" fmla="*/ 777 w 1193"/>
                <a:gd name="T75" fmla="*/ 145 h 534"/>
                <a:gd name="T76" fmla="*/ 786 w 1193"/>
                <a:gd name="T77" fmla="*/ 119 h 534"/>
                <a:gd name="T78" fmla="*/ 798 w 1193"/>
                <a:gd name="T79" fmla="*/ 90 h 534"/>
                <a:gd name="T80" fmla="*/ 814 w 1193"/>
                <a:gd name="T81" fmla="*/ 61 h 534"/>
                <a:gd name="T82" fmla="*/ 832 w 1193"/>
                <a:gd name="T83" fmla="*/ 31 h 534"/>
                <a:gd name="T84" fmla="*/ 854 w 1193"/>
                <a:gd name="T8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3" h="534">
                  <a:moveTo>
                    <a:pt x="854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1193" y="534"/>
                  </a:lnTo>
                  <a:lnTo>
                    <a:pt x="1193" y="534"/>
                  </a:lnTo>
                  <a:lnTo>
                    <a:pt x="1184" y="515"/>
                  </a:lnTo>
                  <a:lnTo>
                    <a:pt x="1173" y="496"/>
                  </a:lnTo>
                  <a:lnTo>
                    <a:pt x="1163" y="479"/>
                  </a:lnTo>
                  <a:lnTo>
                    <a:pt x="1151" y="464"/>
                  </a:lnTo>
                  <a:lnTo>
                    <a:pt x="1139" y="451"/>
                  </a:lnTo>
                  <a:lnTo>
                    <a:pt x="1126" y="438"/>
                  </a:lnTo>
                  <a:lnTo>
                    <a:pt x="1113" y="427"/>
                  </a:lnTo>
                  <a:lnTo>
                    <a:pt x="1098" y="417"/>
                  </a:lnTo>
                  <a:lnTo>
                    <a:pt x="1083" y="407"/>
                  </a:lnTo>
                  <a:lnTo>
                    <a:pt x="1068" y="399"/>
                  </a:lnTo>
                  <a:lnTo>
                    <a:pt x="1035" y="384"/>
                  </a:lnTo>
                  <a:lnTo>
                    <a:pt x="1004" y="372"/>
                  </a:lnTo>
                  <a:lnTo>
                    <a:pt x="971" y="361"/>
                  </a:lnTo>
                  <a:lnTo>
                    <a:pt x="939" y="350"/>
                  </a:lnTo>
                  <a:lnTo>
                    <a:pt x="908" y="340"/>
                  </a:lnTo>
                  <a:lnTo>
                    <a:pt x="878" y="326"/>
                  </a:lnTo>
                  <a:lnTo>
                    <a:pt x="863" y="320"/>
                  </a:lnTo>
                  <a:lnTo>
                    <a:pt x="850" y="313"/>
                  </a:lnTo>
                  <a:lnTo>
                    <a:pt x="838" y="304"/>
                  </a:lnTo>
                  <a:lnTo>
                    <a:pt x="826" y="295"/>
                  </a:lnTo>
                  <a:lnTo>
                    <a:pt x="814" y="285"/>
                  </a:lnTo>
                  <a:lnTo>
                    <a:pt x="804" y="273"/>
                  </a:lnTo>
                  <a:lnTo>
                    <a:pt x="795" y="261"/>
                  </a:lnTo>
                  <a:lnTo>
                    <a:pt x="787" y="248"/>
                  </a:lnTo>
                  <a:lnTo>
                    <a:pt x="780" y="231"/>
                  </a:lnTo>
                  <a:lnTo>
                    <a:pt x="774" y="215"/>
                  </a:lnTo>
                  <a:lnTo>
                    <a:pt x="774" y="215"/>
                  </a:lnTo>
                  <a:lnTo>
                    <a:pt x="773" y="205"/>
                  </a:lnTo>
                  <a:lnTo>
                    <a:pt x="771" y="193"/>
                  </a:lnTo>
                  <a:lnTo>
                    <a:pt x="771" y="182"/>
                  </a:lnTo>
                  <a:lnTo>
                    <a:pt x="771" y="170"/>
                  </a:lnTo>
                  <a:lnTo>
                    <a:pt x="774" y="157"/>
                  </a:lnTo>
                  <a:lnTo>
                    <a:pt x="777" y="145"/>
                  </a:lnTo>
                  <a:lnTo>
                    <a:pt x="786" y="119"/>
                  </a:lnTo>
                  <a:lnTo>
                    <a:pt x="798" y="90"/>
                  </a:lnTo>
                  <a:lnTo>
                    <a:pt x="814" y="61"/>
                  </a:lnTo>
                  <a:lnTo>
                    <a:pt x="832" y="31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D025DBC7-1FC2-45F8-073D-484454BC6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758"/>
              <a:ext cx="464" cy="178"/>
            </a:xfrm>
            <a:custGeom>
              <a:avLst/>
              <a:gdLst>
                <a:gd name="T0" fmla="*/ 1393 w 1393"/>
                <a:gd name="T1" fmla="*/ 0 h 534"/>
                <a:gd name="T2" fmla="*/ 42 w 1393"/>
                <a:gd name="T3" fmla="*/ 0 h 534"/>
                <a:gd name="T4" fmla="*/ 42 w 1393"/>
                <a:gd name="T5" fmla="*/ 0 h 534"/>
                <a:gd name="T6" fmla="*/ 36 w 1393"/>
                <a:gd name="T7" fmla="*/ 119 h 534"/>
                <a:gd name="T8" fmla="*/ 25 w 1393"/>
                <a:gd name="T9" fmla="*/ 249 h 534"/>
                <a:gd name="T10" fmla="*/ 14 w 1393"/>
                <a:gd name="T11" fmla="*/ 389 h 534"/>
                <a:gd name="T12" fmla="*/ 0 w 1393"/>
                <a:gd name="T13" fmla="*/ 534 h 534"/>
                <a:gd name="T14" fmla="*/ 1393 w 1393"/>
                <a:gd name="T15" fmla="*/ 534 h 534"/>
                <a:gd name="T16" fmla="*/ 1393 w 1393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534">
                  <a:moveTo>
                    <a:pt x="1393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119"/>
                  </a:lnTo>
                  <a:lnTo>
                    <a:pt x="25" y="249"/>
                  </a:lnTo>
                  <a:lnTo>
                    <a:pt x="14" y="389"/>
                  </a:lnTo>
                  <a:lnTo>
                    <a:pt x="0" y="534"/>
                  </a:lnTo>
                  <a:lnTo>
                    <a:pt x="1393" y="534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6F978624-7A9B-0FCD-7DDB-D60EEB560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DA05A078-5AFC-076C-F302-31B99EB60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A2D8418E-535C-DDD3-26B3-54070EEB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85970BB6-81DA-EAD1-18A0-851FDAA1B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C1BAA596-06AD-ED16-8608-1FC1BB1DB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59"/>
              <a:ext cx="225" cy="454"/>
            </a:xfrm>
            <a:custGeom>
              <a:avLst/>
              <a:gdLst>
                <a:gd name="T0" fmla="*/ 530 w 674"/>
                <a:gd name="T1" fmla="*/ 0 h 1362"/>
                <a:gd name="T2" fmla="*/ 530 w 674"/>
                <a:gd name="T3" fmla="*/ 0 h 1362"/>
                <a:gd name="T4" fmla="*/ 539 w 674"/>
                <a:gd name="T5" fmla="*/ 31 h 1362"/>
                <a:gd name="T6" fmla="*/ 561 w 674"/>
                <a:gd name="T7" fmla="*/ 116 h 1362"/>
                <a:gd name="T8" fmla="*/ 591 w 674"/>
                <a:gd name="T9" fmla="*/ 239 h 1362"/>
                <a:gd name="T10" fmla="*/ 608 w 674"/>
                <a:gd name="T11" fmla="*/ 311 h 1362"/>
                <a:gd name="T12" fmla="*/ 624 w 674"/>
                <a:gd name="T13" fmla="*/ 388 h 1362"/>
                <a:gd name="T14" fmla="*/ 639 w 674"/>
                <a:gd name="T15" fmla="*/ 466 h 1362"/>
                <a:gd name="T16" fmla="*/ 652 w 674"/>
                <a:gd name="T17" fmla="*/ 547 h 1362"/>
                <a:gd name="T18" fmla="*/ 662 w 674"/>
                <a:gd name="T19" fmla="*/ 627 h 1362"/>
                <a:gd name="T20" fmla="*/ 670 w 674"/>
                <a:gd name="T21" fmla="*/ 703 h 1362"/>
                <a:gd name="T22" fmla="*/ 673 w 674"/>
                <a:gd name="T23" fmla="*/ 740 h 1362"/>
                <a:gd name="T24" fmla="*/ 674 w 674"/>
                <a:gd name="T25" fmla="*/ 775 h 1362"/>
                <a:gd name="T26" fmla="*/ 674 w 674"/>
                <a:gd name="T27" fmla="*/ 808 h 1362"/>
                <a:gd name="T28" fmla="*/ 673 w 674"/>
                <a:gd name="T29" fmla="*/ 841 h 1362"/>
                <a:gd name="T30" fmla="*/ 670 w 674"/>
                <a:gd name="T31" fmla="*/ 870 h 1362"/>
                <a:gd name="T32" fmla="*/ 665 w 674"/>
                <a:gd name="T33" fmla="*/ 899 h 1362"/>
                <a:gd name="T34" fmla="*/ 659 w 674"/>
                <a:gd name="T35" fmla="*/ 924 h 1362"/>
                <a:gd name="T36" fmla="*/ 652 w 674"/>
                <a:gd name="T37" fmla="*/ 946 h 1362"/>
                <a:gd name="T38" fmla="*/ 652 w 674"/>
                <a:gd name="T39" fmla="*/ 946 h 1362"/>
                <a:gd name="T40" fmla="*/ 634 w 674"/>
                <a:gd name="T41" fmla="*/ 988 h 1362"/>
                <a:gd name="T42" fmla="*/ 616 w 674"/>
                <a:gd name="T43" fmla="*/ 1026 h 1362"/>
                <a:gd name="T44" fmla="*/ 597 w 674"/>
                <a:gd name="T45" fmla="*/ 1062 h 1362"/>
                <a:gd name="T46" fmla="*/ 576 w 674"/>
                <a:gd name="T47" fmla="*/ 1093 h 1362"/>
                <a:gd name="T48" fmla="*/ 556 w 674"/>
                <a:gd name="T49" fmla="*/ 1123 h 1362"/>
                <a:gd name="T50" fmla="*/ 535 w 674"/>
                <a:gd name="T51" fmla="*/ 1151 h 1362"/>
                <a:gd name="T52" fmla="*/ 512 w 674"/>
                <a:gd name="T53" fmla="*/ 1175 h 1362"/>
                <a:gd name="T54" fmla="*/ 489 w 674"/>
                <a:gd name="T55" fmla="*/ 1198 h 1362"/>
                <a:gd name="T56" fmla="*/ 465 w 674"/>
                <a:gd name="T57" fmla="*/ 1218 h 1362"/>
                <a:gd name="T58" fmla="*/ 441 w 674"/>
                <a:gd name="T59" fmla="*/ 1236 h 1362"/>
                <a:gd name="T60" fmla="*/ 416 w 674"/>
                <a:gd name="T61" fmla="*/ 1252 h 1362"/>
                <a:gd name="T62" fmla="*/ 391 w 674"/>
                <a:gd name="T63" fmla="*/ 1265 h 1362"/>
                <a:gd name="T64" fmla="*/ 365 w 674"/>
                <a:gd name="T65" fmla="*/ 1279 h 1362"/>
                <a:gd name="T66" fmla="*/ 340 w 674"/>
                <a:gd name="T67" fmla="*/ 1289 h 1362"/>
                <a:gd name="T68" fmla="*/ 315 w 674"/>
                <a:gd name="T69" fmla="*/ 1298 h 1362"/>
                <a:gd name="T70" fmla="*/ 290 w 674"/>
                <a:gd name="T71" fmla="*/ 1305 h 1362"/>
                <a:gd name="T72" fmla="*/ 290 w 674"/>
                <a:gd name="T73" fmla="*/ 1305 h 1362"/>
                <a:gd name="T74" fmla="*/ 238 w 674"/>
                <a:gd name="T75" fmla="*/ 1317 h 1362"/>
                <a:gd name="T76" fmla="*/ 187 w 674"/>
                <a:gd name="T77" fmla="*/ 1329 h 1362"/>
                <a:gd name="T78" fmla="*/ 94 w 674"/>
                <a:gd name="T79" fmla="*/ 1347 h 1362"/>
                <a:gd name="T80" fmla="*/ 27 w 674"/>
                <a:gd name="T81" fmla="*/ 1357 h 1362"/>
                <a:gd name="T82" fmla="*/ 0 w 674"/>
                <a:gd name="T83" fmla="*/ 1362 h 1362"/>
                <a:gd name="T84" fmla="*/ 73 w 674"/>
                <a:gd name="T85" fmla="*/ 181 h 1362"/>
                <a:gd name="T86" fmla="*/ 530 w 674"/>
                <a:gd name="T87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4" h="1362">
                  <a:moveTo>
                    <a:pt x="530" y="0"/>
                  </a:moveTo>
                  <a:lnTo>
                    <a:pt x="530" y="0"/>
                  </a:lnTo>
                  <a:lnTo>
                    <a:pt x="539" y="31"/>
                  </a:lnTo>
                  <a:lnTo>
                    <a:pt x="561" y="116"/>
                  </a:lnTo>
                  <a:lnTo>
                    <a:pt x="591" y="239"/>
                  </a:lnTo>
                  <a:lnTo>
                    <a:pt x="608" y="311"/>
                  </a:lnTo>
                  <a:lnTo>
                    <a:pt x="624" y="388"/>
                  </a:lnTo>
                  <a:lnTo>
                    <a:pt x="639" y="466"/>
                  </a:lnTo>
                  <a:lnTo>
                    <a:pt x="652" y="547"/>
                  </a:lnTo>
                  <a:lnTo>
                    <a:pt x="662" y="627"/>
                  </a:lnTo>
                  <a:lnTo>
                    <a:pt x="670" y="703"/>
                  </a:lnTo>
                  <a:lnTo>
                    <a:pt x="673" y="740"/>
                  </a:lnTo>
                  <a:lnTo>
                    <a:pt x="674" y="775"/>
                  </a:lnTo>
                  <a:lnTo>
                    <a:pt x="674" y="808"/>
                  </a:lnTo>
                  <a:lnTo>
                    <a:pt x="673" y="841"/>
                  </a:lnTo>
                  <a:lnTo>
                    <a:pt x="670" y="870"/>
                  </a:lnTo>
                  <a:lnTo>
                    <a:pt x="665" y="899"/>
                  </a:lnTo>
                  <a:lnTo>
                    <a:pt x="659" y="924"/>
                  </a:lnTo>
                  <a:lnTo>
                    <a:pt x="652" y="946"/>
                  </a:lnTo>
                  <a:lnTo>
                    <a:pt x="652" y="946"/>
                  </a:lnTo>
                  <a:lnTo>
                    <a:pt x="634" y="988"/>
                  </a:lnTo>
                  <a:lnTo>
                    <a:pt x="616" y="1026"/>
                  </a:lnTo>
                  <a:lnTo>
                    <a:pt x="597" y="1062"/>
                  </a:lnTo>
                  <a:lnTo>
                    <a:pt x="576" y="1093"/>
                  </a:lnTo>
                  <a:lnTo>
                    <a:pt x="556" y="1123"/>
                  </a:lnTo>
                  <a:lnTo>
                    <a:pt x="535" y="1151"/>
                  </a:lnTo>
                  <a:lnTo>
                    <a:pt x="512" y="1175"/>
                  </a:lnTo>
                  <a:lnTo>
                    <a:pt x="489" y="1198"/>
                  </a:lnTo>
                  <a:lnTo>
                    <a:pt x="465" y="1218"/>
                  </a:lnTo>
                  <a:lnTo>
                    <a:pt x="441" y="1236"/>
                  </a:lnTo>
                  <a:lnTo>
                    <a:pt x="416" y="1252"/>
                  </a:lnTo>
                  <a:lnTo>
                    <a:pt x="391" y="1265"/>
                  </a:lnTo>
                  <a:lnTo>
                    <a:pt x="365" y="1279"/>
                  </a:lnTo>
                  <a:lnTo>
                    <a:pt x="340" y="1289"/>
                  </a:lnTo>
                  <a:lnTo>
                    <a:pt x="315" y="1298"/>
                  </a:lnTo>
                  <a:lnTo>
                    <a:pt x="290" y="1305"/>
                  </a:lnTo>
                  <a:lnTo>
                    <a:pt x="290" y="1305"/>
                  </a:lnTo>
                  <a:lnTo>
                    <a:pt x="238" y="1317"/>
                  </a:lnTo>
                  <a:lnTo>
                    <a:pt x="187" y="1329"/>
                  </a:lnTo>
                  <a:lnTo>
                    <a:pt x="94" y="1347"/>
                  </a:lnTo>
                  <a:lnTo>
                    <a:pt x="27" y="1357"/>
                  </a:lnTo>
                  <a:lnTo>
                    <a:pt x="0" y="1362"/>
                  </a:lnTo>
                  <a:lnTo>
                    <a:pt x="73" y="18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7AA95300-B995-58DC-4B96-AAD2504E7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168"/>
              <a:ext cx="1649" cy="765"/>
            </a:xfrm>
            <a:custGeom>
              <a:avLst/>
              <a:gdLst>
                <a:gd name="T0" fmla="*/ 4391 w 4948"/>
                <a:gd name="T1" fmla="*/ 1893 h 2297"/>
                <a:gd name="T2" fmla="*/ 4385 w 4948"/>
                <a:gd name="T3" fmla="*/ 1841 h 2297"/>
                <a:gd name="T4" fmla="*/ 4357 w 4948"/>
                <a:gd name="T5" fmla="*/ 1780 h 2297"/>
                <a:gd name="T6" fmla="*/ 4307 w 4948"/>
                <a:gd name="T7" fmla="*/ 1737 h 2297"/>
                <a:gd name="T8" fmla="*/ 4243 w 4948"/>
                <a:gd name="T9" fmla="*/ 1716 h 2297"/>
                <a:gd name="T10" fmla="*/ 834 w 4948"/>
                <a:gd name="T11" fmla="*/ 1716 h 2297"/>
                <a:gd name="T12" fmla="*/ 769 w 4948"/>
                <a:gd name="T13" fmla="*/ 1739 h 2297"/>
                <a:gd name="T14" fmla="*/ 717 w 4948"/>
                <a:gd name="T15" fmla="*/ 1783 h 2297"/>
                <a:gd name="T16" fmla="*/ 689 w 4948"/>
                <a:gd name="T17" fmla="*/ 1844 h 2297"/>
                <a:gd name="T18" fmla="*/ 711 w 4948"/>
                <a:gd name="T19" fmla="*/ 2297 h 2297"/>
                <a:gd name="T20" fmla="*/ 416 w 4948"/>
                <a:gd name="T21" fmla="*/ 2203 h 2297"/>
                <a:gd name="T22" fmla="*/ 0 w 4948"/>
                <a:gd name="T23" fmla="*/ 2061 h 2297"/>
                <a:gd name="T24" fmla="*/ 113 w 4948"/>
                <a:gd name="T25" fmla="*/ 1645 h 2297"/>
                <a:gd name="T26" fmla="*/ 190 w 4948"/>
                <a:gd name="T27" fmla="*/ 1405 h 2297"/>
                <a:gd name="T28" fmla="*/ 337 w 4948"/>
                <a:gd name="T29" fmla="*/ 1047 h 2297"/>
                <a:gd name="T30" fmla="*/ 511 w 4948"/>
                <a:gd name="T31" fmla="*/ 699 h 2297"/>
                <a:gd name="T32" fmla="*/ 667 w 4948"/>
                <a:gd name="T33" fmla="*/ 453 h 2297"/>
                <a:gd name="T34" fmla="*/ 731 w 4948"/>
                <a:gd name="T35" fmla="*/ 374 h 2297"/>
                <a:gd name="T36" fmla="*/ 818 w 4948"/>
                <a:gd name="T37" fmla="*/ 304 h 2297"/>
                <a:gd name="T38" fmla="*/ 940 w 4948"/>
                <a:gd name="T39" fmla="*/ 240 h 2297"/>
                <a:gd name="T40" fmla="*/ 1169 w 4948"/>
                <a:gd name="T41" fmla="*/ 157 h 2297"/>
                <a:gd name="T42" fmla="*/ 1500 w 4948"/>
                <a:gd name="T43" fmla="*/ 73 h 2297"/>
                <a:gd name="T44" fmla="*/ 1895 w 4948"/>
                <a:gd name="T45" fmla="*/ 190 h 2297"/>
                <a:gd name="T46" fmla="*/ 1925 w 4948"/>
                <a:gd name="T47" fmla="*/ 260 h 2297"/>
                <a:gd name="T48" fmla="*/ 1981 w 4948"/>
                <a:gd name="T49" fmla="*/ 343 h 2297"/>
                <a:gd name="T50" fmla="*/ 2055 w 4948"/>
                <a:gd name="T51" fmla="*/ 410 h 2297"/>
                <a:gd name="T52" fmla="*/ 2143 w 4948"/>
                <a:gd name="T53" fmla="*/ 457 h 2297"/>
                <a:gd name="T54" fmla="*/ 2317 w 4948"/>
                <a:gd name="T55" fmla="*/ 515 h 2297"/>
                <a:gd name="T56" fmla="*/ 2418 w 4948"/>
                <a:gd name="T57" fmla="*/ 534 h 2297"/>
                <a:gd name="T58" fmla="*/ 2519 w 4948"/>
                <a:gd name="T59" fmla="*/ 534 h 2297"/>
                <a:gd name="T60" fmla="*/ 2618 w 4948"/>
                <a:gd name="T61" fmla="*/ 515 h 2297"/>
                <a:gd name="T62" fmla="*/ 2689 w 4948"/>
                <a:gd name="T63" fmla="*/ 490 h 2297"/>
                <a:gd name="T64" fmla="*/ 2820 w 4948"/>
                <a:gd name="T65" fmla="*/ 416 h 2297"/>
                <a:gd name="T66" fmla="*/ 2930 w 4948"/>
                <a:gd name="T67" fmla="*/ 316 h 2297"/>
                <a:gd name="T68" fmla="*/ 2998 w 4948"/>
                <a:gd name="T69" fmla="*/ 227 h 2297"/>
                <a:gd name="T70" fmla="*/ 3064 w 4948"/>
                <a:gd name="T71" fmla="*/ 93 h 2297"/>
                <a:gd name="T72" fmla="*/ 3214 w 4948"/>
                <a:gd name="T73" fmla="*/ 25 h 2297"/>
                <a:gd name="T74" fmla="*/ 3680 w 4948"/>
                <a:gd name="T75" fmla="*/ 135 h 2297"/>
                <a:gd name="T76" fmla="*/ 3986 w 4948"/>
                <a:gd name="T77" fmla="*/ 226 h 2297"/>
                <a:gd name="T78" fmla="*/ 4160 w 4948"/>
                <a:gd name="T79" fmla="*/ 297 h 2297"/>
                <a:gd name="T80" fmla="*/ 4222 w 4948"/>
                <a:gd name="T81" fmla="*/ 337 h 2297"/>
                <a:gd name="T82" fmla="*/ 4314 w 4948"/>
                <a:gd name="T83" fmla="*/ 427 h 2297"/>
                <a:gd name="T84" fmla="*/ 4403 w 4948"/>
                <a:gd name="T85" fmla="*/ 551 h 2297"/>
                <a:gd name="T86" fmla="*/ 4511 w 4948"/>
                <a:gd name="T87" fmla="*/ 741 h 2297"/>
                <a:gd name="T88" fmla="*/ 4666 w 4948"/>
                <a:gd name="T89" fmla="*/ 1088 h 2297"/>
                <a:gd name="T90" fmla="*/ 4788 w 4948"/>
                <a:gd name="T91" fmla="*/ 1431 h 2297"/>
                <a:gd name="T92" fmla="*/ 4883 w 4948"/>
                <a:gd name="T93" fmla="*/ 1756 h 2297"/>
                <a:gd name="T94" fmla="*/ 4944 w 4948"/>
                <a:gd name="T95" fmla="*/ 200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8" h="2297">
                  <a:moveTo>
                    <a:pt x="4948" y="2025"/>
                  </a:moveTo>
                  <a:lnTo>
                    <a:pt x="4826" y="2074"/>
                  </a:lnTo>
                  <a:lnTo>
                    <a:pt x="4369" y="2255"/>
                  </a:lnTo>
                  <a:lnTo>
                    <a:pt x="4391" y="1893"/>
                  </a:lnTo>
                  <a:lnTo>
                    <a:pt x="4391" y="1893"/>
                  </a:lnTo>
                  <a:lnTo>
                    <a:pt x="4391" y="1875"/>
                  </a:lnTo>
                  <a:lnTo>
                    <a:pt x="4390" y="1857"/>
                  </a:lnTo>
                  <a:lnTo>
                    <a:pt x="4385" y="1841"/>
                  </a:lnTo>
                  <a:lnTo>
                    <a:pt x="4381" y="1825"/>
                  </a:lnTo>
                  <a:lnTo>
                    <a:pt x="4375" y="1808"/>
                  </a:lnTo>
                  <a:lnTo>
                    <a:pt x="4366" y="1795"/>
                  </a:lnTo>
                  <a:lnTo>
                    <a:pt x="4357" y="1780"/>
                  </a:lnTo>
                  <a:lnTo>
                    <a:pt x="4345" y="1768"/>
                  </a:lnTo>
                  <a:lnTo>
                    <a:pt x="4333" y="1756"/>
                  </a:lnTo>
                  <a:lnTo>
                    <a:pt x="4321" y="1746"/>
                  </a:lnTo>
                  <a:lnTo>
                    <a:pt x="4307" y="1737"/>
                  </a:lnTo>
                  <a:lnTo>
                    <a:pt x="4292" y="1730"/>
                  </a:lnTo>
                  <a:lnTo>
                    <a:pt x="4277" y="1724"/>
                  </a:lnTo>
                  <a:lnTo>
                    <a:pt x="4259" y="1719"/>
                  </a:lnTo>
                  <a:lnTo>
                    <a:pt x="4243" y="1716"/>
                  </a:lnTo>
                  <a:lnTo>
                    <a:pt x="4225" y="1716"/>
                  </a:lnTo>
                  <a:lnTo>
                    <a:pt x="852" y="1716"/>
                  </a:lnTo>
                  <a:lnTo>
                    <a:pt x="852" y="1716"/>
                  </a:lnTo>
                  <a:lnTo>
                    <a:pt x="834" y="1716"/>
                  </a:lnTo>
                  <a:lnTo>
                    <a:pt x="817" y="1719"/>
                  </a:lnTo>
                  <a:lnTo>
                    <a:pt x="800" y="1724"/>
                  </a:lnTo>
                  <a:lnTo>
                    <a:pt x="784" y="1731"/>
                  </a:lnTo>
                  <a:lnTo>
                    <a:pt x="769" y="1739"/>
                  </a:lnTo>
                  <a:lnTo>
                    <a:pt x="754" y="1748"/>
                  </a:lnTo>
                  <a:lnTo>
                    <a:pt x="741" y="1758"/>
                  </a:lnTo>
                  <a:lnTo>
                    <a:pt x="729" y="1770"/>
                  </a:lnTo>
                  <a:lnTo>
                    <a:pt x="717" y="1783"/>
                  </a:lnTo>
                  <a:lnTo>
                    <a:pt x="708" y="1797"/>
                  </a:lnTo>
                  <a:lnTo>
                    <a:pt x="699" y="1811"/>
                  </a:lnTo>
                  <a:lnTo>
                    <a:pt x="693" y="1828"/>
                  </a:lnTo>
                  <a:lnTo>
                    <a:pt x="689" y="1844"/>
                  </a:lnTo>
                  <a:lnTo>
                    <a:pt x="684" y="1860"/>
                  </a:lnTo>
                  <a:lnTo>
                    <a:pt x="683" y="1878"/>
                  </a:lnTo>
                  <a:lnTo>
                    <a:pt x="683" y="1897"/>
                  </a:lnTo>
                  <a:lnTo>
                    <a:pt x="711" y="2297"/>
                  </a:lnTo>
                  <a:lnTo>
                    <a:pt x="711" y="2297"/>
                  </a:lnTo>
                  <a:lnTo>
                    <a:pt x="646" y="2276"/>
                  </a:lnTo>
                  <a:lnTo>
                    <a:pt x="416" y="2203"/>
                  </a:lnTo>
                  <a:lnTo>
                    <a:pt x="416" y="2203"/>
                  </a:lnTo>
                  <a:lnTo>
                    <a:pt x="251" y="2148"/>
                  </a:lnTo>
                  <a:lnTo>
                    <a:pt x="114" y="2101"/>
                  </a:lnTo>
                  <a:lnTo>
                    <a:pt x="114" y="2101"/>
                  </a:lnTo>
                  <a:lnTo>
                    <a:pt x="0" y="2061"/>
                  </a:lnTo>
                  <a:lnTo>
                    <a:pt x="0" y="2061"/>
                  </a:lnTo>
                  <a:lnTo>
                    <a:pt x="16" y="1997"/>
                  </a:lnTo>
                  <a:lnTo>
                    <a:pt x="50" y="1872"/>
                  </a:lnTo>
                  <a:lnTo>
                    <a:pt x="113" y="1645"/>
                  </a:lnTo>
                  <a:lnTo>
                    <a:pt x="113" y="1645"/>
                  </a:lnTo>
                  <a:lnTo>
                    <a:pt x="135" y="1569"/>
                  </a:lnTo>
                  <a:lnTo>
                    <a:pt x="160" y="1489"/>
                  </a:lnTo>
                  <a:lnTo>
                    <a:pt x="190" y="1405"/>
                  </a:lnTo>
                  <a:lnTo>
                    <a:pt x="224" y="1317"/>
                  </a:lnTo>
                  <a:lnTo>
                    <a:pt x="260" y="1228"/>
                  </a:lnTo>
                  <a:lnTo>
                    <a:pt x="297" y="1137"/>
                  </a:lnTo>
                  <a:lnTo>
                    <a:pt x="337" y="1047"/>
                  </a:lnTo>
                  <a:lnTo>
                    <a:pt x="379" y="956"/>
                  </a:lnTo>
                  <a:lnTo>
                    <a:pt x="423" y="867"/>
                  </a:lnTo>
                  <a:lnTo>
                    <a:pt x="466" y="781"/>
                  </a:lnTo>
                  <a:lnTo>
                    <a:pt x="511" y="699"/>
                  </a:lnTo>
                  <a:lnTo>
                    <a:pt x="557" y="621"/>
                  </a:lnTo>
                  <a:lnTo>
                    <a:pt x="601" y="548"/>
                  </a:lnTo>
                  <a:lnTo>
                    <a:pt x="646" y="482"/>
                  </a:lnTo>
                  <a:lnTo>
                    <a:pt x="667" y="453"/>
                  </a:lnTo>
                  <a:lnTo>
                    <a:pt x="689" y="424"/>
                  </a:lnTo>
                  <a:lnTo>
                    <a:pt x="710" y="398"/>
                  </a:lnTo>
                  <a:lnTo>
                    <a:pt x="731" y="374"/>
                  </a:lnTo>
                  <a:lnTo>
                    <a:pt x="731" y="374"/>
                  </a:lnTo>
                  <a:lnTo>
                    <a:pt x="748" y="356"/>
                  </a:lnTo>
                  <a:lnTo>
                    <a:pt x="769" y="338"/>
                  </a:lnTo>
                  <a:lnTo>
                    <a:pt x="791" y="321"/>
                  </a:lnTo>
                  <a:lnTo>
                    <a:pt x="818" y="304"/>
                  </a:lnTo>
                  <a:lnTo>
                    <a:pt x="845" y="288"/>
                  </a:lnTo>
                  <a:lnTo>
                    <a:pt x="875" y="272"/>
                  </a:lnTo>
                  <a:lnTo>
                    <a:pt x="907" y="255"/>
                  </a:lnTo>
                  <a:lnTo>
                    <a:pt x="940" y="240"/>
                  </a:lnTo>
                  <a:lnTo>
                    <a:pt x="976" y="226"/>
                  </a:lnTo>
                  <a:lnTo>
                    <a:pt x="1013" y="211"/>
                  </a:lnTo>
                  <a:lnTo>
                    <a:pt x="1088" y="184"/>
                  </a:lnTo>
                  <a:lnTo>
                    <a:pt x="1169" y="157"/>
                  </a:lnTo>
                  <a:lnTo>
                    <a:pt x="1252" y="133"/>
                  </a:lnTo>
                  <a:lnTo>
                    <a:pt x="1335" y="111"/>
                  </a:lnTo>
                  <a:lnTo>
                    <a:pt x="1418" y="90"/>
                  </a:lnTo>
                  <a:lnTo>
                    <a:pt x="1500" y="73"/>
                  </a:lnTo>
                  <a:lnTo>
                    <a:pt x="1578" y="55"/>
                  </a:lnTo>
                  <a:lnTo>
                    <a:pt x="1721" y="27"/>
                  </a:lnTo>
                  <a:lnTo>
                    <a:pt x="1837" y="7"/>
                  </a:lnTo>
                  <a:lnTo>
                    <a:pt x="1895" y="190"/>
                  </a:lnTo>
                  <a:lnTo>
                    <a:pt x="1895" y="190"/>
                  </a:lnTo>
                  <a:lnTo>
                    <a:pt x="1904" y="214"/>
                  </a:lnTo>
                  <a:lnTo>
                    <a:pt x="1913" y="237"/>
                  </a:lnTo>
                  <a:lnTo>
                    <a:pt x="1925" y="260"/>
                  </a:lnTo>
                  <a:lnTo>
                    <a:pt x="1936" y="282"/>
                  </a:lnTo>
                  <a:lnTo>
                    <a:pt x="1950" y="303"/>
                  </a:lnTo>
                  <a:lnTo>
                    <a:pt x="1965" y="324"/>
                  </a:lnTo>
                  <a:lnTo>
                    <a:pt x="1981" y="343"/>
                  </a:lnTo>
                  <a:lnTo>
                    <a:pt x="1997" y="361"/>
                  </a:lnTo>
                  <a:lnTo>
                    <a:pt x="2015" y="378"/>
                  </a:lnTo>
                  <a:lnTo>
                    <a:pt x="2034" y="395"/>
                  </a:lnTo>
                  <a:lnTo>
                    <a:pt x="2055" y="410"/>
                  </a:lnTo>
                  <a:lnTo>
                    <a:pt x="2076" y="423"/>
                  </a:lnTo>
                  <a:lnTo>
                    <a:pt x="2097" y="436"/>
                  </a:lnTo>
                  <a:lnTo>
                    <a:pt x="2119" y="447"/>
                  </a:lnTo>
                  <a:lnTo>
                    <a:pt x="2143" y="457"/>
                  </a:lnTo>
                  <a:lnTo>
                    <a:pt x="2167" y="466"/>
                  </a:lnTo>
                  <a:lnTo>
                    <a:pt x="2293" y="508"/>
                  </a:lnTo>
                  <a:lnTo>
                    <a:pt x="2293" y="508"/>
                  </a:lnTo>
                  <a:lnTo>
                    <a:pt x="2317" y="515"/>
                  </a:lnTo>
                  <a:lnTo>
                    <a:pt x="2342" y="522"/>
                  </a:lnTo>
                  <a:lnTo>
                    <a:pt x="2367" y="527"/>
                  </a:lnTo>
                  <a:lnTo>
                    <a:pt x="2392" y="531"/>
                  </a:lnTo>
                  <a:lnTo>
                    <a:pt x="2418" y="534"/>
                  </a:lnTo>
                  <a:lnTo>
                    <a:pt x="2443" y="536"/>
                  </a:lnTo>
                  <a:lnTo>
                    <a:pt x="2468" y="536"/>
                  </a:lnTo>
                  <a:lnTo>
                    <a:pt x="2493" y="536"/>
                  </a:lnTo>
                  <a:lnTo>
                    <a:pt x="2519" y="534"/>
                  </a:lnTo>
                  <a:lnTo>
                    <a:pt x="2544" y="531"/>
                  </a:lnTo>
                  <a:lnTo>
                    <a:pt x="2568" y="527"/>
                  </a:lnTo>
                  <a:lnTo>
                    <a:pt x="2593" y="522"/>
                  </a:lnTo>
                  <a:lnTo>
                    <a:pt x="2618" y="515"/>
                  </a:lnTo>
                  <a:lnTo>
                    <a:pt x="2642" y="508"/>
                  </a:lnTo>
                  <a:lnTo>
                    <a:pt x="2666" y="500"/>
                  </a:lnTo>
                  <a:lnTo>
                    <a:pt x="2689" y="490"/>
                  </a:lnTo>
                  <a:lnTo>
                    <a:pt x="2689" y="490"/>
                  </a:lnTo>
                  <a:lnTo>
                    <a:pt x="2723" y="473"/>
                  </a:lnTo>
                  <a:lnTo>
                    <a:pt x="2758" y="456"/>
                  </a:lnTo>
                  <a:lnTo>
                    <a:pt x="2789" y="436"/>
                  </a:lnTo>
                  <a:lnTo>
                    <a:pt x="2820" y="416"/>
                  </a:lnTo>
                  <a:lnTo>
                    <a:pt x="2850" y="392"/>
                  </a:lnTo>
                  <a:lnTo>
                    <a:pt x="2878" y="368"/>
                  </a:lnTo>
                  <a:lnTo>
                    <a:pt x="2905" y="343"/>
                  </a:lnTo>
                  <a:lnTo>
                    <a:pt x="2930" y="316"/>
                  </a:lnTo>
                  <a:lnTo>
                    <a:pt x="2930" y="316"/>
                  </a:lnTo>
                  <a:lnTo>
                    <a:pt x="2954" y="288"/>
                  </a:lnTo>
                  <a:lnTo>
                    <a:pt x="2976" y="258"/>
                  </a:lnTo>
                  <a:lnTo>
                    <a:pt x="2998" y="227"/>
                  </a:lnTo>
                  <a:lnTo>
                    <a:pt x="3016" y="194"/>
                  </a:lnTo>
                  <a:lnTo>
                    <a:pt x="3034" y="162"/>
                  </a:lnTo>
                  <a:lnTo>
                    <a:pt x="3050" y="128"/>
                  </a:lnTo>
                  <a:lnTo>
                    <a:pt x="3064" y="93"/>
                  </a:lnTo>
                  <a:lnTo>
                    <a:pt x="3077" y="58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214" y="25"/>
                  </a:lnTo>
                  <a:lnTo>
                    <a:pt x="3358" y="56"/>
                  </a:lnTo>
                  <a:lnTo>
                    <a:pt x="3515" y="93"/>
                  </a:lnTo>
                  <a:lnTo>
                    <a:pt x="3598" y="113"/>
                  </a:lnTo>
                  <a:lnTo>
                    <a:pt x="3680" y="135"/>
                  </a:lnTo>
                  <a:lnTo>
                    <a:pt x="3760" y="156"/>
                  </a:lnTo>
                  <a:lnTo>
                    <a:pt x="3840" y="179"/>
                  </a:lnTo>
                  <a:lnTo>
                    <a:pt x="3914" y="202"/>
                  </a:lnTo>
                  <a:lnTo>
                    <a:pt x="3986" y="226"/>
                  </a:lnTo>
                  <a:lnTo>
                    <a:pt x="4051" y="249"/>
                  </a:lnTo>
                  <a:lnTo>
                    <a:pt x="4109" y="273"/>
                  </a:lnTo>
                  <a:lnTo>
                    <a:pt x="4136" y="285"/>
                  </a:lnTo>
                  <a:lnTo>
                    <a:pt x="4160" y="297"/>
                  </a:lnTo>
                  <a:lnTo>
                    <a:pt x="4180" y="309"/>
                  </a:lnTo>
                  <a:lnTo>
                    <a:pt x="4200" y="321"/>
                  </a:lnTo>
                  <a:lnTo>
                    <a:pt x="4200" y="321"/>
                  </a:lnTo>
                  <a:lnTo>
                    <a:pt x="4222" y="337"/>
                  </a:lnTo>
                  <a:lnTo>
                    <a:pt x="4246" y="356"/>
                  </a:lnTo>
                  <a:lnTo>
                    <a:pt x="4268" y="377"/>
                  </a:lnTo>
                  <a:lnTo>
                    <a:pt x="4290" y="401"/>
                  </a:lnTo>
                  <a:lnTo>
                    <a:pt x="4314" y="427"/>
                  </a:lnTo>
                  <a:lnTo>
                    <a:pt x="4336" y="456"/>
                  </a:lnTo>
                  <a:lnTo>
                    <a:pt x="4359" y="485"/>
                  </a:lnTo>
                  <a:lnTo>
                    <a:pt x="4381" y="518"/>
                  </a:lnTo>
                  <a:lnTo>
                    <a:pt x="4403" y="551"/>
                  </a:lnTo>
                  <a:lnTo>
                    <a:pt x="4425" y="586"/>
                  </a:lnTo>
                  <a:lnTo>
                    <a:pt x="4448" y="623"/>
                  </a:lnTo>
                  <a:lnTo>
                    <a:pt x="4468" y="662"/>
                  </a:lnTo>
                  <a:lnTo>
                    <a:pt x="4511" y="741"/>
                  </a:lnTo>
                  <a:lnTo>
                    <a:pt x="4552" y="825"/>
                  </a:lnTo>
                  <a:lnTo>
                    <a:pt x="4592" y="912"/>
                  </a:lnTo>
                  <a:lnTo>
                    <a:pt x="4630" y="999"/>
                  </a:lnTo>
                  <a:lnTo>
                    <a:pt x="4666" y="1088"/>
                  </a:lnTo>
                  <a:lnTo>
                    <a:pt x="4700" y="1177"/>
                  </a:lnTo>
                  <a:lnTo>
                    <a:pt x="4731" y="1265"/>
                  </a:lnTo>
                  <a:lnTo>
                    <a:pt x="4761" y="1350"/>
                  </a:lnTo>
                  <a:lnTo>
                    <a:pt x="4788" y="1431"/>
                  </a:lnTo>
                  <a:lnTo>
                    <a:pt x="4811" y="1508"/>
                  </a:lnTo>
                  <a:lnTo>
                    <a:pt x="4811" y="1508"/>
                  </a:lnTo>
                  <a:lnTo>
                    <a:pt x="4852" y="1645"/>
                  </a:lnTo>
                  <a:lnTo>
                    <a:pt x="4883" y="1756"/>
                  </a:lnTo>
                  <a:lnTo>
                    <a:pt x="4906" y="1847"/>
                  </a:lnTo>
                  <a:lnTo>
                    <a:pt x="4924" y="1915"/>
                  </a:lnTo>
                  <a:lnTo>
                    <a:pt x="4936" y="1966"/>
                  </a:lnTo>
                  <a:lnTo>
                    <a:pt x="4944" y="2000"/>
                  </a:lnTo>
                  <a:lnTo>
                    <a:pt x="4948" y="2025"/>
                  </a:lnTo>
                  <a:lnTo>
                    <a:pt x="4948" y="2025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870EB40F-043D-BA04-5541-7EFFAF87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D27EBC2B-F758-06F3-78BB-1393ECD12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98983B53-9FF2-E848-B330-48040E4C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85"/>
              <a:ext cx="146" cy="52"/>
            </a:xfrm>
            <a:custGeom>
              <a:avLst/>
              <a:gdLst>
                <a:gd name="T0" fmla="*/ 439 w 439"/>
                <a:gd name="T1" fmla="*/ 0 h 157"/>
                <a:gd name="T2" fmla="*/ 439 w 439"/>
                <a:gd name="T3" fmla="*/ 0 h 157"/>
                <a:gd name="T4" fmla="*/ 436 w 439"/>
                <a:gd name="T5" fmla="*/ 7 h 157"/>
                <a:gd name="T6" fmla="*/ 432 w 439"/>
                <a:gd name="T7" fmla="*/ 30 h 157"/>
                <a:gd name="T8" fmla="*/ 430 w 439"/>
                <a:gd name="T9" fmla="*/ 46 h 157"/>
                <a:gd name="T10" fmla="*/ 429 w 439"/>
                <a:gd name="T11" fmla="*/ 65 h 157"/>
                <a:gd name="T12" fmla="*/ 429 w 439"/>
                <a:gd name="T13" fmla="*/ 86 h 157"/>
                <a:gd name="T14" fmla="*/ 430 w 439"/>
                <a:gd name="T15" fmla="*/ 110 h 157"/>
                <a:gd name="T16" fmla="*/ 430 w 439"/>
                <a:gd name="T17" fmla="*/ 110 h 157"/>
                <a:gd name="T18" fmla="*/ 424 w 439"/>
                <a:gd name="T19" fmla="*/ 113 h 157"/>
                <a:gd name="T20" fmla="*/ 411 w 439"/>
                <a:gd name="T21" fmla="*/ 120 h 157"/>
                <a:gd name="T22" fmla="*/ 389 w 439"/>
                <a:gd name="T23" fmla="*/ 129 h 157"/>
                <a:gd name="T24" fmla="*/ 359 w 439"/>
                <a:gd name="T25" fmla="*/ 139 h 157"/>
                <a:gd name="T26" fmla="*/ 341 w 439"/>
                <a:gd name="T27" fmla="*/ 144 h 157"/>
                <a:gd name="T28" fmla="*/ 320 w 439"/>
                <a:gd name="T29" fmla="*/ 148 h 157"/>
                <a:gd name="T30" fmla="*/ 300 w 439"/>
                <a:gd name="T31" fmla="*/ 151 h 157"/>
                <a:gd name="T32" fmla="*/ 276 w 439"/>
                <a:gd name="T33" fmla="*/ 154 h 157"/>
                <a:gd name="T34" fmla="*/ 251 w 439"/>
                <a:gd name="T35" fmla="*/ 156 h 157"/>
                <a:gd name="T36" fmla="*/ 224 w 439"/>
                <a:gd name="T37" fmla="*/ 157 h 157"/>
                <a:gd name="T38" fmla="*/ 196 w 439"/>
                <a:gd name="T39" fmla="*/ 156 h 157"/>
                <a:gd name="T40" fmla="*/ 166 w 439"/>
                <a:gd name="T41" fmla="*/ 154 h 157"/>
                <a:gd name="T42" fmla="*/ 166 w 439"/>
                <a:gd name="T43" fmla="*/ 154 h 157"/>
                <a:gd name="T44" fmla="*/ 136 w 439"/>
                <a:gd name="T45" fmla="*/ 150 h 157"/>
                <a:gd name="T46" fmla="*/ 111 w 439"/>
                <a:gd name="T47" fmla="*/ 145 h 157"/>
                <a:gd name="T48" fmla="*/ 89 w 439"/>
                <a:gd name="T49" fmla="*/ 139 h 157"/>
                <a:gd name="T50" fmla="*/ 70 w 439"/>
                <a:gd name="T51" fmla="*/ 132 h 157"/>
                <a:gd name="T52" fmla="*/ 53 w 439"/>
                <a:gd name="T53" fmla="*/ 126 h 157"/>
                <a:gd name="T54" fmla="*/ 40 w 439"/>
                <a:gd name="T55" fmla="*/ 119 h 157"/>
                <a:gd name="T56" fmla="*/ 29 w 439"/>
                <a:gd name="T57" fmla="*/ 111 h 157"/>
                <a:gd name="T58" fmla="*/ 21 w 439"/>
                <a:gd name="T59" fmla="*/ 104 h 157"/>
                <a:gd name="T60" fmla="*/ 13 w 439"/>
                <a:gd name="T61" fmla="*/ 96 h 157"/>
                <a:gd name="T62" fmla="*/ 9 w 439"/>
                <a:gd name="T63" fmla="*/ 89 h 157"/>
                <a:gd name="T64" fmla="*/ 3 w 439"/>
                <a:gd name="T65" fmla="*/ 77 h 157"/>
                <a:gd name="T66" fmla="*/ 0 w 439"/>
                <a:gd name="T67" fmla="*/ 70 h 157"/>
                <a:gd name="T68" fmla="*/ 0 w 439"/>
                <a:gd name="T69" fmla="*/ 67 h 157"/>
                <a:gd name="T70" fmla="*/ 0 w 439"/>
                <a:gd name="T71" fmla="*/ 65 h 157"/>
                <a:gd name="T72" fmla="*/ 0 w 439"/>
                <a:gd name="T73" fmla="*/ 65 h 157"/>
                <a:gd name="T74" fmla="*/ 16 w 439"/>
                <a:gd name="T75" fmla="*/ 64 h 157"/>
                <a:gd name="T76" fmla="*/ 34 w 439"/>
                <a:gd name="T77" fmla="*/ 61 h 157"/>
                <a:gd name="T78" fmla="*/ 65 w 439"/>
                <a:gd name="T79" fmla="*/ 53 h 157"/>
                <a:gd name="T80" fmla="*/ 65 w 439"/>
                <a:gd name="T81" fmla="*/ 53 h 157"/>
                <a:gd name="T82" fmla="*/ 99 w 439"/>
                <a:gd name="T83" fmla="*/ 46 h 157"/>
                <a:gd name="T84" fmla="*/ 151 w 439"/>
                <a:gd name="T85" fmla="*/ 37 h 157"/>
                <a:gd name="T86" fmla="*/ 276 w 439"/>
                <a:gd name="T87" fmla="*/ 19 h 157"/>
                <a:gd name="T88" fmla="*/ 390 w 439"/>
                <a:gd name="T89" fmla="*/ 6 h 157"/>
                <a:gd name="T90" fmla="*/ 439 w 439"/>
                <a:gd name="T91" fmla="*/ 0 h 157"/>
                <a:gd name="T92" fmla="*/ 439 w 439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9" h="157">
                  <a:moveTo>
                    <a:pt x="439" y="0"/>
                  </a:moveTo>
                  <a:lnTo>
                    <a:pt x="439" y="0"/>
                  </a:lnTo>
                  <a:lnTo>
                    <a:pt x="436" y="7"/>
                  </a:lnTo>
                  <a:lnTo>
                    <a:pt x="432" y="30"/>
                  </a:lnTo>
                  <a:lnTo>
                    <a:pt x="430" y="46"/>
                  </a:lnTo>
                  <a:lnTo>
                    <a:pt x="429" y="65"/>
                  </a:lnTo>
                  <a:lnTo>
                    <a:pt x="429" y="86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4" y="113"/>
                  </a:lnTo>
                  <a:lnTo>
                    <a:pt x="411" y="120"/>
                  </a:lnTo>
                  <a:lnTo>
                    <a:pt x="389" y="129"/>
                  </a:lnTo>
                  <a:lnTo>
                    <a:pt x="359" y="139"/>
                  </a:lnTo>
                  <a:lnTo>
                    <a:pt x="341" y="144"/>
                  </a:lnTo>
                  <a:lnTo>
                    <a:pt x="320" y="148"/>
                  </a:lnTo>
                  <a:lnTo>
                    <a:pt x="300" y="151"/>
                  </a:lnTo>
                  <a:lnTo>
                    <a:pt x="276" y="154"/>
                  </a:lnTo>
                  <a:lnTo>
                    <a:pt x="251" y="156"/>
                  </a:lnTo>
                  <a:lnTo>
                    <a:pt x="224" y="157"/>
                  </a:lnTo>
                  <a:lnTo>
                    <a:pt x="196" y="156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36" y="150"/>
                  </a:lnTo>
                  <a:lnTo>
                    <a:pt x="111" y="145"/>
                  </a:lnTo>
                  <a:lnTo>
                    <a:pt x="89" y="139"/>
                  </a:lnTo>
                  <a:lnTo>
                    <a:pt x="70" y="132"/>
                  </a:lnTo>
                  <a:lnTo>
                    <a:pt x="53" y="126"/>
                  </a:lnTo>
                  <a:lnTo>
                    <a:pt x="40" y="119"/>
                  </a:lnTo>
                  <a:lnTo>
                    <a:pt x="29" y="111"/>
                  </a:lnTo>
                  <a:lnTo>
                    <a:pt x="21" y="104"/>
                  </a:lnTo>
                  <a:lnTo>
                    <a:pt x="13" y="96"/>
                  </a:lnTo>
                  <a:lnTo>
                    <a:pt x="9" y="89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6" y="64"/>
                  </a:lnTo>
                  <a:lnTo>
                    <a:pt x="34" y="61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99" y="46"/>
                  </a:lnTo>
                  <a:lnTo>
                    <a:pt x="151" y="37"/>
                  </a:lnTo>
                  <a:lnTo>
                    <a:pt x="276" y="19"/>
                  </a:lnTo>
                  <a:lnTo>
                    <a:pt x="390" y="6"/>
                  </a:lnTo>
                  <a:lnTo>
                    <a:pt x="439" y="0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958CA4C6-6C72-0AF4-E887-AA98C7F2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605"/>
              <a:ext cx="131" cy="249"/>
            </a:xfrm>
            <a:custGeom>
              <a:avLst/>
              <a:gdLst>
                <a:gd name="T0" fmla="*/ 222 w 395"/>
                <a:gd name="T1" fmla="*/ 33 h 747"/>
                <a:gd name="T2" fmla="*/ 222 w 395"/>
                <a:gd name="T3" fmla="*/ 33 h 747"/>
                <a:gd name="T4" fmla="*/ 251 w 395"/>
                <a:gd name="T5" fmla="*/ 50 h 747"/>
                <a:gd name="T6" fmla="*/ 277 w 395"/>
                <a:gd name="T7" fmla="*/ 70 h 747"/>
                <a:gd name="T8" fmla="*/ 300 w 395"/>
                <a:gd name="T9" fmla="*/ 92 h 747"/>
                <a:gd name="T10" fmla="*/ 321 w 395"/>
                <a:gd name="T11" fmla="*/ 117 h 747"/>
                <a:gd name="T12" fmla="*/ 340 w 395"/>
                <a:gd name="T13" fmla="*/ 144 h 747"/>
                <a:gd name="T14" fmla="*/ 357 w 395"/>
                <a:gd name="T15" fmla="*/ 172 h 747"/>
                <a:gd name="T16" fmla="*/ 370 w 395"/>
                <a:gd name="T17" fmla="*/ 200 h 747"/>
                <a:gd name="T18" fmla="*/ 380 w 395"/>
                <a:gd name="T19" fmla="*/ 232 h 747"/>
                <a:gd name="T20" fmla="*/ 388 w 395"/>
                <a:gd name="T21" fmla="*/ 263 h 747"/>
                <a:gd name="T22" fmla="*/ 394 w 395"/>
                <a:gd name="T23" fmla="*/ 295 h 747"/>
                <a:gd name="T24" fmla="*/ 395 w 395"/>
                <a:gd name="T25" fmla="*/ 328 h 747"/>
                <a:gd name="T26" fmla="*/ 394 w 395"/>
                <a:gd name="T27" fmla="*/ 361 h 747"/>
                <a:gd name="T28" fmla="*/ 391 w 395"/>
                <a:gd name="T29" fmla="*/ 393 h 747"/>
                <a:gd name="T30" fmla="*/ 383 w 395"/>
                <a:gd name="T31" fmla="*/ 426 h 747"/>
                <a:gd name="T32" fmla="*/ 373 w 395"/>
                <a:gd name="T33" fmla="*/ 459 h 747"/>
                <a:gd name="T34" fmla="*/ 358 w 395"/>
                <a:gd name="T35" fmla="*/ 490 h 747"/>
                <a:gd name="T36" fmla="*/ 308 w 395"/>
                <a:gd name="T37" fmla="*/ 594 h 747"/>
                <a:gd name="T38" fmla="*/ 308 w 395"/>
                <a:gd name="T39" fmla="*/ 594 h 747"/>
                <a:gd name="T40" fmla="*/ 296 w 395"/>
                <a:gd name="T41" fmla="*/ 616 h 747"/>
                <a:gd name="T42" fmla="*/ 282 w 395"/>
                <a:gd name="T43" fmla="*/ 636 h 747"/>
                <a:gd name="T44" fmla="*/ 268 w 395"/>
                <a:gd name="T45" fmla="*/ 655 h 747"/>
                <a:gd name="T46" fmla="*/ 253 w 395"/>
                <a:gd name="T47" fmla="*/ 671 h 747"/>
                <a:gd name="T48" fmla="*/ 235 w 395"/>
                <a:gd name="T49" fmla="*/ 686 h 747"/>
                <a:gd name="T50" fmla="*/ 217 w 395"/>
                <a:gd name="T51" fmla="*/ 701 h 747"/>
                <a:gd name="T52" fmla="*/ 198 w 395"/>
                <a:gd name="T53" fmla="*/ 713 h 747"/>
                <a:gd name="T54" fmla="*/ 178 w 395"/>
                <a:gd name="T55" fmla="*/ 723 h 747"/>
                <a:gd name="T56" fmla="*/ 158 w 395"/>
                <a:gd name="T57" fmla="*/ 731 h 747"/>
                <a:gd name="T58" fmla="*/ 135 w 395"/>
                <a:gd name="T59" fmla="*/ 738 h 747"/>
                <a:gd name="T60" fmla="*/ 115 w 395"/>
                <a:gd name="T61" fmla="*/ 742 h 747"/>
                <a:gd name="T62" fmla="*/ 92 w 395"/>
                <a:gd name="T63" fmla="*/ 745 h 747"/>
                <a:gd name="T64" fmla="*/ 70 w 395"/>
                <a:gd name="T65" fmla="*/ 747 h 747"/>
                <a:gd name="T66" fmla="*/ 46 w 395"/>
                <a:gd name="T67" fmla="*/ 745 h 747"/>
                <a:gd name="T68" fmla="*/ 24 w 395"/>
                <a:gd name="T69" fmla="*/ 742 h 747"/>
                <a:gd name="T70" fmla="*/ 0 w 395"/>
                <a:gd name="T71" fmla="*/ 737 h 747"/>
                <a:gd name="T72" fmla="*/ 0 w 395"/>
                <a:gd name="T73" fmla="*/ 737 h 747"/>
                <a:gd name="T74" fmla="*/ 11 w 395"/>
                <a:gd name="T75" fmla="*/ 686 h 747"/>
                <a:gd name="T76" fmla="*/ 20 w 395"/>
                <a:gd name="T77" fmla="*/ 634 h 747"/>
                <a:gd name="T78" fmla="*/ 26 w 395"/>
                <a:gd name="T79" fmla="*/ 581 h 747"/>
                <a:gd name="T80" fmla="*/ 29 w 395"/>
                <a:gd name="T81" fmla="*/ 529 h 747"/>
                <a:gd name="T82" fmla="*/ 36 w 395"/>
                <a:gd name="T83" fmla="*/ 327 h 747"/>
                <a:gd name="T84" fmla="*/ 165 w 395"/>
                <a:gd name="T85" fmla="*/ 0 h 747"/>
                <a:gd name="T86" fmla="*/ 222 w 395"/>
                <a:gd name="T87" fmla="*/ 3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747">
                  <a:moveTo>
                    <a:pt x="222" y="33"/>
                  </a:moveTo>
                  <a:lnTo>
                    <a:pt x="222" y="33"/>
                  </a:lnTo>
                  <a:lnTo>
                    <a:pt x="251" y="50"/>
                  </a:lnTo>
                  <a:lnTo>
                    <a:pt x="277" y="70"/>
                  </a:lnTo>
                  <a:lnTo>
                    <a:pt x="300" y="92"/>
                  </a:lnTo>
                  <a:lnTo>
                    <a:pt x="321" y="117"/>
                  </a:lnTo>
                  <a:lnTo>
                    <a:pt x="340" y="144"/>
                  </a:lnTo>
                  <a:lnTo>
                    <a:pt x="357" y="172"/>
                  </a:lnTo>
                  <a:lnTo>
                    <a:pt x="370" y="200"/>
                  </a:lnTo>
                  <a:lnTo>
                    <a:pt x="380" y="232"/>
                  </a:lnTo>
                  <a:lnTo>
                    <a:pt x="388" y="263"/>
                  </a:lnTo>
                  <a:lnTo>
                    <a:pt x="394" y="295"/>
                  </a:lnTo>
                  <a:lnTo>
                    <a:pt x="395" y="328"/>
                  </a:lnTo>
                  <a:lnTo>
                    <a:pt x="394" y="361"/>
                  </a:lnTo>
                  <a:lnTo>
                    <a:pt x="391" y="393"/>
                  </a:lnTo>
                  <a:lnTo>
                    <a:pt x="383" y="426"/>
                  </a:lnTo>
                  <a:lnTo>
                    <a:pt x="373" y="459"/>
                  </a:lnTo>
                  <a:lnTo>
                    <a:pt x="358" y="490"/>
                  </a:lnTo>
                  <a:lnTo>
                    <a:pt x="308" y="594"/>
                  </a:lnTo>
                  <a:lnTo>
                    <a:pt x="308" y="594"/>
                  </a:lnTo>
                  <a:lnTo>
                    <a:pt x="296" y="616"/>
                  </a:lnTo>
                  <a:lnTo>
                    <a:pt x="282" y="636"/>
                  </a:lnTo>
                  <a:lnTo>
                    <a:pt x="268" y="655"/>
                  </a:lnTo>
                  <a:lnTo>
                    <a:pt x="253" y="671"/>
                  </a:lnTo>
                  <a:lnTo>
                    <a:pt x="235" y="686"/>
                  </a:lnTo>
                  <a:lnTo>
                    <a:pt x="217" y="701"/>
                  </a:lnTo>
                  <a:lnTo>
                    <a:pt x="198" y="713"/>
                  </a:lnTo>
                  <a:lnTo>
                    <a:pt x="178" y="723"/>
                  </a:lnTo>
                  <a:lnTo>
                    <a:pt x="158" y="731"/>
                  </a:lnTo>
                  <a:lnTo>
                    <a:pt x="135" y="738"/>
                  </a:lnTo>
                  <a:lnTo>
                    <a:pt x="115" y="742"/>
                  </a:lnTo>
                  <a:lnTo>
                    <a:pt x="92" y="745"/>
                  </a:lnTo>
                  <a:lnTo>
                    <a:pt x="70" y="747"/>
                  </a:lnTo>
                  <a:lnTo>
                    <a:pt x="46" y="745"/>
                  </a:lnTo>
                  <a:lnTo>
                    <a:pt x="24" y="74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1" y="686"/>
                  </a:lnTo>
                  <a:lnTo>
                    <a:pt x="20" y="634"/>
                  </a:lnTo>
                  <a:lnTo>
                    <a:pt x="26" y="581"/>
                  </a:lnTo>
                  <a:lnTo>
                    <a:pt x="29" y="529"/>
                  </a:lnTo>
                  <a:lnTo>
                    <a:pt x="36" y="327"/>
                  </a:lnTo>
                  <a:lnTo>
                    <a:pt x="165" y="0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CAF476B7-1CAA-F191-DDD1-57BC25BA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"/>
              <a:ext cx="961" cy="717"/>
            </a:xfrm>
            <a:custGeom>
              <a:avLst/>
              <a:gdLst>
                <a:gd name="T0" fmla="*/ 2659 w 2885"/>
                <a:gd name="T1" fmla="*/ 2064 h 2150"/>
                <a:gd name="T2" fmla="*/ 2624 w 2885"/>
                <a:gd name="T3" fmla="*/ 1772 h 2150"/>
                <a:gd name="T4" fmla="*/ 2593 w 2885"/>
                <a:gd name="T5" fmla="*/ 1640 h 2150"/>
                <a:gd name="T6" fmla="*/ 2539 w 2885"/>
                <a:gd name="T7" fmla="*/ 1504 h 2150"/>
                <a:gd name="T8" fmla="*/ 2492 w 2885"/>
                <a:gd name="T9" fmla="*/ 1402 h 2150"/>
                <a:gd name="T10" fmla="*/ 2342 w 2885"/>
                <a:gd name="T11" fmla="*/ 1430 h 2150"/>
                <a:gd name="T12" fmla="*/ 2196 w 2885"/>
                <a:gd name="T13" fmla="*/ 1436 h 2150"/>
                <a:gd name="T14" fmla="*/ 2040 w 2885"/>
                <a:gd name="T15" fmla="*/ 1414 h 2150"/>
                <a:gd name="T16" fmla="*/ 1896 w 2885"/>
                <a:gd name="T17" fmla="*/ 1357 h 2150"/>
                <a:gd name="T18" fmla="*/ 1817 w 2885"/>
                <a:gd name="T19" fmla="*/ 1353 h 2150"/>
                <a:gd name="T20" fmla="*/ 1740 w 2885"/>
                <a:gd name="T21" fmla="*/ 1396 h 2150"/>
                <a:gd name="T22" fmla="*/ 1615 w 2885"/>
                <a:gd name="T23" fmla="*/ 1424 h 2150"/>
                <a:gd name="T24" fmla="*/ 1513 w 2885"/>
                <a:gd name="T25" fmla="*/ 1418 h 2150"/>
                <a:gd name="T26" fmla="*/ 1442 w 2885"/>
                <a:gd name="T27" fmla="*/ 1402 h 2150"/>
                <a:gd name="T28" fmla="*/ 1223 w 2885"/>
                <a:gd name="T29" fmla="*/ 1329 h 2150"/>
                <a:gd name="T30" fmla="*/ 1082 w 2885"/>
                <a:gd name="T31" fmla="*/ 1262 h 2150"/>
                <a:gd name="T32" fmla="*/ 961 w 2885"/>
                <a:gd name="T33" fmla="*/ 1181 h 2150"/>
                <a:gd name="T34" fmla="*/ 876 w 2885"/>
                <a:gd name="T35" fmla="*/ 1105 h 2150"/>
                <a:gd name="T36" fmla="*/ 707 w 2885"/>
                <a:gd name="T37" fmla="*/ 921 h 2150"/>
                <a:gd name="T38" fmla="*/ 650 w 2885"/>
                <a:gd name="T39" fmla="*/ 867 h 2150"/>
                <a:gd name="T40" fmla="*/ 635 w 2885"/>
                <a:gd name="T41" fmla="*/ 1077 h 2150"/>
                <a:gd name="T42" fmla="*/ 595 w 2885"/>
                <a:gd name="T43" fmla="*/ 1270 h 2150"/>
                <a:gd name="T44" fmla="*/ 549 w 2885"/>
                <a:gd name="T45" fmla="*/ 1381 h 2150"/>
                <a:gd name="T46" fmla="*/ 514 w 2885"/>
                <a:gd name="T47" fmla="*/ 1438 h 2150"/>
                <a:gd name="T48" fmla="*/ 377 w 2885"/>
                <a:gd name="T49" fmla="*/ 1588 h 2150"/>
                <a:gd name="T50" fmla="*/ 282 w 2885"/>
                <a:gd name="T51" fmla="*/ 1663 h 2150"/>
                <a:gd name="T52" fmla="*/ 227 w 2885"/>
                <a:gd name="T53" fmla="*/ 2023 h 2150"/>
                <a:gd name="T54" fmla="*/ 147 w 2885"/>
                <a:gd name="T55" fmla="*/ 1852 h 2150"/>
                <a:gd name="T56" fmla="*/ 123 w 2885"/>
                <a:gd name="T57" fmla="*/ 1806 h 2150"/>
                <a:gd name="T58" fmla="*/ 78 w 2885"/>
                <a:gd name="T59" fmla="*/ 1644 h 2150"/>
                <a:gd name="T60" fmla="*/ 19 w 2885"/>
                <a:gd name="T61" fmla="*/ 1366 h 2150"/>
                <a:gd name="T62" fmla="*/ 0 w 2885"/>
                <a:gd name="T63" fmla="*/ 1156 h 2150"/>
                <a:gd name="T64" fmla="*/ 15 w 2885"/>
                <a:gd name="T65" fmla="*/ 939 h 2150"/>
                <a:gd name="T66" fmla="*/ 74 w 2885"/>
                <a:gd name="T67" fmla="*/ 732 h 2150"/>
                <a:gd name="T68" fmla="*/ 135 w 2885"/>
                <a:gd name="T69" fmla="*/ 614 h 2150"/>
                <a:gd name="T70" fmla="*/ 193 w 2885"/>
                <a:gd name="T71" fmla="*/ 532 h 2150"/>
                <a:gd name="T72" fmla="*/ 273 w 2885"/>
                <a:gd name="T73" fmla="*/ 441 h 2150"/>
                <a:gd name="T74" fmla="*/ 347 w 2885"/>
                <a:gd name="T75" fmla="*/ 383 h 2150"/>
                <a:gd name="T76" fmla="*/ 417 w 2885"/>
                <a:gd name="T77" fmla="*/ 346 h 2150"/>
                <a:gd name="T78" fmla="*/ 583 w 2885"/>
                <a:gd name="T79" fmla="*/ 311 h 2150"/>
                <a:gd name="T80" fmla="*/ 721 w 2885"/>
                <a:gd name="T81" fmla="*/ 273 h 2150"/>
                <a:gd name="T82" fmla="*/ 934 w 2885"/>
                <a:gd name="T83" fmla="*/ 110 h 2150"/>
                <a:gd name="T84" fmla="*/ 1062 w 2885"/>
                <a:gd name="T85" fmla="*/ 46 h 2150"/>
                <a:gd name="T86" fmla="*/ 1200 w 2885"/>
                <a:gd name="T87" fmla="*/ 9 h 2150"/>
                <a:gd name="T88" fmla="*/ 1342 w 2885"/>
                <a:gd name="T89" fmla="*/ 0 h 2150"/>
                <a:gd name="T90" fmla="*/ 1933 w 2885"/>
                <a:gd name="T91" fmla="*/ 30 h 2150"/>
                <a:gd name="T92" fmla="*/ 2094 w 2885"/>
                <a:gd name="T93" fmla="*/ 51 h 2150"/>
                <a:gd name="T94" fmla="*/ 2247 w 2885"/>
                <a:gd name="T95" fmla="*/ 97 h 2150"/>
                <a:gd name="T96" fmla="*/ 2389 w 2885"/>
                <a:gd name="T97" fmla="*/ 167 h 2150"/>
                <a:gd name="T98" fmla="*/ 2517 w 2885"/>
                <a:gd name="T99" fmla="*/ 257 h 2150"/>
                <a:gd name="T100" fmla="*/ 2630 w 2885"/>
                <a:gd name="T101" fmla="*/ 366 h 2150"/>
                <a:gd name="T102" fmla="*/ 2725 w 2885"/>
                <a:gd name="T103" fmla="*/ 492 h 2150"/>
                <a:gd name="T104" fmla="*/ 2799 w 2885"/>
                <a:gd name="T105" fmla="*/ 634 h 2150"/>
                <a:gd name="T106" fmla="*/ 2850 w 2885"/>
                <a:gd name="T107" fmla="*/ 789 h 2150"/>
                <a:gd name="T108" fmla="*/ 2879 w 2885"/>
                <a:gd name="T109" fmla="*/ 949 h 2150"/>
                <a:gd name="T110" fmla="*/ 2884 w 2885"/>
                <a:gd name="T111" fmla="*/ 1058 h 2150"/>
                <a:gd name="T112" fmla="*/ 2872 w 2885"/>
                <a:gd name="T113" fmla="*/ 1464 h 2150"/>
                <a:gd name="T114" fmla="*/ 2830 w 2885"/>
                <a:gd name="T115" fmla="*/ 168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5" h="2150">
                  <a:moveTo>
                    <a:pt x="2793" y="1794"/>
                  </a:moveTo>
                  <a:lnTo>
                    <a:pt x="2664" y="2121"/>
                  </a:lnTo>
                  <a:lnTo>
                    <a:pt x="2664" y="2121"/>
                  </a:lnTo>
                  <a:lnTo>
                    <a:pt x="2659" y="2064"/>
                  </a:lnTo>
                  <a:lnTo>
                    <a:pt x="2654" y="2003"/>
                  </a:lnTo>
                  <a:lnTo>
                    <a:pt x="2646" y="1931"/>
                  </a:lnTo>
                  <a:lnTo>
                    <a:pt x="2636" y="1852"/>
                  </a:lnTo>
                  <a:lnTo>
                    <a:pt x="2624" y="1772"/>
                  </a:lnTo>
                  <a:lnTo>
                    <a:pt x="2616" y="1735"/>
                  </a:lnTo>
                  <a:lnTo>
                    <a:pt x="2609" y="1699"/>
                  </a:lnTo>
                  <a:lnTo>
                    <a:pt x="2602" y="1668"/>
                  </a:lnTo>
                  <a:lnTo>
                    <a:pt x="2593" y="1640"/>
                  </a:lnTo>
                  <a:lnTo>
                    <a:pt x="2593" y="1640"/>
                  </a:lnTo>
                  <a:lnTo>
                    <a:pt x="2575" y="1589"/>
                  </a:lnTo>
                  <a:lnTo>
                    <a:pt x="2557" y="1545"/>
                  </a:lnTo>
                  <a:lnTo>
                    <a:pt x="2539" y="1504"/>
                  </a:lnTo>
                  <a:lnTo>
                    <a:pt x="2524" y="1469"/>
                  </a:lnTo>
                  <a:lnTo>
                    <a:pt x="2501" y="1420"/>
                  </a:lnTo>
                  <a:lnTo>
                    <a:pt x="2492" y="1402"/>
                  </a:lnTo>
                  <a:lnTo>
                    <a:pt x="2492" y="1402"/>
                  </a:lnTo>
                  <a:lnTo>
                    <a:pt x="2480" y="1405"/>
                  </a:lnTo>
                  <a:lnTo>
                    <a:pt x="2450" y="1412"/>
                  </a:lnTo>
                  <a:lnTo>
                    <a:pt x="2403" y="1421"/>
                  </a:lnTo>
                  <a:lnTo>
                    <a:pt x="2342" y="1430"/>
                  </a:lnTo>
                  <a:lnTo>
                    <a:pt x="2308" y="1433"/>
                  </a:lnTo>
                  <a:lnTo>
                    <a:pt x="2272" y="1436"/>
                  </a:lnTo>
                  <a:lnTo>
                    <a:pt x="2235" y="1438"/>
                  </a:lnTo>
                  <a:lnTo>
                    <a:pt x="2196" y="1436"/>
                  </a:lnTo>
                  <a:lnTo>
                    <a:pt x="2158" y="1435"/>
                  </a:lnTo>
                  <a:lnTo>
                    <a:pt x="2117" y="1430"/>
                  </a:lnTo>
                  <a:lnTo>
                    <a:pt x="2079" y="1423"/>
                  </a:lnTo>
                  <a:lnTo>
                    <a:pt x="2040" y="1414"/>
                  </a:lnTo>
                  <a:lnTo>
                    <a:pt x="2040" y="1414"/>
                  </a:lnTo>
                  <a:lnTo>
                    <a:pt x="1996" y="1399"/>
                  </a:lnTo>
                  <a:lnTo>
                    <a:pt x="1947" y="1380"/>
                  </a:lnTo>
                  <a:lnTo>
                    <a:pt x="1896" y="1357"/>
                  </a:lnTo>
                  <a:lnTo>
                    <a:pt x="1843" y="1332"/>
                  </a:lnTo>
                  <a:lnTo>
                    <a:pt x="1843" y="1332"/>
                  </a:lnTo>
                  <a:lnTo>
                    <a:pt x="1837" y="1338"/>
                  </a:lnTo>
                  <a:lnTo>
                    <a:pt x="1817" y="1353"/>
                  </a:lnTo>
                  <a:lnTo>
                    <a:pt x="1803" y="1363"/>
                  </a:lnTo>
                  <a:lnTo>
                    <a:pt x="1785" y="1374"/>
                  </a:lnTo>
                  <a:lnTo>
                    <a:pt x="1764" y="1386"/>
                  </a:lnTo>
                  <a:lnTo>
                    <a:pt x="1740" y="1396"/>
                  </a:lnTo>
                  <a:lnTo>
                    <a:pt x="1713" y="1405"/>
                  </a:lnTo>
                  <a:lnTo>
                    <a:pt x="1684" y="1414"/>
                  </a:lnTo>
                  <a:lnTo>
                    <a:pt x="1651" y="1420"/>
                  </a:lnTo>
                  <a:lnTo>
                    <a:pt x="1615" y="1424"/>
                  </a:lnTo>
                  <a:lnTo>
                    <a:pt x="1577" y="1424"/>
                  </a:lnTo>
                  <a:lnTo>
                    <a:pt x="1556" y="1423"/>
                  </a:lnTo>
                  <a:lnTo>
                    <a:pt x="1535" y="1421"/>
                  </a:lnTo>
                  <a:lnTo>
                    <a:pt x="1513" y="1418"/>
                  </a:lnTo>
                  <a:lnTo>
                    <a:pt x="1489" y="1414"/>
                  </a:lnTo>
                  <a:lnTo>
                    <a:pt x="1465" y="1408"/>
                  </a:lnTo>
                  <a:lnTo>
                    <a:pt x="1442" y="1402"/>
                  </a:lnTo>
                  <a:lnTo>
                    <a:pt x="1442" y="1402"/>
                  </a:lnTo>
                  <a:lnTo>
                    <a:pt x="1348" y="1372"/>
                  </a:lnTo>
                  <a:lnTo>
                    <a:pt x="1305" y="1359"/>
                  </a:lnTo>
                  <a:lnTo>
                    <a:pt x="1264" y="1344"/>
                  </a:lnTo>
                  <a:lnTo>
                    <a:pt x="1223" y="1329"/>
                  </a:lnTo>
                  <a:lnTo>
                    <a:pt x="1186" y="1313"/>
                  </a:lnTo>
                  <a:lnTo>
                    <a:pt x="1151" y="1297"/>
                  </a:lnTo>
                  <a:lnTo>
                    <a:pt x="1117" y="1280"/>
                  </a:lnTo>
                  <a:lnTo>
                    <a:pt x="1082" y="1262"/>
                  </a:lnTo>
                  <a:lnTo>
                    <a:pt x="1051" y="1243"/>
                  </a:lnTo>
                  <a:lnTo>
                    <a:pt x="1020" y="1224"/>
                  </a:lnTo>
                  <a:lnTo>
                    <a:pt x="990" y="1203"/>
                  </a:lnTo>
                  <a:lnTo>
                    <a:pt x="961" y="1181"/>
                  </a:lnTo>
                  <a:lnTo>
                    <a:pt x="932" y="1157"/>
                  </a:lnTo>
                  <a:lnTo>
                    <a:pt x="904" y="1132"/>
                  </a:lnTo>
                  <a:lnTo>
                    <a:pt x="876" y="1105"/>
                  </a:lnTo>
                  <a:lnTo>
                    <a:pt x="876" y="1105"/>
                  </a:lnTo>
                  <a:lnTo>
                    <a:pt x="824" y="1052"/>
                  </a:lnTo>
                  <a:lnTo>
                    <a:pt x="778" y="1003"/>
                  </a:lnTo>
                  <a:lnTo>
                    <a:pt x="739" y="958"/>
                  </a:lnTo>
                  <a:lnTo>
                    <a:pt x="707" y="921"/>
                  </a:lnTo>
                  <a:lnTo>
                    <a:pt x="665" y="869"/>
                  </a:lnTo>
                  <a:lnTo>
                    <a:pt x="650" y="850"/>
                  </a:lnTo>
                  <a:lnTo>
                    <a:pt x="650" y="850"/>
                  </a:lnTo>
                  <a:lnTo>
                    <a:pt x="650" y="867"/>
                  </a:lnTo>
                  <a:lnTo>
                    <a:pt x="649" y="916"/>
                  </a:lnTo>
                  <a:lnTo>
                    <a:pt x="644" y="988"/>
                  </a:lnTo>
                  <a:lnTo>
                    <a:pt x="641" y="1031"/>
                  </a:lnTo>
                  <a:lnTo>
                    <a:pt x="635" y="1077"/>
                  </a:lnTo>
                  <a:lnTo>
                    <a:pt x="628" y="1124"/>
                  </a:lnTo>
                  <a:lnTo>
                    <a:pt x="619" y="1173"/>
                  </a:lnTo>
                  <a:lnTo>
                    <a:pt x="609" y="1222"/>
                  </a:lnTo>
                  <a:lnTo>
                    <a:pt x="595" y="1270"/>
                  </a:lnTo>
                  <a:lnTo>
                    <a:pt x="579" y="1317"/>
                  </a:lnTo>
                  <a:lnTo>
                    <a:pt x="570" y="1340"/>
                  </a:lnTo>
                  <a:lnTo>
                    <a:pt x="560" y="1360"/>
                  </a:lnTo>
                  <a:lnTo>
                    <a:pt x="549" y="1381"/>
                  </a:lnTo>
                  <a:lnTo>
                    <a:pt x="539" y="1401"/>
                  </a:lnTo>
                  <a:lnTo>
                    <a:pt x="527" y="1420"/>
                  </a:lnTo>
                  <a:lnTo>
                    <a:pt x="514" y="1438"/>
                  </a:lnTo>
                  <a:lnTo>
                    <a:pt x="514" y="1438"/>
                  </a:lnTo>
                  <a:lnTo>
                    <a:pt x="487" y="1469"/>
                  </a:lnTo>
                  <a:lnTo>
                    <a:pt x="463" y="1499"/>
                  </a:lnTo>
                  <a:lnTo>
                    <a:pt x="417" y="1548"/>
                  </a:lnTo>
                  <a:lnTo>
                    <a:pt x="377" y="1588"/>
                  </a:lnTo>
                  <a:lnTo>
                    <a:pt x="344" y="1617"/>
                  </a:lnTo>
                  <a:lnTo>
                    <a:pt x="318" y="1638"/>
                  </a:lnTo>
                  <a:lnTo>
                    <a:pt x="298" y="1653"/>
                  </a:lnTo>
                  <a:lnTo>
                    <a:pt x="282" y="1663"/>
                  </a:lnTo>
                  <a:lnTo>
                    <a:pt x="282" y="2150"/>
                  </a:lnTo>
                  <a:lnTo>
                    <a:pt x="282" y="2150"/>
                  </a:lnTo>
                  <a:lnTo>
                    <a:pt x="255" y="2087"/>
                  </a:lnTo>
                  <a:lnTo>
                    <a:pt x="227" y="2023"/>
                  </a:lnTo>
                  <a:lnTo>
                    <a:pt x="196" y="1953"/>
                  </a:lnTo>
                  <a:lnTo>
                    <a:pt x="196" y="1953"/>
                  </a:lnTo>
                  <a:lnTo>
                    <a:pt x="162" y="1880"/>
                  </a:lnTo>
                  <a:lnTo>
                    <a:pt x="147" y="1852"/>
                  </a:lnTo>
                  <a:lnTo>
                    <a:pt x="133" y="1830"/>
                  </a:lnTo>
                  <a:lnTo>
                    <a:pt x="133" y="1830"/>
                  </a:lnTo>
                  <a:lnTo>
                    <a:pt x="129" y="1819"/>
                  </a:lnTo>
                  <a:lnTo>
                    <a:pt x="123" y="1806"/>
                  </a:lnTo>
                  <a:lnTo>
                    <a:pt x="123" y="1806"/>
                  </a:lnTo>
                  <a:lnTo>
                    <a:pt x="114" y="1778"/>
                  </a:lnTo>
                  <a:lnTo>
                    <a:pt x="102" y="1739"/>
                  </a:lnTo>
                  <a:lnTo>
                    <a:pt x="78" y="1644"/>
                  </a:lnTo>
                  <a:lnTo>
                    <a:pt x="53" y="1533"/>
                  </a:lnTo>
                  <a:lnTo>
                    <a:pt x="28" y="1417"/>
                  </a:lnTo>
                  <a:lnTo>
                    <a:pt x="28" y="1417"/>
                  </a:lnTo>
                  <a:lnTo>
                    <a:pt x="19" y="1366"/>
                  </a:lnTo>
                  <a:lnTo>
                    <a:pt x="12" y="1314"/>
                  </a:lnTo>
                  <a:lnTo>
                    <a:pt x="6" y="1262"/>
                  </a:lnTo>
                  <a:lnTo>
                    <a:pt x="1" y="1209"/>
                  </a:lnTo>
                  <a:lnTo>
                    <a:pt x="0" y="1156"/>
                  </a:lnTo>
                  <a:lnTo>
                    <a:pt x="0" y="1101"/>
                  </a:lnTo>
                  <a:lnTo>
                    <a:pt x="3" y="1047"/>
                  </a:lnTo>
                  <a:lnTo>
                    <a:pt x="7" y="992"/>
                  </a:lnTo>
                  <a:lnTo>
                    <a:pt x="15" y="939"/>
                  </a:lnTo>
                  <a:lnTo>
                    <a:pt x="25" y="887"/>
                  </a:lnTo>
                  <a:lnTo>
                    <a:pt x="38" y="833"/>
                  </a:lnTo>
                  <a:lnTo>
                    <a:pt x="55" y="783"/>
                  </a:lnTo>
                  <a:lnTo>
                    <a:pt x="74" y="732"/>
                  </a:lnTo>
                  <a:lnTo>
                    <a:pt x="96" y="683"/>
                  </a:lnTo>
                  <a:lnTo>
                    <a:pt x="108" y="660"/>
                  </a:lnTo>
                  <a:lnTo>
                    <a:pt x="122" y="637"/>
                  </a:lnTo>
                  <a:lnTo>
                    <a:pt x="135" y="614"/>
                  </a:lnTo>
                  <a:lnTo>
                    <a:pt x="150" y="591"/>
                  </a:lnTo>
                  <a:lnTo>
                    <a:pt x="150" y="591"/>
                  </a:lnTo>
                  <a:lnTo>
                    <a:pt x="171" y="560"/>
                  </a:lnTo>
                  <a:lnTo>
                    <a:pt x="193" y="532"/>
                  </a:lnTo>
                  <a:lnTo>
                    <a:pt x="214" y="507"/>
                  </a:lnTo>
                  <a:lnTo>
                    <a:pt x="233" y="483"/>
                  </a:lnTo>
                  <a:lnTo>
                    <a:pt x="254" y="462"/>
                  </a:lnTo>
                  <a:lnTo>
                    <a:pt x="273" y="441"/>
                  </a:lnTo>
                  <a:lnTo>
                    <a:pt x="291" y="425"/>
                  </a:lnTo>
                  <a:lnTo>
                    <a:pt x="310" y="409"/>
                  </a:lnTo>
                  <a:lnTo>
                    <a:pt x="328" y="395"/>
                  </a:lnTo>
                  <a:lnTo>
                    <a:pt x="347" y="383"/>
                  </a:lnTo>
                  <a:lnTo>
                    <a:pt x="365" y="371"/>
                  </a:lnTo>
                  <a:lnTo>
                    <a:pt x="383" y="363"/>
                  </a:lnTo>
                  <a:lnTo>
                    <a:pt x="399" y="354"/>
                  </a:lnTo>
                  <a:lnTo>
                    <a:pt x="417" y="346"/>
                  </a:lnTo>
                  <a:lnTo>
                    <a:pt x="451" y="336"/>
                  </a:lnTo>
                  <a:lnTo>
                    <a:pt x="484" y="327"/>
                  </a:lnTo>
                  <a:lnTo>
                    <a:pt x="517" y="320"/>
                  </a:lnTo>
                  <a:lnTo>
                    <a:pt x="583" y="311"/>
                  </a:lnTo>
                  <a:lnTo>
                    <a:pt x="618" y="305"/>
                  </a:lnTo>
                  <a:lnTo>
                    <a:pt x="652" y="297"/>
                  </a:lnTo>
                  <a:lnTo>
                    <a:pt x="686" y="287"/>
                  </a:lnTo>
                  <a:lnTo>
                    <a:pt x="721" y="273"/>
                  </a:lnTo>
                  <a:lnTo>
                    <a:pt x="874" y="153"/>
                  </a:lnTo>
                  <a:lnTo>
                    <a:pt x="874" y="153"/>
                  </a:lnTo>
                  <a:lnTo>
                    <a:pt x="904" y="131"/>
                  </a:lnTo>
                  <a:lnTo>
                    <a:pt x="934" y="110"/>
                  </a:lnTo>
                  <a:lnTo>
                    <a:pt x="965" y="92"/>
                  </a:lnTo>
                  <a:lnTo>
                    <a:pt x="996" y="75"/>
                  </a:lnTo>
                  <a:lnTo>
                    <a:pt x="1029" y="60"/>
                  </a:lnTo>
                  <a:lnTo>
                    <a:pt x="1062" y="46"/>
                  </a:lnTo>
                  <a:lnTo>
                    <a:pt x="1096" y="34"/>
                  </a:lnTo>
                  <a:lnTo>
                    <a:pt x="1130" y="24"/>
                  </a:lnTo>
                  <a:lnTo>
                    <a:pt x="1164" y="17"/>
                  </a:lnTo>
                  <a:lnTo>
                    <a:pt x="1200" y="9"/>
                  </a:lnTo>
                  <a:lnTo>
                    <a:pt x="1235" y="5"/>
                  </a:lnTo>
                  <a:lnTo>
                    <a:pt x="1271" y="2"/>
                  </a:lnTo>
                  <a:lnTo>
                    <a:pt x="1307" y="0"/>
                  </a:lnTo>
                  <a:lnTo>
                    <a:pt x="1342" y="0"/>
                  </a:lnTo>
                  <a:lnTo>
                    <a:pt x="1379" y="2"/>
                  </a:lnTo>
                  <a:lnTo>
                    <a:pt x="1415" y="6"/>
                  </a:lnTo>
                  <a:lnTo>
                    <a:pt x="1933" y="30"/>
                  </a:lnTo>
                  <a:lnTo>
                    <a:pt x="1933" y="30"/>
                  </a:lnTo>
                  <a:lnTo>
                    <a:pt x="1973" y="33"/>
                  </a:lnTo>
                  <a:lnTo>
                    <a:pt x="2015" y="37"/>
                  </a:lnTo>
                  <a:lnTo>
                    <a:pt x="2055" y="43"/>
                  </a:lnTo>
                  <a:lnTo>
                    <a:pt x="2094" y="51"/>
                  </a:lnTo>
                  <a:lnTo>
                    <a:pt x="2134" y="61"/>
                  </a:lnTo>
                  <a:lnTo>
                    <a:pt x="2172" y="72"/>
                  </a:lnTo>
                  <a:lnTo>
                    <a:pt x="2210" y="83"/>
                  </a:lnTo>
                  <a:lnTo>
                    <a:pt x="2247" y="97"/>
                  </a:lnTo>
                  <a:lnTo>
                    <a:pt x="2284" y="113"/>
                  </a:lnTo>
                  <a:lnTo>
                    <a:pt x="2319" y="129"/>
                  </a:lnTo>
                  <a:lnTo>
                    <a:pt x="2355" y="147"/>
                  </a:lnTo>
                  <a:lnTo>
                    <a:pt x="2389" y="167"/>
                  </a:lnTo>
                  <a:lnTo>
                    <a:pt x="2422" y="187"/>
                  </a:lnTo>
                  <a:lnTo>
                    <a:pt x="2455" y="210"/>
                  </a:lnTo>
                  <a:lnTo>
                    <a:pt x="2487" y="232"/>
                  </a:lnTo>
                  <a:lnTo>
                    <a:pt x="2517" y="257"/>
                  </a:lnTo>
                  <a:lnTo>
                    <a:pt x="2547" y="282"/>
                  </a:lnTo>
                  <a:lnTo>
                    <a:pt x="2576" y="309"/>
                  </a:lnTo>
                  <a:lnTo>
                    <a:pt x="2603" y="337"/>
                  </a:lnTo>
                  <a:lnTo>
                    <a:pt x="2630" y="366"/>
                  </a:lnTo>
                  <a:lnTo>
                    <a:pt x="2655" y="395"/>
                  </a:lnTo>
                  <a:lnTo>
                    <a:pt x="2680" y="426"/>
                  </a:lnTo>
                  <a:lnTo>
                    <a:pt x="2703" y="459"/>
                  </a:lnTo>
                  <a:lnTo>
                    <a:pt x="2725" y="492"/>
                  </a:lnTo>
                  <a:lnTo>
                    <a:pt x="2746" y="526"/>
                  </a:lnTo>
                  <a:lnTo>
                    <a:pt x="2765" y="562"/>
                  </a:lnTo>
                  <a:lnTo>
                    <a:pt x="2781" y="597"/>
                  </a:lnTo>
                  <a:lnTo>
                    <a:pt x="2799" y="634"/>
                  </a:lnTo>
                  <a:lnTo>
                    <a:pt x="2814" y="671"/>
                  </a:lnTo>
                  <a:lnTo>
                    <a:pt x="2827" y="710"/>
                  </a:lnTo>
                  <a:lnTo>
                    <a:pt x="2839" y="749"/>
                  </a:lnTo>
                  <a:lnTo>
                    <a:pt x="2850" y="789"/>
                  </a:lnTo>
                  <a:lnTo>
                    <a:pt x="2861" y="841"/>
                  </a:lnTo>
                  <a:lnTo>
                    <a:pt x="2861" y="841"/>
                  </a:lnTo>
                  <a:lnTo>
                    <a:pt x="2872" y="891"/>
                  </a:lnTo>
                  <a:lnTo>
                    <a:pt x="2879" y="949"/>
                  </a:lnTo>
                  <a:lnTo>
                    <a:pt x="2882" y="977"/>
                  </a:lnTo>
                  <a:lnTo>
                    <a:pt x="2884" y="1006"/>
                  </a:lnTo>
                  <a:lnTo>
                    <a:pt x="2885" y="1032"/>
                  </a:lnTo>
                  <a:lnTo>
                    <a:pt x="2884" y="1058"/>
                  </a:lnTo>
                  <a:lnTo>
                    <a:pt x="2878" y="1353"/>
                  </a:lnTo>
                  <a:lnTo>
                    <a:pt x="2878" y="1353"/>
                  </a:lnTo>
                  <a:lnTo>
                    <a:pt x="2876" y="1409"/>
                  </a:lnTo>
                  <a:lnTo>
                    <a:pt x="2872" y="1464"/>
                  </a:lnTo>
                  <a:lnTo>
                    <a:pt x="2866" y="1521"/>
                  </a:lnTo>
                  <a:lnTo>
                    <a:pt x="2857" y="1576"/>
                  </a:lnTo>
                  <a:lnTo>
                    <a:pt x="2845" y="1631"/>
                  </a:lnTo>
                  <a:lnTo>
                    <a:pt x="2830" y="1684"/>
                  </a:lnTo>
                  <a:lnTo>
                    <a:pt x="2814" y="1738"/>
                  </a:lnTo>
                  <a:lnTo>
                    <a:pt x="2795" y="1791"/>
                  </a:lnTo>
                  <a:lnTo>
                    <a:pt x="2793" y="179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4C894B92-05B7-A5AD-CF70-5E9245327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84681241-0805-0404-1491-E107F8F5E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E68F6CC8-67A4-ADD2-8FD2-5C3065EF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120"/>
              <a:ext cx="420" cy="226"/>
            </a:xfrm>
            <a:custGeom>
              <a:avLst/>
              <a:gdLst>
                <a:gd name="T0" fmla="*/ 1129 w 1258"/>
                <a:gd name="T1" fmla="*/ 119 h 680"/>
                <a:gd name="T2" fmla="*/ 1240 w 1258"/>
                <a:gd name="T3" fmla="*/ 202 h 680"/>
                <a:gd name="T4" fmla="*/ 1227 w 1258"/>
                <a:gd name="T5" fmla="*/ 237 h 680"/>
                <a:gd name="T6" fmla="*/ 1197 w 1258"/>
                <a:gd name="T7" fmla="*/ 306 h 680"/>
                <a:gd name="T8" fmla="*/ 1161 w 1258"/>
                <a:gd name="T9" fmla="*/ 371 h 680"/>
                <a:gd name="T10" fmla="*/ 1117 w 1258"/>
                <a:gd name="T11" fmla="*/ 432 h 680"/>
                <a:gd name="T12" fmla="*/ 1093 w 1258"/>
                <a:gd name="T13" fmla="*/ 460 h 680"/>
                <a:gd name="T14" fmla="*/ 1041 w 1258"/>
                <a:gd name="T15" fmla="*/ 512 h 680"/>
                <a:gd name="T16" fmla="*/ 983 w 1258"/>
                <a:gd name="T17" fmla="*/ 560 h 680"/>
                <a:gd name="T18" fmla="*/ 921 w 1258"/>
                <a:gd name="T19" fmla="*/ 600 h 680"/>
                <a:gd name="T20" fmla="*/ 852 w 1258"/>
                <a:gd name="T21" fmla="*/ 634 h 680"/>
                <a:gd name="T22" fmla="*/ 829 w 1258"/>
                <a:gd name="T23" fmla="*/ 644 h 680"/>
                <a:gd name="T24" fmla="*/ 781 w 1258"/>
                <a:gd name="T25" fmla="*/ 659 h 680"/>
                <a:gd name="T26" fmla="*/ 731 w 1258"/>
                <a:gd name="T27" fmla="*/ 671 h 680"/>
                <a:gd name="T28" fmla="*/ 682 w 1258"/>
                <a:gd name="T29" fmla="*/ 678 h 680"/>
                <a:gd name="T30" fmla="*/ 631 w 1258"/>
                <a:gd name="T31" fmla="*/ 680 h 680"/>
                <a:gd name="T32" fmla="*/ 581 w 1258"/>
                <a:gd name="T33" fmla="*/ 678 h 680"/>
                <a:gd name="T34" fmla="*/ 530 w 1258"/>
                <a:gd name="T35" fmla="*/ 671 h 680"/>
                <a:gd name="T36" fmla="*/ 480 w 1258"/>
                <a:gd name="T37" fmla="*/ 659 h 680"/>
                <a:gd name="T38" fmla="*/ 330 w 1258"/>
                <a:gd name="T39" fmla="*/ 610 h 680"/>
                <a:gd name="T40" fmla="*/ 306 w 1258"/>
                <a:gd name="T41" fmla="*/ 601 h 680"/>
                <a:gd name="T42" fmla="*/ 260 w 1258"/>
                <a:gd name="T43" fmla="*/ 580 h 680"/>
                <a:gd name="T44" fmla="*/ 218 w 1258"/>
                <a:gd name="T45" fmla="*/ 554 h 680"/>
                <a:gd name="T46" fmla="*/ 178 w 1258"/>
                <a:gd name="T47" fmla="*/ 522 h 680"/>
                <a:gd name="T48" fmla="*/ 144 w 1258"/>
                <a:gd name="T49" fmla="*/ 487 h 680"/>
                <a:gd name="T50" fmla="*/ 113 w 1258"/>
                <a:gd name="T51" fmla="*/ 447 h 680"/>
                <a:gd name="T52" fmla="*/ 88 w 1258"/>
                <a:gd name="T53" fmla="*/ 404 h 680"/>
                <a:gd name="T54" fmla="*/ 67 w 1258"/>
                <a:gd name="T55" fmla="*/ 358 h 680"/>
                <a:gd name="T56" fmla="*/ 0 w 1258"/>
                <a:gd name="T57" fmla="*/ 151 h 680"/>
                <a:gd name="T58" fmla="*/ 79 w 1258"/>
                <a:gd name="T59" fmla="*/ 138 h 680"/>
                <a:gd name="T60" fmla="*/ 107 w 1258"/>
                <a:gd name="T61" fmla="*/ 15 h 680"/>
                <a:gd name="T62" fmla="*/ 186 w 1258"/>
                <a:gd name="T63" fmla="*/ 47 h 680"/>
                <a:gd name="T64" fmla="*/ 300 w 1258"/>
                <a:gd name="T65" fmla="*/ 89 h 680"/>
                <a:gd name="T66" fmla="*/ 416 w 1258"/>
                <a:gd name="T67" fmla="*/ 117 h 680"/>
                <a:gd name="T68" fmla="*/ 535 w 1258"/>
                <a:gd name="T69" fmla="*/ 132 h 680"/>
                <a:gd name="T70" fmla="*/ 652 w 1258"/>
                <a:gd name="T71" fmla="*/ 133 h 680"/>
                <a:gd name="T72" fmla="*/ 771 w 1258"/>
                <a:gd name="T73" fmla="*/ 122 h 680"/>
                <a:gd name="T74" fmla="*/ 886 w 1258"/>
                <a:gd name="T75" fmla="*/ 96 h 680"/>
                <a:gd name="T76" fmla="*/ 1001 w 1258"/>
                <a:gd name="T77" fmla="*/ 58 h 680"/>
                <a:gd name="T78" fmla="*/ 1109 w 1258"/>
                <a:gd name="T79" fmla="*/ 7 h 680"/>
                <a:gd name="T80" fmla="*/ 1129 w 1258"/>
                <a:gd name="T8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8" h="680">
                  <a:moveTo>
                    <a:pt x="1129" y="119"/>
                  </a:moveTo>
                  <a:lnTo>
                    <a:pt x="1129" y="119"/>
                  </a:lnTo>
                  <a:lnTo>
                    <a:pt x="1258" y="144"/>
                  </a:lnTo>
                  <a:lnTo>
                    <a:pt x="1240" y="202"/>
                  </a:lnTo>
                  <a:lnTo>
                    <a:pt x="1240" y="202"/>
                  </a:lnTo>
                  <a:lnTo>
                    <a:pt x="1227" y="237"/>
                  </a:lnTo>
                  <a:lnTo>
                    <a:pt x="1213" y="272"/>
                  </a:lnTo>
                  <a:lnTo>
                    <a:pt x="1197" y="306"/>
                  </a:lnTo>
                  <a:lnTo>
                    <a:pt x="1179" y="338"/>
                  </a:lnTo>
                  <a:lnTo>
                    <a:pt x="1161" y="371"/>
                  </a:lnTo>
                  <a:lnTo>
                    <a:pt x="1139" y="402"/>
                  </a:lnTo>
                  <a:lnTo>
                    <a:pt x="1117" y="432"/>
                  </a:lnTo>
                  <a:lnTo>
                    <a:pt x="1093" y="460"/>
                  </a:lnTo>
                  <a:lnTo>
                    <a:pt x="1093" y="460"/>
                  </a:lnTo>
                  <a:lnTo>
                    <a:pt x="1068" y="487"/>
                  </a:lnTo>
                  <a:lnTo>
                    <a:pt x="1041" y="512"/>
                  </a:lnTo>
                  <a:lnTo>
                    <a:pt x="1013" y="536"/>
                  </a:lnTo>
                  <a:lnTo>
                    <a:pt x="983" y="560"/>
                  </a:lnTo>
                  <a:lnTo>
                    <a:pt x="952" y="580"/>
                  </a:lnTo>
                  <a:lnTo>
                    <a:pt x="921" y="600"/>
                  </a:lnTo>
                  <a:lnTo>
                    <a:pt x="886" y="617"/>
                  </a:lnTo>
                  <a:lnTo>
                    <a:pt x="852" y="634"/>
                  </a:lnTo>
                  <a:lnTo>
                    <a:pt x="852" y="634"/>
                  </a:lnTo>
                  <a:lnTo>
                    <a:pt x="829" y="644"/>
                  </a:lnTo>
                  <a:lnTo>
                    <a:pt x="805" y="652"/>
                  </a:lnTo>
                  <a:lnTo>
                    <a:pt x="781" y="659"/>
                  </a:lnTo>
                  <a:lnTo>
                    <a:pt x="756" y="666"/>
                  </a:lnTo>
                  <a:lnTo>
                    <a:pt x="731" y="671"/>
                  </a:lnTo>
                  <a:lnTo>
                    <a:pt x="707" y="675"/>
                  </a:lnTo>
                  <a:lnTo>
                    <a:pt x="682" y="678"/>
                  </a:lnTo>
                  <a:lnTo>
                    <a:pt x="656" y="680"/>
                  </a:lnTo>
                  <a:lnTo>
                    <a:pt x="631" y="680"/>
                  </a:lnTo>
                  <a:lnTo>
                    <a:pt x="606" y="680"/>
                  </a:lnTo>
                  <a:lnTo>
                    <a:pt x="581" y="678"/>
                  </a:lnTo>
                  <a:lnTo>
                    <a:pt x="555" y="675"/>
                  </a:lnTo>
                  <a:lnTo>
                    <a:pt x="530" y="671"/>
                  </a:lnTo>
                  <a:lnTo>
                    <a:pt x="505" y="666"/>
                  </a:lnTo>
                  <a:lnTo>
                    <a:pt x="480" y="659"/>
                  </a:lnTo>
                  <a:lnTo>
                    <a:pt x="456" y="652"/>
                  </a:lnTo>
                  <a:lnTo>
                    <a:pt x="330" y="610"/>
                  </a:lnTo>
                  <a:lnTo>
                    <a:pt x="330" y="610"/>
                  </a:lnTo>
                  <a:lnTo>
                    <a:pt x="306" y="601"/>
                  </a:lnTo>
                  <a:lnTo>
                    <a:pt x="282" y="591"/>
                  </a:lnTo>
                  <a:lnTo>
                    <a:pt x="260" y="580"/>
                  </a:lnTo>
                  <a:lnTo>
                    <a:pt x="239" y="567"/>
                  </a:lnTo>
                  <a:lnTo>
                    <a:pt x="218" y="554"/>
                  </a:lnTo>
                  <a:lnTo>
                    <a:pt x="197" y="539"/>
                  </a:lnTo>
                  <a:lnTo>
                    <a:pt x="178" y="522"/>
                  </a:lnTo>
                  <a:lnTo>
                    <a:pt x="160" y="505"/>
                  </a:lnTo>
                  <a:lnTo>
                    <a:pt x="144" y="487"/>
                  </a:lnTo>
                  <a:lnTo>
                    <a:pt x="128" y="468"/>
                  </a:lnTo>
                  <a:lnTo>
                    <a:pt x="113" y="447"/>
                  </a:lnTo>
                  <a:lnTo>
                    <a:pt x="99" y="426"/>
                  </a:lnTo>
                  <a:lnTo>
                    <a:pt x="88" y="404"/>
                  </a:lnTo>
                  <a:lnTo>
                    <a:pt x="76" y="381"/>
                  </a:lnTo>
                  <a:lnTo>
                    <a:pt x="67" y="358"/>
                  </a:lnTo>
                  <a:lnTo>
                    <a:pt x="58" y="3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79" y="138"/>
                  </a:lnTo>
                  <a:lnTo>
                    <a:pt x="107" y="133"/>
                  </a:lnTo>
                  <a:lnTo>
                    <a:pt x="107" y="15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242" y="70"/>
                  </a:lnTo>
                  <a:lnTo>
                    <a:pt x="300" y="89"/>
                  </a:lnTo>
                  <a:lnTo>
                    <a:pt x="358" y="105"/>
                  </a:lnTo>
                  <a:lnTo>
                    <a:pt x="416" y="117"/>
                  </a:lnTo>
                  <a:lnTo>
                    <a:pt x="475" y="126"/>
                  </a:lnTo>
                  <a:lnTo>
                    <a:pt x="535" y="132"/>
                  </a:lnTo>
                  <a:lnTo>
                    <a:pt x="594" y="133"/>
                  </a:lnTo>
                  <a:lnTo>
                    <a:pt x="652" y="133"/>
                  </a:lnTo>
                  <a:lnTo>
                    <a:pt x="711" y="129"/>
                  </a:lnTo>
                  <a:lnTo>
                    <a:pt x="771" y="122"/>
                  </a:lnTo>
                  <a:lnTo>
                    <a:pt x="829" y="110"/>
                  </a:lnTo>
                  <a:lnTo>
                    <a:pt x="886" y="96"/>
                  </a:lnTo>
                  <a:lnTo>
                    <a:pt x="944" y="78"/>
                  </a:lnTo>
                  <a:lnTo>
                    <a:pt x="1001" y="58"/>
                  </a:lnTo>
                  <a:lnTo>
                    <a:pt x="1056" y="34"/>
                  </a:lnTo>
                  <a:lnTo>
                    <a:pt x="1109" y="7"/>
                  </a:lnTo>
                  <a:lnTo>
                    <a:pt x="1109" y="7"/>
                  </a:lnTo>
                  <a:lnTo>
                    <a:pt x="1129" y="0"/>
                  </a:lnTo>
                  <a:lnTo>
                    <a:pt x="1129" y="11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BB829DB4-49B5-223C-8F49-AB756BEB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A2326557-08D3-C560-3071-8A1960970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2361BB6D-056B-B7E8-9815-123F3823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609"/>
              <a:ext cx="143" cy="247"/>
            </a:xfrm>
            <a:custGeom>
              <a:avLst/>
              <a:gdLst>
                <a:gd name="T0" fmla="*/ 330 w 429"/>
                <a:gd name="T1" fmla="*/ 147 h 741"/>
                <a:gd name="T2" fmla="*/ 429 w 429"/>
                <a:gd name="T3" fmla="*/ 733 h 741"/>
                <a:gd name="T4" fmla="*/ 403 w 429"/>
                <a:gd name="T5" fmla="*/ 738 h 741"/>
                <a:gd name="T6" fmla="*/ 403 w 429"/>
                <a:gd name="T7" fmla="*/ 738 h 741"/>
                <a:gd name="T8" fmla="*/ 374 w 429"/>
                <a:gd name="T9" fmla="*/ 741 h 741"/>
                <a:gd name="T10" fmla="*/ 345 w 429"/>
                <a:gd name="T11" fmla="*/ 741 h 741"/>
                <a:gd name="T12" fmla="*/ 316 w 429"/>
                <a:gd name="T13" fmla="*/ 739 h 741"/>
                <a:gd name="T14" fmla="*/ 288 w 429"/>
                <a:gd name="T15" fmla="*/ 733 h 741"/>
                <a:gd name="T16" fmla="*/ 261 w 429"/>
                <a:gd name="T17" fmla="*/ 727 h 741"/>
                <a:gd name="T18" fmla="*/ 235 w 429"/>
                <a:gd name="T19" fmla="*/ 717 h 741"/>
                <a:gd name="T20" fmla="*/ 209 w 429"/>
                <a:gd name="T21" fmla="*/ 707 h 741"/>
                <a:gd name="T22" fmla="*/ 186 w 429"/>
                <a:gd name="T23" fmla="*/ 693 h 741"/>
                <a:gd name="T24" fmla="*/ 162 w 429"/>
                <a:gd name="T25" fmla="*/ 677 h 741"/>
                <a:gd name="T26" fmla="*/ 141 w 429"/>
                <a:gd name="T27" fmla="*/ 659 h 741"/>
                <a:gd name="T28" fmla="*/ 120 w 429"/>
                <a:gd name="T29" fmla="*/ 640 h 741"/>
                <a:gd name="T30" fmla="*/ 103 w 429"/>
                <a:gd name="T31" fmla="*/ 619 h 741"/>
                <a:gd name="T32" fmla="*/ 86 w 429"/>
                <a:gd name="T33" fmla="*/ 595 h 741"/>
                <a:gd name="T34" fmla="*/ 71 w 429"/>
                <a:gd name="T35" fmla="*/ 572 h 741"/>
                <a:gd name="T36" fmla="*/ 58 w 429"/>
                <a:gd name="T37" fmla="*/ 545 h 741"/>
                <a:gd name="T38" fmla="*/ 48 w 429"/>
                <a:gd name="T39" fmla="*/ 518 h 741"/>
                <a:gd name="T40" fmla="*/ 16 w 429"/>
                <a:gd name="T41" fmla="*/ 420 h 741"/>
                <a:gd name="T42" fmla="*/ 16 w 429"/>
                <a:gd name="T43" fmla="*/ 420 h 741"/>
                <a:gd name="T44" fmla="*/ 9 w 429"/>
                <a:gd name="T45" fmla="*/ 392 h 741"/>
                <a:gd name="T46" fmla="*/ 3 w 429"/>
                <a:gd name="T47" fmla="*/ 362 h 741"/>
                <a:gd name="T48" fmla="*/ 0 w 429"/>
                <a:gd name="T49" fmla="*/ 332 h 741"/>
                <a:gd name="T50" fmla="*/ 2 w 429"/>
                <a:gd name="T51" fmla="*/ 304 h 741"/>
                <a:gd name="T52" fmla="*/ 5 w 429"/>
                <a:gd name="T53" fmla="*/ 275 h 741"/>
                <a:gd name="T54" fmla="*/ 9 w 429"/>
                <a:gd name="T55" fmla="*/ 246 h 741"/>
                <a:gd name="T56" fmla="*/ 18 w 429"/>
                <a:gd name="T57" fmla="*/ 220 h 741"/>
                <a:gd name="T58" fmla="*/ 28 w 429"/>
                <a:gd name="T59" fmla="*/ 193 h 741"/>
                <a:gd name="T60" fmla="*/ 42 w 429"/>
                <a:gd name="T61" fmla="*/ 166 h 741"/>
                <a:gd name="T62" fmla="*/ 57 w 429"/>
                <a:gd name="T63" fmla="*/ 142 h 741"/>
                <a:gd name="T64" fmla="*/ 73 w 429"/>
                <a:gd name="T65" fmla="*/ 119 h 741"/>
                <a:gd name="T66" fmla="*/ 92 w 429"/>
                <a:gd name="T67" fmla="*/ 98 h 741"/>
                <a:gd name="T68" fmla="*/ 114 w 429"/>
                <a:gd name="T69" fmla="*/ 77 h 741"/>
                <a:gd name="T70" fmla="*/ 138 w 429"/>
                <a:gd name="T71" fmla="*/ 59 h 741"/>
                <a:gd name="T72" fmla="*/ 163 w 429"/>
                <a:gd name="T73" fmla="*/ 44 h 741"/>
                <a:gd name="T74" fmla="*/ 190 w 429"/>
                <a:gd name="T75" fmla="*/ 31 h 741"/>
                <a:gd name="T76" fmla="*/ 257 w 429"/>
                <a:gd name="T77" fmla="*/ 0 h 741"/>
                <a:gd name="T78" fmla="*/ 257 w 429"/>
                <a:gd name="T79" fmla="*/ 0 h 741"/>
                <a:gd name="T80" fmla="*/ 263 w 429"/>
                <a:gd name="T81" fmla="*/ 13 h 741"/>
                <a:gd name="T82" fmla="*/ 267 w 429"/>
                <a:gd name="T83" fmla="*/ 24 h 741"/>
                <a:gd name="T84" fmla="*/ 267 w 429"/>
                <a:gd name="T85" fmla="*/ 24 h 741"/>
                <a:gd name="T86" fmla="*/ 281 w 429"/>
                <a:gd name="T87" fmla="*/ 46 h 741"/>
                <a:gd name="T88" fmla="*/ 296 w 429"/>
                <a:gd name="T89" fmla="*/ 74 h 741"/>
                <a:gd name="T90" fmla="*/ 330 w 429"/>
                <a:gd name="T91" fmla="*/ 147 h 741"/>
                <a:gd name="T92" fmla="*/ 330 w 429"/>
                <a:gd name="T93" fmla="*/ 1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9" h="741">
                  <a:moveTo>
                    <a:pt x="330" y="147"/>
                  </a:moveTo>
                  <a:lnTo>
                    <a:pt x="429" y="733"/>
                  </a:lnTo>
                  <a:lnTo>
                    <a:pt x="403" y="738"/>
                  </a:lnTo>
                  <a:lnTo>
                    <a:pt x="403" y="738"/>
                  </a:lnTo>
                  <a:lnTo>
                    <a:pt x="374" y="741"/>
                  </a:lnTo>
                  <a:lnTo>
                    <a:pt x="345" y="741"/>
                  </a:lnTo>
                  <a:lnTo>
                    <a:pt x="316" y="739"/>
                  </a:lnTo>
                  <a:lnTo>
                    <a:pt x="288" y="733"/>
                  </a:lnTo>
                  <a:lnTo>
                    <a:pt x="261" y="727"/>
                  </a:lnTo>
                  <a:lnTo>
                    <a:pt x="235" y="717"/>
                  </a:lnTo>
                  <a:lnTo>
                    <a:pt x="209" y="707"/>
                  </a:lnTo>
                  <a:lnTo>
                    <a:pt x="186" y="693"/>
                  </a:lnTo>
                  <a:lnTo>
                    <a:pt x="162" y="677"/>
                  </a:lnTo>
                  <a:lnTo>
                    <a:pt x="141" y="659"/>
                  </a:lnTo>
                  <a:lnTo>
                    <a:pt x="120" y="640"/>
                  </a:lnTo>
                  <a:lnTo>
                    <a:pt x="103" y="619"/>
                  </a:lnTo>
                  <a:lnTo>
                    <a:pt x="86" y="595"/>
                  </a:lnTo>
                  <a:lnTo>
                    <a:pt x="71" y="572"/>
                  </a:lnTo>
                  <a:lnTo>
                    <a:pt x="58" y="545"/>
                  </a:lnTo>
                  <a:lnTo>
                    <a:pt x="48" y="51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9" y="392"/>
                  </a:lnTo>
                  <a:lnTo>
                    <a:pt x="3" y="362"/>
                  </a:lnTo>
                  <a:lnTo>
                    <a:pt x="0" y="332"/>
                  </a:lnTo>
                  <a:lnTo>
                    <a:pt x="2" y="304"/>
                  </a:lnTo>
                  <a:lnTo>
                    <a:pt x="5" y="275"/>
                  </a:lnTo>
                  <a:lnTo>
                    <a:pt x="9" y="246"/>
                  </a:lnTo>
                  <a:lnTo>
                    <a:pt x="18" y="220"/>
                  </a:lnTo>
                  <a:lnTo>
                    <a:pt x="28" y="193"/>
                  </a:lnTo>
                  <a:lnTo>
                    <a:pt x="42" y="166"/>
                  </a:lnTo>
                  <a:lnTo>
                    <a:pt x="57" y="142"/>
                  </a:lnTo>
                  <a:lnTo>
                    <a:pt x="73" y="119"/>
                  </a:lnTo>
                  <a:lnTo>
                    <a:pt x="92" y="98"/>
                  </a:lnTo>
                  <a:lnTo>
                    <a:pt x="114" y="77"/>
                  </a:lnTo>
                  <a:lnTo>
                    <a:pt x="138" y="59"/>
                  </a:lnTo>
                  <a:lnTo>
                    <a:pt x="163" y="44"/>
                  </a:lnTo>
                  <a:lnTo>
                    <a:pt x="190" y="3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3" y="13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81" y="46"/>
                  </a:lnTo>
                  <a:lnTo>
                    <a:pt x="296" y="74"/>
                  </a:lnTo>
                  <a:lnTo>
                    <a:pt x="330" y="147"/>
                  </a:lnTo>
                  <a:lnTo>
                    <a:pt x="330" y="1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1D6AE0D8-9F09-CEB1-CA35-E596F34A5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271FC93D-71F7-B8D3-DCF1-17E90F7F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13">
              <a:extLst>
                <a:ext uri="{FF2B5EF4-FFF2-40B4-BE49-F238E27FC236}">
                  <a16:creationId xmlns:a16="http://schemas.microsoft.com/office/drawing/2014/main" id="{6D076517-404B-4EEB-11C9-BEF8BC9E7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" y="2079"/>
              <a:ext cx="441" cy="2071"/>
            </a:xfrm>
            <a:custGeom>
              <a:avLst/>
              <a:gdLst>
                <a:gd name="T0" fmla="*/ 351 w 1323"/>
                <a:gd name="T1" fmla="*/ 2614 h 6215"/>
                <a:gd name="T2" fmla="*/ 386 w 1323"/>
                <a:gd name="T3" fmla="*/ 2911 h 6215"/>
                <a:gd name="T4" fmla="*/ 403 w 1323"/>
                <a:gd name="T5" fmla="*/ 3276 h 6215"/>
                <a:gd name="T6" fmla="*/ 389 w 1323"/>
                <a:gd name="T7" fmla="*/ 3603 h 6215"/>
                <a:gd name="T8" fmla="*/ 355 w 1323"/>
                <a:gd name="T9" fmla="*/ 3921 h 6215"/>
                <a:gd name="T10" fmla="*/ 331 w 1323"/>
                <a:gd name="T11" fmla="*/ 4200 h 6215"/>
                <a:gd name="T12" fmla="*/ 371 w 1323"/>
                <a:gd name="T13" fmla="*/ 4411 h 6215"/>
                <a:gd name="T14" fmla="*/ 490 w 1323"/>
                <a:gd name="T15" fmla="*/ 4706 h 6215"/>
                <a:gd name="T16" fmla="*/ 545 w 1323"/>
                <a:gd name="T17" fmla="*/ 4901 h 6215"/>
                <a:gd name="T18" fmla="*/ 554 w 1323"/>
                <a:gd name="T19" fmla="*/ 5007 h 6215"/>
                <a:gd name="T20" fmla="*/ 566 w 1323"/>
                <a:gd name="T21" fmla="*/ 5086 h 6215"/>
                <a:gd name="T22" fmla="*/ 593 w 1323"/>
                <a:gd name="T23" fmla="*/ 5153 h 6215"/>
                <a:gd name="T24" fmla="*/ 585 w 1323"/>
                <a:gd name="T25" fmla="*/ 5300 h 6215"/>
                <a:gd name="T26" fmla="*/ 563 w 1323"/>
                <a:gd name="T27" fmla="*/ 5526 h 6215"/>
                <a:gd name="T28" fmla="*/ 566 w 1323"/>
                <a:gd name="T29" fmla="*/ 5744 h 6215"/>
                <a:gd name="T30" fmla="*/ 605 w 1323"/>
                <a:gd name="T31" fmla="*/ 5939 h 6215"/>
                <a:gd name="T32" fmla="*/ 667 w 1323"/>
                <a:gd name="T33" fmla="*/ 6060 h 6215"/>
                <a:gd name="T34" fmla="*/ 758 w 1323"/>
                <a:gd name="T35" fmla="*/ 6160 h 6215"/>
                <a:gd name="T36" fmla="*/ 841 w 1323"/>
                <a:gd name="T37" fmla="*/ 6215 h 6215"/>
                <a:gd name="T38" fmla="*/ 927 w 1323"/>
                <a:gd name="T39" fmla="*/ 6028 h 6215"/>
                <a:gd name="T40" fmla="*/ 1323 w 1323"/>
                <a:gd name="T41" fmla="*/ 5318 h 6215"/>
                <a:gd name="T42" fmla="*/ 1259 w 1323"/>
                <a:gd name="T43" fmla="*/ 5333 h 6215"/>
                <a:gd name="T44" fmla="*/ 1197 w 1323"/>
                <a:gd name="T45" fmla="*/ 5324 h 6215"/>
                <a:gd name="T46" fmla="*/ 1154 w 1323"/>
                <a:gd name="T47" fmla="*/ 5276 h 6215"/>
                <a:gd name="T48" fmla="*/ 1111 w 1323"/>
                <a:gd name="T49" fmla="*/ 5126 h 6215"/>
                <a:gd name="T50" fmla="*/ 1075 w 1323"/>
                <a:gd name="T51" fmla="*/ 5013 h 6215"/>
                <a:gd name="T52" fmla="*/ 1058 w 1323"/>
                <a:gd name="T53" fmla="*/ 4967 h 6215"/>
                <a:gd name="T54" fmla="*/ 1066 w 1323"/>
                <a:gd name="T55" fmla="*/ 4865 h 6215"/>
                <a:gd name="T56" fmla="*/ 1075 w 1323"/>
                <a:gd name="T57" fmla="*/ 4761 h 6215"/>
                <a:gd name="T58" fmla="*/ 1043 w 1323"/>
                <a:gd name="T59" fmla="*/ 4641 h 6215"/>
                <a:gd name="T60" fmla="*/ 1010 w 1323"/>
                <a:gd name="T61" fmla="*/ 4512 h 6215"/>
                <a:gd name="T62" fmla="*/ 974 w 1323"/>
                <a:gd name="T63" fmla="*/ 4001 h 6215"/>
                <a:gd name="T64" fmla="*/ 931 w 1323"/>
                <a:gd name="T65" fmla="*/ 3091 h 6215"/>
                <a:gd name="T66" fmla="*/ 334 w 1323"/>
                <a:gd name="T67" fmla="*/ 0 h 6215"/>
                <a:gd name="T68" fmla="*/ 214 w 1323"/>
                <a:gd name="T69" fmla="*/ 259 h 6215"/>
                <a:gd name="T70" fmla="*/ 137 w 1323"/>
                <a:gd name="T71" fmla="*/ 507 h 6215"/>
                <a:gd name="T72" fmla="*/ 128 w 1323"/>
                <a:gd name="T73" fmla="*/ 637 h 6215"/>
                <a:gd name="T74" fmla="*/ 156 w 1323"/>
                <a:gd name="T75" fmla="*/ 718 h 6215"/>
                <a:gd name="T76" fmla="*/ 247 w 1323"/>
                <a:gd name="T77" fmla="*/ 828 h 6215"/>
                <a:gd name="T78" fmla="*/ 462 w 1323"/>
                <a:gd name="T79" fmla="*/ 1034 h 6215"/>
                <a:gd name="T80" fmla="*/ 530 w 1323"/>
                <a:gd name="T81" fmla="*/ 1141 h 6215"/>
                <a:gd name="T82" fmla="*/ 553 w 1323"/>
                <a:gd name="T83" fmla="*/ 1264 h 6215"/>
                <a:gd name="T84" fmla="*/ 532 w 1323"/>
                <a:gd name="T85" fmla="*/ 1353 h 6215"/>
                <a:gd name="T86" fmla="*/ 440 w 1323"/>
                <a:gd name="T87" fmla="*/ 1512 h 6215"/>
                <a:gd name="T88" fmla="*/ 150 w 1323"/>
                <a:gd name="T89" fmla="*/ 1854 h 6215"/>
                <a:gd name="T90" fmla="*/ 921 w 1323"/>
                <a:gd name="T91" fmla="*/ 2038 h 6215"/>
                <a:gd name="T92" fmla="*/ 942 w 1323"/>
                <a:gd name="T93" fmla="*/ 1802 h 6215"/>
                <a:gd name="T94" fmla="*/ 995 w 1323"/>
                <a:gd name="T95" fmla="*/ 1589 h 6215"/>
                <a:gd name="T96" fmla="*/ 1084 w 1323"/>
                <a:gd name="T97" fmla="*/ 1395 h 6215"/>
                <a:gd name="T98" fmla="*/ 1172 w 1323"/>
                <a:gd name="T99" fmla="*/ 1270 h 6215"/>
                <a:gd name="T100" fmla="*/ 1126 w 1323"/>
                <a:gd name="T101" fmla="*/ 826 h 6215"/>
                <a:gd name="T102" fmla="*/ 867 w 1323"/>
                <a:gd name="T103" fmla="*/ 737 h 6215"/>
                <a:gd name="T104" fmla="*/ 630 w 1323"/>
                <a:gd name="T105" fmla="*/ 635 h 6215"/>
                <a:gd name="T106" fmla="*/ 459 w 1323"/>
                <a:gd name="T107" fmla="*/ 529 h 6215"/>
                <a:gd name="T108" fmla="*/ 370 w 1323"/>
                <a:gd name="T109" fmla="*/ 415 h 6215"/>
                <a:gd name="T110" fmla="*/ 327 w 1323"/>
                <a:gd name="T111" fmla="*/ 238 h 6215"/>
                <a:gd name="T112" fmla="*/ 328 w 1323"/>
                <a:gd name="T113" fmla="*/ 69 h 6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3" h="6215">
                  <a:moveTo>
                    <a:pt x="916" y="2572"/>
                  </a:moveTo>
                  <a:lnTo>
                    <a:pt x="339" y="2572"/>
                  </a:lnTo>
                  <a:lnTo>
                    <a:pt x="339" y="2572"/>
                  </a:lnTo>
                  <a:lnTo>
                    <a:pt x="345" y="2593"/>
                  </a:lnTo>
                  <a:lnTo>
                    <a:pt x="351" y="2614"/>
                  </a:lnTo>
                  <a:lnTo>
                    <a:pt x="357" y="2638"/>
                  </a:lnTo>
                  <a:lnTo>
                    <a:pt x="360" y="2663"/>
                  </a:lnTo>
                  <a:lnTo>
                    <a:pt x="360" y="2663"/>
                  </a:lnTo>
                  <a:lnTo>
                    <a:pt x="374" y="2788"/>
                  </a:lnTo>
                  <a:lnTo>
                    <a:pt x="386" y="2911"/>
                  </a:lnTo>
                  <a:lnTo>
                    <a:pt x="395" y="3031"/>
                  </a:lnTo>
                  <a:lnTo>
                    <a:pt x="398" y="3092"/>
                  </a:lnTo>
                  <a:lnTo>
                    <a:pt x="401" y="3153"/>
                  </a:lnTo>
                  <a:lnTo>
                    <a:pt x="403" y="3214"/>
                  </a:lnTo>
                  <a:lnTo>
                    <a:pt x="403" y="3276"/>
                  </a:lnTo>
                  <a:lnTo>
                    <a:pt x="403" y="3338"/>
                  </a:lnTo>
                  <a:lnTo>
                    <a:pt x="401" y="3402"/>
                  </a:lnTo>
                  <a:lnTo>
                    <a:pt x="398" y="3468"/>
                  </a:lnTo>
                  <a:lnTo>
                    <a:pt x="395" y="3534"/>
                  </a:lnTo>
                  <a:lnTo>
                    <a:pt x="389" y="3603"/>
                  </a:lnTo>
                  <a:lnTo>
                    <a:pt x="383" y="3673"/>
                  </a:lnTo>
                  <a:lnTo>
                    <a:pt x="383" y="3673"/>
                  </a:lnTo>
                  <a:lnTo>
                    <a:pt x="377" y="3741"/>
                  </a:lnTo>
                  <a:lnTo>
                    <a:pt x="370" y="3805"/>
                  </a:lnTo>
                  <a:lnTo>
                    <a:pt x="355" y="3921"/>
                  </a:lnTo>
                  <a:lnTo>
                    <a:pt x="342" y="4022"/>
                  </a:lnTo>
                  <a:lnTo>
                    <a:pt x="337" y="4069"/>
                  </a:lnTo>
                  <a:lnTo>
                    <a:pt x="333" y="4114"/>
                  </a:lnTo>
                  <a:lnTo>
                    <a:pt x="331" y="4157"/>
                  </a:lnTo>
                  <a:lnTo>
                    <a:pt x="331" y="4200"/>
                  </a:lnTo>
                  <a:lnTo>
                    <a:pt x="334" y="4241"/>
                  </a:lnTo>
                  <a:lnTo>
                    <a:pt x="339" y="4283"/>
                  </a:lnTo>
                  <a:lnTo>
                    <a:pt x="346" y="4324"/>
                  </a:lnTo>
                  <a:lnTo>
                    <a:pt x="358" y="4368"/>
                  </a:lnTo>
                  <a:lnTo>
                    <a:pt x="371" y="4411"/>
                  </a:lnTo>
                  <a:lnTo>
                    <a:pt x="389" y="4457"/>
                  </a:lnTo>
                  <a:lnTo>
                    <a:pt x="389" y="4457"/>
                  </a:lnTo>
                  <a:lnTo>
                    <a:pt x="428" y="4547"/>
                  </a:lnTo>
                  <a:lnTo>
                    <a:pt x="461" y="4629"/>
                  </a:lnTo>
                  <a:lnTo>
                    <a:pt x="490" y="4706"/>
                  </a:lnTo>
                  <a:lnTo>
                    <a:pt x="513" y="4776"/>
                  </a:lnTo>
                  <a:lnTo>
                    <a:pt x="523" y="4809"/>
                  </a:lnTo>
                  <a:lnTo>
                    <a:pt x="532" y="4841"/>
                  </a:lnTo>
                  <a:lnTo>
                    <a:pt x="539" y="4871"/>
                  </a:lnTo>
                  <a:lnTo>
                    <a:pt x="545" y="4901"/>
                  </a:lnTo>
                  <a:lnTo>
                    <a:pt x="550" y="4929"/>
                  </a:lnTo>
                  <a:lnTo>
                    <a:pt x="553" y="4956"/>
                  </a:lnTo>
                  <a:lnTo>
                    <a:pt x="554" y="4982"/>
                  </a:lnTo>
                  <a:lnTo>
                    <a:pt x="554" y="5007"/>
                  </a:lnTo>
                  <a:lnTo>
                    <a:pt x="554" y="5007"/>
                  </a:lnTo>
                  <a:lnTo>
                    <a:pt x="554" y="5030"/>
                  </a:lnTo>
                  <a:lnTo>
                    <a:pt x="556" y="5049"/>
                  </a:lnTo>
                  <a:lnTo>
                    <a:pt x="559" y="5064"/>
                  </a:lnTo>
                  <a:lnTo>
                    <a:pt x="562" y="5076"/>
                  </a:lnTo>
                  <a:lnTo>
                    <a:pt x="566" y="5086"/>
                  </a:lnTo>
                  <a:lnTo>
                    <a:pt x="572" y="5095"/>
                  </a:lnTo>
                  <a:lnTo>
                    <a:pt x="581" y="5114"/>
                  </a:lnTo>
                  <a:lnTo>
                    <a:pt x="585" y="5125"/>
                  </a:lnTo>
                  <a:lnTo>
                    <a:pt x="590" y="5138"/>
                  </a:lnTo>
                  <a:lnTo>
                    <a:pt x="593" y="5153"/>
                  </a:lnTo>
                  <a:lnTo>
                    <a:pt x="594" y="5172"/>
                  </a:lnTo>
                  <a:lnTo>
                    <a:pt x="596" y="5196"/>
                  </a:lnTo>
                  <a:lnTo>
                    <a:pt x="594" y="5224"/>
                  </a:lnTo>
                  <a:lnTo>
                    <a:pt x="591" y="5260"/>
                  </a:lnTo>
                  <a:lnTo>
                    <a:pt x="585" y="5300"/>
                  </a:lnTo>
                  <a:lnTo>
                    <a:pt x="585" y="5300"/>
                  </a:lnTo>
                  <a:lnTo>
                    <a:pt x="573" y="5391"/>
                  </a:lnTo>
                  <a:lnTo>
                    <a:pt x="569" y="5435"/>
                  </a:lnTo>
                  <a:lnTo>
                    <a:pt x="564" y="5481"/>
                  </a:lnTo>
                  <a:lnTo>
                    <a:pt x="563" y="5526"/>
                  </a:lnTo>
                  <a:lnTo>
                    <a:pt x="560" y="5570"/>
                  </a:lnTo>
                  <a:lnTo>
                    <a:pt x="560" y="5615"/>
                  </a:lnTo>
                  <a:lnTo>
                    <a:pt x="560" y="5659"/>
                  </a:lnTo>
                  <a:lnTo>
                    <a:pt x="563" y="5702"/>
                  </a:lnTo>
                  <a:lnTo>
                    <a:pt x="566" y="5744"/>
                  </a:lnTo>
                  <a:lnTo>
                    <a:pt x="570" y="5786"/>
                  </a:lnTo>
                  <a:lnTo>
                    <a:pt x="576" y="5826"/>
                  </a:lnTo>
                  <a:lnTo>
                    <a:pt x="585" y="5864"/>
                  </a:lnTo>
                  <a:lnTo>
                    <a:pt x="594" y="5903"/>
                  </a:lnTo>
                  <a:lnTo>
                    <a:pt x="605" y="5939"/>
                  </a:lnTo>
                  <a:lnTo>
                    <a:pt x="618" y="5973"/>
                  </a:lnTo>
                  <a:lnTo>
                    <a:pt x="618" y="5973"/>
                  </a:lnTo>
                  <a:lnTo>
                    <a:pt x="633" y="6004"/>
                  </a:lnTo>
                  <a:lnTo>
                    <a:pt x="649" y="6034"/>
                  </a:lnTo>
                  <a:lnTo>
                    <a:pt x="667" y="6060"/>
                  </a:lnTo>
                  <a:lnTo>
                    <a:pt x="685" y="6086"/>
                  </a:lnTo>
                  <a:lnTo>
                    <a:pt x="703" y="6108"/>
                  </a:lnTo>
                  <a:lnTo>
                    <a:pt x="722" y="6127"/>
                  </a:lnTo>
                  <a:lnTo>
                    <a:pt x="740" y="6145"/>
                  </a:lnTo>
                  <a:lnTo>
                    <a:pt x="758" y="6160"/>
                  </a:lnTo>
                  <a:lnTo>
                    <a:pt x="774" y="6173"/>
                  </a:lnTo>
                  <a:lnTo>
                    <a:pt x="790" y="6185"/>
                  </a:lnTo>
                  <a:lnTo>
                    <a:pt x="815" y="6201"/>
                  </a:lnTo>
                  <a:lnTo>
                    <a:pt x="833" y="6212"/>
                  </a:lnTo>
                  <a:lnTo>
                    <a:pt x="841" y="6215"/>
                  </a:lnTo>
                  <a:lnTo>
                    <a:pt x="841" y="6215"/>
                  </a:lnTo>
                  <a:lnTo>
                    <a:pt x="853" y="6182"/>
                  </a:lnTo>
                  <a:lnTo>
                    <a:pt x="872" y="6139"/>
                  </a:lnTo>
                  <a:lnTo>
                    <a:pt x="897" y="6087"/>
                  </a:lnTo>
                  <a:lnTo>
                    <a:pt x="927" y="6028"/>
                  </a:lnTo>
                  <a:lnTo>
                    <a:pt x="997" y="5895"/>
                  </a:lnTo>
                  <a:lnTo>
                    <a:pt x="1075" y="5753"/>
                  </a:lnTo>
                  <a:lnTo>
                    <a:pt x="1154" y="5612"/>
                  </a:lnTo>
                  <a:lnTo>
                    <a:pt x="1227" y="5484"/>
                  </a:lnTo>
                  <a:lnTo>
                    <a:pt x="1323" y="5318"/>
                  </a:lnTo>
                  <a:lnTo>
                    <a:pt x="1323" y="5318"/>
                  </a:lnTo>
                  <a:lnTo>
                    <a:pt x="1310" y="5322"/>
                  </a:lnTo>
                  <a:lnTo>
                    <a:pt x="1292" y="5327"/>
                  </a:lnTo>
                  <a:lnTo>
                    <a:pt x="1271" y="5331"/>
                  </a:lnTo>
                  <a:lnTo>
                    <a:pt x="1259" y="5333"/>
                  </a:lnTo>
                  <a:lnTo>
                    <a:pt x="1246" y="5333"/>
                  </a:lnTo>
                  <a:lnTo>
                    <a:pt x="1246" y="5333"/>
                  </a:lnTo>
                  <a:lnTo>
                    <a:pt x="1230" y="5333"/>
                  </a:lnTo>
                  <a:lnTo>
                    <a:pt x="1213" y="5328"/>
                  </a:lnTo>
                  <a:lnTo>
                    <a:pt x="1197" y="5324"/>
                  </a:lnTo>
                  <a:lnTo>
                    <a:pt x="1182" y="5315"/>
                  </a:lnTo>
                  <a:lnTo>
                    <a:pt x="1182" y="5315"/>
                  </a:lnTo>
                  <a:lnTo>
                    <a:pt x="1172" y="5304"/>
                  </a:lnTo>
                  <a:lnTo>
                    <a:pt x="1163" y="5293"/>
                  </a:lnTo>
                  <a:lnTo>
                    <a:pt x="1154" y="5276"/>
                  </a:lnTo>
                  <a:lnTo>
                    <a:pt x="1147" y="5258"/>
                  </a:lnTo>
                  <a:lnTo>
                    <a:pt x="1139" y="5239"/>
                  </a:lnTo>
                  <a:lnTo>
                    <a:pt x="1133" y="5218"/>
                  </a:lnTo>
                  <a:lnTo>
                    <a:pt x="1121" y="5172"/>
                  </a:lnTo>
                  <a:lnTo>
                    <a:pt x="1111" y="5126"/>
                  </a:lnTo>
                  <a:lnTo>
                    <a:pt x="1101" y="5082"/>
                  </a:lnTo>
                  <a:lnTo>
                    <a:pt x="1096" y="5061"/>
                  </a:lnTo>
                  <a:lnTo>
                    <a:pt x="1089" y="5043"/>
                  </a:lnTo>
                  <a:lnTo>
                    <a:pt x="1083" y="5027"/>
                  </a:lnTo>
                  <a:lnTo>
                    <a:pt x="1075" y="5013"/>
                  </a:lnTo>
                  <a:lnTo>
                    <a:pt x="1075" y="5013"/>
                  </a:lnTo>
                  <a:lnTo>
                    <a:pt x="1068" y="5002"/>
                  </a:lnTo>
                  <a:lnTo>
                    <a:pt x="1063" y="4990"/>
                  </a:lnTo>
                  <a:lnTo>
                    <a:pt x="1059" y="4979"/>
                  </a:lnTo>
                  <a:lnTo>
                    <a:pt x="1058" y="4967"/>
                  </a:lnTo>
                  <a:lnTo>
                    <a:pt x="1056" y="4956"/>
                  </a:lnTo>
                  <a:lnTo>
                    <a:pt x="1056" y="4944"/>
                  </a:lnTo>
                  <a:lnTo>
                    <a:pt x="1058" y="4920"/>
                  </a:lnTo>
                  <a:lnTo>
                    <a:pt x="1062" y="4893"/>
                  </a:lnTo>
                  <a:lnTo>
                    <a:pt x="1066" y="4865"/>
                  </a:lnTo>
                  <a:lnTo>
                    <a:pt x="1072" y="4832"/>
                  </a:lnTo>
                  <a:lnTo>
                    <a:pt x="1075" y="4797"/>
                  </a:lnTo>
                  <a:lnTo>
                    <a:pt x="1075" y="4797"/>
                  </a:lnTo>
                  <a:lnTo>
                    <a:pt x="1075" y="4779"/>
                  </a:lnTo>
                  <a:lnTo>
                    <a:pt x="1075" y="4761"/>
                  </a:lnTo>
                  <a:lnTo>
                    <a:pt x="1074" y="4745"/>
                  </a:lnTo>
                  <a:lnTo>
                    <a:pt x="1071" y="4730"/>
                  </a:lnTo>
                  <a:lnTo>
                    <a:pt x="1063" y="4702"/>
                  </a:lnTo>
                  <a:lnTo>
                    <a:pt x="1053" y="4672"/>
                  </a:lnTo>
                  <a:lnTo>
                    <a:pt x="1043" y="4641"/>
                  </a:lnTo>
                  <a:lnTo>
                    <a:pt x="1031" y="4605"/>
                  </a:lnTo>
                  <a:lnTo>
                    <a:pt x="1020" y="4562"/>
                  </a:lnTo>
                  <a:lnTo>
                    <a:pt x="1014" y="4538"/>
                  </a:lnTo>
                  <a:lnTo>
                    <a:pt x="1010" y="4512"/>
                  </a:lnTo>
                  <a:lnTo>
                    <a:pt x="1010" y="4512"/>
                  </a:lnTo>
                  <a:lnTo>
                    <a:pt x="1003" y="4451"/>
                  </a:lnTo>
                  <a:lnTo>
                    <a:pt x="995" y="4379"/>
                  </a:lnTo>
                  <a:lnTo>
                    <a:pt x="989" y="4298"/>
                  </a:lnTo>
                  <a:lnTo>
                    <a:pt x="985" y="4209"/>
                  </a:lnTo>
                  <a:lnTo>
                    <a:pt x="974" y="4001"/>
                  </a:lnTo>
                  <a:lnTo>
                    <a:pt x="962" y="3759"/>
                  </a:lnTo>
                  <a:lnTo>
                    <a:pt x="962" y="3759"/>
                  </a:lnTo>
                  <a:lnTo>
                    <a:pt x="951" y="3542"/>
                  </a:lnTo>
                  <a:lnTo>
                    <a:pt x="937" y="3252"/>
                  </a:lnTo>
                  <a:lnTo>
                    <a:pt x="931" y="3091"/>
                  </a:lnTo>
                  <a:lnTo>
                    <a:pt x="925" y="2920"/>
                  </a:lnTo>
                  <a:lnTo>
                    <a:pt x="919" y="2746"/>
                  </a:lnTo>
                  <a:lnTo>
                    <a:pt x="916" y="2572"/>
                  </a:lnTo>
                  <a:close/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16E73EC7-D3C9-0F5E-8789-EC91093E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2936"/>
              <a:ext cx="331" cy="1214"/>
            </a:xfrm>
            <a:custGeom>
              <a:avLst/>
              <a:gdLst>
                <a:gd name="T0" fmla="*/ 8 w 992"/>
                <a:gd name="T1" fmla="*/ 0 h 3643"/>
                <a:gd name="T2" fmla="*/ 26 w 992"/>
                <a:gd name="T3" fmla="*/ 66 h 3643"/>
                <a:gd name="T4" fmla="*/ 43 w 992"/>
                <a:gd name="T5" fmla="*/ 216 h 3643"/>
                <a:gd name="T6" fmla="*/ 67 w 992"/>
                <a:gd name="T7" fmla="*/ 520 h 3643"/>
                <a:gd name="T8" fmla="*/ 72 w 992"/>
                <a:gd name="T9" fmla="*/ 704 h 3643"/>
                <a:gd name="T10" fmla="*/ 67 w 992"/>
                <a:gd name="T11" fmla="*/ 896 h 3643"/>
                <a:gd name="T12" fmla="*/ 52 w 992"/>
                <a:gd name="T13" fmla="*/ 1101 h 3643"/>
                <a:gd name="T14" fmla="*/ 39 w 992"/>
                <a:gd name="T15" fmla="*/ 1233 h 3643"/>
                <a:gd name="T16" fmla="*/ 6 w 992"/>
                <a:gd name="T17" fmla="*/ 1497 h 3643"/>
                <a:gd name="T18" fmla="*/ 0 w 992"/>
                <a:gd name="T19" fmla="*/ 1628 h 3643"/>
                <a:gd name="T20" fmla="*/ 15 w 992"/>
                <a:gd name="T21" fmla="*/ 1752 h 3643"/>
                <a:gd name="T22" fmla="*/ 58 w 992"/>
                <a:gd name="T23" fmla="*/ 1885 h 3643"/>
                <a:gd name="T24" fmla="*/ 130 w 992"/>
                <a:gd name="T25" fmla="*/ 2057 h 3643"/>
                <a:gd name="T26" fmla="*/ 192 w 992"/>
                <a:gd name="T27" fmla="*/ 2237 h 3643"/>
                <a:gd name="T28" fmla="*/ 214 w 992"/>
                <a:gd name="T29" fmla="*/ 2329 h 3643"/>
                <a:gd name="T30" fmla="*/ 223 w 992"/>
                <a:gd name="T31" fmla="*/ 2410 h 3643"/>
                <a:gd name="T32" fmla="*/ 223 w 992"/>
                <a:gd name="T33" fmla="*/ 2458 h 3643"/>
                <a:gd name="T34" fmla="*/ 231 w 992"/>
                <a:gd name="T35" fmla="*/ 2504 h 3643"/>
                <a:gd name="T36" fmla="*/ 250 w 992"/>
                <a:gd name="T37" fmla="*/ 2542 h 3643"/>
                <a:gd name="T38" fmla="*/ 262 w 992"/>
                <a:gd name="T39" fmla="*/ 2581 h 3643"/>
                <a:gd name="T40" fmla="*/ 263 w 992"/>
                <a:gd name="T41" fmla="*/ 2652 h 3643"/>
                <a:gd name="T42" fmla="*/ 254 w 992"/>
                <a:gd name="T43" fmla="*/ 2728 h 3643"/>
                <a:gd name="T44" fmla="*/ 233 w 992"/>
                <a:gd name="T45" fmla="*/ 2909 h 3643"/>
                <a:gd name="T46" fmla="*/ 229 w 992"/>
                <a:gd name="T47" fmla="*/ 3043 h 3643"/>
                <a:gd name="T48" fmla="*/ 235 w 992"/>
                <a:gd name="T49" fmla="*/ 3172 h 3643"/>
                <a:gd name="T50" fmla="*/ 254 w 992"/>
                <a:gd name="T51" fmla="*/ 3292 h 3643"/>
                <a:gd name="T52" fmla="*/ 287 w 992"/>
                <a:gd name="T53" fmla="*/ 3401 h 3643"/>
                <a:gd name="T54" fmla="*/ 318 w 992"/>
                <a:gd name="T55" fmla="*/ 3462 h 3643"/>
                <a:gd name="T56" fmla="*/ 372 w 992"/>
                <a:gd name="T57" fmla="*/ 3536 h 3643"/>
                <a:gd name="T58" fmla="*/ 427 w 992"/>
                <a:gd name="T59" fmla="*/ 3588 h 3643"/>
                <a:gd name="T60" fmla="*/ 484 w 992"/>
                <a:gd name="T61" fmla="*/ 3629 h 3643"/>
                <a:gd name="T62" fmla="*/ 510 w 992"/>
                <a:gd name="T63" fmla="*/ 3643 h 3643"/>
                <a:gd name="T64" fmla="*/ 566 w 992"/>
                <a:gd name="T65" fmla="*/ 3515 h 3643"/>
                <a:gd name="T66" fmla="*/ 744 w 992"/>
                <a:gd name="T67" fmla="*/ 3181 h 3643"/>
                <a:gd name="T68" fmla="*/ 992 w 992"/>
                <a:gd name="T69" fmla="*/ 2746 h 3643"/>
                <a:gd name="T70" fmla="*/ 961 w 992"/>
                <a:gd name="T71" fmla="*/ 2755 h 3643"/>
                <a:gd name="T72" fmla="*/ 915 w 992"/>
                <a:gd name="T73" fmla="*/ 2761 h 3643"/>
                <a:gd name="T74" fmla="*/ 882 w 992"/>
                <a:gd name="T75" fmla="*/ 2756 h 3643"/>
                <a:gd name="T76" fmla="*/ 851 w 992"/>
                <a:gd name="T77" fmla="*/ 2743 h 3643"/>
                <a:gd name="T78" fmla="*/ 823 w 992"/>
                <a:gd name="T79" fmla="*/ 2704 h 3643"/>
                <a:gd name="T80" fmla="*/ 802 w 992"/>
                <a:gd name="T81" fmla="*/ 2646 h 3643"/>
                <a:gd name="T82" fmla="*/ 770 w 992"/>
                <a:gd name="T83" fmla="*/ 2510 h 3643"/>
                <a:gd name="T84" fmla="*/ 752 w 992"/>
                <a:gd name="T85" fmla="*/ 2455 h 3643"/>
                <a:gd name="T86" fmla="*/ 737 w 992"/>
                <a:gd name="T87" fmla="*/ 2430 h 3643"/>
                <a:gd name="T88" fmla="*/ 727 w 992"/>
                <a:gd name="T89" fmla="*/ 2395 h 3643"/>
                <a:gd name="T90" fmla="*/ 727 w 992"/>
                <a:gd name="T91" fmla="*/ 2348 h 3643"/>
                <a:gd name="T92" fmla="*/ 741 w 992"/>
                <a:gd name="T93" fmla="*/ 2260 h 3643"/>
                <a:gd name="T94" fmla="*/ 744 w 992"/>
                <a:gd name="T95" fmla="*/ 2207 h 3643"/>
                <a:gd name="T96" fmla="*/ 740 w 992"/>
                <a:gd name="T97" fmla="*/ 2158 h 3643"/>
                <a:gd name="T98" fmla="*/ 712 w 992"/>
                <a:gd name="T99" fmla="*/ 2069 h 3643"/>
                <a:gd name="T100" fmla="*/ 683 w 992"/>
                <a:gd name="T101" fmla="*/ 1966 h 3643"/>
                <a:gd name="T102" fmla="*/ 672 w 992"/>
                <a:gd name="T103" fmla="*/ 1879 h 3643"/>
                <a:gd name="T104" fmla="*/ 654 w 992"/>
                <a:gd name="T105" fmla="*/ 1637 h 3643"/>
                <a:gd name="T106" fmla="*/ 631 w 992"/>
                <a:gd name="T107" fmla="*/ 1187 h 3643"/>
                <a:gd name="T108" fmla="*/ 600 w 992"/>
                <a:gd name="T109" fmla="*/ 519 h 3643"/>
                <a:gd name="T110" fmla="*/ 585 w 992"/>
                <a:gd name="T111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2" h="3643">
                  <a:moveTo>
                    <a:pt x="585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4" y="21"/>
                  </a:lnTo>
                  <a:lnTo>
                    <a:pt x="20" y="42"/>
                  </a:lnTo>
                  <a:lnTo>
                    <a:pt x="26" y="6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43" y="216"/>
                  </a:lnTo>
                  <a:lnTo>
                    <a:pt x="55" y="339"/>
                  </a:lnTo>
                  <a:lnTo>
                    <a:pt x="64" y="459"/>
                  </a:lnTo>
                  <a:lnTo>
                    <a:pt x="67" y="520"/>
                  </a:lnTo>
                  <a:lnTo>
                    <a:pt x="70" y="581"/>
                  </a:lnTo>
                  <a:lnTo>
                    <a:pt x="72" y="642"/>
                  </a:lnTo>
                  <a:lnTo>
                    <a:pt x="72" y="704"/>
                  </a:lnTo>
                  <a:lnTo>
                    <a:pt x="72" y="766"/>
                  </a:lnTo>
                  <a:lnTo>
                    <a:pt x="70" y="830"/>
                  </a:lnTo>
                  <a:lnTo>
                    <a:pt x="67" y="896"/>
                  </a:lnTo>
                  <a:lnTo>
                    <a:pt x="64" y="962"/>
                  </a:lnTo>
                  <a:lnTo>
                    <a:pt x="58" y="1031"/>
                  </a:lnTo>
                  <a:lnTo>
                    <a:pt x="52" y="1101"/>
                  </a:lnTo>
                  <a:lnTo>
                    <a:pt x="52" y="1101"/>
                  </a:lnTo>
                  <a:lnTo>
                    <a:pt x="46" y="1169"/>
                  </a:lnTo>
                  <a:lnTo>
                    <a:pt x="39" y="1233"/>
                  </a:lnTo>
                  <a:lnTo>
                    <a:pt x="24" y="1349"/>
                  </a:lnTo>
                  <a:lnTo>
                    <a:pt x="11" y="1450"/>
                  </a:lnTo>
                  <a:lnTo>
                    <a:pt x="6" y="1497"/>
                  </a:lnTo>
                  <a:lnTo>
                    <a:pt x="2" y="1542"/>
                  </a:lnTo>
                  <a:lnTo>
                    <a:pt x="0" y="1585"/>
                  </a:lnTo>
                  <a:lnTo>
                    <a:pt x="0" y="1628"/>
                  </a:lnTo>
                  <a:lnTo>
                    <a:pt x="3" y="1669"/>
                  </a:lnTo>
                  <a:lnTo>
                    <a:pt x="8" y="1711"/>
                  </a:lnTo>
                  <a:lnTo>
                    <a:pt x="15" y="1752"/>
                  </a:lnTo>
                  <a:lnTo>
                    <a:pt x="27" y="1796"/>
                  </a:lnTo>
                  <a:lnTo>
                    <a:pt x="40" y="1839"/>
                  </a:lnTo>
                  <a:lnTo>
                    <a:pt x="58" y="1885"/>
                  </a:lnTo>
                  <a:lnTo>
                    <a:pt x="58" y="1885"/>
                  </a:lnTo>
                  <a:lnTo>
                    <a:pt x="97" y="1975"/>
                  </a:lnTo>
                  <a:lnTo>
                    <a:pt x="130" y="2057"/>
                  </a:lnTo>
                  <a:lnTo>
                    <a:pt x="159" y="2134"/>
                  </a:lnTo>
                  <a:lnTo>
                    <a:pt x="182" y="2204"/>
                  </a:lnTo>
                  <a:lnTo>
                    <a:pt x="192" y="2237"/>
                  </a:lnTo>
                  <a:lnTo>
                    <a:pt x="201" y="2269"/>
                  </a:lnTo>
                  <a:lnTo>
                    <a:pt x="208" y="2299"/>
                  </a:lnTo>
                  <a:lnTo>
                    <a:pt x="214" y="2329"/>
                  </a:lnTo>
                  <a:lnTo>
                    <a:pt x="219" y="2357"/>
                  </a:lnTo>
                  <a:lnTo>
                    <a:pt x="222" y="2384"/>
                  </a:lnTo>
                  <a:lnTo>
                    <a:pt x="223" y="2410"/>
                  </a:lnTo>
                  <a:lnTo>
                    <a:pt x="223" y="2435"/>
                  </a:lnTo>
                  <a:lnTo>
                    <a:pt x="223" y="2435"/>
                  </a:lnTo>
                  <a:lnTo>
                    <a:pt x="223" y="2458"/>
                  </a:lnTo>
                  <a:lnTo>
                    <a:pt x="225" y="2477"/>
                  </a:lnTo>
                  <a:lnTo>
                    <a:pt x="228" y="2492"/>
                  </a:lnTo>
                  <a:lnTo>
                    <a:pt x="231" y="2504"/>
                  </a:lnTo>
                  <a:lnTo>
                    <a:pt x="235" y="2514"/>
                  </a:lnTo>
                  <a:lnTo>
                    <a:pt x="241" y="2523"/>
                  </a:lnTo>
                  <a:lnTo>
                    <a:pt x="250" y="2542"/>
                  </a:lnTo>
                  <a:lnTo>
                    <a:pt x="254" y="2553"/>
                  </a:lnTo>
                  <a:lnTo>
                    <a:pt x="259" y="2566"/>
                  </a:lnTo>
                  <a:lnTo>
                    <a:pt x="262" y="2581"/>
                  </a:lnTo>
                  <a:lnTo>
                    <a:pt x="263" y="2600"/>
                  </a:lnTo>
                  <a:lnTo>
                    <a:pt x="265" y="2624"/>
                  </a:lnTo>
                  <a:lnTo>
                    <a:pt x="263" y="2652"/>
                  </a:lnTo>
                  <a:lnTo>
                    <a:pt x="260" y="2688"/>
                  </a:lnTo>
                  <a:lnTo>
                    <a:pt x="254" y="2728"/>
                  </a:lnTo>
                  <a:lnTo>
                    <a:pt x="254" y="2728"/>
                  </a:lnTo>
                  <a:lnTo>
                    <a:pt x="242" y="2819"/>
                  </a:lnTo>
                  <a:lnTo>
                    <a:pt x="238" y="2863"/>
                  </a:lnTo>
                  <a:lnTo>
                    <a:pt x="233" y="2909"/>
                  </a:lnTo>
                  <a:lnTo>
                    <a:pt x="232" y="2954"/>
                  </a:lnTo>
                  <a:lnTo>
                    <a:pt x="229" y="2998"/>
                  </a:lnTo>
                  <a:lnTo>
                    <a:pt x="229" y="3043"/>
                  </a:lnTo>
                  <a:lnTo>
                    <a:pt x="229" y="3087"/>
                  </a:lnTo>
                  <a:lnTo>
                    <a:pt x="232" y="3130"/>
                  </a:lnTo>
                  <a:lnTo>
                    <a:pt x="235" y="3172"/>
                  </a:lnTo>
                  <a:lnTo>
                    <a:pt x="239" y="3214"/>
                  </a:lnTo>
                  <a:lnTo>
                    <a:pt x="245" y="3254"/>
                  </a:lnTo>
                  <a:lnTo>
                    <a:pt x="254" y="3292"/>
                  </a:lnTo>
                  <a:lnTo>
                    <a:pt x="263" y="3331"/>
                  </a:lnTo>
                  <a:lnTo>
                    <a:pt x="274" y="3367"/>
                  </a:lnTo>
                  <a:lnTo>
                    <a:pt x="287" y="3401"/>
                  </a:lnTo>
                  <a:lnTo>
                    <a:pt x="287" y="3401"/>
                  </a:lnTo>
                  <a:lnTo>
                    <a:pt x="302" y="3432"/>
                  </a:lnTo>
                  <a:lnTo>
                    <a:pt x="318" y="3462"/>
                  </a:lnTo>
                  <a:lnTo>
                    <a:pt x="336" y="3488"/>
                  </a:lnTo>
                  <a:lnTo>
                    <a:pt x="354" y="3514"/>
                  </a:lnTo>
                  <a:lnTo>
                    <a:pt x="372" y="3536"/>
                  </a:lnTo>
                  <a:lnTo>
                    <a:pt x="391" y="3555"/>
                  </a:lnTo>
                  <a:lnTo>
                    <a:pt x="409" y="3573"/>
                  </a:lnTo>
                  <a:lnTo>
                    <a:pt x="427" y="3588"/>
                  </a:lnTo>
                  <a:lnTo>
                    <a:pt x="443" y="3601"/>
                  </a:lnTo>
                  <a:lnTo>
                    <a:pt x="459" y="3613"/>
                  </a:lnTo>
                  <a:lnTo>
                    <a:pt x="484" y="3629"/>
                  </a:lnTo>
                  <a:lnTo>
                    <a:pt x="502" y="3640"/>
                  </a:lnTo>
                  <a:lnTo>
                    <a:pt x="510" y="3643"/>
                  </a:lnTo>
                  <a:lnTo>
                    <a:pt x="510" y="3643"/>
                  </a:lnTo>
                  <a:lnTo>
                    <a:pt x="522" y="3610"/>
                  </a:lnTo>
                  <a:lnTo>
                    <a:pt x="541" y="3567"/>
                  </a:lnTo>
                  <a:lnTo>
                    <a:pt x="566" y="3515"/>
                  </a:lnTo>
                  <a:lnTo>
                    <a:pt x="596" y="3456"/>
                  </a:lnTo>
                  <a:lnTo>
                    <a:pt x="666" y="3323"/>
                  </a:lnTo>
                  <a:lnTo>
                    <a:pt x="744" y="3181"/>
                  </a:lnTo>
                  <a:lnTo>
                    <a:pt x="823" y="3040"/>
                  </a:lnTo>
                  <a:lnTo>
                    <a:pt x="896" y="2912"/>
                  </a:lnTo>
                  <a:lnTo>
                    <a:pt x="992" y="2746"/>
                  </a:lnTo>
                  <a:lnTo>
                    <a:pt x="992" y="2746"/>
                  </a:lnTo>
                  <a:lnTo>
                    <a:pt x="979" y="2750"/>
                  </a:lnTo>
                  <a:lnTo>
                    <a:pt x="961" y="2755"/>
                  </a:lnTo>
                  <a:lnTo>
                    <a:pt x="940" y="2759"/>
                  </a:lnTo>
                  <a:lnTo>
                    <a:pt x="928" y="2761"/>
                  </a:lnTo>
                  <a:lnTo>
                    <a:pt x="915" y="2761"/>
                  </a:lnTo>
                  <a:lnTo>
                    <a:pt x="915" y="2761"/>
                  </a:lnTo>
                  <a:lnTo>
                    <a:pt x="899" y="2761"/>
                  </a:lnTo>
                  <a:lnTo>
                    <a:pt x="882" y="2756"/>
                  </a:lnTo>
                  <a:lnTo>
                    <a:pt x="866" y="2752"/>
                  </a:lnTo>
                  <a:lnTo>
                    <a:pt x="851" y="2743"/>
                  </a:lnTo>
                  <a:lnTo>
                    <a:pt x="851" y="2743"/>
                  </a:lnTo>
                  <a:lnTo>
                    <a:pt x="841" y="2732"/>
                  </a:lnTo>
                  <a:lnTo>
                    <a:pt x="832" y="2721"/>
                  </a:lnTo>
                  <a:lnTo>
                    <a:pt x="823" y="2704"/>
                  </a:lnTo>
                  <a:lnTo>
                    <a:pt x="816" y="2686"/>
                  </a:lnTo>
                  <a:lnTo>
                    <a:pt x="808" y="2667"/>
                  </a:lnTo>
                  <a:lnTo>
                    <a:pt x="802" y="2646"/>
                  </a:lnTo>
                  <a:lnTo>
                    <a:pt x="790" y="2600"/>
                  </a:lnTo>
                  <a:lnTo>
                    <a:pt x="780" y="2554"/>
                  </a:lnTo>
                  <a:lnTo>
                    <a:pt x="770" y="2510"/>
                  </a:lnTo>
                  <a:lnTo>
                    <a:pt x="765" y="2489"/>
                  </a:lnTo>
                  <a:lnTo>
                    <a:pt x="758" y="2471"/>
                  </a:lnTo>
                  <a:lnTo>
                    <a:pt x="752" y="2455"/>
                  </a:lnTo>
                  <a:lnTo>
                    <a:pt x="744" y="2441"/>
                  </a:lnTo>
                  <a:lnTo>
                    <a:pt x="744" y="2441"/>
                  </a:lnTo>
                  <a:lnTo>
                    <a:pt x="737" y="2430"/>
                  </a:lnTo>
                  <a:lnTo>
                    <a:pt x="732" y="2418"/>
                  </a:lnTo>
                  <a:lnTo>
                    <a:pt x="728" y="2407"/>
                  </a:lnTo>
                  <a:lnTo>
                    <a:pt x="727" y="2395"/>
                  </a:lnTo>
                  <a:lnTo>
                    <a:pt x="725" y="2384"/>
                  </a:lnTo>
                  <a:lnTo>
                    <a:pt x="725" y="2372"/>
                  </a:lnTo>
                  <a:lnTo>
                    <a:pt x="727" y="2348"/>
                  </a:lnTo>
                  <a:lnTo>
                    <a:pt x="731" y="2321"/>
                  </a:lnTo>
                  <a:lnTo>
                    <a:pt x="735" y="2293"/>
                  </a:lnTo>
                  <a:lnTo>
                    <a:pt x="741" y="2260"/>
                  </a:lnTo>
                  <a:lnTo>
                    <a:pt x="744" y="2225"/>
                  </a:lnTo>
                  <a:lnTo>
                    <a:pt x="744" y="2225"/>
                  </a:lnTo>
                  <a:lnTo>
                    <a:pt x="744" y="2207"/>
                  </a:lnTo>
                  <a:lnTo>
                    <a:pt x="744" y="2189"/>
                  </a:lnTo>
                  <a:lnTo>
                    <a:pt x="743" y="2173"/>
                  </a:lnTo>
                  <a:lnTo>
                    <a:pt x="740" y="2158"/>
                  </a:lnTo>
                  <a:lnTo>
                    <a:pt x="732" y="2130"/>
                  </a:lnTo>
                  <a:lnTo>
                    <a:pt x="722" y="2100"/>
                  </a:lnTo>
                  <a:lnTo>
                    <a:pt x="712" y="2069"/>
                  </a:lnTo>
                  <a:lnTo>
                    <a:pt x="700" y="2033"/>
                  </a:lnTo>
                  <a:lnTo>
                    <a:pt x="689" y="1990"/>
                  </a:lnTo>
                  <a:lnTo>
                    <a:pt x="683" y="1966"/>
                  </a:lnTo>
                  <a:lnTo>
                    <a:pt x="679" y="1940"/>
                  </a:lnTo>
                  <a:lnTo>
                    <a:pt x="679" y="1940"/>
                  </a:lnTo>
                  <a:lnTo>
                    <a:pt x="672" y="1879"/>
                  </a:lnTo>
                  <a:lnTo>
                    <a:pt x="664" y="1807"/>
                  </a:lnTo>
                  <a:lnTo>
                    <a:pt x="658" y="1726"/>
                  </a:lnTo>
                  <a:lnTo>
                    <a:pt x="654" y="1637"/>
                  </a:lnTo>
                  <a:lnTo>
                    <a:pt x="643" y="1429"/>
                  </a:lnTo>
                  <a:lnTo>
                    <a:pt x="631" y="1187"/>
                  </a:lnTo>
                  <a:lnTo>
                    <a:pt x="631" y="1187"/>
                  </a:lnTo>
                  <a:lnTo>
                    <a:pt x="620" y="970"/>
                  </a:lnTo>
                  <a:lnTo>
                    <a:pt x="606" y="680"/>
                  </a:lnTo>
                  <a:lnTo>
                    <a:pt x="600" y="519"/>
                  </a:lnTo>
                  <a:lnTo>
                    <a:pt x="594" y="348"/>
                  </a:lnTo>
                  <a:lnTo>
                    <a:pt x="588" y="174"/>
                  </a:lnTo>
                  <a:lnTo>
                    <a:pt x="5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3E94B9B4-F0BC-860A-90F3-5A82E52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9"/>
              <a:ext cx="407" cy="679"/>
            </a:xfrm>
            <a:custGeom>
              <a:avLst/>
              <a:gdLst>
                <a:gd name="T0" fmla="*/ 334 w 1222"/>
                <a:gd name="T1" fmla="*/ 0 h 2038"/>
                <a:gd name="T2" fmla="*/ 288 w 1222"/>
                <a:gd name="T3" fmla="*/ 91 h 2038"/>
                <a:gd name="T4" fmla="*/ 233 w 1222"/>
                <a:gd name="T5" fmla="*/ 213 h 2038"/>
                <a:gd name="T6" fmla="*/ 195 w 1222"/>
                <a:gd name="T7" fmla="*/ 308 h 2038"/>
                <a:gd name="T8" fmla="*/ 162 w 1222"/>
                <a:gd name="T9" fmla="*/ 409 h 2038"/>
                <a:gd name="T10" fmla="*/ 137 w 1222"/>
                <a:gd name="T11" fmla="*/ 507 h 2038"/>
                <a:gd name="T12" fmla="*/ 128 w 1222"/>
                <a:gd name="T13" fmla="*/ 575 h 2038"/>
                <a:gd name="T14" fmla="*/ 126 w 1222"/>
                <a:gd name="T15" fmla="*/ 618 h 2038"/>
                <a:gd name="T16" fmla="*/ 128 w 1222"/>
                <a:gd name="T17" fmla="*/ 637 h 2038"/>
                <a:gd name="T18" fmla="*/ 138 w 1222"/>
                <a:gd name="T19" fmla="*/ 678 h 2038"/>
                <a:gd name="T20" fmla="*/ 156 w 1222"/>
                <a:gd name="T21" fmla="*/ 718 h 2038"/>
                <a:gd name="T22" fmla="*/ 180 w 1222"/>
                <a:gd name="T23" fmla="*/ 755 h 2038"/>
                <a:gd name="T24" fmla="*/ 211 w 1222"/>
                <a:gd name="T25" fmla="*/ 792 h 2038"/>
                <a:gd name="T26" fmla="*/ 285 w 1222"/>
                <a:gd name="T27" fmla="*/ 865 h 2038"/>
                <a:gd name="T28" fmla="*/ 406 w 1222"/>
                <a:gd name="T29" fmla="*/ 976 h 2038"/>
                <a:gd name="T30" fmla="*/ 462 w 1222"/>
                <a:gd name="T31" fmla="*/ 1034 h 2038"/>
                <a:gd name="T32" fmla="*/ 493 w 1222"/>
                <a:gd name="T33" fmla="*/ 1076 h 2038"/>
                <a:gd name="T34" fmla="*/ 520 w 1222"/>
                <a:gd name="T35" fmla="*/ 1119 h 2038"/>
                <a:gd name="T36" fmla="*/ 539 w 1222"/>
                <a:gd name="T37" fmla="*/ 1165 h 2038"/>
                <a:gd name="T38" fmla="*/ 551 w 1222"/>
                <a:gd name="T39" fmla="*/ 1214 h 2038"/>
                <a:gd name="T40" fmla="*/ 553 w 1222"/>
                <a:gd name="T41" fmla="*/ 1264 h 2038"/>
                <a:gd name="T42" fmla="*/ 550 w 1222"/>
                <a:gd name="T43" fmla="*/ 1291 h 2038"/>
                <a:gd name="T44" fmla="*/ 541 w 1222"/>
                <a:gd name="T45" fmla="*/ 1332 h 2038"/>
                <a:gd name="T46" fmla="*/ 523 w 1222"/>
                <a:gd name="T47" fmla="*/ 1375 h 2038"/>
                <a:gd name="T48" fmla="*/ 501 w 1222"/>
                <a:gd name="T49" fmla="*/ 1419 h 2038"/>
                <a:gd name="T50" fmla="*/ 440 w 1222"/>
                <a:gd name="T51" fmla="*/ 1512 h 2038"/>
                <a:gd name="T52" fmla="*/ 366 w 1222"/>
                <a:gd name="T53" fmla="*/ 1609 h 2038"/>
                <a:gd name="T54" fmla="*/ 238 w 1222"/>
                <a:gd name="T55" fmla="*/ 1757 h 2038"/>
                <a:gd name="T56" fmla="*/ 109 w 1222"/>
                <a:gd name="T57" fmla="*/ 1901 h 2038"/>
                <a:gd name="T58" fmla="*/ 33 w 1222"/>
                <a:gd name="T59" fmla="*/ 1993 h 2038"/>
                <a:gd name="T60" fmla="*/ 921 w 1222"/>
                <a:gd name="T61" fmla="*/ 2038 h 2038"/>
                <a:gd name="T62" fmla="*/ 927 w 1222"/>
                <a:gd name="T63" fmla="*/ 1929 h 2038"/>
                <a:gd name="T64" fmla="*/ 933 w 1222"/>
                <a:gd name="T65" fmla="*/ 1864 h 2038"/>
                <a:gd name="T66" fmla="*/ 952 w 1222"/>
                <a:gd name="T67" fmla="*/ 1744 h 2038"/>
                <a:gd name="T68" fmla="*/ 965 w 1222"/>
                <a:gd name="T69" fmla="*/ 1687 h 2038"/>
                <a:gd name="T70" fmla="*/ 995 w 1222"/>
                <a:gd name="T71" fmla="*/ 1589 h 2038"/>
                <a:gd name="T72" fmla="*/ 1028 w 1222"/>
                <a:gd name="T73" fmla="*/ 1503 h 2038"/>
                <a:gd name="T74" fmla="*/ 1065 w 1222"/>
                <a:gd name="T75" fmla="*/ 1429 h 2038"/>
                <a:gd name="T76" fmla="*/ 1102 w 1222"/>
                <a:gd name="T77" fmla="*/ 1365 h 2038"/>
                <a:gd name="T78" fmla="*/ 1139 w 1222"/>
                <a:gd name="T79" fmla="*/ 1312 h 2038"/>
                <a:gd name="T80" fmla="*/ 1172 w 1222"/>
                <a:gd name="T81" fmla="*/ 1270 h 2038"/>
                <a:gd name="T82" fmla="*/ 1222 w 1222"/>
                <a:gd name="T83" fmla="*/ 1217 h 2038"/>
                <a:gd name="T84" fmla="*/ 1126 w 1222"/>
                <a:gd name="T85" fmla="*/ 826 h 2038"/>
                <a:gd name="T86" fmla="*/ 1126 w 1222"/>
                <a:gd name="T87" fmla="*/ 826 h 2038"/>
                <a:gd name="T88" fmla="*/ 1017 w 1222"/>
                <a:gd name="T89" fmla="*/ 790 h 2038"/>
                <a:gd name="T90" fmla="*/ 867 w 1222"/>
                <a:gd name="T91" fmla="*/ 737 h 2038"/>
                <a:gd name="T92" fmla="*/ 704 w 1222"/>
                <a:gd name="T93" fmla="*/ 670 h 2038"/>
                <a:gd name="T94" fmla="*/ 630 w 1222"/>
                <a:gd name="T95" fmla="*/ 635 h 2038"/>
                <a:gd name="T96" fmla="*/ 564 w 1222"/>
                <a:gd name="T97" fmla="*/ 599 h 2038"/>
                <a:gd name="T98" fmla="*/ 508 w 1222"/>
                <a:gd name="T99" fmla="*/ 565 h 2038"/>
                <a:gd name="T100" fmla="*/ 459 w 1222"/>
                <a:gd name="T101" fmla="*/ 529 h 2038"/>
                <a:gd name="T102" fmla="*/ 417 w 1222"/>
                <a:gd name="T103" fmla="*/ 489 h 2038"/>
                <a:gd name="T104" fmla="*/ 385 w 1222"/>
                <a:gd name="T105" fmla="*/ 441 h 2038"/>
                <a:gd name="T106" fmla="*/ 358 w 1222"/>
                <a:gd name="T107" fmla="*/ 387 h 2038"/>
                <a:gd name="T108" fmla="*/ 339 w 1222"/>
                <a:gd name="T109" fmla="*/ 318 h 2038"/>
                <a:gd name="T110" fmla="*/ 327 w 1222"/>
                <a:gd name="T111" fmla="*/ 238 h 2038"/>
                <a:gd name="T112" fmla="*/ 325 w 1222"/>
                <a:gd name="T113" fmla="*/ 214 h 2038"/>
                <a:gd name="T114" fmla="*/ 325 w 1222"/>
                <a:gd name="T115" fmla="*/ 131 h 2038"/>
                <a:gd name="T116" fmla="*/ 334 w 1222"/>
                <a:gd name="T11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2" h="2038"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116">
              <a:extLst>
                <a:ext uri="{FF2B5EF4-FFF2-40B4-BE49-F238E27FC236}">
                  <a16:creationId xmlns:a16="http://schemas.microsoft.com/office/drawing/2014/main" id="{91FE5D8C-B499-AE2A-2A33-AD857127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17">
              <a:extLst>
                <a:ext uri="{FF2B5EF4-FFF2-40B4-BE49-F238E27FC236}">
                  <a16:creationId xmlns:a16="http://schemas.microsoft.com/office/drawing/2014/main" id="{D17DD4C2-94D0-A335-04E2-7A47109D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18">
              <a:extLst>
                <a:ext uri="{FF2B5EF4-FFF2-40B4-BE49-F238E27FC236}">
                  <a16:creationId xmlns:a16="http://schemas.microsoft.com/office/drawing/2014/main" id="{AE5E4B69-701C-3907-2FF7-7EA06F0E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119">
              <a:extLst>
                <a:ext uri="{FF2B5EF4-FFF2-40B4-BE49-F238E27FC236}">
                  <a16:creationId xmlns:a16="http://schemas.microsoft.com/office/drawing/2014/main" id="{C3BFF168-C585-F338-362C-0259ECAF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920B258F-81E3-AE13-2E4C-F633CE1CE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1">
              <a:extLst>
                <a:ext uri="{FF2B5EF4-FFF2-40B4-BE49-F238E27FC236}">
                  <a16:creationId xmlns:a16="http://schemas.microsoft.com/office/drawing/2014/main" id="{23F60591-7A6B-8932-B019-999105E92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22">
              <a:extLst>
                <a:ext uri="{FF2B5EF4-FFF2-40B4-BE49-F238E27FC236}">
                  <a16:creationId xmlns:a16="http://schemas.microsoft.com/office/drawing/2014/main" id="{0E40E1C3-A814-A0AC-9E3A-4264F9E06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123">
              <a:extLst>
                <a:ext uri="{FF2B5EF4-FFF2-40B4-BE49-F238E27FC236}">
                  <a16:creationId xmlns:a16="http://schemas.microsoft.com/office/drawing/2014/main" id="{62C668CE-497A-06AE-F35E-95C739452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124">
              <a:extLst>
                <a:ext uri="{FF2B5EF4-FFF2-40B4-BE49-F238E27FC236}">
                  <a16:creationId xmlns:a16="http://schemas.microsoft.com/office/drawing/2014/main" id="{FF472B11-AF18-DC9F-41C6-3B2DC86C3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125">
              <a:extLst>
                <a:ext uri="{FF2B5EF4-FFF2-40B4-BE49-F238E27FC236}">
                  <a16:creationId xmlns:a16="http://schemas.microsoft.com/office/drawing/2014/main" id="{B2C1D48C-6C27-71B8-87C9-7E0C3A24E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40B4B1CF-C0D9-0D7A-492F-5932758A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887"/>
              <a:ext cx="540" cy="49"/>
            </a:xfrm>
            <a:custGeom>
              <a:avLst/>
              <a:gdLst>
                <a:gd name="T0" fmla="*/ 436 w 1620"/>
                <a:gd name="T1" fmla="*/ 0 h 147"/>
                <a:gd name="T2" fmla="*/ 436 w 1620"/>
                <a:gd name="T3" fmla="*/ 0 h 147"/>
                <a:gd name="T4" fmla="*/ 404 w 1620"/>
                <a:gd name="T5" fmla="*/ 2 h 147"/>
                <a:gd name="T6" fmla="*/ 375 w 1620"/>
                <a:gd name="T7" fmla="*/ 3 h 147"/>
                <a:gd name="T8" fmla="*/ 375 w 1620"/>
                <a:gd name="T9" fmla="*/ 3 h 147"/>
                <a:gd name="T10" fmla="*/ 335 w 1620"/>
                <a:gd name="T11" fmla="*/ 6 h 147"/>
                <a:gd name="T12" fmla="*/ 298 w 1620"/>
                <a:gd name="T13" fmla="*/ 11 h 147"/>
                <a:gd name="T14" fmla="*/ 263 w 1620"/>
                <a:gd name="T15" fmla="*/ 17 h 147"/>
                <a:gd name="T16" fmla="*/ 228 w 1620"/>
                <a:gd name="T17" fmla="*/ 23 h 147"/>
                <a:gd name="T18" fmla="*/ 168 w 1620"/>
                <a:gd name="T19" fmla="*/ 36 h 147"/>
                <a:gd name="T20" fmla="*/ 114 w 1620"/>
                <a:gd name="T21" fmla="*/ 49 h 147"/>
                <a:gd name="T22" fmla="*/ 71 w 1620"/>
                <a:gd name="T23" fmla="*/ 63 h 147"/>
                <a:gd name="T24" fmla="*/ 37 w 1620"/>
                <a:gd name="T25" fmla="*/ 75 h 147"/>
                <a:gd name="T26" fmla="*/ 3 w 1620"/>
                <a:gd name="T27" fmla="*/ 88 h 147"/>
                <a:gd name="T28" fmla="*/ 3 w 1620"/>
                <a:gd name="T29" fmla="*/ 88 h 147"/>
                <a:gd name="T30" fmla="*/ 1 w 1620"/>
                <a:gd name="T31" fmla="*/ 95 h 147"/>
                <a:gd name="T32" fmla="*/ 1 w 1620"/>
                <a:gd name="T33" fmla="*/ 95 h 147"/>
                <a:gd name="T34" fmla="*/ 0 w 1620"/>
                <a:gd name="T35" fmla="*/ 147 h 147"/>
                <a:gd name="T36" fmla="*/ 1610 w 1620"/>
                <a:gd name="T37" fmla="*/ 147 h 147"/>
                <a:gd name="T38" fmla="*/ 1610 w 1620"/>
                <a:gd name="T39" fmla="*/ 147 h 147"/>
                <a:gd name="T40" fmla="*/ 1611 w 1620"/>
                <a:gd name="T41" fmla="*/ 146 h 147"/>
                <a:gd name="T42" fmla="*/ 1611 w 1620"/>
                <a:gd name="T43" fmla="*/ 146 h 147"/>
                <a:gd name="T44" fmla="*/ 1614 w 1620"/>
                <a:gd name="T45" fmla="*/ 138 h 147"/>
                <a:gd name="T46" fmla="*/ 1614 w 1620"/>
                <a:gd name="T47" fmla="*/ 138 h 147"/>
                <a:gd name="T48" fmla="*/ 1618 w 1620"/>
                <a:gd name="T49" fmla="*/ 115 h 147"/>
                <a:gd name="T50" fmla="*/ 1620 w 1620"/>
                <a:gd name="T51" fmla="*/ 89 h 147"/>
                <a:gd name="T52" fmla="*/ 1620 w 1620"/>
                <a:gd name="T53" fmla="*/ 89 h 147"/>
                <a:gd name="T54" fmla="*/ 1578 w 1620"/>
                <a:gd name="T55" fmla="*/ 89 h 147"/>
                <a:gd name="T56" fmla="*/ 1483 w 1620"/>
                <a:gd name="T57" fmla="*/ 91 h 147"/>
                <a:gd name="T58" fmla="*/ 1483 w 1620"/>
                <a:gd name="T59" fmla="*/ 91 h 147"/>
                <a:gd name="T60" fmla="*/ 1320 w 1620"/>
                <a:gd name="T61" fmla="*/ 89 h 147"/>
                <a:gd name="T62" fmla="*/ 1320 w 1620"/>
                <a:gd name="T63" fmla="*/ 89 h 147"/>
                <a:gd name="T64" fmla="*/ 1284 w 1620"/>
                <a:gd name="T65" fmla="*/ 88 h 147"/>
                <a:gd name="T66" fmla="*/ 1243 w 1620"/>
                <a:gd name="T67" fmla="*/ 85 h 147"/>
                <a:gd name="T68" fmla="*/ 1143 w 1620"/>
                <a:gd name="T69" fmla="*/ 75 h 147"/>
                <a:gd name="T70" fmla="*/ 1030 w 1620"/>
                <a:gd name="T71" fmla="*/ 60 h 147"/>
                <a:gd name="T72" fmla="*/ 907 w 1620"/>
                <a:gd name="T73" fmla="*/ 43 h 147"/>
                <a:gd name="T74" fmla="*/ 779 w 1620"/>
                <a:gd name="T75" fmla="*/ 28 h 147"/>
                <a:gd name="T76" fmla="*/ 655 w 1620"/>
                <a:gd name="T77" fmla="*/ 14 h 147"/>
                <a:gd name="T78" fmla="*/ 595 w 1620"/>
                <a:gd name="T79" fmla="*/ 9 h 147"/>
                <a:gd name="T80" fmla="*/ 539 w 1620"/>
                <a:gd name="T81" fmla="*/ 5 h 147"/>
                <a:gd name="T82" fmla="*/ 485 w 1620"/>
                <a:gd name="T83" fmla="*/ 2 h 147"/>
                <a:gd name="T84" fmla="*/ 436 w 1620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0" h="147">
                  <a:moveTo>
                    <a:pt x="436" y="0"/>
                  </a:moveTo>
                  <a:lnTo>
                    <a:pt x="436" y="0"/>
                  </a:lnTo>
                  <a:lnTo>
                    <a:pt x="404" y="2"/>
                  </a:lnTo>
                  <a:lnTo>
                    <a:pt x="375" y="3"/>
                  </a:lnTo>
                  <a:lnTo>
                    <a:pt x="375" y="3"/>
                  </a:lnTo>
                  <a:lnTo>
                    <a:pt x="335" y="6"/>
                  </a:lnTo>
                  <a:lnTo>
                    <a:pt x="298" y="11"/>
                  </a:lnTo>
                  <a:lnTo>
                    <a:pt x="263" y="17"/>
                  </a:lnTo>
                  <a:lnTo>
                    <a:pt x="228" y="23"/>
                  </a:lnTo>
                  <a:lnTo>
                    <a:pt x="168" y="36"/>
                  </a:lnTo>
                  <a:lnTo>
                    <a:pt x="114" y="49"/>
                  </a:lnTo>
                  <a:lnTo>
                    <a:pt x="71" y="63"/>
                  </a:lnTo>
                  <a:lnTo>
                    <a:pt x="37" y="75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147"/>
                  </a:lnTo>
                  <a:lnTo>
                    <a:pt x="1610" y="147"/>
                  </a:lnTo>
                  <a:lnTo>
                    <a:pt x="1610" y="147"/>
                  </a:lnTo>
                  <a:lnTo>
                    <a:pt x="1611" y="146"/>
                  </a:lnTo>
                  <a:lnTo>
                    <a:pt x="1611" y="146"/>
                  </a:lnTo>
                  <a:lnTo>
                    <a:pt x="1614" y="138"/>
                  </a:lnTo>
                  <a:lnTo>
                    <a:pt x="1614" y="138"/>
                  </a:lnTo>
                  <a:lnTo>
                    <a:pt x="1618" y="115"/>
                  </a:lnTo>
                  <a:lnTo>
                    <a:pt x="1620" y="89"/>
                  </a:lnTo>
                  <a:lnTo>
                    <a:pt x="1620" y="89"/>
                  </a:lnTo>
                  <a:lnTo>
                    <a:pt x="1578" y="89"/>
                  </a:lnTo>
                  <a:lnTo>
                    <a:pt x="1483" y="91"/>
                  </a:lnTo>
                  <a:lnTo>
                    <a:pt x="1483" y="91"/>
                  </a:lnTo>
                  <a:lnTo>
                    <a:pt x="1320" y="89"/>
                  </a:lnTo>
                  <a:lnTo>
                    <a:pt x="1320" y="89"/>
                  </a:lnTo>
                  <a:lnTo>
                    <a:pt x="1284" y="88"/>
                  </a:lnTo>
                  <a:lnTo>
                    <a:pt x="1243" y="85"/>
                  </a:lnTo>
                  <a:lnTo>
                    <a:pt x="1143" y="75"/>
                  </a:lnTo>
                  <a:lnTo>
                    <a:pt x="1030" y="60"/>
                  </a:lnTo>
                  <a:lnTo>
                    <a:pt x="907" y="43"/>
                  </a:lnTo>
                  <a:lnTo>
                    <a:pt x="779" y="28"/>
                  </a:lnTo>
                  <a:lnTo>
                    <a:pt x="655" y="14"/>
                  </a:lnTo>
                  <a:lnTo>
                    <a:pt x="595" y="9"/>
                  </a:lnTo>
                  <a:lnTo>
                    <a:pt x="539" y="5"/>
                  </a:lnTo>
                  <a:lnTo>
                    <a:pt x="485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128">
              <a:extLst>
                <a:ext uri="{FF2B5EF4-FFF2-40B4-BE49-F238E27FC236}">
                  <a16:creationId xmlns:a16="http://schemas.microsoft.com/office/drawing/2014/main" id="{29FD0505-7004-37B0-C679-4F6BC7E86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" y="2486"/>
              <a:ext cx="1155" cy="477"/>
            </a:xfrm>
            <a:custGeom>
              <a:avLst/>
              <a:gdLst>
                <a:gd name="T0" fmla="*/ 2963 w 3466"/>
                <a:gd name="T1" fmla="*/ 1350 h 1433"/>
                <a:gd name="T2" fmla="*/ 2962 w 3466"/>
                <a:gd name="T3" fmla="*/ 1351 h 1433"/>
                <a:gd name="T4" fmla="*/ 2962 w 3466"/>
                <a:gd name="T5" fmla="*/ 1354 h 1433"/>
                <a:gd name="T6" fmla="*/ 1353 w 3466"/>
                <a:gd name="T7" fmla="*/ 1299 h 1433"/>
                <a:gd name="T8" fmla="*/ 1343 w 3466"/>
                <a:gd name="T9" fmla="*/ 1374 h 1433"/>
                <a:gd name="T10" fmla="*/ 1344 w 3466"/>
                <a:gd name="T11" fmla="*/ 1420 h 1433"/>
                <a:gd name="T12" fmla="*/ 1352 w 3466"/>
                <a:gd name="T13" fmla="*/ 1351 h 1433"/>
                <a:gd name="T14" fmla="*/ 3466 w 3466"/>
                <a:gd name="T15" fmla="*/ 0 h 1433"/>
                <a:gd name="T16" fmla="*/ 101 w 3466"/>
                <a:gd name="T17" fmla="*/ 7 h 1433"/>
                <a:gd name="T18" fmla="*/ 43 w 3466"/>
                <a:gd name="T19" fmla="*/ 68 h 1433"/>
                <a:gd name="T20" fmla="*/ 0 w 3466"/>
                <a:gd name="T21" fmla="*/ 123 h 1433"/>
                <a:gd name="T22" fmla="*/ 234 w 3466"/>
                <a:gd name="T23" fmla="*/ 92 h 1433"/>
                <a:gd name="T24" fmla="*/ 511 w 3466"/>
                <a:gd name="T25" fmla="*/ 67 h 1433"/>
                <a:gd name="T26" fmla="*/ 683 w 3466"/>
                <a:gd name="T27" fmla="*/ 61 h 1433"/>
                <a:gd name="T28" fmla="*/ 765 w 3466"/>
                <a:gd name="T29" fmla="*/ 64 h 1433"/>
                <a:gd name="T30" fmla="*/ 875 w 3466"/>
                <a:gd name="T31" fmla="*/ 74 h 1433"/>
                <a:gd name="T32" fmla="*/ 960 w 3466"/>
                <a:gd name="T33" fmla="*/ 95 h 1433"/>
                <a:gd name="T34" fmla="*/ 1003 w 3466"/>
                <a:gd name="T35" fmla="*/ 114 h 1433"/>
                <a:gd name="T36" fmla="*/ 1096 w 3466"/>
                <a:gd name="T37" fmla="*/ 169 h 1433"/>
                <a:gd name="T38" fmla="*/ 1237 w 3466"/>
                <a:gd name="T39" fmla="*/ 285 h 1433"/>
                <a:gd name="T40" fmla="*/ 1325 w 3466"/>
                <a:gd name="T41" fmla="*/ 380 h 1433"/>
                <a:gd name="T42" fmla="*/ 1381 w 3466"/>
                <a:gd name="T43" fmla="*/ 456 h 1433"/>
                <a:gd name="T44" fmla="*/ 1429 w 3466"/>
                <a:gd name="T45" fmla="*/ 535 h 1433"/>
                <a:gd name="T46" fmla="*/ 1463 w 3466"/>
                <a:gd name="T47" fmla="*/ 616 h 1433"/>
                <a:gd name="T48" fmla="*/ 1482 w 3466"/>
                <a:gd name="T49" fmla="*/ 696 h 1433"/>
                <a:gd name="T50" fmla="*/ 1485 w 3466"/>
                <a:gd name="T51" fmla="*/ 777 h 1433"/>
                <a:gd name="T52" fmla="*/ 1468 w 3466"/>
                <a:gd name="T53" fmla="*/ 867 h 1433"/>
                <a:gd name="T54" fmla="*/ 1416 w 3466"/>
                <a:gd name="T55" fmla="*/ 1063 h 1433"/>
                <a:gd name="T56" fmla="*/ 1355 w 3466"/>
                <a:gd name="T57" fmla="*/ 1292 h 1433"/>
                <a:gd name="T58" fmla="*/ 1423 w 3466"/>
                <a:gd name="T59" fmla="*/ 1267 h 1433"/>
                <a:gd name="T60" fmla="*/ 1580 w 3466"/>
                <a:gd name="T61" fmla="*/ 1227 h 1433"/>
                <a:gd name="T62" fmla="*/ 1687 w 3466"/>
                <a:gd name="T63" fmla="*/ 1210 h 1433"/>
                <a:gd name="T64" fmla="*/ 1756 w 3466"/>
                <a:gd name="T65" fmla="*/ 1206 h 1433"/>
                <a:gd name="T66" fmla="*/ 1837 w 3466"/>
                <a:gd name="T67" fmla="*/ 1206 h 1433"/>
                <a:gd name="T68" fmla="*/ 2007 w 3466"/>
                <a:gd name="T69" fmla="*/ 1218 h 1433"/>
                <a:gd name="T70" fmla="*/ 2382 w 3466"/>
                <a:gd name="T71" fmla="*/ 1264 h 1433"/>
                <a:gd name="T72" fmla="*/ 2636 w 3466"/>
                <a:gd name="T73" fmla="*/ 1292 h 1433"/>
                <a:gd name="T74" fmla="*/ 2835 w 3466"/>
                <a:gd name="T75" fmla="*/ 1295 h 1433"/>
                <a:gd name="T76" fmla="*/ 2972 w 3466"/>
                <a:gd name="T77" fmla="*/ 1293 h 1433"/>
                <a:gd name="T78" fmla="*/ 2969 w 3466"/>
                <a:gd name="T79" fmla="*/ 1222 h 1433"/>
                <a:gd name="T80" fmla="*/ 2948 w 3466"/>
                <a:gd name="T81" fmla="*/ 1071 h 1433"/>
                <a:gd name="T82" fmla="*/ 2936 w 3466"/>
                <a:gd name="T83" fmla="*/ 983 h 1433"/>
                <a:gd name="T84" fmla="*/ 2947 w 3466"/>
                <a:gd name="T85" fmla="*/ 867 h 1433"/>
                <a:gd name="T86" fmla="*/ 2916 w 3466"/>
                <a:gd name="T87" fmla="*/ 835 h 1433"/>
                <a:gd name="T88" fmla="*/ 2801 w 3466"/>
                <a:gd name="T89" fmla="*/ 585 h 1433"/>
                <a:gd name="T90" fmla="*/ 2773 w 3466"/>
                <a:gd name="T91" fmla="*/ 515 h 1433"/>
                <a:gd name="T92" fmla="*/ 2767 w 3466"/>
                <a:gd name="T93" fmla="*/ 471 h 1433"/>
                <a:gd name="T94" fmla="*/ 2774 w 3466"/>
                <a:gd name="T95" fmla="*/ 425 h 1433"/>
                <a:gd name="T96" fmla="*/ 2792 w 3466"/>
                <a:gd name="T97" fmla="*/ 379 h 1433"/>
                <a:gd name="T98" fmla="*/ 2847 w 3466"/>
                <a:gd name="T99" fmla="*/ 291 h 1433"/>
                <a:gd name="T100" fmla="*/ 2917 w 3466"/>
                <a:gd name="T101" fmla="*/ 218 h 1433"/>
                <a:gd name="T102" fmla="*/ 2985 w 3466"/>
                <a:gd name="T103" fmla="*/ 171 h 1433"/>
                <a:gd name="T104" fmla="*/ 3019 w 3466"/>
                <a:gd name="T105" fmla="*/ 159 h 1433"/>
                <a:gd name="T106" fmla="*/ 3060 w 3466"/>
                <a:gd name="T107" fmla="*/ 150 h 1433"/>
                <a:gd name="T108" fmla="*/ 3270 w 3466"/>
                <a:gd name="T10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6" h="1433">
                  <a:moveTo>
                    <a:pt x="2966" y="1342"/>
                  </a:moveTo>
                  <a:lnTo>
                    <a:pt x="2966" y="1342"/>
                  </a:lnTo>
                  <a:lnTo>
                    <a:pt x="2963" y="1350"/>
                  </a:lnTo>
                  <a:lnTo>
                    <a:pt x="2963" y="1350"/>
                  </a:lnTo>
                  <a:lnTo>
                    <a:pt x="2962" y="1351"/>
                  </a:lnTo>
                  <a:lnTo>
                    <a:pt x="2962" y="1351"/>
                  </a:lnTo>
                  <a:lnTo>
                    <a:pt x="2960" y="1357"/>
                  </a:lnTo>
                  <a:lnTo>
                    <a:pt x="2960" y="1357"/>
                  </a:lnTo>
                  <a:lnTo>
                    <a:pt x="2962" y="1354"/>
                  </a:lnTo>
                  <a:lnTo>
                    <a:pt x="2962" y="1354"/>
                  </a:lnTo>
                  <a:lnTo>
                    <a:pt x="2966" y="1342"/>
                  </a:lnTo>
                  <a:close/>
                  <a:moveTo>
                    <a:pt x="1353" y="1299"/>
                  </a:moveTo>
                  <a:lnTo>
                    <a:pt x="1353" y="1299"/>
                  </a:lnTo>
                  <a:lnTo>
                    <a:pt x="1347" y="1338"/>
                  </a:lnTo>
                  <a:lnTo>
                    <a:pt x="1343" y="1374"/>
                  </a:lnTo>
                  <a:lnTo>
                    <a:pt x="1343" y="1390"/>
                  </a:lnTo>
                  <a:lnTo>
                    <a:pt x="1343" y="1406"/>
                  </a:lnTo>
                  <a:lnTo>
                    <a:pt x="1344" y="1420"/>
                  </a:lnTo>
                  <a:lnTo>
                    <a:pt x="1347" y="1433"/>
                  </a:lnTo>
                  <a:lnTo>
                    <a:pt x="1347" y="1433"/>
                  </a:lnTo>
                  <a:lnTo>
                    <a:pt x="1352" y="1351"/>
                  </a:lnTo>
                  <a:lnTo>
                    <a:pt x="1352" y="1351"/>
                  </a:lnTo>
                  <a:lnTo>
                    <a:pt x="1353" y="1299"/>
                  </a:lnTo>
                  <a:close/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01C2DD79-A36F-7A19-E279-21E225527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933"/>
              <a:ext cx="2" cy="5"/>
            </a:xfrm>
            <a:custGeom>
              <a:avLst/>
              <a:gdLst>
                <a:gd name="T0" fmla="*/ 6 w 6"/>
                <a:gd name="T1" fmla="*/ 0 h 15"/>
                <a:gd name="T2" fmla="*/ 6 w 6"/>
                <a:gd name="T3" fmla="*/ 0 h 15"/>
                <a:gd name="T4" fmla="*/ 3 w 6"/>
                <a:gd name="T5" fmla="*/ 8 h 15"/>
                <a:gd name="T6" fmla="*/ 3 w 6"/>
                <a:gd name="T7" fmla="*/ 8 h 15"/>
                <a:gd name="T8" fmla="*/ 2 w 6"/>
                <a:gd name="T9" fmla="*/ 9 h 15"/>
                <a:gd name="T10" fmla="*/ 2 w 6"/>
                <a:gd name="T11" fmla="*/ 9 h 15"/>
                <a:gd name="T12" fmla="*/ 0 w 6"/>
                <a:gd name="T13" fmla="*/ 15 h 15"/>
                <a:gd name="T14" fmla="*/ 0 w 6"/>
                <a:gd name="T15" fmla="*/ 15 h 15"/>
                <a:gd name="T16" fmla="*/ 2 w 6"/>
                <a:gd name="T17" fmla="*/ 12 h 15"/>
                <a:gd name="T18" fmla="*/ 2 w 6"/>
                <a:gd name="T19" fmla="*/ 12 h 15"/>
                <a:gd name="T20" fmla="*/ 6 w 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6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30">
              <a:extLst>
                <a:ext uri="{FF2B5EF4-FFF2-40B4-BE49-F238E27FC236}">
                  <a16:creationId xmlns:a16="http://schemas.microsoft.com/office/drawing/2014/main" id="{F070AA9F-5BAA-0856-E435-DF509A3D0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19"/>
              <a:ext cx="4" cy="44"/>
            </a:xfrm>
            <a:custGeom>
              <a:avLst/>
              <a:gdLst>
                <a:gd name="T0" fmla="*/ 10 w 10"/>
                <a:gd name="T1" fmla="*/ 0 h 134"/>
                <a:gd name="T2" fmla="*/ 10 w 10"/>
                <a:gd name="T3" fmla="*/ 0 h 134"/>
                <a:gd name="T4" fmla="*/ 4 w 10"/>
                <a:gd name="T5" fmla="*/ 39 h 134"/>
                <a:gd name="T6" fmla="*/ 0 w 10"/>
                <a:gd name="T7" fmla="*/ 75 h 134"/>
                <a:gd name="T8" fmla="*/ 0 w 10"/>
                <a:gd name="T9" fmla="*/ 91 h 134"/>
                <a:gd name="T10" fmla="*/ 0 w 10"/>
                <a:gd name="T11" fmla="*/ 107 h 134"/>
                <a:gd name="T12" fmla="*/ 1 w 10"/>
                <a:gd name="T13" fmla="*/ 121 h 134"/>
                <a:gd name="T14" fmla="*/ 4 w 10"/>
                <a:gd name="T15" fmla="*/ 134 h 134"/>
                <a:gd name="T16" fmla="*/ 4 w 10"/>
                <a:gd name="T17" fmla="*/ 134 h 134"/>
                <a:gd name="T18" fmla="*/ 9 w 10"/>
                <a:gd name="T19" fmla="*/ 52 h 134"/>
                <a:gd name="T20" fmla="*/ 9 w 10"/>
                <a:gd name="T21" fmla="*/ 52 h 134"/>
                <a:gd name="T22" fmla="*/ 10 w 1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4">
                  <a:moveTo>
                    <a:pt x="10" y="0"/>
                  </a:moveTo>
                  <a:lnTo>
                    <a:pt x="10" y="0"/>
                  </a:lnTo>
                  <a:lnTo>
                    <a:pt x="4" y="39"/>
                  </a:lnTo>
                  <a:lnTo>
                    <a:pt x="0" y="75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1" y="121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31">
              <a:extLst>
                <a:ext uri="{FF2B5EF4-FFF2-40B4-BE49-F238E27FC236}">
                  <a16:creationId xmlns:a16="http://schemas.microsoft.com/office/drawing/2014/main" id="{E2056067-296A-5482-8F00-65683719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486"/>
              <a:ext cx="1155" cy="431"/>
            </a:xfrm>
            <a:custGeom>
              <a:avLst/>
              <a:gdLst>
                <a:gd name="T0" fmla="*/ 110 w 3466"/>
                <a:gd name="T1" fmla="*/ 0 h 1295"/>
                <a:gd name="T2" fmla="*/ 61 w 3466"/>
                <a:gd name="T3" fmla="*/ 48 h 1295"/>
                <a:gd name="T4" fmla="*/ 0 w 3466"/>
                <a:gd name="T5" fmla="*/ 123 h 1295"/>
                <a:gd name="T6" fmla="*/ 141 w 3466"/>
                <a:gd name="T7" fmla="*/ 104 h 1295"/>
                <a:gd name="T8" fmla="*/ 453 w 3466"/>
                <a:gd name="T9" fmla="*/ 71 h 1295"/>
                <a:gd name="T10" fmla="*/ 627 w 3466"/>
                <a:gd name="T11" fmla="*/ 62 h 1295"/>
                <a:gd name="T12" fmla="*/ 725 w 3466"/>
                <a:gd name="T13" fmla="*/ 62 h 1295"/>
                <a:gd name="T14" fmla="*/ 841 w 3466"/>
                <a:gd name="T15" fmla="*/ 70 h 1295"/>
                <a:gd name="T16" fmla="*/ 934 w 3466"/>
                <a:gd name="T17" fmla="*/ 86 h 1295"/>
                <a:gd name="T18" fmla="*/ 980 w 3466"/>
                <a:gd name="T19" fmla="*/ 104 h 1295"/>
                <a:gd name="T20" fmla="*/ 1049 w 3466"/>
                <a:gd name="T21" fmla="*/ 140 h 1295"/>
                <a:gd name="T22" fmla="*/ 1191 w 3466"/>
                <a:gd name="T23" fmla="*/ 244 h 1295"/>
                <a:gd name="T24" fmla="*/ 1304 w 3466"/>
                <a:gd name="T25" fmla="*/ 355 h 1295"/>
                <a:gd name="T26" fmla="*/ 1364 w 3466"/>
                <a:gd name="T27" fmla="*/ 429 h 1295"/>
                <a:gd name="T28" fmla="*/ 1414 w 3466"/>
                <a:gd name="T29" fmla="*/ 508 h 1295"/>
                <a:gd name="T30" fmla="*/ 1453 w 3466"/>
                <a:gd name="T31" fmla="*/ 588 h 1295"/>
                <a:gd name="T32" fmla="*/ 1478 w 3466"/>
                <a:gd name="T33" fmla="*/ 670 h 1295"/>
                <a:gd name="T34" fmla="*/ 1487 w 3466"/>
                <a:gd name="T35" fmla="*/ 750 h 1295"/>
                <a:gd name="T36" fmla="*/ 1481 w 3466"/>
                <a:gd name="T37" fmla="*/ 802 h 1295"/>
                <a:gd name="T38" fmla="*/ 1433 w 3466"/>
                <a:gd name="T39" fmla="*/ 999 h 1295"/>
                <a:gd name="T40" fmla="*/ 1367 w 3466"/>
                <a:gd name="T41" fmla="*/ 1240 h 1295"/>
                <a:gd name="T42" fmla="*/ 1389 w 3466"/>
                <a:gd name="T43" fmla="*/ 1279 h 1295"/>
                <a:gd name="T44" fmla="*/ 1520 w 3466"/>
                <a:gd name="T45" fmla="*/ 1240 h 1295"/>
                <a:gd name="T46" fmla="*/ 1650 w 3466"/>
                <a:gd name="T47" fmla="*/ 1215 h 1295"/>
                <a:gd name="T48" fmla="*/ 1727 w 3466"/>
                <a:gd name="T49" fmla="*/ 1207 h 1295"/>
                <a:gd name="T50" fmla="*/ 1788 w 3466"/>
                <a:gd name="T51" fmla="*/ 1204 h 1295"/>
                <a:gd name="T52" fmla="*/ 1947 w 3466"/>
                <a:gd name="T53" fmla="*/ 1213 h 1295"/>
                <a:gd name="T54" fmla="*/ 2259 w 3466"/>
                <a:gd name="T55" fmla="*/ 1247 h 1295"/>
                <a:gd name="T56" fmla="*/ 2595 w 3466"/>
                <a:gd name="T57" fmla="*/ 1289 h 1295"/>
                <a:gd name="T58" fmla="*/ 2672 w 3466"/>
                <a:gd name="T59" fmla="*/ 1293 h 1295"/>
                <a:gd name="T60" fmla="*/ 2930 w 3466"/>
                <a:gd name="T61" fmla="*/ 1293 h 1295"/>
                <a:gd name="T62" fmla="*/ 2972 w 3466"/>
                <a:gd name="T63" fmla="*/ 1258 h 1295"/>
                <a:gd name="T64" fmla="*/ 2960 w 3466"/>
                <a:gd name="T65" fmla="*/ 1145 h 1295"/>
                <a:gd name="T66" fmla="*/ 2938 w 3466"/>
                <a:gd name="T67" fmla="*/ 1010 h 1295"/>
                <a:gd name="T68" fmla="*/ 2941 w 3466"/>
                <a:gd name="T69" fmla="*/ 910 h 1295"/>
                <a:gd name="T70" fmla="*/ 2930 w 3466"/>
                <a:gd name="T71" fmla="*/ 866 h 1295"/>
                <a:gd name="T72" fmla="*/ 2826 w 3466"/>
                <a:gd name="T73" fmla="*/ 644 h 1295"/>
                <a:gd name="T74" fmla="*/ 2777 w 3466"/>
                <a:gd name="T75" fmla="*/ 529 h 1295"/>
                <a:gd name="T76" fmla="*/ 2768 w 3466"/>
                <a:gd name="T77" fmla="*/ 486 h 1295"/>
                <a:gd name="T78" fmla="*/ 2771 w 3466"/>
                <a:gd name="T79" fmla="*/ 440 h 1295"/>
                <a:gd name="T80" fmla="*/ 2785 w 3466"/>
                <a:gd name="T81" fmla="*/ 394 h 1295"/>
                <a:gd name="T82" fmla="*/ 2826 w 3466"/>
                <a:gd name="T83" fmla="*/ 319 h 1295"/>
                <a:gd name="T84" fmla="*/ 2893 w 3466"/>
                <a:gd name="T85" fmla="*/ 241 h 1295"/>
                <a:gd name="T86" fmla="*/ 2963 w 3466"/>
                <a:gd name="T87" fmla="*/ 183 h 1295"/>
                <a:gd name="T88" fmla="*/ 3012 w 3466"/>
                <a:gd name="T89" fmla="*/ 160 h 1295"/>
                <a:gd name="T90" fmla="*/ 3037 w 3466"/>
                <a:gd name="T91" fmla="*/ 156 h 1295"/>
                <a:gd name="T92" fmla="*/ 3193 w 3466"/>
                <a:gd name="T93" fmla="*/ 105 h 1295"/>
                <a:gd name="T94" fmla="*/ 3466 w 3466"/>
                <a:gd name="T95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66" h="1295"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2">
              <a:extLst>
                <a:ext uri="{FF2B5EF4-FFF2-40B4-BE49-F238E27FC236}">
                  <a16:creationId xmlns:a16="http://schemas.microsoft.com/office/drawing/2014/main" id="{C3D4F7C8-688B-8C3A-0B7C-BC796E5F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33">
              <a:extLst>
                <a:ext uri="{FF2B5EF4-FFF2-40B4-BE49-F238E27FC236}">
                  <a16:creationId xmlns:a16="http://schemas.microsoft.com/office/drawing/2014/main" id="{FBBC512E-B7E9-C246-35FE-27FFCEE3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134">
              <a:extLst>
                <a:ext uri="{FF2B5EF4-FFF2-40B4-BE49-F238E27FC236}">
                  <a16:creationId xmlns:a16="http://schemas.microsoft.com/office/drawing/2014/main" id="{1424FE80-FE70-A21C-115D-6394145D6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135">
              <a:extLst>
                <a:ext uri="{FF2B5EF4-FFF2-40B4-BE49-F238E27FC236}">
                  <a16:creationId xmlns:a16="http://schemas.microsoft.com/office/drawing/2014/main" id="{3ACE0053-9E4A-C0FF-4801-C8345CA5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136">
              <a:extLst>
                <a:ext uri="{FF2B5EF4-FFF2-40B4-BE49-F238E27FC236}">
                  <a16:creationId xmlns:a16="http://schemas.microsoft.com/office/drawing/2014/main" id="{4017A3FD-18F2-3A63-2CBD-AE8255F22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732"/>
              <a:ext cx="1250" cy="759"/>
            </a:xfrm>
            <a:custGeom>
              <a:avLst/>
              <a:gdLst>
                <a:gd name="T0" fmla="*/ 423 w 3749"/>
                <a:gd name="T1" fmla="*/ 42 h 2276"/>
                <a:gd name="T2" fmla="*/ 1788 w 3749"/>
                <a:gd name="T3" fmla="*/ 42 h 2276"/>
                <a:gd name="T4" fmla="*/ 3222 w 3749"/>
                <a:gd name="T5" fmla="*/ 42 h 2276"/>
                <a:gd name="T6" fmla="*/ 3582 w 3749"/>
                <a:gd name="T7" fmla="*/ 45 h 2276"/>
                <a:gd name="T8" fmla="*/ 3640 w 3749"/>
                <a:gd name="T9" fmla="*/ 67 h 2276"/>
                <a:gd name="T10" fmla="*/ 3683 w 3749"/>
                <a:gd name="T11" fmla="*/ 108 h 2276"/>
                <a:gd name="T12" fmla="*/ 3705 w 3749"/>
                <a:gd name="T13" fmla="*/ 165 h 2276"/>
                <a:gd name="T14" fmla="*/ 3703 w 3749"/>
                <a:gd name="T15" fmla="*/ 258 h 2276"/>
                <a:gd name="T16" fmla="*/ 3662 w 3749"/>
                <a:gd name="T17" fmla="*/ 953 h 2276"/>
                <a:gd name="T18" fmla="*/ 3583 w 3749"/>
                <a:gd name="T19" fmla="*/ 2230 h 2276"/>
                <a:gd name="T20" fmla="*/ 3602 w 3749"/>
                <a:gd name="T21" fmla="*/ 2233 h 2276"/>
                <a:gd name="T22" fmla="*/ 2438 w 3749"/>
                <a:gd name="T23" fmla="*/ 2233 h 2276"/>
                <a:gd name="T24" fmla="*/ 585 w 3749"/>
                <a:gd name="T25" fmla="*/ 2233 h 2276"/>
                <a:gd name="T26" fmla="*/ 215 w 3749"/>
                <a:gd name="T27" fmla="*/ 2233 h 2276"/>
                <a:gd name="T28" fmla="*/ 169 w 3749"/>
                <a:gd name="T29" fmla="*/ 2233 h 2276"/>
                <a:gd name="T30" fmla="*/ 184 w 3749"/>
                <a:gd name="T31" fmla="*/ 2254 h 2276"/>
                <a:gd name="T32" fmla="*/ 132 w 3749"/>
                <a:gd name="T33" fmla="*/ 1494 h 2276"/>
                <a:gd name="T34" fmla="*/ 53 w 3749"/>
                <a:gd name="T35" fmla="*/ 370 h 2276"/>
                <a:gd name="T36" fmla="*/ 43 w 3749"/>
                <a:gd name="T37" fmla="*/ 193 h 2276"/>
                <a:gd name="T38" fmla="*/ 61 w 3749"/>
                <a:gd name="T39" fmla="*/ 117 h 2276"/>
                <a:gd name="T40" fmla="*/ 98 w 3749"/>
                <a:gd name="T41" fmla="*/ 74 h 2276"/>
                <a:gd name="T42" fmla="*/ 148 w 3749"/>
                <a:gd name="T43" fmla="*/ 48 h 2276"/>
                <a:gd name="T44" fmla="*/ 190 w 3749"/>
                <a:gd name="T45" fmla="*/ 42 h 2276"/>
                <a:gd name="T46" fmla="*/ 209 w 3749"/>
                <a:gd name="T47" fmla="*/ 28 h 2276"/>
                <a:gd name="T48" fmla="*/ 202 w 3749"/>
                <a:gd name="T49" fmla="*/ 3 h 2276"/>
                <a:gd name="T50" fmla="*/ 190 w 3749"/>
                <a:gd name="T51" fmla="*/ 0 h 2276"/>
                <a:gd name="T52" fmla="*/ 113 w 3749"/>
                <a:gd name="T53" fmla="*/ 18 h 2276"/>
                <a:gd name="T54" fmla="*/ 52 w 3749"/>
                <a:gd name="T55" fmla="*/ 62 h 2276"/>
                <a:gd name="T56" fmla="*/ 12 w 3749"/>
                <a:gd name="T57" fmla="*/ 128 h 2276"/>
                <a:gd name="T58" fmla="*/ 1 w 3749"/>
                <a:gd name="T59" fmla="*/ 206 h 2276"/>
                <a:gd name="T60" fmla="*/ 38 w 3749"/>
                <a:gd name="T61" fmla="*/ 759 h 2276"/>
                <a:gd name="T62" fmla="*/ 121 w 3749"/>
                <a:gd name="T63" fmla="*/ 1965 h 2276"/>
                <a:gd name="T64" fmla="*/ 142 w 3749"/>
                <a:gd name="T65" fmla="*/ 2250 h 2276"/>
                <a:gd name="T66" fmla="*/ 144 w 3749"/>
                <a:gd name="T67" fmla="*/ 2262 h 2276"/>
                <a:gd name="T68" fmla="*/ 163 w 3749"/>
                <a:gd name="T69" fmla="*/ 2275 h 2276"/>
                <a:gd name="T70" fmla="*/ 1327 w 3749"/>
                <a:gd name="T71" fmla="*/ 2275 h 2276"/>
                <a:gd name="T72" fmla="*/ 3181 w 3749"/>
                <a:gd name="T73" fmla="*/ 2275 h 2276"/>
                <a:gd name="T74" fmla="*/ 3530 w 3749"/>
                <a:gd name="T75" fmla="*/ 2276 h 2276"/>
                <a:gd name="T76" fmla="*/ 3602 w 3749"/>
                <a:gd name="T77" fmla="*/ 2275 h 2276"/>
                <a:gd name="T78" fmla="*/ 3622 w 3749"/>
                <a:gd name="T79" fmla="*/ 2262 h 2276"/>
                <a:gd name="T80" fmla="*/ 3645 w 3749"/>
                <a:gd name="T81" fmla="*/ 1898 h 2276"/>
                <a:gd name="T82" fmla="*/ 3735 w 3749"/>
                <a:gd name="T83" fmla="*/ 422 h 2276"/>
                <a:gd name="T84" fmla="*/ 3749 w 3749"/>
                <a:gd name="T85" fmla="*/ 198 h 2276"/>
                <a:gd name="T86" fmla="*/ 3743 w 3749"/>
                <a:gd name="T87" fmla="*/ 140 h 2276"/>
                <a:gd name="T88" fmla="*/ 3720 w 3749"/>
                <a:gd name="T89" fmla="*/ 88 h 2276"/>
                <a:gd name="T90" fmla="*/ 3684 w 3749"/>
                <a:gd name="T91" fmla="*/ 45 h 2276"/>
                <a:gd name="T92" fmla="*/ 3635 w 3749"/>
                <a:gd name="T93" fmla="*/ 15 h 2276"/>
                <a:gd name="T94" fmla="*/ 3591 w 3749"/>
                <a:gd name="T95" fmla="*/ 3 h 2276"/>
                <a:gd name="T96" fmla="*/ 3516 w 3749"/>
                <a:gd name="T97" fmla="*/ 0 h 2276"/>
                <a:gd name="T98" fmla="*/ 2781 w 3749"/>
                <a:gd name="T99" fmla="*/ 0 h 2276"/>
                <a:gd name="T100" fmla="*/ 1204 w 3749"/>
                <a:gd name="T101" fmla="*/ 0 h 2276"/>
                <a:gd name="T102" fmla="*/ 205 w 3749"/>
                <a:gd name="T103" fmla="*/ 0 h 2276"/>
                <a:gd name="T104" fmla="*/ 181 w 3749"/>
                <a:gd name="T105" fmla="*/ 2 h 2276"/>
                <a:gd name="T106" fmla="*/ 170 w 3749"/>
                <a:gd name="T107" fmla="*/ 21 h 2276"/>
                <a:gd name="T108" fmla="*/ 181 w 3749"/>
                <a:gd name="T109" fmla="*/ 4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49" h="2276">
                  <a:moveTo>
                    <a:pt x="190" y="42"/>
                  </a:moveTo>
                  <a:lnTo>
                    <a:pt x="190" y="42"/>
                  </a:lnTo>
                  <a:lnTo>
                    <a:pt x="423" y="42"/>
                  </a:lnTo>
                  <a:lnTo>
                    <a:pt x="423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788" y="42"/>
                  </a:lnTo>
                  <a:lnTo>
                    <a:pt x="1788" y="42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3222" y="42"/>
                  </a:lnTo>
                  <a:lnTo>
                    <a:pt x="3222" y="42"/>
                  </a:lnTo>
                  <a:lnTo>
                    <a:pt x="3549" y="42"/>
                  </a:lnTo>
                  <a:lnTo>
                    <a:pt x="3549" y="42"/>
                  </a:lnTo>
                  <a:lnTo>
                    <a:pt x="3565" y="42"/>
                  </a:lnTo>
                  <a:lnTo>
                    <a:pt x="3582" y="45"/>
                  </a:lnTo>
                  <a:lnTo>
                    <a:pt x="3598" y="48"/>
                  </a:lnTo>
                  <a:lnTo>
                    <a:pt x="3613" y="54"/>
                  </a:lnTo>
                  <a:lnTo>
                    <a:pt x="3626" y="59"/>
                  </a:lnTo>
                  <a:lnTo>
                    <a:pt x="3640" y="67"/>
                  </a:lnTo>
                  <a:lnTo>
                    <a:pt x="3653" y="76"/>
                  </a:lnTo>
                  <a:lnTo>
                    <a:pt x="3663" y="85"/>
                  </a:lnTo>
                  <a:lnTo>
                    <a:pt x="3674" y="97"/>
                  </a:lnTo>
                  <a:lnTo>
                    <a:pt x="3683" y="108"/>
                  </a:lnTo>
                  <a:lnTo>
                    <a:pt x="3690" y="120"/>
                  </a:lnTo>
                  <a:lnTo>
                    <a:pt x="3697" y="135"/>
                  </a:lnTo>
                  <a:lnTo>
                    <a:pt x="3702" y="150"/>
                  </a:lnTo>
                  <a:lnTo>
                    <a:pt x="3705" y="165"/>
                  </a:lnTo>
                  <a:lnTo>
                    <a:pt x="3708" y="181"/>
                  </a:lnTo>
                  <a:lnTo>
                    <a:pt x="3708" y="199"/>
                  </a:lnTo>
                  <a:lnTo>
                    <a:pt x="3708" y="199"/>
                  </a:lnTo>
                  <a:lnTo>
                    <a:pt x="3703" y="258"/>
                  </a:lnTo>
                  <a:lnTo>
                    <a:pt x="3700" y="319"/>
                  </a:lnTo>
                  <a:lnTo>
                    <a:pt x="3700" y="319"/>
                  </a:lnTo>
                  <a:lnTo>
                    <a:pt x="3662" y="953"/>
                  </a:lnTo>
                  <a:lnTo>
                    <a:pt x="3662" y="953"/>
                  </a:lnTo>
                  <a:lnTo>
                    <a:pt x="3613" y="1740"/>
                  </a:lnTo>
                  <a:lnTo>
                    <a:pt x="3613" y="1740"/>
                  </a:lnTo>
                  <a:lnTo>
                    <a:pt x="3583" y="2230"/>
                  </a:lnTo>
                  <a:lnTo>
                    <a:pt x="3583" y="2230"/>
                  </a:lnTo>
                  <a:lnTo>
                    <a:pt x="3582" y="2254"/>
                  </a:lnTo>
                  <a:lnTo>
                    <a:pt x="3582" y="2254"/>
                  </a:lnTo>
                  <a:lnTo>
                    <a:pt x="3602" y="2233"/>
                  </a:lnTo>
                  <a:lnTo>
                    <a:pt x="3602" y="2233"/>
                  </a:lnTo>
                  <a:lnTo>
                    <a:pt x="3259" y="2233"/>
                  </a:lnTo>
                  <a:lnTo>
                    <a:pt x="3259" y="2233"/>
                  </a:lnTo>
                  <a:lnTo>
                    <a:pt x="2438" y="2233"/>
                  </a:lnTo>
                  <a:lnTo>
                    <a:pt x="2438" y="2233"/>
                  </a:lnTo>
                  <a:lnTo>
                    <a:pt x="1445" y="2233"/>
                  </a:lnTo>
                  <a:lnTo>
                    <a:pt x="1445" y="2233"/>
                  </a:lnTo>
                  <a:lnTo>
                    <a:pt x="585" y="2233"/>
                  </a:lnTo>
                  <a:lnTo>
                    <a:pt x="585" y="2233"/>
                  </a:lnTo>
                  <a:lnTo>
                    <a:pt x="304" y="2233"/>
                  </a:lnTo>
                  <a:lnTo>
                    <a:pt x="304" y="2233"/>
                  </a:lnTo>
                  <a:lnTo>
                    <a:pt x="215" y="2233"/>
                  </a:lnTo>
                  <a:lnTo>
                    <a:pt x="215" y="2233"/>
                  </a:lnTo>
                  <a:lnTo>
                    <a:pt x="191" y="2232"/>
                  </a:lnTo>
                  <a:lnTo>
                    <a:pt x="179" y="2232"/>
                  </a:lnTo>
                  <a:lnTo>
                    <a:pt x="169" y="2233"/>
                  </a:lnTo>
                  <a:lnTo>
                    <a:pt x="169" y="2233"/>
                  </a:lnTo>
                  <a:lnTo>
                    <a:pt x="163" y="2233"/>
                  </a:lnTo>
                  <a:lnTo>
                    <a:pt x="163" y="2233"/>
                  </a:lnTo>
                  <a:lnTo>
                    <a:pt x="184" y="2254"/>
                  </a:lnTo>
                  <a:lnTo>
                    <a:pt x="184" y="2254"/>
                  </a:lnTo>
                  <a:lnTo>
                    <a:pt x="169" y="2030"/>
                  </a:lnTo>
                  <a:lnTo>
                    <a:pt x="169" y="2030"/>
                  </a:lnTo>
                  <a:lnTo>
                    <a:pt x="132" y="1494"/>
                  </a:lnTo>
                  <a:lnTo>
                    <a:pt x="132" y="1494"/>
                  </a:lnTo>
                  <a:lnTo>
                    <a:pt x="89" y="870"/>
                  </a:lnTo>
                  <a:lnTo>
                    <a:pt x="89" y="8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3" y="212"/>
                  </a:lnTo>
                  <a:lnTo>
                    <a:pt x="43" y="193"/>
                  </a:lnTo>
                  <a:lnTo>
                    <a:pt x="44" y="172"/>
                  </a:lnTo>
                  <a:lnTo>
                    <a:pt x="47" y="153"/>
                  </a:lnTo>
                  <a:lnTo>
                    <a:pt x="53" y="135"/>
                  </a:lnTo>
                  <a:lnTo>
                    <a:pt x="61" y="117"/>
                  </a:lnTo>
                  <a:lnTo>
                    <a:pt x="72" y="100"/>
                  </a:lnTo>
                  <a:lnTo>
                    <a:pt x="86" y="83"/>
                  </a:lnTo>
                  <a:lnTo>
                    <a:pt x="86" y="83"/>
                  </a:lnTo>
                  <a:lnTo>
                    <a:pt x="98" y="74"/>
                  </a:lnTo>
                  <a:lnTo>
                    <a:pt x="110" y="65"/>
                  </a:lnTo>
                  <a:lnTo>
                    <a:pt x="121" y="58"/>
                  </a:lnTo>
                  <a:lnTo>
                    <a:pt x="135" y="54"/>
                  </a:lnTo>
                  <a:lnTo>
                    <a:pt x="148" y="48"/>
                  </a:lnTo>
                  <a:lnTo>
                    <a:pt x="162" y="45"/>
                  </a:lnTo>
                  <a:lnTo>
                    <a:pt x="175" y="43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4" y="42"/>
                  </a:lnTo>
                  <a:lnTo>
                    <a:pt x="199" y="40"/>
                  </a:lnTo>
                  <a:lnTo>
                    <a:pt x="205" y="34"/>
                  </a:lnTo>
                  <a:lnTo>
                    <a:pt x="209" y="28"/>
                  </a:lnTo>
                  <a:lnTo>
                    <a:pt x="211" y="21"/>
                  </a:lnTo>
                  <a:lnTo>
                    <a:pt x="209" y="13"/>
                  </a:lnTo>
                  <a:lnTo>
                    <a:pt x="205" y="6"/>
                  </a:lnTo>
                  <a:lnTo>
                    <a:pt x="202" y="3"/>
                  </a:lnTo>
                  <a:lnTo>
                    <a:pt x="199" y="2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9" y="2"/>
                  </a:lnTo>
                  <a:lnTo>
                    <a:pt x="150" y="5"/>
                  </a:lnTo>
                  <a:lnTo>
                    <a:pt x="130" y="10"/>
                  </a:lnTo>
                  <a:lnTo>
                    <a:pt x="113" y="18"/>
                  </a:lnTo>
                  <a:lnTo>
                    <a:pt x="95" y="27"/>
                  </a:lnTo>
                  <a:lnTo>
                    <a:pt x="80" y="37"/>
                  </a:lnTo>
                  <a:lnTo>
                    <a:pt x="65" y="49"/>
                  </a:lnTo>
                  <a:lnTo>
                    <a:pt x="52" y="62"/>
                  </a:lnTo>
                  <a:lnTo>
                    <a:pt x="38" y="77"/>
                  </a:lnTo>
                  <a:lnTo>
                    <a:pt x="28" y="92"/>
                  </a:lnTo>
                  <a:lnTo>
                    <a:pt x="19" y="110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3" y="165"/>
                  </a:lnTo>
                  <a:lnTo>
                    <a:pt x="0" y="18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38" y="759"/>
                  </a:lnTo>
                  <a:lnTo>
                    <a:pt x="38" y="759"/>
                  </a:lnTo>
                  <a:lnTo>
                    <a:pt x="83" y="1390"/>
                  </a:lnTo>
                  <a:lnTo>
                    <a:pt x="83" y="1390"/>
                  </a:lnTo>
                  <a:lnTo>
                    <a:pt x="121" y="1965"/>
                  </a:lnTo>
                  <a:lnTo>
                    <a:pt x="121" y="1965"/>
                  </a:lnTo>
                  <a:lnTo>
                    <a:pt x="130" y="2107"/>
                  </a:lnTo>
                  <a:lnTo>
                    <a:pt x="135" y="2178"/>
                  </a:lnTo>
                  <a:lnTo>
                    <a:pt x="142" y="2250"/>
                  </a:lnTo>
                  <a:lnTo>
                    <a:pt x="142" y="2250"/>
                  </a:lnTo>
                  <a:lnTo>
                    <a:pt x="142" y="2254"/>
                  </a:lnTo>
                  <a:lnTo>
                    <a:pt x="142" y="2254"/>
                  </a:lnTo>
                  <a:lnTo>
                    <a:pt x="144" y="2262"/>
                  </a:lnTo>
                  <a:lnTo>
                    <a:pt x="148" y="2269"/>
                  </a:lnTo>
                  <a:lnTo>
                    <a:pt x="156" y="2273"/>
                  </a:lnTo>
                  <a:lnTo>
                    <a:pt x="159" y="2275"/>
                  </a:lnTo>
                  <a:lnTo>
                    <a:pt x="163" y="2275"/>
                  </a:lnTo>
                  <a:lnTo>
                    <a:pt x="163" y="2275"/>
                  </a:lnTo>
                  <a:lnTo>
                    <a:pt x="506" y="2275"/>
                  </a:lnTo>
                  <a:lnTo>
                    <a:pt x="506" y="2275"/>
                  </a:lnTo>
                  <a:lnTo>
                    <a:pt x="1327" y="2275"/>
                  </a:lnTo>
                  <a:lnTo>
                    <a:pt x="1327" y="2275"/>
                  </a:lnTo>
                  <a:lnTo>
                    <a:pt x="2321" y="2275"/>
                  </a:lnTo>
                  <a:lnTo>
                    <a:pt x="2321" y="2275"/>
                  </a:lnTo>
                  <a:lnTo>
                    <a:pt x="3181" y="2275"/>
                  </a:lnTo>
                  <a:lnTo>
                    <a:pt x="3181" y="2275"/>
                  </a:lnTo>
                  <a:lnTo>
                    <a:pt x="3461" y="2275"/>
                  </a:lnTo>
                  <a:lnTo>
                    <a:pt x="3461" y="2275"/>
                  </a:lnTo>
                  <a:lnTo>
                    <a:pt x="3530" y="2276"/>
                  </a:lnTo>
                  <a:lnTo>
                    <a:pt x="3562" y="2276"/>
                  </a:lnTo>
                  <a:lnTo>
                    <a:pt x="3596" y="2275"/>
                  </a:lnTo>
                  <a:lnTo>
                    <a:pt x="3596" y="2275"/>
                  </a:lnTo>
                  <a:lnTo>
                    <a:pt x="3602" y="2275"/>
                  </a:lnTo>
                  <a:lnTo>
                    <a:pt x="3602" y="2275"/>
                  </a:lnTo>
                  <a:lnTo>
                    <a:pt x="3610" y="2273"/>
                  </a:lnTo>
                  <a:lnTo>
                    <a:pt x="3617" y="2269"/>
                  </a:lnTo>
                  <a:lnTo>
                    <a:pt x="3622" y="2262"/>
                  </a:lnTo>
                  <a:lnTo>
                    <a:pt x="3623" y="2254"/>
                  </a:lnTo>
                  <a:lnTo>
                    <a:pt x="3623" y="2254"/>
                  </a:lnTo>
                  <a:lnTo>
                    <a:pt x="3645" y="1898"/>
                  </a:lnTo>
                  <a:lnTo>
                    <a:pt x="3645" y="1898"/>
                  </a:lnTo>
                  <a:lnTo>
                    <a:pt x="3692" y="1135"/>
                  </a:lnTo>
                  <a:lnTo>
                    <a:pt x="3692" y="1135"/>
                  </a:lnTo>
                  <a:lnTo>
                    <a:pt x="3735" y="422"/>
                  </a:lnTo>
                  <a:lnTo>
                    <a:pt x="3735" y="422"/>
                  </a:lnTo>
                  <a:lnTo>
                    <a:pt x="3746" y="229"/>
                  </a:lnTo>
                  <a:lnTo>
                    <a:pt x="3746" y="229"/>
                  </a:lnTo>
                  <a:lnTo>
                    <a:pt x="3749" y="198"/>
                  </a:lnTo>
                  <a:lnTo>
                    <a:pt x="3749" y="198"/>
                  </a:lnTo>
                  <a:lnTo>
                    <a:pt x="3749" y="183"/>
                  </a:lnTo>
                  <a:lnTo>
                    <a:pt x="3748" y="168"/>
                  </a:lnTo>
                  <a:lnTo>
                    <a:pt x="3746" y="154"/>
                  </a:lnTo>
                  <a:lnTo>
                    <a:pt x="3743" y="140"/>
                  </a:lnTo>
                  <a:lnTo>
                    <a:pt x="3739" y="126"/>
                  </a:lnTo>
                  <a:lnTo>
                    <a:pt x="3733" y="113"/>
                  </a:lnTo>
                  <a:lnTo>
                    <a:pt x="3727" y="101"/>
                  </a:lnTo>
                  <a:lnTo>
                    <a:pt x="3720" y="88"/>
                  </a:lnTo>
                  <a:lnTo>
                    <a:pt x="3712" y="76"/>
                  </a:lnTo>
                  <a:lnTo>
                    <a:pt x="3703" y="65"/>
                  </a:lnTo>
                  <a:lnTo>
                    <a:pt x="3694" y="55"/>
                  </a:lnTo>
                  <a:lnTo>
                    <a:pt x="3684" y="45"/>
                  </a:lnTo>
                  <a:lnTo>
                    <a:pt x="3672" y="36"/>
                  </a:lnTo>
                  <a:lnTo>
                    <a:pt x="3660" y="28"/>
                  </a:lnTo>
                  <a:lnTo>
                    <a:pt x="3648" y="21"/>
                  </a:lnTo>
                  <a:lnTo>
                    <a:pt x="3635" y="15"/>
                  </a:lnTo>
                  <a:lnTo>
                    <a:pt x="3635" y="15"/>
                  </a:lnTo>
                  <a:lnTo>
                    <a:pt x="3620" y="9"/>
                  </a:lnTo>
                  <a:lnTo>
                    <a:pt x="3605" y="6"/>
                  </a:lnTo>
                  <a:lnTo>
                    <a:pt x="3591" y="3"/>
                  </a:lnTo>
                  <a:lnTo>
                    <a:pt x="3576" y="2"/>
                  </a:lnTo>
                  <a:lnTo>
                    <a:pt x="3546" y="0"/>
                  </a:lnTo>
                  <a:lnTo>
                    <a:pt x="3516" y="0"/>
                  </a:lnTo>
                  <a:lnTo>
                    <a:pt x="3516" y="0"/>
                  </a:lnTo>
                  <a:lnTo>
                    <a:pt x="3357" y="0"/>
                  </a:lnTo>
                  <a:lnTo>
                    <a:pt x="335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81" y="2"/>
                  </a:lnTo>
                  <a:lnTo>
                    <a:pt x="178" y="5"/>
                  </a:lnTo>
                  <a:lnTo>
                    <a:pt x="175" y="6"/>
                  </a:lnTo>
                  <a:lnTo>
                    <a:pt x="170" y="13"/>
                  </a:lnTo>
                  <a:lnTo>
                    <a:pt x="170" y="21"/>
                  </a:lnTo>
                  <a:lnTo>
                    <a:pt x="170" y="28"/>
                  </a:lnTo>
                  <a:lnTo>
                    <a:pt x="175" y="36"/>
                  </a:lnTo>
                  <a:lnTo>
                    <a:pt x="178" y="37"/>
                  </a:lnTo>
                  <a:lnTo>
                    <a:pt x="181" y="40"/>
                  </a:lnTo>
                  <a:lnTo>
                    <a:pt x="185" y="42"/>
                  </a:lnTo>
                  <a:lnTo>
                    <a:pt x="190" y="42"/>
                  </a:lnTo>
                  <a:lnTo>
                    <a:pt x="19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137">
              <a:extLst>
                <a:ext uri="{FF2B5EF4-FFF2-40B4-BE49-F238E27FC236}">
                  <a16:creationId xmlns:a16="http://schemas.microsoft.com/office/drawing/2014/main" id="{307B3ECE-DFC2-A120-9CC2-F53426F1D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2435"/>
              <a:ext cx="1099" cy="15"/>
            </a:xfrm>
            <a:custGeom>
              <a:avLst/>
              <a:gdLst>
                <a:gd name="T0" fmla="*/ 21 w 3297"/>
                <a:gd name="T1" fmla="*/ 43 h 45"/>
                <a:gd name="T2" fmla="*/ 21 w 3297"/>
                <a:gd name="T3" fmla="*/ 43 h 45"/>
                <a:gd name="T4" fmla="*/ 346 w 3297"/>
                <a:gd name="T5" fmla="*/ 43 h 45"/>
                <a:gd name="T6" fmla="*/ 346 w 3297"/>
                <a:gd name="T7" fmla="*/ 43 h 45"/>
                <a:gd name="T8" fmla="*/ 1123 w 3297"/>
                <a:gd name="T9" fmla="*/ 43 h 45"/>
                <a:gd name="T10" fmla="*/ 1123 w 3297"/>
                <a:gd name="T11" fmla="*/ 43 h 45"/>
                <a:gd name="T12" fmla="*/ 2063 w 3297"/>
                <a:gd name="T13" fmla="*/ 43 h 45"/>
                <a:gd name="T14" fmla="*/ 2063 w 3297"/>
                <a:gd name="T15" fmla="*/ 43 h 45"/>
                <a:gd name="T16" fmla="*/ 2877 w 3297"/>
                <a:gd name="T17" fmla="*/ 43 h 45"/>
                <a:gd name="T18" fmla="*/ 2877 w 3297"/>
                <a:gd name="T19" fmla="*/ 43 h 45"/>
                <a:gd name="T20" fmla="*/ 3144 w 3297"/>
                <a:gd name="T21" fmla="*/ 43 h 45"/>
                <a:gd name="T22" fmla="*/ 3144 w 3297"/>
                <a:gd name="T23" fmla="*/ 43 h 45"/>
                <a:gd name="T24" fmla="*/ 3207 w 3297"/>
                <a:gd name="T25" fmla="*/ 45 h 45"/>
                <a:gd name="T26" fmla="*/ 3239 w 3297"/>
                <a:gd name="T27" fmla="*/ 45 h 45"/>
                <a:gd name="T28" fmla="*/ 3270 w 3297"/>
                <a:gd name="T29" fmla="*/ 43 h 45"/>
                <a:gd name="T30" fmla="*/ 3270 w 3297"/>
                <a:gd name="T31" fmla="*/ 43 h 45"/>
                <a:gd name="T32" fmla="*/ 3276 w 3297"/>
                <a:gd name="T33" fmla="*/ 43 h 45"/>
                <a:gd name="T34" fmla="*/ 3276 w 3297"/>
                <a:gd name="T35" fmla="*/ 43 h 45"/>
                <a:gd name="T36" fmla="*/ 3281 w 3297"/>
                <a:gd name="T37" fmla="*/ 43 h 45"/>
                <a:gd name="T38" fmla="*/ 3285 w 3297"/>
                <a:gd name="T39" fmla="*/ 42 h 45"/>
                <a:gd name="T40" fmla="*/ 3288 w 3297"/>
                <a:gd name="T41" fmla="*/ 39 h 45"/>
                <a:gd name="T42" fmla="*/ 3291 w 3297"/>
                <a:gd name="T43" fmla="*/ 37 h 45"/>
                <a:gd name="T44" fmla="*/ 3296 w 3297"/>
                <a:gd name="T45" fmla="*/ 30 h 45"/>
                <a:gd name="T46" fmla="*/ 3297 w 3297"/>
                <a:gd name="T47" fmla="*/ 22 h 45"/>
                <a:gd name="T48" fmla="*/ 3296 w 3297"/>
                <a:gd name="T49" fmla="*/ 15 h 45"/>
                <a:gd name="T50" fmla="*/ 3291 w 3297"/>
                <a:gd name="T51" fmla="*/ 8 h 45"/>
                <a:gd name="T52" fmla="*/ 3288 w 3297"/>
                <a:gd name="T53" fmla="*/ 6 h 45"/>
                <a:gd name="T54" fmla="*/ 3285 w 3297"/>
                <a:gd name="T55" fmla="*/ 3 h 45"/>
                <a:gd name="T56" fmla="*/ 3281 w 3297"/>
                <a:gd name="T57" fmla="*/ 2 h 45"/>
                <a:gd name="T58" fmla="*/ 3276 w 3297"/>
                <a:gd name="T59" fmla="*/ 2 h 45"/>
                <a:gd name="T60" fmla="*/ 3276 w 3297"/>
                <a:gd name="T61" fmla="*/ 2 h 45"/>
                <a:gd name="T62" fmla="*/ 2951 w 3297"/>
                <a:gd name="T63" fmla="*/ 2 h 45"/>
                <a:gd name="T64" fmla="*/ 2951 w 3297"/>
                <a:gd name="T65" fmla="*/ 2 h 45"/>
                <a:gd name="T66" fmla="*/ 2175 w 3297"/>
                <a:gd name="T67" fmla="*/ 2 h 45"/>
                <a:gd name="T68" fmla="*/ 2175 w 3297"/>
                <a:gd name="T69" fmla="*/ 2 h 45"/>
                <a:gd name="T70" fmla="*/ 1234 w 3297"/>
                <a:gd name="T71" fmla="*/ 2 h 45"/>
                <a:gd name="T72" fmla="*/ 1234 w 3297"/>
                <a:gd name="T73" fmla="*/ 2 h 45"/>
                <a:gd name="T74" fmla="*/ 421 w 3297"/>
                <a:gd name="T75" fmla="*/ 2 h 45"/>
                <a:gd name="T76" fmla="*/ 421 w 3297"/>
                <a:gd name="T77" fmla="*/ 2 h 45"/>
                <a:gd name="T78" fmla="*/ 153 w 3297"/>
                <a:gd name="T79" fmla="*/ 2 h 45"/>
                <a:gd name="T80" fmla="*/ 153 w 3297"/>
                <a:gd name="T81" fmla="*/ 2 h 45"/>
                <a:gd name="T82" fmla="*/ 91 w 3297"/>
                <a:gd name="T83" fmla="*/ 0 h 45"/>
                <a:gd name="T84" fmla="*/ 58 w 3297"/>
                <a:gd name="T85" fmla="*/ 0 h 45"/>
                <a:gd name="T86" fmla="*/ 27 w 3297"/>
                <a:gd name="T87" fmla="*/ 2 h 45"/>
                <a:gd name="T88" fmla="*/ 27 w 3297"/>
                <a:gd name="T89" fmla="*/ 2 h 45"/>
                <a:gd name="T90" fmla="*/ 21 w 3297"/>
                <a:gd name="T91" fmla="*/ 2 h 45"/>
                <a:gd name="T92" fmla="*/ 21 w 3297"/>
                <a:gd name="T93" fmla="*/ 2 h 45"/>
                <a:gd name="T94" fmla="*/ 17 w 3297"/>
                <a:gd name="T95" fmla="*/ 2 h 45"/>
                <a:gd name="T96" fmla="*/ 12 w 3297"/>
                <a:gd name="T97" fmla="*/ 3 h 45"/>
                <a:gd name="T98" fmla="*/ 9 w 3297"/>
                <a:gd name="T99" fmla="*/ 6 h 45"/>
                <a:gd name="T100" fmla="*/ 6 w 3297"/>
                <a:gd name="T101" fmla="*/ 8 h 45"/>
                <a:gd name="T102" fmla="*/ 2 w 3297"/>
                <a:gd name="T103" fmla="*/ 15 h 45"/>
                <a:gd name="T104" fmla="*/ 0 w 3297"/>
                <a:gd name="T105" fmla="*/ 22 h 45"/>
                <a:gd name="T106" fmla="*/ 2 w 3297"/>
                <a:gd name="T107" fmla="*/ 30 h 45"/>
                <a:gd name="T108" fmla="*/ 6 w 3297"/>
                <a:gd name="T109" fmla="*/ 37 h 45"/>
                <a:gd name="T110" fmla="*/ 9 w 3297"/>
                <a:gd name="T111" fmla="*/ 39 h 45"/>
                <a:gd name="T112" fmla="*/ 12 w 3297"/>
                <a:gd name="T113" fmla="*/ 42 h 45"/>
                <a:gd name="T114" fmla="*/ 17 w 3297"/>
                <a:gd name="T115" fmla="*/ 43 h 45"/>
                <a:gd name="T116" fmla="*/ 21 w 3297"/>
                <a:gd name="T117" fmla="*/ 43 h 45"/>
                <a:gd name="T118" fmla="*/ 21 w 3297"/>
                <a:gd name="T1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7" h="45">
                  <a:moveTo>
                    <a:pt x="21" y="43"/>
                  </a:moveTo>
                  <a:lnTo>
                    <a:pt x="21" y="43"/>
                  </a:lnTo>
                  <a:lnTo>
                    <a:pt x="346" y="43"/>
                  </a:lnTo>
                  <a:lnTo>
                    <a:pt x="346" y="43"/>
                  </a:lnTo>
                  <a:lnTo>
                    <a:pt x="1123" y="43"/>
                  </a:lnTo>
                  <a:lnTo>
                    <a:pt x="1123" y="43"/>
                  </a:lnTo>
                  <a:lnTo>
                    <a:pt x="2063" y="43"/>
                  </a:lnTo>
                  <a:lnTo>
                    <a:pt x="2063" y="43"/>
                  </a:lnTo>
                  <a:lnTo>
                    <a:pt x="2877" y="43"/>
                  </a:lnTo>
                  <a:lnTo>
                    <a:pt x="2877" y="43"/>
                  </a:lnTo>
                  <a:lnTo>
                    <a:pt x="3144" y="43"/>
                  </a:lnTo>
                  <a:lnTo>
                    <a:pt x="3144" y="43"/>
                  </a:lnTo>
                  <a:lnTo>
                    <a:pt x="3207" y="45"/>
                  </a:lnTo>
                  <a:lnTo>
                    <a:pt x="3239" y="45"/>
                  </a:lnTo>
                  <a:lnTo>
                    <a:pt x="3270" y="43"/>
                  </a:lnTo>
                  <a:lnTo>
                    <a:pt x="3270" y="43"/>
                  </a:lnTo>
                  <a:lnTo>
                    <a:pt x="3276" y="43"/>
                  </a:lnTo>
                  <a:lnTo>
                    <a:pt x="3276" y="43"/>
                  </a:lnTo>
                  <a:lnTo>
                    <a:pt x="3281" y="43"/>
                  </a:lnTo>
                  <a:lnTo>
                    <a:pt x="3285" y="42"/>
                  </a:lnTo>
                  <a:lnTo>
                    <a:pt x="3288" y="39"/>
                  </a:lnTo>
                  <a:lnTo>
                    <a:pt x="3291" y="37"/>
                  </a:lnTo>
                  <a:lnTo>
                    <a:pt x="3296" y="30"/>
                  </a:lnTo>
                  <a:lnTo>
                    <a:pt x="3297" y="22"/>
                  </a:lnTo>
                  <a:lnTo>
                    <a:pt x="3296" y="15"/>
                  </a:lnTo>
                  <a:lnTo>
                    <a:pt x="3291" y="8"/>
                  </a:lnTo>
                  <a:lnTo>
                    <a:pt x="3288" y="6"/>
                  </a:lnTo>
                  <a:lnTo>
                    <a:pt x="3285" y="3"/>
                  </a:lnTo>
                  <a:lnTo>
                    <a:pt x="3281" y="2"/>
                  </a:lnTo>
                  <a:lnTo>
                    <a:pt x="3276" y="2"/>
                  </a:lnTo>
                  <a:lnTo>
                    <a:pt x="3276" y="2"/>
                  </a:lnTo>
                  <a:lnTo>
                    <a:pt x="2951" y="2"/>
                  </a:lnTo>
                  <a:lnTo>
                    <a:pt x="2951" y="2"/>
                  </a:lnTo>
                  <a:lnTo>
                    <a:pt x="2175" y="2"/>
                  </a:lnTo>
                  <a:lnTo>
                    <a:pt x="2175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91" y="0"/>
                  </a:lnTo>
                  <a:lnTo>
                    <a:pt x="58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38">
              <a:extLst>
                <a:ext uri="{FF2B5EF4-FFF2-40B4-BE49-F238E27FC236}">
                  <a16:creationId xmlns:a16="http://schemas.microsoft.com/office/drawing/2014/main" id="{0ADFC651-D926-F2B5-01F5-F25C9376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651"/>
              <a:ext cx="837" cy="520"/>
            </a:xfrm>
            <a:custGeom>
              <a:avLst/>
              <a:gdLst>
                <a:gd name="T0" fmla="*/ 94 w 2510"/>
                <a:gd name="T1" fmla="*/ 570 h 1559"/>
                <a:gd name="T2" fmla="*/ 143 w 2510"/>
                <a:gd name="T3" fmla="*/ 815 h 1559"/>
                <a:gd name="T4" fmla="*/ 177 w 2510"/>
                <a:gd name="T5" fmla="*/ 907 h 1559"/>
                <a:gd name="T6" fmla="*/ 237 w 2510"/>
                <a:gd name="T7" fmla="*/ 1023 h 1559"/>
                <a:gd name="T8" fmla="*/ 311 w 2510"/>
                <a:gd name="T9" fmla="*/ 1132 h 1559"/>
                <a:gd name="T10" fmla="*/ 400 w 2510"/>
                <a:gd name="T11" fmla="*/ 1227 h 1559"/>
                <a:gd name="T12" fmla="*/ 465 w 2510"/>
                <a:gd name="T13" fmla="*/ 1282 h 1559"/>
                <a:gd name="T14" fmla="*/ 640 w 2510"/>
                <a:gd name="T15" fmla="*/ 1385 h 1559"/>
                <a:gd name="T16" fmla="*/ 839 w 2510"/>
                <a:gd name="T17" fmla="*/ 1472 h 1559"/>
                <a:gd name="T18" fmla="*/ 1080 w 2510"/>
                <a:gd name="T19" fmla="*/ 1541 h 1559"/>
                <a:gd name="T20" fmla="*/ 1205 w 2510"/>
                <a:gd name="T21" fmla="*/ 1558 h 1559"/>
                <a:gd name="T22" fmla="*/ 1306 w 2510"/>
                <a:gd name="T23" fmla="*/ 1558 h 1559"/>
                <a:gd name="T24" fmla="*/ 1459 w 2510"/>
                <a:gd name="T25" fmla="*/ 1541 h 1559"/>
                <a:gd name="T26" fmla="*/ 1570 w 2510"/>
                <a:gd name="T27" fmla="*/ 1515 h 1559"/>
                <a:gd name="T28" fmla="*/ 1707 w 2510"/>
                <a:gd name="T29" fmla="*/ 1463 h 1559"/>
                <a:gd name="T30" fmla="*/ 1869 w 2510"/>
                <a:gd name="T31" fmla="*/ 1387 h 1559"/>
                <a:gd name="T32" fmla="*/ 1981 w 2510"/>
                <a:gd name="T33" fmla="*/ 1320 h 1559"/>
                <a:gd name="T34" fmla="*/ 2087 w 2510"/>
                <a:gd name="T35" fmla="*/ 1241 h 1559"/>
                <a:gd name="T36" fmla="*/ 2182 w 2510"/>
                <a:gd name="T37" fmla="*/ 1151 h 1559"/>
                <a:gd name="T38" fmla="*/ 2246 w 2510"/>
                <a:gd name="T39" fmla="*/ 1077 h 1559"/>
                <a:gd name="T40" fmla="*/ 2384 w 2510"/>
                <a:gd name="T41" fmla="*/ 858 h 1559"/>
                <a:gd name="T42" fmla="*/ 2434 w 2510"/>
                <a:gd name="T43" fmla="*/ 740 h 1559"/>
                <a:gd name="T44" fmla="*/ 2472 w 2510"/>
                <a:gd name="T45" fmla="*/ 615 h 1559"/>
                <a:gd name="T46" fmla="*/ 2495 w 2510"/>
                <a:gd name="T47" fmla="*/ 472 h 1559"/>
                <a:gd name="T48" fmla="*/ 2509 w 2510"/>
                <a:gd name="T49" fmla="*/ 232 h 1559"/>
                <a:gd name="T50" fmla="*/ 2510 w 2510"/>
                <a:gd name="T51" fmla="*/ 183 h 1559"/>
                <a:gd name="T52" fmla="*/ 2498 w 2510"/>
                <a:gd name="T53" fmla="*/ 168 h 1559"/>
                <a:gd name="T54" fmla="*/ 2470 w 2510"/>
                <a:gd name="T55" fmla="*/ 178 h 1559"/>
                <a:gd name="T56" fmla="*/ 2464 w 2510"/>
                <a:gd name="T57" fmla="*/ 330 h 1559"/>
                <a:gd name="T58" fmla="*/ 2451 w 2510"/>
                <a:gd name="T59" fmla="*/ 503 h 1559"/>
                <a:gd name="T60" fmla="*/ 2426 w 2510"/>
                <a:gd name="T61" fmla="*/ 630 h 1559"/>
                <a:gd name="T62" fmla="*/ 2385 w 2510"/>
                <a:gd name="T63" fmla="*/ 753 h 1559"/>
                <a:gd name="T64" fmla="*/ 2332 w 2510"/>
                <a:gd name="T65" fmla="*/ 870 h 1559"/>
                <a:gd name="T66" fmla="*/ 2284 w 2510"/>
                <a:gd name="T67" fmla="*/ 953 h 1559"/>
                <a:gd name="T68" fmla="*/ 2210 w 2510"/>
                <a:gd name="T69" fmla="*/ 1057 h 1559"/>
                <a:gd name="T70" fmla="*/ 2124 w 2510"/>
                <a:gd name="T71" fmla="*/ 1151 h 1559"/>
                <a:gd name="T72" fmla="*/ 2028 w 2510"/>
                <a:gd name="T73" fmla="*/ 1236 h 1559"/>
                <a:gd name="T74" fmla="*/ 1924 w 2510"/>
                <a:gd name="T75" fmla="*/ 1308 h 1559"/>
                <a:gd name="T76" fmla="*/ 1806 w 2510"/>
                <a:gd name="T77" fmla="*/ 1371 h 1559"/>
                <a:gd name="T78" fmla="*/ 1650 w 2510"/>
                <a:gd name="T79" fmla="*/ 1442 h 1559"/>
                <a:gd name="T80" fmla="*/ 1502 w 2510"/>
                <a:gd name="T81" fmla="*/ 1489 h 1559"/>
                <a:gd name="T82" fmla="*/ 1387 w 2510"/>
                <a:gd name="T83" fmla="*/ 1510 h 1559"/>
                <a:gd name="T84" fmla="*/ 1248 w 2510"/>
                <a:gd name="T85" fmla="*/ 1518 h 1559"/>
                <a:gd name="T86" fmla="*/ 1110 w 2510"/>
                <a:gd name="T87" fmla="*/ 1506 h 1559"/>
                <a:gd name="T88" fmla="*/ 973 w 2510"/>
                <a:gd name="T89" fmla="*/ 1476 h 1559"/>
                <a:gd name="T90" fmla="*/ 842 w 2510"/>
                <a:gd name="T91" fmla="*/ 1430 h 1559"/>
                <a:gd name="T92" fmla="*/ 642 w 2510"/>
                <a:gd name="T93" fmla="*/ 1341 h 1559"/>
                <a:gd name="T94" fmla="*/ 528 w 2510"/>
                <a:gd name="T95" fmla="*/ 1276 h 1559"/>
                <a:gd name="T96" fmla="*/ 425 w 2510"/>
                <a:gd name="T97" fmla="*/ 1194 h 1559"/>
                <a:gd name="T98" fmla="*/ 336 w 2510"/>
                <a:gd name="T99" fmla="*/ 1096 h 1559"/>
                <a:gd name="T100" fmla="*/ 263 w 2510"/>
                <a:gd name="T101" fmla="*/ 988 h 1559"/>
                <a:gd name="T102" fmla="*/ 205 w 2510"/>
                <a:gd name="T103" fmla="*/ 869 h 1559"/>
                <a:gd name="T104" fmla="*/ 176 w 2510"/>
                <a:gd name="T105" fmla="*/ 772 h 1559"/>
                <a:gd name="T106" fmla="*/ 143 w 2510"/>
                <a:gd name="T107" fmla="*/ 607 h 1559"/>
                <a:gd name="T108" fmla="*/ 42 w 2510"/>
                <a:gd name="T109" fmla="*/ 15 h 1559"/>
                <a:gd name="T110" fmla="*/ 33 w 2510"/>
                <a:gd name="T111" fmla="*/ 2 h 1559"/>
                <a:gd name="T112" fmla="*/ 5 w 2510"/>
                <a:gd name="T113" fmla="*/ 9 h 1559"/>
                <a:gd name="T114" fmla="*/ 2 w 2510"/>
                <a:gd name="T115" fmla="*/ 25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0" h="1559">
                  <a:moveTo>
                    <a:pt x="2" y="25"/>
                  </a:moveTo>
                  <a:lnTo>
                    <a:pt x="2" y="2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115" y="694"/>
                  </a:lnTo>
                  <a:lnTo>
                    <a:pt x="127" y="754"/>
                  </a:lnTo>
                  <a:lnTo>
                    <a:pt x="134" y="786"/>
                  </a:lnTo>
                  <a:lnTo>
                    <a:pt x="143" y="815"/>
                  </a:lnTo>
                  <a:lnTo>
                    <a:pt x="143" y="815"/>
                  </a:lnTo>
                  <a:lnTo>
                    <a:pt x="153" y="846"/>
                  </a:lnTo>
                  <a:lnTo>
                    <a:pt x="164" y="878"/>
                  </a:lnTo>
                  <a:lnTo>
                    <a:pt x="177" y="907"/>
                  </a:lnTo>
                  <a:lnTo>
                    <a:pt x="191" y="937"/>
                  </a:lnTo>
                  <a:lnTo>
                    <a:pt x="204" y="967"/>
                  </a:lnTo>
                  <a:lnTo>
                    <a:pt x="220" y="995"/>
                  </a:lnTo>
                  <a:lnTo>
                    <a:pt x="237" y="1023"/>
                  </a:lnTo>
                  <a:lnTo>
                    <a:pt x="253" y="1051"/>
                  </a:lnTo>
                  <a:lnTo>
                    <a:pt x="272" y="1078"/>
                  </a:lnTo>
                  <a:lnTo>
                    <a:pt x="290" y="1105"/>
                  </a:lnTo>
                  <a:lnTo>
                    <a:pt x="311" y="1132"/>
                  </a:lnTo>
                  <a:lnTo>
                    <a:pt x="332" y="1155"/>
                  </a:lnTo>
                  <a:lnTo>
                    <a:pt x="354" y="1181"/>
                  </a:lnTo>
                  <a:lnTo>
                    <a:pt x="376" y="1204"/>
                  </a:lnTo>
                  <a:lnTo>
                    <a:pt x="400" y="1227"/>
                  </a:lnTo>
                  <a:lnTo>
                    <a:pt x="425" y="1249"/>
                  </a:lnTo>
                  <a:lnTo>
                    <a:pt x="425" y="1249"/>
                  </a:lnTo>
                  <a:lnTo>
                    <a:pt x="444" y="1265"/>
                  </a:lnTo>
                  <a:lnTo>
                    <a:pt x="465" y="1282"/>
                  </a:lnTo>
                  <a:lnTo>
                    <a:pt x="507" y="1310"/>
                  </a:lnTo>
                  <a:lnTo>
                    <a:pt x="550" y="1338"/>
                  </a:lnTo>
                  <a:lnTo>
                    <a:pt x="594" y="1362"/>
                  </a:lnTo>
                  <a:lnTo>
                    <a:pt x="640" y="1385"/>
                  </a:lnTo>
                  <a:lnTo>
                    <a:pt x="687" y="1406"/>
                  </a:lnTo>
                  <a:lnTo>
                    <a:pt x="782" y="1448"/>
                  </a:lnTo>
                  <a:lnTo>
                    <a:pt x="782" y="1448"/>
                  </a:lnTo>
                  <a:lnTo>
                    <a:pt x="839" y="1472"/>
                  </a:lnTo>
                  <a:lnTo>
                    <a:pt x="899" y="1494"/>
                  </a:lnTo>
                  <a:lnTo>
                    <a:pt x="958" y="1513"/>
                  </a:lnTo>
                  <a:lnTo>
                    <a:pt x="1019" y="1530"/>
                  </a:lnTo>
                  <a:lnTo>
                    <a:pt x="1080" y="1541"/>
                  </a:lnTo>
                  <a:lnTo>
                    <a:pt x="1111" y="1547"/>
                  </a:lnTo>
                  <a:lnTo>
                    <a:pt x="1141" y="1552"/>
                  </a:lnTo>
                  <a:lnTo>
                    <a:pt x="1172" y="1555"/>
                  </a:lnTo>
                  <a:lnTo>
                    <a:pt x="1205" y="1558"/>
                  </a:lnTo>
                  <a:lnTo>
                    <a:pt x="1236" y="1558"/>
                  </a:lnTo>
                  <a:lnTo>
                    <a:pt x="1269" y="1559"/>
                  </a:lnTo>
                  <a:lnTo>
                    <a:pt x="1269" y="1559"/>
                  </a:lnTo>
                  <a:lnTo>
                    <a:pt x="1306" y="1558"/>
                  </a:lnTo>
                  <a:lnTo>
                    <a:pt x="1344" y="1556"/>
                  </a:lnTo>
                  <a:lnTo>
                    <a:pt x="1383" y="1552"/>
                  </a:lnTo>
                  <a:lnTo>
                    <a:pt x="1420" y="1547"/>
                  </a:lnTo>
                  <a:lnTo>
                    <a:pt x="1459" y="1541"/>
                  </a:lnTo>
                  <a:lnTo>
                    <a:pt x="1496" y="1532"/>
                  </a:lnTo>
                  <a:lnTo>
                    <a:pt x="1533" y="1524"/>
                  </a:lnTo>
                  <a:lnTo>
                    <a:pt x="1570" y="1515"/>
                  </a:lnTo>
                  <a:lnTo>
                    <a:pt x="1570" y="1515"/>
                  </a:lnTo>
                  <a:lnTo>
                    <a:pt x="1604" y="1503"/>
                  </a:lnTo>
                  <a:lnTo>
                    <a:pt x="1638" y="1491"/>
                  </a:lnTo>
                  <a:lnTo>
                    <a:pt x="1673" y="1478"/>
                  </a:lnTo>
                  <a:lnTo>
                    <a:pt x="1707" y="1463"/>
                  </a:lnTo>
                  <a:lnTo>
                    <a:pt x="1774" y="1433"/>
                  </a:lnTo>
                  <a:lnTo>
                    <a:pt x="1839" y="1400"/>
                  </a:lnTo>
                  <a:lnTo>
                    <a:pt x="1839" y="1400"/>
                  </a:lnTo>
                  <a:lnTo>
                    <a:pt x="1869" y="1387"/>
                  </a:lnTo>
                  <a:lnTo>
                    <a:pt x="1897" y="1371"/>
                  </a:lnTo>
                  <a:lnTo>
                    <a:pt x="1925" y="1354"/>
                  </a:lnTo>
                  <a:lnTo>
                    <a:pt x="1953" y="1338"/>
                  </a:lnTo>
                  <a:lnTo>
                    <a:pt x="1981" y="1320"/>
                  </a:lnTo>
                  <a:lnTo>
                    <a:pt x="2008" y="1301"/>
                  </a:lnTo>
                  <a:lnTo>
                    <a:pt x="2035" y="1282"/>
                  </a:lnTo>
                  <a:lnTo>
                    <a:pt x="2062" y="1262"/>
                  </a:lnTo>
                  <a:lnTo>
                    <a:pt x="2087" y="1241"/>
                  </a:lnTo>
                  <a:lnTo>
                    <a:pt x="2111" y="1219"/>
                  </a:lnTo>
                  <a:lnTo>
                    <a:pt x="2136" y="1198"/>
                  </a:lnTo>
                  <a:lnTo>
                    <a:pt x="2158" y="1175"/>
                  </a:lnTo>
                  <a:lnTo>
                    <a:pt x="2182" y="1151"/>
                  </a:lnTo>
                  <a:lnTo>
                    <a:pt x="2204" y="1127"/>
                  </a:lnTo>
                  <a:lnTo>
                    <a:pt x="2225" y="1102"/>
                  </a:lnTo>
                  <a:lnTo>
                    <a:pt x="2246" y="1077"/>
                  </a:lnTo>
                  <a:lnTo>
                    <a:pt x="2246" y="1077"/>
                  </a:lnTo>
                  <a:lnTo>
                    <a:pt x="2286" y="1026"/>
                  </a:lnTo>
                  <a:lnTo>
                    <a:pt x="2322" y="971"/>
                  </a:lnTo>
                  <a:lnTo>
                    <a:pt x="2354" y="916"/>
                  </a:lnTo>
                  <a:lnTo>
                    <a:pt x="2384" y="858"/>
                  </a:lnTo>
                  <a:lnTo>
                    <a:pt x="2399" y="830"/>
                  </a:lnTo>
                  <a:lnTo>
                    <a:pt x="2412" y="800"/>
                  </a:lnTo>
                  <a:lnTo>
                    <a:pt x="2424" y="769"/>
                  </a:lnTo>
                  <a:lnTo>
                    <a:pt x="2434" y="740"/>
                  </a:lnTo>
                  <a:lnTo>
                    <a:pt x="2446" y="708"/>
                  </a:lnTo>
                  <a:lnTo>
                    <a:pt x="2455" y="679"/>
                  </a:lnTo>
                  <a:lnTo>
                    <a:pt x="2464" y="648"/>
                  </a:lnTo>
                  <a:lnTo>
                    <a:pt x="2472" y="615"/>
                  </a:lnTo>
                  <a:lnTo>
                    <a:pt x="2472" y="615"/>
                  </a:lnTo>
                  <a:lnTo>
                    <a:pt x="2482" y="567"/>
                  </a:lnTo>
                  <a:lnTo>
                    <a:pt x="2489" y="520"/>
                  </a:lnTo>
                  <a:lnTo>
                    <a:pt x="2495" y="472"/>
                  </a:lnTo>
                  <a:lnTo>
                    <a:pt x="2500" y="425"/>
                  </a:lnTo>
                  <a:lnTo>
                    <a:pt x="2503" y="376"/>
                  </a:lnTo>
                  <a:lnTo>
                    <a:pt x="2504" y="328"/>
                  </a:lnTo>
                  <a:lnTo>
                    <a:pt x="2509" y="232"/>
                  </a:lnTo>
                  <a:lnTo>
                    <a:pt x="2509" y="232"/>
                  </a:lnTo>
                  <a:lnTo>
                    <a:pt x="2510" y="187"/>
                  </a:lnTo>
                  <a:lnTo>
                    <a:pt x="2510" y="187"/>
                  </a:lnTo>
                  <a:lnTo>
                    <a:pt x="2510" y="183"/>
                  </a:lnTo>
                  <a:lnTo>
                    <a:pt x="2509" y="178"/>
                  </a:lnTo>
                  <a:lnTo>
                    <a:pt x="2507" y="175"/>
                  </a:lnTo>
                  <a:lnTo>
                    <a:pt x="2504" y="172"/>
                  </a:lnTo>
                  <a:lnTo>
                    <a:pt x="2498" y="168"/>
                  </a:lnTo>
                  <a:lnTo>
                    <a:pt x="2491" y="166"/>
                  </a:lnTo>
                  <a:lnTo>
                    <a:pt x="2482" y="168"/>
                  </a:lnTo>
                  <a:lnTo>
                    <a:pt x="2476" y="172"/>
                  </a:lnTo>
                  <a:lnTo>
                    <a:pt x="2470" y="178"/>
                  </a:lnTo>
                  <a:lnTo>
                    <a:pt x="2469" y="183"/>
                  </a:lnTo>
                  <a:lnTo>
                    <a:pt x="2469" y="187"/>
                  </a:lnTo>
                  <a:lnTo>
                    <a:pt x="2469" y="187"/>
                  </a:lnTo>
                  <a:lnTo>
                    <a:pt x="2464" y="330"/>
                  </a:lnTo>
                  <a:lnTo>
                    <a:pt x="2461" y="400"/>
                  </a:lnTo>
                  <a:lnTo>
                    <a:pt x="2455" y="471"/>
                  </a:lnTo>
                  <a:lnTo>
                    <a:pt x="2455" y="471"/>
                  </a:lnTo>
                  <a:lnTo>
                    <a:pt x="2451" y="503"/>
                  </a:lnTo>
                  <a:lnTo>
                    <a:pt x="2446" y="535"/>
                  </a:lnTo>
                  <a:lnTo>
                    <a:pt x="2440" y="567"/>
                  </a:lnTo>
                  <a:lnTo>
                    <a:pt x="2433" y="599"/>
                  </a:lnTo>
                  <a:lnTo>
                    <a:pt x="2426" y="630"/>
                  </a:lnTo>
                  <a:lnTo>
                    <a:pt x="2417" y="661"/>
                  </a:lnTo>
                  <a:lnTo>
                    <a:pt x="2408" y="692"/>
                  </a:lnTo>
                  <a:lnTo>
                    <a:pt x="2397" y="722"/>
                  </a:lnTo>
                  <a:lnTo>
                    <a:pt x="2385" y="753"/>
                  </a:lnTo>
                  <a:lnTo>
                    <a:pt x="2374" y="783"/>
                  </a:lnTo>
                  <a:lnTo>
                    <a:pt x="2362" y="812"/>
                  </a:lnTo>
                  <a:lnTo>
                    <a:pt x="2347" y="841"/>
                  </a:lnTo>
                  <a:lnTo>
                    <a:pt x="2332" y="870"/>
                  </a:lnTo>
                  <a:lnTo>
                    <a:pt x="2317" y="898"/>
                  </a:lnTo>
                  <a:lnTo>
                    <a:pt x="2301" y="927"/>
                  </a:lnTo>
                  <a:lnTo>
                    <a:pt x="2284" y="953"/>
                  </a:lnTo>
                  <a:lnTo>
                    <a:pt x="2284" y="953"/>
                  </a:lnTo>
                  <a:lnTo>
                    <a:pt x="2267" y="980"/>
                  </a:lnTo>
                  <a:lnTo>
                    <a:pt x="2249" y="1007"/>
                  </a:lnTo>
                  <a:lnTo>
                    <a:pt x="2229" y="1032"/>
                  </a:lnTo>
                  <a:lnTo>
                    <a:pt x="2210" y="1057"/>
                  </a:lnTo>
                  <a:lnTo>
                    <a:pt x="2189" y="1081"/>
                  </a:lnTo>
                  <a:lnTo>
                    <a:pt x="2169" y="1105"/>
                  </a:lnTo>
                  <a:lnTo>
                    <a:pt x="2146" y="1129"/>
                  </a:lnTo>
                  <a:lnTo>
                    <a:pt x="2124" y="1151"/>
                  </a:lnTo>
                  <a:lnTo>
                    <a:pt x="2100" y="1173"/>
                  </a:lnTo>
                  <a:lnTo>
                    <a:pt x="2077" y="1194"/>
                  </a:lnTo>
                  <a:lnTo>
                    <a:pt x="2053" y="1215"/>
                  </a:lnTo>
                  <a:lnTo>
                    <a:pt x="2028" y="1236"/>
                  </a:lnTo>
                  <a:lnTo>
                    <a:pt x="2002" y="1255"/>
                  </a:lnTo>
                  <a:lnTo>
                    <a:pt x="1977" y="1273"/>
                  </a:lnTo>
                  <a:lnTo>
                    <a:pt x="1950" y="1290"/>
                  </a:lnTo>
                  <a:lnTo>
                    <a:pt x="1924" y="1308"/>
                  </a:lnTo>
                  <a:lnTo>
                    <a:pt x="1924" y="1308"/>
                  </a:lnTo>
                  <a:lnTo>
                    <a:pt x="1895" y="1325"/>
                  </a:lnTo>
                  <a:lnTo>
                    <a:pt x="1866" y="1341"/>
                  </a:lnTo>
                  <a:lnTo>
                    <a:pt x="1806" y="1371"/>
                  </a:lnTo>
                  <a:lnTo>
                    <a:pt x="1747" y="1399"/>
                  </a:lnTo>
                  <a:lnTo>
                    <a:pt x="1686" y="1427"/>
                  </a:lnTo>
                  <a:lnTo>
                    <a:pt x="1686" y="1427"/>
                  </a:lnTo>
                  <a:lnTo>
                    <a:pt x="1650" y="1442"/>
                  </a:lnTo>
                  <a:lnTo>
                    <a:pt x="1615" y="1455"/>
                  </a:lnTo>
                  <a:lnTo>
                    <a:pt x="1578" y="1469"/>
                  </a:lnTo>
                  <a:lnTo>
                    <a:pt x="1540" y="1479"/>
                  </a:lnTo>
                  <a:lnTo>
                    <a:pt x="1502" y="1489"/>
                  </a:lnTo>
                  <a:lnTo>
                    <a:pt x="1465" y="1497"/>
                  </a:lnTo>
                  <a:lnTo>
                    <a:pt x="1426" y="1504"/>
                  </a:lnTo>
                  <a:lnTo>
                    <a:pt x="1387" y="1510"/>
                  </a:lnTo>
                  <a:lnTo>
                    <a:pt x="1387" y="1510"/>
                  </a:lnTo>
                  <a:lnTo>
                    <a:pt x="1353" y="1513"/>
                  </a:lnTo>
                  <a:lnTo>
                    <a:pt x="1318" y="1516"/>
                  </a:lnTo>
                  <a:lnTo>
                    <a:pt x="1284" y="1518"/>
                  </a:lnTo>
                  <a:lnTo>
                    <a:pt x="1248" y="1518"/>
                  </a:lnTo>
                  <a:lnTo>
                    <a:pt x="1214" y="1516"/>
                  </a:lnTo>
                  <a:lnTo>
                    <a:pt x="1178" y="1513"/>
                  </a:lnTo>
                  <a:lnTo>
                    <a:pt x="1144" y="1510"/>
                  </a:lnTo>
                  <a:lnTo>
                    <a:pt x="1110" y="1506"/>
                  </a:lnTo>
                  <a:lnTo>
                    <a:pt x="1076" y="1500"/>
                  </a:lnTo>
                  <a:lnTo>
                    <a:pt x="1041" y="1494"/>
                  </a:lnTo>
                  <a:lnTo>
                    <a:pt x="1007" y="1485"/>
                  </a:lnTo>
                  <a:lnTo>
                    <a:pt x="973" y="1476"/>
                  </a:lnTo>
                  <a:lnTo>
                    <a:pt x="940" y="1466"/>
                  </a:lnTo>
                  <a:lnTo>
                    <a:pt x="908" y="1455"/>
                  </a:lnTo>
                  <a:lnTo>
                    <a:pt x="875" y="1443"/>
                  </a:lnTo>
                  <a:lnTo>
                    <a:pt x="842" y="1430"/>
                  </a:lnTo>
                  <a:lnTo>
                    <a:pt x="842" y="1430"/>
                  </a:lnTo>
                  <a:lnTo>
                    <a:pt x="761" y="1396"/>
                  </a:lnTo>
                  <a:lnTo>
                    <a:pt x="681" y="1360"/>
                  </a:lnTo>
                  <a:lnTo>
                    <a:pt x="642" y="1341"/>
                  </a:lnTo>
                  <a:lnTo>
                    <a:pt x="602" y="1322"/>
                  </a:lnTo>
                  <a:lnTo>
                    <a:pt x="565" y="1299"/>
                  </a:lnTo>
                  <a:lnTo>
                    <a:pt x="528" y="1276"/>
                  </a:lnTo>
                  <a:lnTo>
                    <a:pt x="528" y="1276"/>
                  </a:lnTo>
                  <a:lnTo>
                    <a:pt x="501" y="1256"/>
                  </a:lnTo>
                  <a:lnTo>
                    <a:pt x="476" y="1237"/>
                  </a:lnTo>
                  <a:lnTo>
                    <a:pt x="450" y="1215"/>
                  </a:lnTo>
                  <a:lnTo>
                    <a:pt x="425" y="1194"/>
                  </a:lnTo>
                  <a:lnTo>
                    <a:pt x="401" y="1170"/>
                  </a:lnTo>
                  <a:lnTo>
                    <a:pt x="379" y="1146"/>
                  </a:lnTo>
                  <a:lnTo>
                    <a:pt x="357" y="1123"/>
                  </a:lnTo>
                  <a:lnTo>
                    <a:pt x="336" y="1096"/>
                  </a:lnTo>
                  <a:lnTo>
                    <a:pt x="317" y="1071"/>
                  </a:lnTo>
                  <a:lnTo>
                    <a:pt x="297" y="1044"/>
                  </a:lnTo>
                  <a:lnTo>
                    <a:pt x="280" y="1016"/>
                  </a:lnTo>
                  <a:lnTo>
                    <a:pt x="263" y="988"/>
                  </a:lnTo>
                  <a:lnTo>
                    <a:pt x="247" y="959"/>
                  </a:lnTo>
                  <a:lnTo>
                    <a:pt x="232" y="930"/>
                  </a:lnTo>
                  <a:lnTo>
                    <a:pt x="219" y="900"/>
                  </a:lnTo>
                  <a:lnTo>
                    <a:pt x="205" y="869"/>
                  </a:lnTo>
                  <a:lnTo>
                    <a:pt x="205" y="869"/>
                  </a:lnTo>
                  <a:lnTo>
                    <a:pt x="195" y="838"/>
                  </a:lnTo>
                  <a:lnTo>
                    <a:pt x="185" y="805"/>
                  </a:lnTo>
                  <a:lnTo>
                    <a:pt x="176" y="772"/>
                  </a:lnTo>
                  <a:lnTo>
                    <a:pt x="168" y="740"/>
                  </a:lnTo>
                  <a:lnTo>
                    <a:pt x="155" y="674"/>
                  </a:lnTo>
                  <a:lnTo>
                    <a:pt x="143" y="607"/>
                  </a:lnTo>
                  <a:lnTo>
                    <a:pt x="143" y="607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5"/>
                  </a:lnTo>
                  <a:lnTo>
                    <a:pt x="5" y="9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39">
              <a:extLst>
                <a:ext uri="{FF2B5EF4-FFF2-40B4-BE49-F238E27FC236}">
                  <a16:creationId xmlns:a16="http://schemas.microsoft.com/office/drawing/2014/main" id="{E2F0AA32-FBD5-2366-72EA-524000E2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0"/>
              <a:ext cx="975" cy="730"/>
            </a:xfrm>
            <a:custGeom>
              <a:avLst/>
              <a:gdLst>
                <a:gd name="T0" fmla="*/ 1723 w 2924"/>
                <a:gd name="T1" fmla="*/ 1409 h 2190"/>
                <a:gd name="T2" fmla="*/ 1454 w 2924"/>
                <a:gd name="T3" fmla="*/ 1399 h 2190"/>
                <a:gd name="T4" fmla="*/ 1101 w 2924"/>
                <a:gd name="T5" fmla="*/ 1256 h 2190"/>
                <a:gd name="T6" fmla="*/ 804 w 2924"/>
                <a:gd name="T7" fmla="*/ 996 h 2190"/>
                <a:gd name="T8" fmla="*/ 655 w 2924"/>
                <a:gd name="T9" fmla="*/ 857 h 2190"/>
                <a:gd name="T10" fmla="*/ 626 w 2924"/>
                <a:gd name="T11" fmla="*/ 1161 h 2190"/>
                <a:gd name="T12" fmla="*/ 525 w 2924"/>
                <a:gd name="T13" fmla="*/ 1439 h 2190"/>
                <a:gd name="T14" fmla="*/ 306 w 2924"/>
                <a:gd name="T15" fmla="*/ 1659 h 2190"/>
                <a:gd name="T16" fmla="*/ 324 w 2924"/>
                <a:gd name="T17" fmla="*/ 2165 h 2190"/>
                <a:gd name="T18" fmla="*/ 162 w 2924"/>
                <a:gd name="T19" fmla="*/ 1817 h 2190"/>
                <a:gd name="T20" fmla="*/ 57 w 2924"/>
                <a:gd name="T21" fmla="*/ 1344 h 2190"/>
                <a:gd name="T22" fmla="*/ 84 w 2924"/>
                <a:gd name="T23" fmla="*/ 848 h 2190"/>
                <a:gd name="T24" fmla="*/ 205 w 2924"/>
                <a:gd name="T25" fmla="*/ 597 h 2190"/>
                <a:gd name="T26" fmla="*/ 400 w 2924"/>
                <a:gd name="T27" fmla="*/ 410 h 2190"/>
                <a:gd name="T28" fmla="*/ 695 w 2924"/>
                <a:gd name="T29" fmla="*/ 336 h 2190"/>
                <a:gd name="T30" fmla="*/ 972 w 2924"/>
                <a:gd name="T31" fmla="*/ 146 h 2190"/>
                <a:gd name="T32" fmla="*/ 1242 w 2924"/>
                <a:gd name="T33" fmla="*/ 48 h 2190"/>
                <a:gd name="T34" fmla="*/ 1765 w 2924"/>
                <a:gd name="T35" fmla="*/ 62 h 2190"/>
                <a:gd name="T36" fmla="*/ 2292 w 2924"/>
                <a:gd name="T37" fmla="*/ 151 h 2190"/>
                <a:gd name="T38" fmla="*/ 2635 w 2924"/>
                <a:gd name="T39" fmla="*/ 398 h 2190"/>
                <a:gd name="T40" fmla="*/ 2838 w 2924"/>
                <a:gd name="T41" fmla="*/ 766 h 2190"/>
                <a:gd name="T42" fmla="*/ 2880 w 2924"/>
                <a:gd name="T43" fmla="*/ 1264 h 2190"/>
                <a:gd name="T44" fmla="*/ 2837 w 2924"/>
                <a:gd name="T45" fmla="*/ 1682 h 2190"/>
                <a:gd name="T46" fmla="*/ 2706 w 2924"/>
                <a:gd name="T47" fmla="*/ 2141 h 2190"/>
                <a:gd name="T48" fmla="*/ 2598 w 2924"/>
                <a:gd name="T49" fmla="*/ 1556 h 2190"/>
                <a:gd name="T50" fmla="*/ 2452 w 2924"/>
                <a:gd name="T51" fmla="*/ 1417 h 2190"/>
                <a:gd name="T52" fmla="*/ 2131 w 2924"/>
                <a:gd name="T53" fmla="*/ 1428 h 2190"/>
                <a:gd name="T54" fmla="*/ 1717 w 2924"/>
                <a:gd name="T55" fmla="*/ 1253 h 2190"/>
                <a:gd name="T56" fmla="*/ 1480 w 2924"/>
                <a:gd name="T57" fmla="*/ 1127 h 2190"/>
                <a:gd name="T58" fmla="*/ 1711 w 2924"/>
                <a:gd name="T59" fmla="*/ 1296 h 2190"/>
                <a:gd name="T60" fmla="*/ 2130 w 2924"/>
                <a:gd name="T61" fmla="*/ 1470 h 2190"/>
                <a:gd name="T62" fmla="*/ 2519 w 2924"/>
                <a:gd name="T63" fmla="*/ 1443 h 2190"/>
                <a:gd name="T64" fmla="*/ 2620 w 2924"/>
                <a:gd name="T65" fmla="*/ 1768 h 2190"/>
                <a:gd name="T66" fmla="*/ 2676 w 2924"/>
                <a:gd name="T67" fmla="*/ 2159 h 2190"/>
                <a:gd name="T68" fmla="*/ 2855 w 2924"/>
                <a:gd name="T69" fmla="*/ 1766 h 2190"/>
                <a:gd name="T70" fmla="*/ 2920 w 2924"/>
                <a:gd name="T71" fmla="*/ 1357 h 2190"/>
                <a:gd name="T72" fmla="*/ 2899 w 2924"/>
                <a:gd name="T73" fmla="*/ 840 h 2190"/>
                <a:gd name="T74" fmla="*/ 2742 w 2924"/>
                <a:gd name="T75" fmla="*/ 471 h 2190"/>
                <a:gd name="T76" fmla="*/ 2399 w 2924"/>
                <a:gd name="T77" fmla="*/ 157 h 2190"/>
                <a:gd name="T78" fmla="*/ 2060 w 2924"/>
                <a:gd name="T79" fmla="*/ 42 h 2190"/>
                <a:gd name="T80" fmla="*/ 1367 w 2924"/>
                <a:gd name="T81" fmla="*/ 0 h 2190"/>
                <a:gd name="T82" fmla="*/ 1136 w 2924"/>
                <a:gd name="T83" fmla="*/ 28 h 2190"/>
                <a:gd name="T84" fmla="*/ 741 w 2924"/>
                <a:gd name="T85" fmla="*/ 269 h 2190"/>
                <a:gd name="T86" fmla="*/ 586 w 2924"/>
                <a:gd name="T87" fmla="*/ 313 h 2190"/>
                <a:gd name="T88" fmla="*/ 326 w 2924"/>
                <a:gd name="T89" fmla="*/ 408 h 2190"/>
                <a:gd name="T90" fmla="*/ 124 w 2924"/>
                <a:gd name="T91" fmla="*/ 649 h 2190"/>
                <a:gd name="T92" fmla="*/ 5 w 2924"/>
                <a:gd name="T93" fmla="*/ 1044 h 2190"/>
                <a:gd name="T94" fmla="*/ 64 w 2924"/>
                <a:gd name="T95" fmla="*/ 1602 h 2190"/>
                <a:gd name="T96" fmla="*/ 196 w 2924"/>
                <a:gd name="T97" fmla="*/ 1981 h 2190"/>
                <a:gd name="T98" fmla="*/ 314 w 2924"/>
                <a:gd name="T99" fmla="*/ 2189 h 2190"/>
                <a:gd name="T100" fmla="*/ 357 w 2924"/>
                <a:gd name="T101" fmla="*/ 1673 h 2190"/>
                <a:gd name="T102" fmla="*/ 578 w 2924"/>
                <a:gd name="T103" fmla="*/ 1431 h 2190"/>
                <a:gd name="T104" fmla="*/ 670 w 2924"/>
                <a:gd name="T105" fmla="*/ 1161 h 2190"/>
                <a:gd name="T106" fmla="*/ 685 w 2924"/>
                <a:gd name="T107" fmla="*/ 922 h 2190"/>
                <a:gd name="T108" fmla="*/ 1019 w 2924"/>
                <a:gd name="T109" fmla="*/ 1255 h 2190"/>
                <a:gd name="T110" fmla="*/ 1379 w 2924"/>
                <a:gd name="T111" fmla="*/ 1420 h 2190"/>
                <a:gd name="T112" fmla="*/ 1686 w 2924"/>
                <a:gd name="T113" fmla="*/ 1460 h 2190"/>
                <a:gd name="T114" fmla="*/ 1864 w 2924"/>
                <a:gd name="T115" fmla="*/ 1382 h 2190"/>
                <a:gd name="T116" fmla="*/ 1861 w 2924"/>
                <a:gd name="T117" fmla="*/ 1332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4" h="2190">
                  <a:moveTo>
                    <a:pt x="1849" y="1338"/>
                  </a:moveTo>
                  <a:lnTo>
                    <a:pt x="1849" y="1338"/>
                  </a:lnTo>
                  <a:lnTo>
                    <a:pt x="1839" y="1348"/>
                  </a:lnTo>
                  <a:lnTo>
                    <a:pt x="1827" y="1359"/>
                  </a:lnTo>
                  <a:lnTo>
                    <a:pt x="1814" y="1368"/>
                  </a:lnTo>
                  <a:lnTo>
                    <a:pt x="1800" y="1376"/>
                  </a:lnTo>
                  <a:lnTo>
                    <a:pt x="1772" y="1390"/>
                  </a:lnTo>
                  <a:lnTo>
                    <a:pt x="1744" y="1402"/>
                  </a:lnTo>
                  <a:lnTo>
                    <a:pt x="1744" y="1402"/>
                  </a:lnTo>
                  <a:lnTo>
                    <a:pt x="1723" y="1409"/>
                  </a:lnTo>
                  <a:lnTo>
                    <a:pt x="1702" y="1414"/>
                  </a:lnTo>
                  <a:lnTo>
                    <a:pt x="1681" y="1418"/>
                  </a:lnTo>
                  <a:lnTo>
                    <a:pt x="1661" y="1421"/>
                  </a:lnTo>
                  <a:lnTo>
                    <a:pt x="1640" y="1423"/>
                  </a:lnTo>
                  <a:lnTo>
                    <a:pt x="1619" y="1424"/>
                  </a:lnTo>
                  <a:lnTo>
                    <a:pt x="1598" y="1423"/>
                  </a:lnTo>
                  <a:lnTo>
                    <a:pt x="1578" y="1423"/>
                  </a:lnTo>
                  <a:lnTo>
                    <a:pt x="1537" y="1417"/>
                  </a:lnTo>
                  <a:lnTo>
                    <a:pt x="1496" y="1409"/>
                  </a:lnTo>
                  <a:lnTo>
                    <a:pt x="1454" y="1399"/>
                  </a:lnTo>
                  <a:lnTo>
                    <a:pt x="1414" y="1387"/>
                  </a:lnTo>
                  <a:lnTo>
                    <a:pt x="1414" y="1387"/>
                  </a:lnTo>
                  <a:lnTo>
                    <a:pt x="1334" y="1360"/>
                  </a:lnTo>
                  <a:lnTo>
                    <a:pt x="1294" y="1345"/>
                  </a:lnTo>
                  <a:lnTo>
                    <a:pt x="1254" y="1330"/>
                  </a:lnTo>
                  <a:lnTo>
                    <a:pt x="1214" y="1314"/>
                  </a:lnTo>
                  <a:lnTo>
                    <a:pt x="1175" y="1296"/>
                  </a:lnTo>
                  <a:lnTo>
                    <a:pt x="1138" y="1277"/>
                  </a:lnTo>
                  <a:lnTo>
                    <a:pt x="1101" y="1256"/>
                  </a:lnTo>
                  <a:lnTo>
                    <a:pt x="1101" y="1256"/>
                  </a:lnTo>
                  <a:lnTo>
                    <a:pt x="1064" y="1234"/>
                  </a:lnTo>
                  <a:lnTo>
                    <a:pt x="1030" y="1210"/>
                  </a:lnTo>
                  <a:lnTo>
                    <a:pt x="997" y="1185"/>
                  </a:lnTo>
                  <a:lnTo>
                    <a:pt x="964" y="1158"/>
                  </a:lnTo>
                  <a:lnTo>
                    <a:pt x="933" y="1130"/>
                  </a:lnTo>
                  <a:lnTo>
                    <a:pt x="903" y="1100"/>
                  </a:lnTo>
                  <a:lnTo>
                    <a:pt x="874" y="1071"/>
                  </a:lnTo>
                  <a:lnTo>
                    <a:pt x="844" y="1041"/>
                  </a:lnTo>
                  <a:lnTo>
                    <a:pt x="844" y="1041"/>
                  </a:lnTo>
                  <a:lnTo>
                    <a:pt x="804" y="996"/>
                  </a:lnTo>
                  <a:lnTo>
                    <a:pt x="764" y="952"/>
                  </a:lnTo>
                  <a:lnTo>
                    <a:pt x="725" y="907"/>
                  </a:lnTo>
                  <a:lnTo>
                    <a:pt x="689" y="860"/>
                  </a:lnTo>
                  <a:lnTo>
                    <a:pt x="689" y="860"/>
                  </a:lnTo>
                  <a:lnTo>
                    <a:pt x="685" y="855"/>
                  </a:lnTo>
                  <a:lnTo>
                    <a:pt x="679" y="851"/>
                  </a:lnTo>
                  <a:lnTo>
                    <a:pt x="672" y="851"/>
                  </a:lnTo>
                  <a:lnTo>
                    <a:pt x="666" y="851"/>
                  </a:lnTo>
                  <a:lnTo>
                    <a:pt x="660" y="852"/>
                  </a:lnTo>
                  <a:lnTo>
                    <a:pt x="655" y="857"/>
                  </a:lnTo>
                  <a:lnTo>
                    <a:pt x="652" y="863"/>
                  </a:lnTo>
                  <a:lnTo>
                    <a:pt x="651" y="870"/>
                  </a:lnTo>
                  <a:lnTo>
                    <a:pt x="651" y="870"/>
                  </a:lnTo>
                  <a:lnTo>
                    <a:pt x="651" y="907"/>
                  </a:lnTo>
                  <a:lnTo>
                    <a:pt x="649" y="943"/>
                  </a:lnTo>
                  <a:lnTo>
                    <a:pt x="648" y="980"/>
                  </a:lnTo>
                  <a:lnTo>
                    <a:pt x="645" y="1017"/>
                  </a:lnTo>
                  <a:lnTo>
                    <a:pt x="638" y="1090"/>
                  </a:lnTo>
                  <a:lnTo>
                    <a:pt x="626" y="1161"/>
                  </a:lnTo>
                  <a:lnTo>
                    <a:pt x="626" y="1161"/>
                  </a:lnTo>
                  <a:lnTo>
                    <a:pt x="615" y="1218"/>
                  </a:lnTo>
                  <a:lnTo>
                    <a:pt x="608" y="1246"/>
                  </a:lnTo>
                  <a:lnTo>
                    <a:pt x="600" y="1274"/>
                  </a:lnTo>
                  <a:lnTo>
                    <a:pt x="591" y="1302"/>
                  </a:lnTo>
                  <a:lnTo>
                    <a:pt x="583" y="1329"/>
                  </a:lnTo>
                  <a:lnTo>
                    <a:pt x="571" y="1356"/>
                  </a:lnTo>
                  <a:lnTo>
                    <a:pt x="559" y="1382"/>
                  </a:lnTo>
                  <a:lnTo>
                    <a:pt x="559" y="1382"/>
                  </a:lnTo>
                  <a:lnTo>
                    <a:pt x="542" y="1411"/>
                  </a:lnTo>
                  <a:lnTo>
                    <a:pt x="525" y="1439"/>
                  </a:lnTo>
                  <a:lnTo>
                    <a:pt x="504" y="1467"/>
                  </a:lnTo>
                  <a:lnTo>
                    <a:pt x="482" y="1492"/>
                  </a:lnTo>
                  <a:lnTo>
                    <a:pt x="459" y="1518"/>
                  </a:lnTo>
                  <a:lnTo>
                    <a:pt x="436" y="1543"/>
                  </a:lnTo>
                  <a:lnTo>
                    <a:pt x="388" y="1589"/>
                  </a:lnTo>
                  <a:lnTo>
                    <a:pt x="388" y="1589"/>
                  </a:lnTo>
                  <a:lnTo>
                    <a:pt x="366" y="1611"/>
                  </a:lnTo>
                  <a:lnTo>
                    <a:pt x="343" y="1630"/>
                  </a:lnTo>
                  <a:lnTo>
                    <a:pt x="318" y="1650"/>
                  </a:lnTo>
                  <a:lnTo>
                    <a:pt x="306" y="1659"/>
                  </a:lnTo>
                  <a:lnTo>
                    <a:pt x="293" y="1666"/>
                  </a:lnTo>
                  <a:lnTo>
                    <a:pt x="293" y="1666"/>
                  </a:lnTo>
                  <a:lnTo>
                    <a:pt x="289" y="1669"/>
                  </a:lnTo>
                  <a:lnTo>
                    <a:pt x="286" y="1673"/>
                  </a:lnTo>
                  <a:lnTo>
                    <a:pt x="283" y="1678"/>
                  </a:lnTo>
                  <a:lnTo>
                    <a:pt x="283" y="1684"/>
                  </a:lnTo>
                  <a:lnTo>
                    <a:pt x="283" y="1684"/>
                  </a:lnTo>
                  <a:lnTo>
                    <a:pt x="283" y="2171"/>
                  </a:lnTo>
                  <a:lnTo>
                    <a:pt x="283" y="2171"/>
                  </a:lnTo>
                  <a:lnTo>
                    <a:pt x="324" y="2165"/>
                  </a:lnTo>
                  <a:lnTo>
                    <a:pt x="324" y="2165"/>
                  </a:lnTo>
                  <a:lnTo>
                    <a:pt x="280" y="2064"/>
                  </a:lnTo>
                  <a:lnTo>
                    <a:pt x="235" y="1962"/>
                  </a:lnTo>
                  <a:lnTo>
                    <a:pt x="235" y="1962"/>
                  </a:lnTo>
                  <a:lnTo>
                    <a:pt x="207" y="1904"/>
                  </a:lnTo>
                  <a:lnTo>
                    <a:pt x="192" y="1874"/>
                  </a:lnTo>
                  <a:lnTo>
                    <a:pt x="177" y="1846"/>
                  </a:lnTo>
                  <a:lnTo>
                    <a:pt x="177" y="1846"/>
                  </a:lnTo>
                  <a:lnTo>
                    <a:pt x="170" y="1832"/>
                  </a:lnTo>
                  <a:lnTo>
                    <a:pt x="162" y="1817"/>
                  </a:lnTo>
                  <a:lnTo>
                    <a:pt x="152" y="1786"/>
                  </a:lnTo>
                  <a:lnTo>
                    <a:pt x="144" y="1757"/>
                  </a:lnTo>
                  <a:lnTo>
                    <a:pt x="137" y="1725"/>
                  </a:lnTo>
                  <a:lnTo>
                    <a:pt x="137" y="1725"/>
                  </a:lnTo>
                  <a:lnTo>
                    <a:pt x="109" y="1617"/>
                  </a:lnTo>
                  <a:lnTo>
                    <a:pt x="97" y="1562"/>
                  </a:lnTo>
                  <a:lnTo>
                    <a:pt x="85" y="1509"/>
                  </a:lnTo>
                  <a:lnTo>
                    <a:pt x="75" y="1454"/>
                  </a:lnTo>
                  <a:lnTo>
                    <a:pt x="64" y="1399"/>
                  </a:lnTo>
                  <a:lnTo>
                    <a:pt x="57" y="1344"/>
                  </a:lnTo>
                  <a:lnTo>
                    <a:pt x="49" y="1289"/>
                  </a:lnTo>
                  <a:lnTo>
                    <a:pt x="45" y="1232"/>
                  </a:lnTo>
                  <a:lnTo>
                    <a:pt x="43" y="1178"/>
                  </a:lnTo>
                  <a:lnTo>
                    <a:pt x="42" y="1123"/>
                  </a:lnTo>
                  <a:lnTo>
                    <a:pt x="45" y="1068"/>
                  </a:lnTo>
                  <a:lnTo>
                    <a:pt x="49" y="1013"/>
                  </a:lnTo>
                  <a:lnTo>
                    <a:pt x="58" y="958"/>
                  </a:lnTo>
                  <a:lnTo>
                    <a:pt x="69" y="903"/>
                  </a:lnTo>
                  <a:lnTo>
                    <a:pt x="84" y="848"/>
                  </a:lnTo>
                  <a:lnTo>
                    <a:pt x="84" y="848"/>
                  </a:lnTo>
                  <a:lnTo>
                    <a:pt x="92" y="821"/>
                  </a:lnTo>
                  <a:lnTo>
                    <a:pt x="101" y="794"/>
                  </a:lnTo>
                  <a:lnTo>
                    <a:pt x="112" y="769"/>
                  </a:lnTo>
                  <a:lnTo>
                    <a:pt x="122" y="742"/>
                  </a:lnTo>
                  <a:lnTo>
                    <a:pt x="134" y="717"/>
                  </a:lnTo>
                  <a:lnTo>
                    <a:pt x="147" y="692"/>
                  </a:lnTo>
                  <a:lnTo>
                    <a:pt x="161" y="668"/>
                  </a:lnTo>
                  <a:lnTo>
                    <a:pt x="174" y="643"/>
                  </a:lnTo>
                  <a:lnTo>
                    <a:pt x="191" y="619"/>
                  </a:lnTo>
                  <a:lnTo>
                    <a:pt x="205" y="597"/>
                  </a:lnTo>
                  <a:lnTo>
                    <a:pt x="223" y="573"/>
                  </a:lnTo>
                  <a:lnTo>
                    <a:pt x="240" y="552"/>
                  </a:lnTo>
                  <a:lnTo>
                    <a:pt x="257" y="530"/>
                  </a:lnTo>
                  <a:lnTo>
                    <a:pt x="277" y="509"/>
                  </a:lnTo>
                  <a:lnTo>
                    <a:pt x="296" y="490"/>
                  </a:lnTo>
                  <a:lnTo>
                    <a:pt x="317" y="471"/>
                  </a:lnTo>
                  <a:lnTo>
                    <a:pt x="317" y="471"/>
                  </a:lnTo>
                  <a:lnTo>
                    <a:pt x="343" y="447"/>
                  </a:lnTo>
                  <a:lnTo>
                    <a:pt x="372" y="428"/>
                  </a:lnTo>
                  <a:lnTo>
                    <a:pt x="400" y="410"/>
                  </a:lnTo>
                  <a:lnTo>
                    <a:pt x="430" y="395"/>
                  </a:lnTo>
                  <a:lnTo>
                    <a:pt x="461" y="383"/>
                  </a:lnTo>
                  <a:lnTo>
                    <a:pt x="493" y="373"/>
                  </a:lnTo>
                  <a:lnTo>
                    <a:pt x="526" y="365"/>
                  </a:lnTo>
                  <a:lnTo>
                    <a:pt x="562" y="358"/>
                  </a:lnTo>
                  <a:lnTo>
                    <a:pt x="562" y="358"/>
                  </a:lnTo>
                  <a:lnTo>
                    <a:pt x="614" y="350"/>
                  </a:lnTo>
                  <a:lnTo>
                    <a:pt x="642" y="347"/>
                  </a:lnTo>
                  <a:lnTo>
                    <a:pt x="669" y="342"/>
                  </a:lnTo>
                  <a:lnTo>
                    <a:pt x="695" y="336"/>
                  </a:lnTo>
                  <a:lnTo>
                    <a:pt x="722" y="327"/>
                  </a:lnTo>
                  <a:lnTo>
                    <a:pt x="746" y="315"/>
                  </a:lnTo>
                  <a:lnTo>
                    <a:pt x="758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856" y="230"/>
                  </a:lnTo>
                  <a:lnTo>
                    <a:pt x="900" y="195"/>
                  </a:lnTo>
                  <a:lnTo>
                    <a:pt x="946" y="162"/>
                  </a:lnTo>
                  <a:lnTo>
                    <a:pt x="946" y="162"/>
                  </a:lnTo>
                  <a:lnTo>
                    <a:pt x="972" y="146"/>
                  </a:lnTo>
                  <a:lnTo>
                    <a:pt x="997" y="131"/>
                  </a:lnTo>
                  <a:lnTo>
                    <a:pt x="1022" y="117"/>
                  </a:lnTo>
                  <a:lnTo>
                    <a:pt x="1047" y="105"/>
                  </a:lnTo>
                  <a:lnTo>
                    <a:pt x="1074" y="94"/>
                  </a:lnTo>
                  <a:lnTo>
                    <a:pt x="1102" y="83"/>
                  </a:lnTo>
                  <a:lnTo>
                    <a:pt x="1129" y="74"/>
                  </a:lnTo>
                  <a:lnTo>
                    <a:pt x="1157" y="65"/>
                  </a:lnTo>
                  <a:lnTo>
                    <a:pt x="1185" y="58"/>
                  </a:lnTo>
                  <a:lnTo>
                    <a:pt x="1214" y="53"/>
                  </a:lnTo>
                  <a:lnTo>
                    <a:pt x="1242" y="48"/>
                  </a:lnTo>
                  <a:lnTo>
                    <a:pt x="1270" y="45"/>
                  </a:lnTo>
                  <a:lnTo>
                    <a:pt x="1300" y="43"/>
                  </a:lnTo>
                  <a:lnTo>
                    <a:pt x="1328" y="42"/>
                  </a:lnTo>
                  <a:lnTo>
                    <a:pt x="1358" y="42"/>
                  </a:lnTo>
                  <a:lnTo>
                    <a:pt x="1386" y="43"/>
                  </a:lnTo>
                  <a:lnTo>
                    <a:pt x="1386" y="43"/>
                  </a:lnTo>
                  <a:lnTo>
                    <a:pt x="1472" y="49"/>
                  </a:lnTo>
                  <a:lnTo>
                    <a:pt x="1557" y="53"/>
                  </a:lnTo>
                  <a:lnTo>
                    <a:pt x="1557" y="53"/>
                  </a:lnTo>
                  <a:lnTo>
                    <a:pt x="1765" y="62"/>
                  </a:lnTo>
                  <a:lnTo>
                    <a:pt x="1867" y="67"/>
                  </a:lnTo>
                  <a:lnTo>
                    <a:pt x="1971" y="73"/>
                  </a:lnTo>
                  <a:lnTo>
                    <a:pt x="1971" y="73"/>
                  </a:lnTo>
                  <a:lnTo>
                    <a:pt x="2019" y="77"/>
                  </a:lnTo>
                  <a:lnTo>
                    <a:pt x="2066" y="85"/>
                  </a:lnTo>
                  <a:lnTo>
                    <a:pt x="2112" y="94"/>
                  </a:lnTo>
                  <a:lnTo>
                    <a:pt x="2158" y="104"/>
                  </a:lnTo>
                  <a:lnTo>
                    <a:pt x="2203" y="117"/>
                  </a:lnTo>
                  <a:lnTo>
                    <a:pt x="2247" y="134"/>
                  </a:lnTo>
                  <a:lnTo>
                    <a:pt x="2292" y="151"/>
                  </a:lnTo>
                  <a:lnTo>
                    <a:pt x="2335" y="171"/>
                  </a:lnTo>
                  <a:lnTo>
                    <a:pt x="2376" y="193"/>
                  </a:lnTo>
                  <a:lnTo>
                    <a:pt x="2417" y="217"/>
                  </a:lnTo>
                  <a:lnTo>
                    <a:pt x="2457" y="242"/>
                  </a:lnTo>
                  <a:lnTo>
                    <a:pt x="2495" y="270"/>
                  </a:lnTo>
                  <a:lnTo>
                    <a:pt x="2532" y="300"/>
                  </a:lnTo>
                  <a:lnTo>
                    <a:pt x="2568" y="331"/>
                  </a:lnTo>
                  <a:lnTo>
                    <a:pt x="2602" y="364"/>
                  </a:lnTo>
                  <a:lnTo>
                    <a:pt x="2635" y="398"/>
                  </a:lnTo>
                  <a:lnTo>
                    <a:pt x="2635" y="398"/>
                  </a:lnTo>
                  <a:lnTo>
                    <a:pt x="2665" y="435"/>
                  </a:lnTo>
                  <a:lnTo>
                    <a:pt x="2694" y="472"/>
                  </a:lnTo>
                  <a:lnTo>
                    <a:pt x="2721" y="512"/>
                  </a:lnTo>
                  <a:lnTo>
                    <a:pt x="2746" y="552"/>
                  </a:lnTo>
                  <a:lnTo>
                    <a:pt x="2769" y="595"/>
                  </a:lnTo>
                  <a:lnTo>
                    <a:pt x="2789" y="637"/>
                  </a:lnTo>
                  <a:lnTo>
                    <a:pt x="2809" y="682"/>
                  </a:lnTo>
                  <a:lnTo>
                    <a:pt x="2825" y="726"/>
                  </a:lnTo>
                  <a:lnTo>
                    <a:pt x="2825" y="726"/>
                  </a:lnTo>
                  <a:lnTo>
                    <a:pt x="2838" y="766"/>
                  </a:lnTo>
                  <a:lnTo>
                    <a:pt x="2850" y="808"/>
                  </a:lnTo>
                  <a:lnTo>
                    <a:pt x="2861" y="849"/>
                  </a:lnTo>
                  <a:lnTo>
                    <a:pt x="2870" y="892"/>
                  </a:lnTo>
                  <a:lnTo>
                    <a:pt x="2877" y="934"/>
                  </a:lnTo>
                  <a:lnTo>
                    <a:pt x="2883" y="977"/>
                  </a:lnTo>
                  <a:lnTo>
                    <a:pt x="2886" y="1020"/>
                  </a:lnTo>
                  <a:lnTo>
                    <a:pt x="2886" y="1062"/>
                  </a:lnTo>
                  <a:lnTo>
                    <a:pt x="2886" y="1062"/>
                  </a:lnTo>
                  <a:lnTo>
                    <a:pt x="2880" y="1264"/>
                  </a:lnTo>
                  <a:lnTo>
                    <a:pt x="2880" y="1264"/>
                  </a:lnTo>
                  <a:lnTo>
                    <a:pt x="2878" y="1333"/>
                  </a:lnTo>
                  <a:lnTo>
                    <a:pt x="2877" y="1403"/>
                  </a:lnTo>
                  <a:lnTo>
                    <a:pt x="2874" y="1473"/>
                  </a:lnTo>
                  <a:lnTo>
                    <a:pt x="2871" y="1509"/>
                  </a:lnTo>
                  <a:lnTo>
                    <a:pt x="2867" y="1543"/>
                  </a:lnTo>
                  <a:lnTo>
                    <a:pt x="2867" y="1543"/>
                  </a:lnTo>
                  <a:lnTo>
                    <a:pt x="2861" y="1578"/>
                  </a:lnTo>
                  <a:lnTo>
                    <a:pt x="2853" y="1613"/>
                  </a:lnTo>
                  <a:lnTo>
                    <a:pt x="2846" y="1647"/>
                  </a:lnTo>
                  <a:lnTo>
                    <a:pt x="2837" y="1682"/>
                  </a:lnTo>
                  <a:lnTo>
                    <a:pt x="2816" y="1749"/>
                  </a:lnTo>
                  <a:lnTo>
                    <a:pt x="2792" y="1817"/>
                  </a:lnTo>
                  <a:lnTo>
                    <a:pt x="2767" y="1884"/>
                  </a:lnTo>
                  <a:lnTo>
                    <a:pt x="2740" y="1950"/>
                  </a:lnTo>
                  <a:lnTo>
                    <a:pt x="2687" y="2082"/>
                  </a:lnTo>
                  <a:lnTo>
                    <a:pt x="2687" y="2082"/>
                  </a:lnTo>
                  <a:lnTo>
                    <a:pt x="2666" y="2135"/>
                  </a:lnTo>
                  <a:lnTo>
                    <a:pt x="2666" y="2135"/>
                  </a:lnTo>
                  <a:lnTo>
                    <a:pt x="2706" y="2141"/>
                  </a:lnTo>
                  <a:lnTo>
                    <a:pt x="2706" y="2141"/>
                  </a:lnTo>
                  <a:lnTo>
                    <a:pt x="2700" y="2058"/>
                  </a:lnTo>
                  <a:lnTo>
                    <a:pt x="2691" y="1975"/>
                  </a:lnTo>
                  <a:lnTo>
                    <a:pt x="2681" y="1892"/>
                  </a:lnTo>
                  <a:lnTo>
                    <a:pt x="2669" y="1809"/>
                  </a:lnTo>
                  <a:lnTo>
                    <a:pt x="2669" y="1809"/>
                  </a:lnTo>
                  <a:lnTo>
                    <a:pt x="2659" y="1757"/>
                  </a:lnTo>
                  <a:lnTo>
                    <a:pt x="2647" y="1706"/>
                  </a:lnTo>
                  <a:lnTo>
                    <a:pt x="2633" y="1654"/>
                  </a:lnTo>
                  <a:lnTo>
                    <a:pt x="2616" y="1605"/>
                  </a:lnTo>
                  <a:lnTo>
                    <a:pt x="2598" y="1556"/>
                  </a:lnTo>
                  <a:lnTo>
                    <a:pt x="2577" y="1507"/>
                  </a:lnTo>
                  <a:lnTo>
                    <a:pt x="2555" y="1460"/>
                  </a:lnTo>
                  <a:lnTo>
                    <a:pt x="2531" y="1412"/>
                  </a:lnTo>
                  <a:lnTo>
                    <a:pt x="2531" y="1412"/>
                  </a:lnTo>
                  <a:lnTo>
                    <a:pt x="2526" y="1406"/>
                  </a:lnTo>
                  <a:lnTo>
                    <a:pt x="2521" y="1403"/>
                  </a:lnTo>
                  <a:lnTo>
                    <a:pt x="2515" y="1402"/>
                  </a:lnTo>
                  <a:lnTo>
                    <a:pt x="2507" y="1403"/>
                  </a:lnTo>
                  <a:lnTo>
                    <a:pt x="2507" y="1403"/>
                  </a:lnTo>
                  <a:lnTo>
                    <a:pt x="2452" y="1417"/>
                  </a:lnTo>
                  <a:lnTo>
                    <a:pt x="2394" y="1427"/>
                  </a:lnTo>
                  <a:lnTo>
                    <a:pt x="2366" y="1431"/>
                  </a:lnTo>
                  <a:lnTo>
                    <a:pt x="2336" y="1434"/>
                  </a:lnTo>
                  <a:lnTo>
                    <a:pt x="2307" y="1437"/>
                  </a:lnTo>
                  <a:lnTo>
                    <a:pt x="2277" y="1439"/>
                  </a:lnTo>
                  <a:lnTo>
                    <a:pt x="2247" y="1439"/>
                  </a:lnTo>
                  <a:lnTo>
                    <a:pt x="2218" y="1439"/>
                  </a:lnTo>
                  <a:lnTo>
                    <a:pt x="2189" y="1436"/>
                  </a:lnTo>
                  <a:lnTo>
                    <a:pt x="2160" y="1433"/>
                  </a:lnTo>
                  <a:lnTo>
                    <a:pt x="2131" y="1428"/>
                  </a:lnTo>
                  <a:lnTo>
                    <a:pt x="2103" y="1424"/>
                  </a:lnTo>
                  <a:lnTo>
                    <a:pt x="2075" y="1417"/>
                  </a:lnTo>
                  <a:lnTo>
                    <a:pt x="2047" y="1408"/>
                  </a:lnTo>
                  <a:lnTo>
                    <a:pt x="2047" y="1408"/>
                  </a:lnTo>
                  <a:lnTo>
                    <a:pt x="1990" y="1388"/>
                  </a:lnTo>
                  <a:lnTo>
                    <a:pt x="1934" y="1365"/>
                  </a:lnTo>
                  <a:lnTo>
                    <a:pt x="1879" y="1339"/>
                  </a:lnTo>
                  <a:lnTo>
                    <a:pt x="1824" y="1311"/>
                  </a:lnTo>
                  <a:lnTo>
                    <a:pt x="1771" y="1283"/>
                  </a:lnTo>
                  <a:lnTo>
                    <a:pt x="1717" y="1253"/>
                  </a:lnTo>
                  <a:lnTo>
                    <a:pt x="1612" y="1192"/>
                  </a:lnTo>
                  <a:lnTo>
                    <a:pt x="1612" y="1192"/>
                  </a:lnTo>
                  <a:lnTo>
                    <a:pt x="1557" y="1160"/>
                  </a:lnTo>
                  <a:lnTo>
                    <a:pt x="1502" y="1126"/>
                  </a:lnTo>
                  <a:lnTo>
                    <a:pt x="1502" y="1126"/>
                  </a:lnTo>
                  <a:lnTo>
                    <a:pt x="1497" y="1123"/>
                  </a:lnTo>
                  <a:lnTo>
                    <a:pt x="1493" y="1123"/>
                  </a:lnTo>
                  <a:lnTo>
                    <a:pt x="1490" y="1123"/>
                  </a:lnTo>
                  <a:lnTo>
                    <a:pt x="1485" y="1123"/>
                  </a:lnTo>
                  <a:lnTo>
                    <a:pt x="1480" y="1127"/>
                  </a:lnTo>
                  <a:lnTo>
                    <a:pt x="1475" y="1133"/>
                  </a:lnTo>
                  <a:lnTo>
                    <a:pt x="1472" y="1140"/>
                  </a:lnTo>
                  <a:lnTo>
                    <a:pt x="1472" y="1148"/>
                  </a:lnTo>
                  <a:lnTo>
                    <a:pt x="1475" y="1155"/>
                  </a:lnTo>
                  <a:lnTo>
                    <a:pt x="1477" y="1158"/>
                  </a:lnTo>
                  <a:lnTo>
                    <a:pt x="1481" y="1161"/>
                  </a:lnTo>
                  <a:lnTo>
                    <a:pt x="1481" y="1161"/>
                  </a:lnTo>
                  <a:lnTo>
                    <a:pt x="1557" y="1209"/>
                  </a:lnTo>
                  <a:lnTo>
                    <a:pt x="1634" y="1253"/>
                  </a:lnTo>
                  <a:lnTo>
                    <a:pt x="1711" y="1296"/>
                  </a:lnTo>
                  <a:lnTo>
                    <a:pt x="1790" y="1339"/>
                  </a:lnTo>
                  <a:lnTo>
                    <a:pt x="1790" y="1339"/>
                  </a:lnTo>
                  <a:lnTo>
                    <a:pt x="1846" y="1368"/>
                  </a:lnTo>
                  <a:lnTo>
                    <a:pt x="1904" y="1394"/>
                  </a:lnTo>
                  <a:lnTo>
                    <a:pt x="1962" y="1421"/>
                  </a:lnTo>
                  <a:lnTo>
                    <a:pt x="2022" y="1443"/>
                  </a:lnTo>
                  <a:lnTo>
                    <a:pt x="2022" y="1443"/>
                  </a:lnTo>
                  <a:lnTo>
                    <a:pt x="2057" y="1455"/>
                  </a:lnTo>
                  <a:lnTo>
                    <a:pt x="2094" y="1464"/>
                  </a:lnTo>
                  <a:lnTo>
                    <a:pt x="2130" y="1470"/>
                  </a:lnTo>
                  <a:lnTo>
                    <a:pt x="2167" y="1474"/>
                  </a:lnTo>
                  <a:lnTo>
                    <a:pt x="2206" y="1477"/>
                  </a:lnTo>
                  <a:lnTo>
                    <a:pt x="2243" y="1479"/>
                  </a:lnTo>
                  <a:lnTo>
                    <a:pt x="2280" y="1477"/>
                  </a:lnTo>
                  <a:lnTo>
                    <a:pt x="2317" y="1476"/>
                  </a:lnTo>
                  <a:lnTo>
                    <a:pt x="2317" y="1476"/>
                  </a:lnTo>
                  <a:lnTo>
                    <a:pt x="2368" y="1472"/>
                  </a:lnTo>
                  <a:lnTo>
                    <a:pt x="2420" y="1464"/>
                  </a:lnTo>
                  <a:lnTo>
                    <a:pt x="2469" y="1455"/>
                  </a:lnTo>
                  <a:lnTo>
                    <a:pt x="2519" y="1443"/>
                  </a:lnTo>
                  <a:lnTo>
                    <a:pt x="2519" y="1443"/>
                  </a:lnTo>
                  <a:lnTo>
                    <a:pt x="2495" y="1433"/>
                  </a:lnTo>
                  <a:lnTo>
                    <a:pt x="2495" y="1433"/>
                  </a:lnTo>
                  <a:lnTo>
                    <a:pt x="2519" y="1479"/>
                  </a:lnTo>
                  <a:lnTo>
                    <a:pt x="2540" y="1525"/>
                  </a:lnTo>
                  <a:lnTo>
                    <a:pt x="2559" y="1572"/>
                  </a:lnTo>
                  <a:lnTo>
                    <a:pt x="2578" y="1621"/>
                  </a:lnTo>
                  <a:lnTo>
                    <a:pt x="2593" y="1670"/>
                  </a:lnTo>
                  <a:lnTo>
                    <a:pt x="2608" y="1719"/>
                  </a:lnTo>
                  <a:lnTo>
                    <a:pt x="2620" y="1768"/>
                  </a:lnTo>
                  <a:lnTo>
                    <a:pt x="2629" y="1819"/>
                  </a:lnTo>
                  <a:lnTo>
                    <a:pt x="2629" y="1819"/>
                  </a:lnTo>
                  <a:lnTo>
                    <a:pt x="2641" y="1899"/>
                  </a:lnTo>
                  <a:lnTo>
                    <a:pt x="2650" y="1979"/>
                  </a:lnTo>
                  <a:lnTo>
                    <a:pt x="2659" y="2061"/>
                  </a:lnTo>
                  <a:lnTo>
                    <a:pt x="2665" y="2141"/>
                  </a:lnTo>
                  <a:lnTo>
                    <a:pt x="2665" y="2141"/>
                  </a:lnTo>
                  <a:lnTo>
                    <a:pt x="2666" y="2149"/>
                  </a:lnTo>
                  <a:lnTo>
                    <a:pt x="2671" y="2156"/>
                  </a:lnTo>
                  <a:lnTo>
                    <a:pt x="2676" y="2159"/>
                  </a:lnTo>
                  <a:lnTo>
                    <a:pt x="2682" y="2160"/>
                  </a:lnTo>
                  <a:lnTo>
                    <a:pt x="2690" y="2160"/>
                  </a:lnTo>
                  <a:lnTo>
                    <a:pt x="2696" y="2159"/>
                  </a:lnTo>
                  <a:lnTo>
                    <a:pt x="2702" y="2153"/>
                  </a:lnTo>
                  <a:lnTo>
                    <a:pt x="2706" y="2147"/>
                  </a:lnTo>
                  <a:lnTo>
                    <a:pt x="2706" y="2147"/>
                  </a:lnTo>
                  <a:lnTo>
                    <a:pt x="2782" y="1957"/>
                  </a:lnTo>
                  <a:lnTo>
                    <a:pt x="2821" y="1862"/>
                  </a:lnTo>
                  <a:lnTo>
                    <a:pt x="2838" y="1815"/>
                  </a:lnTo>
                  <a:lnTo>
                    <a:pt x="2855" y="1766"/>
                  </a:lnTo>
                  <a:lnTo>
                    <a:pt x="2855" y="1766"/>
                  </a:lnTo>
                  <a:lnTo>
                    <a:pt x="2871" y="1715"/>
                  </a:lnTo>
                  <a:lnTo>
                    <a:pt x="2884" y="1666"/>
                  </a:lnTo>
                  <a:lnTo>
                    <a:pt x="2895" y="1614"/>
                  </a:lnTo>
                  <a:lnTo>
                    <a:pt x="2904" y="1564"/>
                  </a:lnTo>
                  <a:lnTo>
                    <a:pt x="2910" y="1513"/>
                  </a:lnTo>
                  <a:lnTo>
                    <a:pt x="2916" y="1461"/>
                  </a:lnTo>
                  <a:lnTo>
                    <a:pt x="2919" y="1409"/>
                  </a:lnTo>
                  <a:lnTo>
                    <a:pt x="2920" y="1357"/>
                  </a:lnTo>
                  <a:lnTo>
                    <a:pt x="2920" y="1357"/>
                  </a:lnTo>
                  <a:lnTo>
                    <a:pt x="2924" y="1117"/>
                  </a:lnTo>
                  <a:lnTo>
                    <a:pt x="2924" y="1117"/>
                  </a:lnTo>
                  <a:lnTo>
                    <a:pt x="2924" y="1047"/>
                  </a:lnTo>
                  <a:lnTo>
                    <a:pt x="2924" y="1013"/>
                  </a:lnTo>
                  <a:lnTo>
                    <a:pt x="2922" y="979"/>
                  </a:lnTo>
                  <a:lnTo>
                    <a:pt x="2919" y="944"/>
                  </a:lnTo>
                  <a:lnTo>
                    <a:pt x="2913" y="910"/>
                  </a:lnTo>
                  <a:lnTo>
                    <a:pt x="2907" y="875"/>
                  </a:lnTo>
                  <a:lnTo>
                    <a:pt x="2899" y="840"/>
                  </a:lnTo>
                  <a:lnTo>
                    <a:pt x="2899" y="840"/>
                  </a:lnTo>
                  <a:lnTo>
                    <a:pt x="2889" y="797"/>
                  </a:lnTo>
                  <a:lnTo>
                    <a:pt x="2875" y="754"/>
                  </a:lnTo>
                  <a:lnTo>
                    <a:pt x="2862" y="711"/>
                  </a:lnTo>
                  <a:lnTo>
                    <a:pt x="2847" y="670"/>
                  </a:lnTo>
                  <a:lnTo>
                    <a:pt x="2831" y="628"/>
                  </a:lnTo>
                  <a:lnTo>
                    <a:pt x="2812" y="588"/>
                  </a:lnTo>
                  <a:lnTo>
                    <a:pt x="2791" y="548"/>
                  </a:lnTo>
                  <a:lnTo>
                    <a:pt x="2769" y="509"/>
                  </a:lnTo>
                  <a:lnTo>
                    <a:pt x="2769" y="509"/>
                  </a:lnTo>
                  <a:lnTo>
                    <a:pt x="2742" y="471"/>
                  </a:lnTo>
                  <a:lnTo>
                    <a:pt x="2715" y="432"/>
                  </a:lnTo>
                  <a:lnTo>
                    <a:pt x="2685" y="395"/>
                  </a:lnTo>
                  <a:lnTo>
                    <a:pt x="2654" y="359"/>
                  </a:lnTo>
                  <a:lnTo>
                    <a:pt x="2623" y="325"/>
                  </a:lnTo>
                  <a:lnTo>
                    <a:pt x="2589" y="294"/>
                  </a:lnTo>
                  <a:lnTo>
                    <a:pt x="2553" y="263"/>
                  </a:lnTo>
                  <a:lnTo>
                    <a:pt x="2516" y="233"/>
                  </a:lnTo>
                  <a:lnTo>
                    <a:pt x="2477" y="206"/>
                  </a:lnTo>
                  <a:lnTo>
                    <a:pt x="2439" y="181"/>
                  </a:lnTo>
                  <a:lnTo>
                    <a:pt x="2399" y="157"/>
                  </a:lnTo>
                  <a:lnTo>
                    <a:pt x="2357" y="135"/>
                  </a:lnTo>
                  <a:lnTo>
                    <a:pt x="2314" y="114"/>
                  </a:lnTo>
                  <a:lnTo>
                    <a:pt x="2271" y="97"/>
                  </a:lnTo>
                  <a:lnTo>
                    <a:pt x="2227" y="82"/>
                  </a:lnTo>
                  <a:lnTo>
                    <a:pt x="2180" y="67"/>
                  </a:lnTo>
                  <a:lnTo>
                    <a:pt x="2180" y="67"/>
                  </a:lnTo>
                  <a:lnTo>
                    <a:pt x="2151" y="59"/>
                  </a:lnTo>
                  <a:lnTo>
                    <a:pt x="2121" y="52"/>
                  </a:lnTo>
                  <a:lnTo>
                    <a:pt x="2090" y="46"/>
                  </a:lnTo>
                  <a:lnTo>
                    <a:pt x="2060" y="42"/>
                  </a:lnTo>
                  <a:lnTo>
                    <a:pt x="1998" y="34"/>
                  </a:lnTo>
                  <a:lnTo>
                    <a:pt x="1935" y="28"/>
                  </a:lnTo>
                  <a:lnTo>
                    <a:pt x="1873" y="25"/>
                  </a:lnTo>
                  <a:lnTo>
                    <a:pt x="1811" y="22"/>
                  </a:lnTo>
                  <a:lnTo>
                    <a:pt x="1686" y="18"/>
                  </a:lnTo>
                  <a:lnTo>
                    <a:pt x="1686" y="18"/>
                  </a:lnTo>
                  <a:lnTo>
                    <a:pt x="1460" y="7"/>
                  </a:lnTo>
                  <a:lnTo>
                    <a:pt x="1460" y="7"/>
                  </a:lnTo>
                  <a:lnTo>
                    <a:pt x="1414" y="4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37" y="0"/>
                  </a:lnTo>
                  <a:lnTo>
                    <a:pt x="1309" y="0"/>
                  </a:lnTo>
                  <a:lnTo>
                    <a:pt x="1279" y="1"/>
                  </a:lnTo>
                  <a:lnTo>
                    <a:pt x="1251" y="4"/>
                  </a:lnTo>
                  <a:lnTo>
                    <a:pt x="1221" y="9"/>
                  </a:lnTo>
                  <a:lnTo>
                    <a:pt x="1193" y="15"/>
                  </a:lnTo>
                  <a:lnTo>
                    <a:pt x="1165" y="21"/>
                  </a:lnTo>
                  <a:lnTo>
                    <a:pt x="1136" y="28"/>
                  </a:lnTo>
                  <a:lnTo>
                    <a:pt x="1136" y="28"/>
                  </a:lnTo>
                  <a:lnTo>
                    <a:pt x="1095" y="42"/>
                  </a:lnTo>
                  <a:lnTo>
                    <a:pt x="1055" y="56"/>
                  </a:lnTo>
                  <a:lnTo>
                    <a:pt x="1018" y="74"/>
                  </a:lnTo>
                  <a:lnTo>
                    <a:pt x="981" y="95"/>
                  </a:lnTo>
                  <a:lnTo>
                    <a:pt x="943" y="117"/>
                  </a:lnTo>
                  <a:lnTo>
                    <a:pt x="909" y="140"/>
                  </a:lnTo>
                  <a:lnTo>
                    <a:pt x="874" y="165"/>
                  </a:lnTo>
                  <a:lnTo>
                    <a:pt x="839" y="192"/>
                  </a:lnTo>
                  <a:lnTo>
                    <a:pt x="839" y="192"/>
                  </a:lnTo>
                  <a:lnTo>
                    <a:pt x="741" y="269"/>
                  </a:lnTo>
                  <a:lnTo>
                    <a:pt x="741" y="269"/>
                  </a:lnTo>
                  <a:lnTo>
                    <a:pt x="731" y="276"/>
                  </a:lnTo>
                  <a:lnTo>
                    <a:pt x="721" y="282"/>
                  </a:lnTo>
                  <a:lnTo>
                    <a:pt x="709" y="287"/>
                  </a:lnTo>
                  <a:lnTo>
                    <a:pt x="697" y="291"/>
                  </a:lnTo>
                  <a:lnTo>
                    <a:pt x="672" y="297"/>
                  </a:lnTo>
                  <a:lnTo>
                    <a:pt x="646" y="303"/>
                  </a:lnTo>
                  <a:lnTo>
                    <a:pt x="646" y="303"/>
                  </a:lnTo>
                  <a:lnTo>
                    <a:pt x="617" y="309"/>
                  </a:lnTo>
                  <a:lnTo>
                    <a:pt x="586" y="313"/>
                  </a:lnTo>
                  <a:lnTo>
                    <a:pt x="525" y="324"/>
                  </a:lnTo>
                  <a:lnTo>
                    <a:pt x="495" y="330"/>
                  </a:lnTo>
                  <a:lnTo>
                    <a:pt x="465" y="337"/>
                  </a:lnTo>
                  <a:lnTo>
                    <a:pt x="436" y="346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85" y="370"/>
                  </a:lnTo>
                  <a:lnTo>
                    <a:pt x="366" y="382"/>
                  </a:lnTo>
                  <a:lnTo>
                    <a:pt x="345" y="393"/>
                  </a:lnTo>
                  <a:lnTo>
                    <a:pt x="326" y="408"/>
                  </a:lnTo>
                  <a:lnTo>
                    <a:pt x="306" y="423"/>
                  </a:lnTo>
                  <a:lnTo>
                    <a:pt x="289" y="438"/>
                  </a:lnTo>
                  <a:lnTo>
                    <a:pt x="271" y="456"/>
                  </a:lnTo>
                  <a:lnTo>
                    <a:pt x="254" y="472"/>
                  </a:lnTo>
                  <a:lnTo>
                    <a:pt x="222" y="509"/>
                  </a:lnTo>
                  <a:lnTo>
                    <a:pt x="192" y="546"/>
                  </a:lnTo>
                  <a:lnTo>
                    <a:pt x="164" y="587"/>
                  </a:lnTo>
                  <a:lnTo>
                    <a:pt x="137" y="625"/>
                  </a:lnTo>
                  <a:lnTo>
                    <a:pt x="137" y="625"/>
                  </a:lnTo>
                  <a:lnTo>
                    <a:pt x="124" y="649"/>
                  </a:lnTo>
                  <a:lnTo>
                    <a:pt x="109" y="674"/>
                  </a:lnTo>
                  <a:lnTo>
                    <a:pt x="97" y="699"/>
                  </a:lnTo>
                  <a:lnTo>
                    <a:pt x="85" y="725"/>
                  </a:lnTo>
                  <a:lnTo>
                    <a:pt x="73" y="750"/>
                  </a:lnTo>
                  <a:lnTo>
                    <a:pt x="64" y="775"/>
                  </a:lnTo>
                  <a:lnTo>
                    <a:pt x="46" y="827"/>
                  </a:lnTo>
                  <a:lnTo>
                    <a:pt x="32" y="881"/>
                  </a:lnTo>
                  <a:lnTo>
                    <a:pt x="20" y="934"/>
                  </a:lnTo>
                  <a:lnTo>
                    <a:pt x="11" y="989"/>
                  </a:lnTo>
                  <a:lnTo>
                    <a:pt x="5" y="1044"/>
                  </a:lnTo>
                  <a:lnTo>
                    <a:pt x="2" y="1099"/>
                  </a:lnTo>
                  <a:lnTo>
                    <a:pt x="0" y="1155"/>
                  </a:lnTo>
                  <a:lnTo>
                    <a:pt x="2" y="1210"/>
                  </a:lnTo>
                  <a:lnTo>
                    <a:pt x="6" y="1265"/>
                  </a:lnTo>
                  <a:lnTo>
                    <a:pt x="11" y="1322"/>
                  </a:lnTo>
                  <a:lnTo>
                    <a:pt x="18" y="1376"/>
                  </a:lnTo>
                  <a:lnTo>
                    <a:pt x="29" y="1431"/>
                  </a:lnTo>
                  <a:lnTo>
                    <a:pt x="39" y="1485"/>
                  </a:lnTo>
                  <a:lnTo>
                    <a:pt x="39" y="1485"/>
                  </a:lnTo>
                  <a:lnTo>
                    <a:pt x="64" y="1602"/>
                  </a:lnTo>
                  <a:lnTo>
                    <a:pt x="92" y="1719"/>
                  </a:lnTo>
                  <a:lnTo>
                    <a:pt x="92" y="1719"/>
                  </a:lnTo>
                  <a:lnTo>
                    <a:pt x="100" y="1754"/>
                  </a:lnTo>
                  <a:lnTo>
                    <a:pt x="109" y="1789"/>
                  </a:lnTo>
                  <a:lnTo>
                    <a:pt x="121" y="1823"/>
                  </a:lnTo>
                  <a:lnTo>
                    <a:pt x="127" y="1840"/>
                  </a:lnTo>
                  <a:lnTo>
                    <a:pt x="134" y="1856"/>
                  </a:lnTo>
                  <a:lnTo>
                    <a:pt x="134" y="1856"/>
                  </a:lnTo>
                  <a:lnTo>
                    <a:pt x="165" y="1918"/>
                  </a:lnTo>
                  <a:lnTo>
                    <a:pt x="196" y="1981"/>
                  </a:lnTo>
                  <a:lnTo>
                    <a:pt x="226" y="2045"/>
                  </a:lnTo>
                  <a:lnTo>
                    <a:pt x="254" y="2109"/>
                  </a:lnTo>
                  <a:lnTo>
                    <a:pt x="254" y="2109"/>
                  </a:lnTo>
                  <a:lnTo>
                    <a:pt x="284" y="2177"/>
                  </a:lnTo>
                  <a:lnTo>
                    <a:pt x="284" y="2177"/>
                  </a:lnTo>
                  <a:lnTo>
                    <a:pt x="287" y="2183"/>
                  </a:lnTo>
                  <a:lnTo>
                    <a:pt x="293" y="2187"/>
                  </a:lnTo>
                  <a:lnTo>
                    <a:pt x="300" y="2190"/>
                  </a:lnTo>
                  <a:lnTo>
                    <a:pt x="306" y="2190"/>
                  </a:lnTo>
                  <a:lnTo>
                    <a:pt x="314" y="2189"/>
                  </a:lnTo>
                  <a:lnTo>
                    <a:pt x="320" y="2186"/>
                  </a:lnTo>
                  <a:lnTo>
                    <a:pt x="323" y="2180"/>
                  </a:lnTo>
                  <a:lnTo>
                    <a:pt x="324" y="2171"/>
                  </a:lnTo>
                  <a:lnTo>
                    <a:pt x="324" y="2171"/>
                  </a:lnTo>
                  <a:lnTo>
                    <a:pt x="324" y="1684"/>
                  </a:lnTo>
                  <a:lnTo>
                    <a:pt x="324" y="1684"/>
                  </a:lnTo>
                  <a:lnTo>
                    <a:pt x="314" y="1702"/>
                  </a:lnTo>
                  <a:lnTo>
                    <a:pt x="314" y="1702"/>
                  </a:lnTo>
                  <a:lnTo>
                    <a:pt x="336" y="1688"/>
                  </a:lnTo>
                  <a:lnTo>
                    <a:pt x="357" y="1673"/>
                  </a:lnTo>
                  <a:lnTo>
                    <a:pt x="376" y="1656"/>
                  </a:lnTo>
                  <a:lnTo>
                    <a:pt x="395" y="1639"/>
                  </a:lnTo>
                  <a:lnTo>
                    <a:pt x="395" y="1639"/>
                  </a:lnTo>
                  <a:lnTo>
                    <a:pt x="446" y="1592"/>
                  </a:lnTo>
                  <a:lnTo>
                    <a:pt x="471" y="1568"/>
                  </a:lnTo>
                  <a:lnTo>
                    <a:pt x="495" y="1541"/>
                  </a:lnTo>
                  <a:lnTo>
                    <a:pt x="517" y="1516"/>
                  </a:lnTo>
                  <a:lnTo>
                    <a:pt x="539" y="1488"/>
                  </a:lnTo>
                  <a:lnTo>
                    <a:pt x="560" y="1461"/>
                  </a:lnTo>
                  <a:lnTo>
                    <a:pt x="578" y="1431"/>
                  </a:lnTo>
                  <a:lnTo>
                    <a:pt x="578" y="1431"/>
                  </a:lnTo>
                  <a:lnTo>
                    <a:pt x="593" y="1408"/>
                  </a:lnTo>
                  <a:lnTo>
                    <a:pt x="605" y="1382"/>
                  </a:lnTo>
                  <a:lnTo>
                    <a:pt x="617" y="1356"/>
                  </a:lnTo>
                  <a:lnTo>
                    <a:pt x="627" y="1329"/>
                  </a:lnTo>
                  <a:lnTo>
                    <a:pt x="636" y="1302"/>
                  </a:lnTo>
                  <a:lnTo>
                    <a:pt x="645" y="1274"/>
                  </a:lnTo>
                  <a:lnTo>
                    <a:pt x="652" y="1246"/>
                  </a:lnTo>
                  <a:lnTo>
                    <a:pt x="658" y="1218"/>
                  </a:lnTo>
                  <a:lnTo>
                    <a:pt x="670" y="1161"/>
                  </a:lnTo>
                  <a:lnTo>
                    <a:pt x="678" y="1103"/>
                  </a:lnTo>
                  <a:lnTo>
                    <a:pt x="684" y="1047"/>
                  </a:lnTo>
                  <a:lnTo>
                    <a:pt x="688" y="990"/>
                  </a:lnTo>
                  <a:lnTo>
                    <a:pt x="688" y="990"/>
                  </a:lnTo>
                  <a:lnTo>
                    <a:pt x="691" y="931"/>
                  </a:lnTo>
                  <a:lnTo>
                    <a:pt x="692" y="870"/>
                  </a:lnTo>
                  <a:lnTo>
                    <a:pt x="692" y="870"/>
                  </a:lnTo>
                  <a:lnTo>
                    <a:pt x="654" y="881"/>
                  </a:lnTo>
                  <a:lnTo>
                    <a:pt x="654" y="881"/>
                  </a:lnTo>
                  <a:lnTo>
                    <a:pt x="685" y="922"/>
                  </a:lnTo>
                  <a:lnTo>
                    <a:pt x="719" y="962"/>
                  </a:lnTo>
                  <a:lnTo>
                    <a:pt x="753" y="1002"/>
                  </a:lnTo>
                  <a:lnTo>
                    <a:pt x="787" y="1041"/>
                  </a:lnTo>
                  <a:lnTo>
                    <a:pt x="787" y="1041"/>
                  </a:lnTo>
                  <a:lnTo>
                    <a:pt x="850" y="1106"/>
                  </a:lnTo>
                  <a:lnTo>
                    <a:pt x="881" y="1139"/>
                  </a:lnTo>
                  <a:lnTo>
                    <a:pt x="914" y="1170"/>
                  </a:lnTo>
                  <a:lnTo>
                    <a:pt x="948" y="1198"/>
                  </a:lnTo>
                  <a:lnTo>
                    <a:pt x="982" y="1228"/>
                  </a:lnTo>
                  <a:lnTo>
                    <a:pt x="1019" y="1255"/>
                  </a:lnTo>
                  <a:lnTo>
                    <a:pt x="1056" y="1278"/>
                  </a:lnTo>
                  <a:lnTo>
                    <a:pt x="1056" y="1278"/>
                  </a:lnTo>
                  <a:lnTo>
                    <a:pt x="1095" y="1301"/>
                  </a:lnTo>
                  <a:lnTo>
                    <a:pt x="1134" y="1322"/>
                  </a:lnTo>
                  <a:lnTo>
                    <a:pt x="1174" y="1341"/>
                  </a:lnTo>
                  <a:lnTo>
                    <a:pt x="1214" y="1359"/>
                  </a:lnTo>
                  <a:lnTo>
                    <a:pt x="1254" y="1375"/>
                  </a:lnTo>
                  <a:lnTo>
                    <a:pt x="1295" y="1391"/>
                  </a:lnTo>
                  <a:lnTo>
                    <a:pt x="1379" y="1420"/>
                  </a:lnTo>
                  <a:lnTo>
                    <a:pt x="1379" y="1420"/>
                  </a:lnTo>
                  <a:lnTo>
                    <a:pt x="1423" y="1433"/>
                  </a:lnTo>
                  <a:lnTo>
                    <a:pt x="1466" y="1445"/>
                  </a:lnTo>
                  <a:lnTo>
                    <a:pt x="1509" y="1454"/>
                  </a:lnTo>
                  <a:lnTo>
                    <a:pt x="1554" y="1461"/>
                  </a:lnTo>
                  <a:lnTo>
                    <a:pt x="1576" y="1464"/>
                  </a:lnTo>
                  <a:lnTo>
                    <a:pt x="1597" y="1466"/>
                  </a:lnTo>
                  <a:lnTo>
                    <a:pt x="1619" y="1466"/>
                  </a:lnTo>
                  <a:lnTo>
                    <a:pt x="1641" y="1464"/>
                  </a:lnTo>
                  <a:lnTo>
                    <a:pt x="1664" y="1463"/>
                  </a:lnTo>
                  <a:lnTo>
                    <a:pt x="1686" y="1460"/>
                  </a:lnTo>
                  <a:lnTo>
                    <a:pt x="1708" y="1455"/>
                  </a:lnTo>
                  <a:lnTo>
                    <a:pt x="1730" y="1449"/>
                  </a:lnTo>
                  <a:lnTo>
                    <a:pt x="1730" y="1449"/>
                  </a:lnTo>
                  <a:lnTo>
                    <a:pt x="1751" y="1443"/>
                  </a:lnTo>
                  <a:lnTo>
                    <a:pt x="1771" y="1436"/>
                  </a:lnTo>
                  <a:lnTo>
                    <a:pt x="1791" y="1427"/>
                  </a:lnTo>
                  <a:lnTo>
                    <a:pt x="1811" y="1418"/>
                  </a:lnTo>
                  <a:lnTo>
                    <a:pt x="1829" y="1408"/>
                  </a:lnTo>
                  <a:lnTo>
                    <a:pt x="1848" y="1396"/>
                  </a:lnTo>
                  <a:lnTo>
                    <a:pt x="1864" y="1382"/>
                  </a:lnTo>
                  <a:lnTo>
                    <a:pt x="1879" y="1368"/>
                  </a:lnTo>
                  <a:lnTo>
                    <a:pt x="1879" y="1368"/>
                  </a:lnTo>
                  <a:lnTo>
                    <a:pt x="1882" y="1363"/>
                  </a:lnTo>
                  <a:lnTo>
                    <a:pt x="1883" y="1360"/>
                  </a:lnTo>
                  <a:lnTo>
                    <a:pt x="1885" y="1351"/>
                  </a:lnTo>
                  <a:lnTo>
                    <a:pt x="1882" y="1344"/>
                  </a:lnTo>
                  <a:lnTo>
                    <a:pt x="1878" y="1338"/>
                  </a:lnTo>
                  <a:lnTo>
                    <a:pt x="1872" y="1333"/>
                  </a:lnTo>
                  <a:lnTo>
                    <a:pt x="1864" y="1332"/>
                  </a:lnTo>
                  <a:lnTo>
                    <a:pt x="1861" y="1332"/>
                  </a:lnTo>
                  <a:lnTo>
                    <a:pt x="1857" y="1333"/>
                  </a:lnTo>
                  <a:lnTo>
                    <a:pt x="1854" y="1335"/>
                  </a:lnTo>
                  <a:lnTo>
                    <a:pt x="1849" y="1338"/>
                  </a:lnTo>
                  <a:lnTo>
                    <a:pt x="1849" y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40">
              <a:extLst>
                <a:ext uri="{FF2B5EF4-FFF2-40B4-BE49-F238E27FC236}">
                  <a16:creationId xmlns:a16="http://schemas.microsoft.com/office/drawing/2014/main" id="{FE0F4C4B-B1BA-DA57-2DF1-6EF193D2F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602"/>
              <a:ext cx="157" cy="260"/>
            </a:xfrm>
            <a:custGeom>
              <a:avLst/>
              <a:gdLst>
                <a:gd name="T0" fmla="*/ 267 w 471"/>
                <a:gd name="T1" fmla="*/ 3 h 780"/>
                <a:gd name="T2" fmla="*/ 200 w 471"/>
                <a:gd name="T3" fmla="*/ 33 h 780"/>
                <a:gd name="T4" fmla="*/ 157 w 471"/>
                <a:gd name="T5" fmla="*/ 57 h 780"/>
                <a:gd name="T6" fmla="*/ 119 w 471"/>
                <a:gd name="T7" fmla="*/ 85 h 780"/>
                <a:gd name="T8" fmla="*/ 99 w 471"/>
                <a:gd name="T9" fmla="*/ 101 h 780"/>
                <a:gd name="T10" fmla="*/ 58 w 471"/>
                <a:gd name="T11" fmla="*/ 153 h 780"/>
                <a:gd name="T12" fmla="*/ 26 w 471"/>
                <a:gd name="T13" fmla="*/ 212 h 780"/>
                <a:gd name="T14" fmla="*/ 7 w 471"/>
                <a:gd name="T15" fmla="*/ 275 h 780"/>
                <a:gd name="T16" fmla="*/ 0 w 471"/>
                <a:gd name="T17" fmla="*/ 342 h 780"/>
                <a:gd name="T18" fmla="*/ 1 w 471"/>
                <a:gd name="T19" fmla="*/ 367 h 780"/>
                <a:gd name="T20" fmla="*/ 9 w 471"/>
                <a:gd name="T21" fmla="*/ 416 h 780"/>
                <a:gd name="T22" fmla="*/ 29 w 471"/>
                <a:gd name="T23" fmla="*/ 487 h 780"/>
                <a:gd name="T24" fmla="*/ 46 w 471"/>
                <a:gd name="T25" fmla="*/ 535 h 780"/>
                <a:gd name="T26" fmla="*/ 70 w 471"/>
                <a:gd name="T27" fmla="*/ 591 h 780"/>
                <a:gd name="T28" fmla="*/ 101 w 471"/>
                <a:gd name="T29" fmla="*/ 643 h 780"/>
                <a:gd name="T30" fmla="*/ 141 w 471"/>
                <a:gd name="T31" fmla="*/ 688 h 780"/>
                <a:gd name="T32" fmla="*/ 188 w 471"/>
                <a:gd name="T33" fmla="*/ 726 h 780"/>
                <a:gd name="T34" fmla="*/ 205 w 471"/>
                <a:gd name="T35" fmla="*/ 735 h 780"/>
                <a:gd name="T36" fmla="*/ 236 w 471"/>
                <a:gd name="T37" fmla="*/ 751 h 780"/>
                <a:gd name="T38" fmla="*/ 269 w 471"/>
                <a:gd name="T39" fmla="*/ 763 h 780"/>
                <a:gd name="T40" fmla="*/ 318 w 471"/>
                <a:gd name="T41" fmla="*/ 775 h 780"/>
                <a:gd name="T42" fmla="*/ 386 w 471"/>
                <a:gd name="T43" fmla="*/ 780 h 780"/>
                <a:gd name="T44" fmla="*/ 456 w 471"/>
                <a:gd name="T45" fmla="*/ 774 h 780"/>
                <a:gd name="T46" fmla="*/ 460 w 471"/>
                <a:gd name="T47" fmla="*/ 772 h 780"/>
                <a:gd name="T48" fmla="*/ 468 w 471"/>
                <a:gd name="T49" fmla="*/ 768 h 780"/>
                <a:gd name="T50" fmla="*/ 471 w 471"/>
                <a:gd name="T51" fmla="*/ 757 h 780"/>
                <a:gd name="T52" fmla="*/ 468 w 471"/>
                <a:gd name="T53" fmla="*/ 743 h 780"/>
                <a:gd name="T54" fmla="*/ 454 w 471"/>
                <a:gd name="T55" fmla="*/ 734 h 780"/>
                <a:gd name="T56" fmla="*/ 445 w 471"/>
                <a:gd name="T57" fmla="*/ 734 h 780"/>
                <a:gd name="T58" fmla="*/ 417 w 471"/>
                <a:gd name="T59" fmla="*/ 737 h 780"/>
                <a:gd name="T60" fmla="*/ 361 w 471"/>
                <a:gd name="T61" fmla="*/ 738 h 780"/>
                <a:gd name="T62" fmla="*/ 306 w 471"/>
                <a:gd name="T63" fmla="*/ 731 h 780"/>
                <a:gd name="T64" fmla="*/ 252 w 471"/>
                <a:gd name="T65" fmla="*/ 714 h 780"/>
                <a:gd name="T66" fmla="*/ 227 w 471"/>
                <a:gd name="T67" fmla="*/ 701 h 780"/>
                <a:gd name="T68" fmla="*/ 179 w 471"/>
                <a:gd name="T69" fmla="*/ 668 h 780"/>
                <a:gd name="T70" fmla="*/ 141 w 471"/>
                <a:gd name="T71" fmla="*/ 627 h 780"/>
                <a:gd name="T72" fmla="*/ 110 w 471"/>
                <a:gd name="T73" fmla="*/ 581 h 780"/>
                <a:gd name="T74" fmla="*/ 87 w 471"/>
                <a:gd name="T75" fmla="*/ 527 h 780"/>
                <a:gd name="T76" fmla="*/ 74 w 471"/>
                <a:gd name="T77" fmla="*/ 489 h 780"/>
                <a:gd name="T78" fmla="*/ 55 w 471"/>
                <a:gd name="T79" fmla="*/ 431 h 780"/>
                <a:gd name="T80" fmla="*/ 46 w 471"/>
                <a:gd name="T81" fmla="*/ 391 h 780"/>
                <a:gd name="T82" fmla="*/ 43 w 471"/>
                <a:gd name="T83" fmla="*/ 371 h 780"/>
                <a:gd name="T84" fmla="*/ 44 w 471"/>
                <a:gd name="T85" fmla="*/ 309 h 780"/>
                <a:gd name="T86" fmla="*/ 56 w 471"/>
                <a:gd name="T87" fmla="*/ 250 h 780"/>
                <a:gd name="T88" fmla="*/ 81 w 471"/>
                <a:gd name="T89" fmla="*/ 193 h 780"/>
                <a:gd name="T90" fmla="*/ 119 w 471"/>
                <a:gd name="T91" fmla="*/ 143 h 780"/>
                <a:gd name="T92" fmla="*/ 136 w 471"/>
                <a:gd name="T93" fmla="*/ 125 h 780"/>
                <a:gd name="T94" fmla="*/ 176 w 471"/>
                <a:gd name="T95" fmla="*/ 94 h 780"/>
                <a:gd name="T96" fmla="*/ 220 w 471"/>
                <a:gd name="T97" fmla="*/ 70 h 780"/>
                <a:gd name="T98" fmla="*/ 288 w 471"/>
                <a:gd name="T99" fmla="*/ 39 h 780"/>
                <a:gd name="T100" fmla="*/ 292 w 471"/>
                <a:gd name="T101" fmla="*/ 36 h 780"/>
                <a:gd name="T102" fmla="*/ 297 w 471"/>
                <a:gd name="T103" fmla="*/ 30 h 780"/>
                <a:gd name="T104" fmla="*/ 298 w 471"/>
                <a:gd name="T105" fmla="*/ 19 h 780"/>
                <a:gd name="T106" fmla="*/ 291 w 471"/>
                <a:gd name="T107" fmla="*/ 6 h 780"/>
                <a:gd name="T108" fmla="*/ 276 w 471"/>
                <a:gd name="T109" fmla="*/ 0 h 780"/>
                <a:gd name="T110" fmla="*/ 267 w 471"/>
                <a:gd name="T111" fmla="*/ 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1" h="780">
                  <a:moveTo>
                    <a:pt x="267" y="3"/>
                  </a:moveTo>
                  <a:lnTo>
                    <a:pt x="267" y="3"/>
                  </a:lnTo>
                  <a:lnTo>
                    <a:pt x="223" y="22"/>
                  </a:lnTo>
                  <a:lnTo>
                    <a:pt x="200" y="33"/>
                  </a:lnTo>
                  <a:lnTo>
                    <a:pt x="179" y="45"/>
                  </a:lnTo>
                  <a:lnTo>
                    <a:pt x="157" y="57"/>
                  </a:lnTo>
                  <a:lnTo>
                    <a:pt x="138" y="70"/>
                  </a:lnTo>
                  <a:lnTo>
                    <a:pt x="119" y="85"/>
                  </a:lnTo>
                  <a:lnTo>
                    <a:pt x="99" y="101"/>
                  </a:lnTo>
                  <a:lnTo>
                    <a:pt x="99" y="101"/>
                  </a:lnTo>
                  <a:lnTo>
                    <a:pt x="77" y="126"/>
                  </a:lnTo>
                  <a:lnTo>
                    <a:pt x="58" y="153"/>
                  </a:lnTo>
                  <a:lnTo>
                    <a:pt x="41" y="181"/>
                  </a:lnTo>
                  <a:lnTo>
                    <a:pt x="26" y="212"/>
                  </a:lnTo>
                  <a:lnTo>
                    <a:pt x="15" y="244"/>
                  </a:lnTo>
                  <a:lnTo>
                    <a:pt x="7" y="275"/>
                  </a:lnTo>
                  <a:lnTo>
                    <a:pt x="1" y="309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" y="367"/>
                  </a:lnTo>
                  <a:lnTo>
                    <a:pt x="4" y="392"/>
                  </a:lnTo>
                  <a:lnTo>
                    <a:pt x="9" y="416"/>
                  </a:lnTo>
                  <a:lnTo>
                    <a:pt x="15" y="440"/>
                  </a:lnTo>
                  <a:lnTo>
                    <a:pt x="29" y="487"/>
                  </a:lnTo>
                  <a:lnTo>
                    <a:pt x="46" y="535"/>
                  </a:lnTo>
                  <a:lnTo>
                    <a:pt x="46" y="535"/>
                  </a:lnTo>
                  <a:lnTo>
                    <a:pt x="56" y="563"/>
                  </a:lnTo>
                  <a:lnTo>
                    <a:pt x="70" y="591"/>
                  </a:lnTo>
                  <a:lnTo>
                    <a:pt x="84" y="618"/>
                  </a:lnTo>
                  <a:lnTo>
                    <a:pt x="101" y="643"/>
                  </a:lnTo>
                  <a:lnTo>
                    <a:pt x="120" y="667"/>
                  </a:lnTo>
                  <a:lnTo>
                    <a:pt x="141" y="688"/>
                  </a:lnTo>
                  <a:lnTo>
                    <a:pt x="163" y="708"/>
                  </a:lnTo>
                  <a:lnTo>
                    <a:pt x="188" y="726"/>
                  </a:lnTo>
                  <a:lnTo>
                    <a:pt x="188" y="726"/>
                  </a:lnTo>
                  <a:lnTo>
                    <a:pt x="205" y="735"/>
                  </a:lnTo>
                  <a:lnTo>
                    <a:pt x="220" y="744"/>
                  </a:lnTo>
                  <a:lnTo>
                    <a:pt x="236" y="751"/>
                  </a:lnTo>
                  <a:lnTo>
                    <a:pt x="252" y="759"/>
                  </a:lnTo>
                  <a:lnTo>
                    <a:pt x="269" y="763"/>
                  </a:lnTo>
                  <a:lnTo>
                    <a:pt x="285" y="768"/>
                  </a:lnTo>
                  <a:lnTo>
                    <a:pt x="318" y="775"/>
                  </a:lnTo>
                  <a:lnTo>
                    <a:pt x="352" y="778"/>
                  </a:lnTo>
                  <a:lnTo>
                    <a:pt x="386" y="780"/>
                  </a:lnTo>
                  <a:lnTo>
                    <a:pt x="420" y="778"/>
                  </a:lnTo>
                  <a:lnTo>
                    <a:pt x="456" y="774"/>
                  </a:lnTo>
                  <a:lnTo>
                    <a:pt x="456" y="774"/>
                  </a:lnTo>
                  <a:lnTo>
                    <a:pt x="460" y="772"/>
                  </a:lnTo>
                  <a:lnTo>
                    <a:pt x="465" y="771"/>
                  </a:lnTo>
                  <a:lnTo>
                    <a:pt x="468" y="768"/>
                  </a:lnTo>
                  <a:lnTo>
                    <a:pt x="469" y="765"/>
                  </a:lnTo>
                  <a:lnTo>
                    <a:pt x="471" y="757"/>
                  </a:lnTo>
                  <a:lnTo>
                    <a:pt x="471" y="750"/>
                  </a:lnTo>
                  <a:lnTo>
                    <a:pt x="468" y="743"/>
                  </a:lnTo>
                  <a:lnTo>
                    <a:pt x="462" y="738"/>
                  </a:lnTo>
                  <a:lnTo>
                    <a:pt x="454" y="734"/>
                  </a:lnTo>
                  <a:lnTo>
                    <a:pt x="450" y="734"/>
                  </a:lnTo>
                  <a:lnTo>
                    <a:pt x="445" y="734"/>
                  </a:lnTo>
                  <a:lnTo>
                    <a:pt x="445" y="734"/>
                  </a:lnTo>
                  <a:lnTo>
                    <a:pt x="417" y="737"/>
                  </a:lnTo>
                  <a:lnTo>
                    <a:pt x="389" y="738"/>
                  </a:lnTo>
                  <a:lnTo>
                    <a:pt x="361" y="738"/>
                  </a:lnTo>
                  <a:lnTo>
                    <a:pt x="332" y="737"/>
                  </a:lnTo>
                  <a:lnTo>
                    <a:pt x="306" y="731"/>
                  </a:lnTo>
                  <a:lnTo>
                    <a:pt x="279" y="723"/>
                  </a:lnTo>
                  <a:lnTo>
                    <a:pt x="252" y="714"/>
                  </a:lnTo>
                  <a:lnTo>
                    <a:pt x="227" y="701"/>
                  </a:lnTo>
                  <a:lnTo>
                    <a:pt x="227" y="701"/>
                  </a:lnTo>
                  <a:lnTo>
                    <a:pt x="203" y="686"/>
                  </a:lnTo>
                  <a:lnTo>
                    <a:pt x="179" y="668"/>
                  </a:lnTo>
                  <a:lnTo>
                    <a:pt x="160" y="649"/>
                  </a:lnTo>
                  <a:lnTo>
                    <a:pt x="141" y="627"/>
                  </a:lnTo>
                  <a:lnTo>
                    <a:pt x="125" y="604"/>
                  </a:lnTo>
                  <a:lnTo>
                    <a:pt x="110" y="581"/>
                  </a:lnTo>
                  <a:lnTo>
                    <a:pt x="98" y="554"/>
                  </a:lnTo>
                  <a:lnTo>
                    <a:pt x="87" y="527"/>
                  </a:lnTo>
                  <a:lnTo>
                    <a:pt x="87" y="527"/>
                  </a:lnTo>
                  <a:lnTo>
                    <a:pt x="74" y="489"/>
                  </a:lnTo>
                  <a:lnTo>
                    <a:pt x="61" y="450"/>
                  </a:lnTo>
                  <a:lnTo>
                    <a:pt x="55" y="431"/>
                  </a:lnTo>
                  <a:lnTo>
                    <a:pt x="50" y="410"/>
                  </a:lnTo>
                  <a:lnTo>
                    <a:pt x="46" y="391"/>
                  </a:lnTo>
                  <a:lnTo>
                    <a:pt x="43" y="371"/>
                  </a:lnTo>
                  <a:lnTo>
                    <a:pt x="43" y="371"/>
                  </a:lnTo>
                  <a:lnTo>
                    <a:pt x="41" y="340"/>
                  </a:lnTo>
                  <a:lnTo>
                    <a:pt x="44" y="309"/>
                  </a:lnTo>
                  <a:lnTo>
                    <a:pt x="49" y="279"/>
                  </a:lnTo>
                  <a:lnTo>
                    <a:pt x="56" y="250"/>
                  </a:lnTo>
                  <a:lnTo>
                    <a:pt x="68" y="220"/>
                  </a:lnTo>
                  <a:lnTo>
                    <a:pt x="81" y="193"/>
                  </a:lnTo>
                  <a:lnTo>
                    <a:pt x="99" y="166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36" y="125"/>
                  </a:lnTo>
                  <a:lnTo>
                    <a:pt x="156" y="108"/>
                  </a:lnTo>
                  <a:lnTo>
                    <a:pt x="176" y="94"/>
                  </a:lnTo>
                  <a:lnTo>
                    <a:pt x="197" y="82"/>
                  </a:lnTo>
                  <a:lnTo>
                    <a:pt x="220" y="70"/>
                  </a:lnTo>
                  <a:lnTo>
                    <a:pt x="242" y="59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92" y="36"/>
                  </a:lnTo>
                  <a:lnTo>
                    <a:pt x="295" y="33"/>
                  </a:lnTo>
                  <a:lnTo>
                    <a:pt x="297" y="30"/>
                  </a:lnTo>
                  <a:lnTo>
                    <a:pt x="298" y="27"/>
                  </a:lnTo>
                  <a:lnTo>
                    <a:pt x="298" y="19"/>
                  </a:lnTo>
                  <a:lnTo>
                    <a:pt x="295" y="12"/>
                  </a:lnTo>
                  <a:lnTo>
                    <a:pt x="291" y="6"/>
                  </a:lnTo>
                  <a:lnTo>
                    <a:pt x="283" y="2"/>
                  </a:lnTo>
                  <a:lnTo>
                    <a:pt x="276" y="0"/>
                  </a:lnTo>
                  <a:lnTo>
                    <a:pt x="272" y="2"/>
                  </a:lnTo>
                  <a:lnTo>
                    <a:pt x="267" y="3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41">
              <a:extLst>
                <a:ext uri="{FF2B5EF4-FFF2-40B4-BE49-F238E27FC236}">
                  <a16:creationId xmlns:a16="http://schemas.microsoft.com/office/drawing/2014/main" id="{10878919-7173-3C6F-D378-0856BBC1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597"/>
              <a:ext cx="145" cy="264"/>
            </a:xfrm>
            <a:custGeom>
              <a:avLst/>
              <a:gdLst>
                <a:gd name="T0" fmla="*/ 167 w 436"/>
                <a:gd name="T1" fmla="*/ 38 h 791"/>
                <a:gd name="T2" fmla="*/ 235 w 436"/>
                <a:gd name="T3" fmla="*/ 77 h 791"/>
                <a:gd name="T4" fmla="*/ 268 w 436"/>
                <a:gd name="T5" fmla="*/ 98 h 791"/>
                <a:gd name="T6" fmla="*/ 297 w 436"/>
                <a:gd name="T7" fmla="*/ 123 h 791"/>
                <a:gd name="T8" fmla="*/ 318 w 436"/>
                <a:gd name="T9" fmla="*/ 145 h 791"/>
                <a:gd name="T10" fmla="*/ 351 w 436"/>
                <a:gd name="T11" fmla="*/ 193 h 791"/>
                <a:gd name="T12" fmla="*/ 375 w 436"/>
                <a:gd name="T13" fmla="*/ 246 h 791"/>
                <a:gd name="T14" fmla="*/ 390 w 436"/>
                <a:gd name="T15" fmla="*/ 304 h 791"/>
                <a:gd name="T16" fmla="*/ 392 w 436"/>
                <a:gd name="T17" fmla="*/ 334 h 791"/>
                <a:gd name="T18" fmla="*/ 392 w 436"/>
                <a:gd name="T19" fmla="*/ 383 h 791"/>
                <a:gd name="T20" fmla="*/ 385 w 436"/>
                <a:gd name="T21" fmla="*/ 430 h 791"/>
                <a:gd name="T22" fmla="*/ 372 w 436"/>
                <a:gd name="T23" fmla="*/ 476 h 791"/>
                <a:gd name="T24" fmla="*/ 351 w 436"/>
                <a:gd name="T25" fmla="*/ 522 h 791"/>
                <a:gd name="T26" fmla="*/ 335 w 436"/>
                <a:gd name="T27" fmla="*/ 558 h 791"/>
                <a:gd name="T28" fmla="*/ 308 w 436"/>
                <a:gd name="T29" fmla="*/ 613 h 791"/>
                <a:gd name="T30" fmla="*/ 287 w 436"/>
                <a:gd name="T31" fmla="*/ 646 h 791"/>
                <a:gd name="T32" fmla="*/ 275 w 436"/>
                <a:gd name="T33" fmla="*/ 662 h 791"/>
                <a:gd name="T34" fmla="*/ 250 w 436"/>
                <a:gd name="T35" fmla="*/ 687 h 791"/>
                <a:gd name="T36" fmla="*/ 223 w 436"/>
                <a:gd name="T37" fmla="*/ 708 h 791"/>
                <a:gd name="T38" fmla="*/ 193 w 436"/>
                <a:gd name="T39" fmla="*/ 724 h 791"/>
                <a:gd name="T40" fmla="*/ 162 w 436"/>
                <a:gd name="T41" fmla="*/ 738 h 791"/>
                <a:gd name="T42" fmla="*/ 128 w 436"/>
                <a:gd name="T43" fmla="*/ 747 h 791"/>
                <a:gd name="T44" fmla="*/ 95 w 436"/>
                <a:gd name="T45" fmla="*/ 750 h 791"/>
                <a:gd name="T46" fmla="*/ 60 w 436"/>
                <a:gd name="T47" fmla="*/ 748 h 791"/>
                <a:gd name="T48" fmla="*/ 26 w 436"/>
                <a:gd name="T49" fmla="*/ 741 h 791"/>
                <a:gd name="T50" fmla="*/ 21 w 436"/>
                <a:gd name="T51" fmla="*/ 741 h 791"/>
                <a:gd name="T52" fmla="*/ 14 w 436"/>
                <a:gd name="T53" fmla="*/ 742 h 791"/>
                <a:gd name="T54" fmla="*/ 5 w 436"/>
                <a:gd name="T55" fmla="*/ 748 h 791"/>
                <a:gd name="T56" fmla="*/ 0 w 436"/>
                <a:gd name="T57" fmla="*/ 763 h 791"/>
                <a:gd name="T58" fmla="*/ 5 w 436"/>
                <a:gd name="T59" fmla="*/ 775 h 791"/>
                <a:gd name="T60" fmla="*/ 11 w 436"/>
                <a:gd name="T61" fmla="*/ 779 h 791"/>
                <a:gd name="T62" fmla="*/ 15 w 436"/>
                <a:gd name="T63" fmla="*/ 781 h 791"/>
                <a:gd name="T64" fmla="*/ 46 w 436"/>
                <a:gd name="T65" fmla="*/ 788 h 791"/>
                <a:gd name="T66" fmla="*/ 79 w 436"/>
                <a:gd name="T67" fmla="*/ 791 h 791"/>
                <a:gd name="T68" fmla="*/ 110 w 436"/>
                <a:gd name="T69" fmla="*/ 790 h 791"/>
                <a:gd name="T70" fmla="*/ 143 w 436"/>
                <a:gd name="T71" fmla="*/ 785 h 791"/>
                <a:gd name="T72" fmla="*/ 174 w 436"/>
                <a:gd name="T73" fmla="*/ 778 h 791"/>
                <a:gd name="T74" fmla="*/ 204 w 436"/>
                <a:gd name="T75" fmla="*/ 766 h 791"/>
                <a:gd name="T76" fmla="*/ 232 w 436"/>
                <a:gd name="T77" fmla="*/ 751 h 791"/>
                <a:gd name="T78" fmla="*/ 259 w 436"/>
                <a:gd name="T79" fmla="*/ 733 h 791"/>
                <a:gd name="T80" fmla="*/ 280 w 436"/>
                <a:gd name="T81" fmla="*/ 715 h 791"/>
                <a:gd name="T82" fmla="*/ 314 w 436"/>
                <a:gd name="T83" fmla="*/ 678 h 791"/>
                <a:gd name="T84" fmla="*/ 341 w 436"/>
                <a:gd name="T85" fmla="*/ 635 h 791"/>
                <a:gd name="T86" fmla="*/ 376 w 436"/>
                <a:gd name="T87" fmla="*/ 567 h 791"/>
                <a:gd name="T88" fmla="*/ 397 w 436"/>
                <a:gd name="T89" fmla="*/ 519 h 791"/>
                <a:gd name="T90" fmla="*/ 416 w 436"/>
                <a:gd name="T91" fmla="*/ 473 h 791"/>
                <a:gd name="T92" fmla="*/ 430 w 436"/>
                <a:gd name="T93" fmla="*/ 424 h 791"/>
                <a:gd name="T94" fmla="*/ 436 w 436"/>
                <a:gd name="T95" fmla="*/ 372 h 791"/>
                <a:gd name="T96" fmla="*/ 436 w 436"/>
                <a:gd name="T97" fmla="*/ 341 h 791"/>
                <a:gd name="T98" fmla="*/ 427 w 436"/>
                <a:gd name="T99" fmla="*/ 277 h 791"/>
                <a:gd name="T100" fmla="*/ 409 w 436"/>
                <a:gd name="T101" fmla="*/ 217 h 791"/>
                <a:gd name="T102" fmla="*/ 379 w 436"/>
                <a:gd name="T103" fmla="*/ 160 h 791"/>
                <a:gd name="T104" fmla="*/ 361 w 436"/>
                <a:gd name="T105" fmla="*/ 133 h 791"/>
                <a:gd name="T106" fmla="*/ 324 w 436"/>
                <a:gd name="T107" fmla="*/ 93 h 791"/>
                <a:gd name="T108" fmla="*/ 281 w 436"/>
                <a:gd name="T109" fmla="*/ 59 h 791"/>
                <a:gd name="T110" fmla="*/ 237 w 436"/>
                <a:gd name="T111" fmla="*/ 29 h 791"/>
                <a:gd name="T112" fmla="*/ 188 w 436"/>
                <a:gd name="T113" fmla="*/ 3 h 791"/>
                <a:gd name="T114" fmla="*/ 179 w 436"/>
                <a:gd name="T115" fmla="*/ 0 h 791"/>
                <a:gd name="T116" fmla="*/ 165 w 436"/>
                <a:gd name="T117" fmla="*/ 4 h 791"/>
                <a:gd name="T118" fmla="*/ 156 w 436"/>
                <a:gd name="T119" fmla="*/ 18 h 791"/>
                <a:gd name="T120" fmla="*/ 158 w 436"/>
                <a:gd name="T121" fmla="*/ 29 h 791"/>
                <a:gd name="T122" fmla="*/ 162 w 436"/>
                <a:gd name="T123" fmla="*/ 35 h 791"/>
                <a:gd name="T124" fmla="*/ 167 w 436"/>
                <a:gd name="T125" fmla="*/ 3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6" h="791">
                  <a:moveTo>
                    <a:pt x="167" y="38"/>
                  </a:moveTo>
                  <a:lnTo>
                    <a:pt x="167" y="38"/>
                  </a:lnTo>
                  <a:lnTo>
                    <a:pt x="201" y="58"/>
                  </a:lnTo>
                  <a:lnTo>
                    <a:pt x="235" y="77"/>
                  </a:lnTo>
                  <a:lnTo>
                    <a:pt x="251" y="87"/>
                  </a:lnTo>
                  <a:lnTo>
                    <a:pt x="268" y="98"/>
                  </a:lnTo>
                  <a:lnTo>
                    <a:pt x="283" y="110"/>
                  </a:lnTo>
                  <a:lnTo>
                    <a:pt x="297" y="123"/>
                  </a:lnTo>
                  <a:lnTo>
                    <a:pt x="297" y="123"/>
                  </a:lnTo>
                  <a:lnTo>
                    <a:pt x="318" y="145"/>
                  </a:lnTo>
                  <a:lnTo>
                    <a:pt x="336" y="169"/>
                  </a:lnTo>
                  <a:lnTo>
                    <a:pt x="351" y="193"/>
                  </a:lnTo>
                  <a:lnTo>
                    <a:pt x="364" y="220"/>
                  </a:lnTo>
                  <a:lnTo>
                    <a:pt x="375" y="246"/>
                  </a:lnTo>
                  <a:lnTo>
                    <a:pt x="384" y="274"/>
                  </a:lnTo>
                  <a:lnTo>
                    <a:pt x="390" y="304"/>
                  </a:lnTo>
                  <a:lnTo>
                    <a:pt x="392" y="334"/>
                  </a:lnTo>
                  <a:lnTo>
                    <a:pt x="392" y="334"/>
                  </a:lnTo>
                  <a:lnTo>
                    <a:pt x="394" y="358"/>
                  </a:lnTo>
                  <a:lnTo>
                    <a:pt x="392" y="383"/>
                  </a:lnTo>
                  <a:lnTo>
                    <a:pt x="390" y="407"/>
                  </a:lnTo>
                  <a:lnTo>
                    <a:pt x="385" y="430"/>
                  </a:lnTo>
                  <a:lnTo>
                    <a:pt x="379" y="454"/>
                  </a:lnTo>
                  <a:lnTo>
                    <a:pt x="372" y="476"/>
                  </a:lnTo>
                  <a:lnTo>
                    <a:pt x="361" y="500"/>
                  </a:lnTo>
                  <a:lnTo>
                    <a:pt x="351" y="522"/>
                  </a:lnTo>
                  <a:lnTo>
                    <a:pt x="351" y="522"/>
                  </a:lnTo>
                  <a:lnTo>
                    <a:pt x="335" y="558"/>
                  </a:lnTo>
                  <a:lnTo>
                    <a:pt x="317" y="595"/>
                  </a:lnTo>
                  <a:lnTo>
                    <a:pt x="308" y="613"/>
                  </a:lnTo>
                  <a:lnTo>
                    <a:pt x="297" y="629"/>
                  </a:lnTo>
                  <a:lnTo>
                    <a:pt x="287" y="646"/>
                  </a:lnTo>
                  <a:lnTo>
                    <a:pt x="275" y="662"/>
                  </a:lnTo>
                  <a:lnTo>
                    <a:pt x="275" y="662"/>
                  </a:lnTo>
                  <a:lnTo>
                    <a:pt x="263" y="675"/>
                  </a:lnTo>
                  <a:lnTo>
                    <a:pt x="250" y="687"/>
                  </a:lnTo>
                  <a:lnTo>
                    <a:pt x="237" y="698"/>
                  </a:lnTo>
                  <a:lnTo>
                    <a:pt x="223" y="708"/>
                  </a:lnTo>
                  <a:lnTo>
                    <a:pt x="208" y="717"/>
                  </a:lnTo>
                  <a:lnTo>
                    <a:pt x="193" y="724"/>
                  </a:lnTo>
                  <a:lnTo>
                    <a:pt x="177" y="732"/>
                  </a:lnTo>
                  <a:lnTo>
                    <a:pt x="162" y="738"/>
                  </a:lnTo>
                  <a:lnTo>
                    <a:pt x="146" y="742"/>
                  </a:lnTo>
                  <a:lnTo>
                    <a:pt x="128" y="747"/>
                  </a:lnTo>
                  <a:lnTo>
                    <a:pt x="112" y="748"/>
                  </a:lnTo>
                  <a:lnTo>
                    <a:pt x="95" y="750"/>
                  </a:lnTo>
                  <a:lnTo>
                    <a:pt x="78" y="750"/>
                  </a:lnTo>
                  <a:lnTo>
                    <a:pt x="60" y="748"/>
                  </a:lnTo>
                  <a:lnTo>
                    <a:pt x="44" y="745"/>
                  </a:lnTo>
                  <a:lnTo>
                    <a:pt x="26" y="741"/>
                  </a:lnTo>
                  <a:lnTo>
                    <a:pt x="26" y="741"/>
                  </a:lnTo>
                  <a:lnTo>
                    <a:pt x="21" y="741"/>
                  </a:lnTo>
                  <a:lnTo>
                    <a:pt x="17" y="741"/>
                  </a:lnTo>
                  <a:lnTo>
                    <a:pt x="14" y="742"/>
                  </a:lnTo>
                  <a:lnTo>
                    <a:pt x="9" y="744"/>
                  </a:lnTo>
                  <a:lnTo>
                    <a:pt x="5" y="748"/>
                  </a:lnTo>
                  <a:lnTo>
                    <a:pt x="2" y="756"/>
                  </a:lnTo>
                  <a:lnTo>
                    <a:pt x="0" y="763"/>
                  </a:lnTo>
                  <a:lnTo>
                    <a:pt x="2" y="770"/>
                  </a:lnTo>
                  <a:lnTo>
                    <a:pt x="5" y="775"/>
                  </a:lnTo>
                  <a:lnTo>
                    <a:pt x="6" y="776"/>
                  </a:lnTo>
                  <a:lnTo>
                    <a:pt x="11" y="779"/>
                  </a:lnTo>
                  <a:lnTo>
                    <a:pt x="15" y="781"/>
                  </a:lnTo>
                  <a:lnTo>
                    <a:pt x="15" y="781"/>
                  </a:lnTo>
                  <a:lnTo>
                    <a:pt x="30" y="785"/>
                  </a:lnTo>
                  <a:lnTo>
                    <a:pt x="46" y="788"/>
                  </a:lnTo>
                  <a:lnTo>
                    <a:pt x="63" y="790"/>
                  </a:lnTo>
                  <a:lnTo>
                    <a:pt x="79" y="791"/>
                  </a:lnTo>
                  <a:lnTo>
                    <a:pt x="95" y="791"/>
                  </a:lnTo>
                  <a:lnTo>
                    <a:pt x="110" y="790"/>
                  </a:lnTo>
                  <a:lnTo>
                    <a:pt x="127" y="788"/>
                  </a:lnTo>
                  <a:lnTo>
                    <a:pt x="143" y="785"/>
                  </a:lnTo>
                  <a:lnTo>
                    <a:pt x="158" y="782"/>
                  </a:lnTo>
                  <a:lnTo>
                    <a:pt x="174" y="778"/>
                  </a:lnTo>
                  <a:lnTo>
                    <a:pt x="189" y="772"/>
                  </a:lnTo>
                  <a:lnTo>
                    <a:pt x="204" y="766"/>
                  </a:lnTo>
                  <a:lnTo>
                    <a:pt x="219" y="759"/>
                  </a:lnTo>
                  <a:lnTo>
                    <a:pt x="232" y="751"/>
                  </a:lnTo>
                  <a:lnTo>
                    <a:pt x="245" y="742"/>
                  </a:lnTo>
                  <a:lnTo>
                    <a:pt x="259" y="733"/>
                  </a:lnTo>
                  <a:lnTo>
                    <a:pt x="259" y="733"/>
                  </a:lnTo>
                  <a:lnTo>
                    <a:pt x="280" y="715"/>
                  </a:lnTo>
                  <a:lnTo>
                    <a:pt x="297" y="698"/>
                  </a:lnTo>
                  <a:lnTo>
                    <a:pt x="314" y="678"/>
                  </a:lnTo>
                  <a:lnTo>
                    <a:pt x="327" y="658"/>
                  </a:lnTo>
                  <a:lnTo>
                    <a:pt x="341" y="635"/>
                  </a:lnTo>
                  <a:lnTo>
                    <a:pt x="352" y="613"/>
                  </a:lnTo>
                  <a:lnTo>
                    <a:pt x="376" y="567"/>
                  </a:lnTo>
                  <a:lnTo>
                    <a:pt x="376" y="567"/>
                  </a:lnTo>
                  <a:lnTo>
                    <a:pt x="397" y="519"/>
                  </a:lnTo>
                  <a:lnTo>
                    <a:pt x="407" y="497"/>
                  </a:lnTo>
                  <a:lnTo>
                    <a:pt x="416" y="473"/>
                  </a:lnTo>
                  <a:lnTo>
                    <a:pt x="424" y="448"/>
                  </a:lnTo>
                  <a:lnTo>
                    <a:pt x="430" y="424"/>
                  </a:lnTo>
                  <a:lnTo>
                    <a:pt x="433" y="399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36" y="341"/>
                  </a:lnTo>
                  <a:lnTo>
                    <a:pt x="433" y="309"/>
                  </a:lnTo>
                  <a:lnTo>
                    <a:pt x="427" y="277"/>
                  </a:lnTo>
                  <a:lnTo>
                    <a:pt x="419" y="246"/>
                  </a:lnTo>
                  <a:lnTo>
                    <a:pt x="409" y="217"/>
                  </a:lnTo>
                  <a:lnTo>
                    <a:pt x="395" y="188"/>
                  </a:lnTo>
                  <a:lnTo>
                    <a:pt x="379" y="160"/>
                  </a:lnTo>
                  <a:lnTo>
                    <a:pt x="361" y="133"/>
                  </a:lnTo>
                  <a:lnTo>
                    <a:pt x="361" y="133"/>
                  </a:lnTo>
                  <a:lnTo>
                    <a:pt x="343" y="113"/>
                  </a:lnTo>
                  <a:lnTo>
                    <a:pt x="324" y="93"/>
                  </a:lnTo>
                  <a:lnTo>
                    <a:pt x="303" y="75"/>
                  </a:lnTo>
                  <a:lnTo>
                    <a:pt x="281" y="59"/>
                  </a:lnTo>
                  <a:lnTo>
                    <a:pt x="259" y="44"/>
                  </a:lnTo>
                  <a:lnTo>
                    <a:pt x="237" y="29"/>
                  </a:lnTo>
                  <a:lnTo>
                    <a:pt x="188" y="3"/>
                  </a:lnTo>
                  <a:lnTo>
                    <a:pt x="188" y="3"/>
                  </a:lnTo>
                  <a:lnTo>
                    <a:pt x="183" y="1"/>
                  </a:lnTo>
                  <a:lnTo>
                    <a:pt x="179" y="0"/>
                  </a:lnTo>
                  <a:lnTo>
                    <a:pt x="171" y="1"/>
                  </a:lnTo>
                  <a:lnTo>
                    <a:pt x="165" y="4"/>
                  </a:lnTo>
                  <a:lnTo>
                    <a:pt x="159" y="10"/>
                  </a:lnTo>
                  <a:lnTo>
                    <a:pt x="156" y="18"/>
                  </a:lnTo>
                  <a:lnTo>
                    <a:pt x="156" y="25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2" y="35"/>
                  </a:lnTo>
                  <a:lnTo>
                    <a:pt x="167" y="38"/>
                  </a:lnTo>
                  <a:lnTo>
                    <a:pt x="16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18A5700B-2B00-1AA3-C3BF-F1338A8AC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1117"/>
              <a:ext cx="14" cy="84"/>
            </a:xfrm>
            <a:custGeom>
              <a:avLst/>
              <a:gdLst>
                <a:gd name="T0" fmla="*/ 0 w 42"/>
                <a:gd name="T1" fmla="*/ 21 h 251"/>
                <a:gd name="T2" fmla="*/ 0 w 42"/>
                <a:gd name="T3" fmla="*/ 21 h 251"/>
                <a:gd name="T4" fmla="*/ 0 w 42"/>
                <a:gd name="T5" fmla="*/ 231 h 251"/>
                <a:gd name="T6" fmla="*/ 0 w 42"/>
                <a:gd name="T7" fmla="*/ 231 h 251"/>
                <a:gd name="T8" fmla="*/ 0 w 42"/>
                <a:gd name="T9" fmla="*/ 235 h 251"/>
                <a:gd name="T10" fmla="*/ 2 w 42"/>
                <a:gd name="T11" fmla="*/ 239 h 251"/>
                <a:gd name="T12" fmla="*/ 5 w 42"/>
                <a:gd name="T13" fmla="*/ 242 h 251"/>
                <a:gd name="T14" fmla="*/ 8 w 42"/>
                <a:gd name="T15" fmla="*/ 245 h 251"/>
                <a:gd name="T16" fmla="*/ 14 w 42"/>
                <a:gd name="T17" fmla="*/ 250 h 251"/>
                <a:gd name="T18" fmla="*/ 21 w 42"/>
                <a:gd name="T19" fmla="*/ 251 h 251"/>
                <a:gd name="T20" fmla="*/ 29 w 42"/>
                <a:gd name="T21" fmla="*/ 250 h 251"/>
                <a:gd name="T22" fmla="*/ 36 w 42"/>
                <a:gd name="T23" fmla="*/ 245 h 251"/>
                <a:gd name="T24" fmla="*/ 39 w 42"/>
                <a:gd name="T25" fmla="*/ 242 h 251"/>
                <a:gd name="T26" fmla="*/ 41 w 42"/>
                <a:gd name="T27" fmla="*/ 239 h 251"/>
                <a:gd name="T28" fmla="*/ 42 w 42"/>
                <a:gd name="T29" fmla="*/ 235 h 251"/>
                <a:gd name="T30" fmla="*/ 42 w 42"/>
                <a:gd name="T31" fmla="*/ 231 h 251"/>
                <a:gd name="T32" fmla="*/ 42 w 42"/>
                <a:gd name="T33" fmla="*/ 231 h 251"/>
                <a:gd name="T34" fmla="*/ 42 w 42"/>
                <a:gd name="T35" fmla="*/ 21 h 251"/>
                <a:gd name="T36" fmla="*/ 42 w 42"/>
                <a:gd name="T37" fmla="*/ 21 h 251"/>
                <a:gd name="T38" fmla="*/ 42 w 42"/>
                <a:gd name="T39" fmla="*/ 17 h 251"/>
                <a:gd name="T40" fmla="*/ 41 w 42"/>
                <a:gd name="T41" fmla="*/ 12 h 251"/>
                <a:gd name="T42" fmla="*/ 39 w 42"/>
                <a:gd name="T43" fmla="*/ 9 h 251"/>
                <a:gd name="T44" fmla="*/ 36 w 42"/>
                <a:gd name="T45" fmla="*/ 6 h 251"/>
                <a:gd name="T46" fmla="*/ 29 w 42"/>
                <a:gd name="T47" fmla="*/ 2 h 251"/>
                <a:gd name="T48" fmla="*/ 21 w 42"/>
                <a:gd name="T49" fmla="*/ 0 h 251"/>
                <a:gd name="T50" fmla="*/ 14 w 42"/>
                <a:gd name="T51" fmla="*/ 2 h 251"/>
                <a:gd name="T52" fmla="*/ 8 w 42"/>
                <a:gd name="T53" fmla="*/ 6 h 251"/>
                <a:gd name="T54" fmla="*/ 5 w 42"/>
                <a:gd name="T55" fmla="*/ 9 h 251"/>
                <a:gd name="T56" fmla="*/ 2 w 42"/>
                <a:gd name="T57" fmla="*/ 12 h 251"/>
                <a:gd name="T58" fmla="*/ 0 w 42"/>
                <a:gd name="T59" fmla="*/ 17 h 251"/>
                <a:gd name="T60" fmla="*/ 0 w 42"/>
                <a:gd name="T61" fmla="*/ 21 h 251"/>
                <a:gd name="T62" fmla="*/ 0 w 42"/>
                <a:gd name="T63" fmla="*/ 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51">
                  <a:moveTo>
                    <a:pt x="0" y="21"/>
                  </a:moveTo>
                  <a:lnTo>
                    <a:pt x="0" y="21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2" y="239"/>
                  </a:lnTo>
                  <a:lnTo>
                    <a:pt x="5" y="242"/>
                  </a:lnTo>
                  <a:lnTo>
                    <a:pt x="8" y="245"/>
                  </a:lnTo>
                  <a:lnTo>
                    <a:pt x="14" y="250"/>
                  </a:lnTo>
                  <a:lnTo>
                    <a:pt x="21" y="251"/>
                  </a:lnTo>
                  <a:lnTo>
                    <a:pt x="29" y="250"/>
                  </a:lnTo>
                  <a:lnTo>
                    <a:pt x="36" y="245"/>
                  </a:lnTo>
                  <a:lnTo>
                    <a:pt x="39" y="242"/>
                  </a:lnTo>
                  <a:lnTo>
                    <a:pt x="41" y="239"/>
                  </a:lnTo>
                  <a:lnTo>
                    <a:pt x="42" y="23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1" y="12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1611B15C-0DB5-0505-9ADA-270A5E90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12"/>
              <a:ext cx="14" cy="82"/>
            </a:xfrm>
            <a:custGeom>
              <a:avLst/>
              <a:gdLst>
                <a:gd name="T0" fmla="*/ 0 w 42"/>
                <a:gd name="T1" fmla="*/ 20 h 246"/>
                <a:gd name="T2" fmla="*/ 0 w 42"/>
                <a:gd name="T3" fmla="*/ 20 h 246"/>
                <a:gd name="T4" fmla="*/ 0 w 42"/>
                <a:gd name="T5" fmla="*/ 227 h 246"/>
                <a:gd name="T6" fmla="*/ 0 w 42"/>
                <a:gd name="T7" fmla="*/ 227 h 246"/>
                <a:gd name="T8" fmla="*/ 0 w 42"/>
                <a:gd name="T9" fmla="*/ 231 h 246"/>
                <a:gd name="T10" fmla="*/ 2 w 42"/>
                <a:gd name="T11" fmla="*/ 236 h 246"/>
                <a:gd name="T12" fmla="*/ 3 w 42"/>
                <a:gd name="T13" fmla="*/ 239 h 246"/>
                <a:gd name="T14" fmla="*/ 6 w 42"/>
                <a:gd name="T15" fmla="*/ 242 h 246"/>
                <a:gd name="T16" fmla="*/ 14 w 42"/>
                <a:gd name="T17" fmla="*/ 245 h 246"/>
                <a:gd name="T18" fmla="*/ 21 w 42"/>
                <a:gd name="T19" fmla="*/ 246 h 246"/>
                <a:gd name="T20" fmla="*/ 28 w 42"/>
                <a:gd name="T21" fmla="*/ 245 h 246"/>
                <a:gd name="T22" fmla="*/ 34 w 42"/>
                <a:gd name="T23" fmla="*/ 242 h 246"/>
                <a:gd name="T24" fmla="*/ 37 w 42"/>
                <a:gd name="T25" fmla="*/ 239 h 246"/>
                <a:gd name="T26" fmla="*/ 40 w 42"/>
                <a:gd name="T27" fmla="*/ 236 h 246"/>
                <a:gd name="T28" fmla="*/ 40 w 42"/>
                <a:gd name="T29" fmla="*/ 231 h 246"/>
                <a:gd name="T30" fmla="*/ 42 w 42"/>
                <a:gd name="T31" fmla="*/ 227 h 246"/>
                <a:gd name="T32" fmla="*/ 42 w 42"/>
                <a:gd name="T33" fmla="*/ 227 h 246"/>
                <a:gd name="T34" fmla="*/ 42 w 42"/>
                <a:gd name="T35" fmla="*/ 20 h 246"/>
                <a:gd name="T36" fmla="*/ 42 w 42"/>
                <a:gd name="T37" fmla="*/ 20 h 246"/>
                <a:gd name="T38" fmla="*/ 40 w 42"/>
                <a:gd name="T39" fmla="*/ 16 h 246"/>
                <a:gd name="T40" fmla="*/ 40 w 42"/>
                <a:gd name="T41" fmla="*/ 11 h 246"/>
                <a:gd name="T42" fmla="*/ 37 w 42"/>
                <a:gd name="T43" fmla="*/ 8 h 246"/>
                <a:gd name="T44" fmla="*/ 34 w 42"/>
                <a:gd name="T45" fmla="*/ 5 h 246"/>
                <a:gd name="T46" fmla="*/ 28 w 42"/>
                <a:gd name="T47" fmla="*/ 1 h 246"/>
                <a:gd name="T48" fmla="*/ 21 w 42"/>
                <a:gd name="T49" fmla="*/ 0 h 246"/>
                <a:gd name="T50" fmla="*/ 14 w 42"/>
                <a:gd name="T51" fmla="*/ 1 h 246"/>
                <a:gd name="T52" fmla="*/ 6 w 42"/>
                <a:gd name="T53" fmla="*/ 5 h 246"/>
                <a:gd name="T54" fmla="*/ 3 w 42"/>
                <a:gd name="T55" fmla="*/ 8 h 246"/>
                <a:gd name="T56" fmla="*/ 2 w 42"/>
                <a:gd name="T57" fmla="*/ 11 h 246"/>
                <a:gd name="T58" fmla="*/ 0 w 42"/>
                <a:gd name="T59" fmla="*/ 16 h 246"/>
                <a:gd name="T60" fmla="*/ 0 w 42"/>
                <a:gd name="T61" fmla="*/ 20 h 246"/>
                <a:gd name="T62" fmla="*/ 0 w 42"/>
                <a:gd name="T63" fmla="*/ 2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46">
                  <a:moveTo>
                    <a:pt x="0" y="20"/>
                  </a:moveTo>
                  <a:lnTo>
                    <a:pt x="0" y="2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3" y="239"/>
                  </a:lnTo>
                  <a:lnTo>
                    <a:pt x="6" y="242"/>
                  </a:lnTo>
                  <a:lnTo>
                    <a:pt x="14" y="245"/>
                  </a:lnTo>
                  <a:lnTo>
                    <a:pt x="21" y="246"/>
                  </a:lnTo>
                  <a:lnTo>
                    <a:pt x="28" y="245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6"/>
                  </a:lnTo>
                  <a:lnTo>
                    <a:pt x="40" y="231"/>
                  </a:lnTo>
                  <a:lnTo>
                    <a:pt x="42" y="227"/>
                  </a:lnTo>
                  <a:lnTo>
                    <a:pt x="42" y="227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6F110174-93D8-59EF-6F9D-62D488CD9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157"/>
              <a:ext cx="661" cy="783"/>
            </a:xfrm>
            <a:custGeom>
              <a:avLst/>
              <a:gdLst>
                <a:gd name="T0" fmla="*/ 1863 w 1985"/>
                <a:gd name="T1" fmla="*/ 14 h 2347"/>
                <a:gd name="T2" fmla="*/ 1581 w 1985"/>
                <a:gd name="T3" fmla="*/ 68 h 2347"/>
                <a:gd name="T4" fmla="*/ 1415 w 1985"/>
                <a:gd name="T5" fmla="*/ 104 h 2347"/>
                <a:gd name="T6" fmla="*/ 1168 w 1985"/>
                <a:gd name="T7" fmla="*/ 170 h 2347"/>
                <a:gd name="T8" fmla="*/ 1009 w 1985"/>
                <a:gd name="T9" fmla="*/ 228 h 2347"/>
                <a:gd name="T10" fmla="*/ 931 w 1985"/>
                <a:gd name="T11" fmla="*/ 261 h 2347"/>
                <a:gd name="T12" fmla="*/ 846 w 1985"/>
                <a:gd name="T13" fmla="*/ 306 h 2347"/>
                <a:gd name="T14" fmla="*/ 767 w 1985"/>
                <a:gd name="T15" fmla="*/ 360 h 2347"/>
                <a:gd name="T16" fmla="*/ 721 w 1985"/>
                <a:gd name="T17" fmla="*/ 406 h 2347"/>
                <a:gd name="T18" fmla="*/ 635 w 1985"/>
                <a:gd name="T19" fmla="*/ 519 h 2347"/>
                <a:gd name="T20" fmla="*/ 559 w 1985"/>
                <a:gd name="T21" fmla="*/ 638 h 2347"/>
                <a:gd name="T22" fmla="*/ 458 w 1985"/>
                <a:gd name="T23" fmla="*/ 821 h 2347"/>
                <a:gd name="T24" fmla="*/ 310 w 1985"/>
                <a:gd name="T25" fmla="*/ 1128 h 2347"/>
                <a:gd name="T26" fmla="*/ 185 w 1985"/>
                <a:gd name="T27" fmla="*/ 1444 h 2347"/>
                <a:gd name="T28" fmla="*/ 117 w 1985"/>
                <a:gd name="T29" fmla="*/ 1652 h 2347"/>
                <a:gd name="T30" fmla="*/ 34 w 1985"/>
                <a:gd name="T31" fmla="*/ 1960 h 2347"/>
                <a:gd name="T32" fmla="*/ 1 w 1985"/>
                <a:gd name="T33" fmla="*/ 2083 h 2347"/>
                <a:gd name="T34" fmla="*/ 1 w 1985"/>
                <a:gd name="T35" fmla="*/ 2084 h 2347"/>
                <a:gd name="T36" fmla="*/ 7 w 1985"/>
                <a:gd name="T37" fmla="*/ 2107 h 2347"/>
                <a:gd name="T38" fmla="*/ 191 w 1985"/>
                <a:gd name="T39" fmla="*/ 2173 h 2347"/>
                <a:gd name="T40" fmla="*/ 637 w 1985"/>
                <a:gd name="T41" fmla="*/ 2319 h 2347"/>
                <a:gd name="T42" fmla="*/ 730 w 1985"/>
                <a:gd name="T43" fmla="*/ 2347 h 2347"/>
                <a:gd name="T44" fmla="*/ 742 w 1985"/>
                <a:gd name="T45" fmla="*/ 2344 h 2347"/>
                <a:gd name="T46" fmla="*/ 752 w 1985"/>
                <a:gd name="T47" fmla="*/ 2325 h 2347"/>
                <a:gd name="T48" fmla="*/ 742 w 1985"/>
                <a:gd name="T49" fmla="*/ 2309 h 2347"/>
                <a:gd name="T50" fmla="*/ 647 w 1985"/>
                <a:gd name="T51" fmla="*/ 2279 h 2347"/>
                <a:gd name="T52" fmla="*/ 203 w 1985"/>
                <a:gd name="T53" fmla="*/ 2133 h 2347"/>
                <a:gd name="T54" fmla="*/ 41 w 1985"/>
                <a:gd name="T55" fmla="*/ 2096 h 2347"/>
                <a:gd name="T56" fmla="*/ 57 w 1985"/>
                <a:gd name="T57" fmla="*/ 2029 h 2347"/>
                <a:gd name="T58" fmla="*/ 158 w 1985"/>
                <a:gd name="T59" fmla="*/ 1664 h 2347"/>
                <a:gd name="T60" fmla="*/ 225 w 1985"/>
                <a:gd name="T61" fmla="*/ 1453 h 2347"/>
                <a:gd name="T62" fmla="*/ 349 w 1985"/>
                <a:gd name="T63" fmla="*/ 1144 h 2347"/>
                <a:gd name="T64" fmla="*/ 493 w 1985"/>
                <a:gd name="T65" fmla="*/ 846 h 2347"/>
                <a:gd name="T66" fmla="*/ 589 w 1985"/>
                <a:gd name="T67" fmla="*/ 669 h 2347"/>
                <a:gd name="T68" fmla="*/ 671 w 1985"/>
                <a:gd name="T69" fmla="*/ 540 h 2347"/>
                <a:gd name="T70" fmla="*/ 721 w 1985"/>
                <a:gd name="T71" fmla="*/ 472 h 2347"/>
                <a:gd name="T72" fmla="*/ 791 w 1985"/>
                <a:gd name="T73" fmla="*/ 393 h 2347"/>
                <a:gd name="T74" fmla="*/ 840 w 1985"/>
                <a:gd name="T75" fmla="*/ 357 h 2347"/>
                <a:gd name="T76" fmla="*/ 894 w 1985"/>
                <a:gd name="T77" fmla="*/ 326 h 2347"/>
                <a:gd name="T78" fmla="*/ 1005 w 1985"/>
                <a:gd name="T79" fmla="*/ 273 h 2347"/>
                <a:gd name="T80" fmla="*/ 1121 w 1985"/>
                <a:gd name="T81" fmla="*/ 228 h 2347"/>
                <a:gd name="T82" fmla="*/ 1361 w 1985"/>
                <a:gd name="T83" fmla="*/ 160 h 2347"/>
                <a:gd name="T84" fmla="*/ 1522 w 1985"/>
                <a:gd name="T85" fmla="*/ 123 h 2347"/>
                <a:gd name="T86" fmla="*/ 1810 w 1985"/>
                <a:gd name="T87" fmla="*/ 66 h 2347"/>
                <a:gd name="T88" fmla="*/ 1963 w 1985"/>
                <a:gd name="T89" fmla="*/ 41 h 2347"/>
                <a:gd name="T90" fmla="*/ 1970 w 1985"/>
                <a:gd name="T91" fmla="*/ 40 h 2347"/>
                <a:gd name="T92" fmla="*/ 1981 w 1985"/>
                <a:gd name="T93" fmla="*/ 35 h 2347"/>
                <a:gd name="T94" fmla="*/ 1984 w 1985"/>
                <a:gd name="T95" fmla="*/ 17 h 2347"/>
                <a:gd name="T96" fmla="*/ 1969 w 1985"/>
                <a:gd name="T97" fmla="*/ 1 h 2347"/>
                <a:gd name="T98" fmla="*/ 1958 w 1985"/>
                <a:gd name="T99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85" h="2347">
                  <a:moveTo>
                    <a:pt x="1958" y="0"/>
                  </a:moveTo>
                  <a:lnTo>
                    <a:pt x="1958" y="0"/>
                  </a:lnTo>
                  <a:lnTo>
                    <a:pt x="1863" y="14"/>
                  </a:lnTo>
                  <a:lnTo>
                    <a:pt x="1770" y="31"/>
                  </a:lnTo>
                  <a:lnTo>
                    <a:pt x="1675" y="49"/>
                  </a:lnTo>
                  <a:lnTo>
                    <a:pt x="1581" y="68"/>
                  </a:lnTo>
                  <a:lnTo>
                    <a:pt x="1581" y="68"/>
                  </a:lnTo>
                  <a:lnTo>
                    <a:pt x="1498" y="86"/>
                  </a:lnTo>
                  <a:lnTo>
                    <a:pt x="1415" y="104"/>
                  </a:lnTo>
                  <a:lnTo>
                    <a:pt x="1333" y="124"/>
                  </a:lnTo>
                  <a:lnTo>
                    <a:pt x="1250" y="147"/>
                  </a:lnTo>
                  <a:lnTo>
                    <a:pt x="1168" y="170"/>
                  </a:lnTo>
                  <a:lnTo>
                    <a:pt x="1088" y="197"/>
                  </a:lnTo>
                  <a:lnTo>
                    <a:pt x="1048" y="212"/>
                  </a:lnTo>
                  <a:lnTo>
                    <a:pt x="1009" y="228"/>
                  </a:lnTo>
                  <a:lnTo>
                    <a:pt x="969" y="245"/>
                  </a:lnTo>
                  <a:lnTo>
                    <a:pt x="931" y="261"/>
                  </a:lnTo>
                  <a:lnTo>
                    <a:pt x="931" y="261"/>
                  </a:lnTo>
                  <a:lnTo>
                    <a:pt x="902" y="274"/>
                  </a:lnTo>
                  <a:lnTo>
                    <a:pt x="873" y="289"/>
                  </a:lnTo>
                  <a:lnTo>
                    <a:pt x="846" y="306"/>
                  </a:lnTo>
                  <a:lnTo>
                    <a:pt x="818" y="322"/>
                  </a:lnTo>
                  <a:lnTo>
                    <a:pt x="793" y="341"/>
                  </a:lnTo>
                  <a:lnTo>
                    <a:pt x="767" y="360"/>
                  </a:lnTo>
                  <a:lnTo>
                    <a:pt x="744" y="383"/>
                  </a:lnTo>
                  <a:lnTo>
                    <a:pt x="721" y="406"/>
                  </a:lnTo>
                  <a:lnTo>
                    <a:pt x="721" y="406"/>
                  </a:lnTo>
                  <a:lnTo>
                    <a:pt x="692" y="442"/>
                  </a:lnTo>
                  <a:lnTo>
                    <a:pt x="663" y="481"/>
                  </a:lnTo>
                  <a:lnTo>
                    <a:pt x="635" y="519"/>
                  </a:lnTo>
                  <a:lnTo>
                    <a:pt x="608" y="558"/>
                  </a:lnTo>
                  <a:lnTo>
                    <a:pt x="583" y="598"/>
                  </a:lnTo>
                  <a:lnTo>
                    <a:pt x="559" y="638"/>
                  </a:lnTo>
                  <a:lnTo>
                    <a:pt x="512" y="721"/>
                  </a:lnTo>
                  <a:lnTo>
                    <a:pt x="512" y="721"/>
                  </a:lnTo>
                  <a:lnTo>
                    <a:pt x="458" y="821"/>
                  </a:lnTo>
                  <a:lnTo>
                    <a:pt x="406" y="922"/>
                  </a:lnTo>
                  <a:lnTo>
                    <a:pt x="357" y="1024"/>
                  </a:lnTo>
                  <a:lnTo>
                    <a:pt x="310" y="1128"/>
                  </a:lnTo>
                  <a:lnTo>
                    <a:pt x="265" y="1232"/>
                  </a:lnTo>
                  <a:lnTo>
                    <a:pt x="224" y="1338"/>
                  </a:lnTo>
                  <a:lnTo>
                    <a:pt x="185" y="1444"/>
                  </a:lnTo>
                  <a:lnTo>
                    <a:pt x="148" y="1551"/>
                  </a:lnTo>
                  <a:lnTo>
                    <a:pt x="148" y="1551"/>
                  </a:lnTo>
                  <a:lnTo>
                    <a:pt x="117" y="1652"/>
                  </a:lnTo>
                  <a:lnTo>
                    <a:pt x="89" y="1755"/>
                  </a:lnTo>
                  <a:lnTo>
                    <a:pt x="34" y="1960"/>
                  </a:lnTo>
                  <a:lnTo>
                    <a:pt x="34" y="1960"/>
                  </a:lnTo>
                  <a:lnTo>
                    <a:pt x="16" y="2021"/>
                  </a:lnTo>
                  <a:lnTo>
                    <a:pt x="7" y="2052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1" y="2084"/>
                  </a:lnTo>
                  <a:lnTo>
                    <a:pt x="1" y="2084"/>
                  </a:lnTo>
                  <a:lnTo>
                    <a:pt x="0" y="2093"/>
                  </a:lnTo>
                  <a:lnTo>
                    <a:pt x="3" y="2101"/>
                  </a:lnTo>
                  <a:lnTo>
                    <a:pt x="7" y="2107"/>
                  </a:lnTo>
                  <a:lnTo>
                    <a:pt x="14" y="2111"/>
                  </a:lnTo>
                  <a:lnTo>
                    <a:pt x="14" y="2111"/>
                  </a:lnTo>
                  <a:lnTo>
                    <a:pt x="191" y="2173"/>
                  </a:lnTo>
                  <a:lnTo>
                    <a:pt x="369" y="2234"/>
                  </a:lnTo>
                  <a:lnTo>
                    <a:pt x="548" y="2292"/>
                  </a:lnTo>
                  <a:lnTo>
                    <a:pt x="637" y="2319"/>
                  </a:lnTo>
                  <a:lnTo>
                    <a:pt x="726" y="2346"/>
                  </a:lnTo>
                  <a:lnTo>
                    <a:pt x="726" y="2346"/>
                  </a:lnTo>
                  <a:lnTo>
                    <a:pt x="730" y="2347"/>
                  </a:lnTo>
                  <a:lnTo>
                    <a:pt x="735" y="2347"/>
                  </a:lnTo>
                  <a:lnTo>
                    <a:pt x="739" y="2346"/>
                  </a:lnTo>
                  <a:lnTo>
                    <a:pt x="742" y="2344"/>
                  </a:lnTo>
                  <a:lnTo>
                    <a:pt x="748" y="2338"/>
                  </a:lnTo>
                  <a:lnTo>
                    <a:pt x="751" y="2332"/>
                  </a:lnTo>
                  <a:lnTo>
                    <a:pt x="752" y="2325"/>
                  </a:lnTo>
                  <a:lnTo>
                    <a:pt x="750" y="2318"/>
                  </a:lnTo>
                  <a:lnTo>
                    <a:pt x="745" y="2310"/>
                  </a:lnTo>
                  <a:lnTo>
                    <a:pt x="742" y="2309"/>
                  </a:lnTo>
                  <a:lnTo>
                    <a:pt x="738" y="2306"/>
                  </a:lnTo>
                  <a:lnTo>
                    <a:pt x="738" y="2306"/>
                  </a:lnTo>
                  <a:lnTo>
                    <a:pt x="647" y="2279"/>
                  </a:lnTo>
                  <a:lnTo>
                    <a:pt x="558" y="2252"/>
                  </a:lnTo>
                  <a:lnTo>
                    <a:pt x="380" y="2194"/>
                  </a:lnTo>
                  <a:lnTo>
                    <a:pt x="203" y="2133"/>
                  </a:lnTo>
                  <a:lnTo>
                    <a:pt x="26" y="2071"/>
                  </a:lnTo>
                  <a:lnTo>
                    <a:pt x="26" y="2071"/>
                  </a:lnTo>
                  <a:lnTo>
                    <a:pt x="41" y="2096"/>
                  </a:lnTo>
                  <a:lnTo>
                    <a:pt x="41" y="2096"/>
                  </a:lnTo>
                  <a:lnTo>
                    <a:pt x="49" y="2062"/>
                  </a:lnTo>
                  <a:lnTo>
                    <a:pt x="57" y="2029"/>
                  </a:lnTo>
                  <a:lnTo>
                    <a:pt x="57" y="2029"/>
                  </a:lnTo>
                  <a:lnTo>
                    <a:pt x="106" y="1847"/>
                  </a:lnTo>
                  <a:lnTo>
                    <a:pt x="158" y="1664"/>
                  </a:lnTo>
                  <a:lnTo>
                    <a:pt x="158" y="1664"/>
                  </a:lnTo>
                  <a:lnTo>
                    <a:pt x="190" y="1559"/>
                  </a:lnTo>
                  <a:lnTo>
                    <a:pt x="225" y="1453"/>
                  </a:lnTo>
                  <a:lnTo>
                    <a:pt x="264" y="1349"/>
                  </a:lnTo>
                  <a:lnTo>
                    <a:pt x="304" y="1247"/>
                  </a:lnTo>
                  <a:lnTo>
                    <a:pt x="349" y="1144"/>
                  </a:lnTo>
                  <a:lnTo>
                    <a:pt x="395" y="1044"/>
                  </a:lnTo>
                  <a:lnTo>
                    <a:pt x="442" y="944"/>
                  </a:lnTo>
                  <a:lnTo>
                    <a:pt x="493" y="846"/>
                  </a:lnTo>
                  <a:lnTo>
                    <a:pt x="493" y="846"/>
                  </a:lnTo>
                  <a:lnTo>
                    <a:pt x="540" y="757"/>
                  </a:lnTo>
                  <a:lnTo>
                    <a:pt x="589" y="669"/>
                  </a:lnTo>
                  <a:lnTo>
                    <a:pt x="616" y="625"/>
                  </a:lnTo>
                  <a:lnTo>
                    <a:pt x="643" y="583"/>
                  </a:lnTo>
                  <a:lnTo>
                    <a:pt x="671" y="540"/>
                  </a:lnTo>
                  <a:lnTo>
                    <a:pt x="700" y="500"/>
                  </a:lnTo>
                  <a:lnTo>
                    <a:pt x="700" y="500"/>
                  </a:lnTo>
                  <a:lnTo>
                    <a:pt x="721" y="472"/>
                  </a:lnTo>
                  <a:lnTo>
                    <a:pt x="744" y="444"/>
                  </a:lnTo>
                  <a:lnTo>
                    <a:pt x="766" y="417"/>
                  </a:lnTo>
                  <a:lnTo>
                    <a:pt x="791" y="393"/>
                  </a:lnTo>
                  <a:lnTo>
                    <a:pt x="791" y="393"/>
                  </a:lnTo>
                  <a:lnTo>
                    <a:pt x="815" y="374"/>
                  </a:lnTo>
                  <a:lnTo>
                    <a:pt x="840" y="357"/>
                  </a:lnTo>
                  <a:lnTo>
                    <a:pt x="867" y="341"/>
                  </a:lnTo>
                  <a:lnTo>
                    <a:pt x="894" y="326"/>
                  </a:lnTo>
                  <a:lnTo>
                    <a:pt x="894" y="326"/>
                  </a:lnTo>
                  <a:lnTo>
                    <a:pt x="929" y="307"/>
                  </a:lnTo>
                  <a:lnTo>
                    <a:pt x="966" y="289"/>
                  </a:lnTo>
                  <a:lnTo>
                    <a:pt x="1005" y="273"/>
                  </a:lnTo>
                  <a:lnTo>
                    <a:pt x="1044" y="258"/>
                  </a:lnTo>
                  <a:lnTo>
                    <a:pt x="1082" y="243"/>
                  </a:lnTo>
                  <a:lnTo>
                    <a:pt x="1121" y="228"/>
                  </a:lnTo>
                  <a:lnTo>
                    <a:pt x="1199" y="203"/>
                  </a:lnTo>
                  <a:lnTo>
                    <a:pt x="1280" y="181"/>
                  </a:lnTo>
                  <a:lnTo>
                    <a:pt x="1361" y="160"/>
                  </a:lnTo>
                  <a:lnTo>
                    <a:pt x="1442" y="141"/>
                  </a:lnTo>
                  <a:lnTo>
                    <a:pt x="1522" y="123"/>
                  </a:lnTo>
                  <a:lnTo>
                    <a:pt x="1522" y="123"/>
                  </a:lnTo>
                  <a:lnTo>
                    <a:pt x="1666" y="93"/>
                  </a:lnTo>
                  <a:lnTo>
                    <a:pt x="1810" y="66"/>
                  </a:lnTo>
                  <a:lnTo>
                    <a:pt x="1810" y="66"/>
                  </a:lnTo>
                  <a:lnTo>
                    <a:pt x="1887" y="55"/>
                  </a:lnTo>
                  <a:lnTo>
                    <a:pt x="1924" y="49"/>
                  </a:lnTo>
                  <a:lnTo>
                    <a:pt x="1963" y="41"/>
                  </a:lnTo>
                  <a:lnTo>
                    <a:pt x="1963" y="41"/>
                  </a:lnTo>
                  <a:lnTo>
                    <a:pt x="1970" y="40"/>
                  </a:lnTo>
                  <a:lnTo>
                    <a:pt x="1970" y="40"/>
                  </a:lnTo>
                  <a:lnTo>
                    <a:pt x="1975" y="38"/>
                  </a:lnTo>
                  <a:lnTo>
                    <a:pt x="1978" y="37"/>
                  </a:lnTo>
                  <a:lnTo>
                    <a:pt x="1981" y="35"/>
                  </a:lnTo>
                  <a:lnTo>
                    <a:pt x="1984" y="32"/>
                  </a:lnTo>
                  <a:lnTo>
                    <a:pt x="1985" y="25"/>
                  </a:lnTo>
                  <a:lnTo>
                    <a:pt x="1984" y="17"/>
                  </a:lnTo>
                  <a:lnTo>
                    <a:pt x="1981" y="10"/>
                  </a:lnTo>
                  <a:lnTo>
                    <a:pt x="1976" y="4"/>
                  </a:lnTo>
                  <a:lnTo>
                    <a:pt x="1969" y="1"/>
                  </a:lnTo>
                  <a:lnTo>
                    <a:pt x="1964" y="0"/>
                  </a:lnTo>
                  <a:lnTo>
                    <a:pt x="1958" y="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145">
              <a:extLst>
                <a:ext uri="{FF2B5EF4-FFF2-40B4-BE49-F238E27FC236}">
                  <a16:creationId xmlns:a16="http://schemas.microsoft.com/office/drawing/2014/main" id="{29A6BDA5-91B7-0D17-6699-9AE60D4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52"/>
              <a:ext cx="675" cy="774"/>
            </a:xfrm>
            <a:custGeom>
              <a:avLst/>
              <a:gdLst>
                <a:gd name="T0" fmla="*/ 109 w 2024"/>
                <a:gd name="T1" fmla="*/ 58 h 2322"/>
                <a:gd name="T2" fmla="*/ 385 w 2024"/>
                <a:gd name="T3" fmla="*/ 117 h 2322"/>
                <a:gd name="T4" fmla="*/ 715 w 2024"/>
                <a:gd name="T5" fmla="*/ 194 h 2322"/>
                <a:gd name="T6" fmla="*/ 958 w 2024"/>
                <a:gd name="T7" fmla="*/ 264 h 2322"/>
                <a:gd name="T8" fmla="*/ 1096 w 2024"/>
                <a:gd name="T9" fmla="*/ 312 h 2322"/>
                <a:gd name="T10" fmla="*/ 1181 w 2024"/>
                <a:gd name="T11" fmla="*/ 347 h 2322"/>
                <a:gd name="T12" fmla="*/ 1260 w 2024"/>
                <a:gd name="T13" fmla="*/ 393 h 2322"/>
                <a:gd name="T14" fmla="*/ 1294 w 2024"/>
                <a:gd name="T15" fmla="*/ 420 h 2322"/>
                <a:gd name="T16" fmla="*/ 1381 w 2024"/>
                <a:gd name="T17" fmla="*/ 518 h 2322"/>
                <a:gd name="T18" fmla="*/ 1454 w 2024"/>
                <a:gd name="T19" fmla="*/ 628 h 2322"/>
                <a:gd name="T20" fmla="*/ 1505 w 2024"/>
                <a:gd name="T21" fmla="*/ 713 h 2322"/>
                <a:gd name="T22" fmla="*/ 1580 w 2024"/>
                <a:gd name="T23" fmla="*/ 860 h 2322"/>
                <a:gd name="T24" fmla="*/ 1672 w 2024"/>
                <a:gd name="T25" fmla="*/ 1061 h 2322"/>
                <a:gd name="T26" fmla="*/ 1788 w 2024"/>
                <a:gd name="T27" fmla="*/ 1375 h 2322"/>
                <a:gd name="T28" fmla="*/ 1855 w 2024"/>
                <a:gd name="T29" fmla="*/ 1584 h 2322"/>
                <a:gd name="T30" fmla="*/ 1944 w 2024"/>
                <a:gd name="T31" fmla="*/ 1903 h 2322"/>
                <a:gd name="T32" fmla="*/ 1972 w 2024"/>
                <a:gd name="T33" fmla="*/ 2019 h 2322"/>
                <a:gd name="T34" fmla="*/ 1978 w 2024"/>
                <a:gd name="T35" fmla="*/ 2058 h 2322"/>
                <a:gd name="T36" fmla="*/ 1984 w 2024"/>
                <a:gd name="T37" fmla="*/ 2076 h 2322"/>
                <a:gd name="T38" fmla="*/ 1998 w 2024"/>
                <a:gd name="T39" fmla="*/ 2050 h 2322"/>
                <a:gd name="T40" fmla="*/ 1418 w 2024"/>
                <a:gd name="T41" fmla="*/ 2281 h 2322"/>
                <a:gd name="T42" fmla="*/ 1411 w 2024"/>
                <a:gd name="T43" fmla="*/ 2285 h 2322"/>
                <a:gd name="T44" fmla="*/ 1405 w 2024"/>
                <a:gd name="T45" fmla="*/ 2307 h 2322"/>
                <a:gd name="T46" fmla="*/ 1417 w 2024"/>
                <a:gd name="T47" fmla="*/ 2321 h 2322"/>
                <a:gd name="T48" fmla="*/ 1429 w 2024"/>
                <a:gd name="T49" fmla="*/ 2321 h 2322"/>
                <a:gd name="T50" fmla="*/ 1937 w 2024"/>
                <a:gd name="T51" fmla="*/ 2119 h 2322"/>
                <a:gd name="T52" fmla="*/ 2017 w 2024"/>
                <a:gd name="T53" fmla="*/ 2086 h 2322"/>
                <a:gd name="T54" fmla="*/ 2024 w 2024"/>
                <a:gd name="T55" fmla="*/ 2064 h 2322"/>
                <a:gd name="T56" fmla="*/ 2012 w 2024"/>
                <a:gd name="T57" fmla="*/ 2009 h 2322"/>
                <a:gd name="T58" fmla="*/ 1974 w 2024"/>
                <a:gd name="T59" fmla="*/ 1854 h 2322"/>
                <a:gd name="T60" fmla="*/ 1889 w 2024"/>
                <a:gd name="T61" fmla="*/ 1553 h 2322"/>
                <a:gd name="T62" fmla="*/ 1821 w 2024"/>
                <a:gd name="T63" fmla="*/ 1342 h 2322"/>
                <a:gd name="T64" fmla="*/ 1704 w 2024"/>
                <a:gd name="T65" fmla="*/ 1030 h 2322"/>
                <a:gd name="T66" fmla="*/ 1586 w 2024"/>
                <a:gd name="T67" fmla="*/ 778 h 2322"/>
                <a:gd name="T68" fmla="*/ 1537 w 2024"/>
                <a:gd name="T69" fmla="*/ 687 h 2322"/>
                <a:gd name="T70" fmla="*/ 1463 w 2024"/>
                <a:gd name="T71" fmla="*/ 563 h 2322"/>
                <a:gd name="T72" fmla="*/ 1377 w 2024"/>
                <a:gd name="T73" fmla="*/ 448 h 2322"/>
                <a:gd name="T74" fmla="*/ 1320 w 2024"/>
                <a:gd name="T75" fmla="*/ 392 h 2322"/>
                <a:gd name="T76" fmla="*/ 1245 w 2024"/>
                <a:gd name="T77" fmla="*/ 337 h 2322"/>
                <a:gd name="T78" fmla="*/ 1162 w 2024"/>
                <a:gd name="T79" fmla="*/ 294 h 2322"/>
                <a:gd name="T80" fmla="*/ 1055 w 2024"/>
                <a:gd name="T81" fmla="*/ 252 h 2322"/>
                <a:gd name="T82" fmla="*/ 814 w 2024"/>
                <a:gd name="T83" fmla="*/ 178 h 2322"/>
                <a:gd name="T84" fmla="*/ 487 w 2024"/>
                <a:gd name="T85" fmla="*/ 96 h 2322"/>
                <a:gd name="T86" fmla="*/ 262 w 2024"/>
                <a:gd name="T87" fmla="*/ 46 h 2322"/>
                <a:gd name="T88" fmla="*/ 34 w 2024"/>
                <a:gd name="T89" fmla="*/ 1 h 2322"/>
                <a:gd name="T90" fmla="*/ 21 w 2024"/>
                <a:gd name="T91" fmla="*/ 0 h 2322"/>
                <a:gd name="T92" fmla="*/ 5 w 2024"/>
                <a:gd name="T93" fmla="*/ 9 h 2322"/>
                <a:gd name="T94" fmla="*/ 2 w 2024"/>
                <a:gd name="T95" fmla="*/ 31 h 2322"/>
                <a:gd name="T96" fmla="*/ 11 w 2024"/>
                <a:gd name="T97" fmla="*/ 38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4" h="2322">
                  <a:moveTo>
                    <a:pt x="15" y="40"/>
                  </a:moveTo>
                  <a:lnTo>
                    <a:pt x="15" y="40"/>
                  </a:lnTo>
                  <a:lnTo>
                    <a:pt x="109" y="58"/>
                  </a:lnTo>
                  <a:lnTo>
                    <a:pt x="201" y="77"/>
                  </a:lnTo>
                  <a:lnTo>
                    <a:pt x="385" y="117"/>
                  </a:lnTo>
                  <a:lnTo>
                    <a:pt x="385" y="117"/>
                  </a:lnTo>
                  <a:lnTo>
                    <a:pt x="550" y="154"/>
                  </a:lnTo>
                  <a:lnTo>
                    <a:pt x="633" y="174"/>
                  </a:lnTo>
                  <a:lnTo>
                    <a:pt x="715" y="194"/>
                  </a:lnTo>
                  <a:lnTo>
                    <a:pt x="796" y="217"/>
                  </a:lnTo>
                  <a:lnTo>
                    <a:pt x="878" y="240"/>
                  </a:lnTo>
                  <a:lnTo>
                    <a:pt x="958" y="264"/>
                  </a:lnTo>
                  <a:lnTo>
                    <a:pt x="1038" y="291"/>
                  </a:lnTo>
                  <a:lnTo>
                    <a:pt x="1038" y="291"/>
                  </a:lnTo>
                  <a:lnTo>
                    <a:pt x="1096" y="312"/>
                  </a:lnTo>
                  <a:lnTo>
                    <a:pt x="1124" y="322"/>
                  </a:lnTo>
                  <a:lnTo>
                    <a:pt x="1153" y="334"/>
                  </a:lnTo>
                  <a:lnTo>
                    <a:pt x="1181" y="347"/>
                  </a:lnTo>
                  <a:lnTo>
                    <a:pt x="1208" y="361"/>
                  </a:lnTo>
                  <a:lnTo>
                    <a:pt x="1234" y="377"/>
                  </a:lnTo>
                  <a:lnTo>
                    <a:pt x="1260" y="393"/>
                  </a:lnTo>
                  <a:lnTo>
                    <a:pt x="1260" y="393"/>
                  </a:lnTo>
                  <a:lnTo>
                    <a:pt x="1276" y="407"/>
                  </a:lnTo>
                  <a:lnTo>
                    <a:pt x="1294" y="420"/>
                  </a:lnTo>
                  <a:lnTo>
                    <a:pt x="1325" y="451"/>
                  </a:lnTo>
                  <a:lnTo>
                    <a:pt x="1353" y="484"/>
                  </a:lnTo>
                  <a:lnTo>
                    <a:pt x="1381" y="518"/>
                  </a:lnTo>
                  <a:lnTo>
                    <a:pt x="1407" y="554"/>
                  </a:lnTo>
                  <a:lnTo>
                    <a:pt x="1432" y="591"/>
                  </a:lnTo>
                  <a:lnTo>
                    <a:pt x="1454" y="628"/>
                  </a:lnTo>
                  <a:lnTo>
                    <a:pt x="1476" y="664"/>
                  </a:lnTo>
                  <a:lnTo>
                    <a:pt x="1476" y="664"/>
                  </a:lnTo>
                  <a:lnTo>
                    <a:pt x="1505" y="713"/>
                  </a:lnTo>
                  <a:lnTo>
                    <a:pt x="1530" y="760"/>
                  </a:lnTo>
                  <a:lnTo>
                    <a:pt x="1557" y="809"/>
                  </a:lnTo>
                  <a:lnTo>
                    <a:pt x="1580" y="860"/>
                  </a:lnTo>
                  <a:lnTo>
                    <a:pt x="1606" y="910"/>
                  </a:lnTo>
                  <a:lnTo>
                    <a:pt x="1628" y="961"/>
                  </a:lnTo>
                  <a:lnTo>
                    <a:pt x="1672" y="1061"/>
                  </a:lnTo>
                  <a:lnTo>
                    <a:pt x="1714" y="1165"/>
                  </a:lnTo>
                  <a:lnTo>
                    <a:pt x="1753" y="1269"/>
                  </a:lnTo>
                  <a:lnTo>
                    <a:pt x="1788" y="1375"/>
                  </a:lnTo>
                  <a:lnTo>
                    <a:pt x="1822" y="1480"/>
                  </a:lnTo>
                  <a:lnTo>
                    <a:pt x="1822" y="1480"/>
                  </a:lnTo>
                  <a:lnTo>
                    <a:pt x="1855" y="1584"/>
                  </a:lnTo>
                  <a:lnTo>
                    <a:pt x="1886" y="1691"/>
                  </a:lnTo>
                  <a:lnTo>
                    <a:pt x="1916" y="1796"/>
                  </a:lnTo>
                  <a:lnTo>
                    <a:pt x="1944" y="1903"/>
                  </a:lnTo>
                  <a:lnTo>
                    <a:pt x="1944" y="1903"/>
                  </a:lnTo>
                  <a:lnTo>
                    <a:pt x="1959" y="1961"/>
                  </a:lnTo>
                  <a:lnTo>
                    <a:pt x="1972" y="2019"/>
                  </a:lnTo>
                  <a:lnTo>
                    <a:pt x="1972" y="2019"/>
                  </a:lnTo>
                  <a:lnTo>
                    <a:pt x="1977" y="2044"/>
                  </a:lnTo>
                  <a:lnTo>
                    <a:pt x="1978" y="2058"/>
                  </a:lnTo>
                  <a:lnTo>
                    <a:pt x="1983" y="2070"/>
                  </a:lnTo>
                  <a:lnTo>
                    <a:pt x="1983" y="2070"/>
                  </a:lnTo>
                  <a:lnTo>
                    <a:pt x="1984" y="2076"/>
                  </a:lnTo>
                  <a:lnTo>
                    <a:pt x="1984" y="2076"/>
                  </a:lnTo>
                  <a:lnTo>
                    <a:pt x="1998" y="2050"/>
                  </a:lnTo>
                  <a:lnTo>
                    <a:pt x="1998" y="2050"/>
                  </a:lnTo>
                  <a:lnTo>
                    <a:pt x="1491" y="2251"/>
                  </a:lnTo>
                  <a:lnTo>
                    <a:pt x="1491" y="2251"/>
                  </a:lnTo>
                  <a:lnTo>
                    <a:pt x="1418" y="2281"/>
                  </a:lnTo>
                  <a:lnTo>
                    <a:pt x="1418" y="2281"/>
                  </a:lnTo>
                  <a:lnTo>
                    <a:pt x="1414" y="2282"/>
                  </a:lnTo>
                  <a:lnTo>
                    <a:pt x="1411" y="2285"/>
                  </a:lnTo>
                  <a:lnTo>
                    <a:pt x="1407" y="2292"/>
                  </a:lnTo>
                  <a:lnTo>
                    <a:pt x="1405" y="2300"/>
                  </a:lnTo>
                  <a:lnTo>
                    <a:pt x="1405" y="2307"/>
                  </a:lnTo>
                  <a:lnTo>
                    <a:pt x="1408" y="2315"/>
                  </a:lnTo>
                  <a:lnTo>
                    <a:pt x="1414" y="2319"/>
                  </a:lnTo>
                  <a:lnTo>
                    <a:pt x="1417" y="2321"/>
                  </a:lnTo>
                  <a:lnTo>
                    <a:pt x="1421" y="2322"/>
                  </a:lnTo>
                  <a:lnTo>
                    <a:pt x="1424" y="2322"/>
                  </a:lnTo>
                  <a:lnTo>
                    <a:pt x="1429" y="2321"/>
                  </a:lnTo>
                  <a:lnTo>
                    <a:pt x="1429" y="2321"/>
                  </a:lnTo>
                  <a:lnTo>
                    <a:pt x="1937" y="2119"/>
                  </a:lnTo>
                  <a:lnTo>
                    <a:pt x="1937" y="2119"/>
                  </a:lnTo>
                  <a:lnTo>
                    <a:pt x="2009" y="2090"/>
                  </a:lnTo>
                  <a:lnTo>
                    <a:pt x="2009" y="2090"/>
                  </a:lnTo>
                  <a:lnTo>
                    <a:pt x="2017" y="2086"/>
                  </a:lnTo>
                  <a:lnTo>
                    <a:pt x="2021" y="2080"/>
                  </a:lnTo>
                  <a:lnTo>
                    <a:pt x="2024" y="2073"/>
                  </a:lnTo>
                  <a:lnTo>
                    <a:pt x="2024" y="2064"/>
                  </a:lnTo>
                  <a:lnTo>
                    <a:pt x="2024" y="2064"/>
                  </a:lnTo>
                  <a:lnTo>
                    <a:pt x="2018" y="2037"/>
                  </a:lnTo>
                  <a:lnTo>
                    <a:pt x="2012" y="2009"/>
                  </a:lnTo>
                  <a:lnTo>
                    <a:pt x="1999" y="1955"/>
                  </a:lnTo>
                  <a:lnTo>
                    <a:pt x="1999" y="1955"/>
                  </a:lnTo>
                  <a:lnTo>
                    <a:pt x="1974" y="1854"/>
                  </a:lnTo>
                  <a:lnTo>
                    <a:pt x="1947" y="1753"/>
                  </a:lnTo>
                  <a:lnTo>
                    <a:pt x="1919" y="1652"/>
                  </a:lnTo>
                  <a:lnTo>
                    <a:pt x="1889" y="1553"/>
                  </a:lnTo>
                  <a:lnTo>
                    <a:pt x="1889" y="1553"/>
                  </a:lnTo>
                  <a:lnTo>
                    <a:pt x="1857" y="1448"/>
                  </a:lnTo>
                  <a:lnTo>
                    <a:pt x="1821" y="1342"/>
                  </a:lnTo>
                  <a:lnTo>
                    <a:pt x="1784" y="1237"/>
                  </a:lnTo>
                  <a:lnTo>
                    <a:pt x="1745" y="1133"/>
                  </a:lnTo>
                  <a:lnTo>
                    <a:pt x="1704" y="1030"/>
                  </a:lnTo>
                  <a:lnTo>
                    <a:pt x="1659" y="928"/>
                  </a:lnTo>
                  <a:lnTo>
                    <a:pt x="1611" y="827"/>
                  </a:lnTo>
                  <a:lnTo>
                    <a:pt x="1586" y="778"/>
                  </a:lnTo>
                  <a:lnTo>
                    <a:pt x="1559" y="729"/>
                  </a:lnTo>
                  <a:lnTo>
                    <a:pt x="1559" y="729"/>
                  </a:lnTo>
                  <a:lnTo>
                    <a:pt x="1537" y="687"/>
                  </a:lnTo>
                  <a:lnTo>
                    <a:pt x="1513" y="646"/>
                  </a:lnTo>
                  <a:lnTo>
                    <a:pt x="1490" y="604"/>
                  </a:lnTo>
                  <a:lnTo>
                    <a:pt x="1463" y="563"/>
                  </a:lnTo>
                  <a:lnTo>
                    <a:pt x="1436" y="524"/>
                  </a:lnTo>
                  <a:lnTo>
                    <a:pt x="1407" y="485"/>
                  </a:lnTo>
                  <a:lnTo>
                    <a:pt x="1377" y="448"/>
                  </a:lnTo>
                  <a:lnTo>
                    <a:pt x="1344" y="413"/>
                  </a:lnTo>
                  <a:lnTo>
                    <a:pt x="1344" y="413"/>
                  </a:lnTo>
                  <a:lnTo>
                    <a:pt x="1320" y="392"/>
                  </a:lnTo>
                  <a:lnTo>
                    <a:pt x="1297" y="371"/>
                  </a:lnTo>
                  <a:lnTo>
                    <a:pt x="1271" y="353"/>
                  </a:lnTo>
                  <a:lnTo>
                    <a:pt x="1245" y="337"/>
                  </a:lnTo>
                  <a:lnTo>
                    <a:pt x="1218" y="321"/>
                  </a:lnTo>
                  <a:lnTo>
                    <a:pt x="1190" y="307"/>
                  </a:lnTo>
                  <a:lnTo>
                    <a:pt x="1162" y="294"/>
                  </a:lnTo>
                  <a:lnTo>
                    <a:pt x="1132" y="282"/>
                  </a:lnTo>
                  <a:lnTo>
                    <a:pt x="1132" y="282"/>
                  </a:lnTo>
                  <a:lnTo>
                    <a:pt x="1055" y="252"/>
                  </a:lnTo>
                  <a:lnTo>
                    <a:pt x="974" y="225"/>
                  </a:lnTo>
                  <a:lnTo>
                    <a:pt x="894" y="200"/>
                  </a:lnTo>
                  <a:lnTo>
                    <a:pt x="814" y="178"/>
                  </a:lnTo>
                  <a:lnTo>
                    <a:pt x="732" y="156"/>
                  </a:lnTo>
                  <a:lnTo>
                    <a:pt x="651" y="135"/>
                  </a:lnTo>
                  <a:lnTo>
                    <a:pt x="487" y="96"/>
                  </a:lnTo>
                  <a:lnTo>
                    <a:pt x="487" y="96"/>
                  </a:lnTo>
                  <a:lnTo>
                    <a:pt x="374" y="71"/>
                  </a:lnTo>
                  <a:lnTo>
                    <a:pt x="262" y="46"/>
                  </a:lnTo>
                  <a:lnTo>
                    <a:pt x="147" y="2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5" y="9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146">
              <a:extLst>
                <a:ext uri="{FF2B5EF4-FFF2-40B4-BE49-F238E27FC236}">
                  <a16:creationId xmlns:a16="http://schemas.microsoft.com/office/drawing/2014/main" id="{E076A66B-4B9D-11E8-B795-32488BC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161"/>
              <a:ext cx="433" cy="192"/>
            </a:xfrm>
            <a:custGeom>
              <a:avLst/>
              <a:gdLst>
                <a:gd name="T0" fmla="*/ 32 w 1299"/>
                <a:gd name="T1" fmla="*/ 134 h 578"/>
                <a:gd name="T2" fmla="*/ 65 w 1299"/>
                <a:gd name="T3" fmla="*/ 235 h 578"/>
                <a:gd name="T4" fmla="*/ 98 w 1299"/>
                <a:gd name="T5" fmla="*/ 304 h 578"/>
                <a:gd name="T6" fmla="*/ 142 w 1299"/>
                <a:gd name="T7" fmla="*/ 367 h 578"/>
                <a:gd name="T8" fmla="*/ 194 w 1299"/>
                <a:gd name="T9" fmla="*/ 420 h 578"/>
                <a:gd name="T10" fmla="*/ 255 w 1299"/>
                <a:gd name="T11" fmla="*/ 465 h 578"/>
                <a:gd name="T12" fmla="*/ 323 w 1299"/>
                <a:gd name="T13" fmla="*/ 499 h 578"/>
                <a:gd name="T14" fmla="*/ 429 w 1299"/>
                <a:gd name="T15" fmla="*/ 535 h 578"/>
                <a:gd name="T16" fmla="*/ 551 w 1299"/>
                <a:gd name="T17" fmla="*/ 567 h 578"/>
                <a:gd name="T18" fmla="*/ 654 w 1299"/>
                <a:gd name="T19" fmla="*/ 578 h 578"/>
                <a:gd name="T20" fmla="*/ 705 w 1299"/>
                <a:gd name="T21" fmla="*/ 575 h 578"/>
                <a:gd name="T22" fmla="*/ 791 w 1299"/>
                <a:gd name="T23" fmla="*/ 560 h 578"/>
                <a:gd name="T24" fmla="*/ 874 w 1299"/>
                <a:gd name="T25" fmla="*/ 532 h 578"/>
                <a:gd name="T26" fmla="*/ 953 w 1299"/>
                <a:gd name="T27" fmla="*/ 493 h 578"/>
                <a:gd name="T28" fmla="*/ 1026 w 1299"/>
                <a:gd name="T29" fmla="*/ 444 h 578"/>
                <a:gd name="T30" fmla="*/ 1093 w 1299"/>
                <a:gd name="T31" fmla="*/ 388 h 578"/>
                <a:gd name="T32" fmla="*/ 1134 w 1299"/>
                <a:gd name="T33" fmla="*/ 343 h 578"/>
                <a:gd name="T34" fmla="*/ 1191 w 1299"/>
                <a:gd name="T35" fmla="*/ 270 h 578"/>
                <a:gd name="T36" fmla="*/ 1237 w 1299"/>
                <a:gd name="T37" fmla="*/ 190 h 578"/>
                <a:gd name="T38" fmla="*/ 1271 w 1299"/>
                <a:gd name="T39" fmla="*/ 110 h 578"/>
                <a:gd name="T40" fmla="*/ 1297 w 1299"/>
                <a:gd name="T41" fmla="*/ 25 h 578"/>
                <a:gd name="T42" fmla="*/ 1297 w 1299"/>
                <a:gd name="T43" fmla="*/ 13 h 578"/>
                <a:gd name="T44" fmla="*/ 1284 w 1299"/>
                <a:gd name="T45" fmla="*/ 2 h 578"/>
                <a:gd name="T46" fmla="*/ 1262 w 1299"/>
                <a:gd name="T47" fmla="*/ 7 h 578"/>
                <a:gd name="T48" fmla="*/ 1257 w 1299"/>
                <a:gd name="T49" fmla="*/ 15 h 578"/>
                <a:gd name="T50" fmla="*/ 1213 w 1299"/>
                <a:gd name="T51" fmla="*/ 138 h 578"/>
                <a:gd name="T52" fmla="*/ 1152 w 1299"/>
                <a:gd name="T53" fmla="*/ 251 h 578"/>
                <a:gd name="T54" fmla="*/ 1098 w 1299"/>
                <a:gd name="T55" fmla="*/ 321 h 578"/>
                <a:gd name="T56" fmla="*/ 1042 w 1299"/>
                <a:gd name="T57" fmla="*/ 379 h 578"/>
                <a:gd name="T58" fmla="*/ 977 w 1299"/>
                <a:gd name="T59" fmla="*/ 429 h 578"/>
                <a:gd name="T60" fmla="*/ 907 w 1299"/>
                <a:gd name="T61" fmla="*/ 471 h 578"/>
                <a:gd name="T62" fmla="*/ 833 w 1299"/>
                <a:gd name="T63" fmla="*/ 503 h 578"/>
                <a:gd name="T64" fmla="*/ 754 w 1299"/>
                <a:gd name="T65" fmla="*/ 526 h 578"/>
                <a:gd name="T66" fmla="*/ 696 w 1299"/>
                <a:gd name="T67" fmla="*/ 535 h 578"/>
                <a:gd name="T68" fmla="*/ 602 w 1299"/>
                <a:gd name="T69" fmla="*/ 533 h 578"/>
                <a:gd name="T70" fmla="*/ 512 w 1299"/>
                <a:gd name="T71" fmla="*/ 517 h 578"/>
                <a:gd name="T72" fmla="*/ 378 w 1299"/>
                <a:gd name="T73" fmla="*/ 474 h 578"/>
                <a:gd name="T74" fmla="*/ 335 w 1299"/>
                <a:gd name="T75" fmla="*/ 457 h 578"/>
                <a:gd name="T76" fmla="*/ 276 w 1299"/>
                <a:gd name="T77" fmla="*/ 426 h 578"/>
                <a:gd name="T78" fmla="*/ 222 w 1299"/>
                <a:gd name="T79" fmla="*/ 389 h 578"/>
                <a:gd name="T80" fmla="*/ 175 w 1299"/>
                <a:gd name="T81" fmla="*/ 343 h 578"/>
                <a:gd name="T82" fmla="*/ 136 w 1299"/>
                <a:gd name="T83" fmla="*/ 288 h 578"/>
                <a:gd name="T84" fmla="*/ 115 w 1299"/>
                <a:gd name="T85" fmla="*/ 248 h 578"/>
                <a:gd name="T86" fmla="*/ 74 w 1299"/>
                <a:gd name="T87" fmla="*/ 135 h 578"/>
                <a:gd name="T88" fmla="*/ 41 w 1299"/>
                <a:gd name="T89" fmla="*/ 21 h 578"/>
                <a:gd name="T90" fmla="*/ 29 w 1299"/>
                <a:gd name="T91" fmla="*/ 9 h 578"/>
                <a:gd name="T92" fmla="*/ 7 w 1299"/>
                <a:gd name="T93" fmla="*/ 10 h 578"/>
                <a:gd name="T94" fmla="*/ 0 w 1299"/>
                <a:gd name="T95" fmla="*/ 24 h 578"/>
                <a:gd name="T96" fmla="*/ 1 w 1299"/>
                <a:gd name="T97" fmla="*/ 3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9" h="578">
                  <a:moveTo>
                    <a:pt x="1" y="33"/>
                  </a:moveTo>
                  <a:lnTo>
                    <a:pt x="1" y="33"/>
                  </a:lnTo>
                  <a:lnTo>
                    <a:pt x="32" y="134"/>
                  </a:lnTo>
                  <a:lnTo>
                    <a:pt x="47" y="186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75" y="260"/>
                  </a:lnTo>
                  <a:lnTo>
                    <a:pt x="86" y="282"/>
                  </a:lnTo>
                  <a:lnTo>
                    <a:pt x="98" y="304"/>
                  </a:lnTo>
                  <a:lnTo>
                    <a:pt x="111" y="327"/>
                  </a:lnTo>
                  <a:lnTo>
                    <a:pt x="126" y="347"/>
                  </a:lnTo>
                  <a:lnTo>
                    <a:pt x="142" y="367"/>
                  </a:lnTo>
                  <a:lnTo>
                    <a:pt x="158" y="386"/>
                  </a:lnTo>
                  <a:lnTo>
                    <a:pt x="176" y="404"/>
                  </a:lnTo>
                  <a:lnTo>
                    <a:pt x="194" y="420"/>
                  </a:lnTo>
                  <a:lnTo>
                    <a:pt x="213" y="437"/>
                  </a:lnTo>
                  <a:lnTo>
                    <a:pt x="234" y="450"/>
                  </a:lnTo>
                  <a:lnTo>
                    <a:pt x="255" y="465"/>
                  </a:lnTo>
                  <a:lnTo>
                    <a:pt x="277" y="477"/>
                  </a:lnTo>
                  <a:lnTo>
                    <a:pt x="300" y="489"/>
                  </a:lnTo>
                  <a:lnTo>
                    <a:pt x="323" y="499"/>
                  </a:lnTo>
                  <a:lnTo>
                    <a:pt x="347" y="508"/>
                  </a:lnTo>
                  <a:lnTo>
                    <a:pt x="347" y="508"/>
                  </a:lnTo>
                  <a:lnTo>
                    <a:pt x="429" y="535"/>
                  </a:lnTo>
                  <a:lnTo>
                    <a:pt x="469" y="546"/>
                  </a:lnTo>
                  <a:lnTo>
                    <a:pt x="509" y="558"/>
                  </a:lnTo>
                  <a:lnTo>
                    <a:pt x="551" y="567"/>
                  </a:lnTo>
                  <a:lnTo>
                    <a:pt x="592" y="573"/>
                  </a:lnTo>
                  <a:lnTo>
                    <a:pt x="634" y="576"/>
                  </a:lnTo>
                  <a:lnTo>
                    <a:pt x="654" y="578"/>
                  </a:lnTo>
                  <a:lnTo>
                    <a:pt x="677" y="576"/>
                  </a:lnTo>
                  <a:lnTo>
                    <a:pt x="677" y="576"/>
                  </a:lnTo>
                  <a:lnTo>
                    <a:pt x="705" y="575"/>
                  </a:lnTo>
                  <a:lnTo>
                    <a:pt x="735" y="570"/>
                  </a:lnTo>
                  <a:lnTo>
                    <a:pt x="763" y="566"/>
                  </a:lnTo>
                  <a:lnTo>
                    <a:pt x="791" y="560"/>
                  </a:lnTo>
                  <a:lnTo>
                    <a:pt x="819" y="551"/>
                  </a:lnTo>
                  <a:lnTo>
                    <a:pt x="848" y="542"/>
                  </a:lnTo>
                  <a:lnTo>
                    <a:pt x="874" y="532"/>
                  </a:lnTo>
                  <a:lnTo>
                    <a:pt x="901" y="520"/>
                  </a:lnTo>
                  <a:lnTo>
                    <a:pt x="928" y="506"/>
                  </a:lnTo>
                  <a:lnTo>
                    <a:pt x="953" y="493"/>
                  </a:lnTo>
                  <a:lnTo>
                    <a:pt x="978" y="478"/>
                  </a:lnTo>
                  <a:lnTo>
                    <a:pt x="1002" y="462"/>
                  </a:lnTo>
                  <a:lnTo>
                    <a:pt x="1026" y="444"/>
                  </a:lnTo>
                  <a:lnTo>
                    <a:pt x="1048" y="426"/>
                  </a:lnTo>
                  <a:lnTo>
                    <a:pt x="1070" y="408"/>
                  </a:lnTo>
                  <a:lnTo>
                    <a:pt x="1093" y="388"/>
                  </a:lnTo>
                  <a:lnTo>
                    <a:pt x="1093" y="388"/>
                  </a:lnTo>
                  <a:lnTo>
                    <a:pt x="1113" y="367"/>
                  </a:lnTo>
                  <a:lnTo>
                    <a:pt x="1134" y="343"/>
                  </a:lnTo>
                  <a:lnTo>
                    <a:pt x="1153" y="319"/>
                  </a:lnTo>
                  <a:lnTo>
                    <a:pt x="1173" y="296"/>
                  </a:lnTo>
                  <a:lnTo>
                    <a:pt x="1191" y="270"/>
                  </a:lnTo>
                  <a:lnTo>
                    <a:pt x="1207" y="244"/>
                  </a:lnTo>
                  <a:lnTo>
                    <a:pt x="1223" y="218"/>
                  </a:lnTo>
                  <a:lnTo>
                    <a:pt x="1237" y="190"/>
                  </a:lnTo>
                  <a:lnTo>
                    <a:pt x="1237" y="190"/>
                  </a:lnTo>
                  <a:lnTo>
                    <a:pt x="1254" y="150"/>
                  </a:lnTo>
                  <a:lnTo>
                    <a:pt x="1271" y="110"/>
                  </a:lnTo>
                  <a:lnTo>
                    <a:pt x="1284" y="68"/>
                  </a:lnTo>
                  <a:lnTo>
                    <a:pt x="1297" y="25"/>
                  </a:lnTo>
                  <a:lnTo>
                    <a:pt x="1297" y="25"/>
                  </a:lnTo>
                  <a:lnTo>
                    <a:pt x="1299" y="21"/>
                  </a:lnTo>
                  <a:lnTo>
                    <a:pt x="1299" y="16"/>
                  </a:lnTo>
                  <a:lnTo>
                    <a:pt x="1297" y="13"/>
                  </a:lnTo>
                  <a:lnTo>
                    <a:pt x="1296" y="9"/>
                  </a:lnTo>
                  <a:lnTo>
                    <a:pt x="1290" y="4"/>
                  </a:lnTo>
                  <a:lnTo>
                    <a:pt x="1284" y="2"/>
                  </a:lnTo>
                  <a:lnTo>
                    <a:pt x="1275" y="0"/>
                  </a:lnTo>
                  <a:lnTo>
                    <a:pt x="1268" y="2"/>
                  </a:lnTo>
                  <a:lnTo>
                    <a:pt x="1262" y="7"/>
                  </a:lnTo>
                  <a:lnTo>
                    <a:pt x="1259" y="10"/>
                  </a:lnTo>
                  <a:lnTo>
                    <a:pt x="1257" y="15"/>
                  </a:lnTo>
                  <a:lnTo>
                    <a:pt x="1257" y="15"/>
                  </a:lnTo>
                  <a:lnTo>
                    <a:pt x="1244" y="56"/>
                  </a:lnTo>
                  <a:lnTo>
                    <a:pt x="1229" y="98"/>
                  </a:lnTo>
                  <a:lnTo>
                    <a:pt x="1213" y="138"/>
                  </a:lnTo>
                  <a:lnTo>
                    <a:pt x="1195" y="177"/>
                  </a:lnTo>
                  <a:lnTo>
                    <a:pt x="1174" y="214"/>
                  </a:lnTo>
                  <a:lnTo>
                    <a:pt x="1152" y="251"/>
                  </a:lnTo>
                  <a:lnTo>
                    <a:pt x="1127" y="287"/>
                  </a:lnTo>
                  <a:lnTo>
                    <a:pt x="1098" y="321"/>
                  </a:lnTo>
                  <a:lnTo>
                    <a:pt x="1098" y="321"/>
                  </a:lnTo>
                  <a:lnTo>
                    <a:pt x="1081" y="340"/>
                  </a:lnTo>
                  <a:lnTo>
                    <a:pt x="1061" y="359"/>
                  </a:lnTo>
                  <a:lnTo>
                    <a:pt x="1042" y="379"/>
                  </a:lnTo>
                  <a:lnTo>
                    <a:pt x="1021" y="396"/>
                  </a:lnTo>
                  <a:lnTo>
                    <a:pt x="999" y="413"/>
                  </a:lnTo>
                  <a:lnTo>
                    <a:pt x="977" y="429"/>
                  </a:lnTo>
                  <a:lnTo>
                    <a:pt x="954" y="444"/>
                  </a:lnTo>
                  <a:lnTo>
                    <a:pt x="931" y="457"/>
                  </a:lnTo>
                  <a:lnTo>
                    <a:pt x="907" y="471"/>
                  </a:lnTo>
                  <a:lnTo>
                    <a:pt x="883" y="483"/>
                  </a:lnTo>
                  <a:lnTo>
                    <a:pt x="858" y="494"/>
                  </a:lnTo>
                  <a:lnTo>
                    <a:pt x="833" y="503"/>
                  </a:lnTo>
                  <a:lnTo>
                    <a:pt x="807" y="512"/>
                  </a:lnTo>
                  <a:lnTo>
                    <a:pt x="781" y="520"/>
                  </a:lnTo>
                  <a:lnTo>
                    <a:pt x="754" y="526"/>
                  </a:lnTo>
                  <a:lnTo>
                    <a:pt x="727" y="530"/>
                  </a:lnTo>
                  <a:lnTo>
                    <a:pt x="727" y="530"/>
                  </a:lnTo>
                  <a:lnTo>
                    <a:pt x="696" y="535"/>
                  </a:lnTo>
                  <a:lnTo>
                    <a:pt x="665" y="536"/>
                  </a:lnTo>
                  <a:lnTo>
                    <a:pt x="634" y="536"/>
                  </a:lnTo>
                  <a:lnTo>
                    <a:pt x="602" y="533"/>
                  </a:lnTo>
                  <a:lnTo>
                    <a:pt x="573" y="530"/>
                  </a:lnTo>
                  <a:lnTo>
                    <a:pt x="542" y="524"/>
                  </a:lnTo>
                  <a:lnTo>
                    <a:pt x="512" y="517"/>
                  </a:lnTo>
                  <a:lnTo>
                    <a:pt x="481" y="508"/>
                  </a:lnTo>
                  <a:lnTo>
                    <a:pt x="481" y="50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56" y="466"/>
                  </a:lnTo>
                  <a:lnTo>
                    <a:pt x="335" y="457"/>
                  </a:lnTo>
                  <a:lnTo>
                    <a:pt x="314" y="448"/>
                  </a:lnTo>
                  <a:lnTo>
                    <a:pt x="295" y="438"/>
                  </a:lnTo>
                  <a:lnTo>
                    <a:pt x="276" y="426"/>
                  </a:lnTo>
                  <a:lnTo>
                    <a:pt x="256" y="414"/>
                  </a:lnTo>
                  <a:lnTo>
                    <a:pt x="239" y="402"/>
                  </a:lnTo>
                  <a:lnTo>
                    <a:pt x="222" y="389"/>
                  </a:lnTo>
                  <a:lnTo>
                    <a:pt x="206" y="374"/>
                  </a:lnTo>
                  <a:lnTo>
                    <a:pt x="190" y="358"/>
                  </a:lnTo>
                  <a:lnTo>
                    <a:pt x="175" y="343"/>
                  </a:lnTo>
                  <a:lnTo>
                    <a:pt x="161" y="325"/>
                  </a:lnTo>
                  <a:lnTo>
                    <a:pt x="148" y="307"/>
                  </a:lnTo>
                  <a:lnTo>
                    <a:pt x="136" y="288"/>
                  </a:lnTo>
                  <a:lnTo>
                    <a:pt x="124" y="269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04" y="220"/>
                  </a:lnTo>
                  <a:lnTo>
                    <a:pt x="93" y="193"/>
                  </a:lnTo>
                  <a:lnTo>
                    <a:pt x="74" y="135"/>
                  </a:lnTo>
                  <a:lnTo>
                    <a:pt x="57" y="79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29" y="9"/>
                  </a:lnTo>
                  <a:lnTo>
                    <a:pt x="22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3" y="16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147">
              <a:extLst>
                <a:ext uri="{FF2B5EF4-FFF2-40B4-BE49-F238E27FC236}">
                  <a16:creationId xmlns:a16="http://schemas.microsoft.com/office/drawing/2014/main" id="{D243CCDE-285A-C19D-9492-ABB05BF3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366"/>
              <a:ext cx="45" cy="380"/>
            </a:xfrm>
            <a:custGeom>
              <a:avLst/>
              <a:gdLst>
                <a:gd name="T0" fmla="*/ 52 w 134"/>
                <a:gd name="T1" fmla="*/ 1120 h 1139"/>
                <a:gd name="T2" fmla="*/ 52 w 134"/>
                <a:gd name="T3" fmla="*/ 1120 h 1139"/>
                <a:gd name="T4" fmla="*/ 46 w 134"/>
                <a:gd name="T5" fmla="*/ 1020 h 1139"/>
                <a:gd name="T6" fmla="*/ 43 w 134"/>
                <a:gd name="T7" fmla="*/ 922 h 1139"/>
                <a:gd name="T8" fmla="*/ 42 w 134"/>
                <a:gd name="T9" fmla="*/ 823 h 1139"/>
                <a:gd name="T10" fmla="*/ 43 w 134"/>
                <a:gd name="T11" fmla="*/ 723 h 1139"/>
                <a:gd name="T12" fmla="*/ 43 w 134"/>
                <a:gd name="T13" fmla="*/ 723 h 1139"/>
                <a:gd name="T14" fmla="*/ 46 w 134"/>
                <a:gd name="T15" fmla="*/ 648 h 1139"/>
                <a:gd name="T16" fmla="*/ 51 w 134"/>
                <a:gd name="T17" fmla="*/ 570 h 1139"/>
                <a:gd name="T18" fmla="*/ 58 w 134"/>
                <a:gd name="T19" fmla="*/ 495 h 1139"/>
                <a:gd name="T20" fmla="*/ 68 w 134"/>
                <a:gd name="T21" fmla="*/ 419 h 1139"/>
                <a:gd name="T22" fmla="*/ 79 w 134"/>
                <a:gd name="T23" fmla="*/ 343 h 1139"/>
                <a:gd name="T24" fmla="*/ 91 w 134"/>
                <a:gd name="T25" fmla="*/ 268 h 1139"/>
                <a:gd name="T26" fmla="*/ 116 w 134"/>
                <a:gd name="T27" fmla="*/ 118 h 1139"/>
                <a:gd name="T28" fmla="*/ 116 w 134"/>
                <a:gd name="T29" fmla="*/ 118 h 1139"/>
                <a:gd name="T30" fmla="*/ 125 w 134"/>
                <a:gd name="T31" fmla="*/ 72 h 1139"/>
                <a:gd name="T32" fmla="*/ 134 w 134"/>
                <a:gd name="T33" fmla="*/ 27 h 1139"/>
                <a:gd name="T34" fmla="*/ 134 w 134"/>
                <a:gd name="T35" fmla="*/ 27 h 1139"/>
                <a:gd name="T36" fmla="*/ 134 w 134"/>
                <a:gd name="T37" fmla="*/ 23 h 1139"/>
                <a:gd name="T38" fmla="*/ 134 w 134"/>
                <a:gd name="T39" fmla="*/ 18 h 1139"/>
                <a:gd name="T40" fmla="*/ 129 w 134"/>
                <a:gd name="T41" fmla="*/ 11 h 1139"/>
                <a:gd name="T42" fmla="*/ 125 w 134"/>
                <a:gd name="T43" fmla="*/ 5 h 1139"/>
                <a:gd name="T44" fmla="*/ 117 w 134"/>
                <a:gd name="T45" fmla="*/ 2 h 1139"/>
                <a:gd name="T46" fmla="*/ 110 w 134"/>
                <a:gd name="T47" fmla="*/ 0 h 1139"/>
                <a:gd name="T48" fmla="*/ 103 w 134"/>
                <a:gd name="T49" fmla="*/ 3 h 1139"/>
                <a:gd name="T50" fmla="*/ 100 w 134"/>
                <a:gd name="T51" fmla="*/ 5 h 1139"/>
                <a:gd name="T52" fmla="*/ 97 w 134"/>
                <a:gd name="T53" fmla="*/ 8 h 1139"/>
                <a:gd name="T54" fmla="*/ 94 w 134"/>
                <a:gd name="T55" fmla="*/ 11 h 1139"/>
                <a:gd name="T56" fmla="*/ 94 w 134"/>
                <a:gd name="T57" fmla="*/ 15 h 1139"/>
                <a:gd name="T58" fmla="*/ 94 w 134"/>
                <a:gd name="T59" fmla="*/ 15 h 1139"/>
                <a:gd name="T60" fmla="*/ 76 w 134"/>
                <a:gd name="T61" fmla="*/ 98 h 1139"/>
                <a:gd name="T62" fmla="*/ 63 w 134"/>
                <a:gd name="T63" fmla="*/ 183 h 1139"/>
                <a:gd name="T64" fmla="*/ 34 w 134"/>
                <a:gd name="T65" fmla="*/ 351 h 1139"/>
                <a:gd name="T66" fmla="*/ 34 w 134"/>
                <a:gd name="T67" fmla="*/ 351 h 1139"/>
                <a:gd name="T68" fmla="*/ 24 w 134"/>
                <a:gd name="T69" fmla="*/ 428 h 1139"/>
                <a:gd name="T70" fmla="*/ 15 w 134"/>
                <a:gd name="T71" fmla="*/ 504 h 1139"/>
                <a:gd name="T72" fmla="*/ 9 w 134"/>
                <a:gd name="T73" fmla="*/ 581 h 1139"/>
                <a:gd name="T74" fmla="*/ 5 w 134"/>
                <a:gd name="T75" fmla="*/ 658 h 1139"/>
                <a:gd name="T76" fmla="*/ 2 w 134"/>
                <a:gd name="T77" fmla="*/ 735 h 1139"/>
                <a:gd name="T78" fmla="*/ 0 w 134"/>
                <a:gd name="T79" fmla="*/ 812 h 1139"/>
                <a:gd name="T80" fmla="*/ 2 w 134"/>
                <a:gd name="T81" fmla="*/ 890 h 1139"/>
                <a:gd name="T82" fmla="*/ 3 w 134"/>
                <a:gd name="T83" fmla="*/ 967 h 1139"/>
                <a:gd name="T84" fmla="*/ 3 w 134"/>
                <a:gd name="T85" fmla="*/ 967 h 1139"/>
                <a:gd name="T86" fmla="*/ 6 w 134"/>
                <a:gd name="T87" fmla="*/ 1044 h 1139"/>
                <a:gd name="T88" fmla="*/ 11 w 134"/>
                <a:gd name="T89" fmla="*/ 1120 h 1139"/>
                <a:gd name="T90" fmla="*/ 11 w 134"/>
                <a:gd name="T91" fmla="*/ 1120 h 1139"/>
                <a:gd name="T92" fmla="*/ 12 w 134"/>
                <a:gd name="T93" fmla="*/ 1124 h 1139"/>
                <a:gd name="T94" fmla="*/ 14 w 134"/>
                <a:gd name="T95" fmla="*/ 1129 h 1139"/>
                <a:gd name="T96" fmla="*/ 18 w 134"/>
                <a:gd name="T97" fmla="*/ 1135 h 1139"/>
                <a:gd name="T98" fmla="*/ 25 w 134"/>
                <a:gd name="T99" fmla="*/ 1139 h 1139"/>
                <a:gd name="T100" fmla="*/ 33 w 134"/>
                <a:gd name="T101" fmla="*/ 1139 h 1139"/>
                <a:gd name="T102" fmla="*/ 40 w 134"/>
                <a:gd name="T103" fmla="*/ 1139 h 1139"/>
                <a:gd name="T104" fmla="*/ 48 w 134"/>
                <a:gd name="T105" fmla="*/ 1135 h 1139"/>
                <a:gd name="T106" fmla="*/ 49 w 134"/>
                <a:gd name="T107" fmla="*/ 1132 h 1139"/>
                <a:gd name="T108" fmla="*/ 52 w 134"/>
                <a:gd name="T109" fmla="*/ 1129 h 1139"/>
                <a:gd name="T110" fmla="*/ 52 w 134"/>
                <a:gd name="T111" fmla="*/ 1124 h 1139"/>
                <a:gd name="T112" fmla="*/ 52 w 134"/>
                <a:gd name="T113" fmla="*/ 1120 h 1139"/>
                <a:gd name="T114" fmla="*/ 52 w 134"/>
                <a:gd name="T115" fmla="*/ 112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" h="1139">
                  <a:moveTo>
                    <a:pt x="52" y="1120"/>
                  </a:moveTo>
                  <a:lnTo>
                    <a:pt x="52" y="1120"/>
                  </a:lnTo>
                  <a:lnTo>
                    <a:pt x="46" y="1020"/>
                  </a:lnTo>
                  <a:lnTo>
                    <a:pt x="43" y="922"/>
                  </a:lnTo>
                  <a:lnTo>
                    <a:pt x="42" y="823"/>
                  </a:lnTo>
                  <a:lnTo>
                    <a:pt x="43" y="723"/>
                  </a:lnTo>
                  <a:lnTo>
                    <a:pt x="43" y="723"/>
                  </a:lnTo>
                  <a:lnTo>
                    <a:pt x="46" y="648"/>
                  </a:lnTo>
                  <a:lnTo>
                    <a:pt x="51" y="570"/>
                  </a:lnTo>
                  <a:lnTo>
                    <a:pt x="58" y="495"/>
                  </a:lnTo>
                  <a:lnTo>
                    <a:pt x="68" y="419"/>
                  </a:lnTo>
                  <a:lnTo>
                    <a:pt x="79" y="343"/>
                  </a:lnTo>
                  <a:lnTo>
                    <a:pt x="91" y="26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25" y="72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34" y="23"/>
                  </a:lnTo>
                  <a:lnTo>
                    <a:pt x="134" y="18"/>
                  </a:lnTo>
                  <a:lnTo>
                    <a:pt x="129" y="11"/>
                  </a:lnTo>
                  <a:lnTo>
                    <a:pt x="125" y="5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7" y="8"/>
                  </a:lnTo>
                  <a:lnTo>
                    <a:pt x="94" y="11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76" y="98"/>
                  </a:lnTo>
                  <a:lnTo>
                    <a:pt x="63" y="183"/>
                  </a:lnTo>
                  <a:lnTo>
                    <a:pt x="34" y="351"/>
                  </a:lnTo>
                  <a:lnTo>
                    <a:pt x="34" y="351"/>
                  </a:lnTo>
                  <a:lnTo>
                    <a:pt x="24" y="428"/>
                  </a:lnTo>
                  <a:lnTo>
                    <a:pt x="15" y="504"/>
                  </a:lnTo>
                  <a:lnTo>
                    <a:pt x="9" y="581"/>
                  </a:lnTo>
                  <a:lnTo>
                    <a:pt x="5" y="658"/>
                  </a:lnTo>
                  <a:lnTo>
                    <a:pt x="2" y="735"/>
                  </a:lnTo>
                  <a:lnTo>
                    <a:pt x="0" y="812"/>
                  </a:lnTo>
                  <a:lnTo>
                    <a:pt x="2" y="890"/>
                  </a:lnTo>
                  <a:lnTo>
                    <a:pt x="3" y="967"/>
                  </a:lnTo>
                  <a:lnTo>
                    <a:pt x="3" y="967"/>
                  </a:lnTo>
                  <a:lnTo>
                    <a:pt x="6" y="1044"/>
                  </a:lnTo>
                  <a:lnTo>
                    <a:pt x="11" y="1120"/>
                  </a:lnTo>
                  <a:lnTo>
                    <a:pt x="11" y="1120"/>
                  </a:lnTo>
                  <a:lnTo>
                    <a:pt x="12" y="1124"/>
                  </a:lnTo>
                  <a:lnTo>
                    <a:pt x="14" y="1129"/>
                  </a:lnTo>
                  <a:lnTo>
                    <a:pt x="18" y="1135"/>
                  </a:lnTo>
                  <a:lnTo>
                    <a:pt x="25" y="1139"/>
                  </a:lnTo>
                  <a:lnTo>
                    <a:pt x="33" y="1139"/>
                  </a:lnTo>
                  <a:lnTo>
                    <a:pt x="40" y="1139"/>
                  </a:lnTo>
                  <a:lnTo>
                    <a:pt x="48" y="1135"/>
                  </a:lnTo>
                  <a:lnTo>
                    <a:pt x="49" y="1132"/>
                  </a:lnTo>
                  <a:lnTo>
                    <a:pt x="52" y="1129"/>
                  </a:lnTo>
                  <a:lnTo>
                    <a:pt x="52" y="1124"/>
                  </a:lnTo>
                  <a:lnTo>
                    <a:pt x="52" y="1120"/>
                  </a:lnTo>
                  <a:lnTo>
                    <a:pt x="52" y="1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148">
              <a:extLst>
                <a:ext uri="{FF2B5EF4-FFF2-40B4-BE49-F238E27FC236}">
                  <a16:creationId xmlns:a16="http://schemas.microsoft.com/office/drawing/2014/main" id="{E440F077-CBC3-C812-2EA9-1D9748BC7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380"/>
              <a:ext cx="72" cy="366"/>
            </a:xfrm>
            <a:custGeom>
              <a:avLst/>
              <a:gdLst>
                <a:gd name="T0" fmla="*/ 215 w 218"/>
                <a:gd name="T1" fmla="*/ 1077 h 1096"/>
                <a:gd name="T2" fmla="*/ 215 w 218"/>
                <a:gd name="T3" fmla="*/ 1077 h 1096"/>
                <a:gd name="T4" fmla="*/ 218 w 218"/>
                <a:gd name="T5" fmla="*/ 985 h 1096"/>
                <a:gd name="T6" fmla="*/ 217 w 218"/>
                <a:gd name="T7" fmla="*/ 891 h 1096"/>
                <a:gd name="T8" fmla="*/ 214 w 218"/>
                <a:gd name="T9" fmla="*/ 799 h 1096"/>
                <a:gd name="T10" fmla="*/ 208 w 218"/>
                <a:gd name="T11" fmla="*/ 707 h 1096"/>
                <a:gd name="T12" fmla="*/ 208 w 218"/>
                <a:gd name="T13" fmla="*/ 707 h 1096"/>
                <a:gd name="T14" fmla="*/ 200 w 218"/>
                <a:gd name="T15" fmla="*/ 633 h 1096"/>
                <a:gd name="T16" fmla="*/ 190 w 218"/>
                <a:gd name="T17" fmla="*/ 560 h 1096"/>
                <a:gd name="T18" fmla="*/ 177 w 218"/>
                <a:gd name="T19" fmla="*/ 489 h 1096"/>
                <a:gd name="T20" fmla="*/ 162 w 218"/>
                <a:gd name="T21" fmla="*/ 418 h 1096"/>
                <a:gd name="T22" fmla="*/ 144 w 218"/>
                <a:gd name="T23" fmla="*/ 346 h 1096"/>
                <a:gd name="T24" fmla="*/ 125 w 218"/>
                <a:gd name="T25" fmla="*/ 275 h 1096"/>
                <a:gd name="T26" fmla="*/ 104 w 218"/>
                <a:gd name="T27" fmla="*/ 204 h 1096"/>
                <a:gd name="T28" fmla="*/ 82 w 218"/>
                <a:gd name="T29" fmla="*/ 134 h 1096"/>
                <a:gd name="T30" fmla="*/ 82 w 218"/>
                <a:gd name="T31" fmla="*/ 134 h 1096"/>
                <a:gd name="T32" fmla="*/ 62 w 218"/>
                <a:gd name="T33" fmla="*/ 73 h 1096"/>
                <a:gd name="T34" fmla="*/ 42 w 218"/>
                <a:gd name="T35" fmla="*/ 14 h 1096"/>
                <a:gd name="T36" fmla="*/ 42 w 218"/>
                <a:gd name="T37" fmla="*/ 14 h 1096"/>
                <a:gd name="T38" fmla="*/ 39 w 218"/>
                <a:gd name="T39" fmla="*/ 9 h 1096"/>
                <a:gd name="T40" fmla="*/ 36 w 218"/>
                <a:gd name="T41" fmla="*/ 6 h 1096"/>
                <a:gd name="T42" fmla="*/ 30 w 218"/>
                <a:gd name="T43" fmla="*/ 2 h 1096"/>
                <a:gd name="T44" fmla="*/ 21 w 218"/>
                <a:gd name="T45" fmla="*/ 0 h 1096"/>
                <a:gd name="T46" fmla="*/ 13 w 218"/>
                <a:gd name="T47" fmla="*/ 0 h 1096"/>
                <a:gd name="T48" fmla="*/ 6 w 218"/>
                <a:gd name="T49" fmla="*/ 5 h 1096"/>
                <a:gd name="T50" fmla="*/ 1 w 218"/>
                <a:gd name="T51" fmla="*/ 9 h 1096"/>
                <a:gd name="T52" fmla="*/ 0 w 218"/>
                <a:gd name="T53" fmla="*/ 12 h 1096"/>
                <a:gd name="T54" fmla="*/ 0 w 218"/>
                <a:gd name="T55" fmla="*/ 17 h 1096"/>
                <a:gd name="T56" fmla="*/ 0 w 218"/>
                <a:gd name="T57" fmla="*/ 21 h 1096"/>
                <a:gd name="T58" fmla="*/ 1 w 218"/>
                <a:gd name="T59" fmla="*/ 26 h 1096"/>
                <a:gd name="T60" fmla="*/ 1 w 218"/>
                <a:gd name="T61" fmla="*/ 26 h 1096"/>
                <a:gd name="T62" fmla="*/ 18 w 218"/>
                <a:gd name="T63" fmla="*/ 69 h 1096"/>
                <a:gd name="T64" fmla="*/ 33 w 218"/>
                <a:gd name="T65" fmla="*/ 113 h 1096"/>
                <a:gd name="T66" fmla="*/ 61 w 218"/>
                <a:gd name="T67" fmla="*/ 202 h 1096"/>
                <a:gd name="T68" fmla="*/ 88 w 218"/>
                <a:gd name="T69" fmla="*/ 293 h 1096"/>
                <a:gd name="T70" fmla="*/ 111 w 218"/>
                <a:gd name="T71" fmla="*/ 383 h 1096"/>
                <a:gd name="T72" fmla="*/ 111 w 218"/>
                <a:gd name="T73" fmla="*/ 383 h 1096"/>
                <a:gd name="T74" fmla="*/ 128 w 218"/>
                <a:gd name="T75" fmla="*/ 452 h 1096"/>
                <a:gd name="T76" fmla="*/ 143 w 218"/>
                <a:gd name="T77" fmla="*/ 522 h 1096"/>
                <a:gd name="T78" fmla="*/ 153 w 218"/>
                <a:gd name="T79" fmla="*/ 591 h 1096"/>
                <a:gd name="T80" fmla="*/ 162 w 218"/>
                <a:gd name="T81" fmla="*/ 661 h 1096"/>
                <a:gd name="T82" fmla="*/ 168 w 218"/>
                <a:gd name="T83" fmla="*/ 731 h 1096"/>
                <a:gd name="T84" fmla="*/ 172 w 218"/>
                <a:gd name="T85" fmla="*/ 802 h 1096"/>
                <a:gd name="T86" fmla="*/ 175 w 218"/>
                <a:gd name="T87" fmla="*/ 872 h 1096"/>
                <a:gd name="T88" fmla="*/ 175 w 218"/>
                <a:gd name="T89" fmla="*/ 943 h 1096"/>
                <a:gd name="T90" fmla="*/ 175 w 218"/>
                <a:gd name="T91" fmla="*/ 943 h 1096"/>
                <a:gd name="T92" fmla="*/ 175 w 218"/>
                <a:gd name="T93" fmla="*/ 1010 h 1096"/>
                <a:gd name="T94" fmla="*/ 174 w 218"/>
                <a:gd name="T95" fmla="*/ 1077 h 1096"/>
                <a:gd name="T96" fmla="*/ 174 w 218"/>
                <a:gd name="T97" fmla="*/ 1077 h 1096"/>
                <a:gd name="T98" fmla="*/ 174 w 218"/>
                <a:gd name="T99" fmla="*/ 1081 h 1096"/>
                <a:gd name="T100" fmla="*/ 175 w 218"/>
                <a:gd name="T101" fmla="*/ 1086 h 1096"/>
                <a:gd name="T102" fmla="*/ 177 w 218"/>
                <a:gd name="T103" fmla="*/ 1089 h 1096"/>
                <a:gd name="T104" fmla="*/ 180 w 218"/>
                <a:gd name="T105" fmla="*/ 1092 h 1096"/>
                <a:gd name="T106" fmla="*/ 186 w 218"/>
                <a:gd name="T107" fmla="*/ 1096 h 1096"/>
                <a:gd name="T108" fmla="*/ 195 w 218"/>
                <a:gd name="T109" fmla="*/ 1096 h 1096"/>
                <a:gd name="T110" fmla="*/ 202 w 218"/>
                <a:gd name="T111" fmla="*/ 1096 h 1096"/>
                <a:gd name="T112" fmla="*/ 208 w 218"/>
                <a:gd name="T113" fmla="*/ 1092 h 1096"/>
                <a:gd name="T114" fmla="*/ 214 w 218"/>
                <a:gd name="T115" fmla="*/ 1086 h 1096"/>
                <a:gd name="T116" fmla="*/ 215 w 218"/>
                <a:gd name="T117" fmla="*/ 1081 h 1096"/>
                <a:gd name="T118" fmla="*/ 215 w 218"/>
                <a:gd name="T119" fmla="*/ 1077 h 1096"/>
                <a:gd name="T120" fmla="*/ 215 w 218"/>
                <a:gd name="T121" fmla="*/ 1077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096">
                  <a:moveTo>
                    <a:pt x="215" y="1077"/>
                  </a:moveTo>
                  <a:lnTo>
                    <a:pt x="215" y="1077"/>
                  </a:lnTo>
                  <a:lnTo>
                    <a:pt x="218" y="985"/>
                  </a:lnTo>
                  <a:lnTo>
                    <a:pt x="217" y="891"/>
                  </a:lnTo>
                  <a:lnTo>
                    <a:pt x="214" y="799"/>
                  </a:lnTo>
                  <a:lnTo>
                    <a:pt x="208" y="707"/>
                  </a:lnTo>
                  <a:lnTo>
                    <a:pt x="208" y="707"/>
                  </a:lnTo>
                  <a:lnTo>
                    <a:pt x="200" y="633"/>
                  </a:lnTo>
                  <a:lnTo>
                    <a:pt x="190" y="560"/>
                  </a:lnTo>
                  <a:lnTo>
                    <a:pt x="177" y="489"/>
                  </a:lnTo>
                  <a:lnTo>
                    <a:pt x="162" y="418"/>
                  </a:lnTo>
                  <a:lnTo>
                    <a:pt x="144" y="346"/>
                  </a:lnTo>
                  <a:lnTo>
                    <a:pt x="125" y="275"/>
                  </a:lnTo>
                  <a:lnTo>
                    <a:pt x="104" y="20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62" y="73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8" y="69"/>
                  </a:lnTo>
                  <a:lnTo>
                    <a:pt x="33" y="113"/>
                  </a:lnTo>
                  <a:lnTo>
                    <a:pt x="61" y="202"/>
                  </a:lnTo>
                  <a:lnTo>
                    <a:pt x="88" y="293"/>
                  </a:lnTo>
                  <a:lnTo>
                    <a:pt x="111" y="383"/>
                  </a:lnTo>
                  <a:lnTo>
                    <a:pt x="111" y="383"/>
                  </a:lnTo>
                  <a:lnTo>
                    <a:pt x="128" y="452"/>
                  </a:lnTo>
                  <a:lnTo>
                    <a:pt x="143" y="522"/>
                  </a:lnTo>
                  <a:lnTo>
                    <a:pt x="153" y="591"/>
                  </a:lnTo>
                  <a:lnTo>
                    <a:pt x="162" y="661"/>
                  </a:lnTo>
                  <a:lnTo>
                    <a:pt x="168" y="731"/>
                  </a:lnTo>
                  <a:lnTo>
                    <a:pt x="172" y="802"/>
                  </a:lnTo>
                  <a:lnTo>
                    <a:pt x="175" y="872"/>
                  </a:lnTo>
                  <a:lnTo>
                    <a:pt x="175" y="943"/>
                  </a:lnTo>
                  <a:lnTo>
                    <a:pt x="175" y="943"/>
                  </a:lnTo>
                  <a:lnTo>
                    <a:pt x="175" y="1010"/>
                  </a:lnTo>
                  <a:lnTo>
                    <a:pt x="174" y="1077"/>
                  </a:lnTo>
                  <a:lnTo>
                    <a:pt x="174" y="1077"/>
                  </a:lnTo>
                  <a:lnTo>
                    <a:pt x="174" y="1081"/>
                  </a:lnTo>
                  <a:lnTo>
                    <a:pt x="175" y="1086"/>
                  </a:lnTo>
                  <a:lnTo>
                    <a:pt x="177" y="1089"/>
                  </a:lnTo>
                  <a:lnTo>
                    <a:pt x="180" y="1092"/>
                  </a:lnTo>
                  <a:lnTo>
                    <a:pt x="186" y="1096"/>
                  </a:lnTo>
                  <a:lnTo>
                    <a:pt x="195" y="1096"/>
                  </a:lnTo>
                  <a:lnTo>
                    <a:pt x="202" y="1096"/>
                  </a:lnTo>
                  <a:lnTo>
                    <a:pt x="208" y="1092"/>
                  </a:lnTo>
                  <a:lnTo>
                    <a:pt x="214" y="1086"/>
                  </a:lnTo>
                  <a:lnTo>
                    <a:pt x="215" y="1081"/>
                  </a:lnTo>
                  <a:lnTo>
                    <a:pt x="215" y="1077"/>
                  </a:lnTo>
                  <a:lnTo>
                    <a:pt x="215" y="1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CBE0C707-2B5C-A060-656D-C9599EB0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861"/>
              <a:ext cx="280" cy="500"/>
            </a:xfrm>
            <a:custGeom>
              <a:avLst/>
              <a:gdLst>
                <a:gd name="T0" fmla="*/ 117 w 842"/>
                <a:gd name="T1" fmla="*/ 15 h 1500"/>
                <a:gd name="T2" fmla="*/ 66 w 842"/>
                <a:gd name="T3" fmla="*/ 264 h 1500"/>
                <a:gd name="T4" fmla="*/ 38 w 842"/>
                <a:gd name="T5" fmla="*/ 432 h 1500"/>
                <a:gd name="T6" fmla="*/ 16 w 842"/>
                <a:gd name="T7" fmla="*/ 600 h 1500"/>
                <a:gd name="T8" fmla="*/ 7 w 842"/>
                <a:gd name="T9" fmla="*/ 685 h 1500"/>
                <a:gd name="T10" fmla="*/ 1 w 842"/>
                <a:gd name="T11" fmla="*/ 787 h 1500"/>
                <a:gd name="T12" fmla="*/ 3 w 842"/>
                <a:gd name="T13" fmla="*/ 891 h 1500"/>
                <a:gd name="T14" fmla="*/ 8 w 842"/>
                <a:gd name="T15" fmla="*/ 942 h 1500"/>
                <a:gd name="T16" fmla="*/ 19 w 842"/>
                <a:gd name="T17" fmla="*/ 992 h 1500"/>
                <a:gd name="T18" fmla="*/ 34 w 842"/>
                <a:gd name="T19" fmla="*/ 1041 h 1500"/>
                <a:gd name="T20" fmla="*/ 55 w 842"/>
                <a:gd name="T21" fmla="*/ 1087 h 1500"/>
                <a:gd name="T22" fmla="*/ 68 w 842"/>
                <a:gd name="T23" fmla="*/ 1111 h 1500"/>
                <a:gd name="T24" fmla="*/ 99 w 842"/>
                <a:gd name="T25" fmla="*/ 1155 h 1500"/>
                <a:gd name="T26" fmla="*/ 138 w 842"/>
                <a:gd name="T27" fmla="*/ 1194 h 1500"/>
                <a:gd name="T28" fmla="*/ 181 w 842"/>
                <a:gd name="T29" fmla="*/ 1228 h 1500"/>
                <a:gd name="T30" fmla="*/ 227 w 842"/>
                <a:gd name="T31" fmla="*/ 1258 h 1500"/>
                <a:gd name="T32" fmla="*/ 301 w 842"/>
                <a:gd name="T33" fmla="*/ 1298 h 1500"/>
                <a:gd name="T34" fmla="*/ 399 w 842"/>
                <a:gd name="T35" fmla="*/ 1344 h 1500"/>
                <a:gd name="T36" fmla="*/ 450 w 842"/>
                <a:gd name="T37" fmla="*/ 1366 h 1500"/>
                <a:gd name="T38" fmla="*/ 605 w 842"/>
                <a:gd name="T39" fmla="*/ 1427 h 1500"/>
                <a:gd name="T40" fmla="*/ 816 w 842"/>
                <a:gd name="T41" fmla="*/ 1498 h 1500"/>
                <a:gd name="T42" fmla="*/ 821 w 842"/>
                <a:gd name="T43" fmla="*/ 1500 h 1500"/>
                <a:gd name="T44" fmla="*/ 830 w 842"/>
                <a:gd name="T45" fmla="*/ 1498 h 1500"/>
                <a:gd name="T46" fmla="*/ 839 w 842"/>
                <a:gd name="T47" fmla="*/ 1491 h 1500"/>
                <a:gd name="T48" fmla="*/ 842 w 842"/>
                <a:gd name="T49" fmla="*/ 1476 h 1500"/>
                <a:gd name="T50" fmla="*/ 836 w 842"/>
                <a:gd name="T51" fmla="*/ 1463 h 1500"/>
                <a:gd name="T52" fmla="*/ 828 w 842"/>
                <a:gd name="T53" fmla="*/ 1458 h 1500"/>
                <a:gd name="T54" fmla="*/ 742 w 842"/>
                <a:gd name="T55" fmla="*/ 1430 h 1500"/>
                <a:gd name="T56" fmla="*/ 573 w 842"/>
                <a:gd name="T57" fmla="*/ 1371 h 1500"/>
                <a:gd name="T58" fmla="*/ 490 w 842"/>
                <a:gd name="T59" fmla="*/ 1337 h 1500"/>
                <a:gd name="T60" fmla="*/ 374 w 842"/>
                <a:gd name="T61" fmla="*/ 1286 h 1500"/>
                <a:gd name="T62" fmla="*/ 262 w 842"/>
                <a:gd name="T63" fmla="*/ 1228 h 1500"/>
                <a:gd name="T64" fmla="*/ 219 w 842"/>
                <a:gd name="T65" fmla="*/ 1203 h 1500"/>
                <a:gd name="T66" fmla="*/ 179 w 842"/>
                <a:gd name="T67" fmla="*/ 1173 h 1500"/>
                <a:gd name="T68" fmla="*/ 142 w 842"/>
                <a:gd name="T69" fmla="*/ 1141 h 1500"/>
                <a:gd name="T70" fmla="*/ 111 w 842"/>
                <a:gd name="T71" fmla="*/ 1102 h 1500"/>
                <a:gd name="T72" fmla="*/ 98 w 842"/>
                <a:gd name="T73" fmla="*/ 1081 h 1500"/>
                <a:gd name="T74" fmla="*/ 75 w 842"/>
                <a:gd name="T75" fmla="*/ 1037 h 1500"/>
                <a:gd name="T76" fmla="*/ 60 w 842"/>
                <a:gd name="T77" fmla="*/ 989 h 1500"/>
                <a:gd name="T78" fmla="*/ 50 w 842"/>
                <a:gd name="T79" fmla="*/ 940 h 1500"/>
                <a:gd name="T80" fmla="*/ 44 w 842"/>
                <a:gd name="T81" fmla="*/ 891 h 1500"/>
                <a:gd name="T82" fmla="*/ 41 w 842"/>
                <a:gd name="T83" fmla="*/ 815 h 1500"/>
                <a:gd name="T84" fmla="*/ 46 w 842"/>
                <a:gd name="T85" fmla="*/ 717 h 1500"/>
                <a:gd name="T86" fmla="*/ 52 w 842"/>
                <a:gd name="T87" fmla="*/ 664 h 1500"/>
                <a:gd name="T88" fmla="*/ 71 w 842"/>
                <a:gd name="T89" fmla="*/ 504 h 1500"/>
                <a:gd name="T90" fmla="*/ 105 w 842"/>
                <a:gd name="T91" fmla="*/ 291 h 1500"/>
                <a:gd name="T92" fmla="*/ 130 w 842"/>
                <a:gd name="T93" fmla="*/ 159 h 1500"/>
                <a:gd name="T94" fmla="*/ 157 w 842"/>
                <a:gd name="T95" fmla="*/ 25 h 1500"/>
                <a:gd name="T96" fmla="*/ 157 w 842"/>
                <a:gd name="T97" fmla="*/ 16 h 1500"/>
                <a:gd name="T98" fmla="*/ 148 w 842"/>
                <a:gd name="T99" fmla="*/ 3 h 1500"/>
                <a:gd name="T100" fmla="*/ 135 w 842"/>
                <a:gd name="T101" fmla="*/ 0 h 1500"/>
                <a:gd name="T102" fmla="*/ 124 w 842"/>
                <a:gd name="T103" fmla="*/ 3 h 1500"/>
                <a:gd name="T104" fmla="*/ 118 w 842"/>
                <a:gd name="T105" fmla="*/ 11 h 1500"/>
                <a:gd name="T106" fmla="*/ 117 w 842"/>
                <a:gd name="T107" fmla="*/ 15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2" h="1500">
                  <a:moveTo>
                    <a:pt x="117" y="15"/>
                  </a:moveTo>
                  <a:lnTo>
                    <a:pt x="117" y="15"/>
                  </a:lnTo>
                  <a:lnTo>
                    <a:pt x="83" y="181"/>
                  </a:lnTo>
                  <a:lnTo>
                    <a:pt x="66" y="264"/>
                  </a:lnTo>
                  <a:lnTo>
                    <a:pt x="52" y="348"/>
                  </a:lnTo>
                  <a:lnTo>
                    <a:pt x="38" y="432"/>
                  </a:lnTo>
                  <a:lnTo>
                    <a:pt x="26" y="517"/>
                  </a:lnTo>
                  <a:lnTo>
                    <a:pt x="16" y="600"/>
                  </a:lnTo>
                  <a:lnTo>
                    <a:pt x="7" y="685"/>
                  </a:lnTo>
                  <a:lnTo>
                    <a:pt x="7" y="685"/>
                  </a:lnTo>
                  <a:lnTo>
                    <a:pt x="3" y="735"/>
                  </a:lnTo>
                  <a:lnTo>
                    <a:pt x="1" y="787"/>
                  </a:lnTo>
                  <a:lnTo>
                    <a:pt x="0" y="839"/>
                  </a:lnTo>
                  <a:lnTo>
                    <a:pt x="3" y="891"/>
                  </a:lnTo>
                  <a:lnTo>
                    <a:pt x="6" y="916"/>
                  </a:lnTo>
                  <a:lnTo>
                    <a:pt x="8" y="942"/>
                  </a:lnTo>
                  <a:lnTo>
                    <a:pt x="13" y="967"/>
                  </a:lnTo>
                  <a:lnTo>
                    <a:pt x="19" y="992"/>
                  </a:lnTo>
                  <a:lnTo>
                    <a:pt x="25" y="1016"/>
                  </a:lnTo>
                  <a:lnTo>
                    <a:pt x="34" y="1041"/>
                  </a:lnTo>
                  <a:lnTo>
                    <a:pt x="43" y="1065"/>
                  </a:lnTo>
                  <a:lnTo>
                    <a:pt x="55" y="1087"/>
                  </a:lnTo>
                  <a:lnTo>
                    <a:pt x="55" y="1087"/>
                  </a:lnTo>
                  <a:lnTo>
                    <a:pt x="68" y="1111"/>
                  </a:lnTo>
                  <a:lnTo>
                    <a:pt x="83" y="1133"/>
                  </a:lnTo>
                  <a:lnTo>
                    <a:pt x="99" y="1155"/>
                  </a:lnTo>
                  <a:lnTo>
                    <a:pt x="118" y="1175"/>
                  </a:lnTo>
                  <a:lnTo>
                    <a:pt x="138" y="1194"/>
                  </a:lnTo>
                  <a:lnTo>
                    <a:pt x="158" y="1210"/>
                  </a:lnTo>
                  <a:lnTo>
                    <a:pt x="181" y="1228"/>
                  </a:lnTo>
                  <a:lnTo>
                    <a:pt x="203" y="1243"/>
                  </a:lnTo>
                  <a:lnTo>
                    <a:pt x="227" y="1258"/>
                  </a:lnTo>
                  <a:lnTo>
                    <a:pt x="251" y="1273"/>
                  </a:lnTo>
                  <a:lnTo>
                    <a:pt x="301" y="1298"/>
                  </a:lnTo>
                  <a:lnTo>
                    <a:pt x="350" y="1322"/>
                  </a:lnTo>
                  <a:lnTo>
                    <a:pt x="399" y="1344"/>
                  </a:lnTo>
                  <a:lnTo>
                    <a:pt x="399" y="1344"/>
                  </a:lnTo>
                  <a:lnTo>
                    <a:pt x="450" y="1366"/>
                  </a:lnTo>
                  <a:lnTo>
                    <a:pt x="502" y="1387"/>
                  </a:lnTo>
                  <a:lnTo>
                    <a:pt x="605" y="1427"/>
                  </a:lnTo>
                  <a:lnTo>
                    <a:pt x="711" y="1464"/>
                  </a:lnTo>
                  <a:lnTo>
                    <a:pt x="816" y="1498"/>
                  </a:lnTo>
                  <a:lnTo>
                    <a:pt x="816" y="1498"/>
                  </a:lnTo>
                  <a:lnTo>
                    <a:pt x="821" y="1500"/>
                  </a:lnTo>
                  <a:lnTo>
                    <a:pt x="825" y="1500"/>
                  </a:lnTo>
                  <a:lnTo>
                    <a:pt x="830" y="1498"/>
                  </a:lnTo>
                  <a:lnTo>
                    <a:pt x="833" y="1497"/>
                  </a:lnTo>
                  <a:lnTo>
                    <a:pt x="839" y="1491"/>
                  </a:lnTo>
                  <a:lnTo>
                    <a:pt x="842" y="1485"/>
                  </a:lnTo>
                  <a:lnTo>
                    <a:pt x="842" y="1476"/>
                  </a:lnTo>
                  <a:lnTo>
                    <a:pt x="840" y="1469"/>
                  </a:lnTo>
                  <a:lnTo>
                    <a:pt x="836" y="1463"/>
                  </a:lnTo>
                  <a:lnTo>
                    <a:pt x="833" y="1460"/>
                  </a:lnTo>
                  <a:lnTo>
                    <a:pt x="828" y="1458"/>
                  </a:lnTo>
                  <a:lnTo>
                    <a:pt x="828" y="1458"/>
                  </a:lnTo>
                  <a:lnTo>
                    <a:pt x="742" y="1430"/>
                  </a:lnTo>
                  <a:lnTo>
                    <a:pt x="657" y="1402"/>
                  </a:lnTo>
                  <a:lnTo>
                    <a:pt x="573" y="1371"/>
                  </a:lnTo>
                  <a:lnTo>
                    <a:pt x="490" y="1337"/>
                  </a:lnTo>
                  <a:lnTo>
                    <a:pt x="490" y="1337"/>
                  </a:lnTo>
                  <a:lnTo>
                    <a:pt x="432" y="1313"/>
                  </a:lnTo>
                  <a:lnTo>
                    <a:pt x="374" y="1286"/>
                  </a:lnTo>
                  <a:lnTo>
                    <a:pt x="317" y="1258"/>
                  </a:lnTo>
                  <a:lnTo>
                    <a:pt x="262" y="1228"/>
                  </a:lnTo>
                  <a:lnTo>
                    <a:pt x="262" y="1228"/>
                  </a:lnTo>
                  <a:lnTo>
                    <a:pt x="219" y="1203"/>
                  </a:lnTo>
                  <a:lnTo>
                    <a:pt x="199" y="1188"/>
                  </a:lnTo>
                  <a:lnTo>
                    <a:pt x="179" y="1173"/>
                  </a:lnTo>
                  <a:lnTo>
                    <a:pt x="160" y="1157"/>
                  </a:lnTo>
                  <a:lnTo>
                    <a:pt x="142" y="1141"/>
                  </a:lnTo>
                  <a:lnTo>
                    <a:pt x="126" y="1121"/>
                  </a:lnTo>
                  <a:lnTo>
                    <a:pt x="111" y="1102"/>
                  </a:lnTo>
                  <a:lnTo>
                    <a:pt x="111" y="1102"/>
                  </a:lnTo>
                  <a:lnTo>
                    <a:pt x="98" y="1081"/>
                  </a:lnTo>
                  <a:lnTo>
                    <a:pt x="86" y="1059"/>
                  </a:lnTo>
                  <a:lnTo>
                    <a:pt x="75" y="1037"/>
                  </a:lnTo>
                  <a:lnTo>
                    <a:pt x="68" y="1013"/>
                  </a:lnTo>
                  <a:lnTo>
                    <a:pt x="60" y="989"/>
                  </a:lnTo>
                  <a:lnTo>
                    <a:pt x="55" y="965"/>
                  </a:lnTo>
                  <a:lnTo>
                    <a:pt x="50" y="940"/>
                  </a:lnTo>
                  <a:lnTo>
                    <a:pt x="47" y="916"/>
                  </a:lnTo>
                  <a:lnTo>
                    <a:pt x="44" y="891"/>
                  </a:lnTo>
                  <a:lnTo>
                    <a:pt x="43" y="866"/>
                  </a:lnTo>
                  <a:lnTo>
                    <a:pt x="41" y="815"/>
                  </a:lnTo>
                  <a:lnTo>
                    <a:pt x="43" y="766"/>
                  </a:lnTo>
                  <a:lnTo>
                    <a:pt x="46" y="717"/>
                  </a:lnTo>
                  <a:lnTo>
                    <a:pt x="46" y="717"/>
                  </a:lnTo>
                  <a:lnTo>
                    <a:pt x="52" y="664"/>
                  </a:lnTo>
                  <a:lnTo>
                    <a:pt x="56" y="610"/>
                  </a:lnTo>
                  <a:lnTo>
                    <a:pt x="71" y="504"/>
                  </a:lnTo>
                  <a:lnTo>
                    <a:pt x="87" y="398"/>
                  </a:lnTo>
                  <a:lnTo>
                    <a:pt x="105" y="291"/>
                  </a:lnTo>
                  <a:lnTo>
                    <a:pt x="105" y="291"/>
                  </a:lnTo>
                  <a:lnTo>
                    <a:pt x="130" y="159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1"/>
                  </a:lnTo>
                  <a:lnTo>
                    <a:pt x="157" y="16"/>
                  </a:lnTo>
                  <a:lnTo>
                    <a:pt x="154" y="9"/>
                  </a:lnTo>
                  <a:lnTo>
                    <a:pt x="148" y="3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7" y="2"/>
                  </a:lnTo>
                  <a:lnTo>
                    <a:pt x="124" y="3"/>
                  </a:lnTo>
                  <a:lnTo>
                    <a:pt x="121" y="6"/>
                  </a:lnTo>
                  <a:lnTo>
                    <a:pt x="118" y="11"/>
                  </a:lnTo>
                  <a:lnTo>
                    <a:pt x="117" y="15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CB9304C2-5AE4-86E7-11E2-BEF719BA1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1852"/>
              <a:ext cx="239" cy="467"/>
            </a:xfrm>
            <a:custGeom>
              <a:avLst/>
              <a:gdLst>
                <a:gd name="T0" fmla="*/ 530 w 717"/>
                <a:gd name="T1" fmla="*/ 27 h 1403"/>
                <a:gd name="T2" fmla="*/ 566 w 717"/>
                <a:gd name="T3" fmla="*/ 153 h 1403"/>
                <a:gd name="T4" fmla="*/ 597 w 717"/>
                <a:gd name="T5" fmla="*/ 282 h 1403"/>
                <a:gd name="T6" fmla="*/ 625 w 717"/>
                <a:gd name="T7" fmla="*/ 411 h 1403"/>
                <a:gd name="T8" fmla="*/ 647 w 717"/>
                <a:gd name="T9" fmla="*/ 542 h 1403"/>
                <a:gd name="T10" fmla="*/ 661 w 717"/>
                <a:gd name="T11" fmla="*/ 628 h 1403"/>
                <a:gd name="T12" fmla="*/ 671 w 717"/>
                <a:gd name="T13" fmla="*/ 716 h 1403"/>
                <a:gd name="T14" fmla="*/ 674 w 717"/>
                <a:gd name="T15" fmla="*/ 803 h 1403"/>
                <a:gd name="T16" fmla="*/ 670 w 717"/>
                <a:gd name="T17" fmla="*/ 891 h 1403"/>
                <a:gd name="T18" fmla="*/ 665 w 717"/>
                <a:gd name="T19" fmla="*/ 915 h 1403"/>
                <a:gd name="T20" fmla="*/ 653 w 717"/>
                <a:gd name="T21" fmla="*/ 961 h 1403"/>
                <a:gd name="T22" fmla="*/ 634 w 717"/>
                <a:gd name="T23" fmla="*/ 1005 h 1403"/>
                <a:gd name="T24" fmla="*/ 601 w 717"/>
                <a:gd name="T25" fmla="*/ 1069 h 1403"/>
                <a:gd name="T26" fmla="*/ 586 w 717"/>
                <a:gd name="T27" fmla="*/ 1094 h 1403"/>
                <a:gd name="T28" fmla="*/ 552 w 717"/>
                <a:gd name="T29" fmla="*/ 1142 h 1403"/>
                <a:gd name="T30" fmla="*/ 514 w 717"/>
                <a:gd name="T31" fmla="*/ 1185 h 1403"/>
                <a:gd name="T32" fmla="*/ 472 w 717"/>
                <a:gd name="T33" fmla="*/ 1223 h 1403"/>
                <a:gd name="T34" fmla="*/ 448 w 717"/>
                <a:gd name="T35" fmla="*/ 1241 h 1403"/>
                <a:gd name="T36" fmla="*/ 396 w 717"/>
                <a:gd name="T37" fmla="*/ 1271 h 1403"/>
                <a:gd name="T38" fmla="*/ 341 w 717"/>
                <a:gd name="T39" fmla="*/ 1293 h 1403"/>
                <a:gd name="T40" fmla="*/ 285 w 717"/>
                <a:gd name="T41" fmla="*/ 1311 h 1403"/>
                <a:gd name="T42" fmla="*/ 227 w 717"/>
                <a:gd name="T43" fmla="*/ 1324 h 1403"/>
                <a:gd name="T44" fmla="*/ 122 w 717"/>
                <a:gd name="T45" fmla="*/ 1345 h 1403"/>
                <a:gd name="T46" fmla="*/ 15 w 717"/>
                <a:gd name="T47" fmla="*/ 1363 h 1403"/>
                <a:gd name="T48" fmla="*/ 10 w 717"/>
                <a:gd name="T49" fmla="*/ 1365 h 1403"/>
                <a:gd name="T50" fmla="*/ 4 w 717"/>
                <a:gd name="T51" fmla="*/ 1367 h 1403"/>
                <a:gd name="T52" fmla="*/ 0 w 717"/>
                <a:gd name="T53" fmla="*/ 1378 h 1403"/>
                <a:gd name="T54" fmla="*/ 4 w 717"/>
                <a:gd name="T55" fmla="*/ 1393 h 1403"/>
                <a:gd name="T56" fmla="*/ 18 w 717"/>
                <a:gd name="T57" fmla="*/ 1402 h 1403"/>
                <a:gd name="T58" fmla="*/ 27 w 717"/>
                <a:gd name="T59" fmla="*/ 1403 h 1403"/>
                <a:gd name="T60" fmla="*/ 73 w 717"/>
                <a:gd name="T61" fmla="*/ 1396 h 1403"/>
                <a:gd name="T62" fmla="*/ 212 w 717"/>
                <a:gd name="T63" fmla="*/ 1370 h 1403"/>
                <a:gd name="T64" fmla="*/ 269 w 717"/>
                <a:gd name="T65" fmla="*/ 1357 h 1403"/>
                <a:gd name="T66" fmla="*/ 325 w 717"/>
                <a:gd name="T67" fmla="*/ 1344 h 1403"/>
                <a:gd name="T68" fmla="*/ 378 w 717"/>
                <a:gd name="T69" fmla="*/ 1324 h 1403"/>
                <a:gd name="T70" fmla="*/ 432 w 717"/>
                <a:gd name="T71" fmla="*/ 1301 h 1403"/>
                <a:gd name="T72" fmla="*/ 454 w 717"/>
                <a:gd name="T73" fmla="*/ 1286 h 1403"/>
                <a:gd name="T74" fmla="*/ 497 w 717"/>
                <a:gd name="T75" fmla="*/ 1256 h 1403"/>
                <a:gd name="T76" fmla="*/ 537 w 717"/>
                <a:gd name="T77" fmla="*/ 1220 h 1403"/>
                <a:gd name="T78" fmla="*/ 575 w 717"/>
                <a:gd name="T79" fmla="*/ 1180 h 1403"/>
                <a:gd name="T80" fmla="*/ 591 w 717"/>
                <a:gd name="T81" fmla="*/ 1160 h 1403"/>
                <a:gd name="T82" fmla="*/ 625 w 717"/>
                <a:gd name="T83" fmla="*/ 1112 h 1403"/>
                <a:gd name="T84" fmla="*/ 656 w 717"/>
                <a:gd name="T85" fmla="*/ 1059 h 1403"/>
                <a:gd name="T86" fmla="*/ 681 w 717"/>
                <a:gd name="T87" fmla="*/ 1004 h 1403"/>
                <a:gd name="T88" fmla="*/ 701 w 717"/>
                <a:gd name="T89" fmla="*/ 949 h 1403"/>
                <a:gd name="T90" fmla="*/ 705 w 717"/>
                <a:gd name="T91" fmla="*/ 928 h 1403"/>
                <a:gd name="T92" fmla="*/ 714 w 717"/>
                <a:gd name="T93" fmla="*/ 866 h 1403"/>
                <a:gd name="T94" fmla="*/ 717 w 717"/>
                <a:gd name="T95" fmla="*/ 779 h 1403"/>
                <a:gd name="T96" fmla="*/ 710 w 717"/>
                <a:gd name="T97" fmla="*/ 693 h 1403"/>
                <a:gd name="T98" fmla="*/ 699 w 717"/>
                <a:gd name="T99" fmla="*/ 610 h 1403"/>
                <a:gd name="T100" fmla="*/ 668 w 717"/>
                <a:gd name="T101" fmla="*/ 419 h 1403"/>
                <a:gd name="T102" fmla="*/ 626 w 717"/>
                <a:gd name="T103" fmla="*/ 230 h 1403"/>
                <a:gd name="T104" fmla="*/ 600 w 717"/>
                <a:gd name="T105" fmla="*/ 122 h 1403"/>
                <a:gd name="T106" fmla="*/ 570 w 717"/>
                <a:gd name="T107" fmla="*/ 15 h 1403"/>
                <a:gd name="T108" fmla="*/ 569 w 717"/>
                <a:gd name="T109" fmla="*/ 10 h 1403"/>
                <a:gd name="T110" fmla="*/ 560 w 717"/>
                <a:gd name="T111" fmla="*/ 3 h 1403"/>
                <a:gd name="T112" fmla="*/ 545 w 717"/>
                <a:gd name="T113" fmla="*/ 1 h 1403"/>
                <a:gd name="T114" fmla="*/ 531 w 717"/>
                <a:gd name="T115" fmla="*/ 10 h 1403"/>
                <a:gd name="T116" fmla="*/ 530 w 717"/>
                <a:gd name="T117" fmla="*/ 18 h 1403"/>
                <a:gd name="T118" fmla="*/ 530 w 717"/>
                <a:gd name="T119" fmla="*/ 27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403">
                  <a:moveTo>
                    <a:pt x="530" y="27"/>
                  </a:moveTo>
                  <a:lnTo>
                    <a:pt x="530" y="27"/>
                  </a:lnTo>
                  <a:lnTo>
                    <a:pt x="548" y="89"/>
                  </a:lnTo>
                  <a:lnTo>
                    <a:pt x="566" y="153"/>
                  </a:lnTo>
                  <a:lnTo>
                    <a:pt x="582" y="217"/>
                  </a:lnTo>
                  <a:lnTo>
                    <a:pt x="597" y="282"/>
                  </a:lnTo>
                  <a:lnTo>
                    <a:pt x="612" y="346"/>
                  </a:lnTo>
                  <a:lnTo>
                    <a:pt x="625" y="411"/>
                  </a:lnTo>
                  <a:lnTo>
                    <a:pt x="637" y="477"/>
                  </a:lnTo>
                  <a:lnTo>
                    <a:pt x="647" y="542"/>
                  </a:lnTo>
                  <a:lnTo>
                    <a:pt x="647" y="542"/>
                  </a:lnTo>
                  <a:lnTo>
                    <a:pt x="661" y="628"/>
                  </a:lnTo>
                  <a:lnTo>
                    <a:pt x="667" y="671"/>
                  </a:lnTo>
                  <a:lnTo>
                    <a:pt x="671" y="716"/>
                  </a:lnTo>
                  <a:lnTo>
                    <a:pt x="674" y="760"/>
                  </a:lnTo>
                  <a:lnTo>
                    <a:pt x="674" y="803"/>
                  </a:lnTo>
                  <a:lnTo>
                    <a:pt x="674" y="848"/>
                  </a:lnTo>
                  <a:lnTo>
                    <a:pt x="670" y="891"/>
                  </a:lnTo>
                  <a:lnTo>
                    <a:pt x="670" y="891"/>
                  </a:lnTo>
                  <a:lnTo>
                    <a:pt x="665" y="915"/>
                  </a:lnTo>
                  <a:lnTo>
                    <a:pt x="659" y="938"/>
                  </a:lnTo>
                  <a:lnTo>
                    <a:pt x="653" y="961"/>
                  </a:lnTo>
                  <a:lnTo>
                    <a:pt x="644" y="983"/>
                  </a:lnTo>
                  <a:lnTo>
                    <a:pt x="634" y="1005"/>
                  </a:lnTo>
                  <a:lnTo>
                    <a:pt x="624" y="1027"/>
                  </a:lnTo>
                  <a:lnTo>
                    <a:pt x="601" y="1069"/>
                  </a:lnTo>
                  <a:lnTo>
                    <a:pt x="601" y="1069"/>
                  </a:lnTo>
                  <a:lnTo>
                    <a:pt x="586" y="1094"/>
                  </a:lnTo>
                  <a:lnTo>
                    <a:pt x="570" y="1118"/>
                  </a:lnTo>
                  <a:lnTo>
                    <a:pt x="552" y="1142"/>
                  </a:lnTo>
                  <a:lnTo>
                    <a:pt x="534" y="1164"/>
                  </a:lnTo>
                  <a:lnTo>
                    <a:pt x="514" y="1185"/>
                  </a:lnTo>
                  <a:lnTo>
                    <a:pt x="493" y="1206"/>
                  </a:lnTo>
                  <a:lnTo>
                    <a:pt x="472" y="1223"/>
                  </a:lnTo>
                  <a:lnTo>
                    <a:pt x="448" y="1241"/>
                  </a:lnTo>
                  <a:lnTo>
                    <a:pt x="448" y="1241"/>
                  </a:lnTo>
                  <a:lnTo>
                    <a:pt x="423" y="1258"/>
                  </a:lnTo>
                  <a:lnTo>
                    <a:pt x="396" y="1271"/>
                  </a:lnTo>
                  <a:lnTo>
                    <a:pt x="370" y="1283"/>
                  </a:lnTo>
                  <a:lnTo>
                    <a:pt x="341" y="1293"/>
                  </a:lnTo>
                  <a:lnTo>
                    <a:pt x="315" y="1302"/>
                  </a:lnTo>
                  <a:lnTo>
                    <a:pt x="285" y="1311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175" y="1335"/>
                  </a:lnTo>
                  <a:lnTo>
                    <a:pt x="122" y="1345"/>
                  </a:lnTo>
                  <a:lnTo>
                    <a:pt x="68" y="1354"/>
                  </a:lnTo>
                  <a:lnTo>
                    <a:pt x="15" y="1363"/>
                  </a:lnTo>
                  <a:lnTo>
                    <a:pt x="15" y="1363"/>
                  </a:lnTo>
                  <a:lnTo>
                    <a:pt x="10" y="1365"/>
                  </a:lnTo>
                  <a:lnTo>
                    <a:pt x="7" y="1366"/>
                  </a:lnTo>
                  <a:lnTo>
                    <a:pt x="4" y="1367"/>
                  </a:lnTo>
                  <a:lnTo>
                    <a:pt x="3" y="1370"/>
                  </a:lnTo>
                  <a:lnTo>
                    <a:pt x="0" y="1378"/>
                  </a:lnTo>
                  <a:lnTo>
                    <a:pt x="1" y="1385"/>
                  </a:lnTo>
                  <a:lnTo>
                    <a:pt x="4" y="1393"/>
                  </a:lnTo>
                  <a:lnTo>
                    <a:pt x="10" y="1399"/>
                  </a:lnTo>
                  <a:lnTo>
                    <a:pt x="18" y="1402"/>
                  </a:lnTo>
                  <a:lnTo>
                    <a:pt x="22" y="1403"/>
                  </a:lnTo>
                  <a:lnTo>
                    <a:pt x="27" y="1403"/>
                  </a:lnTo>
                  <a:lnTo>
                    <a:pt x="27" y="1403"/>
                  </a:lnTo>
                  <a:lnTo>
                    <a:pt x="73" y="1396"/>
                  </a:lnTo>
                  <a:lnTo>
                    <a:pt x="120" y="1388"/>
                  </a:lnTo>
                  <a:lnTo>
                    <a:pt x="212" y="1370"/>
                  </a:lnTo>
                  <a:lnTo>
                    <a:pt x="212" y="1370"/>
                  </a:lnTo>
                  <a:lnTo>
                    <a:pt x="269" y="1357"/>
                  </a:lnTo>
                  <a:lnTo>
                    <a:pt x="297" y="1351"/>
                  </a:lnTo>
                  <a:lnTo>
                    <a:pt x="325" y="1344"/>
                  </a:lnTo>
                  <a:lnTo>
                    <a:pt x="352" y="1335"/>
                  </a:lnTo>
                  <a:lnTo>
                    <a:pt x="378" y="1324"/>
                  </a:lnTo>
                  <a:lnTo>
                    <a:pt x="405" y="1313"/>
                  </a:lnTo>
                  <a:lnTo>
                    <a:pt x="432" y="1301"/>
                  </a:lnTo>
                  <a:lnTo>
                    <a:pt x="432" y="1301"/>
                  </a:lnTo>
                  <a:lnTo>
                    <a:pt x="454" y="1286"/>
                  </a:lnTo>
                  <a:lnTo>
                    <a:pt x="476" y="1271"/>
                  </a:lnTo>
                  <a:lnTo>
                    <a:pt x="497" y="1256"/>
                  </a:lnTo>
                  <a:lnTo>
                    <a:pt x="518" y="1238"/>
                  </a:lnTo>
                  <a:lnTo>
                    <a:pt x="537" y="1220"/>
                  </a:lnTo>
                  <a:lnTo>
                    <a:pt x="557" y="1201"/>
                  </a:lnTo>
                  <a:lnTo>
                    <a:pt x="575" y="1180"/>
                  </a:lnTo>
                  <a:lnTo>
                    <a:pt x="591" y="1160"/>
                  </a:lnTo>
                  <a:lnTo>
                    <a:pt x="591" y="1160"/>
                  </a:lnTo>
                  <a:lnTo>
                    <a:pt x="609" y="1136"/>
                  </a:lnTo>
                  <a:lnTo>
                    <a:pt x="625" y="1112"/>
                  </a:lnTo>
                  <a:lnTo>
                    <a:pt x="641" y="1085"/>
                  </a:lnTo>
                  <a:lnTo>
                    <a:pt x="656" y="1059"/>
                  </a:lnTo>
                  <a:lnTo>
                    <a:pt x="670" y="1032"/>
                  </a:lnTo>
                  <a:lnTo>
                    <a:pt x="681" y="1004"/>
                  </a:lnTo>
                  <a:lnTo>
                    <a:pt x="692" y="977"/>
                  </a:lnTo>
                  <a:lnTo>
                    <a:pt x="701" y="949"/>
                  </a:lnTo>
                  <a:lnTo>
                    <a:pt x="701" y="949"/>
                  </a:lnTo>
                  <a:lnTo>
                    <a:pt x="705" y="928"/>
                  </a:lnTo>
                  <a:lnTo>
                    <a:pt x="710" y="907"/>
                  </a:lnTo>
                  <a:lnTo>
                    <a:pt x="714" y="866"/>
                  </a:lnTo>
                  <a:lnTo>
                    <a:pt x="717" y="823"/>
                  </a:lnTo>
                  <a:lnTo>
                    <a:pt x="717" y="779"/>
                  </a:lnTo>
                  <a:lnTo>
                    <a:pt x="714" y="736"/>
                  </a:lnTo>
                  <a:lnTo>
                    <a:pt x="710" y="693"/>
                  </a:lnTo>
                  <a:lnTo>
                    <a:pt x="699" y="610"/>
                  </a:lnTo>
                  <a:lnTo>
                    <a:pt x="699" y="610"/>
                  </a:lnTo>
                  <a:lnTo>
                    <a:pt x="686" y="514"/>
                  </a:lnTo>
                  <a:lnTo>
                    <a:pt x="668" y="419"/>
                  </a:lnTo>
                  <a:lnTo>
                    <a:pt x="649" y="325"/>
                  </a:lnTo>
                  <a:lnTo>
                    <a:pt x="626" y="230"/>
                  </a:lnTo>
                  <a:lnTo>
                    <a:pt x="626" y="230"/>
                  </a:lnTo>
                  <a:lnTo>
                    <a:pt x="600" y="122"/>
                  </a:lnTo>
                  <a:lnTo>
                    <a:pt x="585" y="68"/>
                  </a:lnTo>
                  <a:lnTo>
                    <a:pt x="570" y="15"/>
                  </a:lnTo>
                  <a:lnTo>
                    <a:pt x="570" y="15"/>
                  </a:lnTo>
                  <a:lnTo>
                    <a:pt x="569" y="10"/>
                  </a:lnTo>
                  <a:lnTo>
                    <a:pt x="566" y="7"/>
                  </a:lnTo>
                  <a:lnTo>
                    <a:pt x="560" y="3"/>
                  </a:lnTo>
                  <a:lnTo>
                    <a:pt x="552" y="0"/>
                  </a:lnTo>
                  <a:lnTo>
                    <a:pt x="545" y="1"/>
                  </a:lnTo>
                  <a:lnTo>
                    <a:pt x="537" y="4"/>
                  </a:lnTo>
                  <a:lnTo>
                    <a:pt x="531" y="10"/>
                  </a:lnTo>
                  <a:lnTo>
                    <a:pt x="530" y="13"/>
                  </a:lnTo>
                  <a:lnTo>
                    <a:pt x="530" y="18"/>
                  </a:lnTo>
                  <a:lnTo>
                    <a:pt x="528" y="21"/>
                  </a:lnTo>
                  <a:lnTo>
                    <a:pt x="530" y="27"/>
                  </a:lnTo>
                  <a:lnTo>
                    <a:pt x="53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C77E99B6-0CAB-FB45-E624-5496D4309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2477"/>
              <a:ext cx="537" cy="1396"/>
            </a:xfrm>
            <a:custGeom>
              <a:avLst/>
              <a:gdLst>
                <a:gd name="T0" fmla="*/ 202 w 1611"/>
                <a:gd name="T1" fmla="*/ 150 h 4186"/>
                <a:gd name="T2" fmla="*/ 76 w 1611"/>
                <a:gd name="T3" fmla="*/ 410 h 4186"/>
                <a:gd name="T4" fmla="*/ 16 w 1611"/>
                <a:gd name="T5" fmla="*/ 705 h 4186"/>
                <a:gd name="T6" fmla="*/ 5 w 1611"/>
                <a:gd name="T7" fmla="*/ 1553 h 4186"/>
                <a:gd name="T8" fmla="*/ 63 w 1611"/>
                <a:gd name="T9" fmla="*/ 2858 h 4186"/>
                <a:gd name="T10" fmla="*/ 109 w 1611"/>
                <a:gd name="T11" fmla="*/ 3368 h 4186"/>
                <a:gd name="T12" fmla="*/ 162 w 1611"/>
                <a:gd name="T13" fmla="*/ 3569 h 4186"/>
                <a:gd name="T14" fmla="*/ 143 w 1611"/>
                <a:gd name="T15" fmla="*/ 3746 h 4186"/>
                <a:gd name="T16" fmla="*/ 180 w 1611"/>
                <a:gd name="T17" fmla="*/ 3859 h 4186"/>
                <a:gd name="T18" fmla="*/ 232 w 1611"/>
                <a:gd name="T19" fmla="*/ 4065 h 4186"/>
                <a:gd name="T20" fmla="*/ 300 w 1611"/>
                <a:gd name="T21" fmla="*/ 4146 h 4186"/>
                <a:gd name="T22" fmla="*/ 420 w 1611"/>
                <a:gd name="T23" fmla="*/ 4149 h 4186"/>
                <a:gd name="T24" fmla="*/ 483 w 1611"/>
                <a:gd name="T25" fmla="*/ 4080 h 4186"/>
                <a:gd name="T26" fmla="*/ 606 w 1611"/>
                <a:gd name="T27" fmla="*/ 3930 h 4186"/>
                <a:gd name="T28" fmla="*/ 728 w 1611"/>
                <a:gd name="T29" fmla="*/ 3884 h 4186"/>
                <a:gd name="T30" fmla="*/ 954 w 1611"/>
                <a:gd name="T31" fmla="*/ 3884 h 4186"/>
                <a:gd name="T32" fmla="*/ 1093 w 1611"/>
                <a:gd name="T33" fmla="*/ 3932 h 4186"/>
                <a:gd name="T34" fmla="*/ 1188 w 1611"/>
                <a:gd name="T35" fmla="*/ 4070 h 4186"/>
                <a:gd name="T36" fmla="*/ 1200 w 1611"/>
                <a:gd name="T37" fmla="*/ 4149 h 4186"/>
                <a:gd name="T38" fmla="*/ 1374 w 1611"/>
                <a:gd name="T39" fmla="*/ 4186 h 4186"/>
                <a:gd name="T40" fmla="*/ 1537 w 1611"/>
                <a:gd name="T41" fmla="*/ 4156 h 4186"/>
                <a:gd name="T42" fmla="*/ 1585 w 1611"/>
                <a:gd name="T43" fmla="*/ 4083 h 4186"/>
                <a:gd name="T44" fmla="*/ 1540 w 1611"/>
                <a:gd name="T45" fmla="*/ 3847 h 4186"/>
                <a:gd name="T46" fmla="*/ 1519 w 1611"/>
                <a:gd name="T47" fmla="*/ 3604 h 4186"/>
                <a:gd name="T48" fmla="*/ 1555 w 1611"/>
                <a:gd name="T49" fmla="*/ 3327 h 4186"/>
                <a:gd name="T50" fmla="*/ 1522 w 1611"/>
                <a:gd name="T51" fmla="*/ 2851 h 4186"/>
                <a:gd name="T52" fmla="*/ 1548 w 1611"/>
                <a:gd name="T53" fmla="*/ 2233 h 4186"/>
                <a:gd name="T54" fmla="*/ 1610 w 1611"/>
                <a:gd name="T55" fmla="*/ 1234 h 4186"/>
                <a:gd name="T56" fmla="*/ 1592 w 1611"/>
                <a:gd name="T57" fmla="*/ 830 h 4186"/>
                <a:gd name="T58" fmla="*/ 1551 w 1611"/>
                <a:gd name="T59" fmla="*/ 579 h 4186"/>
                <a:gd name="T60" fmla="*/ 1510 w 1611"/>
                <a:gd name="T61" fmla="*/ 586 h 4186"/>
                <a:gd name="T62" fmla="*/ 1567 w 1611"/>
                <a:gd name="T63" fmla="*/ 1047 h 4186"/>
                <a:gd name="T64" fmla="*/ 1516 w 1611"/>
                <a:gd name="T65" fmla="*/ 2104 h 4186"/>
                <a:gd name="T66" fmla="*/ 1478 w 1611"/>
                <a:gd name="T67" fmla="*/ 2781 h 4186"/>
                <a:gd name="T68" fmla="*/ 1513 w 1611"/>
                <a:gd name="T69" fmla="*/ 3344 h 4186"/>
                <a:gd name="T70" fmla="*/ 1481 w 1611"/>
                <a:gd name="T71" fmla="*/ 3574 h 4186"/>
                <a:gd name="T72" fmla="*/ 1500 w 1611"/>
                <a:gd name="T73" fmla="*/ 3863 h 4186"/>
                <a:gd name="T74" fmla="*/ 1545 w 1611"/>
                <a:gd name="T75" fmla="*/ 4073 h 4186"/>
                <a:gd name="T76" fmla="*/ 1505 w 1611"/>
                <a:gd name="T77" fmla="*/ 4125 h 4186"/>
                <a:gd name="T78" fmla="*/ 1334 w 1611"/>
                <a:gd name="T79" fmla="*/ 4140 h 4186"/>
                <a:gd name="T80" fmla="*/ 1237 w 1611"/>
                <a:gd name="T81" fmla="*/ 4135 h 4186"/>
                <a:gd name="T82" fmla="*/ 1191 w 1611"/>
                <a:gd name="T83" fmla="*/ 3976 h 4186"/>
                <a:gd name="T84" fmla="*/ 1086 w 1611"/>
                <a:gd name="T85" fmla="*/ 3880 h 4186"/>
                <a:gd name="T86" fmla="*/ 894 w 1611"/>
                <a:gd name="T87" fmla="*/ 3837 h 4186"/>
                <a:gd name="T88" fmla="*/ 662 w 1611"/>
                <a:gd name="T89" fmla="*/ 3856 h 4186"/>
                <a:gd name="T90" fmla="*/ 523 w 1611"/>
                <a:gd name="T91" fmla="*/ 3954 h 4186"/>
                <a:gd name="T92" fmla="*/ 422 w 1611"/>
                <a:gd name="T93" fmla="*/ 4101 h 4186"/>
                <a:gd name="T94" fmla="*/ 404 w 1611"/>
                <a:gd name="T95" fmla="*/ 4107 h 4186"/>
                <a:gd name="T96" fmla="*/ 308 w 1611"/>
                <a:gd name="T97" fmla="*/ 4104 h 4186"/>
                <a:gd name="T98" fmla="*/ 259 w 1611"/>
                <a:gd name="T99" fmla="*/ 4005 h 4186"/>
                <a:gd name="T100" fmla="*/ 208 w 1611"/>
                <a:gd name="T101" fmla="*/ 3820 h 4186"/>
                <a:gd name="T102" fmla="*/ 187 w 1611"/>
                <a:gd name="T103" fmla="*/ 3700 h 4186"/>
                <a:gd name="T104" fmla="*/ 201 w 1611"/>
                <a:gd name="T105" fmla="*/ 3549 h 4186"/>
                <a:gd name="T106" fmla="*/ 137 w 1611"/>
                <a:gd name="T107" fmla="*/ 3307 h 4186"/>
                <a:gd name="T108" fmla="*/ 98 w 1611"/>
                <a:gd name="T109" fmla="*/ 2708 h 4186"/>
                <a:gd name="T110" fmla="*/ 43 w 1611"/>
                <a:gd name="T111" fmla="*/ 1100 h 4186"/>
                <a:gd name="T112" fmla="*/ 79 w 1611"/>
                <a:gd name="T113" fmla="*/ 564 h 4186"/>
                <a:gd name="T114" fmla="*/ 164 w 1611"/>
                <a:gd name="T115" fmla="*/ 303 h 4186"/>
                <a:gd name="T116" fmla="*/ 345 w 1611"/>
                <a:gd name="T117" fmla="*/ 46 h 4186"/>
                <a:gd name="T118" fmla="*/ 360 w 1611"/>
                <a:gd name="T119" fmla="*/ 7 h 4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1" h="4186">
                  <a:moveTo>
                    <a:pt x="328" y="4"/>
                  </a:moveTo>
                  <a:lnTo>
                    <a:pt x="328" y="4"/>
                  </a:lnTo>
                  <a:lnTo>
                    <a:pt x="305" y="25"/>
                  </a:lnTo>
                  <a:lnTo>
                    <a:pt x="282" y="47"/>
                  </a:lnTo>
                  <a:lnTo>
                    <a:pt x="260" y="71"/>
                  </a:lnTo>
                  <a:lnTo>
                    <a:pt x="239" y="96"/>
                  </a:lnTo>
                  <a:lnTo>
                    <a:pt x="220" y="123"/>
                  </a:lnTo>
                  <a:lnTo>
                    <a:pt x="202" y="150"/>
                  </a:lnTo>
                  <a:lnTo>
                    <a:pt x="169" y="203"/>
                  </a:lnTo>
                  <a:lnTo>
                    <a:pt x="169" y="203"/>
                  </a:lnTo>
                  <a:lnTo>
                    <a:pt x="150" y="236"/>
                  </a:lnTo>
                  <a:lnTo>
                    <a:pt x="132" y="270"/>
                  </a:lnTo>
                  <a:lnTo>
                    <a:pt x="117" y="304"/>
                  </a:lnTo>
                  <a:lnTo>
                    <a:pt x="103" y="340"/>
                  </a:lnTo>
                  <a:lnTo>
                    <a:pt x="89" y="374"/>
                  </a:lnTo>
                  <a:lnTo>
                    <a:pt x="76" y="410"/>
                  </a:lnTo>
                  <a:lnTo>
                    <a:pt x="65" y="445"/>
                  </a:lnTo>
                  <a:lnTo>
                    <a:pt x="55" y="482"/>
                  </a:lnTo>
                  <a:lnTo>
                    <a:pt x="46" y="520"/>
                  </a:lnTo>
                  <a:lnTo>
                    <a:pt x="39" y="555"/>
                  </a:lnTo>
                  <a:lnTo>
                    <a:pt x="31" y="592"/>
                  </a:lnTo>
                  <a:lnTo>
                    <a:pt x="25" y="631"/>
                  </a:lnTo>
                  <a:lnTo>
                    <a:pt x="21" y="668"/>
                  </a:lnTo>
                  <a:lnTo>
                    <a:pt x="16" y="705"/>
                  </a:lnTo>
                  <a:lnTo>
                    <a:pt x="11" y="781"/>
                  </a:lnTo>
                  <a:lnTo>
                    <a:pt x="11" y="781"/>
                  </a:lnTo>
                  <a:lnTo>
                    <a:pt x="6" y="858"/>
                  </a:lnTo>
                  <a:lnTo>
                    <a:pt x="3" y="935"/>
                  </a:lnTo>
                  <a:lnTo>
                    <a:pt x="0" y="1090"/>
                  </a:lnTo>
                  <a:lnTo>
                    <a:pt x="0" y="1244"/>
                  </a:lnTo>
                  <a:lnTo>
                    <a:pt x="2" y="1399"/>
                  </a:lnTo>
                  <a:lnTo>
                    <a:pt x="5" y="1553"/>
                  </a:lnTo>
                  <a:lnTo>
                    <a:pt x="11" y="1707"/>
                  </a:lnTo>
                  <a:lnTo>
                    <a:pt x="22" y="2016"/>
                  </a:lnTo>
                  <a:lnTo>
                    <a:pt x="22" y="2016"/>
                  </a:lnTo>
                  <a:lnTo>
                    <a:pt x="34" y="2267"/>
                  </a:lnTo>
                  <a:lnTo>
                    <a:pt x="48" y="2520"/>
                  </a:lnTo>
                  <a:lnTo>
                    <a:pt x="48" y="2520"/>
                  </a:lnTo>
                  <a:lnTo>
                    <a:pt x="55" y="2689"/>
                  </a:lnTo>
                  <a:lnTo>
                    <a:pt x="63" y="2858"/>
                  </a:lnTo>
                  <a:lnTo>
                    <a:pt x="71" y="3027"/>
                  </a:lnTo>
                  <a:lnTo>
                    <a:pt x="76" y="3111"/>
                  </a:lnTo>
                  <a:lnTo>
                    <a:pt x="83" y="3195"/>
                  </a:lnTo>
                  <a:lnTo>
                    <a:pt x="83" y="3195"/>
                  </a:lnTo>
                  <a:lnTo>
                    <a:pt x="91" y="3265"/>
                  </a:lnTo>
                  <a:lnTo>
                    <a:pt x="95" y="3299"/>
                  </a:lnTo>
                  <a:lnTo>
                    <a:pt x="101" y="3333"/>
                  </a:lnTo>
                  <a:lnTo>
                    <a:pt x="109" y="3368"/>
                  </a:lnTo>
                  <a:lnTo>
                    <a:pt x="116" y="3402"/>
                  </a:lnTo>
                  <a:lnTo>
                    <a:pt x="126" y="3434"/>
                  </a:lnTo>
                  <a:lnTo>
                    <a:pt x="137" y="3468"/>
                  </a:lnTo>
                  <a:lnTo>
                    <a:pt x="137" y="3468"/>
                  </a:lnTo>
                  <a:lnTo>
                    <a:pt x="147" y="3497"/>
                  </a:lnTo>
                  <a:lnTo>
                    <a:pt x="155" y="3525"/>
                  </a:lnTo>
                  <a:lnTo>
                    <a:pt x="161" y="3555"/>
                  </a:lnTo>
                  <a:lnTo>
                    <a:pt x="162" y="3569"/>
                  </a:lnTo>
                  <a:lnTo>
                    <a:pt x="162" y="3584"/>
                  </a:lnTo>
                  <a:lnTo>
                    <a:pt x="162" y="3584"/>
                  </a:lnTo>
                  <a:lnTo>
                    <a:pt x="162" y="3605"/>
                  </a:lnTo>
                  <a:lnTo>
                    <a:pt x="159" y="3626"/>
                  </a:lnTo>
                  <a:lnTo>
                    <a:pt x="153" y="3666"/>
                  </a:lnTo>
                  <a:lnTo>
                    <a:pt x="146" y="3706"/>
                  </a:lnTo>
                  <a:lnTo>
                    <a:pt x="143" y="3727"/>
                  </a:lnTo>
                  <a:lnTo>
                    <a:pt x="143" y="3746"/>
                  </a:lnTo>
                  <a:lnTo>
                    <a:pt x="143" y="3746"/>
                  </a:lnTo>
                  <a:lnTo>
                    <a:pt x="143" y="3762"/>
                  </a:lnTo>
                  <a:lnTo>
                    <a:pt x="146" y="3777"/>
                  </a:lnTo>
                  <a:lnTo>
                    <a:pt x="150" y="3792"/>
                  </a:lnTo>
                  <a:lnTo>
                    <a:pt x="156" y="3806"/>
                  </a:lnTo>
                  <a:lnTo>
                    <a:pt x="168" y="3831"/>
                  </a:lnTo>
                  <a:lnTo>
                    <a:pt x="174" y="3846"/>
                  </a:lnTo>
                  <a:lnTo>
                    <a:pt x="180" y="3859"/>
                  </a:lnTo>
                  <a:lnTo>
                    <a:pt x="180" y="3859"/>
                  </a:lnTo>
                  <a:lnTo>
                    <a:pt x="189" y="3892"/>
                  </a:lnTo>
                  <a:lnTo>
                    <a:pt x="198" y="3923"/>
                  </a:lnTo>
                  <a:lnTo>
                    <a:pt x="211" y="3988"/>
                  </a:lnTo>
                  <a:lnTo>
                    <a:pt x="211" y="3988"/>
                  </a:lnTo>
                  <a:lnTo>
                    <a:pt x="218" y="4018"/>
                  </a:lnTo>
                  <a:lnTo>
                    <a:pt x="227" y="4049"/>
                  </a:lnTo>
                  <a:lnTo>
                    <a:pt x="232" y="4065"/>
                  </a:lnTo>
                  <a:lnTo>
                    <a:pt x="238" y="4080"/>
                  </a:lnTo>
                  <a:lnTo>
                    <a:pt x="245" y="4094"/>
                  </a:lnTo>
                  <a:lnTo>
                    <a:pt x="253" y="4108"/>
                  </a:lnTo>
                  <a:lnTo>
                    <a:pt x="253" y="4108"/>
                  </a:lnTo>
                  <a:lnTo>
                    <a:pt x="263" y="4120"/>
                  </a:lnTo>
                  <a:lnTo>
                    <a:pt x="273" y="4131"/>
                  </a:lnTo>
                  <a:lnTo>
                    <a:pt x="287" y="4140"/>
                  </a:lnTo>
                  <a:lnTo>
                    <a:pt x="300" y="4146"/>
                  </a:lnTo>
                  <a:lnTo>
                    <a:pt x="313" y="4152"/>
                  </a:lnTo>
                  <a:lnTo>
                    <a:pt x="328" y="4154"/>
                  </a:lnTo>
                  <a:lnTo>
                    <a:pt x="345" y="4156"/>
                  </a:lnTo>
                  <a:lnTo>
                    <a:pt x="360" y="4156"/>
                  </a:lnTo>
                  <a:lnTo>
                    <a:pt x="360" y="4156"/>
                  </a:lnTo>
                  <a:lnTo>
                    <a:pt x="382" y="4154"/>
                  </a:lnTo>
                  <a:lnTo>
                    <a:pt x="407" y="4152"/>
                  </a:lnTo>
                  <a:lnTo>
                    <a:pt x="420" y="4149"/>
                  </a:lnTo>
                  <a:lnTo>
                    <a:pt x="432" y="4144"/>
                  </a:lnTo>
                  <a:lnTo>
                    <a:pt x="443" y="4138"/>
                  </a:lnTo>
                  <a:lnTo>
                    <a:pt x="452" y="4132"/>
                  </a:lnTo>
                  <a:lnTo>
                    <a:pt x="452" y="4132"/>
                  </a:lnTo>
                  <a:lnTo>
                    <a:pt x="461" y="4120"/>
                  </a:lnTo>
                  <a:lnTo>
                    <a:pt x="468" y="4107"/>
                  </a:lnTo>
                  <a:lnTo>
                    <a:pt x="475" y="4094"/>
                  </a:lnTo>
                  <a:lnTo>
                    <a:pt x="483" y="4080"/>
                  </a:lnTo>
                  <a:lnTo>
                    <a:pt x="483" y="4080"/>
                  </a:lnTo>
                  <a:lnTo>
                    <a:pt x="499" y="4055"/>
                  </a:lnTo>
                  <a:lnTo>
                    <a:pt x="517" y="4028"/>
                  </a:lnTo>
                  <a:lnTo>
                    <a:pt x="536" y="4002"/>
                  </a:lnTo>
                  <a:lnTo>
                    <a:pt x="559" y="3975"/>
                  </a:lnTo>
                  <a:lnTo>
                    <a:pt x="581" y="3951"/>
                  </a:lnTo>
                  <a:lnTo>
                    <a:pt x="593" y="3941"/>
                  </a:lnTo>
                  <a:lnTo>
                    <a:pt x="606" y="3930"/>
                  </a:lnTo>
                  <a:lnTo>
                    <a:pt x="619" y="3921"/>
                  </a:lnTo>
                  <a:lnTo>
                    <a:pt x="633" y="3912"/>
                  </a:lnTo>
                  <a:lnTo>
                    <a:pt x="646" y="3905"/>
                  </a:lnTo>
                  <a:lnTo>
                    <a:pt x="661" y="3899"/>
                  </a:lnTo>
                  <a:lnTo>
                    <a:pt x="661" y="3899"/>
                  </a:lnTo>
                  <a:lnTo>
                    <a:pt x="677" y="3895"/>
                  </a:lnTo>
                  <a:lnTo>
                    <a:pt x="694" y="3890"/>
                  </a:lnTo>
                  <a:lnTo>
                    <a:pt x="728" y="3884"/>
                  </a:lnTo>
                  <a:lnTo>
                    <a:pt x="763" y="3881"/>
                  </a:lnTo>
                  <a:lnTo>
                    <a:pt x="796" y="3880"/>
                  </a:lnTo>
                  <a:lnTo>
                    <a:pt x="796" y="3880"/>
                  </a:lnTo>
                  <a:lnTo>
                    <a:pt x="836" y="3878"/>
                  </a:lnTo>
                  <a:lnTo>
                    <a:pt x="875" y="3878"/>
                  </a:lnTo>
                  <a:lnTo>
                    <a:pt x="915" y="3880"/>
                  </a:lnTo>
                  <a:lnTo>
                    <a:pt x="954" y="3884"/>
                  </a:lnTo>
                  <a:lnTo>
                    <a:pt x="954" y="3884"/>
                  </a:lnTo>
                  <a:lnTo>
                    <a:pt x="991" y="3890"/>
                  </a:lnTo>
                  <a:lnTo>
                    <a:pt x="1008" y="3895"/>
                  </a:lnTo>
                  <a:lnTo>
                    <a:pt x="1026" y="3901"/>
                  </a:lnTo>
                  <a:lnTo>
                    <a:pt x="1044" y="3907"/>
                  </a:lnTo>
                  <a:lnTo>
                    <a:pt x="1060" y="3914"/>
                  </a:lnTo>
                  <a:lnTo>
                    <a:pt x="1077" y="3923"/>
                  </a:lnTo>
                  <a:lnTo>
                    <a:pt x="1093" y="3932"/>
                  </a:lnTo>
                  <a:lnTo>
                    <a:pt x="1093" y="3932"/>
                  </a:lnTo>
                  <a:lnTo>
                    <a:pt x="1109" y="3945"/>
                  </a:lnTo>
                  <a:lnTo>
                    <a:pt x="1126" y="3960"/>
                  </a:lnTo>
                  <a:lnTo>
                    <a:pt x="1139" y="3975"/>
                  </a:lnTo>
                  <a:lnTo>
                    <a:pt x="1153" y="3993"/>
                  </a:lnTo>
                  <a:lnTo>
                    <a:pt x="1163" y="4010"/>
                  </a:lnTo>
                  <a:lnTo>
                    <a:pt x="1173" y="4030"/>
                  </a:lnTo>
                  <a:lnTo>
                    <a:pt x="1181" y="4049"/>
                  </a:lnTo>
                  <a:lnTo>
                    <a:pt x="1188" y="4070"/>
                  </a:lnTo>
                  <a:lnTo>
                    <a:pt x="1188" y="4070"/>
                  </a:lnTo>
                  <a:lnTo>
                    <a:pt x="1191" y="4086"/>
                  </a:lnTo>
                  <a:lnTo>
                    <a:pt x="1194" y="4103"/>
                  </a:lnTo>
                  <a:lnTo>
                    <a:pt x="1196" y="4119"/>
                  </a:lnTo>
                  <a:lnTo>
                    <a:pt x="1196" y="4135"/>
                  </a:lnTo>
                  <a:lnTo>
                    <a:pt x="1196" y="4135"/>
                  </a:lnTo>
                  <a:lnTo>
                    <a:pt x="1196" y="4143"/>
                  </a:lnTo>
                  <a:lnTo>
                    <a:pt x="1200" y="4149"/>
                  </a:lnTo>
                  <a:lnTo>
                    <a:pt x="1205" y="4153"/>
                  </a:lnTo>
                  <a:lnTo>
                    <a:pt x="1210" y="4156"/>
                  </a:lnTo>
                  <a:lnTo>
                    <a:pt x="1210" y="4156"/>
                  </a:lnTo>
                  <a:lnTo>
                    <a:pt x="1256" y="4168"/>
                  </a:lnTo>
                  <a:lnTo>
                    <a:pt x="1303" y="4178"/>
                  </a:lnTo>
                  <a:lnTo>
                    <a:pt x="1326" y="4181"/>
                  </a:lnTo>
                  <a:lnTo>
                    <a:pt x="1350" y="4184"/>
                  </a:lnTo>
                  <a:lnTo>
                    <a:pt x="1374" y="4186"/>
                  </a:lnTo>
                  <a:lnTo>
                    <a:pt x="1398" y="4186"/>
                  </a:lnTo>
                  <a:lnTo>
                    <a:pt x="1398" y="4186"/>
                  </a:lnTo>
                  <a:lnTo>
                    <a:pt x="1438" y="4184"/>
                  </a:lnTo>
                  <a:lnTo>
                    <a:pt x="1458" y="4181"/>
                  </a:lnTo>
                  <a:lnTo>
                    <a:pt x="1479" y="4178"/>
                  </a:lnTo>
                  <a:lnTo>
                    <a:pt x="1500" y="4172"/>
                  </a:lnTo>
                  <a:lnTo>
                    <a:pt x="1519" y="4165"/>
                  </a:lnTo>
                  <a:lnTo>
                    <a:pt x="1537" y="4156"/>
                  </a:lnTo>
                  <a:lnTo>
                    <a:pt x="1554" y="4143"/>
                  </a:lnTo>
                  <a:lnTo>
                    <a:pt x="1554" y="4143"/>
                  </a:lnTo>
                  <a:lnTo>
                    <a:pt x="1562" y="4134"/>
                  </a:lnTo>
                  <a:lnTo>
                    <a:pt x="1570" y="4125"/>
                  </a:lnTo>
                  <a:lnTo>
                    <a:pt x="1574" y="4114"/>
                  </a:lnTo>
                  <a:lnTo>
                    <a:pt x="1579" y="4104"/>
                  </a:lnTo>
                  <a:lnTo>
                    <a:pt x="1583" y="4094"/>
                  </a:lnTo>
                  <a:lnTo>
                    <a:pt x="1585" y="4083"/>
                  </a:lnTo>
                  <a:lnTo>
                    <a:pt x="1585" y="4071"/>
                  </a:lnTo>
                  <a:lnTo>
                    <a:pt x="1585" y="4059"/>
                  </a:lnTo>
                  <a:lnTo>
                    <a:pt x="1583" y="4037"/>
                  </a:lnTo>
                  <a:lnTo>
                    <a:pt x="1579" y="4013"/>
                  </a:lnTo>
                  <a:lnTo>
                    <a:pt x="1567" y="3969"/>
                  </a:lnTo>
                  <a:lnTo>
                    <a:pt x="1567" y="3969"/>
                  </a:lnTo>
                  <a:lnTo>
                    <a:pt x="1554" y="3908"/>
                  </a:lnTo>
                  <a:lnTo>
                    <a:pt x="1540" y="3847"/>
                  </a:lnTo>
                  <a:lnTo>
                    <a:pt x="1528" y="3786"/>
                  </a:lnTo>
                  <a:lnTo>
                    <a:pt x="1524" y="3755"/>
                  </a:lnTo>
                  <a:lnTo>
                    <a:pt x="1519" y="3725"/>
                  </a:lnTo>
                  <a:lnTo>
                    <a:pt x="1519" y="3725"/>
                  </a:lnTo>
                  <a:lnTo>
                    <a:pt x="1516" y="3694"/>
                  </a:lnTo>
                  <a:lnTo>
                    <a:pt x="1516" y="3664"/>
                  </a:lnTo>
                  <a:lnTo>
                    <a:pt x="1518" y="3633"/>
                  </a:lnTo>
                  <a:lnTo>
                    <a:pt x="1519" y="3604"/>
                  </a:lnTo>
                  <a:lnTo>
                    <a:pt x="1525" y="3543"/>
                  </a:lnTo>
                  <a:lnTo>
                    <a:pt x="1534" y="3482"/>
                  </a:lnTo>
                  <a:lnTo>
                    <a:pt x="1534" y="3482"/>
                  </a:lnTo>
                  <a:lnTo>
                    <a:pt x="1542" y="3443"/>
                  </a:lnTo>
                  <a:lnTo>
                    <a:pt x="1548" y="3405"/>
                  </a:lnTo>
                  <a:lnTo>
                    <a:pt x="1554" y="3366"/>
                  </a:lnTo>
                  <a:lnTo>
                    <a:pt x="1555" y="3347"/>
                  </a:lnTo>
                  <a:lnTo>
                    <a:pt x="1555" y="3327"/>
                  </a:lnTo>
                  <a:lnTo>
                    <a:pt x="1555" y="3327"/>
                  </a:lnTo>
                  <a:lnTo>
                    <a:pt x="1554" y="3281"/>
                  </a:lnTo>
                  <a:lnTo>
                    <a:pt x="1551" y="3234"/>
                  </a:lnTo>
                  <a:lnTo>
                    <a:pt x="1545" y="3140"/>
                  </a:lnTo>
                  <a:lnTo>
                    <a:pt x="1536" y="3047"/>
                  </a:lnTo>
                  <a:lnTo>
                    <a:pt x="1528" y="2953"/>
                  </a:lnTo>
                  <a:lnTo>
                    <a:pt x="1528" y="2953"/>
                  </a:lnTo>
                  <a:lnTo>
                    <a:pt x="1522" y="2851"/>
                  </a:lnTo>
                  <a:lnTo>
                    <a:pt x="1518" y="2748"/>
                  </a:lnTo>
                  <a:lnTo>
                    <a:pt x="1518" y="2698"/>
                  </a:lnTo>
                  <a:lnTo>
                    <a:pt x="1518" y="2646"/>
                  </a:lnTo>
                  <a:lnTo>
                    <a:pt x="1519" y="2595"/>
                  </a:lnTo>
                  <a:lnTo>
                    <a:pt x="1524" y="2543"/>
                  </a:lnTo>
                  <a:lnTo>
                    <a:pt x="1524" y="2543"/>
                  </a:lnTo>
                  <a:lnTo>
                    <a:pt x="1536" y="2389"/>
                  </a:lnTo>
                  <a:lnTo>
                    <a:pt x="1548" y="2233"/>
                  </a:lnTo>
                  <a:lnTo>
                    <a:pt x="1548" y="2233"/>
                  </a:lnTo>
                  <a:lnTo>
                    <a:pt x="1562" y="2028"/>
                  </a:lnTo>
                  <a:lnTo>
                    <a:pt x="1577" y="1823"/>
                  </a:lnTo>
                  <a:lnTo>
                    <a:pt x="1591" y="1618"/>
                  </a:lnTo>
                  <a:lnTo>
                    <a:pt x="1601" y="1413"/>
                  </a:lnTo>
                  <a:lnTo>
                    <a:pt x="1601" y="1413"/>
                  </a:lnTo>
                  <a:lnTo>
                    <a:pt x="1607" y="1323"/>
                  </a:lnTo>
                  <a:lnTo>
                    <a:pt x="1610" y="1234"/>
                  </a:lnTo>
                  <a:lnTo>
                    <a:pt x="1611" y="1143"/>
                  </a:lnTo>
                  <a:lnTo>
                    <a:pt x="1611" y="1097"/>
                  </a:lnTo>
                  <a:lnTo>
                    <a:pt x="1610" y="1053"/>
                  </a:lnTo>
                  <a:lnTo>
                    <a:pt x="1610" y="1053"/>
                  </a:lnTo>
                  <a:lnTo>
                    <a:pt x="1607" y="996"/>
                  </a:lnTo>
                  <a:lnTo>
                    <a:pt x="1603" y="941"/>
                  </a:lnTo>
                  <a:lnTo>
                    <a:pt x="1598" y="885"/>
                  </a:lnTo>
                  <a:lnTo>
                    <a:pt x="1592" y="830"/>
                  </a:lnTo>
                  <a:lnTo>
                    <a:pt x="1585" y="775"/>
                  </a:lnTo>
                  <a:lnTo>
                    <a:pt x="1576" y="718"/>
                  </a:lnTo>
                  <a:lnTo>
                    <a:pt x="1567" y="664"/>
                  </a:lnTo>
                  <a:lnTo>
                    <a:pt x="1556" y="609"/>
                  </a:lnTo>
                  <a:lnTo>
                    <a:pt x="1556" y="609"/>
                  </a:lnTo>
                  <a:lnTo>
                    <a:pt x="1552" y="583"/>
                  </a:lnTo>
                  <a:lnTo>
                    <a:pt x="1552" y="583"/>
                  </a:lnTo>
                  <a:lnTo>
                    <a:pt x="1551" y="579"/>
                  </a:lnTo>
                  <a:lnTo>
                    <a:pt x="1548" y="576"/>
                  </a:lnTo>
                  <a:lnTo>
                    <a:pt x="1545" y="573"/>
                  </a:lnTo>
                  <a:lnTo>
                    <a:pt x="1542" y="571"/>
                  </a:lnTo>
                  <a:lnTo>
                    <a:pt x="1534" y="569"/>
                  </a:lnTo>
                  <a:lnTo>
                    <a:pt x="1527" y="570"/>
                  </a:lnTo>
                  <a:lnTo>
                    <a:pt x="1519" y="573"/>
                  </a:lnTo>
                  <a:lnTo>
                    <a:pt x="1515" y="579"/>
                  </a:lnTo>
                  <a:lnTo>
                    <a:pt x="1510" y="586"/>
                  </a:lnTo>
                  <a:lnTo>
                    <a:pt x="1510" y="591"/>
                  </a:lnTo>
                  <a:lnTo>
                    <a:pt x="1512" y="595"/>
                  </a:lnTo>
                  <a:lnTo>
                    <a:pt x="1512" y="595"/>
                  </a:lnTo>
                  <a:lnTo>
                    <a:pt x="1528" y="684"/>
                  </a:lnTo>
                  <a:lnTo>
                    <a:pt x="1543" y="775"/>
                  </a:lnTo>
                  <a:lnTo>
                    <a:pt x="1554" y="865"/>
                  </a:lnTo>
                  <a:lnTo>
                    <a:pt x="1561" y="956"/>
                  </a:lnTo>
                  <a:lnTo>
                    <a:pt x="1567" y="1047"/>
                  </a:lnTo>
                  <a:lnTo>
                    <a:pt x="1568" y="1137"/>
                  </a:lnTo>
                  <a:lnTo>
                    <a:pt x="1568" y="1229"/>
                  </a:lnTo>
                  <a:lnTo>
                    <a:pt x="1565" y="1320"/>
                  </a:lnTo>
                  <a:lnTo>
                    <a:pt x="1565" y="1320"/>
                  </a:lnTo>
                  <a:lnTo>
                    <a:pt x="1555" y="1516"/>
                  </a:lnTo>
                  <a:lnTo>
                    <a:pt x="1543" y="1712"/>
                  </a:lnTo>
                  <a:lnTo>
                    <a:pt x="1530" y="1908"/>
                  </a:lnTo>
                  <a:lnTo>
                    <a:pt x="1516" y="2104"/>
                  </a:lnTo>
                  <a:lnTo>
                    <a:pt x="1516" y="2104"/>
                  </a:lnTo>
                  <a:lnTo>
                    <a:pt x="1509" y="2187"/>
                  </a:lnTo>
                  <a:lnTo>
                    <a:pt x="1502" y="2272"/>
                  </a:lnTo>
                  <a:lnTo>
                    <a:pt x="1488" y="2442"/>
                  </a:lnTo>
                  <a:lnTo>
                    <a:pt x="1482" y="2527"/>
                  </a:lnTo>
                  <a:lnTo>
                    <a:pt x="1478" y="2612"/>
                  </a:lnTo>
                  <a:lnTo>
                    <a:pt x="1476" y="2696"/>
                  </a:lnTo>
                  <a:lnTo>
                    <a:pt x="1478" y="2781"/>
                  </a:lnTo>
                  <a:lnTo>
                    <a:pt x="1478" y="2781"/>
                  </a:lnTo>
                  <a:lnTo>
                    <a:pt x="1482" y="2886"/>
                  </a:lnTo>
                  <a:lnTo>
                    <a:pt x="1490" y="2992"/>
                  </a:lnTo>
                  <a:lnTo>
                    <a:pt x="1506" y="3201"/>
                  </a:lnTo>
                  <a:lnTo>
                    <a:pt x="1506" y="3201"/>
                  </a:lnTo>
                  <a:lnTo>
                    <a:pt x="1512" y="3272"/>
                  </a:lnTo>
                  <a:lnTo>
                    <a:pt x="1513" y="3308"/>
                  </a:lnTo>
                  <a:lnTo>
                    <a:pt x="1513" y="3344"/>
                  </a:lnTo>
                  <a:lnTo>
                    <a:pt x="1513" y="3344"/>
                  </a:lnTo>
                  <a:lnTo>
                    <a:pt x="1512" y="3365"/>
                  </a:lnTo>
                  <a:lnTo>
                    <a:pt x="1510" y="3387"/>
                  </a:lnTo>
                  <a:lnTo>
                    <a:pt x="1503" y="3430"/>
                  </a:lnTo>
                  <a:lnTo>
                    <a:pt x="1496" y="3474"/>
                  </a:lnTo>
                  <a:lnTo>
                    <a:pt x="1488" y="3517"/>
                  </a:lnTo>
                  <a:lnTo>
                    <a:pt x="1488" y="3517"/>
                  </a:lnTo>
                  <a:lnTo>
                    <a:pt x="1481" y="3574"/>
                  </a:lnTo>
                  <a:lnTo>
                    <a:pt x="1476" y="3632"/>
                  </a:lnTo>
                  <a:lnTo>
                    <a:pt x="1476" y="3660"/>
                  </a:lnTo>
                  <a:lnTo>
                    <a:pt x="1476" y="3688"/>
                  </a:lnTo>
                  <a:lnTo>
                    <a:pt x="1478" y="3716"/>
                  </a:lnTo>
                  <a:lnTo>
                    <a:pt x="1481" y="3745"/>
                  </a:lnTo>
                  <a:lnTo>
                    <a:pt x="1481" y="3745"/>
                  </a:lnTo>
                  <a:lnTo>
                    <a:pt x="1490" y="3804"/>
                  </a:lnTo>
                  <a:lnTo>
                    <a:pt x="1500" y="3863"/>
                  </a:lnTo>
                  <a:lnTo>
                    <a:pt x="1513" y="3921"/>
                  </a:lnTo>
                  <a:lnTo>
                    <a:pt x="1527" y="3979"/>
                  </a:lnTo>
                  <a:lnTo>
                    <a:pt x="1527" y="3979"/>
                  </a:lnTo>
                  <a:lnTo>
                    <a:pt x="1534" y="4005"/>
                  </a:lnTo>
                  <a:lnTo>
                    <a:pt x="1542" y="4033"/>
                  </a:lnTo>
                  <a:lnTo>
                    <a:pt x="1545" y="4046"/>
                  </a:lnTo>
                  <a:lnTo>
                    <a:pt x="1546" y="4059"/>
                  </a:lnTo>
                  <a:lnTo>
                    <a:pt x="1545" y="4073"/>
                  </a:lnTo>
                  <a:lnTo>
                    <a:pt x="1542" y="4086"/>
                  </a:lnTo>
                  <a:lnTo>
                    <a:pt x="1542" y="4086"/>
                  </a:lnTo>
                  <a:lnTo>
                    <a:pt x="1539" y="4095"/>
                  </a:lnTo>
                  <a:lnTo>
                    <a:pt x="1534" y="4103"/>
                  </a:lnTo>
                  <a:lnTo>
                    <a:pt x="1528" y="4110"/>
                  </a:lnTo>
                  <a:lnTo>
                    <a:pt x="1521" y="4116"/>
                  </a:lnTo>
                  <a:lnTo>
                    <a:pt x="1513" y="4120"/>
                  </a:lnTo>
                  <a:lnTo>
                    <a:pt x="1505" y="4125"/>
                  </a:lnTo>
                  <a:lnTo>
                    <a:pt x="1488" y="4132"/>
                  </a:lnTo>
                  <a:lnTo>
                    <a:pt x="1488" y="4132"/>
                  </a:lnTo>
                  <a:lnTo>
                    <a:pt x="1463" y="4140"/>
                  </a:lnTo>
                  <a:lnTo>
                    <a:pt x="1438" y="4143"/>
                  </a:lnTo>
                  <a:lnTo>
                    <a:pt x="1412" y="4144"/>
                  </a:lnTo>
                  <a:lnTo>
                    <a:pt x="1386" y="4144"/>
                  </a:lnTo>
                  <a:lnTo>
                    <a:pt x="1360" y="4143"/>
                  </a:lnTo>
                  <a:lnTo>
                    <a:pt x="1334" y="4140"/>
                  </a:lnTo>
                  <a:lnTo>
                    <a:pt x="1308" y="4135"/>
                  </a:lnTo>
                  <a:lnTo>
                    <a:pt x="1283" y="4131"/>
                  </a:lnTo>
                  <a:lnTo>
                    <a:pt x="1283" y="4131"/>
                  </a:lnTo>
                  <a:lnTo>
                    <a:pt x="1252" y="4125"/>
                  </a:lnTo>
                  <a:lnTo>
                    <a:pt x="1221" y="4116"/>
                  </a:lnTo>
                  <a:lnTo>
                    <a:pt x="1221" y="4116"/>
                  </a:lnTo>
                  <a:lnTo>
                    <a:pt x="1237" y="4135"/>
                  </a:lnTo>
                  <a:lnTo>
                    <a:pt x="1237" y="4135"/>
                  </a:lnTo>
                  <a:lnTo>
                    <a:pt x="1237" y="4122"/>
                  </a:lnTo>
                  <a:lnTo>
                    <a:pt x="1237" y="4108"/>
                  </a:lnTo>
                  <a:lnTo>
                    <a:pt x="1236" y="4095"/>
                  </a:lnTo>
                  <a:lnTo>
                    <a:pt x="1234" y="4080"/>
                  </a:lnTo>
                  <a:lnTo>
                    <a:pt x="1228" y="4054"/>
                  </a:lnTo>
                  <a:lnTo>
                    <a:pt x="1218" y="4027"/>
                  </a:lnTo>
                  <a:lnTo>
                    <a:pt x="1206" y="4002"/>
                  </a:lnTo>
                  <a:lnTo>
                    <a:pt x="1191" y="3976"/>
                  </a:lnTo>
                  <a:lnTo>
                    <a:pt x="1175" y="3954"/>
                  </a:lnTo>
                  <a:lnTo>
                    <a:pt x="1157" y="3933"/>
                  </a:lnTo>
                  <a:lnTo>
                    <a:pt x="1157" y="3933"/>
                  </a:lnTo>
                  <a:lnTo>
                    <a:pt x="1144" y="3921"/>
                  </a:lnTo>
                  <a:lnTo>
                    <a:pt x="1130" y="3909"/>
                  </a:lnTo>
                  <a:lnTo>
                    <a:pt x="1115" y="3899"/>
                  </a:lnTo>
                  <a:lnTo>
                    <a:pt x="1101" y="3889"/>
                  </a:lnTo>
                  <a:lnTo>
                    <a:pt x="1086" y="3880"/>
                  </a:lnTo>
                  <a:lnTo>
                    <a:pt x="1069" y="3872"/>
                  </a:lnTo>
                  <a:lnTo>
                    <a:pt x="1053" y="3866"/>
                  </a:lnTo>
                  <a:lnTo>
                    <a:pt x="1035" y="3860"/>
                  </a:lnTo>
                  <a:lnTo>
                    <a:pt x="1001" y="3850"/>
                  </a:lnTo>
                  <a:lnTo>
                    <a:pt x="965" y="3844"/>
                  </a:lnTo>
                  <a:lnTo>
                    <a:pt x="930" y="3840"/>
                  </a:lnTo>
                  <a:lnTo>
                    <a:pt x="894" y="3837"/>
                  </a:lnTo>
                  <a:lnTo>
                    <a:pt x="894" y="3837"/>
                  </a:lnTo>
                  <a:lnTo>
                    <a:pt x="856" y="3837"/>
                  </a:lnTo>
                  <a:lnTo>
                    <a:pt x="817" y="3837"/>
                  </a:lnTo>
                  <a:lnTo>
                    <a:pt x="778" y="3840"/>
                  </a:lnTo>
                  <a:lnTo>
                    <a:pt x="740" y="3843"/>
                  </a:lnTo>
                  <a:lnTo>
                    <a:pt x="740" y="3843"/>
                  </a:lnTo>
                  <a:lnTo>
                    <a:pt x="709" y="3847"/>
                  </a:lnTo>
                  <a:lnTo>
                    <a:pt x="677" y="3853"/>
                  </a:lnTo>
                  <a:lnTo>
                    <a:pt x="662" y="3856"/>
                  </a:lnTo>
                  <a:lnTo>
                    <a:pt x="648" y="3860"/>
                  </a:lnTo>
                  <a:lnTo>
                    <a:pt x="633" y="3866"/>
                  </a:lnTo>
                  <a:lnTo>
                    <a:pt x="619" y="3874"/>
                  </a:lnTo>
                  <a:lnTo>
                    <a:pt x="619" y="3874"/>
                  </a:lnTo>
                  <a:lnTo>
                    <a:pt x="593" y="3890"/>
                  </a:lnTo>
                  <a:lnTo>
                    <a:pt x="569" y="3909"/>
                  </a:lnTo>
                  <a:lnTo>
                    <a:pt x="545" y="3930"/>
                  </a:lnTo>
                  <a:lnTo>
                    <a:pt x="523" y="3954"/>
                  </a:lnTo>
                  <a:lnTo>
                    <a:pt x="504" y="3978"/>
                  </a:lnTo>
                  <a:lnTo>
                    <a:pt x="484" y="4003"/>
                  </a:lnTo>
                  <a:lnTo>
                    <a:pt x="466" y="4030"/>
                  </a:lnTo>
                  <a:lnTo>
                    <a:pt x="450" y="4055"/>
                  </a:lnTo>
                  <a:lnTo>
                    <a:pt x="450" y="4055"/>
                  </a:lnTo>
                  <a:lnTo>
                    <a:pt x="428" y="4091"/>
                  </a:lnTo>
                  <a:lnTo>
                    <a:pt x="428" y="4091"/>
                  </a:lnTo>
                  <a:lnTo>
                    <a:pt x="422" y="4101"/>
                  </a:lnTo>
                  <a:lnTo>
                    <a:pt x="419" y="4104"/>
                  </a:lnTo>
                  <a:lnTo>
                    <a:pt x="423" y="4103"/>
                  </a:lnTo>
                  <a:lnTo>
                    <a:pt x="423" y="4103"/>
                  </a:lnTo>
                  <a:lnTo>
                    <a:pt x="426" y="4100"/>
                  </a:lnTo>
                  <a:lnTo>
                    <a:pt x="425" y="4100"/>
                  </a:lnTo>
                  <a:lnTo>
                    <a:pt x="417" y="4103"/>
                  </a:lnTo>
                  <a:lnTo>
                    <a:pt x="417" y="4103"/>
                  </a:lnTo>
                  <a:lnTo>
                    <a:pt x="404" y="4107"/>
                  </a:lnTo>
                  <a:lnTo>
                    <a:pt x="391" y="4111"/>
                  </a:lnTo>
                  <a:lnTo>
                    <a:pt x="391" y="4111"/>
                  </a:lnTo>
                  <a:lnTo>
                    <a:pt x="370" y="4114"/>
                  </a:lnTo>
                  <a:lnTo>
                    <a:pt x="348" y="4116"/>
                  </a:lnTo>
                  <a:lnTo>
                    <a:pt x="337" y="4114"/>
                  </a:lnTo>
                  <a:lnTo>
                    <a:pt x="327" y="4111"/>
                  </a:lnTo>
                  <a:lnTo>
                    <a:pt x="316" y="4108"/>
                  </a:lnTo>
                  <a:lnTo>
                    <a:pt x="308" y="4104"/>
                  </a:lnTo>
                  <a:lnTo>
                    <a:pt x="308" y="4104"/>
                  </a:lnTo>
                  <a:lnTo>
                    <a:pt x="297" y="4095"/>
                  </a:lnTo>
                  <a:lnTo>
                    <a:pt x="288" y="4085"/>
                  </a:lnTo>
                  <a:lnTo>
                    <a:pt x="281" y="4073"/>
                  </a:lnTo>
                  <a:lnTo>
                    <a:pt x="273" y="4059"/>
                  </a:lnTo>
                  <a:lnTo>
                    <a:pt x="269" y="4046"/>
                  </a:lnTo>
                  <a:lnTo>
                    <a:pt x="264" y="4031"/>
                  </a:lnTo>
                  <a:lnTo>
                    <a:pt x="259" y="4005"/>
                  </a:lnTo>
                  <a:lnTo>
                    <a:pt x="259" y="4005"/>
                  </a:lnTo>
                  <a:lnTo>
                    <a:pt x="242" y="3939"/>
                  </a:lnTo>
                  <a:lnTo>
                    <a:pt x="235" y="3905"/>
                  </a:lnTo>
                  <a:lnTo>
                    <a:pt x="227" y="3872"/>
                  </a:lnTo>
                  <a:lnTo>
                    <a:pt x="227" y="3872"/>
                  </a:lnTo>
                  <a:lnTo>
                    <a:pt x="218" y="3846"/>
                  </a:lnTo>
                  <a:lnTo>
                    <a:pt x="208" y="3820"/>
                  </a:lnTo>
                  <a:lnTo>
                    <a:pt x="208" y="3820"/>
                  </a:lnTo>
                  <a:lnTo>
                    <a:pt x="193" y="3792"/>
                  </a:lnTo>
                  <a:lnTo>
                    <a:pt x="187" y="3777"/>
                  </a:lnTo>
                  <a:lnTo>
                    <a:pt x="186" y="3768"/>
                  </a:lnTo>
                  <a:lnTo>
                    <a:pt x="184" y="3760"/>
                  </a:lnTo>
                  <a:lnTo>
                    <a:pt x="184" y="3760"/>
                  </a:lnTo>
                  <a:lnTo>
                    <a:pt x="183" y="3740"/>
                  </a:lnTo>
                  <a:lnTo>
                    <a:pt x="184" y="3721"/>
                  </a:lnTo>
                  <a:lnTo>
                    <a:pt x="187" y="3700"/>
                  </a:lnTo>
                  <a:lnTo>
                    <a:pt x="190" y="3679"/>
                  </a:lnTo>
                  <a:lnTo>
                    <a:pt x="199" y="3639"/>
                  </a:lnTo>
                  <a:lnTo>
                    <a:pt x="202" y="3620"/>
                  </a:lnTo>
                  <a:lnTo>
                    <a:pt x="204" y="3599"/>
                  </a:lnTo>
                  <a:lnTo>
                    <a:pt x="204" y="3599"/>
                  </a:lnTo>
                  <a:lnTo>
                    <a:pt x="204" y="3583"/>
                  </a:lnTo>
                  <a:lnTo>
                    <a:pt x="204" y="3566"/>
                  </a:lnTo>
                  <a:lnTo>
                    <a:pt x="201" y="3549"/>
                  </a:lnTo>
                  <a:lnTo>
                    <a:pt x="199" y="3532"/>
                  </a:lnTo>
                  <a:lnTo>
                    <a:pt x="192" y="3501"/>
                  </a:lnTo>
                  <a:lnTo>
                    <a:pt x="181" y="3468"/>
                  </a:lnTo>
                  <a:lnTo>
                    <a:pt x="161" y="3405"/>
                  </a:lnTo>
                  <a:lnTo>
                    <a:pt x="152" y="3373"/>
                  </a:lnTo>
                  <a:lnTo>
                    <a:pt x="143" y="3341"/>
                  </a:lnTo>
                  <a:lnTo>
                    <a:pt x="143" y="3341"/>
                  </a:lnTo>
                  <a:lnTo>
                    <a:pt x="137" y="3307"/>
                  </a:lnTo>
                  <a:lnTo>
                    <a:pt x="132" y="3274"/>
                  </a:lnTo>
                  <a:lnTo>
                    <a:pt x="125" y="3206"/>
                  </a:lnTo>
                  <a:lnTo>
                    <a:pt x="120" y="3137"/>
                  </a:lnTo>
                  <a:lnTo>
                    <a:pt x="116" y="3069"/>
                  </a:lnTo>
                  <a:lnTo>
                    <a:pt x="116" y="3069"/>
                  </a:lnTo>
                  <a:lnTo>
                    <a:pt x="106" y="2889"/>
                  </a:lnTo>
                  <a:lnTo>
                    <a:pt x="98" y="2708"/>
                  </a:lnTo>
                  <a:lnTo>
                    <a:pt x="98" y="2708"/>
                  </a:lnTo>
                  <a:lnTo>
                    <a:pt x="71" y="2190"/>
                  </a:lnTo>
                  <a:lnTo>
                    <a:pt x="71" y="2190"/>
                  </a:lnTo>
                  <a:lnTo>
                    <a:pt x="58" y="1878"/>
                  </a:lnTo>
                  <a:lnTo>
                    <a:pt x="52" y="1724"/>
                  </a:lnTo>
                  <a:lnTo>
                    <a:pt x="48" y="1568"/>
                  </a:lnTo>
                  <a:lnTo>
                    <a:pt x="45" y="1412"/>
                  </a:lnTo>
                  <a:lnTo>
                    <a:pt x="43" y="1256"/>
                  </a:lnTo>
                  <a:lnTo>
                    <a:pt x="43" y="1100"/>
                  </a:lnTo>
                  <a:lnTo>
                    <a:pt x="46" y="946"/>
                  </a:lnTo>
                  <a:lnTo>
                    <a:pt x="46" y="946"/>
                  </a:lnTo>
                  <a:lnTo>
                    <a:pt x="48" y="868"/>
                  </a:lnTo>
                  <a:lnTo>
                    <a:pt x="52" y="791"/>
                  </a:lnTo>
                  <a:lnTo>
                    <a:pt x="58" y="716"/>
                  </a:lnTo>
                  <a:lnTo>
                    <a:pt x="67" y="640"/>
                  </a:lnTo>
                  <a:lnTo>
                    <a:pt x="73" y="601"/>
                  </a:lnTo>
                  <a:lnTo>
                    <a:pt x="79" y="564"/>
                  </a:lnTo>
                  <a:lnTo>
                    <a:pt x="86" y="527"/>
                  </a:lnTo>
                  <a:lnTo>
                    <a:pt x="95" y="490"/>
                  </a:lnTo>
                  <a:lnTo>
                    <a:pt x="106" y="453"/>
                  </a:lnTo>
                  <a:lnTo>
                    <a:pt x="117" y="417"/>
                  </a:lnTo>
                  <a:lnTo>
                    <a:pt x="131" y="38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64" y="303"/>
                  </a:lnTo>
                  <a:lnTo>
                    <a:pt x="183" y="263"/>
                  </a:lnTo>
                  <a:lnTo>
                    <a:pt x="205" y="223"/>
                  </a:lnTo>
                  <a:lnTo>
                    <a:pt x="229" y="184"/>
                  </a:lnTo>
                  <a:lnTo>
                    <a:pt x="254" y="147"/>
                  </a:lnTo>
                  <a:lnTo>
                    <a:pt x="282" y="111"/>
                  </a:lnTo>
                  <a:lnTo>
                    <a:pt x="312" y="77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58" y="34"/>
                  </a:lnTo>
                  <a:lnTo>
                    <a:pt x="358" y="34"/>
                  </a:lnTo>
                  <a:lnTo>
                    <a:pt x="361" y="31"/>
                  </a:lnTo>
                  <a:lnTo>
                    <a:pt x="364" y="27"/>
                  </a:lnTo>
                  <a:lnTo>
                    <a:pt x="365" y="24"/>
                  </a:lnTo>
                  <a:lnTo>
                    <a:pt x="365" y="21"/>
                  </a:lnTo>
                  <a:lnTo>
                    <a:pt x="364" y="13"/>
                  </a:lnTo>
                  <a:lnTo>
                    <a:pt x="360" y="7"/>
                  </a:lnTo>
                  <a:lnTo>
                    <a:pt x="352" y="3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3" y="1"/>
                  </a:lnTo>
                  <a:lnTo>
                    <a:pt x="328" y="4"/>
                  </a:lnTo>
                  <a:lnTo>
                    <a:pt x="3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93395E35-CE01-A586-E1CA-C29DFDC65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357"/>
              <a:ext cx="546" cy="1457"/>
            </a:xfrm>
            <a:custGeom>
              <a:avLst/>
              <a:gdLst>
                <a:gd name="T0" fmla="*/ 8 w 1638"/>
                <a:gd name="T1" fmla="*/ 1356 h 4370"/>
                <a:gd name="T2" fmla="*/ 41 w 1638"/>
                <a:gd name="T3" fmla="*/ 1608 h 4370"/>
                <a:gd name="T4" fmla="*/ 31 w 1638"/>
                <a:gd name="T5" fmla="*/ 1745 h 4370"/>
                <a:gd name="T6" fmla="*/ 20 w 1638"/>
                <a:gd name="T7" fmla="*/ 2168 h 4370"/>
                <a:gd name="T8" fmla="*/ 32 w 1638"/>
                <a:gd name="T9" fmla="*/ 2808 h 4370"/>
                <a:gd name="T10" fmla="*/ 3 w 1638"/>
                <a:gd name="T11" fmla="*/ 3351 h 4370"/>
                <a:gd name="T12" fmla="*/ 14 w 1638"/>
                <a:gd name="T13" fmla="*/ 3498 h 4370"/>
                <a:gd name="T14" fmla="*/ 1 w 1638"/>
                <a:gd name="T15" fmla="*/ 3726 h 4370"/>
                <a:gd name="T16" fmla="*/ 56 w 1638"/>
                <a:gd name="T17" fmla="*/ 4140 h 4370"/>
                <a:gd name="T18" fmla="*/ 72 w 1638"/>
                <a:gd name="T19" fmla="*/ 4308 h 4370"/>
                <a:gd name="T20" fmla="*/ 139 w 1638"/>
                <a:gd name="T21" fmla="*/ 4367 h 4370"/>
                <a:gd name="T22" fmla="*/ 288 w 1638"/>
                <a:gd name="T23" fmla="*/ 4349 h 4370"/>
                <a:gd name="T24" fmla="*/ 631 w 1638"/>
                <a:gd name="T25" fmla="*/ 4302 h 4370"/>
                <a:gd name="T26" fmla="*/ 714 w 1638"/>
                <a:gd name="T27" fmla="*/ 4224 h 4370"/>
                <a:gd name="T28" fmla="*/ 874 w 1638"/>
                <a:gd name="T29" fmla="*/ 4150 h 4370"/>
                <a:gd name="T30" fmla="*/ 1070 w 1638"/>
                <a:gd name="T31" fmla="*/ 4183 h 4370"/>
                <a:gd name="T32" fmla="*/ 1240 w 1638"/>
                <a:gd name="T33" fmla="*/ 4265 h 4370"/>
                <a:gd name="T34" fmla="*/ 1336 w 1638"/>
                <a:gd name="T35" fmla="*/ 4322 h 4370"/>
                <a:gd name="T36" fmla="*/ 1382 w 1638"/>
                <a:gd name="T37" fmla="*/ 4276 h 4370"/>
                <a:gd name="T38" fmla="*/ 1388 w 1638"/>
                <a:gd name="T39" fmla="*/ 4088 h 4370"/>
                <a:gd name="T40" fmla="*/ 1379 w 1638"/>
                <a:gd name="T41" fmla="*/ 3711 h 4370"/>
                <a:gd name="T42" fmla="*/ 1446 w 1638"/>
                <a:gd name="T43" fmla="*/ 3348 h 4370"/>
                <a:gd name="T44" fmla="*/ 1467 w 1638"/>
                <a:gd name="T45" fmla="*/ 3016 h 4370"/>
                <a:gd name="T46" fmla="*/ 1499 w 1638"/>
                <a:gd name="T47" fmla="*/ 2570 h 4370"/>
                <a:gd name="T48" fmla="*/ 1635 w 1638"/>
                <a:gd name="T49" fmla="*/ 1243 h 4370"/>
                <a:gd name="T50" fmla="*/ 1602 w 1638"/>
                <a:gd name="T51" fmla="*/ 780 h 4370"/>
                <a:gd name="T52" fmla="*/ 1496 w 1638"/>
                <a:gd name="T53" fmla="*/ 457 h 4370"/>
                <a:gd name="T54" fmla="*/ 1327 w 1638"/>
                <a:gd name="T55" fmla="*/ 218 h 4370"/>
                <a:gd name="T56" fmla="*/ 1107 w 1638"/>
                <a:gd name="T57" fmla="*/ 101 h 4370"/>
                <a:gd name="T58" fmla="*/ 718 w 1638"/>
                <a:gd name="T59" fmla="*/ 16 h 4370"/>
                <a:gd name="T60" fmla="*/ 573 w 1638"/>
                <a:gd name="T61" fmla="*/ 12 h 4370"/>
                <a:gd name="T62" fmla="*/ 657 w 1638"/>
                <a:gd name="T63" fmla="*/ 49 h 4370"/>
                <a:gd name="T64" fmla="*/ 1115 w 1638"/>
                <a:gd name="T65" fmla="*/ 148 h 4370"/>
                <a:gd name="T66" fmla="*/ 1363 w 1638"/>
                <a:gd name="T67" fmla="*/ 318 h 4370"/>
                <a:gd name="T68" fmla="*/ 1508 w 1638"/>
                <a:gd name="T69" fmla="*/ 600 h 4370"/>
                <a:gd name="T70" fmla="*/ 1594 w 1638"/>
                <a:gd name="T71" fmla="*/ 1044 h 4370"/>
                <a:gd name="T72" fmla="*/ 1556 w 1638"/>
                <a:gd name="T73" fmla="*/ 1705 h 4370"/>
                <a:gd name="T74" fmla="*/ 1434 w 1638"/>
                <a:gd name="T75" fmla="*/ 2792 h 4370"/>
                <a:gd name="T76" fmla="*/ 1425 w 1638"/>
                <a:gd name="T77" fmla="*/ 3121 h 4370"/>
                <a:gd name="T78" fmla="*/ 1370 w 1638"/>
                <a:gd name="T79" fmla="*/ 3561 h 4370"/>
                <a:gd name="T80" fmla="*/ 1329 w 1638"/>
                <a:gd name="T81" fmla="*/ 3807 h 4370"/>
                <a:gd name="T82" fmla="*/ 1349 w 1638"/>
                <a:gd name="T83" fmla="*/ 4190 h 4370"/>
                <a:gd name="T84" fmla="*/ 1335 w 1638"/>
                <a:gd name="T85" fmla="*/ 4279 h 4370"/>
                <a:gd name="T86" fmla="*/ 1266 w 1638"/>
                <a:gd name="T87" fmla="*/ 4232 h 4370"/>
                <a:gd name="T88" fmla="*/ 1029 w 1638"/>
                <a:gd name="T89" fmla="*/ 4126 h 4370"/>
                <a:gd name="T90" fmla="*/ 845 w 1638"/>
                <a:gd name="T91" fmla="*/ 4113 h 4370"/>
                <a:gd name="T92" fmla="*/ 689 w 1638"/>
                <a:gd name="T93" fmla="*/ 4192 h 4370"/>
                <a:gd name="T94" fmla="*/ 478 w 1638"/>
                <a:gd name="T95" fmla="*/ 4279 h 4370"/>
                <a:gd name="T96" fmla="*/ 193 w 1638"/>
                <a:gd name="T97" fmla="*/ 4327 h 4370"/>
                <a:gd name="T98" fmla="*/ 118 w 1638"/>
                <a:gd name="T99" fmla="*/ 4308 h 4370"/>
                <a:gd name="T100" fmla="*/ 99 w 1638"/>
                <a:gd name="T101" fmla="*/ 4162 h 4370"/>
                <a:gd name="T102" fmla="*/ 43 w 1638"/>
                <a:gd name="T103" fmla="*/ 3736 h 4370"/>
                <a:gd name="T104" fmla="*/ 56 w 1638"/>
                <a:gd name="T105" fmla="*/ 3540 h 4370"/>
                <a:gd name="T106" fmla="*/ 44 w 1638"/>
                <a:gd name="T107" fmla="*/ 3368 h 4370"/>
                <a:gd name="T108" fmla="*/ 72 w 1638"/>
                <a:gd name="T109" fmla="*/ 2849 h 4370"/>
                <a:gd name="T110" fmla="*/ 62 w 1638"/>
                <a:gd name="T111" fmla="*/ 2082 h 4370"/>
                <a:gd name="T112" fmla="*/ 71 w 1638"/>
                <a:gd name="T113" fmla="*/ 1751 h 4370"/>
                <a:gd name="T114" fmla="*/ 78 w 1638"/>
                <a:gd name="T115" fmla="*/ 1567 h 4370"/>
                <a:gd name="T116" fmla="*/ 52 w 1638"/>
                <a:gd name="T117" fmla="*/ 1322 h 4370"/>
                <a:gd name="T118" fmla="*/ 105 w 1638"/>
                <a:gd name="T119" fmla="*/ 992 h 4370"/>
                <a:gd name="T120" fmla="*/ 71 w 1638"/>
                <a:gd name="T121" fmla="*/ 970 h 4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8" h="4370">
                  <a:moveTo>
                    <a:pt x="65" y="980"/>
                  </a:moveTo>
                  <a:lnTo>
                    <a:pt x="65" y="980"/>
                  </a:lnTo>
                  <a:lnTo>
                    <a:pt x="46" y="1074"/>
                  </a:lnTo>
                  <a:lnTo>
                    <a:pt x="28" y="1167"/>
                  </a:lnTo>
                  <a:lnTo>
                    <a:pt x="20" y="1215"/>
                  </a:lnTo>
                  <a:lnTo>
                    <a:pt x="14" y="1261"/>
                  </a:lnTo>
                  <a:lnTo>
                    <a:pt x="10" y="1308"/>
                  </a:lnTo>
                  <a:lnTo>
                    <a:pt x="8" y="1356"/>
                  </a:lnTo>
                  <a:lnTo>
                    <a:pt x="8" y="1356"/>
                  </a:lnTo>
                  <a:lnTo>
                    <a:pt x="10" y="1387"/>
                  </a:lnTo>
                  <a:lnTo>
                    <a:pt x="11" y="1418"/>
                  </a:lnTo>
                  <a:lnTo>
                    <a:pt x="16" y="1451"/>
                  </a:lnTo>
                  <a:lnTo>
                    <a:pt x="22" y="1482"/>
                  </a:lnTo>
                  <a:lnTo>
                    <a:pt x="34" y="1544"/>
                  </a:lnTo>
                  <a:lnTo>
                    <a:pt x="38" y="1577"/>
                  </a:lnTo>
                  <a:lnTo>
                    <a:pt x="41" y="1608"/>
                  </a:lnTo>
                  <a:lnTo>
                    <a:pt x="41" y="1608"/>
                  </a:lnTo>
                  <a:lnTo>
                    <a:pt x="44" y="1639"/>
                  </a:lnTo>
                  <a:lnTo>
                    <a:pt x="44" y="1669"/>
                  </a:lnTo>
                  <a:lnTo>
                    <a:pt x="41" y="1700"/>
                  </a:lnTo>
                  <a:lnTo>
                    <a:pt x="38" y="1715"/>
                  </a:lnTo>
                  <a:lnTo>
                    <a:pt x="34" y="1730"/>
                  </a:lnTo>
                  <a:lnTo>
                    <a:pt x="34" y="1730"/>
                  </a:lnTo>
                  <a:lnTo>
                    <a:pt x="31" y="1745"/>
                  </a:lnTo>
                  <a:lnTo>
                    <a:pt x="28" y="1761"/>
                  </a:lnTo>
                  <a:lnTo>
                    <a:pt x="25" y="1791"/>
                  </a:lnTo>
                  <a:lnTo>
                    <a:pt x="25" y="1791"/>
                  </a:lnTo>
                  <a:lnTo>
                    <a:pt x="20" y="1853"/>
                  </a:lnTo>
                  <a:lnTo>
                    <a:pt x="17" y="1915"/>
                  </a:lnTo>
                  <a:lnTo>
                    <a:pt x="17" y="1979"/>
                  </a:lnTo>
                  <a:lnTo>
                    <a:pt x="17" y="2042"/>
                  </a:lnTo>
                  <a:lnTo>
                    <a:pt x="20" y="2168"/>
                  </a:lnTo>
                  <a:lnTo>
                    <a:pt x="25" y="2293"/>
                  </a:lnTo>
                  <a:lnTo>
                    <a:pt x="25" y="2293"/>
                  </a:lnTo>
                  <a:lnTo>
                    <a:pt x="29" y="2422"/>
                  </a:lnTo>
                  <a:lnTo>
                    <a:pt x="34" y="2550"/>
                  </a:lnTo>
                  <a:lnTo>
                    <a:pt x="35" y="2615"/>
                  </a:lnTo>
                  <a:lnTo>
                    <a:pt x="35" y="2679"/>
                  </a:lnTo>
                  <a:lnTo>
                    <a:pt x="35" y="2743"/>
                  </a:lnTo>
                  <a:lnTo>
                    <a:pt x="32" y="2808"/>
                  </a:lnTo>
                  <a:lnTo>
                    <a:pt x="32" y="2808"/>
                  </a:lnTo>
                  <a:lnTo>
                    <a:pt x="29" y="2876"/>
                  </a:lnTo>
                  <a:lnTo>
                    <a:pt x="25" y="2943"/>
                  </a:lnTo>
                  <a:lnTo>
                    <a:pt x="14" y="3080"/>
                  </a:lnTo>
                  <a:lnTo>
                    <a:pt x="10" y="3146"/>
                  </a:lnTo>
                  <a:lnTo>
                    <a:pt x="5" y="3215"/>
                  </a:lnTo>
                  <a:lnTo>
                    <a:pt x="3" y="3283"/>
                  </a:lnTo>
                  <a:lnTo>
                    <a:pt x="3" y="3351"/>
                  </a:lnTo>
                  <a:lnTo>
                    <a:pt x="3" y="3351"/>
                  </a:lnTo>
                  <a:lnTo>
                    <a:pt x="4" y="3387"/>
                  </a:lnTo>
                  <a:lnTo>
                    <a:pt x="5" y="3406"/>
                  </a:lnTo>
                  <a:lnTo>
                    <a:pt x="7" y="3424"/>
                  </a:lnTo>
                  <a:lnTo>
                    <a:pt x="7" y="3424"/>
                  </a:lnTo>
                  <a:lnTo>
                    <a:pt x="11" y="3442"/>
                  </a:lnTo>
                  <a:lnTo>
                    <a:pt x="13" y="3461"/>
                  </a:lnTo>
                  <a:lnTo>
                    <a:pt x="14" y="3498"/>
                  </a:lnTo>
                  <a:lnTo>
                    <a:pt x="14" y="3535"/>
                  </a:lnTo>
                  <a:lnTo>
                    <a:pt x="11" y="3573"/>
                  </a:lnTo>
                  <a:lnTo>
                    <a:pt x="11" y="3573"/>
                  </a:lnTo>
                  <a:lnTo>
                    <a:pt x="5" y="3617"/>
                  </a:lnTo>
                  <a:lnTo>
                    <a:pt x="1" y="3660"/>
                  </a:lnTo>
                  <a:lnTo>
                    <a:pt x="1" y="3682"/>
                  </a:lnTo>
                  <a:lnTo>
                    <a:pt x="0" y="3703"/>
                  </a:lnTo>
                  <a:lnTo>
                    <a:pt x="1" y="3726"/>
                  </a:lnTo>
                  <a:lnTo>
                    <a:pt x="3" y="3748"/>
                  </a:lnTo>
                  <a:lnTo>
                    <a:pt x="3" y="3748"/>
                  </a:lnTo>
                  <a:lnTo>
                    <a:pt x="10" y="3801"/>
                  </a:lnTo>
                  <a:lnTo>
                    <a:pt x="17" y="3853"/>
                  </a:lnTo>
                  <a:lnTo>
                    <a:pt x="17" y="3853"/>
                  </a:lnTo>
                  <a:lnTo>
                    <a:pt x="38" y="3997"/>
                  </a:lnTo>
                  <a:lnTo>
                    <a:pt x="47" y="4069"/>
                  </a:lnTo>
                  <a:lnTo>
                    <a:pt x="56" y="4140"/>
                  </a:lnTo>
                  <a:lnTo>
                    <a:pt x="56" y="4140"/>
                  </a:lnTo>
                  <a:lnTo>
                    <a:pt x="60" y="4196"/>
                  </a:lnTo>
                  <a:lnTo>
                    <a:pt x="63" y="4251"/>
                  </a:lnTo>
                  <a:lnTo>
                    <a:pt x="63" y="4251"/>
                  </a:lnTo>
                  <a:lnTo>
                    <a:pt x="63" y="4266"/>
                  </a:lnTo>
                  <a:lnTo>
                    <a:pt x="65" y="4281"/>
                  </a:lnTo>
                  <a:lnTo>
                    <a:pt x="68" y="4294"/>
                  </a:lnTo>
                  <a:lnTo>
                    <a:pt x="72" y="4308"/>
                  </a:lnTo>
                  <a:lnTo>
                    <a:pt x="78" y="4321"/>
                  </a:lnTo>
                  <a:lnTo>
                    <a:pt x="86" y="4333"/>
                  </a:lnTo>
                  <a:lnTo>
                    <a:pt x="95" y="4343"/>
                  </a:lnTo>
                  <a:lnTo>
                    <a:pt x="106" y="4354"/>
                  </a:lnTo>
                  <a:lnTo>
                    <a:pt x="106" y="4354"/>
                  </a:lnTo>
                  <a:lnTo>
                    <a:pt x="117" y="4358"/>
                  </a:lnTo>
                  <a:lnTo>
                    <a:pt x="127" y="4364"/>
                  </a:lnTo>
                  <a:lnTo>
                    <a:pt x="139" y="4367"/>
                  </a:lnTo>
                  <a:lnTo>
                    <a:pt x="150" y="4368"/>
                  </a:lnTo>
                  <a:lnTo>
                    <a:pt x="161" y="4370"/>
                  </a:lnTo>
                  <a:lnTo>
                    <a:pt x="172" y="4370"/>
                  </a:lnTo>
                  <a:lnTo>
                    <a:pt x="196" y="4368"/>
                  </a:lnTo>
                  <a:lnTo>
                    <a:pt x="219" y="4364"/>
                  </a:lnTo>
                  <a:lnTo>
                    <a:pt x="242" y="4360"/>
                  </a:lnTo>
                  <a:lnTo>
                    <a:pt x="288" y="4349"/>
                  </a:lnTo>
                  <a:lnTo>
                    <a:pt x="288" y="4349"/>
                  </a:lnTo>
                  <a:lnTo>
                    <a:pt x="343" y="4340"/>
                  </a:lnTo>
                  <a:lnTo>
                    <a:pt x="398" y="4331"/>
                  </a:lnTo>
                  <a:lnTo>
                    <a:pt x="509" y="4317"/>
                  </a:lnTo>
                  <a:lnTo>
                    <a:pt x="509" y="4317"/>
                  </a:lnTo>
                  <a:lnTo>
                    <a:pt x="602" y="4306"/>
                  </a:lnTo>
                  <a:lnTo>
                    <a:pt x="602" y="4306"/>
                  </a:lnTo>
                  <a:lnTo>
                    <a:pt x="622" y="4303"/>
                  </a:lnTo>
                  <a:lnTo>
                    <a:pt x="631" y="4302"/>
                  </a:lnTo>
                  <a:lnTo>
                    <a:pt x="640" y="4296"/>
                  </a:lnTo>
                  <a:lnTo>
                    <a:pt x="640" y="4296"/>
                  </a:lnTo>
                  <a:lnTo>
                    <a:pt x="653" y="4285"/>
                  </a:lnTo>
                  <a:lnTo>
                    <a:pt x="665" y="4272"/>
                  </a:lnTo>
                  <a:lnTo>
                    <a:pt x="677" y="4257"/>
                  </a:lnTo>
                  <a:lnTo>
                    <a:pt x="690" y="4245"/>
                  </a:lnTo>
                  <a:lnTo>
                    <a:pt x="690" y="4245"/>
                  </a:lnTo>
                  <a:lnTo>
                    <a:pt x="714" y="4224"/>
                  </a:lnTo>
                  <a:lnTo>
                    <a:pt x="741" y="4204"/>
                  </a:lnTo>
                  <a:lnTo>
                    <a:pt x="769" y="4187"/>
                  </a:lnTo>
                  <a:lnTo>
                    <a:pt x="797" y="4171"/>
                  </a:lnTo>
                  <a:lnTo>
                    <a:pt x="797" y="4171"/>
                  </a:lnTo>
                  <a:lnTo>
                    <a:pt x="816" y="4164"/>
                  </a:lnTo>
                  <a:lnTo>
                    <a:pt x="836" y="4158"/>
                  </a:lnTo>
                  <a:lnTo>
                    <a:pt x="855" y="4153"/>
                  </a:lnTo>
                  <a:lnTo>
                    <a:pt x="874" y="4150"/>
                  </a:lnTo>
                  <a:lnTo>
                    <a:pt x="894" y="4150"/>
                  </a:lnTo>
                  <a:lnTo>
                    <a:pt x="913" y="4149"/>
                  </a:lnTo>
                  <a:lnTo>
                    <a:pt x="934" y="4150"/>
                  </a:lnTo>
                  <a:lnTo>
                    <a:pt x="953" y="4153"/>
                  </a:lnTo>
                  <a:lnTo>
                    <a:pt x="974" y="4156"/>
                  </a:lnTo>
                  <a:lnTo>
                    <a:pt x="993" y="4161"/>
                  </a:lnTo>
                  <a:lnTo>
                    <a:pt x="1032" y="4170"/>
                  </a:lnTo>
                  <a:lnTo>
                    <a:pt x="1070" y="4183"/>
                  </a:lnTo>
                  <a:lnTo>
                    <a:pt x="1107" y="4196"/>
                  </a:lnTo>
                  <a:lnTo>
                    <a:pt x="1107" y="4196"/>
                  </a:lnTo>
                  <a:lnTo>
                    <a:pt x="1139" y="4208"/>
                  </a:lnTo>
                  <a:lnTo>
                    <a:pt x="1170" y="4223"/>
                  </a:lnTo>
                  <a:lnTo>
                    <a:pt x="1199" y="4238"/>
                  </a:lnTo>
                  <a:lnTo>
                    <a:pt x="1228" y="4256"/>
                  </a:lnTo>
                  <a:lnTo>
                    <a:pt x="1228" y="4256"/>
                  </a:lnTo>
                  <a:lnTo>
                    <a:pt x="1240" y="4265"/>
                  </a:lnTo>
                  <a:lnTo>
                    <a:pt x="1251" y="4275"/>
                  </a:lnTo>
                  <a:lnTo>
                    <a:pt x="1275" y="4296"/>
                  </a:lnTo>
                  <a:lnTo>
                    <a:pt x="1287" y="4305"/>
                  </a:lnTo>
                  <a:lnTo>
                    <a:pt x="1300" y="4314"/>
                  </a:lnTo>
                  <a:lnTo>
                    <a:pt x="1314" y="4319"/>
                  </a:lnTo>
                  <a:lnTo>
                    <a:pt x="1329" y="4322"/>
                  </a:lnTo>
                  <a:lnTo>
                    <a:pt x="1329" y="4322"/>
                  </a:lnTo>
                  <a:lnTo>
                    <a:pt x="1336" y="4322"/>
                  </a:lnTo>
                  <a:lnTo>
                    <a:pt x="1344" y="4322"/>
                  </a:lnTo>
                  <a:lnTo>
                    <a:pt x="1349" y="4321"/>
                  </a:lnTo>
                  <a:lnTo>
                    <a:pt x="1355" y="4318"/>
                  </a:lnTo>
                  <a:lnTo>
                    <a:pt x="1361" y="4315"/>
                  </a:lnTo>
                  <a:lnTo>
                    <a:pt x="1366" y="4311"/>
                  </a:lnTo>
                  <a:lnTo>
                    <a:pt x="1373" y="4300"/>
                  </a:lnTo>
                  <a:lnTo>
                    <a:pt x="1378" y="4288"/>
                  </a:lnTo>
                  <a:lnTo>
                    <a:pt x="1382" y="4276"/>
                  </a:lnTo>
                  <a:lnTo>
                    <a:pt x="1385" y="4263"/>
                  </a:lnTo>
                  <a:lnTo>
                    <a:pt x="1387" y="4250"/>
                  </a:lnTo>
                  <a:lnTo>
                    <a:pt x="1387" y="4250"/>
                  </a:lnTo>
                  <a:lnTo>
                    <a:pt x="1391" y="4210"/>
                  </a:lnTo>
                  <a:lnTo>
                    <a:pt x="1391" y="4168"/>
                  </a:lnTo>
                  <a:lnTo>
                    <a:pt x="1390" y="4128"/>
                  </a:lnTo>
                  <a:lnTo>
                    <a:pt x="1388" y="4088"/>
                  </a:lnTo>
                  <a:lnTo>
                    <a:pt x="1388" y="4088"/>
                  </a:lnTo>
                  <a:lnTo>
                    <a:pt x="1381" y="3999"/>
                  </a:lnTo>
                  <a:lnTo>
                    <a:pt x="1375" y="3911"/>
                  </a:lnTo>
                  <a:lnTo>
                    <a:pt x="1372" y="3867"/>
                  </a:lnTo>
                  <a:lnTo>
                    <a:pt x="1372" y="3822"/>
                  </a:lnTo>
                  <a:lnTo>
                    <a:pt x="1373" y="3778"/>
                  </a:lnTo>
                  <a:lnTo>
                    <a:pt x="1376" y="3733"/>
                  </a:lnTo>
                  <a:lnTo>
                    <a:pt x="1376" y="3733"/>
                  </a:lnTo>
                  <a:lnTo>
                    <a:pt x="1379" y="3711"/>
                  </a:lnTo>
                  <a:lnTo>
                    <a:pt x="1384" y="3687"/>
                  </a:lnTo>
                  <a:lnTo>
                    <a:pt x="1394" y="3641"/>
                  </a:lnTo>
                  <a:lnTo>
                    <a:pt x="1404" y="3595"/>
                  </a:lnTo>
                  <a:lnTo>
                    <a:pt x="1415" y="3549"/>
                  </a:lnTo>
                  <a:lnTo>
                    <a:pt x="1415" y="3549"/>
                  </a:lnTo>
                  <a:lnTo>
                    <a:pt x="1427" y="3482"/>
                  </a:lnTo>
                  <a:lnTo>
                    <a:pt x="1437" y="3415"/>
                  </a:lnTo>
                  <a:lnTo>
                    <a:pt x="1446" y="3348"/>
                  </a:lnTo>
                  <a:lnTo>
                    <a:pt x="1453" y="3280"/>
                  </a:lnTo>
                  <a:lnTo>
                    <a:pt x="1453" y="3280"/>
                  </a:lnTo>
                  <a:lnTo>
                    <a:pt x="1461" y="3215"/>
                  </a:lnTo>
                  <a:lnTo>
                    <a:pt x="1465" y="3148"/>
                  </a:lnTo>
                  <a:lnTo>
                    <a:pt x="1468" y="3083"/>
                  </a:lnTo>
                  <a:lnTo>
                    <a:pt x="1468" y="3048"/>
                  </a:lnTo>
                  <a:lnTo>
                    <a:pt x="1467" y="3016"/>
                  </a:lnTo>
                  <a:lnTo>
                    <a:pt x="1467" y="3016"/>
                  </a:lnTo>
                  <a:lnTo>
                    <a:pt x="1465" y="2965"/>
                  </a:lnTo>
                  <a:lnTo>
                    <a:pt x="1465" y="2940"/>
                  </a:lnTo>
                  <a:lnTo>
                    <a:pt x="1467" y="2915"/>
                  </a:lnTo>
                  <a:lnTo>
                    <a:pt x="1467" y="2915"/>
                  </a:lnTo>
                  <a:lnTo>
                    <a:pt x="1473" y="2829"/>
                  </a:lnTo>
                  <a:lnTo>
                    <a:pt x="1480" y="2743"/>
                  </a:lnTo>
                  <a:lnTo>
                    <a:pt x="1499" y="2570"/>
                  </a:lnTo>
                  <a:lnTo>
                    <a:pt x="1499" y="2570"/>
                  </a:lnTo>
                  <a:lnTo>
                    <a:pt x="1557" y="2070"/>
                  </a:lnTo>
                  <a:lnTo>
                    <a:pt x="1586" y="1819"/>
                  </a:lnTo>
                  <a:lnTo>
                    <a:pt x="1599" y="1694"/>
                  </a:lnTo>
                  <a:lnTo>
                    <a:pt x="1611" y="1569"/>
                  </a:lnTo>
                  <a:lnTo>
                    <a:pt x="1611" y="1569"/>
                  </a:lnTo>
                  <a:lnTo>
                    <a:pt x="1620" y="1461"/>
                  </a:lnTo>
                  <a:lnTo>
                    <a:pt x="1629" y="1353"/>
                  </a:lnTo>
                  <a:lnTo>
                    <a:pt x="1635" y="1243"/>
                  </a:lnTo>
                  <a:lnTo>
                    <a:pt x="1638" y="1134"/>
                  </a:lnTo>
                  <a:lnTo>
                    <a:pt x="1638" y="1134"/>
                  </a:lnTo>
                  <a:lnTo>
                    <a:pt x="1638" y="1075"/>
                  </a:lnTo>
                  <a:lnTo>
                    <a:pt x="1635" y="1016"/>
                  </a:lnTo>
                  <a:lnTo>
                    <a:pt x="1630" y="956"/>
                  </a:lnTo>
                  <a:lnTo>
                    <a:pt x="1623" y="897"/>
                  </a:lnTo>
                  <a:lnTo>
                    <a:pt x="1614" y="837"/>
                  </a:lnTo>
                  <a:lnTo>
                    <a:pt x="1602" y="780"/>
                  </a:lnTo>
                  <a:lnTo>
                    <a:pt x="1589" y="720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51" y="594"/>
                  </a:lnTo>
                  <a:lnTo>
                    <a:pt x="1540" y="560"/>
                  </a:lnTo>
                  <a:lnTo>
                    <a:pt x="1526" y="524"/>
                  </a:lnTo>
                  <a:lnTo>
                    <a:pt x="1511" y="490"/>
                  </a:lnTo>
                  <a:lnTo>
                    <a:pt x="1496" y="457"/>
                  </a:lnTo>
                  <a:lnTo>
                    <a:pt x="1480" y="423"/>
                  </a:lnTo>
                  <a:lnTo>
                    <a:pt x="1462" y="391"/>
                  </a:lnTo>
                  <a:lnTo>
                    <a:pt x="1444" y="359"/>
                  </a:lnTo>
                  <a:lnTo>
                    <a:pt x="1424" y="328"/>
                  </a:lnTo>
                  <a:lnTo>
                    <a:pt x="1401" y="298"/>
                  </a:lnTo>
                  <a:lnTo>
                    <a:pt x="1379" y="270"/>
                  </a:lnTo>
                  <a:lnTo>
                    <a:pt x="1354" y="244"/>
                  </a:lnTo>
                  <a:lnTo>
                    <a:pt x="1327" y="218"/>
                  </a:lnTo>
                  <a:lnTo>
                    <a:pt x="1299" y="196"/>
                  </a:lnTo>
                  <a:lnTo>
                    <a:pt x="1269" y="174"/>
                  </a:lnTo>
                  <a:lnTo>
                    <a:pt x="1269" y="174"/>
                  </a:lnTo>
                  <a:lnTo>
                    <a:pt x="1240" y="156"/>
                  </a:lnTo>
                  <a:lnTo>
                    <a:pt x="1208" y="140"/>
                  </a:lnTo>
                  <a:lnTo>
                    <a:pt x="1174" y="125"/>
                  </a:lnTo>
                  <a:lnTo>
                    <a:pt x="1142" y="113"/>
                  </a:lnTo>
                  <a:lnTo>
                    <a:pt x="1107" y="101"/>
                  </a:lnTo>
                  <a:lnTo>
                    <a:pt x="1072" y="92"/>
                  </a:lnTo>
                  <a:lnTo>
                    <a:pt x="1003" y="73"/>
                  </a:lnTo>
                  <a:lnTo>
                    <a:pt x="1003" y="73"/>
                  </a:lnTo>
                  <a:lnTo>
                    <a:pt x="932" y="56"/>
                  </a:lnTo>
                  <a:lnTo>
                    <a:pt x="861" y="42"/>
                  </a:lnTo>
                  <a:lnTo>
                    <a:pt x="790" y="28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654" y="7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86" y="0"/>
                  </a:lnTo>
                  <a:lnTo>
                    <a:pt x="582" y="1"/>
                  </a:lnTo>
                  <a:lnTo>
                    <a:pt x="579" y="3"/>
                  </a:lnTo>
                  <a:lnTo>
                    <a:pt x="576" y="4"/>
                  </a:lnTo>
                  <a:lnTo>
                    <a:pt x="573" y="12"/>
                  </a:lnTo>
                  <a:lnTo>
                    <a:pt x="571" y="19"/>
                  </a:lnTo>
                  <a:lnTo>
                    <a:pt x="573" y="27"/>
                  </a:lnTo>
                  <a:lnTo>
                    <a:pt x="576" y="34"/>
                  </a:lnTo>
                  <a:lnTo>
                    <a:pt x="582" y="39"/>
                  </a:lnTo>
                  <a:lnTo>
                    <a:pt x="586" y="40"/>
                  </a:lnTo>
                  <a:lnTo>
                    <a:pt x="591" y="42"/>
                  </a:lnTo>
                  <a:lnTo>
                    <a:pt x="591" y="42"/>
                  </a:lnTo>
                  <a:lnTo>
                    <a:pt x="657" y="49"/>
                  </a:lnTo>
                  <a:lnTo>
                    <a:pt x="724" y="58"/>
                  </a:lnTo>
                  <a:lnTo>
                    <a:pt x="790" y="68"/>
                  </a:lnTo>
                  <a:lnTo>
                    <a:pt x="856" y="82"/>
                  </a:lnTo>
                  <a:lnTo>
                    <a:pt x="922" y="95"/>
                  </a:lnTo>
                  <a:lnTo>
                    <a:pt x="987" y="111"/>
                  </a:lnTo>
                  <a:lnTo>
                    <a:pt x="1051" y="129"/>
                  </a:lnTo>
                  <a:lnTo>
                    <a:pt x="1115" y="148"/>
                  </a:lnTo>
                  <a:lnTo>
                    <a:pt x="1115" y="148"/>
                  </a:lnTo>
                  <a:lnTo>
                    <a:pt x="1152" y="163"/>
                  </a:lnTo>
                  <a:lnTo>
                    <a:pt x="1186" y="178"/>
                  </a:lnTo>
                  <a:lnTo>
                    <a:pt x="1220" y="194"/>
                  </a:lnTo>
                  <a:lnTo>
                    <a:pt x="1251" y="214"/>
                  </a:lnTo>
                  <a:lnTo>
                    <a:pt x="1281" y="236"/>
                  </a:lnTo>
                  <a:lnTo>
                    <a:pt x="1309" y="260"/>
                  </a:lnTo>
                  <a:lnTo>
                    <a:pt x="1338" y="288"/>
                  </a:lnTo>
                  <a:lnTo>
                    <a:pt x="1363" y="318"/>
                  </a:lnTo>
                  <a:lnTo>
                    <a:pt x="1363" y="318"/>
                  </a:lnTo>
                  <a:lnTo>
                    <a:pt x="1390" y="353"/>
                  </a:lnTo>
                  <a:lnTo>
                    <a:pt x="1415" y="392"/>
                  </a:lnTo>
                  <a:lnTo>
                    <a:pt x="1437" y="432"/>
                  </a:lnTo>
                  <a:lnTo>
                    <a:pt x="1458" y="472"/>
                  </a:lnTo>
                  <a:lnTo>
                    <a:pt x="1477" y="514"/>
                  </a:lnTo>
                  <a:lnTo>
                    <a:pt x="1493" y="557"/>
                  </a:lnTo>
                  <a:lnTo>
                    <a:pt x="1508" y="600"/>
                  </a:lnTo>
                  <a:lnTo>
                    <a:pt x="1523" y="643"/>
                  </a:lnTo>
                  <a:lnTo>
                    <a:pt x="1523" y="643"/>
                  </a:lnTo>
                  <a:lnTo>
                    <a:pt x="1543" y="708"/>
                  </a:lnTo>
                  <a:lnTo>
                    <a:pt x="1557" y="775"/>
                  </a:lnTo>
                  <a:lnTo>
                    <a:pt x="1571" y="842"/>
                  </a:lnTo>
                  <a:lnTo>
                    <a:pt x="1581" y="909"/>
                  </a:lnTo>
                  <a:lnTo>
                    <a:pt x="1589" y="976"/>
                  </a:lnTo>
                  <a:lnTo>
                    <a:pt x="1594" y="1044"/>
                  </a:lnTo>
                  <a:lnTo>
                    <a:pt x="1596" y="1111"/>
                  </a:lnTo>
                  <a:lnTo>
                    <a:pt x="1594" y="1179"/>
                  </a:lnTo>
                  <a:lnTo>
                    <a:pt x="1594" y="1179"/>
                  </a:lnTo>
                  <a:lnTo>
                    <a:pt x="1593" y="1246"/>
                  </a:lnTo>
                  <a:lnTo>
                    <a:pt x="1589" y="1311"/>
                  </a:lnTo>
                  <a:lnTo>
                    <a:pt x="1580" y="1442"/>
                  </a:lnTo>
                  <a:lnTo>
                    <a:pt x="1568" y="1574"/>
                  </a:lnTo>
                  <a:lnTo>
                    <a:pt x="1556" y="1705"/>
                  </a:lnTo>
                  <a:lnTo>
                    <a:pt x="1556" y="1705"/>
                  </a:lnTo>
                  <a:lnTo>
                    <a:pt x="1541" y="1841"/>
                  </a:lnTo>
                  <a:lnTo>
                    <a:pt x="1526" y="1976"/>
                  </a:lnTo>
                  <a:lnTo>
                    <a:pt x="1493" y="2248"/>
                  </a:lnTo>
                  <a:lnTo>
                    <a:pt x="1462" y="2520"/>
                  </a:lnTo>
                  <a:lnTo>
                    <a:pt x="1447" y="2655"/>
                  </a:lnTo>
                  <a:lnTo>
                    <a:pt x="1434" y="2792"/>
                  </a:lnTo>
                  <a:lnTo>
                    <a:pt x="1434" y="2792"/>
                  </a:lnTo>
                  <a:lnTo>
                    <a:pt x="1427" y="2869"/>
                  </a:lnTo>
                  <a:lnTo>
                    <a:pt x="1425" y="2907"/>
                  </a:lnTo>
                  <a:lnTo>
                    <a:pt x="1424" y="2947"/>
                  </a:lnTo>
                  <a:lnTo>
                    <a:pt x="1424" y="2947"/>
                  </a:lnTo>
                  <a:lnTo>
                    <a:pt x="1424" y="2991"/>
                  </a:lnTo>
                  <a:lnTo>
                    <a:pt x="1424" y="3034"/>
                  </a:lnTo>
                  <a:lnTo>
                    <a:pt x="1425" y="3077"/>
                  </a:lnTo>
                  <a:lnTo>
                    <a:pt x="1425" y="3121"/>
                  </a:lnTo>
                  <a:lnTo>
                    <a:pt x="1425" y="3121"/>
                  </a:lnTo>
                  <a:lnTo>
                    <a:pt x="1421" y="3204"/>
                  </a:lnTo>
                  <a:lnTo>
                    <a:pt x="1412" y="3286"/>
                  </a:lnTo>
                  <a:lnTo>
                    <a:pt x="1401" y="3369"/>
                  </a:lnTo>
                  <a:lnTo>
                    <a:pt x="1390" y="3451"/>
                  </a:lnTo>
                  <a:lnTo>
                    <a:pt x="1390" y="3451"/>
                  </a:lnTo>
                  <a:lnTo>
                    <a:pt x="1381" y="3506"/>
                  </a:lnTo>
                  <a:lnTo>
                    <a:pt x="1370" y="3561"/>
                  </a:lnTo>
                  <a:lnTo>
                    <a:pt x="1360" y="3614"/>
                  </a:lnTo>
                  <a:lnTo>
                    <a:pt x="1346" y="3668"/>
                  </a:lnTo>
                  <a:lnTo>
                    <a:pt x="1346" y="3668"/>
                  </a:lnTo>
                  <a:lnTo>
                    <a:pt x="1341" y="3691"/>
                  </a:lnTo>
                  <a:lnTo>
                    <a:pt x="1336" y="3714"/>
                  </a:lnTo>
                  <a:lnTo>
                    <a:pt x="1333" y="3737"/>
                  </a:lnTo>
                  <a:lnTo>
                    <a:pt x="1330" y="3760"/>
                  </a:lnTo>
                  <a:lnTo>
                    <a:pt x="1329" y="3807"/>
                  </a:lnTo>
                  <a:lnTo>
                    <a:pt x="1329" y="3855"/>
                  </a:lnTo>
                  <a:lnTo>
                    <a:pt x="1330" y="3902"/>
                  </a:lnTo>
                  <a:lnTo>
                    <a:pt x="1335" y="3950"/>
                  </a:lnTo>
                  <a:lnTo>
                    <a:pt x="1342" y="4043"/>
                  </a:lnTo>
                  <a:lnTo>
                    <a:pt x="1342" y="4043"/>
                  </a:lnTo>
                  <a:lnTo>
                    <a:pt x="1346" y="4092"/>
                  </a:lnTo>
                  <a:lnTo>
                    <a:pt x="1349" y="4141"/>
                  </a:lnTo>
                  <a:lnTo>
                    <a:pt x="1349" y="4190"/>
                  </a:lnTo>
                  <a:lnTo>
                    <a:pt x="1348" y="4216"/>
                  </a:lnTo>
                  <a:lnTo>
                    <a:pt x="1346" y="4239"/>
                  </a:lnTo>
                  <a:lnTo>
                    <a:pt x="1346" y="4239"/>
                  </a:lnTo>
                  <a:lnTo>
                    <a:pt x="1345" y="4254"/>
                  </a:lnTo>
                  <a:lnTo>
                    <a:pt x="1342" y="4269"/>
                  </a:lnTo>
                  <a:lnTo>
                    <a:pt x="1342" y="4269"/>
                  </a:lnTo>
                  <a:lnTo>
                    <a:pt x="1339" y="4275"/>
                  </a:lnTo>
                  <a:lnTo>
                    <a:pt x="1335" y="4279"/>
                  </a:lnTo>
                  <a:lnTo>
                    <a:pt x="1330" y="4281"/>
                  </a:lnTo>
                  <a:lnTo>
                    <a:pt x="1326" y="4279"/>
                  </a:lnTo>
                  <a:lnTo>
                    <a:pt x="1320" y="4276"/>
                  </a:lnTo>
                  <a:lnTo>
                    <a:pt x="1315" y="4273"/>
                  </a:lnTo>
                  <a:lnTo>
                    <a:pt x="1305" y="4265"/>
                  </a:lnTo>
                  <a:lnTo>
                    <a:pt x="1305" y="4265"/>
                  </a:lnTo>
                  <a:lnTo>
                    <a:pt x="1280" y="4244"/>
                  </a:lnTo>
                  <a:lnTo>
                    <a:pt x="1266" y="4232"/>
                  </a:lnTo>
                  <a:lnTo>
                    <a:pt x="1253" y="4223"/>
                  </a:lnTo>
                  <a:lnTo>
                    <a:pt x="1253" y="4223"/>
                  </a:lnTo>
                  <a:lnTo>
                    <a:pt x="1220" y="4201"/>
                  </a:lnTo>
                  <a:lnTo>
                    <a:pt x="1183" y="4181"/>
                  </a:lnTo>
                  <a:lnTo>
                    <a:pt x="1146" y="4165"/>
                  </a:lnTo>
                  <a:lnTo>
                    <a:pt x="1107" y="4150"/>
                  </a:lnTo>
                  <a:lnTo>
                    <a:pt x="1069" y="4137"/>
                  </a:lnTo>
                  <a:lnTo>
                    <a:pt x="1029" y="4126"/>
                  </a:lnTo>
                  <a:lnTo>
                    <a:pt x="989" y="4118"/>
                  </a:lnTo>
                  <a:lnTo>
                    <a:pt x="950" y="4112"/>
                  </a:lnTo>
                  <a:lnTo>
                    <a:pt x="950" y="4112"/>
                  </a:lnTo>
                  <a:lnTo>
                    <a:pt x="928" y="4109"/>
                  </a:lnTo>
                  <a:lnTo>
                    <a:pt x="907" y="4109"/>
                  </a:lnTo>
                  <a:lnTo>
                    <a:pt x="886" y="4109"/>
                  </a:lnTo>
                  <a:lnTo>
                    <a:pt x="865" y="4110"/>
                  </a:lnTo>
                  <a:lnTo>
                    <a:pt x="845" y="4113"/>
                  </a:lnTo>
                  <a:lnTo>
                    <a:pt x="824" y="4118"/>
                  </a:lnTo>
                  <a:lnTo>
                    <a:pt x="803" y="4125"/>
                  </a:lnTo>
                  <a:lnTo>
                    <a:pt x="784" y="4132"/>
                  </a:lnTo>
                  <a:lnTo>
                    <a:pt x="784" y="4132"/>
                  </a:lnTo>
                  <a:lnTo>
                    <a:pt x="766" y="4140"/>
                  </a:lnTo>
                  <a:lnTo>
                    <a:pt x="749" y="4149"/>
                  </a:lnTo>
                  <a:lnTo>
                    <a:pt x="718" y="4170"/>
                  </a:lnTo>
                  <a:lnTo>
                    <a:pt x="689" y="4192"/>
                  </a:lnTo>
                  <a:lnTo>
                    <a:pt x="660" y="4216"/>
                  </a:lnTo>
                  <a:lnTo>
                    <a:pt x="660" y="4216"/>
                  </a:lnTo>
                  <a:lnTo>
                    <a:pt x="634" y="4241"/>
                  </a:lnTo>
                  <a:lnTo>
                    <a:pt x="610" y="4268"/>
                  </a:lnTo>
                  <a:lnTo>
                    <a:pt x="610" y="4268"/>
                  </a:lnTo>
                  <a:lnTo>
                    <a:pt x="625" y="4262"/>
                  </a:lnTo>
                  <a:lnTo>
                    <a:pt x="625" y="4262"/>
                  </a:lnTo>
                  <a:lnTo>
                    <a:pt x="478" y="4279"/>
                  </a:lnTo>
                  <a:lnTo>
                    <a:pt x="405" y="4290"/>
                  </a:lnTo>
                  <a:lnTo>
                    <a:pt x="332" y="4300"/>
                  </a:lnTo>
                  <a:lnTo>
                    <a:pt x="332" y="4300"/>
                  </a:lnTo>
                  <a:lnTo>
                    <a:pt x="298" y="4306"/>
                  </a:lnTo>
                  <a:lnTo>
                    <a:pt x="262" y="4314"/>
                  </a:lnTo>
                  <a:lnTo>
                    <a:pt x="228" y="4321"/>
                  </a:lnTo>
                  <a:lnTo>
                    <a:pt x="193" y="4327"/>
                  </a:lnTo>
                  <a:lnTo>
                    <a:pt x="193" y="4327"/>
                  </a:lnTo>
                  <a:lnTo>
                    <a:pt x="173" y="4328"/>
                  </a:lnTo>
                  <a:lnTo>
                    <a:pt x="163" y="4328"/>
                  </a:lnTo>
                  <a:lnTo>
                    <a:pt x="152" y="4327"/>
                  </a:lnTo>
                  <a:lnTo>
                    <a:pt x="142" y="4324"/>
                  </a:lnTo>
                  <a:lnTo>
                    <a:pt x="133" y="4321"/>
                  </a:lnTo>
                  <a:lnTo>
                    <a:pt x="126" y="4315"/>
                  </a:lnTo>
                  <a:lnTo>
                    <a:pt x="118" y="4308"/>
                  </a:lnTo>
                  <a:lnTo>
                    <a:pt x="118" y="4308"/>
                  </a:lnTo>
                  <a:lnTo>
                    <a:pt x="112" y="4299"/>
                  </a:lnTo>
                  <a:lnTo>
                    <a:pt x="108" y="4287"/>
                  </a:lnTo>
                  <a:lnTo>
                    <a:pt x="106" y="4276"/>
                  </a:lnTo>
                  <a:lnTo>
                    <a:pt x="105" y="4265"/>
                  </a:lnTo>
                  <a:lnTo>
                    <a:pt x="103" y="4239"/>
                  </a:lnTo>
                  <a:lnTo>
                    <a:pt x="103" y="4217"/>
                  </a:lnTo>
                  <a:lnTo>
                    <a:pt x="103" y="4217"/>
                  </a:lnTo>
                  <a:lnTo>
                    <a:pt x="99" y="4162"/>
                  </a:lnTo>
                  <a:lnTo>
                    <a:pt x="95" y="4109"/>
                  </a:lnTo>
                  <a:lnTo>
                    <a:pt x="89" y="4055"/>
                  </a:lnTo>
                  <a:lnTo>
                    <a:pt x="81" y="4000"/>
                  </a:lnTo>
                  <a:lnTo>
                    <a:pt x="65" y="3893"/>
                  </a:lnTo>
                  <a:lnTo>
                    <a:pt x="50" y="3786"/>
                  </a:lnTo>
                  <a:lnTo>
                    <a:pt x="50" y="3786"/>
                  </a:lnTo>
                  <a:lnTo>
                    <a:pt x="46" y="3761"/>
                  </a:lnTo>
                  <a:lnTo>
                    <a:pt x="43" y="3736"/>
                  </a:lnTo>
                  <a:lnTo>
                    <a:pt x="41" y="3709"/>
                  </a:lnTo>
                  <a:lnTo>
                    <a:pt x="43" y="3684"/>
                  </a:lnTo>
                  <a:lnTo>
                    <a:pt x="43" y="3684"/>
                  </a:lnTo>
                  <a:lnTo>
                    <a:pt x="44" y="3648"/>
                  </a:lnTo>
                  <a:lnTo>
                    <a:pt x="49" y="3611"/>
                  </a:lnTo>
                  <a:lnTo>
                    <a:pt x="53" y="3576"/>
                  </a:lnTo>
                  <a:lnTo>
                    <a:pt x="56" y="3540"/>
                  </a:lnTo>
                  <a:lnTo>
                    <a:pt x="56" y="3540"/>
                  </a:lnTo>
                  <a:lnTo>
                    <a:pt x="57" y="3509"/>
                  </a:lnTo>
                  <a:lnTo>
                    <a:pt x="57" y="3478"/>
                  </a:lnTo>
                  <a:lnTo>
                    <a:pt x="54" y="3448"/>
                  </a:lnTo>
                  <a:lnTo>
                    <a:pt x="49" y="3418"/>
                  </a:lnTo>
                  <a:lnTo>
                    <a:pt x="49" y="3418"/>
                  </a:lnTo>
                  <a:lnTo>
                    <a:pt x="46" y="3393"/>
                  </a:lnTo>
                  <a:lnTo>
                    <a:pt x="44" y="3368"/>
                  </a:lnTo>
                  <a:lnTo>
                    <a:pt x="44" y="3368"/>
                  </a:lnTo>
                  <a:lnTo>
                    <a:pt x="44" y="3316"/>
                  </a:lnTo>
                  <a:lnTo>
                    <a:pt x="46" y="3265"/>
                  </a:lnTo>
                  <a:lnTo>
                    <a:pt x="47" y="3213"/>
                  </a:lnTo>
                  <a:lnTo>
                    <a:pt x="50" y="3161"/>
                  </a:lnTo>
                  <a:lnTo>
                    <a:pt x="59" y="3059"/>
                  </a:lnTo>
                  <a:lnTo>
                    <a:pt x="66" y="2956"/>
                  </a:lnTo>
                  <a:lnTo>
                    <a:pt x="66" y="2956"/>
                  </a:lnTo>
                  <a:lnTo>
                    <a:pt x="72" y="2849"/>
                  </a:lnTo>
                  <a:lnTo>
                    <a:pt x="75" y="2743"/>
                  </a:lnTo>
                  <a:lnTo>
                    <a:pt x="77" y="2636"/>
                  </a:lnTo>
                  <a:lnTo>
                    <a:pt x="77" y="2582"/>
                  </a:lnTo>
                  <a:lnTo>
                    <a:pt x="75" y="2529"/>
                  </a:lnTo>
                  <a:lnTo>
                    <a:pt x="75" y="2529"/>
                  </a:lnTo>
                  <a:lnTo>
                    <a:pt x="66" y="2306"/>
                  </a:lnTo>
                  <a:lnTo>
                    <a:pt x="63" y="2193"/>
                  </a:lnTo>
                  <a:lnTo>
                    <a:pt x="62" y="2082"/>
                  </a:lnTo>
                  <a:lnTo>
                    <a:pt x="62" y="2082"/>
                  </a:lnTo>
                  <a:lnTo>
                    <a:pt x="60" y="1979"/>
                  </a:lnTo>
                  <a:lnTo>
                    <a:pt x="62" y="1877"/>
                  </a:lnTo>
                  <a:lnTo>
                    <a:pt x="62" y="1877"/>
                  </a:lnTo>
                  <a:lnTo>
                    <a:pt x="63" y="1813"/>
                  </a:lnTo>
                  <a:lnTo>
                    <a:pt x="66" y="1780"/>
                  </a:lnTo>
                  <a:lnTo>
                    <a:pt x="68" y="1765"/>
                  </a:lnTo>
                  <a:lnTo>
                    <a:pt x="71" y="1751"/>
                  </a:lnTo>
                  <a:lnTo>
                    <a:pt x="71" y="1751"/>
                  </a:lnTo>
                  <a:lnTo>
                    <a:pt x="77" y="1727"/>
                  </a:lnTo>
                  <a:lnTo>
                    <a:pt x="80" y="1705"/>
                  </a:lnTo>
                  <a:lnTo>
                    <a:pt x="83" y="1681"/>
                  </a:lnTo>
                  <a:lnTo>
                    <a:pt x="84" y="1659"/>
                  </a:lnTo>
                  <a:lnTo>
                    <a:pt x="84" y="1636"/>
                  </a:lnTo>
                  <a:lnTo>
                    <a:pt x="83" y="1614"/>
                  </a:lnTo>
                  <a:lnTo>
                    <a:pt x="78" y="1567"/>
                  </a:lnTo>
                  <a:lnTo>
                    <a:pt x="78" y="1567"/>
                  </a:lnTo>
                  <a:lnTo>
                    <a:pt x="71" y="1516"/>
                  </a:lnTo>
                  <a:lnTo>
                    <a:pt x="62" y="1466"/>
                  </a:lnTo>
                  <a:lnTo>
                    <a:pt x="53" y="1415"/>
                  </a:lnTo>
                  <a:lnTo>
                    <a:pt x="52" y="1390"/>
                  </a:lnTo>
                  <a:lnTo>
                    <a:pt x="50" y="1365"/>
                  </a:lnTo>
                  <a:lnTo>
                    <a:pt x="50" y="1365"/>
                  </a:lnTo>
                  <a:lnTo>
                    <a:pt x="52" y="1322"/>
                  </a:lnTo>
                  <a:lnTo>
                    <a:pt x="54" y="1278"/>
                  </a:lnTo>
                  <a:lnTo>
                    <a:pt x="59" y="1234"/>
                  </a:lnTo>
                  <a:lnTo>
                    <a:pt x="66" y="1191"/>
                  </a:lnTo>
                  <a:lnTo>
                    <a:pt x="81" y="1105"/>
                  </a:lnTo>
                  <a:lnTo>
                    <a:pt x="99" y="1020"/>
                  </a:lnTo>
                  <a:lnTo>
                    <a:pt x="99" y="1020"/>
                  </a:lnTo>
                  <a:lnTo>
                    <a:pt x="105" y="992"/>
                  </a:lnTo>
                  <a:lnTo>
                    <a:pt x="105" y="992"/>
                  </a:lnTo>
                  <a:lnTo>
                    <a:pt x="105" y="987"/>
                  </a:lnTo>
                  <a:lnTo>
                    <a:pt x="105" y="983"/>
                  </a:lnTo>
                  <a:lnTo>
                    <a:pt x="101" y="976"/>
                  </a:lnTo>
                  <a:lnTo>
                    <a:pt x="96" y="970"/>
                  </a:lnTo>
                  <a:lnTo>
                    <a:pt x="89" y="967"/>
                  </a:lnTo>
                  <a:lnTo>
                    <a:pt x="81" y="965"/>
                  </a:lnTo>
                  <a:lnTo>
                    <a:pt x="74" y="968"/>
                  </a:lnTo>
                  <a:lnTo>
                    <a:pt x="71" y="970"/>
                  </a:lnTo>
                  <a:lnTo>
                    <a:pt x="68" y="973"/>
                  </a:lnTo>
                  <a:lnTo>
                    <a:pt x="65" y="976"/>
                  </a:lnTo>
                  <a:lnTo>
                    <a:pt x="65" y="980"/>
                  </a:lnTo>
                  <a:lnTo>
                    <a:pt x="65" y="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53">
              <a:extLst>
                <a:ext uri="{FF2B5EF4-FFF2-40B4-BE49-F238E27FC236}">
                  <a16:creationId xmlns:a16="http://schemas.microsoft.com/office/drawing/2014/main" id="{73746392-941F-83E3-73A1-482A8C83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880"/>
              <a:ext cx="553" cy="44"/>
            </a:xfrm>
            <a:custGeom>
              <a:avLst/>
              <a:gdLst>
                <a:gd name="T0" fmla="*/ 32 w 1659"/>
                <a:gd name="T1" fmla="*/ 127 h 133"/>
                <a:gd name="T2" fmla="*/ 101 w 1659"/>
                <a:gd name="T3" fmla="*/ 98 h 133"/>
                <a:gd name="T4" fmla="*/ 173 w 1659"/>
                <a:gd name="T5" fmla="*/ 78 h 133"/>
                <a:gd name="T6" fmla="*/ 248 w 1659"/>
                <a:gd name="T7" fmla="*/ 61 h 133"/>
                <a:gd name="T8" fmla="*/ 324 w 1659"/>
                <a:gd name="T9" fmla="*/ 51 h 133"/>
                <a:gd name="T10" fmla="*/ 401 w 1659"/>
                <a:gd name="T11" fmla="*/ 45 h 133"/>
                <a:gd name="T12" fmla="*/ 479 w 1659"/>
                <a:gd name="T13" fmla="*/ 44 h 133"/>
                <a:gd name="T14" fmla="*/ 630 w 1659"/>
                <a:gd name="T15" fmla="*/ 51 h 133"/>
                <a:gd name="T16" fmla="*/ 724 w 1659"/>
                <a:gd name="T17" fmla="*/ 60 h 133"/>
                <a:gd name="T18" fmla="*/ 1004 w 1659"/>
                <a:gd name="T19" fmla="*/ 94 h 133"/>
                <a:gd name="T20" fmla="*/ 1160 w 1659"/>
                <a:gd name="T21" fmla="*/ 115 h 133"/>
                <a:gd name="T22" fmla="*/ 1278 w 1659"/>
                <a:gd name="T23" fmla="*/ 127 h 133"/>
                <a:gd name="T24" fmla="*/ 1318 w 1659"/>
                <a:gd name="T25" fmla="*/ 128 h 133"/>
                <a:gd name="T26" fmla="*/ 1478 w 1659"/>
                <a:gd name="T27" fmla="*/ 133 h 133"/>
                <a:gd name="T28" fmla="*/ 1640 w 1659"/>
                <a:gd name="T29" fmla="*/ 130 h 133"/>
                <a:gd name="T30" fmla="*/ 1644 w 1659"/>
                <a:gd name="T31" fmla="*/ 128 h 133"/>
                <a:gd name="T32" fmla="*/ 1655 w 1659"/>
                <a:gd name="T33" fmla="*/ 122 h 133"/>
                <a:gd name="T34" fmla="*/ 1659 w 1659"/>
                <a:gd name="T35" fmla="*/ 109 h 133"/>
                <a:gd name="T36" fmla="*/ 1655 w 1659"/>
                <a:gd name="T37" fmla="*/ 94 h 133"/>
                <a:gd name="T38" fmla="*/ 1649 w 1659"/>
                <a:gd name="T39" fmla="*/ 90 h 133"/>
                <a:gd name="T40" fmla="*/ 1640 w 1659"/>
                <a:gd name="T41" fmla="*/ 88 h 133"/>
                <a:gd name="T42" fmla="*/ 1564 w 1659"/>
                <a:gd name="T43" fmla="*/ 90 h 133"/>
                <a:gd name="T44" fmla="*/ 1337 w 1659"/>
                <a:gd name="T45" fmla="*/ 88 h 133"/>
                <a:gd name="T46" fmla="*/ 1298 w 1659"/>
                <a:gd name="T47" fmla="*/ 87 h 133"/>
                <a:gd name="T48" fmla="*/ 1185 w 1659"/>
                <a:gd name="T49" fmla="*/ 76 h 133"/>
                <a:gd name="T50" fmla="*/ 1034 w 1659"/>
                <a:gd name="T51" fmla="*/ 57 h 133"/>
                <a:gd name="T52" fmla="*/ 844 w 1659"/>
                <a:gd name="T53" fmla="*/ 33 h 133"/>
                <a:gd name="T54" fmla="*/ 654 w 1659"/>
                <a:gd name="T55" fmla="*/ 11 h 133"/>
                <a:gd name="T56" fmla="*/ 568 w 1659"/>
                <a:gd name="T57" fmla="*/ 5 h 133"/>
                <a:gd name="T58" fmla="*/ 483 w 1659"/>
                <a:gd name="T59" fmla="*/ 0 h 133"/>
                <a:gd name="T60" fmla="*/ 398 w 1659"/>
                <a:gd name="T61" fmla="*/ 3 h 133"/>
                <a:gd name="T62" fmla="*/ 312 w 1659"/>
                <a:gd name="T63" fmla="*/ 11 h 133"/>
                <a:gd name="T64" fmla="*/ 274 w 1659"/>
                <a:gd name="T65" fmla="*/ 17 h 133"/>
                <a:gd name="T66" fmla="*/ 196 w 1659"/>
                <a:gd name="T67" fmla="*/ 30 h 133"/>
                <a:gd name="T68" fmla="*/ 121 w 1659"/>
                <a:gd name="T69" fmla="*/ 49 h 133"/>
                <a:gd name="T70" fmla="*/ 46 w 1659"/>
                <a:gd name="T71" fmla="*/ 76 h 133"/>
                <a:gd name="T72" fmla="*/ 11 w 1659"/>
                <a:gd name="T73" fmla="*/ 91 h 133"/>
                <a:gd name="T74" fmla="*/ 3 w 1659"/>
                <a:gd name="T75" fmla="*/ 96 h 133"/>
                <a:gd name="T76" fmla="*/ 0 w 1659"/>
                <a:gd name="T77" fmla="*/ 103 h 133"/>
                <a:gd name="T78" fmla="*/ 2 w 1659"/>
                <a:gd name="T79" fmla="*/ 116 h 133"/>
                <a:gd name="T80" fmla="*/ 14 w 1659"/>
                <a:gd name="T81" fmla="*/ 127 h 133"/>
                <a:gd name="T82" fmla="*/ 27 w 1659"/>
                <a:gd name="T83" fmla="*/ 128 h 133"/>
                <a:gd name="T84" fmla="*/ 32 w 1659"/>
                <a:gd name="T85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59" h="133">
                  <a:moveTo>
                    <a:pt x="32" y="127"/>
                  </a:moveTo>
                  <a:lnTo>
                    <a:pt x="32" y="127"/>
                  </a:lnTo>
                  <a:lnTo>
                    <a:pt x="66" y="112"/>
                  </a:lnTo>
                  <a:lnTo>
                    <a:pt x="101" y="98"/>
                  </a:lnTo>
                  <a:lnTo>
                    <a:pt x="137" y="87"/>
                  </a:lnTo>
                  <a:lnTo>
                    <a:pt x="173" y="78"/>
                  </a:lnTo>
                  <a:lnTo>
                    <a:pt x="210" y="69"/>
                  </a:lnTo>
                  <a:lnTo>
                    <a:pt x="248" y="61"/>
                  </a:lnTo>
                  <a:lnTo>
                    <a:pt x="286" y="55"/>
                  </a:lnTo>
                  <a:lnTo>
                    <a:pt x="324" y="51"/>
                  </a:lnTo>
                  <a:lnTo>
                    <a:pt x="363" y="48"/>
                  </a:lnTo>
                  <a:lnTo>
                    <a:pt x="401" y="45"/>
                  </a:lnTo>
                  <a:lnTo>
                    <a:pt x="440" y="44"/>
                  </a:lnTo>
                  <a:lnTo>
                    <a:pt x="479" y="44"/>
                  </a:lnTo>
                  <a:lnTo>
                    <a:pt x="554" y="45"/>
                  </a:lnTo>
                  <a:lnTo>
                    <a:pt x="630" y="51"/>
                  </a:lnTo>
                  <a:lnTo>
                    <a:pt x="630" y="51"/>
                  </a:lnTo>
                  <a:lnTo>
                    <a:pt x="724" y="60"/>
                  </a:lnTo>
                  <a:lnTo>
                    <a:pt x="817" y="70"/>
                  </a:lnTo>
                  <a:lnTo>
                    <a:pt x="1004" y="94"/>
                  </a:lnTo>
                  <a:lnTo>
                    <a:pt x="1004" y="94"/>
                  </a:lnTo>
                  <a:lnTo>
                    <a:pt x="1160" y="115"/>
                  </a:lnTo>
                  <a:lnTo>
                    <a:pt x="1239" y="124"/>
                  </a:lnTo>
                  <a:lnTo>
                    <a:pt x="1278" y="127"/>
                  </a:lnTo>
                  <a:lnTo>
                    <a:pt x="1318" y="128"/>
                  </a:lnTo>
                  <a:lnTo>
                    <a:pt x="1318" y="128"/>
                  </a:lnTo>
                  <a:lnTo>
                    <a:pt x="1398" y="131"/>
                  </a:lnTo>
                  <a:lnTo>
                    <a:pt x="1478" y="133"/>
                  </a:lnTo>
                  <a:lnTo>
                    <a:pt x="1560" y="131"/>
                  </a:lnTo>
                  <a:lnTo>
                    <a:pt x="1640" y="130"/>
                  </a:lnTo>
                  <a:lnTo>
                    <a:pt x="1640" y="130"/>
                  </a:lnTo>
                  <a:lnTo>
                    <a:pt x="1644" y="128"/>
                  </a:lnTo>
                  <a:lnTo>
                    <a:pt x="1649" y="128"/>
                  </a:lnTo>
                  <a:lnTo>
                    <a:pt x="1655" y="122"/>
                  </a:lnTo>
                  <a:lnTo>
                    <a:pt x="1658" y="116"/>
                  </a:lnTo>
                  <a:lnTo>
                    <a:pt x="1659" y="109"/>
                  </a:lnTo>
                  <a:lnTo>
                    <a:pt x="1658" y="100"/>
                  </a:lnTo>
                  <a:lnTo>
                    <a:pt x="1655" y="94"/>
                  </a:lnTo>
                  <a:lnTo>
                    <a:pt x="1652" y="91"/>
                  </a:lnTo>
                  <a:lnTo>
                    <a:pt x="1649" y="90"/>
                  </a:lnTo>
                  <a:lnTo>
                    <a:pt x="1644" y="88"/>
                  </a:lnTo>
                  <a:lnTo>
                    <a:pt x="1640" y="88"/>
                  </a:lnTo>
                  <a:lnTo>
                    <a:pt x="1640" y="88"/>
                  </a:lnTo>
                  <a:lnTo>
                    <a:pt x="1564" y="90"/>
                  </a:lnTo>
                  <a:lnTo>
                    <a:pt x="1488" y="90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298" y="87"/>
                  </a:lnTo>
                  <a:lnTo>
                    <a:pt x="1261" y="84"/>
                  </a:lnTo>
                  <a:lnTo>
                    <a:pt x="1185" y="76"/>
                  </a:lnTo>
                  <a:lnTo>
                    <a:pt x="1110" y="67"/>
                  </a:lnTo>
                  <a:lnTo>
                    <a:pt x="1034" y="57"/>
                  </a:lnTo>
                  <a:lnTo>
                    <a:pt x="1034" y="57"/>
                  </a:lnTo>
                  <a:lnTo>
                    <a:pt x="844" y="33"/>
                  </a:lnTo>
                  <a:lnTo>
                    <a:pt x="749" y="2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568" y="5"/>
                  </a:lnTo>
                  <a:lnTo>
                    <a:pt x="526" y="2"/>
                  </a:lnTo>
                  <a:lnTo>
                    <a:pt x="483" y="0"/>
                  </a:lnTo>
                  <a:lnTo>
                    <a:pt x="440" y="2"/>
                  </a:lnTo>
                  <a:lnTo>
                    <a:pt x="398" y="3"/>
                  </a:lnTo>
                  <a:lnTo>
                    <a:pt x="355" y="6"/>
                  </a:lnTo>
                  <a:lnTo>
                    <a:pt x="312" y="11"/>
                  </a:lnTo>
                  <a:lnTo>
                    <a:pt x="312" y="11"/>
                  </a:lnTo>
                  <a:lnTo>
                    <a:pt x="274" y="17"/>
                  </a:lnTo>
                  <a:lnTo>
                    <a:pt x="235" y="23"/>
                  </a:lnTo>
                  <a:lnTo>
                    <a:pt x="196" y="30"/>
                  </a:lnTo>
                  <a:lnTo>
                    <a:pt x="158" y="39"/>
                  </a:lnTo>
                  <a:lnTo>
                    <a:pt x="121" y="49"/>
                  </a:lnTo>
                  <a:lnTo>
                    <a:pt x="84" y="61"/>
                  </a:lnTo>
                  <a:lnTo>
                    <a:pt x="46" y="76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93"/>
                  </a:lnTo>
                  <a:lnTo>
                    <a:pt x="3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8" y="124"/>
                  </a:lnTo>
                  <a:lnTo>
                    <a:pt x="14" y="127"/>
                  </a:lnTo>
                  <a:lnTo>
                    <a:pt x="23" y="128"/>
                  </a:lnTo>
                  <a:lnTo>
                    <a:pt x="27" y="128"/>
                  </a:lnTo>
                  <a:lnTo>
                    <a:pt x="32" y="127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55">
              <a:extLst>
                <a:ext uri="{FF2B5EF4-FFF2-40B4-BE49-F238E27FC236}">
                  <a16:creationId xmlns:a16="http://schemas.microsoft.com/office/drawing/2014/main" id="{D8D10ED0-D4D7-1F11-65D0-FFB2E3C1F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843"/>
              <a:ext cx="520" cy="477"/>
            </a:xfrm>
            <a:custGeom>
              <a:avLst/>
              <a:gdLst>
                <a:gd name="T0" fmla="*/ 356 w 1560"/>
                <a:gd name="T1" fmla="*/ 276 h 1431"/>
                <a:gd name="T2" fmla="*/ 161 w 1560"/>
                <a:gd name="T3" fmla="*/ 625 h 1431"/>
                <a:gd name="T4" fmla="*/ 38 w 1560"/>
                <a:gd name="T5" fmla="*/ 870 h 1431"/>
                <a:gd name="T6" fmla="*/ 10 w 1560"/>
                <a:gd name="T7" fmla="*/ 947 h 1431"/>
                <a:gd name="T8" fmla="*/ 0 w 1560"/>
                <a:gd name="T9" fmla="*/ 1036 h 1431"/>
                <a:gd name="T10" fmla="*/ 10 w 1560"/>
                <a:gd name="T11" fmla="*/ 1164 h 1431"/>
                <a:gd name="T12" fmla="*/ 32 w 1560"/>
                <a:gd name="T13" fmla="*/ 1223 h 1431"/>
                <a:gd name="T14" fmla="*/ 52 w 1560"/>
                <a:gd name="T15" fmla="*/ 1251 h 1431"/>
                <a:gd name="T16" fmla="*/ 114 w 1560"/>
                <a:gd name="T17" fmla="*/ 1294 h 1431"/>
                <a:gd name="T18" fmla="*/ 234 w 1560"/>
                <a:gd name="T19" fmla="*/ 1336 h 1431"/>
                <a:gd name="T20" fmla="*/ 408 w 1560"/>
                <a:gd name="T21" fmla="*/ 1383 h 1431"/>
                <a:gd name="T22" fmla="*/ 647 w 1560"/>
                <a:gd name="T23" fmla="*/ 1425 h 1431"/>
                <a:gd name="T24" fmla="*/ 785 w 1560"/>
                <a:gd name="T25" fmla="*/ 1431 h 1431"/>
                <a:gd name="T26" fmla="*/ 923 w 1560"/>
                <a:gd name="T27" fmla="*/ 1416 h 1431"/>
                <a:gd name="T28" fmla="*/ 1036 w 1560"/>
                <a:gd name="T29" fmla="*/ 1388 h 1431"/>
                <a:gd name="T30" fmla="*/ 1188 w 1560"/>
                <a:gd name="T31" fmla="*/ 1330 h 1431"/>
                <a:gd name="T32" fmla="*/ 1283 w 1560"/>
                <a:gd name="T33" fmla="*/ 1281 h 1431"/>
                <a:gd name="T34" fmla="*/ 1364 w 1560"/>
                <a:gd name="T35" fmla="*/ 1219 h 1431"/>
                <a:gd name="T36" fmla="*/ 1409 w 1560"/>
                <a:gd name="T37" fmla="*/ 1156 h 1431"/>
                <a:gd name="T38" fmla="*/ 1482 w 1560"/>
                <a:gd name="T39" fmla="*/ 963 h 1431"/>
                <a:gd name="T40" fmla="*/ 1548 w 1560"/>
                <a:gd name="T41" fmla="*/ 742 h 1431"/>
                <a:gd name="T42" fmla="*/ 1560 w 1560"/>
                <a:gd name="T43" fmla="*/ 637 h 1431"/>
                <a:gd name="T44" fmla="*/ 1551 w 1560"/>
                <a:gd name="T45" fmla="*/ 457 h 1431"/>
                <a:gd name="T46" fmla="*/ 1537 w 1560"/>
                <a:gd name="T47" fmla="*/ 68 h 1431"/>
                <a:gd name="T48" fmla="*/ 1523 w 1560"/>
                <a:gd name="T49" fmla="*/ 49 h 1431"/>
                <a:gd name="T50" fmla="*/ 1498 w 1560"/>
                <a:gd name="T51" fmla="*/ 56 h 1431"/>
                <a:gd name="T52" fmla="*/ 1495 w 1560"/>
                <a:gd name="T53" fmla="*/ 68 h 1431"/>
                <a:gd name="T54" fmla="*/ 1517 w 1560"/>
                <a:gd name="T55" fmla="*/ 671 h 1431"/>
                <a:gd name="T56" fmla="*/ 1507 w 1560"/>
                <a:gd name="T57" fmla="*/ 739 h 1431"/>
                <a:gd name="T58" fmla="*/ 1471 w 1560"/>
                <a:gd name="T59" fmla="*/ 861 h 1431"/>
                <a:gd name="T60" fmla="*/ 1401 w 1560"/>
                <a:gd name="T61" fmla="*/ 1069 h 1431"/>
                <a:gd name="T62" fmla="*/ 1355 w 1560"/>
                <a:gd name="T63" fmla="*/ 1165 h 1431"/>
                <a:gd name="T64" fmla="*/ 1295 w 1560"/>
                <a:gd name="T65" fmla="*/ 1223 h 1431"/>
                <a:gd name="T66" fmla="*/ 1183 w 1560"/>
                <a:gd name="T67" fmla="*/ 1287 h 1431"/>
                <a:gd name="T68" fmla="*/ 1088 w 1560"/>
                <a:gd name="T69" fmla="*/ 1327 h 1431"/>
                <a:gd name="T70" fmla="*/ 940 w 1560"/>
                <a:gd name="T71" fmla="*/ 1372 h 1431"/>
                <a:gd name="T72" fmla="*/ 825 w 1560"/>
                <a:gd name="T73" fmla="*/ 1388 h 1431"/>
                <a:gd name="T74" fmla="*/ 687 w 1560"/>
                <a:gd name="T75" fmla="*/ 1386 h 1431"/>
                <a:gd name="T76" fmla="*/ 551 w 1560"/>
                <a:gd name="T77" fmla="*/ 1369 h 1431"/>
                <a:gd name="T78" fmla="*/ 295 w 1560"/>
                <a:gd name="T79" fmla="*/ 1311 h 1431"/>
                <a:gd name="T80" fmla="*/ 167 w 1560"/>
                <a:gd name="T81" fmla="*/ 1272 h 1431"/>
                <a:gd name="T82" fmla="*/ 101 w 1560"/>
                <a:gd name="T83" fmla="*/ 1241 h 1431"/>
                <a:gd name="T84" fmla="*/ 65 w 1560"/>
                <a:gd name="T85" fmla="*/ 1196 h 1431"/>
                <a:gd name="T86" fmla="*/ 47 w 1560"/>
                <a:gd name="T87" fmla="*/ 1141 h 1431"/>
                <a:gd name="T88" fmla="*/ 41 w 1560"/>
                <a:gd name="T89" fmla="*/ 1054 h 1431"/>
                <a:gd name="T90" fmla="*/ 53 w 1560"/>
                <a:gd name="T91" fmla="*/ 947 h 1431"/>
                <a:gd name="T92" fmla="*/ 80 w 1560"/>
                <a:gd name="T93" fmla="*/ 876 h 1431"/>
                <a:gd name="T94" fmla="*/ 209 w 1560"/>
                <a:gd name="T95" fmla="*/ 625 h 1431"/>
                <a:gd name="T96" fmla="*/ 454 w 1560"/>
                <a:gd name="T97" fmla="*/ 187 h 1431"/>
                <a:gd name="T98" fmla="*/ 545 w 1560"/>
                <a:gd name="T99" fmla="*/ 31 h 1431"/>
                <a:gd name="T100" fmla="*/ 548 w 1560"/>
                <a:gd name="T101" fmla="*/ 14 h 1431"/>
                <a:gd name="T102" fmla="*/ 522 w 1560"/>
                <a:gd name="T103" fmla="*/ 0 h 1431"/>
                <a:gd name="T104" fmla="*/ 509 w 1560"/>
                <a:gd name="T105" fmla="*/ 1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0" h="1431">
                  <a:moveTo>
                    <a:pt x="509" y="10"/>
                  </a:moveTo>
                  <a:lnTo>
                    <a:pt x="509" y="10"/>
                  </a:lnTo>
                  <a:lnTo>
                    <a:pt x="432" y="142"/>
                  </a:lnTo>
                  <a:lnTo>
                    <a:pt x="356" y="276"/>
                  </a:lnTo>
                  <a:lnTo>
                    <a:pt x="280" y="409"/>
                  </a:lnTo>
                  <a:lnTo>
                    <a:pt x="206" y="543"/>
                  </a:lnTo>
                  <a:lnTo>
                    <a:pt x="206" y="543"/>
                  </a:lnTo>
                  <a:lnTo>
                    <a:pt x="161" y="625"/>
                  </a:lnTo>
                  <a:lnTo>
                    <a:pt x="118" y="705"/>
                  </a:lnTo>
                  <a:lnTo>
                    <a:pt x="77" y="787"/>
                  </a:lnTo>
                  <a:lnTo>
                    <a:pt x="57" y="828"/>
                  </a:lnTo>
                  <a:lnTo>
                    <a:pt x="38" y="870"/>
                  </a:lnTo>
                  <a:lnTo>
                    <a:pt x="38" y="870"/>
                  </a:lnTo>
                  <a:lnTo>
                    <a:pt x="26" y="895"/>
                  </a:lnTo>
                  <a:lnTo>
                    <a:pt x="17" y="920"/>
                  </a:lnTo>
                  <a:lnTo>
                    <a:pt x="10" y="947"/>
                  </a:lnTo>
                  <a:lnTo>
                    <a:pt x="5" y="974"/>
                  </a:lnTo>
                  <a:lnTo>
                    <a:pt x="5" y="974"/>
                  </a:lnTo>
                  <a:lnTo>
                    <a:pt x="3" y="1005"/>
                  </a:lnTo>
                  <a:lnTo>
                    <a:pt x="0" y="1036"/>
                  </a:lnTo>
                  <a:lnTo>
                    <a:pt x="0" y="1069"/>
                  </a:lnTo>
                  <a:lnTo>
                    <a:pt x="0" y="1101"/>
                  </a:lnTo>
                  <a:lnTo>
                    <a:pt x="4" y="1133"/>
                  </a:lnTo>
                  <a:lnTo>
                    <a:pt x="10" y="1164"/>
                  </a:lnTo>
                  <a:lnTo>
                    <a:pt x="14" y="1180"/>
                  </a:lnTo>
                  <a:lnTo>
                    <a:pt x="19" y="1195"/>
                  </a:lnTo>
                  <a:lnTo>
                    <a:pt x="25" y="1208"/>
                  </a:lnTo>
                  <a:lnTo>
                    <a:pt x="32" y="1223"/>
                  </a:lnTo>
                  <a:lnTo>
                    <a:pt x="32" y="1223"/>
                  </a:lnTo>
                  <a:lnTo>
                    <a:pt x="38" y="1234"/>
                  </a:lnTo>
                  <a:lnTo>
                    <a:pt x="46" y="1242"/>
                  </a:lnTo>
                  <a:lnTo>
                    <a:pt x="52" y="1251"/>
                  </a:lnTo>
                  <a:lnTo>
                    <a:pt x="60" y="1259"/>
                  </a:lnTo>
                  <a:lnTo>
                    <a:pt x="77" y="1274"/>
                  </a:lnTo>
                  <a:lnTo>
                    <a:pt x="95" y="1285"/>
                  </a:lnTo>
                  <a:lnTo>
                    <a:pt x="114" y="1294"/>
                  </a:lnTo>
                  <a:lnTo>
                    <a:pt x="135" y="1303"/>
                  </a:lnTo>
                  <a:lnTo>
                    <a:pt x="178" y="1318"/>
                  </a:lnTo>
                  <a:lnTo>
                    <a:pt x="178" y="1318"/>
                  </a:lnTo>
                  <a:lnTo>
                    <a:pt x="234" y="1336"/>
                  </a:lnTo>
                  <a:lnTo>
                    <a:pt x="292" y="1354"/>
                  </a:lnTo>
                  <a:lnTo>
                    <a:pt x="350" y="1369"/>
                  </a:lnTo>
                  <a:lnTo>
                    <a:pt x="408" y="1383"/>
                  </a:lnTo>
                  <a:lnTo>
                    <a:pt x="408" y="1383"/>
                  </a:lnTo>
                  <a:lnTo>
                    <a:pt x="475" y="1397"/>
                  </a:lnTo>
                  <a:lnTo>
                    <a:pt x="543" y="1410"/>
                  </a:lnTo>
                  <a:lnTo>
                    <a:pt x="613" y="1421"/>
                  </a:lnTo>
                  <a:lnTo>
                    <a:pt x="647" y="1425"/>
                  </a:lnTo>
                  <a:lnTo>
                    <a:pt x="681" y="1428"/>
                  </a:lnTo>
                  <a:lnTo>
                    <a:pt x="717" y="1430"/>
                  </a:lnTo>
                  <a:lnTo>
                    <a:pt x="751" y="1431"/>
                  </a:lnTo>
                  <a:lnTo>
                    <a:pt x="785" y="1431"/>
                  </a:lnTo>
                  <a:lnTo>
                    <a:pt x="819" y="1430"/>
                  </a:lnTo>
                  <a:lnTo>
                    <a:pt x="855" y="1427"/>
                  </a:lnTo>
                  <a:lnTo>
                    <a:pt x="889" y="1422"/>
                  </a:lnTo>
                  <a:lnTo>
                    <a:pt x="923" y="1416"/>
                  </a:lnTo>
                  <a:lnTo>
                    <a:pt x="957" y="1409"/>
                  </a:lnTo>
                  <a:lnTo>
                    <a:pt x="957" y="1409"/>
                  </a:lnTo>
                  <a:lnTo>
                    <a:pt x="996" y="1398"/>
                  </a:lnTo>
                  <a:lnTo>
                    <a:pt x="1036" y="1388"/>
                  </a:lnTo>
                  <a:lnTo>
                    <a:pt x="1075" y="1376"/>
                  </a:lnTo>
                  <a:lnTo>
                    <a:pt x="1113" y="1361"/>
                  </a:lnTo>
                  <a:lnTo>
                    <a:pt x="1150" y="1346"/>
                  </a:lnTo>
                  <a:lnTo>
                    <a:pt x="1188" y="1330"/>
                  </a:lnTo>
                  <a:lnTo>
                    <a:pt x="1225" y="1312"/>
                  </a:lnTo>
                  <a:lnTo>
                    <a:pt x="1260" y="1293"/>
                  </a:lnTo>
                  <a:lnTo>
                    <a:pt x="1260" y="1293"/>
                  </a:lnTo>
                  <a:lnTo>
                    <a:pt x="1283" y="1281"/>
                  </a:lnTo>
                  <a:lnTo>
                    <a:pt x="1303" y="1266"/>
                  </a:lnTo>
                  <a:lnTo>
                    <a:pt x="1324" y="1251"/>
                  </a:lnTo>
                  <a:lnTo>
                    <a:pt x="1345" y="1235"/>
                  </a:lnTo>
                  <a:lnTo>
                    <a:pt x="1364" y="1219"/>
                  </a:lnTo>
                  <a:lnTo>
                    <a:pt x="1382" y="1199"/>
                  </a:lnTo>
                  <a:lnTo>
                    <a:pt x="1397" y="1179"/>
                  </a:lnTo>
                  <a:lnTo>
                    <a:pt x="1409" y="1156"/>
                  </a:lnTo>
                  <a:lnTo>
                    <a:pt x="1409" y="1156"/>
                  </a:lnTo>
                  <a:lnTo>
                    <a:pt x="1430" y="1109"/>
                  </a:lnTo>
                  <a:lnTo>
                    <a:pt x="1447" y="1061"/>
                  </a:lnTo>
                  <a:lnTo>
                    <a:pt x="1482" y="963"/>
                  </a:lnTo>
                  <a:lnTo>
                    <a:pt x="1482" y="963"/>
                  </a:lnTo>
                  <a:lnTo>
                    <a:pt x="1499" y="908"/>
                  </a:lnTo>
                  <a:lnTo>
                    <a:pt x="1517" y="853"/>
                  </a:lnTo>
                  <a:lnTo>
                    <a:pt x="1534" y="798"/>
                  </a:lnTo>
                  <a:lnTo>
                    <a:pt x="1548" y="742"/>
                  </a:lnTo>
                  <a:lnTo>
                    <a:pt x="1548" y="742"/>
                  </a:lnTo>
                  <a:lnTo>
                    <a:pt x="1554" y="708"/>
                  </a:lnTo>
                  <a:lnTo>
                    <a:pt x="1559" y="672"/>
                  </a:lnTo>
                  <a:lnTo>
                    <a:pt x="1560" y="637"/>
                  </a:lnTo>
                  <a:lnTo>
                    <a:pt x="1559" y="599"/>
                  </a:lnTo>
                  <a:lnTo>
                    <a:pt x="1556" y="528"/>
                  </a:lnTo>
                  <a:lnTo>
                    <a:pt x="1551" y="457"/>
                  </a:lnTo>
                  <a:lnTo>
                    <a:pt x="1551" y="457"/>
                  </a:lnTo>
                  <a:lnTo>
                    <a:pt x="1538" y="90"/>
                  </a:lnTo>
                  <a:lnTo>
                    <a:pt x="1538" y="90"/>
                  </a:lnTo>
                  <a:lnTo>
                    <a:pt x="1537" y="68"/>
                  </a:lnTo>
                  <a:lnTo>
                    <a:pt x="1537" y="68"/>
                  </a:lnTo>
                  <a:lnTo>
                    <a:pt x="1537" y="63"/>
                  </a:lnTo>
                  <a:lnTo>
                    <a:pt x="1535" y="59"/>
                  </a:lnTo>
                  <a:lnTo>
                    <a:pt x="1529" y="53"/>
                  </a:lnTo>
                  <a:lnTo>
                    <a:pt x="1523" y="49"/>
                  </a:lnTo>
                  <a:lnTo>
                    <a:pt x="1514" y="47"/>
                  </a:lnTo>
                  <a:lnTo>
                    <a:pt x="1507" y="49"/>
                  </a:lnTo>
                  <a:lnTo>
                    <a:pt x="1501" y="53"/>
                  </a:lnTo>
                  <a:lnTo>
                    <a:pt x="1498" y="56"/>
                  </a:lnTo>
                  <a:lnTo>
                    <a:pt x="1496" y="59"/>
                  </a:lnTo>
                  <a:lnTo>
                    <a:pt x="1495" y="63"/>
                  </a:lnTo>
                  <a:lnTo>
                    <a:pt x="1495" y="68"/>
                  </a:lnTo>
                  <a:lnTo>
                    <a:pt x="1495" y="68"/>
                  </a:lnTo>
                  <a:lnTo>
                    <a:pt x="1508" y="369"/>
                  </a:lnTo>
                  <a:lnTo>
                    <a:pt x="1514" y="519"/>
                  </a:lnTo>
                  <a:lnTo>
                    <a:pt x="1517" y="671"/>
                  </a:lnTo>
                  <a:lnTo>
                    <a:pt x="1517" y="671"/>
                  </a:lnTo>
                  <a:lnTo>
                    <a:pt x="1517" y="687"/>
                  </a:lnTo>
                  <a:lnTo>
                    <a:pt x="1514" y="705"/>
                  </a:lnTo>
                  <a:lnTo>
                    <a:pt x="1511" y="721"/>
                  </a:lnTo>
                  <a:lnTo>
                    <a:pt x="1507" y="739"/>
                  </a:lnTo>
                  <a:lnTo>
                    <a:pt x="1498" y="772"/>
                  </a:lnTo>
                  <a:lnTo>
                    <a:pt x="1488" y="804"/>
                  </a:lnTo>
                  <a:lnTo>
                    <a:pt x="1488" y="804"/>
                  </a:lnTo>
                  <a:lnTo>
                    <a:pt x="1471" y="861"/>
                  </a:lnTo>
                  <a:lnTo>
                    <a:pt x="1453" y="917"/>
                  </a:lnTo>
                  <a:lnTo>
                    <a:pt x="1415" y="1029"/>
                  </a:lnTo>
                  <a:lnTo>
                    <a:pt x="1415" y="1029"/>
                  </a:lnTo>
                  <a:lnTo>
                    <a:pt x="1401" y="1069"/>
                  </a:lnTo>
                  <a:lnTo>
                    <a:pt x="1385" y="1109"/>
                  </a:lnTo>
                  <a:lnTo>
                    <a:pt x="1376" y="1128"/>
                  </a:lnTo>
                  <a:lnTo>
                    <a:pt x="1366" y="1147"/>
                  </a:lnTo>
                  <a:lnTo>
                    <a:pt x="1355" y="1165"/>
                  </a:lnTo>
                  <a:lnTo>
                    <a:pt x="1341" y="1182"/>
                  </a:lnTo>
                  <a:lnTo>
                    <a:pt x="1341" y="1182"/>
                  </a:lnTo>
                  <a:lnTo>
                    <a:pt x="1318" y="1204"/>
                  </a:lnTo>
                  <a:lnTo>
                    <a:pt x="1295" y="1223"/>
                  </a:lnTo>
                  <a:lnTo>
                    <a:pt x="1268" y="1241"/>
                  </a:lnTo>
                  <a:lnTo>
                    <a:pt x="1240" y="1259"/>
                  </a:lnTo>
                  <a:lnTo>
                    <a:pt x="1211" y="1274"/>
                  </a:lnTo>
                  <a:lnTo>
                    <a:pt x="1183" y="1287"/>
                  </a:lnTo>
                  <a:lnTo>
                    <a:pt x="1153" y="1300"/>
                  </a:lnTo>
                  <a:lnTo>
                    <a:pt x="1125" y="1312"/>
                  </a:lnTo>
                  <a:lnTo>
                    <a:pt x="1125" y="1312"/>
                  </a:lnTo>
                  <a:lnTo>
                    <a:pt x="1088" y="1327"/>
                  </a:lnTo>
                  <a:lnTo>
                    <a:pt x="1052" y="1339"/>
                  </a:lnTo>
                  <a:lnTo>
                    <a:pt x="1015" y="1351"/>
                  </a:lnTo>
                  <a:lnTo>
                    <a:pt x="978" y="1363"/>
                  </a:lnTo>
                  <a:lnTo>
                    <a:pt x="940" y="1372"/>
                  </a:lnTo>
                  <a:lnTo>
                    <a:pt x="901" y="1379"/>
                  </a:lnTo>
                  <a:lnTo>
                    <a:pt x="862" y="1385"/>
                  </a:lnTo>
                  <a:lnTo>
                    <a:pt x="825" y="1388"/>
                  </a:lnTo>
                  <a:lnTo>
                    <a:pt x="825" y="1388"/>
                  </a:lnTo>
                  <a:lnTo>
                    <a:pt x="790" y="1389"/>
                  </a:lnTo>
                  <a:lnTo>
                    <a:pt x="755" y="1389"/>
                  </a:lnTo>
                  <a:lnTo>
                    <a:pt x="721" y="1388"/>
                  </a:lnTo>
                  <a:lnTo>
                    <a:pt x="687" y="1386"/>
                  </a:lnTo>
                  <a:lnTo>
                    <a:pt x="653" y="1383"/>
                  </a:lnTo>
                  <a:lnTo>
                    <a:pt x="619" y="1379"/>
                  </a:lnTo>
                  <a:lnTo>
                    <a:pt x="551" y="1369"/>
                  </a:lnTo>
                  <a:lnTo>
                    <a:pt x="551" y="1369"/>
                  </a:lnTo>
                  <a:lnTo>
                    <a:pt x="487" y="1357"/>
                  </a:lnTo>
                  <a:lnTo>
                    <a:pt x="423" y="1343"/>
                  </a:lnTo>
                  <a:lnTo>
                    <a:pt x="359" y="1329"/>
                  </a:lnTo>
                  <a:lnTo>
                    <a:pt x="295" y="1311"/>
                  </a:lnTo>
                  <a:lnTo>
                    <a:pt x="295" y="1311"/>
                  </a:lnTo>
                  <a:lnTo>
                    <a:pt x="252" y="1299"/>
                  </a:lnTo>
                  <a:lnTo>
                    <a:pt x="210" y="1285"/>
                  </a:lnTo>
                  <a:lnTo>
                    <a:pt x="167" y="1272"/>
                  </a:lnTo>
                  <a:lnTo>
                    <a:pt x="126" y="1256"/>
                  </a:lnTo>
                  <a:lnTo>
                    <a:pt x="126" y="1256"/>
                  </a:lnTo>
                  <a:lnTo>
                    <a:pt x="112" y="1248"/>
                  </a:lnTo>
                  <a:lnTo>
                    <a:pt x="101" y="1241"/>
                  </a:lnTo>
                  <a:lnTo>
                    <a:pt x="90" y="1231"/>
                  </a:lnTo>
                  <a:lnTo>
                    <a:pt x="81" y="1220"/>
                  </a:lnTo>
                  <a:lnTo>
                    <a:pt x="72" y="1208"/>
                  </a:lnTo>
                  <a:lnTo>
                    <a:pt x="65" y="1196"/>
                  </a:lnTo>
                  <a:lnTo>
                    <a:pt x="59" y="1183"/>
                  </a:lnTo>
                  <a:lnTo>
                    <a:pt x="55" y="1170"/>
                  </a:lnTo>
                  <a:lnTo>
                    <a:pt x="50" y="1156"/>
                  </a:lnTo>
                  <a:lnTo>
                    <a:pt x="47" y="1141"/>
                  </a:lnTo>
                  <a:lnTo>
                    <a:pt x="43" y="1112"/>
                  </a:lnTo>
                  <a:lnTo>
                    <a:pt x="41" y="1082"/>
                  </a:lnTo>
                  <a:lnTo>
                    <a:pt x="41" y="1054"/>
                  </a:lnTo>
                  <a:lnTo>
                    <a:pt x="41" y="1054"/>
                  </a:lnTo>
                  <a:lnTo>
                    <a:pt x="43" y="1018"/>
                  </a:lnTo>
                  <a:lnTo>
                    <a:pt x="46" y="983"/>
                  </a:lnTo>
                  <a:lnTo>
                    <a:pt x="49" y="965"/>
                  </a:lnTo>
                  <a:lnTo>
                    <a:pt x="53" y="947"/>
                  </a:lnTo>
                  <a:lnTo>
                    <a:pt x="57" y="931"/>
                  </a:lnTo>
                  <a:lnTo>
                    <a:pt x="63" y="914"/>
                  </a:lnTo>
                  <a:lnTo>
                    <a:pt x="63" y="914"/>
                  </a:lnTo>
                  <a:lnTo>
                    <a:pt x="80" y="876"/>
                  </a:lnTo>
                  <a:lnTo>
                    <a:pt x="96" y="840"/>
                  </a:lnTo>
                  <a:lnTo>
                    <a:pt x="133" y="767"/>
                  </a:lnTo>
                  <a:lnTo>
                    <a:pt x="170" y="695"/>
                  </a:lnTo>
                  <a:lnTo>
                    <a:pt x="209" y="625"/>
                  </a:lnTo>
                  <a:lnTo>
                    <a:pt x="209" y="625"/>
                  </a:lnTo>
                  <a:lnTo>
                    <a:pt x="291" y="478"/>
                  </a:lnTo>
                  <a:lnTo>
                    <a:pt x="372" y="332"/>
                  </a:lnTo>
                  <a:lnTo>
                    <a:pt x="454" y="187"/>
                  </a:lnTo>
                  <a:lnTo>
                    <a:pt x="539" y="43"/>
                  </a:lnTo>
                  <a:lnTo>
                    <a:pt x="539" y="43"/>
                  </a:lnTo>
                  <a:lnTo>
                    <a:pt x="545" y="31"/>
                  </a:lnTo>
                  <a:lnTo>
                    <a:pt x="545" y="31"/>
                  </a:lnTo>
                  <a:lnTo>
                    <a:pt x="548" y="26"/>
                  </a:lnTo>
                  <a:lnTo>
                    <a:pt x="548" y="22"/>
                  </a:lnTo>
                  <a:lnTo>
                    <a:pt x="548" y="19"/>
                  </a:lnTo>
                  <a:lnTo>
                    <a:pt x="548" y="14"/>
                  </a:lnTo>
                  <a:lnTo>
                    <a:pt x="543" y="8"/>
                  </a:lnTo>
                  <a:lnTo>
                    <a:pt x="537" y="3"/>
                  </a:lnTo>
                  <a:lnTo>
                    <a:pt x="530" y="0"/>
                  </a:lnTo>
                  <a:lnTo>
                    <a:pt x="522" y="0"/>
                  </a:lnTo>
                  <a:lnTo>
                    <a:pt x="519" y="1"/>
                  </a:lnTo>
                  <a:lnTo>
                    <a:pt x="515" y="3"/>
                  </a:lnTo>
                  <a:lnTo>
                    <a:pt x="512" y="6"/>
                  </a:lnTo>
                  <a:lnTo>
                    <a:pt x="509" y="10"/>
                  </a:lnTo>
                  <a:lnTo>
                    <a:pt x="50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56">
              <a:extLst>
                <a:ext uri="{FF2B5EF4-FFF2-40B4-BE49-F238E27FC236}">
                  <a16:creationId xmlns:a16="http://schemas.microsoft.com/office/drawing/2014/main" id="{BE3B3E8B-2E08-50B4-680D-3F4339746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781"/>
              <a:ext cx="674" cy="459"/>
            </a:xfrm>
            <a:custGeom>
              <a:avLst/>
              <a:gdLst>
                <a:gd name="T0" fmla="*/ 11 w 2021"/>
                <a:gd name="T1" fmla="*/ 420 h 1378"/>
                <a:gd name="T2" fmla="*/ 1 w 2021"/>
                <a:gd name="T3" fmla="*/ 653 h 1378"/>
                <a:gd name="T4" fmla="*/ 34 w 2021"/>
                <a:gd name="T5" fmla="*/ 768 h 1378"/>
                <a:gd name="T6" fmla="*/ 80 w 2021"/>
                <a:gd name="T7" fmla="*/ 833 h 1378"/>
                <a:gd name="T8" fmla="*/ 156 w 2021"/>
                <a:gd name="T9" fmla="*/ 894 h 1378"/>
                <a:gd name="T10" fmla="*/ 343 w 2021"/>
                <a:gd name="T11" fmla="*/ 1008 h 1378"/>
                <a:gd name="T12" fmla="*/ 805 w 2021"/>
                <a:gd name="T13" fmla="*/ 1284 h 1378"/>
                <a:gd name="T14" fmla="*/ 895 w 2021"/>
                <a:gd name="T15" fmla="*/ 1322 h 1378"/>
                <a:gd name="T16" fmla="*/ 1012 w 2021"/>
                <a:gd name="T17" fmla="*/ 1345 h 1378"/>
                <a:gd name="T18" fmla="*/ 1268 w 2021"/>
                <a:gd name="T19" fmla="*/ 1368 h 1378"/>
                <a:gd name="T20" fmla="*/ 1462 w 2021"/>
                <a:gd name="T21" fmla="*/ 1378 h 1378"/>
                <a:gd name="T22" fmla="*/ 1644 w 2021"/>
                <a:gd name="T23" fmla="*/ 1357 h 1378"/>
                <a:gd name="T24" fmla="*/ 1795 w 2021"/>
                <a:gd name="T25" fmla="*/ 1304 h 1378"/>
                <a:gd name="T26" fmla="*/ 1871 w 2021"/>
                <a:gd name="T27" fmla="*/ 1255 h 1378"/>
                <a:gd name="T28" fmla="*/ 1935 w 2021"/>
                <a:gd name="T29" fmla="*/ 1195 h 1378"/>
                <a:gd name="T30" fmla="*/ 1984 w 2021"/>
                <a:gd name="T31" fmla="*/ 1121 h 1378"/>
                <a:gd name="T32" fmla="*/ 2013 w 2021"/>
                <a:gd name="T33" fmla="*/ 1033 h 1378"/>
                <a:gd name="T34" fmla="*/ 2021 w 2021"/>
                <a:gd name="T35" fmla="*/ 965 h 1378"/>
                <a:gd name="T36" fmla="*/ 2010 w 2021"/>
                <a:gd name="T37" fmla="*/ 879 h 1378"/>
                <a:gd name="T38" fmla="*/ 1981 w 2021"/>
                <a:gd name="T39" fmla="*/ 797 h 1378"/>
                <a:gd name="T40" fmla="*/ 1932 w 2021"/>
                <a:gd name="T41" fmla="*/ 726 h 1378"/>
                <a:gd name="T42" fmla="*/ 1843 w 2021"/>
                <a:gd name="T43" fmla="*/ 646 h 1378"/>
                <a:gd name="T44" fmla="*/ 1231 w 2021"/>
                <a:gd name="T45" fmla="*/ 126 h 1378"/>
                <a:gd name="T46" fmla="*/ 1234 w 2021"/>
                <a:gd name="T47" fmla="*/ 19 h 1378"/>
                <a:gd name="T48" fmla="*/ 1228 w 2021"/>
                <a:gd name="T49" fmla="*/ 4 h 1378"/>
                <a:gd name="T50" fmla="*/ 1200 w 2021"/>
                <a:gd name="T51" fmla="*/ 4 h 1378"/>
                <a:gd name="T52" fmla="*/ 1192 w 2021"/>
                <a:gd name="T53" fmla="*/ 19 h 1378"/>
                <a:gd name="T54" fmla="*/ 1195 w 2021"/>
                <a:gd name="T55" fmla="*/ 123 h 1378"/>
                <a:gd name="T56" fmla="*/ 1203 w 2021"/>
                <a:gd name="T57" fmla="*/ 157 h 1378"/>
                <a:gd name="T58" fmla="*/ 1281 w 2021"/>
                <a:gd name="T59" fmla="*/ 224 h 1378"/>
                <a:gd name="T60" fmla="*/ 1865 w 2021"/>
                <a:gd name="T61" fmla="*/ 720 h 1378"/>
                <a:gd name="T62" fmla="*/ 1932 w 2021"/>
                <a:gd name="T63" fmla="*/ 797 h 1378"/>
                <a:gd name="T64" fmla="*/ 1961 w 2021"/>
                <a:gd name="T65" fmla="*/ 857 h 1378"/>
                <a:gd name="T66" fmla="*/ 1978 w 2021"/>
                <a:gd name="T67" fmla="*/ 924 h 1378"/>
                <a:gd name="T68" fmla="*/ 1978 w 2021"/>
                <a:gd name="T69" fmla="*/ 980 h 1378"/>
                <a:gd name="T70" fmla="*/ 1960 w 2021"/>
                <a:gd name="T71" fmla="*/ 1068 h 1378"/>
                <a:gd name="T72" fmla="*/ 1920 w 2021"/>
                <a:gd name="T73" fmla="*/ 1148 h 1378"/>
                <a:gd name="T74" fmla="*/ 1860 w 2021"/>
                <a:gd name="T75" fmla="*/ 1213 h 1378"/>
                <a:gd name="T76" fmla="*/ 1804 w 2021"/>
                <a:gd name="T77" fmla="*/ 1252 h 1378"/>
                <a:gd name="T78" fmla="*/ 1712 w 2021"/>
                <a:gd name="T79" fmla="*/ 1293 h 1378"/>
                <a:gd name="T80" fmla="*/ 1612 w 2021"/>
                <a:gd name="T81" fmla="*/ 1322 h 1378"/>
                <a:gd name="T82" fmla="*/ 1409 w 2021"/>
                <a:gd name="T83" fmla="*/ 1335 h 1378"/>
                <a:gd name="T84" fmla="*/ 1051 w 2021"/>
                <a:gd name="T85" fmla="*/ 1308 h 1378"/>
                <a:gd name="T86" fmla="*/ 947 w 2021"/>
                <a:gd name="T87" fmla="*/ 1292 h 1378"/>
                <a:gd name="T88" fmla="*/ 816 w 2021"/>
                <a:gd name="T89" fmla="*/ 1243 h 1378"/>
                <a:gd name="T90" fmla="*/ 184 w 2021"/>
                <a:gd name="T91" fmla="*/ 864 h 1378"/>
                <a:gd name="T92" fmla="*/ 112 w 2021"/>
                <a:gd name="T93" fmla="*/ 806 h 1378"/>
                <a:gd name="T94" fmla="*/ 58 w 2021"/>
                <a:gd name="T95" fmla="*/ 717 h 1378"/>
                <a:gd name="T96" fmla="*/ 46 w 2021"/>
                <a:gd name="T97" fmla="*/ 673 h 1378"/>
                <a:gd name="T98" fmla="*/ 44 w 2021"/>
                <a:gd name="T99" fmla="*/ 560 h 1378"/>
                <a:gd name="T100" fmla="*/ 72 w 2021"/>
                <a:gd name="T101" fmla="*/ 105 h 1378"/>
                <a:gd name="T102" fmla="*/ 72 w 2021"/>
                <a:gd name="T103" fmla="*/ 65 h 1378"/>
                <a:gd name="T104" fmla="*/ 55 w 2021"/>
                <a:gd name="T105" fmla="*/ 55 h 1378"/>
                <a:gd name="T106" fmla="*/ 32 w 2021"/>
                <a:gd name="T107" fmla="*/ 7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1" h="1378">
                  <a:moveTo>
                    <a:pt x="32" y="74"/>
                  </a:moveTo>
                  <a:lnTo>
                    <a:pt x="32" y="74"/>
                  </a:lnTo>
                  <a:lnTo>
                    <a:pt x="11" y="420"/>
                  </a:lnTo>
                  <a:lnTo>
                    <a:pt x="11" y="420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0" y="624"/>
                  </a:lnTo>
                  <a:lnTo>
                    <a:pt x="1" y="653"/>
                  </a:lnTo>
                  <a:lnTo>
                    <a:pt x="6" y="683"/>
                  </a:lnTo>
                  <a:lnTo>
                    <a:pt x="13" y="713"/>
                  </a:lnTo>
                  <a:lnTo>
                    <a:pt x="22" y="739"/>
                  </a:lnTo>
                  <a:lnTo>
                    <a:pt x="34" y="768"/>
                  </a:lnTo>
                  <a:lnTo>
                    <a:pt x="49" y="793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80" y="833"/>
                  </a:lnTo>
                  <a:lnTo>
                    <a:pt x="93" y="848"/>
                  </a:lnTo>
                  <a:lnTo>
                    <a:pt x="108" y="860"/>
                  </a:lnTo>
                  <a:lnTo>
                    <a:pt x="123" y="872"/>
                  </a:lnTo>
                  <a:lnTo>
                    <a:pt x="156" y="894"/>
                  </a:lnTo>
                  <a:lnTo>
                    <a:pt x="190" y="915"/>
                  </a:lnTo>
                  <a:lnTo>
                    <a:pt x="190" y="915"/>
                  </a:lnTo>
                  <a:lnTo>
                    <a:pt x="343" y="1008"/>
                  </a:lnTo>
                  <a:lnTo>
                    <a:pt x="343" y="1008"/>
                  </a:lnTo>
                  <a:lnTo>
                    <a:pt x="711" y="1231"/>
                  </a:lnTo>
                  <a:lnTo>
                    <a:pt x="711" y="1231"/>
                  </a:lnTo>
                  <a:lnTo>
                    <a:pt x="773" y="1267"/>
                  </a:lnTo>
                  <a:lnTo>
                    <a:pt x="805" y="1284"/>
                  </a:lnTo>
                  <a:lnTo>
                    <a:pt x="837" y="1299"/>
                  </a:lnTo>
                  <a:lnTo>
                    <a:pt x="837" y="1299"/>
                  </a:lnTo>
                  <a:lnTo>
                    <a:pt x="865" y="1311"/>
                  </a:lnTo>
                  <a:lnTo>
                    <a:pt x="895" y="1322"/>
                  </a:lnTo>
                  <a:lnTo>
                    <a:pt x="923" y="1329"/>
                  </a:lnTo>
                  <a:lnTo>
                    <a:pt x="953" y="1335"/>
                  </a:lnTo>
                  <a:lnTo>
                    <a:pt x="983" y="1341"/>
                  </a:lnTo>
                  <a:lnTo>
                    <a:pt x="1012" y="1345"/>
                  </a:lnTo>
                  <a:lnTo>
                    <a:pt x="1073" y="1351"/>
                  </a:lnTo>
                  <a:lnTo>
                    <a:pt x="1073" y="1351"/>
                  </a:lnTo>
                  <a:lnTo>
                    <a:pt x="1171" y="1359"/>
                  </a:lnTo>
                  <a:lnTo>
                    <a:pt x="1268" y="1368"/>
                  </a:lnTo>
                  <a:lnTo>
                    <a:pt x="1366" y="1375"/>
                  </a:lnTo>
                  <a:lnTo>
                    <a:pt x="1413" y="1376"/>
                  </a:lnTo>
                  <a:lnTo>
                    <a:pt x="1462" y="1378"/>
                  </a:lnTo>
                  <a:lnTo>
                    <a:pt x="1462" y="1378"/>
                  </a:lnTo>
                  <a:lnTo>
                    <a:pt x="1507" y="1376"/>
                  </a:lnTo>
                  <a:lnTo>
                    <a:pt x="1553" y="1373"/>
                  </a:lnTo>
                  <a:lnTo>
                    <a:pt x="1598" y="1366"/>
                  </a:lnTo>
                  <a:lnTo>
                    <a:pt x="1644" y="1357"/>
                  </a:lnTo>
                  <a:lnTo>
                    <a:pt x="1688" y="1345"/>
                  </a:lnTo>
                  <a:lnTo>
                    <a:pt x="1731" y="1330"/>
                  </a:lnTo>
                  <a:lnTo>
                    <a:pt x="1774" y="1313"/>
                  </a:lnTo>
                  <a:lnTo>
                    <a:pt x="1795" y="1304"/>
                  </a:lnTo>
                  <a:lnTo>
                    <a:pt x="1814" y="1292"/>
                  </a:lnTo>
                  <a:lnTo>
                    <a:pt x="1834" y="1280"/>
                  </a:lnTo>
                  <a:lnTo>
                    <a:pt x="1853" y="1268"/>
                  </a:lnTo>
                  <a:lnTo>
                    <a:pt x="1871" y="1255"/>
                  </a:lnTo>
                  <a:lnTo>
                    <a:pt x="1887" y="1241"/>
                  </a:lnTo>
                  <a:lnTo>
                    <a:pt x="1905" y="1226"/>
                  </a:lnTo>
                  <a:lnTo>
                    <a:pt x="1920" y="1212"/>
                  </a:lnTo>
                  <a:lnTo>
                    <a:pt x="1935" y="1195"/>
                  </a:lnTo>
                  <a:lnTo>
                    <a:pt x="1948" y="1177"/>
                  </a:lnTo>
                  <a:lnTo>
                    <a:pt x="1961" y="1160"/>
                  </a:lnTo>
                  <a:lnTo>
                    <a:pt x="1973" y="1140"/>
                  </a:lnTo>
                  <a:lnTo>
                    <a:pt x="1984" y="1121"/>
                  </a:lnTo>
                  <a:lnTo>
                    <a:pt x="1993" y="1100"/>
                  </a:lnTo>
                  <a:lnTo>
                    <a:pt x="2000" y="1079"/>
                  </a:lnTo>
                  <a:lnTo>
                    <a:pt x="2007" y="1056"/>
                  </a:lnTo>
                  <a:lnTo>
                    <a:pt x="2013" y="1033"/>
                  </a:lnTo>
                  <a:lnTo>
                    <a:pt x="2016" y="1010"/>
                  </a:lnTo>
                  <a:lnTo>
                    <a:pt x="2016" y="1010"/>
                  </a:lnTo>
                  <a:lnTo>
                    <a:pt x="2019" y="987"/>
                  </a:lnTo>
                  <a:lnTo>
                    <a:pt x="2021" y="965"/>
                  </a:lnTo>
                  <a:lnTo>
                    <a:pt x="2019" y="943"/>
                  </a:lnTo>
                  <a:lnTo>
                    <a:pt x="2018" y="921"/>
                  </a:lnTo>
                  <a:lnTo>
                    <a:pt x="2015" y="900"/>
                  </a:lnTo>
                  <a:lnTo>
                    <a:pt x="2010" y="879"/>
                  </a:lnTo>
                  <a:lnTo>
                    <a:pt x="2006" y="858"/>
                  </a:lnTo>
                  <a:lnTo>
                    <a:pt x="1998" y="837"/>
                  </a:lnTo>
                  <a:lnTo>
                    <a:pt x="1990" y="817"/>
                  </a:lnTo>
                  <a:lnTo>
                    <a:pt x="1981" y="797"/>
                  </a:lnTo>
                  <a:lnTo>
                    <a:pt x="1970" y="780"/>
                  </a:lnTo>
                  <a:lnTo>
                    <a:pt x="1958" y="760"/>
                  </a:lnTo>
                  <a:lnTo>
                    <a:pt x="1945" y="742"/>
                  </a:lnTo>
                  <a:lnTo>
                    <a:pt x="1932" y="726"/>
                  </a:lnTo>
                  <a:lnTo>
                    <a:pt x="1917" y="710"/>
                  </a:lnTo>
                  <a:lnTo>
                    <a:pt x="1900" y="695"/>
                  </a:lnTo>
                  <a:lnTo>
                    <a:pt x="1900" y="695"/>
                  </a:lnTo>
                  <a:lnTo>
                    <a:pt x="1843" y="646"/>
                  </a:lnTo>
                  <a:lnTo>
                    <a:pt x="1843" y="646"/>
                  </a:lnTo>
                  <a:lnTo>
                    <a:pt x="1246" y="140"/>
                  </a:lnTo>
                  <a:lnTo>
                    <a:pt x="1246" y="140"/>
                  </a:lnTo>
                  <a:lnTo>
                    <a:pt x="1231" y="126"/>
                  </a:lnTo>
                  <a:lnTo>
                    <a:pt x="1231" y="126"/>
                  </a:lnTo>
                  <a:lnTo>
                    <a:pt x="1237" y="141"/>
                  </a:lnTo>
                  <a:lnTo>
                    <a:pt x="1237" y="141"/>
                  </a:lnTo>
                  <a:lnTo>
                    <a:pt x="1234" y="19"/>
                  </a:lnTo>
                  <a:lnTo>
                    <a:pt x="1234" y="19"/>
                  </a:lnTo>
                  <a:lnTo>
                    <a:pt x="1234" y="15"/>
                  </a:lnTo>
                  <a:lnTo>
                    <a:pt x="1232" y="10"/>
                  </a:lnTo>
                  <a:lnTo>
                    <a:pt x="1228" y="4"/>
                  </a:lnTo>
                  <a:lnTo>
                    <a:pt x="1220" y="0"/>
                  </a:lnTo>
                  <a:lnTo>
                    <a:pt x="1213" y="0"/>
                  </a:lnTo>
                  <a:lnTo>
                    <a:pt x="1205" y="0"/>
                  </a:lnTo>
                  <a:lnTo>
                    <a:pt x="1200" y="4"/>
                  </a:lnTo>
                  <a:lnTo>
                    <a:pt x="1197" y="7"/>
                  </a:lnTo>
                  <a:lnTo>
                    <a:pt x="1195" y="10"/>
                  </a:lnTo>
                  <a:lnTo>
                    <a:pt x="1194" y="15"/>
                  </a:lnTo>
                  <a:lnTo>
                    <a:pt x="1192" y="19"/>
                  </a:lnTo>
                  <a:lnTo>
                    <a:pt x="1192" y="19"/>
                  </a:lnTo>
                  <a:lnTo>
                    <a:pt x="1195" y="111"/>
                  </a:lnTo>
                  <a:lnTo>
                    <a:pt x="1195" y="111"/>
                  </a:lnTo>
                  <a:lnTo>
                    <a:pt x="1195" y="123"/>
                  </a:lnTo>
                  <a:lnTo>
                    <a:pt x="1195" y="135"/>
                  </a:lnTo>
                  <a:lnTo>
                    <a:pt x="1197" y="147"/>
                  </a:lnTo>
                  <a:lnTo>
                    <a:pt x="1200" y="153"/>
                  </a:lnTo>
                  <a:lnTo>
                    <a:pt x="1203" y="157"/>
                  </a:lnTo>
                  <a:lnTo>
                    <a:pt x="1203" y="157"/>
                  </a:lnTo>
                  <a:lnTo>
                    <a:pt x="1222" y="175"/>
                  </a:lnTo>
                  <a:lnTo>
                    <a:pt x="1241" y="192"/>
                  </a:lnTo>
                  <a:lnTo>
                    <a:pt x="1281" y="224"/>
                  </a:lnTo>
                  <a:lnTo>
                    <a:pt x="1281" y="224"/>
                  </a:lnTo>
                  <a:lnTo>
                    <a:pt x="1617" y="509"/>
                  </a:lnTo>
                  <a:lnTo>
                    <a:pt x="1617" y="509"/>
                  </a:lnTo>
                  <a:lnTo>
                    <a:pt x="1865" y="720"/>
                  </a:lnTo>
                  <a:lnTo>
                    <a:pt x="1865" y="720"/>
                  </a:lnTo>
                  <a:lnTo>
                    <a:pt x="1890" y="744"/>
                  </a:lnTo>
                  <a:lnTo>
                    <a:pt x="1912" y="769"/>
                  </a:lnTo>
                  <a:lnTo>
                    <a:pt x="1932" y="797"/>
                  </a:lnTo>
                  <a:lnTo>
                    <a:pt x="1941" y="811"/>
                  </a:lnTo>
                  <a:lnTo>
                    <a:pt x="1948" y="826"/>
                  </a:lnTo>
                  <a:lnTo>
                    <a:pt x="1955" y="842"/>
                  </a:lnTo>
                  <a:lnTo>
                    <a:pt x="1961" y="857"/>
                  </a:lnTo>
                  <a:lnTo>
                    <a:pt x="1967" y="873"/>
                  </a:lnTo>
                  <a:lnTo>
                    <a:pt x="1972" y="889"/>
                  </a:lnTo>
                  <a:lnTo>
                    <a:pt x="1975" y="906"/>
                  </a:lnTo>
                  <a:lnTo>
                    <a:pt x="1978" y="924"/>
                  </a:lnTo>
                  <a:lnTo>
                    <a:pt x="1979" y="940"/>
                  </a:lnTo>
                  <a:lnTo>
                    <a:pt x="1979" y="958"/>
                  </a:lnTo>
                  <a:lnTo>
                    <a:pt x="1979" y="958"/>
                  </a:lnTo>
                  <a:lnTo>
                    <a:pt x="1978" y="980"/>
                  </a:lnTo>
                  <a:lnTo>
                    <a:pt x="1976" y="1002"/>
                  </a:lnTo>
                  <a:lnTo>
                    <a:pt x="1972" y="1025"/>
                  </a:lnTo>
                  <a:lnTo>
                    <a:pt x="1967" y="1047"/>
                  </a:lnTo>
                  <a:lnTo>
                    <a:pt x="1960" y="1068"/>
                  </a:lnTo>
                  <a:lnTo>
                    <a:pt x="1952" y="1088"/>
                  </a:lnTo>
                  <a:lnTo>
                    <a:pt x="1942" y="1109"/>
                  </a:lnTo>
                  <a:lnTo>
                    <a:pt x="1932" y="1128"/>
                  </a:lnTo>
                  <a:lnTo>
                    <a:pt x="1920" y="1148"/>
                  </a:lnTo>
                  <a:lnTo>
                    <a:pt x="1906" y="1166"/>
                  </a:lnTo>
                  <a:lnTo>
                    <a:pt x="1892" y="1182"/>
                  </a:lnTo>
                  <a:lnTo>
                    <a:pt x="1877" y="1198"/>
                  </a:lnTo>
                  <a:lnTo>
                    <a:pt x="1860" y="1213"/>
                  </a:lnTo>
                  <a:lnTo>
                    <a:pt x="1843" y="1228"/>
                  </a:lnTo>
                  <a:lnTo>
                    <a:pt x="1823" y="1240"/>
                  </a:lnTo>
                  <a:lnTo>
                    <a:pt x="1804" y="1252"/>
                  </a:lnTo>
                  <a:lnTo>
                    <a:pt x="1804" y="1252"/>
                  </a:lnTo>
                  <a:lnTo>
                    <a:pt x="1782" y="1264"/>
                  </a:lnTo>
                  <a:lnTo>
                    <a:pt x="1758" y="1274"/>
                  </a:lnTo>
                  <a:lnTo>
                    <a:pt x="1736" y="1284"/>
                  </a:lnTo>
                  <a:lnTo>
                    <a:pt x="1712" y="1293"/>
                  </a:lnTo>
                  <a:lnTo>
                    <a:pt x="1687" y="1302"/>
                  </a:lnTo>
                  <a:lnTo>
                    <a:pt x="1663" y="1310"/>
                  </a:lnTo>
                  <a:lnTo>
                    <a:pt x="1638" y="1316"/>
                  </a:lnTo>
                  <a:lnTo>
                    <a:pt x="1612" y="1322"/>
                  </a:lnTo>
                  <a:lnTo>
                    <a:pt x="1562" y="1329"/>
                  </a:lnTo>
                  <a:lnTo>
                    <a:pt x="1511" y="1335"/>
                  </a:lnTo>
                  <a:lnTo>
                    <a:pt x="1461" y="1336"/>
                  </a:lnTo>
                  <a:lnTo>
                    <a:pt x="1409" y="1335"/>
                  </a:lnTo>
                  <a:lnTo>
                    <a:pt x="1409" y="1335"/>
                  </a:lnTo>
                  <a:lnTo>
                    <a:pt x="1254" y="1323"/>
                  </a:lnTo>
                  <a:lnTo>
                    <a:pt x="1254" y="1323"/>
                  </a:lnTo>
                  <a:lnTo>
                    <a:pt x="1051" y="1308"/>
                  </a:lnTo>
                  <a:lnTo>
                    <a:pt x="1051" y="1308"/>
                  </a:lnTo>
                  <a:lnTo>
                    <a:pt x="1015" y="1304"/>
                  </a:lnTo>
                  <a:lnTo>
                    <a:pt x="981" y="1299"/>
                  </a:lnTo>
                  <a:lnTo>
                    <a:pt x="947" y="1292"/>
                  </a:lnTo>
                  <a:lnTo>
                    <a:pt x="913" y="1283"/>
                  </a:lnTo>
                  <a:lnTo>
                    <a:pt x="880" y="1271"/>
                  </a:lnTo>
                  <a:lnTo>
                    <a:pt x="848" y="1259"/>
                  </a:lnTo>
                  <a:lnTo>
                    <a:pt x="816" y="1243"/>
                  </a:lnTo>
                  <a:lnTo>
                    <a:pt x="785" y="1226"/>
                  </a:lnTo>
                  <a:lnTo>
                    <a:pt x="785" y="1226"/>
                  </a:lnTo>
                  <a:lnTo>
                    <a:pt x="484" y="1045"/>
                  </a:lnTo>
                  <a:lnTo>
                    <a:pt x="184" y="864"/>
                  </a:lnTo>
                  <a:lnTo>
                    <a:pt x="184" y="864"/>
                  </a:lnTo>
                  <a:lnTo>
                    <a:pt x="159" y="846"/>
                  </a:lnTo>
                  <a:lnTo>
                    <a:pt x="135" y="827"/>
                  </a:lnTo>
                  <a:lnTo>
                    <a:pt x="112" y="806"/>
                  </a:lnTo>
                  <a:lnTo>
                    <a:pt x="93" y="782"/>
                  </a:lnTo>
                  <a:lnTo>
                    <a:pt x="77" y="759"/>
                  </a:lnTo>
                  <a:lnTo>
                    <a:pt x="63" y="732"/>
                  </a:lnTo>
                  <a:lnTo>
                    <a:pt x="58" y="717"/>
                  </a:lnTo>
                  <a:lnTo>
                    <a:pt x="53" y="702"/>
                  </a:lnTo>
                  <a:lnTo>
                    <a:pt x="49" y="687"/>
                  </a:lnTo>
                  <a:lnTo>
                    <a:pt x="46" y="673"/>
                  </a:lnTo>
                  <a:lnTo>
                    <a:pt x="46" y="673"/>
                  </a:lnTo>
                  <a:lnTo>
                    <a:pt x="43" y="653"/>
                  </a:lnTo>
                  <a:lnTo>
                    <a:pt x="41" y="635"/>
                  </a:lnTo>
                  <a:lnTo>
                    <a:pt x="41" y="598"/>
                  </a:lnTo>
                  <a:lnTo>
                    <a:pt x="44" y="560"/>
                  </a:lnTo>
                  <a:lnTo>
                    <a:pt x="47" y="523"/>
                  </a:lnTo>
                  <a:lnTo>
                    <a:pt x="47" y="523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0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8" y="59"/>
                  </a:lnTo>
                  <a:lnTo>
                    <a:pt x="62" y="55"/>
                  </a:lnTo>
                  <a:lnTo>
                    <a:pt x="55" y="55"/>
                  </a:lnTo>
                  <a:lnTo>
                    <a:pt x="47" y="55"/>
                  </a:lnTo>
                  <a:lnTo>
                    <a:pt x="40" y="59"/>
                  </a:lnTo>
                  <a:lnTo>
                    <a:pt x="34" y="65"/>
                  </a:lnTo>
                  <a:lnTo>
                    <a:pt x="32" y="70"/>
                  </a:lnTo>
                  <a:lnTo>
                    <a:pt x="32" y="74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7">
              <a:extLst>
                <a:ext uri="{FF2B5EF4-FFF2-40B4-BE49-F238E27FC236}">
                  <a16:creationId xmlns:a16="http://schemas.microsoft.com/office/drawing/2014/main" id="{07DBE3B3-5534-4426-484C-CD47C79A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985"/>
              <a:ext cx="625" cy="180"/>
            </a:xfrm>
            <a:custGeom>
              <a:avLst/>
              <a:gdLst>
                <a:gd name="T0" fmla="*/ 1834 w 1875"/>
                <a:gd name="T1" fmla="*/ 289 h 540"/>
                <a:gd name="T2" fmla="*/ 1834 w 1875"/>
                <a:gd name="T3" fmla="*/ 294 h 540"/>
                <a:gd name="T4" fmla="*/ 1831 w 1875"/>
                <a:gd name="T5" fmla="*/ 306 h 540"/>
                <a:gd name="T6" fmla="*/ 1828 w 1875"/>
                <a:gd name="T7" fmla="*/ 318 h 540"/>
                <a:gd name="T8" fmla="*/ 1819 w 1875"/>
                <a:gd name="T9" fmla="*/ 337 h 540"/>
                <a:gd name="T10" fmla="*/ 1792 w 1875"/>
                <a:gd name="T11" fmla="*/ 371 h 540"/>
                <a:gd name="T12" fmla="*/ 1777 w 1875"/>
                <a:gd name="T13" fmla="*/ 386 h 540"/>
                <a:gd name="T14" fmla="*/ 1743 w 1875"/>
                <a:gd name="T15" fmla="*/ 411 h 540"/>
                <a:gd name="T16" fmla="*/ 1706 w 1875"/>
                <a:gd name="T17" fmla="*/ 430 h 540"/>
                <a:gd name="T18" fmla="*/ 1666 w 1875"/>
                <a:gd name="T19" fmla="*/ 445 h 540"/>
                <a:gd name="T20" fmla="*/ 1626 w 1875"/>
                <a:gd name="T21" fmla="*/ 459 h 540"/>
                <a:gd name="T22" fmla="*/ 1558 w 1875"/>
                <a:gd name="T23" fmla="*/ 473 h 540"/>
                <a:gd name="T24" fmla="*/ 1488 w 1875"/>
                <a:gd name="T25" fmla="*/ 484 h 540"/>
                <a:gd name="T26" fmla="*/ 1348 w 1875"/>
                <a:gd name="T27" fmla="*/ 496 h 540"/>
                <a:gd name="T28" fmla="*/ 1283 w 1875"/>
                <a:gd name="T29" fmla="*/ 499 h 540"/>
                <a:gd name="T30" fmla="*/ 1152 w 1875"/>
                <a:gd name="T31" fmla="*/ 497 h 540"/>
                <a:gd name="T32" fmla="*/ 1022 w 1875"/>
                <a:gd name="T33" fmla="*/ 485 h 540"/>
                <a:gd name="T34" fmla="*/ 892 w 1875"/>
                <a:gd name="T35" fmla="*/ 462 h 540"/>
                <a:gd name="T36" fmla="*/ 829 w 1875"/>
                <a:gd name="T37" fmla="*/ 445 h 540"/>
                <a:gd name="T38" fmla="*/ 765 w 1875"/>
                <a:gd name="T39" fmla="*/ 424 h 540"/>
                <a:gd name="T40" fmla="*/ 638 w 1875"/>
                <a:gd name="T41" fmla="*/ 375 h 540"/>
                <a:gd name="T42" fmla="*/ 517 w 1875"/>
                <a:gd name="T43" fmla="*/ 315 h 540"/>
                <a:gd name="T44" fmla="*/ 398 w 1875"/>
                <a:gd name="T45" fmla="*/ 248 h 540"/>
                <a:gd name="T46" fmla="*/ 340 w 1875"/>
                <a:gd name="T47" fmla="*/ 214 h 540"/>
                <a:gd name="T48" fmla="*/ 183 w 1875"/>
                <a:gd name="T49" fmla="*/ 113 h 540"/>
                <a:gd name="T50" fmla="*/ 30 w 1875"/>
                <a:gd name="T51" fmla="*/ 4 h 540"/>
                <a:gd name="T52" fmla="*/ 25 w 1875"/>
                <a:gd name="T53" fmla="*/ 1 h 540"/>
                <a:gd name="T54" fmla="*/ 18 w 1875"/>
                <a:gd name="T55" fmla="*/ 0 h 540"/>
                <a:gd name="T56" fmla="*/ 7 w 1875"/>
                <a:gd name="T57" fmla="*/ 4 h 540"/>
                <a:gd name="T58" fmla="*/ 0 w 1875"/>
                <a:gd name="T59" fmla="*/ 18 h 540"/>
                <a:gd name="T60" fmla="*/ 3 w 1875"/>
                <a:gd name="T61" fmla="*/ 34 h 540"/>
                <a:gd name="T62" fmla="*/ 9 w 1875"/>
                <a:gd name="T63" fmla="*/ 40 h 540"/>
                <a:gd name="T64" fmla="*/ 77 w 1875"/>
                <a:gd name="T65" fmla="*/ 89 h 540"/>
                <a:gd name="T66" fmla="*/ 215 w 1875"/>
                <a:gd name="T67" fmla="*/ 184 h 540"/>
                <a:gd name="T68" fmla="*/ 286 w 1875"/>
                <a:gd name="T69" fmla="*/ 228 h 540"/>
                <a:gd name="T70" fmla="*/ 407 w 1875"/>
                <a:gd name="T71" fmla="*/ 301 h 540"/>
                <a:gd name="T72" fmla="*/ 532 w 1875"/>
                <a:gd name="T73" fmla="*/ 369 h 540"/>
                <a:gd name="T74" fmla="*/ 659 w 1875"/>
                <a:gd name="T75" fmla="*/ 429 h 540"/>
                <a:gd name="T76" fmla="*/ 759 w 1875"/>
                <a:gd name="T77" fmla="*/ 467 h 540"/>
                <a:gd name="T78" fmla="*/ 791 w 1875"/>
                <a:gd name="T79" fmla="*/ 478 h 540"/>
                <a:gd name="T80" fmla="*/ 858 w 1875"/>
                <a:gd name="T81" fmla="*/ 496 h 540"/>
                <a:gd name="T82" fmla="*/ 992 w 1875"/>
                <a:gd name="T83" fmla="*/ 522 h 540"/>
                <a:gd name="T84" fmla="*/ 1127 w 1875"/>
                <a:gd name="T85" fmla="*/ 537 h 540"/>
                <a:gd name="T86" fmla="*/ 1264 w 1875"/>
                <a:gd name="T87" fmla="*/ 540 h 540"/>
                <a:gd name="T88" fmla="*/ 1332 w 1875"/>
                <a:gd name="T89" fmla="*/ 537 h 540"/>
                <a:gd name="T90" fmla="*/ 1449 w 1875"/>
                <a:gd name="T91" fmla="*/ 531 h 540"/>
                <a:gd name="T92" fmla="*/ 1540 w 1875"/>
                <a:gd name="T93" fmla="*/ 521 h 540"/>
                <a:gd name="T94" fmla="*/ 1601 w 1875"/>
                <a:gd name="T95" fmla="*/ 511 h 540"/>
                <a:gd name="T96" fmla="*/ 1659 w 1875"/>
                <a:gd name="T97" fmla="*/ 494 h 540"/>
                <a:gd name="T98" fmla="*/ 1714 w 1875"/>
                <a:gd name="T99" fmla="*/ 473 h 540"/>
                <a:gd name="T100" fmla="*/ 1766 w 1875"/>
                <a:gd name="T101" fmla="*/ 445 h 540"/>
                <a:gd name="T102" fmla="*/ 1789 w 1875"/>
                <a:gd name="T103" fmla="*/ 429 h 540"/>
                <a:gd name="T104" fmla="*/ 1821 w 1875"/>
                <a:gd name="T105" fmla="*/ 402 h 540"/>
                <a:gd name="T106" fmla="*/ 1849 w 1875"/>
                <a:gd name="T107" fmla="*/ 368 h 540"/>
                <a:gd name="T108" fmla="*/ 1868 w 1875"/>
                <a:gd name="T109" fmla="*/ 331 h 540"/>
                <a:gd name="T110" fmla="*/ 1874 w 1875"/>
                <a:gd name="T111" fmla="*/ 310 h 540"/>
                <a:gd name="T112" fmla="*/ 1875 w 1875"/>
                <a:gd name="T113" fmla="*/ 289 h 540"/>
                <a:gd name="T114" fmla="*/ 1875 w 1875"/>
                <a:gd name="T115" fmla="*/ 285 h 540"/>
                <a:gd name="T116" fmla="*/ 1868 w 1875"/>
                <a:gd name="T117" fmla="*/ 274 h 540"/>
                <a:gd name="T118" fmla="*/ 1855 w 1875"/>
                <a:gd name="T119" fmla="*/ 269 h 540"/>
                <a:gd name="T120" fmla="*/ 1840 w 1875"/>
                <a:gd name="T121" fmla="*/ 274 h 540"/>
                <a:gd name="T122" fmla="*/ 1835 w 1875"/>
                <a:gd name="T123" fmla="*/ 280 h 540"/>
                <a:gd name="T124" fmla="*/ 1834 w 1875"/>
                <a:gd name="T125" fmla="*/ 2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5" h="540">
                  <a:moveTo>
                    <a:pt x="1834" y="289"/>
                  </a:moveTo>
                  <a:lnTo>
                    <a:pt x="1834" y="289"/>
                  </a:lnTo>
                  <a:lnTo>
                    <a:pt x="1834" y="295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1" y="306"/>
                  </a:lnTo>
                  <a:lnTo>
                    <a:pt x="1828" y="318"/>
                  </a:lnTo>
                  <a:lnTo>
                    <a:pt x="1828" y="318"/>
                  </a:lnTo>
                  <a:lnTo>
                    <a:pt x="1824" y="326"/>
                  </a:lnTo>
                  <a:lnTo>
                    <a:pt x="1819" y="337"/>
                  </a:lnTo>
                  <a:lnTo>
                    <a:pt x="1807" y="355"/>
                  </a:lnTo>
                  <a:lnTo>
                    <a:pt x="1792" y="371"/>
                  </a:lnTo>
                  <a:lnTo>
                    <a:pt x="1777" y="386"/>
                  </a:lnTo>
                  <a:lnTo>
                    <a:pt x="1777" y="386"/>
                  </a:lnTo>
                  <a:lnTo>
                    <a:pt x="1761" y="399"/>
                  </a:lnTo>
                  <a:lnTo>
                    <a:pt x="1743" y="411"/>
                  </a:lnTo>
                  <a:lnTo>
                    <a:pt x="1724" y="421"/>
                  </a:lnTo>
                  <a:lnTo>
                    <a:pt x="1706" y="430"/>
                  </a:lnTo>
                  <a:lnTo>
                    <a:pt x="1685" y="439"/>
                  </a:lnTo>
                  <a:lnTo>
                    <a:pt x="1666" y="445"/>
                  </a:lnTo>
                  <a:lnTo>
                    <a:pt x="1626" y="459"/>
                  </a:lnTo>
                  <a:lnTo>
                    <a:pt x="1626" y="459"/>
                  </a:lnTo>
                  <a:lnTo>
                    <a:pt x="1592" y="467"/>
                  </a:lnTo>
                  <a:lnTo>
                    <a:pt x="1558" y="473"/>
                  </a:lnTo>
                  <a:lnTo>
                    <a:pt x="1524" y="479"/>
                  </a:lnTo>
                  <a:lnTo>
                    <a:pt x="1488" y="484"/>
                  </a:lnTo>
                  <a:lnTo>
                    <a:pt x="1418" y="491"/>
                  </a:lnTo>
                  <a:lnTo>
                    <a:pt x="1348" y="496"/>
                  </a:lnTo>
                  <a:lnTo>
                    <a:pt x="1348" y="496"/>
                  </a:lnTo>
                  <a:lnTo>
                    <a:pt x="1283" y="499"/>
                  </a:lnTo>
                  <a:lnTo>
                    <a:pt x="1218" y="499"/>
                  </a:lnTo>
                  <a:lnTo>
                    <a:pt x="1152" y="497"/>
                  </a:lnTo>
                  <a:lnTo>
                    <a:pt x="1087" y="493"/>
                  </a:lnTo>
                  <a:lnTo>
                    <a:pt x="1022" y="485"/>
                  </a:lnTo>
                  <a:lnTo>
                    <a:pt x="956" y="475"/>
                  </a:lnTo>
                  <a:lnTo>
                    <a:pt x="892" y="462"/>
                  </a:lnTo>
                  <a:lnTo>
                    <a:pt x="829" y="445"/>
                  </a:lnTo>
                  <a:lnTo>
                    <a:pt x="829" y="445"/>
                  </a:lnTo>
                  <a:lnTo>
                    <a:pt x="796" y="436"/>
                  </a:lnTo>
                  <a:lnTo>
                    <a:pt x="765" y="424"/>
                  </a:lnTo>
                  <a:lnTo>
                    <a:pt x="701" y="401"/>
                  </a:lnTo>
                  <a:lnTo>
                    <a:pt x="638" y="375"/>
                  </a:lnTo>
                  <a:lnTo>
                    <a:pt x="578" y="346"/>
                  </a:lnTo>
                  <a:lnTo>
                    <a:pt x="517" y="315"/>
                  </a:lnTo>
                  <a:lnTo>
                    <a:pt x="457" y="282"/>
                  </a:lnTo>
                  <a:lnTo>
                    <a:pt x="398" y="248"/>
                  </a:lnTo>
                  <a:lnTo>
                    <a:pt x="340" y="214"/>
                  </a:lnTo>
                  <a:lnTo>
                    <a:pt x="340" y="214"/>
                  </a:lnTo>
                  <a:lnTo>
                    <a:pt x="261" y="163"/>
                  </a:lnTo>
                  <a:lnTo>
                    <a:pt x="183" y="113"/>
                  </a:lnTo>
                  <a:lnTo>
                    <a:pt x="105" y="5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77" y="89"/>
                  </a:lnTo>
                  <a:lnTo>
                    <a:pt x="145" y="136"/>
                  </a:lnTo>
                  <a:lnTo>
                    <a:pt x="215" y="184"/>
                  </a:lnTo>
                  <a:lnTo>
                    <a:pt x="286" y="228"/>
                  </a:lnTo>
                  <a:lnTo>
                    <a:pt x="286" y="228"/>
                  </a:lnTo>
                  <a:lnTo>
                    <a:pt x="346" y="266"/>
                  </a:lnTo>
                  <a:lnTo>
                    <a:pt x="407" y="301"/>
                  </a:lnTo>
                  <a:lnTo>
                    <a:pt x="469" y="337"/>
                  </a:lnTo>
                  <a:lnTo>
                    <a:pt x="532" y="369"/>
                  </a:lnTo>
                  <a:lnTo>
                    <a:pt x="594" y="401"/>
                  </a:lnTo>
                  <a:lnTo>
                    <a:pt x="659" y="429"/>
                  </a:lnTo>
                  <a:lnTo>
                    <a:pt x="725" y="456"/>
                  </a:lnTo>
                  <a:lnTo>
                    <a:pt x="759" y="467"/>
                  </a:lnTo>
                  <a:lnTo>
                    <a:pt x="791" y="478"/>
                  </a:lnTo>
                  <a:lnTo>
                    <a:pt x="791" y="478"/>
                  </a:lnTo>
                  <a:lnTo>
                    <a:pt x="826" y="487"/>
                  </a:lnTo>
                  <a:lnTo>
                    <a:pt x="858" y="496"/>
                  </a:lnTo>
                  <a:lnTo>
                    <a:pt x="925" y="511"/>
                  </a:lnTo>
                  <a:lnTo>
                    <a:pt x="992" y="522"/>
                  </a:lnTo>
                  <a:lnTo>
                    <a:pt x="1060" y="531"/>
                  </a:lnTo>
                  <a:lnTo>
                    <a:pt x="1127" y="537"/>
                  </a:lnTo>
                  <a:lnTo>
                    <a:pt x="1195" y="540"/>
                  </a:lnTo>
                  <a:lnTo>
                    <a:pt x="1264" y="540"/>
                  </a:lnTo>
                  <a:lnTo>
                    <a:pt x="1332" y="537"/>
                  </a:lnTo>
                  <a:lnTo>
                    <a:pt x="1332" y="537"/>
                  </a:lnTo>
                  <a:lnTo>
                    <a:pt x="1390" y="534"/>
                  </a:lnTo>
                  <a:lnTo>
                    <a:pt x="1449" y="531"/>
                  </a:lnTo>
                  <a:lnTo>
                    <a:pt x="1510" y="525"/>
                  </a:lnTo>
                  <a:lnTo>
                    <a:pt x="1540" y="521"/>
                  </a:lnTo>
                  <a:lnTo>
                    <a:pt x="1571" y="516"/>
                  </a:lnTo>
                  <a:lnTo>
                    <a:pt x="1601" y="511"/>
                  </a:lnTo>
                  <a:lnTo>
                    <a:pt x="1629" y="503"/>
                  </a:lnTo>
                  <a:lnTo>
                    <a:pt x="1659" y="494"/>
                  </a:lnTo>
                  <a:lnTo>
                    <a:pt x="1687" y="484"/>
                  </a:lnTo>
                  <a:lnTo>
                    <a:pt x="1714" y="473"/>
                  </a:lnTo>
                  <a:lnTo>
                    <a:pt x="1740" y="460"/>
                  </a:lnTo>
                  <a:lnTo>
                    <a:pt x="1766" y="445"/>
                  </a:lnTo>
                  <a:lnTo>
                    <a:pt x="1789" y="429"/>
                  </a:lnTo>
                  <a:lnTo>
                    <a:pt x="1789" y="429"/>
                  </a:lnTo>
                  <a:lnTo>
                    <a:pt x="1806" y="416"/>
                  </a:lnTo>
                  <a:lnTo>
                    <a:pt x="1821" y="402"/>
                  </a:lnTo>
                  <a:lnTo>
                    <a:pt x="1835" y="386"/>
                  </a:lnTo>
                  <a:lnTo>
                    <a:pt x="1849" y="368"/>
                  </a:lnTo>
                  <a:lnTo>
                    <a:pt x="1861" y="350"/>
                  </a:lnTo>
                  <a:lnTo>
                    <a:pt x="1868" y="331"/>
                  </a:lnTo>
                  <a:lnTo>
                    <a:pt x="1871" y="320"/>
                  </a:lnTo>
                  <a:lnTo>
                    <a:pt x="1874" y="310"/>
                  </a:lnTo>
                  <a:lnTo>
                    <a:pt x="1875" y="300"/>
                  </a:lnTo>
                  <a:lnTo>
                    <a:pt x="1875" y="289"/>
                  </a:lnTo>
                  <a:lnTo>
                    <a:pt x="1875" y="289"/>
                  </a:lnTo>
                  <a:lnTo>
                    <a:pt x="1875" y="285"/>
                  </a:lnTo>
                  <a:lnTo>
                    <a:pt x="1874" y="280"/>
                  </a:lnTo>
                  <a:lnTo>
                    <a:pt x="1868" y="274"/>
                  </a:lnTo>
                  <a:lnTo>
                    <a:pt x="1862" y="270"/>
                  </a:lnTo>
                  <a:lnTo>
                    <a:pt x="1855" y="269"/>
                  </a:lnTo>
                  <a:lnTo>
                    <a:pt x="1847" y="270"/>
                  </a:lnTo>
                  <a:lnTo>
                    <a:pt x="1840" y="274"/>
                  </a:lnTo>
                  <a:lnTo>
                    <a:pt x="1837" y="277"/>
                  </a:lnTo>
                  <a:lnTo>
                    <a:pt x="1835" y="280"/>
                  </a:lnTo>
                  <a:lnTo>
                    <a:pt x="1834" y="285"/>
                  </a:lnTo>
                  <a:lnTo>
                    <a:pt x="1834" y="289"/>
                  </a:lnTo>
                  <a:lnTo>
                    <a:pt x="183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58">
              <a:extLst>
                <a:ext uri="{FF2B5EF4-FFF2-40B4-BE49-F238E27FC236}">
                  <a16:creationId xmlns:a16="http://schemas.microsoft.com/office/drawing/2014/main" id="{8756D134-A793-98B2-ED84-35230C09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778"/>
              <a:ext cx="214" cy="239"/>
            </a:xfrm>
            <a:custGeom>
              <a:avLst/>
              <a:gdLst>
                <a:gd name="T0" fmla="*/ 13 w 643"/>
                <a:gd name="T1" fmla="*/ 13 h 716"/>
                <a:gd name="T2" fmla="*/ 2 w 643"/>
                <a:gd name="T3" fmla="*/ 59 h 716"/>
                <a:gd name="T4" fmla="*/ 0 w 643"/>
                <a:gd name="T5" fmla="*/ 108 h 716"/>
                <a:gd name="T6" fmla="*/ 6 w 643"/>
                <a:gd name="T7" fmla="*/ 156 h 716"/>
                <a:gd name="T8" fmla="*/ 21 w 643"/>
                <a:gd name="T9" fmla="*/ 199 h 716"/>
                <a:gd name="T10" fmla="*/ 31 w 643"/>
                <a:gd name="T11" fmla="*/ 220 h 716"/>
                <a:gd name="T12" fmla="*/ 59 w 643"/>
                <a:gd name="T13" fmla="*/ 257 h 716"/>
                <a:gd name="T14" fmla="*/ 111 w 643"/>
                <a:gd name="T15" fmla="*/ 306 h 716"/>
                <a:gd name="T16" fmla="*/ 146 w 643"/>
                <a:gd name="T17" fmla="*/ 336 h 716"/>
                <a:gd name="T18" fmla="*/ 242 w 643"/>
                <a:gd name="T19" fmla="*/ 419 h 716"/>
                <a:gd name="T20" fmla="*/ 443 w 643"/>
                <a:gd name="T21" fmla="*/ 578 h 716"/>
                <a:gd name="T22" fmla="*/ 542 w 643"/>
                <a:gd name="T23" fmla="*/ 658 h 716"/>
                <a:gd name="T24" fmla="*/ 606 w 643"/>
                <a:gd name="T25" fmla="*/ 711 h 716"/>
                <a:gd name="T26" fmla="*/ 613 w 643"/>
                <a:gd name="T27" fmla="*/ 716 h 716"/>
                <a:gd name="T28" fmla="*/ 630 w 643"/>
                <a:gd name="T29" fmla="*/ 714 h 716"/>
                <a:gd name="T30" fmla="*/ 640 w 643"/>
                <a:gd name="T31" fmla="*/ 702 h 716"/>
                <a:gd name="T32" fmla="*/ 642 w 643"/>
                <a:gd name="T33" fmla="*/ 692 h 716"/>
                <a:gd name="T34" fmla="*/ 639 w 643"/>
                <a:gd name="T35" fmla="*/ 685 h 716"/>
                <a:gd name="T36" fmla="*/ 636 w 643"/>
                <a:gd name="T37" fmla="*/ 682 h 716"/>
                <a:gd name="T38" fmla="*/ 475 w 643"/>
                <a:gd name="T39" fmla="*/ 548 h 716"/>
                <a:gd name="T40" fmla="*/ 422 w 643"/>
                <a:gd name="T41" fmla="*/ 505 h 716"/>
                <a:gd name="T42" fmla="*/ 229 w 643"/>
                <a:gd name="T43" fmla="*/ 352 h 716"/>
                <a:gd name="T44" fmla="*/ 189 w 643"/>
                <a:gd name="T45" fmla="*/ 319 h 716"/>
                <a:gd name="T46" fmla="*/ 131 w 643"/>
                <a:gd name="T47" fmla="*/ 267 h 716"/>
                <a:gd name="T48" fmla="*/ 94 w 643"/>
                <a:gd name="T49" fmla="*/ 230 h 716"/>
                <a:gd name="T50" fmla="*/ 77 w 643"/>
                <a:gd name="T51" fmla="*/ 211 h 716"/>
                <a:gd name="T52" fmla="*/ 64 w 643"/>
                <a:gd name="T53" fmla="*/ 190 h 716"/>
                <a:gd name="T54" fmla="*/ 54 w 643"/>
                <a:gd name="T55" fmla="*/ 169 h 716"/>
                <a:gd name="T56" fmla="*/ 43 w 643"/>
                <a:gd name="T57" fmla="*/ 122 h 716"/>
                <a:gd name="T58" fmla="*/ 43 w 643"/>
                <a:gd name="T59" fmla="*/ 71 h 716"/>
                <a:gd name="T60" fmla="*/ 54 w 643"/>
                <a:gd name="T61" fmla="*/ 25 h 716"/>
                <a:gd name="T62" fmla="*/ 54 w 643"/>
                <a:gd name="T63" fmla="*/ 21 h 716"/>
                <a:gd name="T64" fmla="*/ 54 w 643"/>
                <a:gd name="T65" fmla="*/ 12 h 716"/>
                <a:gd name="T66" fmla="*/ 46 w 643"/>
                <a:gd name="T67" fmla="*/ 3 h 716"/>
                <a:gd name="T68" fmla="*/ 31 w 643"/>
                <a:gd name="T69" fmla="*/ 0 h 716"/>
                <a:gd name="T70" fmla="*/ 18 w 643"/>
                <a:gd name="T71" fmla="*/ 6 h 716"/>
                <a:gd name="T72" fmla="*/ 13 w 643"/>
                <a:gd name="T73" fmla="*/ 1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716">
                  <a:moveTo>
                    <a:pt x="13" y="13"/>
                  </a:moveTo>
                  <a:lnTo>
                    <a:pt x="13" y="13"/>
                  </a:lnTo>
                  <a:lnTo>
                    <a:pt x="6" y="36"/>
                  </a:lnTo>
                  <a:lnTo>
                    <a:pt x="2" y="59"/>
                  </a:lnTo>
                  <a:lnTo>
                    <a:pt x="0" y="83"/>
                  </a:lnTo>
                  <a:lnTo>
                    <a:pt x="0" y="108"/>
                  </a:lnTo>
                  <a:lnTo>
                    <a:pt x="2" y="132"/>
                  </a:lnTo>
                  <a:lnTo>
                    <a:pt x="6" y="156"/>
                  </a:lnTo>
                  <a:lnTo>
                    <a:pt x="12" y="180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31" y="220"/>
                  </a:lnTo>
                  <a:lnTo>
                    <a:pt x="45" y="238"/>
                  </a:lnTo>
                  <a:lnTo>
                    <a:pt x="59" y="257"/>
                  </a:lnTo>
                  <a:lnTo>
                    <a:pt x="76" y="273"/>
                  </a:lnTo>
                  <a:lnTo>
                    <a:pt x="111" y="306"/>
                  </a:lnTo>
                  <a:lnTo>
                    <a:pt x="146" y="336"/>
                  </a:lnTo>
                  <a:lnTo>
                    <a:pt x="146" y="336"/>
                  </a:lnTo>
                  <a:lnTo>
                    <a:pt x="193" y="377"/>
                  </a:lnTo>
                  <a:lnTo>
                    <a:pt x="242" y="419"/>
                  </a:lnTo>
                  <a:lnTo>
                    <a:pt x="343" y="497"/>
                  </a:lnTo>
                  <a:lnTo>
                    <a:pt x="443" y="578"/>
                  </a:lnTo>
                  <a:lnTo>
                    <a:pt x="542" y="658"/>
                  </a:lnTo>
                  <a:lnTo>
                    <a:pt x="542" y="658"/>
                  </a:lnTo>
                  <a:lnTo>
                    <a:pt x="606" y="711"/>
                  </a:lnTo>
                  <a:lnTo>
                    <a:pt x="606" y="711"/>
                  </a:lnTo>
                  <a:lnTo>
                    <a:pt x="610" y="714"/>
                  </a:lnTo>
                  <a:lnTo>
                    <a:pt x="613" y="716"/>
                  </a:lnTo>
                  <a:lnTo>
                    <a:pt x="622" y="716"/>
                  </a:lnTo>
                  <a:lnTo>
                    <a:pt x="630" y="714"/>
                  </a:lnTo>
                  <a:lnTo>
                    <a:pt x="636" y="710"/>
                  </a:lnTo>
                  <a:lnTo>
                    <a:pt x="640" y="702"/>
                  </a:lnTo>
                  <a:lnTo>
                    <a:pt x="643" y="696"/>
                  </a:lnTo>
                  <a:lnTo>
                    <a:pt x="642" y="692"/>
                  </a:lnTo>
                  <a:lnTo>
                    <a:pt x="642" y="689"/>
                  </a:lnTo>
                  <a:lnTo>
                    <a:pt x="639" y="685"/>
                  </a:lnTo>
                  <a:lnTo>
                    <a:pt x="636" y="682"/>
                  </a:lnTo>
                  <a:lnTo>
                    <a:pt x="636" y="682"/>
                  </a:lnTo>
                  <a:lnTo>
                    <a:pt x="529" y="593"/>
                  </a:lnTo>
                  <a:lnTo>
                    <a:pt x="475" y="548"/>
                  </a:lnTo>
                  <a:lnTo>
                    <a:pt x="422" y="505"/>
                  </a:lnTo>
                  <a:lnTo>
                    <a:pt x="422" y="505"/>
                  </a:lnTo>
                  <a:lnTo>
                    <a:pt x="325" y="429"/>
                  </a:lnTo>
                  <a:lnTo>
                    <a:pt x="229" y="352"/>
                  </a:lnTo>
                  <a:lnTo>
                    <a:pt x="229" y="352"/>
                  </a:lnTo>
                  <a:lnTo>
                    <a:pt x="189" y="319"/>
                  </a:lnTo>
                  <a:lnTo>
                    <a:pt x="149" y="285"/>
                  </a:lnTo>
                  <a:lnTo>
                    <a:pt x="131" y="267"/>
                  </a:lnTo>
                  <a:lnTo>
                    <a:pt x="111" y="250"/>
                  </a:lnTo>
                  <a:lnTo>
                    <a:pt x="94" y="230"/>
                  </a:lnTo>
                  <a:lnTo>
                    <a:pt x="77" y="211"/>
                  </a:lnTo>
                  <a:lnTo>
                    <a:pt x="77" y="211"/>
                  </a:lnTo>
                  <a:lnTo>
                    <a:pt x="70" y="201"/>
                  </a:lnTo>
                  <a:lnTo>
                    <a:pt x="64" y="190"/>
                  </a:lnTo>
                  <a:lnTo>
                    <a:pt x="58" y="180"/>
                  </a:lnTo>
                  <a:lnTo>
                    <a:pt x="54" y="169"/>
                  </a:lnTo>
                  <a:lnTo>
                    <a:pt x="46" y="146"/>
                  </a:lnTo>
                  <a:lnTo>
                    <a:pt x="43" y="122"/>
                  </a:lnTo>
                  <a:lnTo>
                    <a:pt x="42" y="97"/>
                  </a:lnTo>
                  <a:lnTo>
                    <a:pt x="43" y="71"/>
                  </a:lnTo>
                  <a:lnTo>
                    <a:pt x="46" y="48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159">
              <a:extLst>
                <a:ext uri="{FF2B5EF4-FFF2-40B4-BE49-F238E27FC236}">
                  <a16:creationId xmlns:a16="http://schemas.microsoft.com/office/drawing/2014/main" id="{BEE84B61-507D-F40A-7AF6-71F39A55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800"/>
              <a:ext cx="158" cy="44"/>
            </a:xfrm>
            <a:custGeom>
              <a:avLst/>
              <a:gdLst>
                <a:gd name="T0" fmla="*/ 0 w 473"/>
                <a:gd name="T1" fmla="*/ 21 h 133"/>
                <a:gd name="T2" fmla="*/ 6 w 473"/>
                <a:gd name="T3" fmla="*/ 46 h 133"/>
                <a:gd name="T4" fmla="*/ 20 w 473"/>
                <a:gd name="T5" fmla="*/ 67 h 133"/>
                <a:gd name="T6" fmla="*/ 39 w 473"/>
                <a:gd name="T7" fmla="*/ 85 h 133"/>
                <a:gd name="T8" fmla="*/ 64 w 473"/>
                <a:gd name="T9" fmla="*/ 98 h 133"/>
                <a:gd name="T10" fmla="*/ 118 w 473"/>
                <a:gd name="T11" fmla="*/ 118 h 133"/>
                <a:gd name="T12" fmla="*/ 167 w 473"/>
                <a:gd name="T13" fmla="*/ 127 h 133"/>
                <a:gd name="T14" fmla="*/ 202 w 473"/>
                <a:gd name="T15" fmla="*/ 131 h 133"/>
                <a:gd name="T16" fmla="*/ 280 w 473"/>
                <a:gd name="T17" fmla="*/ 133 h 133"/>
                <a:gd name="T18" fmla="*/ 357 w 473"/>
                <a:gd name="T19" fmla="*/ 124 h 133"/>
                <a:gd name="T20" fmla="*/ 394 w 473"/>
                <a:gd name="T21" fmla="*/ 113 h 133"/>
                <a:gd name="T22" fmla="*/ 430 w 473"/>
                <a:gd name="T23" fmla="*/ 100 h 133"/>
                <a:gd name="T24" fmla="*/ 462 w 473"/>
                <a:gd name="T25" fmla="*/ 82 h 133"/>
                <a:gd name="T26" fmla="*/ 467 w 473"/>
                <a:gd name="T27" fmla="*/ 81 h 133"/>
                <a:gd name="T28" fmla="*/ 473 w 473"/>
                <a:gd name="T29" fmla="*/ 69 h 133"/>
                <a:gd name="T30" fmla="*/ 470 w 473"/>
                <a:gd name="T31" fmla="*/ 54 h 133"/>
                <a:gd name="T32" fmla="*/ 458 w 473"/>
                <a:gd name="T33" fmla="*/ 45 h 133"/>
                <a:gd name="T34" fmla="*/ 450 w 473"/>
                <a:gd name="T35" fmla="*/ 43 h 133"/>
                <a:gd name="T36" fmla="*/ 441 w 473"/>
                <a:gd name="T37" fmla="*/ 46 h 133"/>
                <a:gd name="T38" fmla="*/ 428 w 473"/>
                <a:gd name="T39" fmla="*/ 54 h 133"/>
                <a:gd name="T40" fmla="*/ 386 w 473"/>
                <a:gd name="T41" fmla="*/ 72 h 133"/>
                <a:gd name="T42" fmla="*/ 326 w 473"/>
                <a:gd name="T43" fmla="*/ 87 h 133"/>
                <a:gd name="T44" fmla="*/ 263 w 473"/>
                <a:gd name="T45" fmla="*/ 91 h 133"/>
                <a:gd name="T46" fmla="*/ 204 w 473"/>
                <a:gd name="T47" fmla="*/ 89 h 133"/>
                <a:gd name="T48" fmla="*/ 167 w 473"/>
                <a:gd name="T49" fmla="*/ 85 h 133"/>
                <a:gd name="T50" fmla="*/ 128 w 473"/>
                <a:gd name="T51" fmla="*/ 79 h 133"/>
                <a:gd name="T52" fmla="*/ 91 w 473"/>
                <a:gd name="T53" fmla="*/ 66 h 133"/>
                <a:gd name="T54" fmla="*/ 60 w 473"/>
                <a:gd name="T55" fmla="*/ 46 h 133"/>
                <a:gd name="T56" fmla="*/ 49 w 473"/>
                <a:gd name="T57" fmla="*/ 36 h 133"/>
                <a:gd name="T58" fmla="*/ 43 w 473"/>
                <a:gd name="T59" fmla="*/ 24 h 133"/>
                <a:gd name="T60" fmla="*/ 42 w 473"/>
                <a:gd name="T61" fmla="*/ 20 h 133"/>
                <a:gd name="T62" fmla="*/ 42 w 473"/>
                <a:gd name="T63" fmla="*/ 21 h 133"/>
                <a:gd name="T64" fmla="*/ 40 w 473"/>
                <a:gd name="T65" fmla="*/ 12 h 133"/>
                <a:gd name="T66" fmla="*/ 29 w 473"/>
                <a:gd name="T67" fmla="*/ 2 h 133"/>
                <a:gd name="T68" fmla="*/ 14 w 473"/>
                <a:gd name="T69" fmla="*/ 2 h 133"/>
                <a:gd name="T70" fmla="*/ 3 w 473"/>
                <a:gd name="T71" fmla="*/ 9 h 133"/>
                <a:gd name="T72" fmla="*/ 0 w 473"/>
                <a:gd name="T73" fmla="*/ 17 h 133"/>
                <a:gd name="T74" fmla="*/ 0 w 473"/>
                <a:gd name="T75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133">
                  <a:moveTo>
                    <a:pt x="0" y="21"/>
                  </a:moveTo>
                  <a:lnTo>
                    <a:pt x="0" y="21"/>
                  </a:lnTo>
                  <a:lnTo>
                    <a:pt x="2" y="35"/>
                  </a:lnTo>
                  <a:lnTo>
                    <a:pt x="6" y="46"/>
                  </a:lnTo>
                  <a:lnTo>
                    <a:pt x="12" y="57"/>
                  </a:lnTo>
                  <a:lnTo>
                    <a:pt x="20" y="67"/>
                  </a:lnTo>
                  <a:lnTo>
                    <a:pt x="29" y="76"/>
                  </a:lnTo>
                  <a:lnTo>
                    <a:pt x="39" y="85"/>
                  </a:lnTo>
                  <a:lnTo>
                    <a:pt x="51" y="92"/>
                  </a:lnTo>
                  <a:lnTo>
                    <a:pt x="64" y="98"/>
                  </a:lnTo>
                  <a:lnTo>
                    <a:pt x="91" y="109"/>
                  </a:lnTo>
                  <a:lnTo>
                    <a:pt x="118" y="118"/>
                  </a:lnTo>
                  <a:lnTo>
                    <a:pt x="144" y="124"/>
                  </a:lnTo>
                  <a:lnTo>
                    <a:pt x="167" y="127"/>
                  </a:lnTo>
                  <a:lnTo>
                    <a:pt x="167" y="127"/>
                  </a:lnTo>
                  <a:lnTo>
                    <a:pt x="202" y="131"/>
                  </a:lnTo>
                  <a:lnTo>
                    <a:pt x="241" y="133"/>
                  </a:lnTo>
                  <a:lnTo>
                    <a:pt x="280" y="133"/>
                  </a:lnTo>
                  <a:lnTo>
                    <a:pt x="318" y="130"/>
                  </a:lnTo>
                  <a:lnTo>
                    <a:pt x="357" y="124"/>
                  </a:lnTo>
                  <a:lnTo>
                    <a:pt x="376" y="119"/>
                  </a:lnTo>
                  <a:lnTo>
                    <a:pt x="394" y="113"/>
                  </a:lnTo>
                  <a:lnTo>
                    <a:pt x="412" y="107"/>
                  </a:lnTo>
                  <a:lnTo>
                    <a:pt x="430" y="100"/>
                  </a:lnTo>
                  <a:lnTo>
                    <a:pt x="446" y="92"/>
                  </a:lnTo>
                  <a:lnTo>
                    <a:pt x="462" y="82"/>
                  </a:lnTo>
                  <a:lnTo>
                    <a:pt x="462" y="82"/>
                  </a:lnTo>
                  <a:lnTo>
                    <a:pt x="467" y="81"/>
                  </a:lnTo>
                  <a:lnTo>
                    <a:pt x="470" y="76"/>
                  </a:lnTo>
                  <a:lnTo>
                    <a:pt x="473" y="69"/>
                  </a:lnTo>
                  <a:lnTo>
                    <a:pt x="473" y="61"/>
                  </a:lnTo>
                  <a:lnTo>
                    <a:pt x="470" y="54"/>
                  </a:lnTo>
                  <a:lnTo>
                    <a:pt x="464" y="48"/>
                  </a:lnTo>
                  <a:lnTo>
                    <a:pt x="458" y="45"/>
                  </a:lnTo>
                  <a:lnTo>
                    <a:pt x="453" y="43"/>
                  </a:lnTo>
                  <a:lnTo>
                    <a:pt x="450" y="43"/>
                  </a:lnTo>
                  <a:lnTo>
                    <a:pt x="446" y="45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28" y="54"/>
                  </a:lnTo>
                  <a:lnTo>
                    <a:pt x="415" y="61"/>
                  </a:lnTo>
                  <a:lnTo>
                    <a:pt x="386" y="72"/>
                  </a:lnTo>
                  <a:lnTo>
                    <a:pt x="357" y="81"/>
                  </a:lnTo>
                  <a:lnTo>
                    <a:pt x="326" y="87"/>
                  </a:lnTo>
                  <a:lnTo>
                    <a:pt x="294" y="89"/>
                  </a:lnTo>
                  <a:lnTo>
                    <a:pt x="263" y="91"/>
                  </a:lnTo>
                  <a:lnTo>
                    <a:pt x="234" y="91"/>
                  </a:lnTo>
                  <a:lnTo>
                    <a:pt x="204" y="89"/>
                  </a:lnTo>
                  <a:lnTo>
                    <a:pt x="204" y="89"/>
                  </a:lnTo>
                  <a:lnTo>
                    <a:pt x="167" y="85"/>
                  </a:lnTo>
                  <a:lnTo>
                    <a:pt x="147" y="82"/>
                  </a:lnTo>
                  <a:lnTo>
                    <a:pt x="128" y="79"/>
                  </a:lnTo>
                  <a:lnTo>
                    <a:pt x="109" y="73"/>
                  </a:lnTo>
                  <a:lnTo>
                    <a:pt x="91" y="66"/>
                  </a:lnTo>
                  <a:lnTo>
                    <a:pt x="75" y="57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49" y="3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160">
              <a:extLst>
                <a:ext uri="{FF2B5EF4-FFF2-40B4-BE49-F238E27FC236}">
                  <a16:creationId xmlns:a16="http://schemas.microsoft.com/office/drawing/2014/main" id="{24B307A9-AE39-9FE3-D49A-7F241E49C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037"/>
              <a:ext cx="106" cy="14"/>
            </a:xfrm>
            <a:custGeom>
              <a:avLst/>
              <a:gdLst>
                <a:gd name="T0" fmla="*/ 298 w 318"/>
                <a:gd name="T1" fmla="*/ 0 h 41"/>
                <a:gd name="T2" fmla="*/ 298 w 318"/>
                <a:gd name="T3" fmla="*/ 0 h 41"/>
                <a:gd name="T4" fmla="*/ 21 w 318"/>
                <a:gd name="T5" fmla="*/ 0 h 41"/>
                <a:gd name="T6" fmla="*/ 21 w 318"/>
                <a:gd name="T7" fmla="*/ 0 h 41"/>
                <a:gd name="T8" fmla="*/ 16 w 318"/>
                <a:gd name="T9" fmla="*/ 1 h 41"/>
                <a:gd name="T10" fmla="*/ 12 w 318"/>
                <a:gd name="T11" fmla="*/ 1 h 41"/>
                <a:gd name="T12" fmla="*/ 9 w 318"/>
                <a:gd name="T13" fmla="*/ 4 h 41"/>
                <a:gd name="T14" fmla="*/ 6 w 318"/>
                <a:gd name="T15" fmla="*/ 7 h 41"/>
                <a:gd name="T16" fmla="*/ 1 w 318"/>
                <a:gd name="T17" fmla="*/ 13 h 41"/>
                <a:gd name="T18" fmla="*/ 0 w 318"/>
                <a:gd name="T19" fmla="*/ 21 h 41"/>
                <a:gd name="T20" fmla="*/ 1 w 318"/>
                <a:gd name="T21" fmla="*/ 28 h 41"/>
                <a:gd name="T22" fmla="*/ 6 w 318"/>
                <a:gd name="T23" fmla="*/ 35 h 41"/>
                <a:gd name="T24" fmla="*/ 9 w 318"/>
                <a:gd name="T25" fmla="*/ 38 h 41"/>
                <a:gd name="T26" fmla="*/ 12 w 318"/>
                <a:gd name="T27" fmla="*/ 40 h 41"/>
                <a:gd name="T28" fmla="*/ 16 w 318"/>
                <a:gd name="T29" fmla="*/ 41 h 41"/>
                <a:gd name="T30" fmla="*/ 21 w 318"/>
                <a:gd name="T31" fmla="*/ 41 h 41"/>
                <a:gd name="T32" fmla="*/ 21 w 318"/>
                <a:gd name="T33" fmla="*/ 41 h 41"/>
                <a:gd name="T34" fmla="*/ 298 w 318"/>
                <a:gd name="T35" fmla="*/ 41 h 41"/>
                <a:gd name="T36" fmla="*/ 298 w 318"/>
                <a:gd name="T37" fmla="*/ 41 h 41"/>
                <a:gd name="T38" fmla="*/ 303 w 318"/>
                <a:gd name="T39" fmla="*/ 41 h 41"/>
                <a:gd name="T40" fmla="*/ 307 w 318"/>
                <a:gd name="T41" fmla="*/ 40 h 41"/>
                <a:gd name="T42" fmla="*/ 310 w 318"/>
                <a:gd name="T43" fmla="*/ 38 h 41"/>
                <a:gd name="T44" fmla="*/ 313 w 318"/>
                <a:gd name="T45" fmla="*/ 35 h 41"/>
                <a:gd name="T46" fmla="*/ 316 w 318"/>
                <a:gd name="T47" fmla="*/ 28 h 41"/>
                <a:gd name="T48" fmla="*/ 318 w 318"/>
                <a:gd name="T49" fmla="*/ 21 h 41"/>
                <a:gd name="T50" fmla="*/ 316 w 318"/>
                <a:gd name="T51" fmla="*/ 13 h 41"/>
                <a:gd name="T52" fmla="*/ 313 w 318"/>
                <a:gd name="T53" fmla="*/ 7 h 41"/>
                <a:gd name="T54" fmla="*/ 310 w 318"/>
                <a:gd name="T55" fmla="*/ 4 h 41"/>
                <a:gd name="T56" fmla="*/ 307 w 318"/>
                <a:gd name="T57" fmla="*/ 1 h 41"/>
                <a:gd name="T58" fmla="*/ 303 w 318"/>
                <a:gd name="T59" fmla="*/ 1 h 41"/>
                <a:gd name="T60" fmla="*/ 298 w 318"/>
                <a:gd name="T61" fmla="*/ 0 h 41"/>
                <a:gd name="T62" fmla="*/ 298 w 318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1">
                  <a:moveTo>
                    <a:pt x="298" y="0"/>
                  </a:moveTo>
                  <a:lnTo>
                    <a:pt x="29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8" y="41"/>
                  </a:lnTo>
                  <a:lnTo>
                    <a:pt x="298" y="41"/>
                  </a:lnTo>
                  <a:lnTo>
                    <a:pt x="303" y="41"/>
                  </a:lnTo>
                  <a:lnTo>
                    <a:pt x="307" y="40"/>
                  </a:lnTo>
                  <a:lnTo>
                    <a:pt x="310" y="38"/>
                  </a:lnTo>
                  <a:lnTo>
                    <a:pt x="313" y="35"/>
                  </a:lnTo>
                  <a:lnTo>
                    <a:pt x="316" y="28"/>
                  </a:lnTo>
                  <a:lnTo>
                    <a:pt x="318" y="21"/>
                  </a:lnTo>
                  <a:lnTo>
                    <a:pt x="316" y="13"/>
                  </a:lnTo>
                  <a:lnTo>
                    <a:pt x="313" y="7"/>
                  </a:lnTo>
                  <a:lnTo>
                    <a:pt x="310" y="4"/>
                  </a:lnTo>
                  <a:lnTo>
                    <a:pt x="307" y="1"/>
                  </a:lnTo>
                  <a:lnTo>
                    <a:pt x="303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161">
              <a:extLst>
                <a:ext uri="{FF2B5EF4-FFF2-40B4-BE49-F238E27FC236}">
                  <a16:creationId xmlns:a16="http://schemas.microsoft.com/office/drawing/2014/main" id="{38690E04-C486-A9D7-0FC7-B661BDC9A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2018"/>
              <a:ext cx="85" cy="14"/>
            </a:xfrm>
            <a:custGeom>
              <a:avLst/>
              <a:gdLst>
                <a:gd name="T0" fmla="*/ 21 w 253"/>
                <a:gd name="T1" fmla="*/ 42 h 42"/>
                <a:gd name="T2" fmla="*/ 21 w 253"/>
                <a:gd name="T3" fmla="*/ 42 h 42"/>
                <a:gd name="T4" fmla="*/ 232 w 253"/>
                <a:gd name="T5" fmla="*/ 42 h 42"/>
                <a:gd name="T6" fmla="*/ 232 w 253"/>
                <a:gd name="T7" fmla="*/ 42 h 42"/>
                <a:gd name="T8" fmla="*/ 236 w 253"/>
                <a:gd name="T9" fmla="*/ 42 h 42"/>
                <a:gd name="T10" fmla="*/ 241 w 253"/>
                <a:gd name="T11" fmla="*/ 40 h 42"/>
                <a:gd name="T12" fmla="*/ 244 w 253"/>
                <a:gd name="T13" fmla="*/ 39 h 42"/>
                <a:gd name="T14" fmla="*/ 247 w 253"/>
                <a:gd name="T15" fmla="*/ 36 h 42"/>
                <a:gd name="T16" fmla="*/ 251 w 253"/>
                <a:gd name="T17" fmla="*/ 29 h 42"/>
                <a:gd name="T18" fmla="*/ 253 w 253"/>
                <a:gd name="T19" fmla="*/ 21 h 42"/>
                <a:gd name="T20" fmla="*/ 251 w 253"/>
                <a:gd name="T21" fmla="*/ 14 h 42"/>
                <a:gd name="T22" fmla="*/ 247 w 253"/>
                <a:gd name="T23" fmla="*/ 8 h 42"/>
                <a:gd name="T24" fmla="*/ 244 w 253"/>
                <a:gd name="T25" fmla="*/ 5 h 42"/>
                <a:gd name="T26" fmla="*/ 241 w 253"/>
                <a:gd name="T27" fmla="*/ 2 h 42"/>
                <a:gd name="T28" fmla="*/ 236 w 253"/>
                <a:gd name="T29" fmla="*/ 0 h 42"/>
                <a:gd name="T30" fmla="*/ 232 w 253"/>
                <a:gd name="T31" fmla="*/ 0 h 42"/>
                <a:gd name="T32" fmla="*/ 232 w 253"/>
                <a:gd name="T33" fmla="*/ 0 h 42"/>
                <a:gd name="T34" fmla="*/ 21 w 253"/>
                <a:gd name="T35" fmla="*/ 0 h 42"/>
                <a:gd name="T36" fmla="*/ 21 w 253"/>
                <a:gd name="T37" fmla="*/ 0 h 42"/>
                <a:gd name="T38" fmla="*/ 15 w 253"/>
                <a:gd name="T39" fmla="*/ 0 h 42"/>
                <a:gd name="T40" fmla="*/ 12 w 253"/>
                <a:gd name="T41" fmla="*/ 2 h 42"/>
                <a:gd name="T42" fmla="*/ 8 w 253"/>
                <a:gd name="T43" fmla="*/ 5 h 42"/>
                <a:gd name="T44" fmla="*/ 5 w 253"/>
                <a:gd name="T45" fmla="*/ 8 h 42"/>
                <a:gd name="T46" fmla="*/ 2 w 253"/>
                <a:gd name="T47" fmla="*/ 14 h 42"/>
                <a:gd name="T48" fmla="*/ 0 w 253"/>
                <a:gd name="T49" fmla="*/ 21 h 42"/>
                <a:gd name="T50" fmla="*/ 2 w 253"/>
                <a:gd name="T51" fmla="*/ 29 h 42"/>
                <a:gd name="T52" fmla="*/ 5 w 253"/>
                <a:gd name="T53" fmla="*/ 36 h 42"/>
                <a:gd name="T54" fmla="*/ 8 w 253"/>
                <a:gd name="T55" fmla="*/ 39 h 42"/>
                <a:gd name="T56" fmla="*/ 12 w 253"/>
                <a:gd name="T57" fmla="*/ 40 h 42"/>
                <a:gd name="T58" fmla="*/ 15 w 253"/>
                <a:gd name="T59" fmla="*/ 42 h 42"/>
                <a:gd name="T60" fmla="*/ 21 w 253"/>
                <a:gd name="T61" fmla="*/ 42 h 42"/>
                <a:gd name="T62" fmla="*/ 21 w 253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3" h="42">
                  <a:moveTo>
                    <a:pt x="21" y="42"/>
                  </a:moveTo>
                  <a:lnTo>
                    <a:pt x="21" y="42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6" y="42"/>
                  </a:lnTo>
                  <a:lnTo>
                    <a:pt x="241" y="40"/>
                  </a:lnTo>
                  <a:lnTo>
                    <a:pt x="244" y="39"/>
                  </a:lnTo>
                  <a:lnTo>
                    <a:pt x="247" y="36"/>
                  </a:lnTo>
                  <a:lnTo>
                    <a:pt x="251" y="29"/>
                  </a:lnTo>
                  <a:lnTo>
                    <a:pt x="253" y="21"/>
                  </a:lnTo>
                  <a:lnTo>
                    <a:pt x="251" y="14"/>
                  </a:lnTo>
                  <a:lnTo>
                    <a:pt x="247" y="8"/>
                  </a:lnTo>
                  <a:lnTo>
                    <a:pt x="244" y="5"/>
                  </a:lnTo>
                  <a:lnTo>
                    <a:pt x="241" y="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12" y="40"/>
                  </a:lnTo>
                  <a:lnTo>
                    <a:pt x="15" y="42"/>
                  </a:lnTo>
                  <a:lnTo>
                    <a:pt x="21" y="42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162">
              <a:extLst>
                <a:ext uri="{FF2B5EF4-FFF2-40B4-BE49-F238E27FC236}">
                  <a16:creationId xmlns:a16="http://schemas.microsoft.com/office/drawing/2014/main" id="{8A2BC0E3-92CF-8250-282E-34AF2D94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568"/>
              <a:ext cx="141" cy="32"/>
            </a:xfrm>
            <a:custGeom>
              <a:avLst/>
              <a:gdLst>
                <a:gd name="T0" fmla="*/ 26 w 422"/>
                <a:gd name="T1" fmla="*/ 97 h 97"/>
                <a:gd name="T2" fmla="*/ 26 w 422"/>
                <a:gd name="T3" fmla="*/ 97 h 97"/>
                <a:gd name="T4" fmla="*/ 95 w 422"/>
                <a:gd name="T5" fmla="*/ 67 h 97"/>
                <a:gd name="T6" fmla="*/ 131 w 422"/>
                <a:gd name="T7" fmla="*/ 55 h 97"/>
                <a:gd name="T8" fmla="*/ 149 w 422"/>
                <a:gd name="T9" fmla="*/ 49 h 97"/>
                <a:gd name="T10" fmla="*/ 167 w 422"/>
                <a:gd name="T11" fmla="*/ 46 h 97"/>
                <a:gd name="T12" fmla="*/ 167 w 422"/>
                <a:gd name="T13" fmla="*/ 46 h 97"/>
                <a:gd name="T14" fmla="*/ 182 w 422"/>
                <a:gd name="T15" fmla="*/ 43 h 97"/>
                <a:gd name="T16" fmla="*/ 198 w 422"/>
                <a:gd name="T17" fmla="*/ 42 h 97"/>
                <a:gd name="T18" fmla="*/ 213 w 422"/>
                <a:gd name="T19" fmla="*/ 42 h 97"/>
                <a:gd name="T20" fmla="*/ 226 w 422"/>
                <a:gd name="T21" fmla="*/ 42 h 97"/>
                <a:gd name="T22" fmla="*/ 256 w 422"/>
                <a:gd name="T23" fmla="*/ 45 h 97"/>
                <a:gd name="T24" fmla="*/ 283 w 422"/>
                <a:gd name="T25" fmla="*/ 51 h 97"/>
                <a:gd name="T26" fmla="*/ 311 w 422"/>
                <a:gd name="T27" fmla="*/ 58 h 97"/>
                <a:gd name="T28" fmla="*/ 338 w 422"/>
                <a:gd name="T29" fmla="*/ 68 h 97"/>
                <a:gd name="T30" fmla="*/ 364 w 422"/>
                <a:gd name="T31" fmla="*/ 80 h 97"/>
                <a:gd name="T32" fmla="*/ 391 w 422"/>
                <a:gd name="T33" fmla="*/ 94 h 97"/>
                <a:gd name="T34" fmla="*/ 391 w 422"/>
                <a:gd name="T35" fmla="*/ 94 h 97"/>
                <a:gd name="T36" fmla="*/ 395 w 422"/>
                <a:gd name="T37" fmla="*/ 95 h 97"/>
                <a:gd name="T38" fmla="*/ 400 w 422"/>
                <a:gd name="T39" fmla="*/ 97 h 97"/>
                <a:gd name="T40" fmla="*/ 407 w 422"/>
                <a:gd name="T41" fmla="*/ 95 h 97"/>
                <a:gd name="T42" fmla="*/ 415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1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2 w 422"/>
                <a:gd name="T57" fmla="*/ 58 h 97"/>
                <a:gd name="T58" fmla="*/ 412 w 422"/>
                <a:gd name="T59" fmla="*/ 58 h 97"/>
                <a:gd name="T60" fmla="*/ 384 w 422"/>
                <a:gd name="T61" fmla="*/ 45 h 97"/>
                <a:gd name="T62" fmla="*/ 357 w 422"/>
                <a:gd name="T63" fmla="*/ 33 h 97"/>
                <a:gd name="T64" fmla="*/ 329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3 w 422"/>
                <a:gd name="T73" fmla="*/ 0 h 97"/>
                <a:gd name="T74" fmla="*/ 182 w 422"/>
                <a:gd name="T75" fmla="*/ 2 h 97"/>
                <a:gd name="T76" fmla="*/ 182 w 422"/>
                <a:gd name="T77" fmla="*/ 2 h 97"/>
                <a:gd name="T78" fmla="*/ 159 w 422"/>
                <a:gd name="T79" fmla="*/ 5 h 97"/>
                <a:gd name="T80" fmla="*/ 139 w 422"/>
                <a:gd name="T81" fmla="*/ 11 h 97"/>
                <a:gd name="T82" fmla="*/ 118 w 422"/>
                <a:gd name="T83" fmla="*/ 16 h 97"/>
                <a:gd name="T84" fmla="*/ 97 w 422"/>
                <a:gd name="T85" fmla="*/ 24 h 97"/>
                <a:gd name="T86" fmla="*/ 55 w 422"/>
                <a:gd name="T87" fmla="*/ 39 h 97"/>
                <a:gd name="T88" fmla="*/ 14 w 422"/>
                <a:gd name="T89" fmla="*/ 57 h 97"/>
                <a:gd name="T90" fmla="*/ 14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2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5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7 w 422"/>
                <a:gd name="T109" fmla="*/ 97 h 97"/>
                <a:gd name="T110" fmla="*/ 21 w 422"/>
                <a:gd name="T111" fmla="*/ 97 h 97"/>
                <a:gd name="T112" fmla="*/ 26 w 422"/>
                <a:gd name="T113" fmla="*/ 97 h 97"/>
                <a:gd name="T114" fmla="*/ 26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6" y="97"/>
                  </a:moveTo>
                  <a:lnTo>
                    <a:pt x="26" y="97"/>
                  </a:lnTo>
                  <a:lnTo>
                    <a:pt x="95" y="67"/>
                  </a:lnTo>
                  <a:lnTo>
                    <a:pt x="131" y="55"/>
                  </a:lnTo>
                  <a:lnTo>
                    <a:pt x="149" y="49"/>
                  </a:lnTo>
                  <a:lnTo>
                    <a:pt x="167" y="46"/>
                  </a:lnTo>
                  <a:lnTo>
                    <a:pt x="167" y="46"/>
                  </a:lnTo>
                  <a:lnTo>
                    <a:pt x="182" y="43"/>
                  </a:lnTo>
                  <a:lnTo>
                    <a:pt x="198" y="42"/>
                  </a:lnTo>
                  <a:lnTo>
                    <a:pt x="213" y="42"/>
                  </a:lnTo>
                  <a:lnTo>
                    <a:pt x="226" y="42"/>
                  </a:lnTo>
                  <a:lnTo>
                    <a:pt x="256" y="45"/>
                  </a:lnTo>
                  <a:lnTo>
                    <a:pt x="283" y="51"/>
                  </a:lnTo>
                  <a:lnTo>
                    <a:pt x="311" y="58"/>
                  </a:lnTo>
                  <a:lnTo>
                    <a:pt x="338" y="68"/>
                  </a:lnTo>
                  <a:lnTo>
                    <a:pt x="364" y="80"/>
                  </a:lnTo>
                  <a:lnTo>
                    <a:pt x="391" y="94"/>
                  </a:lnTo>
                  <a:lnTo>
                    <a:pt x="391" y="94"/>
                  </a:lnTo>
                  <a:lnTo>
                    <a:pt x="395" y="95"/>
                  </a:lnTo>
                  <a:lnTo>
                    <a:pt x="400" y="97"/>
                  </a:lnTo>
                  <a:lnTo>
                    <a:pt x="407" y="95"/>
                  </a:lnTo>
                  <a:lnTo>
                    <a:pt x="415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1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384" y="45"/>
                  </a:lnTo>
                  <a:lnTo>
                    <a:pt x="357" y="33"/>
                  </a:lnTo>
                  <a:lnTo>
                    <a:pt x="329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3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59" y="5"/>
                  </a:lnTo>
                  <a:lnTo>
                    <a:pt x="139" y="11"/>
                  </a:lnTo>
                  <a:lnTo>
                    <a:pt x="118" y="16"/>
                  </a:lnTo>
                  <a:lnTo>
                    <a:pt x="97" y="24"/>
                  </a:lnTo>
                  <a:lnTo>
                    <a:pt x="55" y="3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5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7" y="97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163">
              <a:extLst>
                <a:ext uri="{FF2B5EF4-FFF2-40B4-BE49-F238E27FC236}">
                  <a16:creationId xmlns:a16="http://schemas.microsoft.com/office/drawing/2014/main" id="{57652BC5-A768-08B5-DF10-1A6CBB89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682"/>
              <a:ext cx="68" cy="81"/>
            </a:xfrm>
            <a:custGeom>
              <a:avLst/>
              <a:gdLst>
                <a:gd name="T0" fmla="*/ 202 w 202"/>
                <a:gd name="T1" fmla="*/ 122 h 244"/>
                <a:gd name="T2" fmla="*/ 200 w 202"/>
                <a:gd name="T3" fmla="*/ 147 h 244"/>
                <a:gd name="T4" fmla="*/ 194 w 202"/>
                <a:gd name="T5" fmla="*/ 169 h 244"/>
                <a:gd name="T6" fmla="*/ 184 w 202"/>
                <a:gd name="T7" fmla="*/ 190 h 244"/>
                <a:gd name="T8" fmla="*/ 172 w 202"/>
                <a:gd name="T9" fmla="*/ 208 h 244"/>
                <a:gd name="T10" fmla="*/ 157 w 202"/>
                <a:gd name="T11" fmla="*/ 223 h 244"/>
                <a:gd name="T12" fmla="*/ 139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0 w 202"/>
                <a:gd name="T19" fmla="*/ 244 h 244"/>
                <a:gd name="T20" fmla="*/ 71 w 202"/>
                <a:gd name="T21" fmla="*/ 238 h 244"/>
                <a:gd name="T22" fmla="*/ 53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4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1 w 202"/>
                <a:gd name="T37" fmla="*/ 97 h 244"/>
                <a:gd name="T38" fmla="*/ 7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4 w 202"/>
                <a:gd name="T45" fmla="*/ 21 h 244"/>
                <a:gd name="T46" fmla="*/ 62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1 w 202"/>
                <a:gd name="T53" fmla="*/ 0 h 244"/>
                <a:gd name="T54" fmla="*/ 131 w 202"/>
                <a:gd name="T55" fmla="*/ 6 h 244"/>
                <a:gd name="T56" fmla="*/ 148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7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0" y="147"/>
                  </a:lnTo>
                  <a:lnTo>
                    <a:pt x="197" y="158"/>
                  </a:lnTo>
                  <a:lnTo>
                    <a:pt x="194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2" y="208"/>
                  </a:lnTo>
                  <a:lnTo>
                    <a:pt x="165" y="215"/>
                  </a:lnTo>
                  <a:lnTo>
                    <a:pt x="157" y="223"/>
                  </a:lnTo>
                  <a:lnTo>
                    <a:pt x="148" y="229"/>
                  </a:lnTo>
                  <a:lnTo>
                    <a:pt x="139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1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0" y="244"/>
                  </a:lnTo>
                  <a:lnTo>
                    <a:pt x="80" y="241"/>
                  </a:lnTo>
                  <a:lnTo>
                    <a:pt x="71" y="238"/>
                  </a:lnTo>
                  <a:lnTo>
                    <a:pt x="62" y="235"/>
                  </a:lnTo>
                  <a:lnTo>
                    <a:pt x="53" y="229"/>
                  </a:lnTo>
                  <a:lnTo>
                    <a:pt x="44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7" y="169"/>
                  </a:lnTo>
                  <a:lnTo>
                    <a:pt x="4" y="158"/>
                  </a:lnTo>
                  <a:lnTo>
                    <a:pt x="1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97"/>
                  </a:lnTo>
                  <a:lnTo>
                    <a:pt x="4" y="86"/>
                  </a:lnTo>
                  <a:lnTo>
                    <a:pt x="7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4" y="21"/>
                  </a:lnTo>
                  <a:lnTo>
                    <a:pt x="53" y="15"/>
                  </a:lnTo>
                  <a:lnTo>
                    <a:pt x="62" y="9"/>
                  </a:lnTo>
                  <a:lnTo>
                    <a:pt x="71" y="6"/>
                  </a:lnTo>
                  <a:lnTo>
                    <a:pt x="80" y="3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39" y="9"/>
                  </a:lnTo>
                  <a:lnTo>
                    <a:pt x="148" y="15"/>
                  </a:lnTo>
                  <a:lnTo>
                    <a:pt x="157" y="21"/>
                  </a:lnTo>
                  <a:lnTo>
                    <a:pt x="165" y="28"/>
                  </a:lnTo>
                  <a:lnTo>
                    <a:pt x="172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7" y="86"/>
                  </a:lnTo>
                  <a:lnTo>
                    <a:pt x="200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164">
              <a:extLst>
                <a:ext uri="{FF2B5EF4-FFF2-40B4-BE49-F238E27FC236}">
                  <a16:creationId xmlns:a16="http://schemas.microsoft.com/office/drawing/2014/main" id="{132A2B68-9238-99A3-9485-C2D392490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569"/>
              <a:ext cx="140" cy="32"/>
            </a:xfrm>
            <a:custGeom>
              <a:avLst/>
              <a:gdLst>
                <a:gd name="T0" fmla="*/ 25 w 422"/>
                <a:gd name="T1" fmla="*/ 97 h 97"/>
                <a:gd name="T2" fmla="*/ 25 w 422"/>
                <a:gd name="T3" fmla="*/ 97 h 97"/>
                <a:gd name="T4" fmla="*/ 95 w 422"/>
                <a:gd name="T5" fmla="*/ 67 h 97"/>
                <a:gd name="T6" fmla="*/ 130 w 422"/>
                <a:gd name="T7" fmla="*/ 55 h 97"/>
                <a:gd name="T8" fmla="*/ 148 w 422"/>
                <a:gd name="T9" fmla="*/ 49 h 97"/>
                <a:gd name="T10" fmla="*/ 166 w 422"/>
                <a:gd name="T11" fmla="*/ 46 h 97"/>
                <a:gd name="T12" fmla="*/ 166 w 422"/>
                <a:gd name="T13" fmla="*/ 46 h 97"/>
                <a:gd name="T14" fmla="*/ 181 w 422"/>
                <a:gd name="T15" fmla="*/ 43 h 97"/>
                <a:gd name="T16" fmla="*/ 197 w 422"/>
                <a:gd name="T17" fmla="*/ 42 h 97"/>
                <a:gd name="T18" fmla="*/ 212 w 422"/>
                <a:gd name="T19" fmla="*/ 42 h 97"/>
                <a:gd name="T20" fmla="*/ 226 w 422"/>
                <a:gd name="T21" fmla="*/ 42 h 97"/>
                <a:gd name="T22" fmla="*/ 255 w 422"/>
                <a:gd name="T23" fmla="*/ 45 h 97"/>
                <a:gd name="T24" fmla="*/ 282 w 422"/>
                <a:gd name="T25" fmla="*/ 51 h 97"/>
                <a:gd name="T26" fmla="*/ 310 w 422"/>
                <a:gd name="T27" fmla="*/ 58 h 97"/>
                <a:gd name="T28" fmla="*/ 337 w 422"/>
                <a:gd name="T29" fmla="*/ 68 h 97"/>
                <a:gd name="T30" fmla="*/ 364 w 422"/>
                <a:gd name="T31" fmla="*/ 80 h 97"/>
                <a:gd name="T32" fmla="*/ 390 w 422"/>
                <a:gd name="T33" fmla="*/ 94 h 97"/>
                <a:gd name="T34" fmla="*/ 390 w 422"/>
                <a:gd name="T35" fmla="*/ 94 h 97"/>
                <a:gd name="T36" fmla="*/ 395 w 422"/>
                <a:gd name="T37" fmla="*/ 95 h 97"/>
                <a:gd name="T38" fmla="*/ 399 w 422"/>
                <a:gd name="T39" fmla="*/ 97 h 97"/>
                <a:gd name="T40" fmla="*/ 407 w 422"/>
                <a:gd name="T41" fmla="*/ 95 h 97"/>
                <a:gd name="T42" fmla="*/ 414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0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1 w 422"/>
                <a:gd name="T57" fmla="*/ 58 h 97"/>
                <a:gd name="T58" fmla="*/ 411 w 422"/>
                <a:gd name="T59" fmla="*/ 58 h 97"/>
                <a:gd name="T60" fmla="*/ 383 w 422"/>
                <a:gd name="T61" fmla="*/ 45 h 97"/>
                <a:gd name="T62" fmla="*/ 356 w 422"/>
                <a:gd name="T63" fmla="*/ 33 h 97"/>
                <a:gd name="T64" fmla="*/ 328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2 w 422"/>
                <a:gd name="T73" fmla="*/ 0 h 97"/>
                <a:gd name="T74" fmla="*/ 181 w 422"/>
                <a:gd name="T75" fmla="*/ 2 h 97"/>
                <a:gd name="T76" fmla="*/ 181 w 422"/>
                <a:gd name="T77" fmla="*/ 2 h 97"/>
                <a:gd name="T78" fmla="*/ 159 w 422"/>
                <a:gd name="T79" fmla="*/ 5 h 97"/>
                <a:gd name="T80" fmla="*/ 138 w 422"/>
                <a:gd name="T81" fmla="*/ 11 h 97"/>
                <a:gd name="T82" fmla="*/ 117 w 422"/>
                <a:gd name="T83" fmla="*/ 16 h 97"/>
                <a:gd name="T84" fmla="*/ 96 w 422"/>
                <a:gd name="T85" fmla="*/ 24 h 97"/>
                <a:gd name="T86" fmla="*/ 55 w 422"/>
                <a:gd name="T87" fmla="*/ 39 h 97"/>
                <a:gd name="T88" fmla="*/ 13 w 422"/>
                <a:gd name="T89" fmla="*/ 57 h 97"/>
                <a:gd name="T90" fmla="*/ 13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1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4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6 w 422"/>
                <a:gd name="T109" fmla="*/ 97 h 97"/>
                <a:gd name="T110" fmla="*/ 21 w 422"/>
                <a:gd name="T111" fmla="*/ 97 h 97"/>
                <a:gd name="T112" fmla="*/ 25 w 422"/>
                <a:gd name="T113" fmla="*/ 97 h 97"/>
                <a:gd name="T114" fmla="*/ 25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5" y="97"/>
                  </a:moveTo>
                  <a:lnTo>
                    <a:pt x="25" y="97"/>
                  </a:lnTo>
                  <a:lnTo>
                    <a:pt x="95" y="67"/>
                  </a:lnTo>
                  <a:lnTo>
                    <a:pt x="130" y="55"/>
                  </a:lnTo>
                  <a:lnTo>
                    <a:pt x="148" y="49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81" y="43"/>
                  </a:lnTo>
                  <a:lnTo>
                    <a:pt x="197" y="42"/>
                  </a:lnTo>
                  <a:lnTo>
                    <a:pt x="212" y="42"/>
                  </a:lnTo>
                  <a:lnTo>
                    <a:pt x="226" y="42"/>
                  </a:lnTo>
                  <a:lnTo>
                    <a:pt x="255" y="45"/>
                  </a:lnTo>
                  <a:lnTo>
                    <a:pt x="282" y="51"/>
                  </a:lnTo>
                  <a:lnTo>
                    <a:pt x="310" y="58"/>
                  </a:lnTo>
                  <a:lnTo>
                    <a:pt x="337" y="68"/>
                  </a:lnTo>
                  <a:lnTo>
                    <a:pt x="364" y="80"/>
                  </a:lnTo>
                  <a:lnTo>
                    <a:pt x="390" y="94"/>
                  </a:lnTo>
                  <a:lnTo>
                    <a:pt x="390" y="94"/>
                  </a:lnTo>
                  <a:lnTo>
                    <a:pt x="395" y="95"/>
                  </a:lnTo>
                  <a:lnTo>
                    <a:pt x="399" y="97"/>
                  </a:lnTo>
                  <a:lnTo>
                    <a:pt x="407" y="95"/>
                  </a:lnTo>
                  <a:lnTo>
                    <a:pt x="414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0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1" y="58"/>
                  </a:lnTo>
                  <a:lnTo>
                    <a:pt x="411" y="58"/>
                  </a:lnTo>
                  <a:lnTo>
                    <a:pt x="383" y="45"/>
                  </a:lnTo>
                  <a:lnTo>
                    <a:pt x="356" y="33"/>
                  </a:lnTo>
                  <a:lnTo>
                    <a:pt x="328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2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59" y="5"/>
                  </a:lnTo>
                  <a:lnTo>
                    <a:pt x="138" y="11"/>
                  </a:lnTo>
                  <a:lnTo>
                    <a:pt x="117" y="16"/>
                  </a:lnTo>
                  <a:lnTo>
                    <a:pt x="96" y="24"/>
                  </a:lnTo>
                  <a:lnTo>
                    <a:pt x="55" y="3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6" y="97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165">
              <a:extLst>
                <a:ext uri="{FF2B5EF4-FFF2-40B4-BE49-F238E27FC236}">
                  <a16:creationId xmlns:a16="http://schemas.microsoft.com/office/drawing/2014/main" id="{7D13C9F5-FE90-F9C9-1F67-2C1F53A9E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67" cy="81"/>
            </a:xfrm>
            <a:custGeom>
              <a:avLst/>
              <a:gdLst>
                <a:gd name="T0" fmla="*/ 202 w 202"/>
                <a:gd name="T1" fmla="*/ 122 h 244"/>
                <a:gd name="T2" fmla="*/ 201 w 202"/>
                <a:gd name="T3" fmla="*/ 147 h 244"/>
                <a:gd name="T4" fmla="*/ 195 w 202"/>
                <a:gd name="T5" fmla="*/ 169 h 244"/>
                <a:gd name="T6" fmla="*/ 184 w 202"/>
                <a:gd name="T7" fmla="*/ 190 h 244"/>
                <a:gd name="T8" fmla="*/ 173 w 202"/>
                <a:gd name="T9" fmla="*/ 208 h 244"/>
                <a:gd name="T10" fmla="*/ 158 w 202"/>
                <a:gd name="T11" fmla="*/ 223 h 244"/>
                <a:gd name="T12" fmla="*/ 140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1 w 202"/>
                <a:gd name="T19" fmla="*/ 244 h 244"/>
                <a:gd name="T20" fmla="*/ 72 w 202"/>
                <a:gd name="T21" fmla="*/ 238 h 244"/>
                <a:gd name="T22" fmla="*/ 54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5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2 w 202"/>
                <a:gd name="T37" fmla="*/ 97 h 244"/>
                <a:gd name="T38" fmla="*/ 8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5 w 202"/>
                <a:gd name="T45" fmla="*/ 21 h 244"/>
                <a:gd name="T46" fmla="*/ 63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2 w 202"/>
                <a:gd name="T53" fmla="*/ 0 h 244"/>
                <a:gd name="T54" fmla="*/ 131 w 202"/>
                <a:gd name="T55" fmla="*/ 6 h 244"/>
                <a:gd name="T56" fmla="*/ 149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8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1" y="147"/>
                  </a:lnTo>
                  <a:lnTo>
                    <a:pt x="198" y="158"/>
                  </a:lnTo>
                  <a:lnTo>
                    <a:pt x="195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3" y="208"/>
                  </a:lnTo>
                  <a:lnTo>
                    <a:pt x="165" y="215"/>
                  </a:lnTo>
                  <a:lnTo>
                    <a:pt x="158" y="223"/>
                  </a:lnTo>
                  <a:lnTo>
                    <a:pt x="149" y="229"/>
                  </a:lnTo>
                  <a:lnTo>
                    <a:pt x="140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2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1" y="244"/>
                  </a:lnTo>
                  <a:lnTo>
                    <a:pt x="80" y="241"/>
                  </a:lnTo>
                  <a:lnTo>
                    <a:pt x="72" y="238"/>
                  </a:lnTo>
                  <a:lnTo>
                    <a:pt x="63" y="235"/>
                  </a:lnTo>
                  <a:lnTo>
                    <a:pt x="54" y="229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69"/>
                  </a:lnTo>
                  <a:lnTo>
                    <a:pt x="5" y="158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7"/>
                  </a:lnTo>
                  <a:lnTo>
                    <a:pt x="5" y="86"/>
                  </a:lnTo>
                  <a:lnTo>
                    <a:pt x="8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5" y="21"/>
                  </a:lnTo>
                  <a:lnTo>
                    <a:pt x="54" y="15"/>
                  </a:lnTo>
                  <a:lnTo>
                    <a:pt x="63" y="9"/>
                  </a:lnTo>
                  <a:lnTo>
                    <a:pt x="72" y="6"/>
                  </a:lnTo>
                  <a:lnTo>
                    <a:pt x="80" y="3"/>
                  </a:lnTo>
                  <a:lnTo>
                    <a:pt x="9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9" y="15"/>
                  </a:lnTo>
                  <a:lnTo>
                    <a:pt x="158" y="21"/>
                  </a:lnTo>
                  <a:lnTo>
                    <a:pt x="165" y="28"/>
                  </a:lnTo>
                  <a:lnTo>
                    <a:pt x="173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5" y="74"/>
                  </a:lnTo>
                  <a:lnTo>
                    <a:pt x="198" y="86"/>
                  </a:lnTo>
                  <a:lnTo>
                    <a:pt x="201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166">
              <a:extLst>
                <a:ext uri="{FF2B5EF4-FFF2-40B4-BE49-F238E27FC236}">
                  <a16:creationId xmlns:a16="http://schemas.microsoft.com/office/drawing/2014/main" id="{18D38C49-0527-799C-9F77-6F9E54DD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828"/>
              <a:ext cx="121" cy="35"/>
            </a:xfrm>
            <a:custGeom>
              <a:avLst/>
              <a:gdLst>
                <a:gd name="T0" fmla="*/ 2 w 364"/>
                <a:gd name="T1" fmla="*/ 51 h 104"/>
                <a:gd name="T2" fmla="*/ 15 w 364"/>
                <a:gd name="T3" fmla="*/ 73 h 104"/>
                <a:gd name="T4" fmla="*/ 39 w 364"/>
                <a:gd name="T5" fmla="*/ 85 h 104"/>
                <a:gd name="T6" fmla="*/ 49 w 364"/>
                <a:gd name="T7" fmla="*/ 88 h 104"/>
                <a:gd name="T8" fmla="*/ 77 w 364"/>
                <a:gd name="T9" fmla="*/ 88 h 104"/>
                <a:gd name="T10" fmla="*/ 91 w 364"/>
                <a:gd name="T11" fmla="*/ 88 h 104"/>
                <a:gd name="T12" fmla="*/ 115 w 364"/>
                <a:gd name="T13" fmla="*/ 97 h 104"/>
                <a:gd name="T14" fmla="*/ 126 w 364"/>
                <a:gd name="T15" fmla="*/ 100 h 104"/>
                <a:gd name="T16" fmla="*/ 162 w 364"/>
                <a:gd name="T17" fmla="*/ 104 h 104"/>
                <a:gd name="T18" fmla="*/ 196 w 364"/>
                <a:gd name="T19" fmla="*/ 101 h 104"/>
                <a:gd name="T20" fmla="*/ 227 w 364"/>
                <a:gd name="T21" fmla="*/ 89 h 104"/>
                <a:gd name="T22" fmla="*/ 256 w 364"/>
                <a:gd name="T23" fmla="*/ 69 h 104"/>
                <a:gd name="T24" fmla="*/ 241 w 364"/>
                <a:gd name="T25" fmla="*/ 74 h 104"/>
                <a:gd name="T26" fmla="*/ 253 w 364"/>
                <a:gd name="T27" fmla="*/ 74 h 104"/>
                <a:gd name="T28" fmla="*/ 291 w 364"/>
                <a:gd name="T29" fmla="*/ 83 h 104"/>
                <a:gd name="T30" fmla="*/ 317 w 364"/>
                <a:gd name="T31" fmla="*/ 85 h 104"/>
                <a:gd name="T32" fmla="*/ 336 w 364"/>
                <a:gd name="T33" fmla="*/ 80 h 104"/>
                <a:gd name="T34" fmla="*/ 342 w 364"/>
                <a:gd name="T35" fmla="*/ 76 h 104"/>
                <a:gd name="T36" fmla="*/ 355 w 364"/>
                <a:gd name="T37" fmla="*/ 63 h 104"/>
                <a:gd name="T38" fmla="*/ 363 w 364"/>
                <a:gd name="T39" fmla="*/ 46 h 104"/>
                <a:gd name="T40" fmla="*/ 364 w 364"/>
                <a:gd name="T41" fmla="*/ 28 h 104"/>
                <a:gd name="T42" fmla="*/ 358 w 364"/>
                <a:gd name="T43" fmla="*/ 11 h 104"/>
                <a:gd name="T44" fmla="*/ 355 w 364"/>
                <a:gd name="T45" fmla="*/ 6 h 104"/>
                <a:gd name="T46" fmla="*/ 349 w 364"/>
                <a:gd name="T47" fmla="*/ 2 h 104"/>
                <a:gd name="T48" fmla="*/ 337 w 364"/>
                <a:gd name="T49" fmla="*/ 0 h 104"/>
                <a:gd name="T50" fmla="*/ 324 w 364"/>
                <a:gd name="T51" fmla="*/ 8 h 104"/>
                <a:gd name="T52" fmla="*/ 319 w 364"/>
                <a:gd name="T53" fmla="*/ 22 h 104"/>
                <a:gd name="T54" fmla="*/ 322 w 364"/>
                <a:gd name="T55" fmla="*/ 31 h 104"/>
                <a:gd name="T56" fmla="*/ 324 w 364"/>
                <a:gd name="T57" fmla="*/ 34 h 104"/>
                <a:gd name="T58" fmla="*/ 322 w 364"/>
                <a:gd name="T59" fmla="*/ 40 h 104"/>
                <a:gd name="T60" fmla="*/ 312 w 364"/>
                <a:gd name="T61" fmla="*/ 43 h 104"/>
                <a:gd name="T62" fmla="*/ 285 w 364"/>
                <a:gd name="T63" fmla="*/ 40 h 104"/>
                <a:gd name="T64" fmla="*/ 275 w 364"/>
                <a:gd name="T65" fmla="*/ 39 h 104"/>
                <a:gd name="T66" fmla="*/ 250 w 364"/>
                <a:gd name="T67" fmla="*/ 33 h 104"/>
                <a:gd name="T68" fmla="*/ 241 w 364"/>
                <a:gd name="T69" fmla="*/ 33 h 104"/>
                <a:gd name="T70" fmla="*/ 227 w 364"/>
                <a:gd name="T71" fmla="*/ 37 h 104"/>
                <a:gd name="T72" fmla="*/ 204 w 364"/>
                <a:gd name="T73" fmla="*/ 55 h 104"/>
                <a:gd name="T74" fmla="*/ 189 w 364"/>
                <a:gd name="T75" fmla="*/ 60 h 104"/>
                <a:gd name="T76" fmla="*/ 169 w 364"/>
                <a:gd name="T77" fmla="*/ 61 h 104"/>
                <a:gd name="T78" fmla="*/ 134 w 364"/>
                <a:gd name="T79" fmla="*/ 57 h 104"/>
                <a:gd name="T80" fmla="*/ 115 w 364"/>
                <a:gd name="T81" fmla="*/ 51 h 104"/>
                <a:gd name="T82" fmla="*/ 97 w 364"/>
                <a:gd name="T83" fmla="*/ 46 h 104"/>
                <a:gd name="T84" fmla="*/ 77 w 364"/>
                <a:gd name="T85" fmla="*/ 46 h 104"/>
                <a:gd name="T86" fmla="*/ 58 w 364"/>
                <a:gd name="T87" fmla="*/ 48 h 104"/>
                <a:gd name="T88" fmla="*/ 48 w 364"/>
                <a:gd name="T89" fmla="*/ 45 h 104"/>
                <a:gd name="T90" fmla="*/ 42 w 364"/>
                <a:gd name="T91" fmla="*/ 39 h 104"/>
                <a:gd name="T92" fmla="*/ 39 w 364"/>
                <a:gd name="T93" fmla="*/ 34 h 104"/>
                <a:gd name="T94" fmla="*/ 30 w 364"/>
                <a:gd name="T95" fmla="*/ 27 h 104"/>
                <a:gd name="T96" fmla="*/ 15 w 364"/>
                <a:gd name="T97" fmla="*/ 25 h 104"/>
                <a:gd name="T98" fmla="*/ 2 w 364"/>
                <a:gd name="T99" fmla="*/ 34 h 104"/>
                <a:gd name="T100" fmla="*/ 0 w 364"/>
                <a:gd name="T101" fmla="*/ 42 h 104"/>
                <a:gd name="T102" fmla="*/ 2 w 364"/>
                <a:gd name="T103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" h="104">
                  <a:moveTo>
                    <a:pt x="2" y="51"/>
                  </a:moveTo>
                  <a:lnTo>
                    <a:pt x="2" y="51"/>
                  </a:lnTo>
                  <a:lnTo>
                    <a:pt x="6" y="63"/>
                  </a:lnTo>
                  <a:lnTo>
                    <a:pt x="15" y="73"/>
                  </a:lnTo>
                  <a:lnTo>
                    <a:pt x="25" y="80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91" y="88"/>
                  </a:lnTo>
                  <a:lnTo>
                    <a:pt x="103" y="92"/>
                  </a:lnTo>
                  <a:lnTo>
                    <a:pt x="115" y="97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44" y="103"/>
                  </a:lnTo>
                  <a:lnTo>
                    <a:pt x="162" y="104"/>
                  </a:lnTo>
                  <a:lnTo>
                    <a:pt x="178" y="104"/>
                  </a:lnTo>
                  <a:lnTo>
                    <a:pt x="196" y="101"/>
                  </a:lnTo>
                  <a:lnTo>
                    <a:pt x="213" y="95"/>
                  </a:lnTo>
                  <a:lnTo>
                    <a:pt x="227" y="89"/>
                  </a:lnTo>
                  <a:lnTo>
                    <a:pt x="242" y="79"/>
                  </a:lnTo>
                  <a:lnTo>
                    <a:pt x="256" y="69"/>
                  </a:lnTo>
                  <a:lnTo>
                    <a:pt x="256" y="69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53" y="74"/>
                  </a:lnTo>
                  <a:lnTo>
                    <a:pt x="266" y="77"/>
                  </a:lnTo>
                  <a:lnTo>
                    <a:pt x="291" y="83"/>
                  </a:lnTo>
                  <a:lnTo>
                    <a:pt x="303" y="85"/>
                  </a:lnTo>
                  <a:lnTo>
                    <a:pt x="317" y="85"/>
                  </a:lnTo>
                  <a:lnTo>
                    <a:pt x="328" y="83"/>
                  </a:lnTo>
                  <a:lnTo>
                    <a:pt x="336" y="80"/>
                  </a:lnTo>
                  <a:lnTo>
                    <a:pt x="342" y="76"/>
                  </a:lnTo>
                  <a:lnTo>
                    <a:pt x="342" y="76"/>
                  </a:lnTo>
                  <a:lnTo>
                    <a:pt x="349" y="70"/>
                  </a:lnTo>
                  <a:lnTo>
                    <a:pt x="355" y="63"/>
                  </a:lnTo>
                  <a:lnTo>
                    <a:pt x="360" y="55"/>
                  </a:lnTo>
                  <a:lnTo>
                    <a:pt x="363" y="46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61" y="20"/>
                  </a:lnTo>
                  <a:lnTo>
                    <a:pt x="358" y="11"/>
                  </a:lnTo>
                  <a:lnTo>
                    <a:pt x="358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49" y="2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0" y="3"/>
                  </a:lnTo>
                  <a:lnTo>
                    <a:pt x="324" y="8"/>
                  </a:lnTo>
                  <a:lnTo>
                    <a:pt x="319" y="15"/>
                  </a:lnTo>
                  <a:lnTo>
                    <a:pt x="319" y="22"/>
                  </a:lnTo>
                  <a:lnTo>
                    <a:pt x="319" y="27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324" y="37"/>
                  </a:lnTo>
                  <a:lnTo>
                    <a:pt x="322" y="40"/>
                  </a:lnTo>
                  <a:lnTo>
                    <a:pt x="319" y="42"/>
                  </a:lnTo>
                  <a:lnTo>
                    <a:pt x="312" y="43"/>
                  </a:lnTo>
                  <a:lnTo>
                    <a:pt x="303" y="43"/>
                  </a:lnTo>
                  <a:lnTo>
                    <a:pt x="285" y="40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57" y="34"/>
                  </a:lnTo>
                  <a:lnTo>
                    <a:pt x="250" y="33"/>
                  </a:lnTo>
                  <a:lnTo>
                    <a:pt x="241" y="33"/>
                  </a:lnTo>
                  <a:lnTo>
                    <a:pt x="241" y="33"/>
                  </a:lnTo>
                  <a:lnTo>
                    <a:pt x="233" y="34"/>
                  </a:lnTo>
                  <a:lnTo>
                    <a:pt x="227" y="37"/>
                  </a:lnTo>
                  <a:lnTo>
                    <a:pt x="216" y="46"/>
                  </a:lnTo>
                  <a:lnTo>
                    <a:pt x="204" y="55"/>
                  </a:lnTo>
                  <a:lnTo>
                    <a:pt x="196" y="58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69" y="61"/>
                  </a:lnTo>
                  <a:lnTo>
                    <a:pt x="152" y="60"/>
                  </a:lnTo>
                  <a:lnTo>
                    <a:pt x="134" y="57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06" y="48"/>
                  </a:lnTo>
                  <a:lnTo>
                    <a:pt x="97" y="46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69" y="46"/>
                  </a:lnTo>
                  <a:lnTo>
                    <a:pt x="58" y="48"/>
                  </a:lnTo>
                  <a:lnTo>
                    <a:pt x="52" y="46"/>
                  </a:lnTo>
                  <a:lnTo>
                    <a:pt x="48" y="45"/>
                  </a:lnTo>
                  <a:lnTo>
                    <a:pt x="43" y="4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39" y="34"/>
                  </a:lnTo>
                  <a:lnTo>
                    <a:pt x="36" y="31"/>
                  </a:lnTo>
                  <a:lnTo>
                    <a:pt x="30" y="27"/>
                  </a:lnTo>
                  <a:lnTo>
                    <a:pt x="22" y="25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167">
              <a:extLst>
                <a:ext uri="{FF2B5EF4-FFF2-40B4-BE49-F238E27FC236}">
                  <a16:creationId xmlns:a16="http://schemas.microsoft.com/office/drawing/2014/main" id="{81F2BC4E-8DBD-B74F-51DD-5A8004B2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946"/>
              <a:ext cx="303" cy="45"/>
            </a:xfrm>
            <a:custGeom>
              <a:avLst/>
              <a:gdLst>
                <a:gd name="T0" fmla="*/ 10 w 910"/>
                <a:gd name="T1" fmla="*/ 40 h 134"/>
                <a:gd name="T2" fmla="*/ 10 w 910"/>
                <a:gd name="T3" fmla="*/ 40 h 134"/>
                <a:gd name="T4" fmla="*/ 65 w 910"/>
                <a:gd name="T5" fmla="*/ 62 h 134"/>
                <a:gd name="T6" fmla="*/ 122 w 910"/>
                <a:gd name="T7" fmla="*/ 82 h 134"/>
                <a:gd name="T8" fmla="*/ 180 w 910"/>
                <a:gd name="T9" fmla="*/ 98 h 134"/>
                <a:gd name="T10" fmla="*/ 238 w 910"/>
                <a:gd name="T11" fmla="*/ 111 h 134"/>
                <a:gd name="T12" fmla="*/ 296 w 910"/>
                <a:gd name="T13" fmla="*/ 122 h 134"/>
                <a:gd name="T14" fmla="*/ 355 w 910"/>
                <a:gd name="T15" fmla="*/ 129 h 134"/>
                <a:gd name="T16" fmla="*/ 414 w 910"/>
                <a:gd name="T17" fmla="*/ 134 h 134"/>
                <a:gd name="T18" fmla="*/ 475 w 910"/>
                <a:gd name="T19" fmla="*/ 134 h 134"/>
                <a:gd name="T20" fmla="*/ 475 w 910"/>
                <a:gd name="T21" fmla="*/ 134 h 134"/>
                <a:gd name="T22" fmla="*/ 529 w 910"/>
                <a:gd name="T23" fmla="*/ 132 h 134"/>
                <a:gd name="T24" fmla="*/ 584 w 910"/>
                <a:gd name="T25" fmla="*/ 126 h 134"/>
                <a:gd name="T26" fmla="*/ 637 w 910"/>
                <a:gd name="T27" fmla="*/ 119 h 134"/>
                <a:gd name="T28" fmla="*/ 689 w 910"/>
                <a:gd name="T29" fmla="*/ 107 h 134"/>
                <a:gd name="T30" fmla="*/ 743 w 910"/>
                <a:gd name="T31" fmla="*/ 95 h 134"/>
                <a:gd name="T32" fmla="*/ 795 w 910"/>
                <a:gd name="T33" fmla="*/ 79 h 134"/>
                <a:gd name="T34" fmla="*/ 845 w 910"/>
                <a:gd name="T35" fmla="*/ 61 h 134"/>
                <a:gd name="T36" fmla="*/ 897 w 910"/>
                <a:gd name="T37" fmla="*/ 42 h 134"/>
                <a:gd name="T38" fmla="*/ 897 w 910"/>
                <a:gd name="T39" fmla="*/ 42 h 134"/>
                <a:gd name="T40" fmla="*/ 901 w 910"/>
                <a:gd name="T41" fmla="*/ 40 h 134"/>
                <a:gd name="T42" fmla="*/ 904 w 910"/>
                <a:gd name="T43" fmla="*/ 37 h 134"/>
                <a:gd name="T44" fmla="*/ 909 w 910"/>
                <a:gd name="T45" fmla="*/ 30 h 134"/>
                <a:gd name="T46" fmla="*/ 910 w 910"/>
                <a:gd name="T47" fmla="*/ 22 h 134"/>
                <a:gd name="T48" fmla="*/ 909 w 910"/>
                <a:gd name="T49" fmla="*/ 15 h 134"/>
                <a:gd name="T50" fmla="*/ 906 w 910"/>
                <a:gd name="T51" fmla="*/ 8 h 134"/>
                <a:gd name="T52" fmla="*/ 901 w 910"/>
                <a:gd name="T53" fmla="*/ 3 h 134"/>
                <a:gd name="T54" fmla="*/ 898 w 910"/>
                <a:gd name="T55" fmla="*/ 2 h 134"/>
                <a:gd name="T56" fmla="*/ 894 w 910"/>
                <a:gd name="T57" fmla="*/ 0 h 134"/>
                <a:gd name="T58" fmla="*/ 890 w 910"/>
                <a:gd name="T59" fmla="*/ 0 h 134"/>
                <a:gd name="T60" fmla="*/ 885 w 910"/>
                <a:gd name="T61" fmla="*/ 2 h 134"/>
                <a:gd name="T62" fmla="*/ 885 w 910"/>
                <a:gd name="T63" fmla="*/ 2 h 134"/>
                <a:gd name="T64" fmla="*/ 838 w 910"/>
                <a:gd name="T65" fmla="*/ 21 h 134"/>
                <a:gd name="T66" fmla="*/ 789 w 910"/>
                <a:gd name="T67" fmla="*/ 37 h 134"/>
                <a:gd name="T68" fmla="*/ 740 w 910"/>
                <a:gd name="T69" fmla="*/ 52 h 134"/>
                <a:gd name="T70" fmla="*/ 689 w 910"/>
                <a:gd name="T71" fmla="*/ 65 h 134"/>
                <a:gd name="T72" fmla="*/ 639 w 910"/>
                <a:gd name="T73" fmla="*/ 76 h 134"/>
                <a:gd name="T74" fmla="*/ 588 w 910"/>
                <a:gd name="T75" fmla="*/ 83 h 134"/>
                <a:gd name="T76" fmla="*/ 538 w 910"/>
                <a:gd name="T77" fmla="*/ 89 h 134"/>
                <a:gd name="T78" fmla="*/ 486 w 910"/>
                <a:gd name="T79" fmla="*/ 92 h 134"/>
                <a:gd name="T80" fmla="*/ 486 w 910"/>
                <a:gd name="T81" fmla="*/ 92 h 134"/>
                <a:gd name="T82" fmla="*/ 426 w 910"/>
                <a:gd name="T83" fmla="*/ 92 h 134"/>
                <a:gd name="T84" fmla="*/ 368 w 910"/>
                <a:gd name="T85" fmla="*/ 89 h 134"/>
                <a:gd name="T86" fmla="*/ 310 w 910"/>
                <a:gd name="T87" fmla="*/ 83 h 134"/>
                <a:gd name="T88" fmla="*/ 254 w 910"/>
                <a:gd name="T89" fmla="*/ 73 h 134"/>
                <a:gd name="T90" fmla="*/ 196 w 910"/>
                <a:gd name="T91" fmla="*/ 61 h 134"/>
                <a:gd name="T92" fmla="*/ 140 w 910"/>
                <a:gd name="T93" fmla="*/ 45 h 134"/>
                <a:gd name="T94" fmla="*/ 85 w 910"/>
                <a:gd name="T95" fmla="*/ 25 h 134"/>
                <a:gd name="T96" fmla="*/ 31 w 910"/>
                <a:gd name="T97" fmla="*/ 5 h 134"/>
                <a:gd name="T98" fmla="*/ 31 w 910"/>
                <a:gd name="T99" fmla="*/ 5 h 134"/>
                <a:gd name="T100" fmla="*/ 27 w 910"/>
                <a:gd name="T101" fmla="*/ 3 h 134"/>
                <a:gd name="T102" fmla="*/ 22 w 910"/>
                <a:gd name="T103" fmla="*/ 2 h 134"/>
                <a:gd name="T104" fmla="*/ 15 w 910"/>
                <a:gd name="T105" fmla="*/ 3 h 134"/>
                <a:gd name="T106" fmla="*/ 7 w 910"/>
                <a:gd name="T107" fmla="*/ 8 h 134"/>
                <a:gd name="T108" fmla="*/ 3 w 910"/>
                <a:gd name="T109" fmla="*/ 13 h 134"/>
                <a:gd name="T110" fmla="*/ 0 w 910"/>
                <a:gd name="T111" fmla="*/ 21 h 134"/>
                <a:gd name="T112" fmla="*/ 0 w 910"/>
                <a:gd name="T113" fmla="*/ 28 h 134"/>
                <a:gd name="T114" fmla="*/ 2 w 910"/>
                <a:gd name="T115" fmla="*/ 31 h 134"/>
                <a:gd name="T116" fmla="*/ 3 w 910"/>
                <a:gd name="T117" fmla="*/ 34 h 134"/>
                <a:gd name="T118" fmla="*/ 6 w 910"/>
                <a:gd name="T119" fmla="*/ 37 h 134"/>
                <a:gd name="T120" fmla="*/ 10 w 910"/>
                <a:gd name="T121" fmla="*/ 40 h 134"/>
                <a:gd name="T122" fmla="*/ 10 w 910"/>
                <a:gd name="T123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0" h="134">
                  <a:moveTo>
                    <a:pt x="10" y="40"/>
                  </a:moveTo>
                  <a:lnTo>
                    <a:pt x="10" y="40"/>
                  </a:lnTo>
                  <a:lnTo>
                    <a:pt x="65" y="62"/>
                  </a:lnTo>
                  <a:lnTo>
                    <a:pt x="122" y="82"/>
                  </a:lnTo>
                  <a:lnTo>
                    <a:pt x="180" y="98"/>
                  </a:lnTo>
                  <a:lnTo>
                    <a:pt x="238" y="111"/>
                  </a:lnTo>
                  <a:lnTo>
                    <a:pt x="296" y="122"/>
                  </a:lnTo>
                  <a:lnTo>
                    <a:pt x="355" y="129"/>
                  </a:lnTo>
                  <a:lnTo>
                    <a:pt x="414" y="134"/>
                  </a:lnTo>
                  <a:lnTo>
                    <a:pt x="475" y="134"/>
                  </a:lnTo>
                  <a:lnTo>
                    <a:pt x="475" y="134"/>
                  </a:lnTo>
                  <a:lnTo>
                    <a:pt x="529" y="132"/>
                  </a:lnTo>
                  <a:lnTo>
                    <a:pt x="584" y="126"/>
                  </a:lnTo>
                  <a:lnTo>
                    <a:pt x="637" y="119"/>
                  </a:lnTo>
                  <a:lnTo>
                    <a:pt x="689" y="107"/>
                  </a:lnTo>
                  <a:lnTo>
                    <a:pt x="743" y="95"/>
                  </a:lnTo>
                  <a:lnTo>
                    <a:pt x="795" y="79"/>
                  </a:lnTo>
                  <a:lnTo>
                    <a:pt x="845" y="61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1" y="40"/>
                  </a:lnTo>
                  <a:lnTo>
                    <a:pt x="904" y="37"/>
                  </a:lnTo>
                  <a:lnTo>
                    <a:pt x="909" y="30"/>
                  </a:lnTo>
                  <a:lnTo>
                    <a:pt x="910" y="22"/>
                  </a:lnTo>
                  <a:lnTo>
                    <a:pt x="909" y="15"/>
                  </a:lnTo>
                  <a:lnTo>
                    <a:pt x="906" y="8"/>
                  </a:lnTo>
                  <a:lnTo>
                    <a:pt x="901" y="3"/>
                  </a:lnTo>
                  <a:lnTo>
                    <a:pt x="898" y="2"/>
                  </a:lnTo>
                  <a:lnTo>
                    <a:pt x="894" y="0"/>
                  </a:lnTo>
                  <a:lnTo>
                    <a:pt x="890" y="0"/>
                  </a:lnTo>
                  <a:lnTo>
                    <a:pt x="885" y="2"/>
                  </a:lnTo>
                  <a:lnTo>
                    <a:pt x="885" y="2"/>
                  </a:lnTo>
                  <a:lnTo>
                    <a:pt x="838" y="21"/>
                  </a:lnTo>
                  <a:lnTo>
                    <a:pt x="789" y="37"/>
                  </a:lnTo>
                  <a:lnTo>
                    <a:pt x="740" y="52"/>
                  </a:lnTo>
                  <a:lnTo>
                    <a:pt x="689" y="65"/>
                  </a:lnTo>
                  <a:lnTo>
                    <a:pt x="639" y="76"/>
                  </a:lnTo>
                  <a:lnTo>
                    <a:pt x="588" y="83"/>
                  </a:lnTo>
                  <a:lnTo>
                    <a:pt x="538" y="89"/>
                  </a:lnTo>
                  <a:lnTo>
                    <a:pt x="486" y="92"/>
                  </a:lnTo>
                  <a:lnTo>
                    <a:pt x="486" y="92"/>
                  </a:lnTo>
                  <a:lnTo>
                    <a:pt x="426" y="92"/>
                  </a:lnTo>
                  <a:lnTo>
                    <a:pt x="368" y="89"/>
                  </a:lnTo>
                  <a:lnTo>
                    <a:pt x="310" y="83"/>
                  </a:lnTo>
                  <a:lnTo>
                    <a:pt x="254" y="73"/>
                  </a:lnTo>
                  <a:lnTo>
                    <a:pt x="196" y="61"/>
                  </a:lnTo>
                  <a:lnTo>
                    <a:pt x="140" y="45"/>
                  </a:lnTo>
                  <a:lnTo>
                    <a:pt x="8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2" y="2"/>
                  </a:lnTo>
                  <a:lnTo>
                    <a:pt x="15" y="3"/>
                  </a:lnTo>
                  <a:lnTo>
                    <a:pt x="7" y="8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68">
              <a:extLst>
                <a:ext uri="{FF2B5EF4-FFF2-40B4-BE49-F238E27FC236}">
                  <a16:creationId xmlns:a16="http://schemas.microsoft.com/office/drawing/2014/main" id="{FC0BA39C-56B7-FB2E-D81F-325C09B91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645"/>
              <a:ext cx="56" cy="123"/>
            </a:xfrm>
            <a:custGeom>
              <a:avLst/>
              <a:gdLst>
                <a:gd name="T0" fmla="*/ 64 w 166"/>
                <a:gd name="T1" fmla="*/ 39 h 367"/>
                <a:gd name="T2" fmla="*/ 91 w 166"/>
                <a:gd name="T3" fmla="*/ 54 h 367"/>
                <a:gd name="T4" fmla="*/ 114 w 166"/>
                <a:gd name="T5" fmla="*/ 73 h 367"/>
                <a:gd name="T6" fmla="*/ 122 w 166"/>
                <a:gd name="T7" fmla="*/ 85 h 367"/>
                <a:gd name="T8" fmla="*/ 125 w 166"/>
                <a:gd name="T9" fmla="*/ 98 h 367"/>
                <a:gd name="T10" fmla="*/ 123 w 166"/>
                <a:gd name="T11" fmla="*/ 112 h 367"/>
                <a:gd name="T12" fmla="*/ 113 w 166"/>
                <a:gd name="T13" fmla="*/ 126 h 367"/>
                <a:gd name="T14" fmla="*/ 104 w 166"/>
                <a:gd name="T15" fmla="*/ 134 h 367"/>
                <a:gd name="T16" fmla="*/ 74 w 166"/>
                <a:gd name="T17" fmla="*/ 155 h 367"/>
                <a:gd name="T18" fmla="*/ 45 w 166"/>
                <a:gd name="T19" fmla="*/ 175 h 367"/>
                <a:gd name="T20" fmla="*/ 37 w 166"/>
                <a:gd name="T21" fmla="*/ 184 h 367"/>
                <a:gd name="T22" fmla="*/ 22 w 166"/>
                <a:gd name="T23" fmla="*/ 204 h 367"/>
                <a:gd name="T24" fmla="*/ 12 w 166"/>
                <a:gd name="T25" fmla="*/ 223 h 367"/>
                <a:gd name="T26" fmla="*/ 1 w 166"/>
                <a:gd name="T27" fmla="*/ 268 h 367"/>
                <a:gd name="T28" fmla="*/ 3 w 166"/>
                <a:gd name="T29" fmla="*/ 312 h 367"/>
                <a:gd name="T30" fmla="*/ 16 w 166"/>
                <a:gd name="T31" fmla="*/ 357 h 367"/>
                <a:gd name="T32" fmla="*/ 18 w 166"/>
                <a:gd name="T33" fmla="*/ 361 h 367"/>
                <a:gd name="T34" fmla="*/ 24 w 166"/>
                <a:gd name="T35" fmla="*/ 366 h 367"/>
                <a:gd name="T36" fmla="*/ 34 w 166"/>
                <a:gd name="T37" fmla="*/ 367 h 367"/>
                <a:gd name="T38" fmla="*/ 48 w 166"/>
                <a:gd name="T39" fmla="*/ 360 h 367"/>
                <a:gd name="T40" fmla="*/ 53 w 166"/>
                <a:gd name="T41" fmla="*/ 345 h 367"/>
                <a:gd name="T42" fmla="*/ 52 w 166"/>
                <a:gd name="T43" fmla="*/ 336 h 367"/>
                <a:gd name="T44" fmla="*/ 48 w 166"/>
                <a:gd name="T45" fmla="*/ 322 h 367"/>
                <a:gd name="T46" fmla="*/ 42 w 166"/>
                <a:gd name="T47" fmla="*/ 294 h 367"/>
                <a:gd name="T48" fmla="*/ 43 w 166"/>
                <a:gd name="T49" fmla="*/ 266 h 367"/>
                <a:gd name="T50" fmla="*/ 50 w 166"/>
                <a:gd name="T51" fmla="*/ 238 h 367"/>
                <a:gd name="T52" fmla="*/ 58 w 166"/>
                <a:gd name="T53" fmla="*/ 226 h 367"/>
                <a:gd name="T54" fmla="*/ 74 w 166"/>
                <a:gd name="T55" fmla="*/ 205 h 367"/>
                <a:gd name="T56" fmla="*/ 97 w 166"/>
                <a:gd name="T57" fmla="*/ 189 h 367"/>
                <a:gd name="T58" fmla="*/ 129 w 166"/>
                <a:gd name="T59" fmla="*/ 167 h 367"/>
                <a:gd name="T60" fmla="*/ 140 w 166"/>
                <a:gd name="T61" fmla="*/ 158 h 367"/>
                <a:gd name="T62" fmla="*/ 154 w 166"/>
                <a:gd name="T63" fmla="*/ 140 h 367"/>
                <a:gd name="T64" fmla="*/ 163 w 166"/>
                <a:gd name="T65" fmla="*/ 121 h 367"/>
                <a:gd name="T66" fmla="*/ 166 w 166"/>
                <a:gd name="T67" fmla="*/ 98 h 367"/>
                <a:gd name="T68" fmla="*/ 163 w 166"/>
                <a:gd name="T69" fmla="*/ 75 h 367"/>
                <a:gd name="T70" fmla="*/ 157 w 166"/>
                <a:gd name="T71" fmla="*/ 63 h 367"/>
                <a:gd name="T72" fmla="*/ 141 w 166"/>
                <a:gd name="T73" fmla="*/ 40 h 367"/>
                <a:gd name="T74" fmla="*/ 120 w 166"/>
                <a:gd name="T75" fmla="*/ 23 h 367"/>
                <a:gd name="T76" fmla="*/ 85 w 166"/>
                <a:gd name="T77" fmla="*/ 3 h 367"/>
                <a:gd name="T78" fmla="*/ 80 w 166"/>
                <a:gd name="T79" fmla="*/ 2 h 367"/>
                <a:gd name="T80" fmla="*/ 68 w 166"/>
                <a:gd name="T81" fmla="*/ 2 h 367"/>
                <a:gd name="T82" fmla="*/ 56 w 166"/>
                <a:gd name="T83" fmla="*/ 12 h 367"/>
                <a:gd name="T84" fmla="*/ 53 w 166"/>
                <a:gd name="T85" fmla="*/ 27 h 367"/>
                <a:gd name="T86" fmla="*/ 56 w 166"/>
                <a:gd name="T87" fmla="*/ 33 h 367"/>
                <a:gd name="T88" fmla="*/ 64 w 166"/>
                <a:gd name="T89" fmla="*/ 3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367">
                  <a:moveTo>
                    <a:pt x="64" y="39"/>
                  </a:moveTo>
                  <a:lnTo>
                    <a:pt x="64" y="39"/>
                  </a:lnTo>
                  <a:lnTo>
                    <a:pt x="77" y="45"/>
                  </a:lnTo>
                  <a:lnTo>
                    <a:pt x="91" y="54"/>
                  </a:lnTo>
                  <a:lnTo>
                    <a:pt x="104" y="63"/>
                  </a:lnTo>
                  <a:lnTo>
                    <a:pt x="114" y="73"/>
                  </a:lnTo>
                  <a:lnTo>
                    <a:pt x="119" y="79"/>
                  </a:lnTo>
                  <a:lnTo>
                    <a:pt x="122" y="85"/>
                  </a:lnTo>
                  <a:lnTo>
                    <a:pt x="125" y="92"/>
                  </a:lnTo>
                  <a:lnTo>
                    <a:pt x="125" y="98"/>
                  </a:lnTo>
                  <a:lnTo>
                    <a:pt x="125" y="106"/>
                  </a:lnTo>
                  <a:lnTo>
                    <a:pt x="123" y="112"/>
                  </a:lnTo>
                  <a:lnTo>
                    <a:pt x="119" y="119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04" y="134"/>
                  </a:lnTo>
                  <a:lnTo>
                    <a:pt x="94" y="141"/>
                  </a:lnTo>
                  <a:lnTo>
                    <a:pt x="74" y="155"/>
                  </a:lnTo>
                  <a:lnTo>
                    <a:pt x="55" y="168"/>
                  </a:lnTo>
                  <a:lnTo>
                    <a:pt x="45" y="175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30" y="193"/>
                  </a:lnTo>
                  <a:lnTo>
                    <a:pt x="22" y="204"/>
                  </a:lnTo>
                  <a:lnTo>
                    <a:pt x="18" y="213"/>
                  </a:lnTo>
                  <a:lnTo>
                    <a:pt x="12" y="223"/>
                  </a:lnTo>
                  <a:lnTo>
                    <a:pt x="6" y="245"/>
                  </a:lnTo>
                  <a:lnTo>
                    <a:pt x="1" y="268"/>
                  </a:lnTo>
                  <a:lnTo>
                    <a:pt x="0" y="290"/>
                  </a:lnTo>
                  <a:lnTo>
                    <a:pt x="3" y="312"/>
                  </a:lnTo>
                  <a:lnTo>
                    <a:pt x="7" y="336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8" y="361"/>
                  </a:lnTo>
                  <a:lnTo>
                    <a:pt x="21" y="364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34" y="367"/>
                  </a:lnTo>
                  <a:lnTo>
                    <a:pt x="42" y="364"/>
                  </a:lnTo>
                  <a:lnTo>
                    <a:pt x="48" y="360"/>
                  </a:lnTo>
                  <a:lnTo>
                    <a:pt x="52" y="352"/>
                  </a:lnTo>
                  <a:lnTo>
                    <a:pt x="53" y="345"/>
                  </a:lnTo>
                  <a:lnTo>
                    <a:pt x="53" y="34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48" y="322"/>
                  </a:lnTo>
                  <a:lnTo>
                    <a:pt x="43" y="309"/>
                  </a:lnTo>
                  <a:lnTo>
                    <a:pt x="42" y="294"/>
                  </a:lnTo>
                  <a:lnTo>
                    <a:pt x="42" y="279"/>
                  </a:lnTo>
                  <a:lnTo>
                    <a:pt x="43" y="266"/>
                  </a:lnTo>
                  <a:lnTo>
                    <a:pt x="46" y="251"/>
                  </a:lnTo>
                  <a:lnTo>
                    <a:pt x="50" y="238"/>
                  </a:lnTo>
                  <a:lnTo>
                    <a:pt x="58" y="226"/>
                  </a:lnTo>
                  <a:lnTo>
                    <a:pt x="58" y="226"/>
                  </a:lnTo>
                  <a:lnTo>
                    <a:pt x="65" y="214"/>
                  </a:lnTo>
                  <a:lnTo>
                    <a:pt x="74" y="205"/>
                  </a:lnTo>
                  <a:lnTo>
                    <a:pt x="85" y="196"/>
                  </a:lnTo>
                  <a:lnTo>
                    <a:pt x="97" y="189"/>
                  </a:lnTo>
                  <a:lnTo>
                    <a:pt x="119" y="174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7" y="149"/>
                  </a:lnTo>
                  <a:lnTo>
                    <a:pt x="154" y="140"/>
                  </a:lnTo>
                  <a:lnTo>
                    <a:pt x="160" y="131"/>
                  </a:lnTo>
                  <a:lnTo>
                    <a:pt x="163" y="121"/>
                  </a:lnTo>
                  <a:lnTo>
                    <a:pt x="166" y="109"/>
                  </a:lnTo>
                  <a:lnTo>
                    <a:pt x="166" y="98"/>
                  </a:lnTo>
                  <a:lnTo>
                    <a:pt x="166" y="86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57" y="63"/>
                  </a:lnTo>
                  <a:lnTo>
                    <a:pt x="150" y="51"/>
                  </a:lnTo>
                  <a:lnTo>
                    <a:pt x="141" y="40"/>
                  </a:lnTo>
                  <a:lnTo>
                    <a:pt x="132" y="31"/>
                  </a:lnTo>
                  <a:lnTo>
                    <a:pt x="120" y="23"/>
                  </a:lnTo>
                  <a:lnTo>
                    <a:pt x="110" y="15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1" y="6"/>
                  </a:lnTo>
                  <a:lnTo>
                    <a:pt x="56" y="12"/>
                  </a:lnTo>
                  <a:lnTo>
                    <a:pt x="53" y="20"/>
                  </a:lnTo>
                  <a:lnTo>
                    <a:pt x="53" y="27"/>
                  </a:lnTo>
                  <a:lnTo>
                    <a:pt x="55" y="30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69">
              <a:extLst>
                <a:ext uri="{FF2B5EF4-FFF2-40B4-BE49-F238E27FC236}">
                  <a16:creationId xmlns:a16="http://schemas.microsoft.com/office/drawing/2014/main" id="{EE76EBEA-45D2-16B3-FB41-3F06FB00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649"/>
              <a:ext cx="50" cy="127"/>
            </a:xfrm>
            <a:custGeom>
              <a:avLst/>
              <a:gdLst>
                <a:gd name="T0" fmla="*/ 124 w 150"/>
                <a:gd name="T1" fmla="*/ 0 h 380"/>
                <a:gd name="T2" fmla="*/ 101 w 150"/>
                <a:gd name="T3" fmla="*/ 10 h 380"/>
                <a:gd name="T4" fmla="*/ 77 w 150"/>
                <a:gd name="T5" fmla="*/ 22 h 380"/>
                <a:gd name="T6" fmla="*/ 57 w 150"/>
                <a:gd name="T7" fmla="*/ 38 h 380"/>
                <a:gd name="T8" fmla="*/ 40 w 150"/>
                <a:gd name="T9" fmla="*/ 58 h 380"/>
                <a:gd name="T10" fmla="*/ 25 w 150"/>
                <a:gd name="T11" fmla="*/ 78 h 380"/>
                <a:gd name="T12" fmla="*/ 13 w 150"/>
                <a:gd name="T13" fmla="*/ 101 h 380"/>
                <a:gd name="T14" fmla="*/ 6 w 150"/>
                <a:gd name="T15" fmla="*/ 126 h 380"/>
                <a:gd name="T16" fmla="*/ 1 w 150"/>
                <a:gd name="T17" fmla="*/ 153 h 380"/>
                <a:gd name="T18" fmla="*/ 0 w 150"/>
                <a:gd name="T19" fmla="*/ 166 h 380"/>
                <a:gd name="T20" fmla="*/ 4 w 150"/>
                <a:gd name="T21" fmla="*/ 190 h 380"/>
                <a:gd name="T22" fmla="*/ 13 w 150"/>
                <a:gd name="T23" fmla="*/ 209 h 380"/>
                <a:gd name="T24" fmla="*/ 29 w 150"/>
                <a:gd name="T25" fmla="*/ 227 h 380"/>
                <a:gd name="T26" fmla="*/ 40 w 150"/>
                <a:gd name="T27" fmla="*/ 236 h 380"/>
                <a:gd name="T28" fmla="*/ 81 w 150"/>
                <a:gd name="T29" fmla="*/ 270 h 380"/>
                <a:gd name="T30" fmla="*/ 99 w 150"/>
                <a:gd name="T31" fmla="*/ 291 h 380"/>
                <a:gd name="T32" fmla="*/ 105 w 150"/>
                <a:gd name="T33" fmla="*/ 307 h 380"/>
                <a:gd name="T34" fmla="*/ 108 w 150"/>
                <a:gd name="T35" fmla="*/ 323 h 380"/>
                <a:gd name="T36" fmla="*/ 105 w 150"/>
                <a:gd name="T37" fmla="*/ 340 h 380"/>
                <a:gd name="T38" fmla="*/ 101 w 150"/>
                <a:gd name="T39" fmla="*/ 349 h 380"/>
                <a:gd name="T40" fmla="*/ 98 w 150"/>
                <a:gd name="T41" fmla="*/ 358 h 380"/>
                <a:gd name="T42" fmla="*/ 98 w 150"/>
                <a:gd name="T43" fmla="*/ 365 h 380"/>
                <a:gd name="T44" fmla="*/ 108 w 150"/>
                <a:gd name="T45" fmla="*/ 377 h 380"/>
                <a:gd name="T46" fmla="*/ 123 w 150"/>
                <a:gd name="T47" fmla="*/ 380 h 380"/>
                <a:gd name="T48" fmla="*/ 133 w 150"/>
                <a:gd name="T49" fmla="*/ 374 h 380"/>
                <a:gd name="T50" fmla="*/ 136 w 150"/>
                <a:gd name="T51" fmla="*/ 371 h 380"/>
                <a:gd name="T52" fmla="*/ 147 w 150"/>
                <a:gd name="T53" fmla="*/ 346 h 380"/>
                <a:gd name="T54" fmla="*/ 150 w 150"/>
                <a:gd name="T55" fmla="*/ 323 h 380"/>
                <a:gd name="T56" fmla="*/ 147 w 150"/>
                <a:gd name="T57" fmla="*/ 300 h 380"/>
                <a:gd name="T58" fmla="*/ 138 w 150"/>
                <a:gd name="T59" fmla="*/ 279 h 380"/>
                <a:gd name="T60" fmla="*/ 124 w 150"/>
                <a:gd name="T61" fmla="*/ 258 h 380"/>
                <a:gd name="T62" fmla="*/ 90 w 150"/>
                <a:gd name="T63" fmla="*/ 224 h 380"/>
                <a:gd name="T64" fmla="*/ 72 w 150"/>
                <a:gd name="T65" fmla="*/ 209 h 380"/>
                <a:gd name="T66" fmla="*/ 53 w 150"/>
                <a:gd name="T67" fmla="*/ 194 h 380"/>
                <a:gd name="T68" fmla="*/ 46 w 150"/>
                <a:gd name="T69" fmla="*/ 182 h 380"/>
                <a:gd name="T70" fmla="*/ 41 w 150"/>
                <a:gd name="T71" fmla="*/ 169 h 380"/>
                <a:gd name="T72" fmla="*/ 41 w 150"/>
                <a:gd name="T73" fmla="*/ 160 h 380"/>
                <a:gd name="T74" fmla="*/ 46 w 150"/>
                <a:gd name="T75" fmla="*/ 133 h 380"/>
                <a:gd name="T76" fmla="*/ 55 w 150"/>
                <a:gd name="T77" fmla="*/ 108 h 380"/>
                <a:gd name="T78" fmla="*/ 62 w 150"/>
                <a:gd name="T79" fmla="*/ 96 h 380"/>
                <a:gd name="T80" fmla="*/ 78 w 150"/>
                <a:gd name="T81" fmla="*/ 75 h 380"/>
                <a:gd name="T82" fmla="*/ 99 w 150"/>
                <a:gd name="T83" fmla="*/ 58 h 380"/>
                <a:gd name="T84" fmla="*/ 123 w 150"/>
                <a:gd name="T85" fmla="*/ 44 h 380"/>
                <a:gd name="T86" fmla="*/ 135 w 150"/>
                <a:gd name="T87" fmla="*/ 40 h 380"/>
                <a:gd name="T88" fmla="*/ 144 w 150"/>
                <a:gd name="T89" fmla="*/ 35 h 380"/>
                <a:gd name="T90" fmla="*/ 150 w 150"/>
                <a:gd name="T91" fmla="*/ 22 h 380"/>
                <a:gd name="T92" fmla="*/ 147 w 150"/>
                <a:gd name="T93" fmla="*/ 7 h 380"/>
                <a:gd name="T94" fmla="*/ 138 w 150"/>
                <a:gd name="T95" fmla="*/ 0 h 380"/>
                <a:gd name="T96" fmla="*/ 129 w 150"/>
                <a:gd name="T97" fmla="*/ 0 h 380"/>
                <a:gd name="T98" fmla="*/ 124 w 150"/>
                <a:gd name="T9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0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101" y="10"/>
                  </a:lnTo>
                  <a:lnTo>
                    <a:pt x="89" y="16"/>
                  </a:lnTo>
                  <a:lnTo>
                    <a:pt x="77" y="22"/>
                  </a:lnTo>
                  <a:lnTo>
                    <a:pt x="66" y="31"/>
                  </a:lnTo>
                  <a:lnTo>
                    <a:pt x="57" y="38"/>
                  </a:lnTo>
                  <a:lnTo>
                    <a:pt x="47" y="47"/>
                  </a:lnTo>
                  <a:lnTo>
                    <a:pt x="40" y="58"/>
                  </a:lnTo>
                  <a:lnTo>
                    <a:pt x="32" y="68"/>
                  </a:lnTo>
                  <a:lnTo>
                    <a:pt x="25" y="78"/>
                  </a:lnTo>
                  <a:lnTo>
                    <a:pt x="19" y="90"/>
                  </a:lnTo>
                  <a:lnTo>
                    <a:pt x="13" y="101"/>
                  </a:lnTo>
                  <a:lnTo>
                    <a:pt x="8" y="114"/>
                  </a:lnTo>
                  <a:lnTo>
                    <a:pt x="6" y="126"/>
                  </a:lnTo>
                  <a:lnTo>
                    <a:pt x="3" y="139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66"/>
                  </a:lnTo>
                  <a:lnTo>
                    <a:pt x="1" y="178"/>
                  </a:lnTo>
                  <a:lnTo>
                    <a:pt x="4" y="190"/>
                  </a:lnTo>
                  <a:lnTo>
                    <a:pt x="7" y="200"/>
                  </a:lnTo>
                  <a:lnTo>
                    <a:pt x="13" y="209"/>
                  </a:lnTo>
                  <a:lnTo>
                    <a:pt x="20" y="219"/>
                  </a:lnTo>
                  <a:lnTo>
                    <a:pt x="29" y="227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66" y="258"/>
                  </a:lnTo>
                  <a:lnTo>
                    <a:pt x="81" y="270"/>
                  </a:lnTo>
                  <a:lnTo>
                    <a:pt x="93" y="283"/>
                  </a:lnTo>
                  <a:lnTo>
                    <a:pt x="99" y="291"/>
                  </a:lnTo>
                  <a:lnTo>
                    <a:pt x="102" y="298"/>
                  </a:lnTo>
                  <a:lnTo>
                    <a:pt x="105" y="307"/>
                  </a:lnTo>
                  <a:lnTo>
                    <a:pt x="108" y="314"/>
                  </a:lnTo>
                  <a:lnTo>
                    <a:pt x="108" y="323"/>
                  </a:lnTo>
                  <a:lnTo>
                    <a:pt x="106" y="332"/>
                  </a:lnTo>
                  <a:lnTo>
                    <a:pt x="105" y="340"/>
                  </a:lnTo>
                  <a:lnTo>
                    <a:pt x="101" y="349"/>
                  </a:lnTo>
                  <a:lnTo>
                    <a:pt x="101" y="349"/>
                  </a:lnTo>
                  <a:lnTo>
                    <a:pt x="98" y="353"/>
                  </a:lnTo>
                  <a:lnTo>
                    <a:pt x="98" y="358"/>
                  </a:lnTo>
                  <a:lnTo>
                    <a:pt x="98" y="362"/>
                  </a:lnTo>
                  <a:lnTo>
                    <a:pt x="98" y="365"/>
                  </a:lnTo>
                  <a:lnTo>
                    <a:pt x="102" y="372"/>
                  </a:lnTo>
                  <a:lnTo>
                    <a:pt x="108" y="377"/>
                  </a:lnTo>
                  <a:lnTo>
                    <a:pt x="115" y="380"/>
                  </a:lnTo>
                  <a:lnTo>
                    <a:pt x="123" y="380"/>
                  </a:lnTo>
                  <a:lnTo>
                    <a:pt x="130" y="377"/>
                  </a:lnTo>
                  <a:lnTo>
                    <a:pt x="133" y="374"/>
                  </a:lnTo>
                  <a:lnTo>
                    <a:pt x="136" y="371"/>
                  </a:lnTo>
                  <a:lnTo>
                    <a:pt x="136" y="371"/>
                  </a:lnTo>
                  <a:lnTo>
                    <a:pt x="142" y="358"/>
                  </a:lnTo>
                  <a:lnTo>
                    <a:pt x="147" y="346"/>
                  </a:lnTo>
                  <a:lnTo>
                    <a:pt x="150" y="334"/>
                  </a:lnTo>
                  <a:lnTo>
                    <a:pt x="150" y="323"/>
                  </a:lnTo>
                  <a:lnTo>
                    <a:pt x="148" y="311"/>
                  </a:lnTo>
                  <a:lnTo>
                    <a:pt x="147" y="300"/>
                  </a:lnTo>
                  <a:lnTo>
                    <a:pt x="142" y="289"/>
                  </a:lnTo>
                  <a:lnTo>
                    <a:pt x="138" y="279"/>
                  </a:lnTo>
                  <a:lnTo>
                    <a:pt x="132" y="268"/>
                  </a:lnTo>
                  <a:lnTo>
                    <a:pt x="124" y="258"/>
                  </a:lnTo>
                  <a:lnTo>
                    <a:pt x="108" y="240"/>
                  </a:lnTo>
                  <a:lnTo>
                    <a:pt x="90" y="224"/>
                  </a:lnTo>
                  <a:lnTo>
                    <a:pt x="72" y="209"/>
                  </a:lnTo>
                  <a:lnTo>
                    <a:pt x="72" y="209"/>
                  </a:lnTo>
                  <a:lnTo>
                    <a:pt x="59" y="199"/>
                  </a:lnTo>
                  <a:lnTo>
                    <a:pt x="53" y="194"/>
                  </a:lnTo>
                  <a:lnTo>
                    <a:pt x="49" y="188"/>
                  </a:lnTo>
                  <a:lnTo>
                    <a:pt x="46" y="182"/>
                  </a:lnTo>
                  <a:lnTo>
                    <a:pt x="43" y="176"/>
                  </a:lnTo>
                  <a:lnTo>
                    <a:pt x="41" y="169"/>
                  </a:lnTo>
                  <a:lnTo>
                    <a:pt x="41" y="160"/>
                  </a:lnTo>
                  <a:lnTo>
                    <a:pt x="41" y="160"/>
                  </a:lnTo>
                  <a:lnTo>
                    <a:pt x="43" y="147"/>
                  </a:lnTo>
                  <a:lnTo>
                    <a:pt x="46" y="133"/>
                  </a:lnTo>
                  <a:lnTo>
                    <a:pt x="50" y="121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62" y="96"/>
                  </a:lnTo>
                  <a:lnTo>
                    <a:pt x="69" y="86"/>
                  </a:lnTo>
                  <a:lnTo>
                    <a:pt x="78" y="75"/>
                  </a:lnTo>
                  <a:lnTo>
                    <a:pt x="89" y="66"/>
                  </a:lnTo>
                  <a:lnTo>
                    <a:pt x="99" y="58"/>
                  </a:lnTo>
                  <a:lnTo>
                    <a:pt x="109" y="50"/>
                  </a:lnTo>
                  <a:lnTo>
                    <a:pt x="123" y="44"/>
                  </a:lnTo>
                  <a:lnTo>
                    <a:pt x="135" y="40"/>
                  </a:lnTo>
                  <a:lnTo>
                    <a:pt x="135" y="40"/>
                  </a:lnTo>
                  <a:lnTo>
                    <a:pt x="139" y="38"/>
                  </a:lnTo>
                  <a:lnTo>
                    <a:pt x="144" y="35"/>
                  </a:lnTo>
                  <a:lnTo>
                    <a:pt x="148" y="29"/>
                  </a:lnTo>
                  <a:lnTo>
                    <a:pt x="150" y="22"/>
                  </a:lnTo>
                  <a:lnTo>
                    <a:pt x="150" y="15"/>
                  </a:lnTo>
                  <a:lnTo>
                    <a:pt x="147" y="7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170">
              <a:extLst>
                <a:ext uri="{FF2B5EF4-FFF2-40B4-BE49-F238E27FC236}">
                  <a16:creationId xmlns:a16="http://schemas.microsoft.com/office/drawing/2014/main" id="{7BD1D811-80CA-9A47-5BBB-6030EF89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602"/>
              <a:ext cx="14" cy="222"/>
            </a:xfrm>
            <a:custGeom>
              <a:avLst/>
              <a:gdLst>
                <a:gd name="T0" fmla="*/ 0 w 42"/>
                <a:gd name="T1" fmla="*/ 20 h 664"/>
                <a:gd name="T2" fmla="*/ 0 w 42"/>
                <a:gd name="T3" fmla="*/ 20 h 664"/>
                <a:gd name="T4" fmla="*/ 0 w 42"/>
                <a:gd name="T5" fmla="*/ 643 h 664"/>
                <a:gd name="T6" fmla="*/ 0 w 42"/>
                <a:gd name="T7" fmla="*/ 643 h 664"/>
                <a:gd name="T8" fmla="*/ 0 w 42"/>
                <a:gd name="T9" fmla="*/ 649 h 664"/>
                <a:gd name="T10" fmla="*/ 2 w 42"/>
                <a:gd name="T11" fmla="*/ 652 h 664"/>
                <a:gd name="T12" fmla="*/ 3 w 42"/>
                <a:gd name="T13" fmla="*/ 657 h 664"/>
                <a:gd name="T14" fmla="*/ 6 w 42"/>
                <a:gd name="T15" fmla="*/ 660 h 664"/>
                <a:gd name="T16" fmla="*/ 12 w 42"/>
                <a:gd name="T17" fmla="*/ 663 h 664"/>
                <a:gd name="T18" fmla="*/ 21 w 42"/>
                <a:gd name="T19" fmla="*/ 664 h 664"/>
                <a:gd name="T20" fmla="*/ 28 w 42"/>
                <a:gd name="T21" fmla="*/ 663 h 664"/>
                <a:gd name="T22" fmla="*/ 34 w 42"/>
                <a:gd name="T23" fmla="*/ 660 h 664"/>
                <a:gd name="T24" fmla="*/ 37 w 42"/>
                <a:gd name="T25" fmla="*/ 657 h 664"/>
                <a:gd name="T26" fmla="*/ 39 w 42"/>
                <a:gd name="T27" fmla="*/ 652 h 664"/>
                <a:gd name="T28" fmla="*/ 40 w 42"/>
                <a:gd name="T29" fmla="*/ 649 h 664"/>
                <a:gd name="T30" fmla="*/ 42 w 42"/>
                <a:gd name="T31" fmla="*/ 643 h 664"/>
                <a:gd name="T32" fmla="*/ 42 w 42"/>
                <a:gd name="T33" fmla="*/ 643 h 664"/>
                <a:gd name="T34" fmla="*/ 42 w 42"/>
                <a:gd name="T35" fmla="*/ 20 h 664"/>
                <a:gd name="T36" fmla="*/ 42 w 42"/>
                <a:gd name="T37" fmla="*/ 20 h 664"/>
                <a:gd name="T38" fmla="*/ 40 w 42"/>
                <a:gd name="T39" fmla="*/ 15 h 664"/>
                <a:gd name="T40" fmla="*/ 39 w 42"/>
                <a:gd name="T41" fmla="*/ 11 h 664"/>
                <a:gd name="T42" fmla="*/ 37 w 42"/>
                <a:gd name="T43" fmla="*/ 8 h 664"/>
                <a:gd name="T44" fmla="*/ 34 w 42"/>
                <a:gd name="T45" fmla="*/ 5 h 664"/>
                <a:gd name="T46" fmla="*/ 28 w 42"/>
                <a:gd name="T47" fmla="*/ 2 h 664"/>
                <a:gd name="T48" fmla="*/ 21 w 42"/>
                <a:gd name="T49" fmla="*/ 0 h 664"/>
                <a:gd name="T50" fmla="*/ 12 w 42"/>
                <a:gd name="T51" fmla="*/ 2 h 664"/>
                <a:gd name="T52" fmla="*/ 6 w 42"/>
                <a:gd name="T53" fmla="*/ 5 h 664"/>
                <a:gd name="T54" fmla="*/ 3 w 42"/>
                <a:gd name="T55" fmla="*/ 8 h 664"/>
                <a:gd name="T56" fmla="*/ 2 w 42"/>
                <a:gd name="T57" fmla="*/ 11 h 664"/>
                <a:gd name="T58" fmla="*/ 0 w 42"/>
                <a:gd name="T59" fmla="*/ 15 h 664"/>
                <a:gd name="T60" fmla="*/ 0 w 42"/>
                <a:gd name="T61" fmla="*/ 20 h 664"/>
                <a:gd name="T62" fmla="*/ 0 w 42"/>
                <a:gd name="T63" fmla="*/ 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64">
                  <a:moveTo>
                    <a:pt x="0" y="20"/>
                  </a:moveTo>
                  <a:lnTo>
                    <a:pt x="0" y="20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0" y="649"/>
                  </a:lnTo>
                  <a:lnTo>
                    <a:pt x="2" y="652"/>
                  </a:lnTo>
                  <a:lnTo>
                    <a:pt x="3" y="657"/>
                  </a:lnTo>
                  <a:lnTo>
                    <a:pt x="6" y="660"/>
                  </a:lnTo>
                  <a:lnTo>
                    <a:pt x="12" y="663"/>
                  </a:lnTo>
                  <a:lnTo>
                    <a:pt x="21" y="664"/>
                  </a:lnTo>
                  <a:lnTo>
                    <a:pt x="28" y="663"/>
                  </a:lnTo>
                  <a:lnTo>
                    <a:pt x="34" y="660"/>
                  </a:lnTo>
                  <a:lnTo>
                    <a:pt x="37" y="657"/>
                  </a:lnTo>
                  <a:lnTo>
                    <a:pt x="39" y="652"/>
                  </a:lnTo>
                  <a:lnTo>
                    <a:pt x="40" y="649"/>
                  </a:lnTo>
                  <a:lnTo>
                    <a:pt x="42" y="643"/>
                  </a:lnTo>
                  <a:lnTo>
                    <a:pt x="42" y="643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171">
              <a:extLst>
                <a:ext uri="{FF2B5EF4-FFF2-40B4-BE49-F238E27FC236}">
                  <a16:creationId xmlns:a16="http://schemas.microsoft.com/office/drawing/2014/main" id="{F2B1C52E-1D15-F59C-20D2-FD99A31A8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3848"/>
              <a:ext cx="83" cy="232"/>
            </a:xfrm>
            <a:custGeom>
              <a:avLst/>
              <a:gdLst>
                <a:gd name="T0" fmla="*/ 210 w 251"/>
                <a:gd name="T1" fmla="*/ 15 h 696"/>
                <a:gd name="T2" fmla="*/ 210 w 251"/>
                <a:gd name="T3" fmla="*/ 15 h 696"/>
                <a:gd name="T4" fmla="*/ 201 w 251"/>
                <a:gd name="T5" fmla="*/ 56 h 696"/>
                <a:gd name="T6" fmla="*/ 189 w 251"/>
                <a:gd name="T7" fmla="*/ 98 h 696"/>
                <a:gd name="T8" fmla="*/ 165 w 251"/>
                <a:gd name="T9" fmla="*/ 181 h 696"/>
                <a:gd name="T10" fmla="*/ 138 w 251"/>
                <a:gd name="T11" fmla="*/ 263 h 696"/>
                <a:gd name="T12" fmla="*/ 110 w 251"/>
                <a:gd name="T13" fmla="*/ 343 h 696"/>
                <a:gd name="T14" fmla="*/ 80 w 251"/>
                <a:gd name="T15" fmla="*/ 425 h 696"/>
                <a:gd name="T16" fmla="*/ 52 w 251"/>
                <a:gd name="T17" fmla="*/ 506 h 696"/>
                <a:gd name="T18" fmla="*/ 25 w 251"/>
                <a:gd name="T19" fmla="*/ 588 h 696"/>
                <a:gd name="T20" fmla="*/ 0 w 251"/>
                <a:gd name="T21" fmla="*/ 671 h 696"/>
                <a:gd name="T22" fmla="*/ 0 w 251"/>
                <a:gd name="T23" fmla="*/ 671 h 696"/>
                <a:gd name="T24" fmla="*/ 0 w 251"/>
                <a:gd name="T25" fmla="*/ 676 h 696"/>
                <a:gd name="T26" fmla="*/ 0 w 251"/>
                <a:gd name="T27" fmla="*/ 680 h 696"/>
                <a:gd name="T28" fmla="*/ 2 w 251"/>
                <a:gd name="T29" fmla="*/ 683 h 696"/>
                <a:gd name="T30" fmla="*/ 3 w 251"/>
                <a:gd name="T31" fmla="*/ 687 h 696"/>
                <a:gd name="T32" fmla="*/ 9 w 251"/>
                <a:gd name="T33" fmla="*/ 692 h 696"/>
                <a:gd name="T34" fmla="*/ 15 w 251"/>
                <a:gd name="T35" fmla="*/ 696 h 696"/>
                <a:gd name="T36" fmla="*/ 22 w 251"/>
                <a:gd name="T37" fmla="*/ 696 h 696"/>
                <a:gd name="T38" fmla="*/ 30 w 251"/>
                <a:gd name="T39" fmla="*/ 695 h 696"/>
                <a:gd name="T40" fmla="*/ 34 w 251"/>
                <a:gd name="T41" fmla="*/ 693 h 696"/>
                <a:gd name="T42" fmla="*/ 37 w 251"/>
                <a:gd name="T43" fmla="*/ 690 h 696"/>
                <a:gd name="T44" fmla="*/ 39 w 251"/>
                <a:gd name="T45" fmla="*/ 686 h 696"/>
                <a:gd name="T46" fmla="*/ 40 w 251"/>
                <a:gd name="T47" fmla="*/ 681 h 696"/>
                <a:gd name="T48" fmla="*/ 40 w 251"/>
                <a:gd name="T49" fmla="*/ 681 h 696"/>
                <a:gd name="T50" fmla="*/ 65 w 251"/>
                <a:gd name="T51" fmla="*/ 600 h 696"/>
                <a:gd name="T52" fmla="*/ 92 w 251"/>
                <a:gd name="T53" fmla="*/ 517 h 696"/>
                <a:gd name="T54" fmla="*/ 120 w 251"/>
                <a:gd name="T55" fmla="*/ 436 h 696"/>
                <a:gd name="T56" fmla="*/ 150 w 251"/>
                <a:gd name="T57" fmla="*/ 355 h 696"/>
                <a:gd name="T58" fmla="*/ 178 w 251"/>
                <a:gd name="T59" fmla="*/ 273 h 696"/>
                <a:gd name="T60" fmla="*/ 205 w 251"/>
                <a:gd name="T61" fmla="*/ 191 h 696"/>
                <a:gd name="T62" fmla="*/ 229 w 251"/>
                <a:gd name="T63" fmla="*/ 108 h 696"/>
                <a:gd name="T64" fmla="*/ 241 w 251"/>
                <a:gd name="T65" fmla="*/ 67 h 696"/>
                <a:gd name="T66" fmla="*/ 250 w 251"/>
                <a:gd name="T67" fmla="*/ 25 h 696"/>
                <a:gd name="T68" fmla="*/ 250 w 251"/>
                <a:gd name="T69" fmla="*/ 25 h 696"/>
                <a:gd name="T70" fmla="*/ 251 w 251"/>
                <a:gd name="T71" fmla="*/ 21 h 696"/>
                <a:gd name="T72" fmla="*/ 250 w 251"/>
                <a:gd name="T73" fmla="*/ 16 h 696"/>
                <a:gd name="T74" fmla="*/ 247 w 251"/>
                <a:gd name="T75" fmla="*/ 9 h 696"/>
                <a:gd name="T76" fmla="*/ 242 w 251"/>
                <a:gd name="T77" fmla="*/ 3 h 696"/>
                <a:gd name="T78" fmla="*/ 235 w 251"/>
                <a:gd name="T79" fmla="*/ 0 h 696"/>
                <a:gd name="T80" fmla="*/ 227 w 251"/>
                <a:gd name="T81" fmla="*/ 0 h 696"/>
                <a:gd name="T82" fmla="*/ 220 w 251"/>
                <a:gd name="T83" fmla="*/ 1 h 696"/>
                <a:gd name="T84" fmla="*/ 217 w 251"/>
                <a:gd name="T85" fmla="*/ 3 h 696"/>
                <a:gd name="T86" fmla="*/ 214 w 251"/>
                <a:gd name="T87" fmla="*/ 6 h 696"/>
                <a:gd name="T88" fmla="*/ 211 w 251"/>
                <a:gd name="T89" fmla="*/ 10 h 696"/>
                <a:gd name="T90" fmla="*/ 210 w 251"/>
                <a:gd name="T91" fmla="*/ 15 h 696"/>
                <a:gd name="T92" fmla="*/ 210 w 251"/>
                <a:gd name="T93" fmla="*/ 1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696">
                  <a:moveTo>
                    <a:pt x="210" y="15"/>
                  </a:moveTo>
                  <a:lnTo>
                    <a:pt x="210" y="15"/>
                  </a:lnTo>
                  <a:lnTo>
                    <a:pt x="201" y="56"/>
                  </a:lnTo>
                  <a:lnTo>
                    <a:pt x="189" y="98"/>
                  </a:lnTo>
                  <a:lnTo>
                    <a:pt x="165" y="181"/>
                  </a:lnTo>
                  <a:lnTo>
                    <a:pt x="138" y="263"/>
                  </a:lnTo>
                  <a:lnTo>
                    <a:pt x="110" y="343"/>
                  </a:lnTo>
                  <a:lnTo>
                    <a:pt x="80" y="425"/>
                  </a:lnTo>
                  <a:lnTo>
                    <a:pt x="52" y="506"/>
                  </a:lnTo>
                  <a:lnTo>
                    <a:pt x="25" y="588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6"/>
                  </a:lnTo>
                  <a:lnTo>
                    <a:pt x="0" y="680"/>
                  </a:lnTo>
                  <a:lnTo>
                    <a:pt x="2" y="683"/>
                  </a:lnTo>
                  <a:lnTo>
                    <a:pt x="3" y="687"/>
                  </a:lnTo>
                  <a:lnTo>
                    <a:pt x="9" y="692"/>
                  </a:lnTo>
                  <a:lnTo>
                    <a:pt x="15" y="696"/>
                  </a:lnTo>
                  <a:lnTo>
                    <a:pt x="22" y="696"/>
                  </a:lnTo>
                  <a:lnTo>
                    <a:pt x="30" y="695"/>
                  </a:lnTo>
                  <a:lnTo>
                    <a:pt x="34" y="693"/>
                  </a:lnTo>
                  <a:lnTo>
                    <a:pt x="37" y="690"/>
                  </a:lnTo>
                  <a:lnTo>
                    <a:pt x="39" y="686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65" y="600"/>
                  </a:lnTo>
                  <a:lnTo>
                    <a:pt x="92" y="517"/>
                  </a:lnTo>
                  <a:lnTo>
                    <a:pt x="120" y="436"/>
                  </a:lnTo>
                  <a:lnTo>
                    <a:pt x="150" y="355"/>
                  </a:lnTo>
                  <a:lnTo>
                    <a:pt x="178" y="273"/>
                  </a:lnTo>
                  <a:lnTo>
                    <a:pt x="205" y="191"/>
                  </a:lnTo>
                  <a:lnTo>
                    <a:pt x="229" y="108"/>
                  </a:lnTo>
                  <a:lnTo>
                    <a:pt x="241" y="67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1" y="21"/>
                  </a:lnTo>
                  <a:lnTo>
                    <a:pt x="250" y="16"/>
                  </a:lnTo>
                  <a:lnTo>
                    <a:pt x="247" y="9"/>
                  </a:lnTo>
                  <a:lnTo>
                    <a:pt x="242" y="3"/>
                  </a:lnTo>
                  <a:lnTo>
                    <a:pt x="235" y="0"/>
                  </a:lnTo>
                  <a:lnTo>
                    <a:pt x="227" y="0"/>
                  </a:lnTo>
                  <a:lnTo>
                    <a:pt x="220" y="1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1" y="10"/>
                  </a:lnTo>
                  <a:lnTo>
                    <a:pt x="210" y="15"/>
                  </a:lnTo>
                  <a:lnTo>
                    <a:pt x="21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172">
              <a:extLst>
                <a:ext uri="{FF2B5EF4-FFF2-40B4-BE49-F238E27FC236}">
                  <a16:creationId xmlns:a16="http://schemas.microsoft.com/office/drawing/2014/main" id="{3AAFE8BC-9771-EA02-677A-D10A9763C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3820"/>
              <a:ext cx="82" cy="253"/>
            </a:xfrm>
            <a:custGeom>
              <a:avLst/>
              <a:gdLst>
                <a:gd name="T0" fmla="*/ 192 w 247"/>
                <a:gd name="T1" fmla="*/ 15 h 759"/>
                <a:gd name="T2" fmla="*/ 189 w 247"/>
                <a:gd name="T3" fmla="*/ 59 h 759"/>
                <a:gd name="T4" fmla="*/ 189 w 247"/>
                <a:gd name="T5" fmla="*/ 102 h 759"/>
                <a:gd name="T6" fmla="*/ 199 w 247"/>
                <a:gd name="T7" fmla="*/ 190 h 759"/>
                <a:gd name="T8" fmla="*/ 204 w 247"/>
                <a:gd name="T9" fmla="*/ 215 h 759"/>
                <a:gd name="T10" fmla="*/ 207 w 247"/>
                <a:gd name="T11" fmla="*/ 266 h 759"/>
                <a:gd name="T12" fmla="*/ 204 w 247"/>
                <a:gd name="T13" fmla="*/ 289 h 759"/>
                <a:gd name="T14" fmla="*/ 192 w 247"/>
                <a:gd name="T15" fmla="*/ 337 h 759"/>
                <a:gd name="T16" fmla="*/ 174 w 247"/>
                <a:gd name="T17" fmla="*/ 381 h 759"/>
                <a:gd name="T18" fmla="*/ 136 w 247"/>
                <a:gd name="T19" fmla="*/ 469 h 759"/>
                <a:gd name="T20" fmla="*/ 51 w 247"/>
                <a:gd name="T21" fmla="*/ 643 h 759"/>
                <a:gd name="T22" fmla="*/ 3 w 247"/>
                <a:gd name="T23" fmla="*/ 727 h 759"/>
                <a:gd name="T24" fmla="*/ 0 w 247"/>
                <a:gd name="T25" fmla="*/ 736 h 759"/>
                <a:gd name="T26" fmla="*/ 2 w 247"/>
                <a:gd name="T27" fmla="*/ 744 h 759"/>
                <a:gd name="T28" fmla="*/ 12 w 247"/>
                <a:gd name="T29" fmla="*/ 756 h 759"/>
                <a:gd name="T30" fmla="*/ 27 w 247"/>
                <a:gd name="T31" fmla="*/ 759 h 759"/>
                <a:gd name="T32" fmla="*/ 35 w 247"/>
                <a:gd name="T33" fmla="*/ 756 h 759"/>
                <a:gd name="T34" fmla="*/ 41 w 247"/>
                <a:gd name="T35" fmla="*/ 748 h 759"/>
                <a:gd name="T36" fmla="*/ 87 w 247"/>
                <a:gd name="T37" fmla="*/ 664 h 759"/>
                <a:gd name="T38" fmla="*/ 171 w 247"/>
                <a:gd name="T39" fmla="*/ 491 h 759"/>
                <a:gd name="T40" fmla="*/ 210 w 247"/>
                <a:gd name="T41" fmla="*/ 402 h 759"/>
                <a:gd name="T42" fmla="*/ 234 w 247"/>
                <a:gd name="T43" fmla="*/ 338 h 759"/>
                <a:gd name="T44" fmla="*/ 244 w 247"/>
                <a:gd name="T45" fmla="*/ 295 h 759"/>
                <a:gd name="T46" fmla="*/ 247 w 247"/>
                <a:gd name="T47" fmla="*/ 251 h 759"/>
                <a:gd name="T48" fmla="*/ 247 w 247"/>
                <a:gd name="T49" fmla="*/ 227 h 759"/>
                <a:gd name="T50" fmla="*/ 234 w 247"/>
                <a:gd name="T51" fmla="*/ 127 h 759"/>
                <a:gd name="T52" fmla="*/ 231 w 247"/>
                <a:gd name="T53" fmla="*/ 77 h 759"/>
                <a:gd name="T54" fmla="*/ 232 w 247"/>
                <a:gd name="T55" fmla="*/ 27 h 759"/>
                <a:gd name="T56" fmla="*/ 234 w 247"/>
                <a:gd name="T57" fmla="*/ 22 h 759"/>
                <a:gd name="T58" fmla="*/ 229 w 247"/>
                <a:gd name="T59" fmla="*/ 10 h 759"/>
                <a:gd name="T60" fmla="*/ 216 w 247"/>
                <a:gd name="T61" fmla="*/ 1 h 759"/>
                <a:gd name="T62" fmla="*/ 201 w 247"/>
                <a:gd name="T63" fmla="*/ 3 h 759"/>
                <a:gd name="T64" fmla="*/ 195 w 247"/>
                <a:gd name="T65" fmla="*/ 7 h 759"/>
                <a:gd name="T66" fmla="*/ 192 w 247"/>
                <a:gd name="T67" fmla="*/ 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759">
                  <a:moveTo>
                    <a:pt x="192" y="15"/>
                  </a:moveTo>
                  <a:lnTo>
                    <a:pt x="192" y="15"/>
                  </a:lnTo>
                  <a:lnTo>
                    <a:pt x="191" y="37"/>
                  </a:lnTo>
                  <a:lnTo>
                    <a:pt x="189" y="59"/>
                  </a:lnTo>
                  <a:lnTo>
                    <a:pt x="189" y="81"/>
                  </a:lnTo>
                  <a:lnTo>
                    <a:pt x="189" y="102"/>
                  </a:lnTo>
                  <a:lnTo>
                    <a:pt x="194" y="145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4" y="215"/>
                  </a:lnTo>
                  <a:lnTo>
                    <a:pt x="205" y="240"/>
                  </a:lnTo>
                  <a:lnTo>
                    <a:pt x="207" y="266"/>
                  </a:lnTo>
                  <a:lnTo>
                    <a:pt x="204" y="289"/>
                  </a:lnTo>
                  <a:lnTo>
                    <a:pt x="204" y="289"/>
                  </a:lnTo>
                  <a:lnTo>
                    <a:pt x="199" y="313"/>
                  </a:lnTo>
                  <a:lnTo>
                    <a:pt x="192" y="337"/>
                  </a:lnTo>
                  <a:lnTo>
                    <a:pt x="183" y="35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36" y="469"/>
                  </a:lnTo>
                  <a:lnTo>
                    <a:pt x="94" y="557"/>
                  </a:lnTo>
                  <a:lnTo>
                    <a:pt x="51" y="643"/>
                  </a:lnTo>
                  <a:lnTo>
                    <a:pt x="3" y="727"/>
                  </a:lnTo>
                  <a:lnTo>
                    <a:pt x="3" y="727"/>
                  </a:lnTo>
                  <a:lnTo>
                    <a:pt x="2" y="732"/>
                  </a:lnTo>
                  <a:lnTo>
                    <a:pt x="0" y="736"/>
                  </a:lnTo>
                  <a:lnTo>
                    <a:pt x="0" y="741"/>
                  </a:lnTo>
                  <a:lnTo>
                    <a:pt x="2" y="744"/>
                  </a:lnTo>
                  <a:lnTo>
                    <a:pt x="6" y="751"/>
                  </a:lnTo>
                  <a:lnTo>
                    <a:pt x="12" y="756"/>
                  </a:lnTo>
                  <a:lnTo>
                    <a:pt x="20" y="759"/>
                  </a:lnTo>
                  <a:lnTo>
                    <a:pt x="27" y="759"/>
                  </a:lnTo>
                  <a:lnTo>
                    <a:pt x="30" y="757"/>
                  </a:lnTo>
                  <a:lnTo>
                    <a:pt x="35" y="756"/>
                  </a:lnTo>
                  <a:lnTo>
                    <a:pt x="38" y="753"/>
                  </a:lnTo>
                  <a:lnTo>
                    <a:pt x="41" y="748"/>
                  </a:lnTo>
                  <a:lnTo>
                    <a:pt x="41" y="748"/>
                  </a:lnTo>
                  <a:lnTo>
                    <a:pt x="87" y="664"/>
                  </a:lnTo>
                  <a:lnTo>
                    <a:pt x="130" y="577"/>
                  </a:lnTo>
                  <a:lnTo>
                    <a:pt x="171" y="491"/>
                  </a:lnTo>
                  <a:lnTo>
                    <a:pt x="210" y="402"/>
                  </a:lnTo>
                  <a:lnTo>
                    <a:pt x="210" y="402"/>
                  </a:lnTo>
                  <a:lnTo>
                    <a:pt x="226" y="359"/>
                  </a:lnTo>
                  <a:lnTo>
                    <a:pt x="234" y="338"/>
                  </a:lnTo>
                  <a:lnTo>
                    <a:pt x="240" y="318"/>
                  </a:lnTo>
                  <a:lnTo>
                    <a:pt x="244" y="295"/>
                  </a:lnTo>
                  <a:lnTo>
                    <a:pt x="247" y="273"/>
                  </a:lnTo>
                  <a:lnTo>
                    <a:pt x="247" y="251"/>
                  </a:lnTo>
                  <a:lnTo>
                    <a:pt x="247" y="227"/>
                  </a:lnTo>
                  <a:lnTo>
                    <a:pt x="247" y="227"/>
                  </a:lnTo>
                  <a:lnTo>
                    <a:pt x="240" y="176"/>
                  </a:lnTo>
                  <a:lnTo>
                    <a:pt x="234" y="127"/>
                  </a:lnTo>
                  <a:lnTo>
                    <a:pt x="231" y="102"/>
                  </a:lnTo>
                  <a:lnTo>
                    <a:pt x="231" y="77"/>
                  </a:lnTo>
                  <a:lnTo>
                    <a:pt x="231" y="52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29" y="10"/>
                  </a:lnTo>
                  <a:lnTo>
                    <a:pt x="223" y="4"/>
                  </a:lnTo>
                  <a:lnTo>
                    <a:pt x="216" y="1"/>
                  </a:lnTo>
                  <a:lnTo>
                    <a:pt x="208" y="0"/>
                  </a:lnTo>
                  <a:lnTo>
                    <a:pt x="201" y="3"/>
                  </a:lnTo>
                  <a:lnTo>
                    <a:pt x="198" y="4"/>
                  </a:lnTo>
                  <a:lnTo>
                    <a:pt x="195" y="7"/>
                  </a:lnTo>
                  <a:lnTo>
                    <a:pt x="194" y="10"/>
                  </a:lnTo>
                  <a:lnTo>
                    <a:pt x="192" y="15"/>
                  </a:lnTo>
                  <a:lnTo>
                    <a:pt x="1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173">
              <a:extLst>
                <a:ext uri="{FF2B5EF4-FFF2-40B4-BE49-F238E27FC236}">
                  <a16:creationId xmlns:a16="http://schemas.microsoft.com/office/drawing/2014/main" id="{A059886A-4E7D-C71F-B165-954D848AA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76"/>
              <a:ext cx="168" cy="48"/>
            </a:xfrm>
            <a:custGeom>
              <a:avLst/>
              <a:gdLst>
                <a:gd name="T0" fmla="*/ 27 w 505"/>
                <a:gd name="T1" fmla="*/ 53 h 144"/>
                <a:gd name="T2" fmla="*/ 27 w 505"/>
                <a:gd name="T3" fmla="*/ 53 h 144"/>
                <a:gd name="T4" fmla="*/ 55 w 505"/>
                <a:gd name="T5" fmla="*/ 49 h 144"/>
                <a:gd name="T6" fmla="*/ 85 w 505"/>
                <a:gd name="T7" fmla="*/ 44 h 144"/>
                <a:gd name="T8" fmla="*/ 115 w 505"/>
                <a:gd name="T9" fmla="*/ 41 h 144"/>
                <a:gd name="T10" fmla="*/ 143 w 505"/>
                <a:gd name="T11" fmla="*/ 40 h 144"/>
                <a:gd name="T12" fmla="*/ 173 w 505"/>
                <a:gd name="T13" fmla="*/ 41 h 144"/>
                <a:gd name="T14" fmla="*/ 202 w 505"/>
                <a:gd name="T15" fmla="*/ 43 h 144"/>
                <a:gd name="T16" fmla="*/ 230 w 505"/>
                <a:gd name="T17" fmla="*/ 46 h 144"/>
                <a:gd name="T18" fmla="*/ 260 w 505"/>
                <a:gd name="T19" fmla="*/ 52 h 144"/>
                <a:gd name="T20" fmla="*/ 288 w 505"/>
                <a:gd name="T21" fmla="*/ 57 h 144"/>
                <a:gd name="T22" fmla="*/ 317 w 505"/>
                <a:gd name="T23" fmla="*/ 65 h 144"/>
                <a:gd name="T24" fmla="*/ 343 w 505"/>
                <a:gd name="T25" fmla="*/ 74 h 144"/>
                <a:gd name="T26" fmla="*/ 372 w 505"/>
                <a:gd name="T27" fmla="*/ 84 h 144"/>
                <a:gd name="T28" fmla="*/ 398 w 505"/>
                <a:gd name="T29" fmla="*/ 96 h 144"/>
                <a:gd name="T30" fmla="*/ 423 w 505"/>
                <a:gd name="T31" fmla="*/ 109 h 144"/>
                <a:gd name="T32" fmla="*/ 450 w 505"/>
                <a:gd name="T33" fmla="*/ 124 h 144"/>
                <a:gd name="T34" fmla="*/ 474 w 505"/>
                <a:gd name="T35" fmla="*/ 141 h 144"/>
                <a:gd name="T36" fmla="*/ 474 w 505"/>
                <a:gd name="T37" fmla="*/ 141 h 144"/>
                <a:gd name="T38" fmla="*/ 478 w 505"/>
                <a:gd name="T39" fmla="*/ 142 h 144"/>
                <a:gd name="T40" fmla="*/ 483 w 505"/>
                <a:gd name="T41" fmla="*/ 144 h 144"/>
                <a:gd name="T42" fmla="*/ 486 w 505"/>
                <a:gd name="T43" fmla="*/ 144 h 144"/>
                <a:gd name="T44" fmla="*/ 490 w 505"/>
                <a:gd name="T45" fmla="*/ 144 h 144"/>
                <a:gd name="T46" fmla="*/ 496 w 505"/>
                <a:gd name="T47" fmla="*/ 139 h 144"/>
                <a:gd name="T48" fmla="*/ 501 w 505"/>
                <a:gd name="T49" fmla="*/ 133 h 144"/>
                <a:gd name="T50" fmla="*/ 504 w 505"/>
                <a:gd name="T51" fmla="*/ 127 h 144"/>
                <a:gd name="T52" fmla="*/ 505 w 505"/>
                <a:gd name="T53" fmla="*/ 118 h 144"/>
                <a:gd name="T54" fmla="*/ 502 w 505"/>
                <a:gd name="T55" fmla="*/ 111 h 144"/>
                <a:gd name="T56" fmla="*/ 499 w 505"/>
                <a:gd name="T57" fmla="*/ 108 h 144"/>
                <a:gd name="T58" fmla="*/ 495 w 505"/>
                <a:gd name="T59" fmla="*/ 105 h 144"/>
                <a:gd name="T60" fmla="*/ 495 w 505"/>
                <a:gd name="T61" fmla="*/ 105 h 144"/>
                <a:gd name="T62" fmla="*/ 468 w 505"/>
                <a:gd name="T63" fmla="*/ 87 h 144"/>
                <a:gd name="T64" fmla="*/ 441 w 505"/>
                <a:gd name="T65" fmla="*/ 72 h 144"/>
                <a:gd name="T66" fmla="*/ 413 w 505"/>
                <a:gd name="T67" fmla="*/ 57 h 144"/>
                <a:gd name="T68" fmla="*/ 385 w 505"/>
                <a:gd name="T69" fmla="*/ 46 h 144"/>
                <a:gd name="T70" fmla="*/ 355 w 505"/>
                <a:gd name="T71" fmla="*/ 34 h 144"/>
                <a:gd name="T72" fmla="*/ 325 w 505"/>
                <a:gd name="T73" fmla="*/ 25 h 144"/>
                <a:gd name="T74" fmla="*/ 296 w 505"/>
                <a:gd name="T75" fmla="*/ 16 h 144"/>
                <a:gd name="T76" fmla="*/ 265 w 505"/>
                <a:gd name="T77" fmla="*/ 10 h 144"/>
                <a:gd name="T78" fmla="*/ 233 w 505"/>
                <a:gd name="T79" fmla="*/ 4 h 144"/>
                <a:gd name="T80" fmla="*/ 204 w 505"/>
                <a:gd name="T81" fmla="*/ 1 h 144"/>
                <a:gd name="T82" fmla="*/ 173 w 505"/>
                <a:gd name="T83" fmla="*/ 0 h 144"/>
                <a:gd name="T84" fmla="*/ 140 w 505"/>
                <a:gd name="T85" fmla="*/ 0 h 144"/>
                <a:gd name="T86" fmla="*/ 109 w 505"/>
                <a:gd name="T87" fmla="*/ 0 h 144"/>
                <a:gd name="T88" fmla="*/ 77 w 505"/>
                <a:gd name="T89" fmla="*/ 3 h 144"/>
                <a:gd name="T90" fmla="*/ 46 w 505"/>
                <a:gd name="T91" fmla="*/ 7 h 144"/>
                <a:gd name="T92" fmla="*/ 15 w 505"/>
                <a:gd name="T93" fmla="*/ 13 h 144"/>
                <a:gd name="T94" fmla="*/ 15 w 505"/>
                <a:gd name="T95" fmla="*/ 13 h 144"/>
                <a:gd name="T96" fmla="*/ 11 w 505"/>
                <a:gd name="T97" fmla="*/ 14 h 144"/>
                <a:gd name="T98" fmla="*/ 8 w 505"/>
                <a:gd name="T99" fmla="*/ 17 h 144"/>
                <a:gd name="T100" fmla="*/ 5 w 505"/>
                <a:gd name="T101" fmla="*/ 20 h 144"/>
                <a:gd name="T102" fmla="*/ 3 w 505"/>
                <a:gd name="T103" fmla="*/ 23 h 144"/>
                <a:gd name="T104" fmla="*/ 0 w 505"/>
                <a:gd name="T105" fmla="*/ 31 h 144"/>
                <a:gd name="T106" fmla="*/ 2 w 505"/>
                <a:gd name="T107" fmla="*/ 38 h 144"/>
                <a:gd name="T108" fmla="*/ 5 w 505"/>
                <a:gd name="T109" fmla="*/ 46 h 144"/>
                <a:gd name="T110" fmla="*/ 11 w 505"/>
                <a:gd name="T111" fmla="*/ 50 h 144"/>
                <a:gd name="T112" fmla="*/ 18 w 505"/>
                <a:gd name="T113" fmla="*/ 53 h 144"/>
                <a:gd name="T114" fmla="*/ 23 w 505"/>
                <a:gd name="T115" fmla="*/ 55 h 144"/>
                <a:gd name="T116" fmla="*/ 27 w 505"/>
                <a:gd name="T117" fmla="*/ 53 h 144"/>
                <a:gd name="T118" fmla="*/ 27 w 505"/>
                <a:gd name="T119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5" h="144">
                  <a:moveTo>
                    <a:pt x="27" y="53"/>
                  </a:moveTo>
                  <a:lnTo>
                    <a:pt x="27" y="53"/>
                  </a:lnTo>
                  <a:lnTo>
                    <a:pt x="55" y="49"/>
                  </a:lnTo>
                  <a:lnTo>
                    <a:pt x="85" y="44"/>
                  </a:lnTo>
                  <a:lnTo>
                    <a:pt x="115" y="41"/>
                  </a:lnTo>
                  <a:lnTo>
                    <a:pt x="143" y="40"/>
                  </a:lnTo>
                  <a:lnTo>
                    <a:pt x="173" y="41"/>
                  </a:lnTo>
                  <a:lnTo>
                    <a:pt x="202" y="43"/>
                  </a:lnTo>
                  <a:lnTo>
                    <a:pt x="230" y="46"/>
                  </a:lnTo>
                  <a:lnTo>
                    <a:pt x="260" y="52"/>
                  </a:lnTo>
                  <a:lnTo>
                    <a:pt x="288" y="57"/>
                  </a:lnTo>
                  <a:lnTo>
                    <a:pt x="317" y="65"/>
                  </a:lnTo>
                  <a:lnTo>
                    <a:pt x="343" y="74"/>
                  </a:lnTo>
                  <a:lnTo>
                    <a:pt x="372" y="84"/>
                  </a:lnTo>
                  <a:lnTo>
                    <a:pt x="398" y="96"/>
                  </a:lnTo>
                  <a:lnTo>
                    <a:pt x="423" y="109"/>
                  </a:lnTo>
                  <a:lnTo>
                    <a:pt x="450" y="124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8" y="142"/>
                  </a:lnTo>
                  <a:lnTo>
                    <a:pt x="483" y="144"/>
                  </a:lnTo>
                  <a:lnTo>
                    <a:pt x="486" y="144"/>
                  </a:lnTo>
                  <a:lnTo>
                    <a:pt x="490" y="144"/>
                  </a:lnTo>
                  <a:lnTo>
                    <a:pt x="496" y="139"/>
                  </a:lnTo>
                  <a:lnTo>
                    <a:pt x="501" y="133"/>
                  </a:lnTo>
                  <a:lnTo>
                    <a:pt x="504" y="127"/>
                  </a:lnTo>
                  <a:lnTo>
                    <a:pt x="505" y="118"/>
                  </a:lnTo>
                  <a:lnTo>
                    <a:pt x="502" y="111"/>
                  </a:lnTo>
                  <a:lnTo>
                    <a:pt x="499" y="108"/>
                  </a:lnTo>
                  <a:lnTo>
                    <a:pt x="495" y="105"/>
                  </a:lnTo>
                  <a:lnTo>
                    <a:pt x="495" y="105"/>
                  </a:lnTo>
                  <a:lnTo>
                    <a:pt x="468" y="87"/>
                  </a:lnTo>
                  <a:lnTo>
                    <a:pt x="441" y="72"/>
                  </a:lnTo>
                  <a:lnTo>
                    <a:pt x="413" y="57"/>
                  </a:lnTo>
                  <a:lnTo>
                    <a:pt x="385" y="46"/>
                  </a:lnTo>
                  <a:lnTo>
                    <a:pt x="355" y="34"/>
                  </a:lnTo>
                  <a:lnTo>
                    <a:pt x="325" y="25"/>
                  </a:lnTo>
                  <a:lnTo>
                    <a:pt x="296" y="16"/>
                  </a:lnTo>
                  <a:lnTo>
                    <a:pt x="265" y="10"/>
                  </a:lnTo>
                  <a:lnTo>
                    <a:pt x="233" y="4"/>
                  </a:lnTo>
                  <a:lnTo>
                    <a:pt x="204" y="1"/>
                  </a:lnTo>
                  <a:lnTo>
                    <a:pt x="173" y="0"/>
                  </a:lnTo>
                  <a:lnTo>
                    <a:pt x="140" y="0"/>
                  </a:lnTo>
                  <a:lnTo>
                    <a:pt x="109" y="0"/>
                  </a:lnTo>
                  <a:lnTo>
                    <a:pt x="77" y="3"/>
                  </a:lnTo>
                  <a:lnTo>
                    <a:pt x="46" y="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5" y="46"/>
                  </a:lnTo>
                  <a:lnTo>
                    <a:pt x="11" y="50"/>
                  </a:lnTo>
                  <a:lnTo>
                    <a:pt x="18" y="53"/>
                  </a:lnTo>
                  <a:lnTo>
                    <a:pt x="23" y="55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0DB0F63F-E4B9-5EDC-A240-383B17C02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826"/>
              <a:ext cx="166" cy="48"/>
            </a:xfrm>
            <a:custGeom>
              <a:avLst/>
              <a:gdLst>
                <a:gd name="T0" fmla="*/ 36 w 498"/>
                <a:gd name="T1" fmla="*/ 138 h 144"/>
                <a:gd name="T2" fmla="*/ 36 w 498"/>
                <a:gd name="T3" fmla="*/ 138 h 144"/>
                <a:gd name="T4" fmla="*/ 58 w 498"/>
                <a:gd name="T5" fmla="*/ 120 h 144"/>
                <a:gd name="T6" fmla="*/ 81 w 498"/>
                <a:gd name="T7" fmla="*/ 106 h 144"/>
                <a:gd name="T8" fmla="*/ 104 w 498"/>
                <a:gd name="T9" fmla="*/ 92 h 144"/>
                <a:gd name="T10" fmla="*/ 130 w 498"/>
                <a:gd name="T11" fmla="*/ 82 h 144"/>
                <a:gd name="T12" fmla="*/ 155 w 498"/>
                <a:gd name="T13" fmla="*/ 74 h 144"/>
                <a:gd name="T14" fmla="*/ 182 w 498"/>
                <a:gd name="T15" fmla="*/ 67 h 144"/>
                <a:gd name="T16" fmla="*/ 208 w 498"/>
                <a:gd name="T17" fmla="*/ 61 h 144"/>
                <a:gd name="T18" fmla="*/ 235 w 498"/>
                <a:gd name="T19" fmla="*/ 57 h 144"/>
                <a:gd name="T20" fmla="*/ 235 w 498"/>
                <a:gd name="T21" fmla="*/ 57 h 144"/>
                <a:gd name="T22" fmla="*/ 296 w 498"/>
                <a:gd name="T23" fmla="*/ 49 h 144"/>
                <a:gd name="T24" fmla="*/ 357 w 498"/>
                <a:gd name="T25" fmla="*/ 43 h 144"/>
                <a:gd name="T26" fmla="*/ 387 w 498"/>
                <a:gd name="T27" fmla="*/ 42 h 144"/>
                <a:gd name="T28" fmla="*/ 418 w 498"/>
                <a:gd name="T29" fmla="*/ 42 h 144"/>
                <a:gd name="T30" fmla="*/ 447 w 498"/>
                <a:gd name="T31" fmla="*/ 42 h 144"/>
                <a:gd name="T32" fmla="*/ 479 w 498"/>
                <a:gd name="T33" fmla="*/ 43 h 144"/>
                <a:gd name="T34" fmla="*/ 479 w 498"/>
                <a:gd name="T35" fmla="*/ 43 h 144"/>
                <a:gd name="T36" fmla="*/ 483 w 498"/>
                <a:gd name="T37" fmla="*/ 43 h 144"/>
                <a:gd name="T38" fmla="*/ 488 w 498"/>
                <a:gd name="T39" fmla="*/ 42 h 144"/>
                <a:gd name="T40" fmla="*/ 490 w 498"/>
                <a:gd name="T41" fmla="*/ 40 h 144"/>
                <a:gd name="T42" fmla="*/ 493 w 498"/>
                <a:gd name="T43" fmla="*/ 37 h 144"/>
                <a:gd name="T44" fmla="*/ 496 w 498"/>
                <a:gd name="T45" fmla="*/ 31 h 144"/>
                <a:gd name="T46" fmla="*/ 498 w 498"/>
                <a:gd name="T47" fmla="*/ 24 h 144"/>
                <a:gd name="T48" fmla="*/ 496 w 498"/>
                <a:gd name="T49" fmla="*/ 15 h 144"/>
                <a:gd name="T50" fmla="*/ 493 w 498"/>
                <a:gd name="T51" fmla="*/ 9 h 144"/>
                <a:gd name="T52" fmla="*/ 486 w 498"/>
                <a:gd name="T53" fmla="*/ 3 h 144"/>
                <a:gd name="T54" fmla="*/ 483 w 498"/>
                <a:gd name="T55" fmla="*/ 2 h 144"/>
                <a:gd name="T56" fmla="*/ 479 w 498"/>
                <a:gd name="T57" fmla="*/ 2 h 144"/>
                <a:gd name="T58" fmla="*/ 479 w 498"/>
                <a:gd name="T59" fmla="*/ 2 h 144"/>
                <a:gd name="T60" fmla="*/ 444 w 498"/>
                <a:gd name="T61" fmla="*/ 0 h 144"/>
                <a:gd name="T62" fmla="*/ 412 w 498"/>
                <a:gd name="T63" fmla="*/ 0 h 144"/>
                <a:gd name="T64" fmla="*/ 379 w 498"/>
                <a:gd name="T65" fmla="*/ 0 h 144"/>
                <a:gd name="T66" fmla="*/ 345 w 498"/>
                <a:gd name="T67" fmla="*/ 2 h 144"/>
                <a:gd name="T68" fmla="*/ 280 w 498"/>
                <a:gd name="T69" fmla="*/ 9 h 144"/>
                <a:gd name="T70" fmla="*/ 214 w 498"/>
                <a:gd name="T71" fmla="*/ 18 h 144"/>
                <a:gd name="T72" fmla="*/ 214 w 498"/>
                <a:gd name="T73" fmla="*/ 18 h 144"/>
                <a:gd name="T74" fmla="*/ 186 w 498"/>
                <a:gd name="T75" fmla="*/ 24 h 144"/>
                <a:gd name="T76" fmla="*/ 158 w 498"/>
                <a:gd name="T77" fmla="*/ 30 h 144"/>
                <a:gd name="T78" fmla="*/ 130 w 498"/>
                <a:gd name="T79" fmla="*/ 39 h 144"/>
                <a:gd name="T80" fmla="*/ 103 w 498"/>
                <a:gd name="T81" fmla="*/ 48 h 144"/>
                <a:gd name="T82" fmla="*/ 78 w 498"/>
                <a:gd name="T83" fmla="*/ 59 h 144"/>
                <a:gd name="T84" fmla="*/ 52 w 498"/>
                <a:gd name="T85" fmla="*/ 74 h 144"/>
                <a:gd name="T86" fmla="*/ 29 w 498"/>
                <a:gd name="T87" fmla="*/ 91 h 144"/>
                <a:gd name="T88" fmla="*/ 6 w 498"/>
                <a:gd name="T89" fmla="*/ 108 h 144"/>
                <a:gd name="T90" fmla="*/ 6 w 498"/>
                <a:gd name="T91" fmla="*/ 108 h 144"/>
                <a:gd name="T92" fmla="*/ 3 w 498"/>
                <a:gd name="T93" fmla="*/ 111 h 144"/>
                <a:gd name="T94" fmla="*/ 2 w 498"/>
                <a:gd name="T95" fmla="*/ 116 h 144"/>
                <a:gd name="T96" fmla="*/ 0 w 498"/>
                <a:gd name="T97" fmla="*/ 119 h 144"/>
                <a:gd name="T98" fmla="*/ 0 w 498"/>
                <a:gd name="T99" fmla="*/ 123 h 144"/>
                <a:gd name="T100" fmla="*/ 2 w 498"/>
                <a:gd name="T101" fmla="*/ 131 h 144"/>
                <a:gd name="T102" fmla="*/ 6 w 498"/>
                <a:gd name="T103" fmla="*/ 137 h 144"/>
                <a:gd name="T104" fmla="*/ 14 w 498"/>
                <a:gd name="T105" fmla="*/ 141 h 144"/>
                <a:gd name="T106" fmla="*/ 21 w 498"/>
                <a:gd name="T107" fmla="*/ 144 h 144"/>
                <a:gd name="T108" fmla="*/ 29 w 498"/>
                <a:gd name="T109" fmla="*/ 143 h 144"/>
                <a:gd name="T110" fmla="*/ 33 w 498"/>
                <a:gd name="T111" fmla="*/ 141 h 144"/>
                <a:gd name="T112" fmla="*/ 36 w 498"/>
                <a:gd name="T113" fmla="*/ 138 h 144"/>
                <a:gd name="T114" fmla="*/ 36 w 498"/>
                <a:gd name="T115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144">
                  <a:moveTo>
                    <a:pt x="36" y="138"/>
                  </a:moveTo>
                  <a:lnTo>
                    <a:pt x="36" y="138"/>
                  </a:lnTo>
                  <a:lnTo>
                    <a:pt x="58" y="120"/>
                  </a:lnTo>
                  <a:lnTo>
                    <a:pt x="81" y="106"/>
                  </a:lnTo>
                  <a:lnTo>
                    <a:pt x="104" y="92"/>
                  </a:lnTo>
                  <a:lnTo>
                    <a:pt x="130" y="82"/>
                  </a:lnTo>
                  <a:lnTo>
                    <a:pt x="155" y="74"/>
                  </a:lnTo>
                  <a:lnTo>
                    <a:pt x="182" y="67"/>
                  </a:lnTo>
                  <a:lnTo>
                    <a:pt x="208" y="61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96" y="49"/>
                  </a:lnTo>
                  <a:lnTo>
                    <a:pt x="357" y="43"/>
                  </a:lnTo>
                  <a:lnTo>
                    <a:pt x="387" y="42"/>
                  </a:lnTo>
                  <a:lnTo>
                    <a:pt x="418" y="42"/>
                  </a:lnTo>
                  <a:lnTo>
                    <a:pt x="447" y="42"/>
                  </a:lnTo>
                  <a:lnTo>
                    <a:pt x="479" y="43"/>
                  </a:lnTo>
                  <a:lnTo>
                    <a:pt x="479" y="43"/>
                  </a:lnTo>
                  <a:lnTo>
                    <a:pt x="483" y="43"/>
                  </a:lnTo>
                  <a:lnTo>
                    <a:pt x="488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1"/>
                  </a:lnTo>
                  <a:lnTo>
                    <a:pt x="498" y="24"/>
                  </a:lnTo>
                  <a:lnTo>
                    <a:pt x="496" y="15"/>
                  </a:lnTo>
                  <a:lnTo>
                    <a:pt x="493" y="9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79" y="2"/>
                  </a:lnTo>
                  <a:lnTo>
                    <a:pt x="479" y="2"/>
                  </a:lnTo>
                  <a:lnTo>
                    <a:pt x="444" y="0"/>
                  </a:lnTo>
                  <a:lnTo>
                    <a:pt x="412" y="0"/>
                  </a:lnTo>
                  <a:lnTo>
                    <a:pt x="379" y="0"/>
                  </a:lnTo>
                  <a:lnTo>
                    <a:pt x="345" y="2"/>
                  </a:lnTo>
                  <a:lnTo>
                    <a:pt x="280" y="9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86" y="24"/>
                  </a:lnTo>
                  <a:lnTo>
                    <a:pt x="158" y="30"/>
                  </a:lnTo>
                  <a:lnTo>
                    <a:pt x="130" y="39"/>
                  </a:lnTo>
                  <a:lnTo>
                    <a:pt x="103" y="48"/>
                  </a:lnTo>
                  <a:lnTo>
                    <a:pt x="78" y="59"/>
                  </a:lnTo>
                  <a:lnTo>
                    <a:pt x="52" y="74"/>
                  </a:lnTo>
                  <a:lnTo>
                    <a:pt x="29" y="91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3" y="111"/>
                  </a:lnTo>
                  <a:lnTo>
                    <a:pt x="2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4" y="141"/>
                  </a:lnTo>
                  <a:lnTo>
                    <a:pt x="21" y="144"/>
                  </a:lnTo>
                  <a:lnTo>
                    <a:pt x="29" y="143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175">
              <a:extLst>
                <a:ext uri="{FF2B5EF4-FFF2-40B4-BE49-F238E27FC236}">
                  <a16:creationId xmlns:a16="http://schemas.microsoft.com/office/drawing/2014/main" id="{93CEAA8A-A328-02AF-E47E-3CC81E96F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347"/>
              <a:ext cx="13" cy="14"/>
            </a:xfrm>
            <a:custGeom>
              <a:avLst/>
              <a:gdLst>
                <a:gd name="T0" fmla="*/ 19 w 40"/>
                <a:gd name="T1" fmla="*/ 42 h 42"/>
                <a:gd name="T2" fmla="*/ 19 w 40"/>
                <a:gd name="T3" fmla="*/ 42 h 42"/>
                <a:gd name="T4" fmla="*/ 24 w 40"/>
                <a:gd name="T5" fmla="*/ 40 h 42"/>
                <a:gd name="T6" fmla="*/ 28 w 40"/>
                <a:gd name="T7" fmla="*/ 39 h 42"/>
                <a:gd name="T8" fmla="*/ 31 w 40"/>
                <a:gd name="T9" fmla="*/ 37 h 42"/>
                <a:gd name="T10" fmla="*/ 34 w 40"/>
                <a:gd name="T11" fmla="*/ 34 h 42"/>
                <a:gd name="T12" fmla="*/ 38 w 40"/>
                <a:gd name="T13" fmla="*/ 28 h 42"/>
                <a:gd name="T14" fmla="*/ 40 w 40"/>
                <a:gd name="T15" fmla="*/ 21 h 42"/>
                <a:gd name="T16" fmla="*/ 38 w 40"/>
                <a:gd name="T17" fmla="*/ 14 h 42"/>
                <a:gd name="T18" fmla="*/ 34 w 40"/>
                <a:gd name="T19" fmla="*/ 6 h 42"/>
                <a:gd name="T20" fmla="*/ 31 w 40"/>
                <a:gd name="T21" fmla="*/ 3 h 42"/>
                <a:gd name="T22" fmla="*/ 28 w 40"/>
                <a:gd name="T23" fmla="*/ 2 h 42"/>
                <a:gd name="T24" fmla="*/ 24 w 40"/>
                <a:gd name="T25" fmla="*/ 0 h 42"/>
                <a:gd name="T26" fmla="*/ 19 w 40"/>
                <a:gd name="T27" fmla="*/ 0 h 42"/>
                <a:gd name="T28" fmla="*/ 19 w 40"/>
                <a:gd name="T29" fmla="*/ 0 h 42"/>
                <a:gd name="T30" fmla="*/ 15 w 40"/>
                <a:gd name="T31" fmla="*/ 0 h 42"/>
                <a:gd name="T32" fmla="*/ 10 w 40"/>
                <a:gd name="T33" fmla="*/ 2 h 42"/>
                <a:gd name="T34" fmla="*/ 7 w 40"/>
                <a:gd name="T35" fmla="*/ 3 h 42"/>
                <a:gd name="T36" fmla="*/ 4 w 40"/>
                <a:gd name="T37" fmla="*/ 6 h 42"/>
                <a:gd name="T38" fmla="*/ 0 w 40"/>
                <a:gd name="T39" fmla="*/ 14 h 42"/>
                <a:gd name="T40" fmla="*/ 0 w 40"/>
                <a:gd name="T41" fmla="*/ 21 h 42"/>
                <a:gd name="T42" fmla="*/ 0 w 40"/>
                <a:gd name="T43" fmla="*/ 28 h 42"/>
                <a:gd name="T44" fmla="*/ 4 w 40"/>
                <a:gd name="T45" fmla="*/ 34 h 42"/>
                <a:gd name="T46" fmla="*/ 7 w 40"/>
                <a:gd name="T47" fmla="*/ 37 h 42"/>
                <a:gd name="T48" fmla="*/ 10 w 40"/>
                <a:gd name="T49" fmla="*/ 39 h 42"/>
                <a:gd name="T50" fmla="*/ 15 w 40"/>
                <a:gd name="T51" fmla="*/ 40 h 42"/>
                <a:gd name="T52" fmla="*/ 19 w 40"/>
                <a:gd name="T53" fmla="*/ 42 h 42"/>
                <a:gd name="T54" fmla="*/ 19 w 40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2">
                  <a:moveTo>
                    <a:pt x="19" y="42"/>
                  </a:moveTo>
                  <a:lnTo>
                    <a:pt x="19" y="42"/>
                  </a:lnTo>
                  <a:lnTo>
                    <a:pt x="24" y="40"/>
                  </a:lnTo>
                  <a:lnTo>
                    <a:pt x="28" y="39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1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5" y="40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원호 2">
            <a:extLst>
              <a:ext uri="{FF2B5EF4-FFF2-40B4-BE49-F238E27FC236}">
                <a16:creationId xmlns:a16="http://schemas.microsoft.com/office/drawing/2014/main" id="{10EC5582-14ED-29DD-763A-22AF31700987}"/>
              </a:ext>
            </a:extLst>
          </p:cNvPr>
          <p:cNvSpPr/>
          <p:nvPr/>
        </p:nvSpPr>
        <p:spPr>
          <a:xfrm>
            <a:off x="171032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9EBFF4-9152-EFF4-2443-F92472F9490F}"/>
              </a:ext>
            </a:extLst>
          </p:cNvPr>
          <p:cNvSpPr/>
          <p:nvPr/>
        </p:nvSpPr>
        <p:spPr>
          <a:xfrm>
            <a:off x="1342045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원호 89">
            <a:extLst>
              <a:ext uri="{FF2B5EF4-FFF2-40B4-BE49-F238E27FC236}">
                <a16:creationId xmlns:a16="http://schemas.microsoft.com/office/drawing/2014/main" id="{F689328C-36B9-910D-22ED-EB64FCDBF741}"/>
              </a:ext>
            </a:extLst>
          </p:cNvPr>
          <p:cNvSpPr/>
          <p:nvPr/>
        </p:nvSpPr>
        <p:spPr>
          <a:xfrm>
            <a:off x="156130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4071F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5ACC340-E94A-0217-D2E8-014664FC0C4B}"/>
              </a:ext>
            </a:extLst>
          </p:cNvPr>
          <p:cNvSpPr/>
          <p:nvPr/>
        </p:nvSpPr>
        <p:spPr>
          <a:xfrm>
            <a:off x="368604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40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4FE3398D-4D17-4BEF-2374-845E51BBF241}"/>
              </a:ext>
            </a:extLst>
          </p:cNvPr>
          <p:cNvSpPr/>
          <p:nvPr/>
        </p:nvSpPr>
        <p:spPr>
          <a:xfrm rot="3022874">
            <a:off x="3422105" y="2560573"/>
            <a:ext cx="253736" cy="218738"/>
          </a:xfrm>
          <a:prstGeom prst="triangle">
            <a:avLst/>
          </a:prstGeom>
          <a:solidFill>
            <a:srgbClr val="407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9D11F73-A3D0-4FF2-F856-69FB4E932485}"/>
              </a:ext>
            </a:extLst>
          </p:cNvPr>
          <p:cNvSpPr/>
          <p:nvPr/>
        </p:nvSpPr>
        <p:spPr>
          <a:xfrm>
            <a:off x="186842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원호 95">
            <a:extLst>
              <a:ext uri="{FF2B5EF4-FFF2-40B4-BE49-F238E27FC236}">
                <a16:creationId xmlns:a16="http://schemas.microsoft.com/office/drawing/2014/main" id="{77C29482-2097-3E91-2B0A-A8FAADA32FFA}"/>
              </a:ext>
            </a:extLst>
          </p:cNvPr>
          <p:cNvSpPr/>
          <p:nvPr/>
        </p:nvSpPr>
        <p:spPr>
          <a:xfrm>
            <a:off x="5141769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8D3A4-9E86-2D6C-D8F4-863535BFEFAD}"/>
              </a:ext>
            </a:extLst>
          </p:cNvPr>
          <p:cNvSpPr/>
          <p:nvPr/>
        </p:nvSpPr>
        <p:spPr>
          <a:xfrm>
            <a:off x="4773490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1B3ED840-599E-93B2-0F44-2298A4929F7A}"/>
              </a:ext>
            </a:extLst>
          </p:cNvPr>
          <p:cNvSpPr/>
          <p:nvPr/>
        </p:nvSpPr>
        <p:spPr>
          <a:xfrm>
            <a:off x="4992751" y="2016852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5A33340-F715-4A81-FBF3-8EFBAD15CD20}"/>
              </a:ext>
            </a:extLst>
          </p:cNvPr>
          <p:cNvSpPr/>
          <p:nvPr/>
        </p:nvSpPr>
        <p:spPr>
          <a:xfrm>
            <a:off x="6183416" y="1958829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74BDB04C-90A2-F2B1-5C60-B43ABB94B41B}"/>
              </a:ext>
            </a:extLst>
          </p:cNvPr>
          <p:cNvSpPr/>
          <p:nvPr/>
        </p:nvSpPr>
        <p:spPr>
          <a:xfrm>
            <a:off x="6104369" y="2164750"/>
            <a:ext cx="253736" cy="21873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5C7831D-2B73-0D0A-BDD2-E5CB2E0E938A}"/>
              </a:ext>
            </a:extLst>
          </p:cNvPr>
          <p:cNvSpPr/>
          <p:nvPr/>
        </p:nvSpPr>
        <p:spPr>
          <a:xfrm>
            <a:off x="5299869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원호 101">
            <a:extLst>
              <a:ext uri="{FF2B5EF4-FFF2-40B4-BE49-F238E27FC236}">
                <a16:creationId xmlns:a16="http://schemas.microsoft.com/office/drawing/2014/main" id="{60571A71-A125-5807-2A3E-41AB6C39879A}"/>
              </a:ext>
            </a:extLst>
          </p:cNvPr>
          <p:cNvSpPr/>
          <p:nvPr/>
        </p:nvSpPr>
        <p:spPr>
          <a:xfrm>
            <a:off x="857321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A25DD0-CB94-D3C9-A79F-3FBCE66DE487}"/>
              </a:ext>
            </a:extLst>
          </p:cNvPr>
          <p:cNvSpPr/>
          <p:nvPr/>
        </p:nvSpPr>
        <p:spPr>
          <a:xfrm>
            <a:off x="8204935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827B39DA-F49C-6DAA-C022-D77CAB9D584C}"/>
              </a:ext>
            </a:extLst>
          </p:cNvPr>
          <p:cNvSpPr/>
          <p:nvPr/>
        </p:nvSpPr>
        <p:spPr>
          <a:xfrm>
            <a:off x="842419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4071F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4D29C1F-018F-598D-78EC-18B4A1D8F406}"/>
              </a:ext>
            </a:extLst>
          </p:cNvPr>
          <p:cNvSpPr/>
          <p:nvPr/>
        </p:nvSpPr>
        <p:spPr>
          <a:xfrm>
            <a:off x="1054893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407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CAD69E8B-A2B0-F844-8A91-354A977B1137}"/>
              </a:ext>
            </a:extLst>
          </p:cNvPr>
          <p:cNvSpPr/>
          <p:nvPr/>
        </p:nvSpPr>
        <p:spPr>
          <a:xfrm rot="3022874">
            <a:off x="10284995" y="2560573"/>
            <a:ext cx="253736" cy="218738"/>
          </a:xfrm>
          <a:prstGeom prst="triangle">
            <a:avLst/>
          </a:prstGeom>
          <a:solidFill>
            <a:srgbClr val="407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A75916A-2997-C6D0-5EE9-8EC3FA11303D}"/>
              </a:ext>
            </a:extLst>
          </p:cNvPr>
          <p:cNvSpPr/>
          <p:nvPr/>
        </p:nvSpPr>
        <p:spPr>
          <a:xfrm>
            <a:off x="873131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0689-1482-FF41-07E0-C44313659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DF4B619A-6CDA-2AE5-9695-8C14E8310AF0}"/>
              </a:ext>
            </a:extLst>
          </p:cNvPr>
          <p:cNvSpPr txBox="1"/>
          <p:nvPr/>
        </p:nvSpPr>
        <p:spPr>
          <a:xfrm>
            <a:off x="627909" y="207035"/>
            <a:ext cx="777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  <a:r>
              <a:rPr kumimoji="0" lang="ko-KR" altLang="en-US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DAD25A2-A367-B4E3-9262-71ADD230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7" y="207035"/>
            <a:ext cx="419925" cy="4199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86F420D-9E60-D3A7-2489-A1B2831FBDFF}"/>
              </a:ext>
            </a:extLst>
          </p:cNvPr>
          <p:cNvSpPr/>
          <p:nvPr/>
        </p:nvSpPr>
        <p:spPr>
          <a:xfrm>
            <a:off x="0" y="812800"/>
            <a:ext cx="11858171" cy="6037943"/>
          </a:xfrm>
          <a:custGeom>
            <a:avLst/>
            <a:gdLst>
              <a:gd name="connsiteX0" fmla="*/ 0 w 11858171"/>
              <a:gd name="connsiteY0" fmla="*/ 0 h 6037943"/>
              <a:gd name="connsiteX1" fmla="*/ 11858171 w 11858171"/>
              <a:gd name="connsiteY1" fmla="*/ 43543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26126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0 h 6037943"/>
              <a:gd name="connsiteX2" fmla="*/ 11858171 w 11858171"/>
              <a:gd name="connsiteY2" fmla="*/ 6037943 h 603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171" h="6037943">
                <a:moveTo>
                  <a:pt x="0" y="0"/>
                </a:moveTo>
                <a:lnTo>
                  <a:pt x="11849462" y="0"/>
                </a:lnTo>
                <a:cubicBezTo>
                  <a:pt x="11849462" y="1998133"/>
                  <a:pt x="11858171" y="4039810"/>
                  <a:pt x="11858171" y="6037943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ACB57F90-CEA5-51DB-83D8-D0FFF3E88B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95427" y="88900"/>
            <a:ext cx="647168" cy="1067902"/>
            <a:chOff x="363" y="0"/>
            <a:chExt cx="2618" cy="4320"/>
          </a:xfrm>
        </p:grpSpPr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77E5DCB5-66C9-0D50-9A25-A56ECF37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917"/>
              <a:ext cx="3" cy="16"/>
            </a:xfrm>
            <a:custGeom>
              <a:avLst/>
              <a:gdLst>
                <a:gd name="T0" fmla="*/ 7 w 7"/>
                <a:gd name="T1" fmla="*/ 0 h 49"/>
                <a:gd name="T2" fmla="*/ 7 w 7"/>
                <a:gd name="T3" fmla="*/ 0 h 49"/>
                <a:gd name="T4" fmla="*/ 7 w 7"/>
                <a:gd name="T5" fmla="*/ 0 h 49"/>
                <a:gd name="T6" fmla="*/ 6 w 7"/>
                <a:gd name="T7" fmla="*/ 0 h 49"/>
                <a:gd name="T8" fmla="*/ 6 w 7"/>
                <a:gd name="T9" fmla="*/ 0 h 49"/>
                <a:gd name="T10" fmla="*/ 4 w 7"/>
                <a:gd name="T11" fmla="*/ 26 h 49"/>
                <a:gd name="T12" fmla="*/ 0 w 7"/>
                <a:gd name="T13" fmla="*/ 49 h 49"/>
                <a:gd name="T14" fmla="*/ 0 w 7"/>
                <a:gd name="T15" fmla="*/ 49 h 49"/>
                <a:gd name="T16" fmla="*/ 4 w 7"/>
                <a:gd name="T17" fmla="*/ 26 h 49"/>
                <a:gd name="T18" fmla="*/ 7 w 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" y="2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57A49C68-0FD1-4F2D-AB00-81FF623EC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916"/>
              <a:ext cx="0" cy="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2 w 2"/>
                <a:gd name="T5" fmla="*/ 1 h 7"/>
                <a:gd name="T6" fmla="*/ 2 w 2"/>
                <a:gd name="T7" fmla="*/ 1 h 7"/>
                <a:gd name="T8" fmla="*/ 0 w 2"/>
                <a:gd name="T9" fmla="*/ 7 h 7"/>
                <a:gd name="T10" fmla="*/ 0 w 2"/>
                <a:gd name="T11" fmla="*/ 7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913C3FE7-00CB-976E-EC59-A0E73A9F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758"/>
              <a:ext cx="398" cy="178"/>
            </a:xfrm>
            <a:custGeom>
              <a:avLst/>
              <a:gdLst>
                <a:gd name="T0" fmla="*/ 854 w 1193"/>
                <a:gd name="T1" fmla="*/ 0 h 534"/>
                <a:gd name="T2" fmla="*/ 0 w 1193"/>
                <a:gd name="T3" fmla="*/ 0 h 534"/>
                <a:gd name="T4" fmla="*/ 0 w 1193"/>
                <a:gd name="T5" fmla="*/ 534 h 534"/>
                <a:gd name="T6" fmla="*/ 1193 w 1193"/>
                <a:gd name="T7" fmla="*/ 534 h 534"/>
                <a:gd name="T8" fmla="*/ 1193 w 1193"/>
                <a:gd name="T9" fmla="*/ 534 h 534"/>
                <a:gd name="T10" fmla="*/ 1184 w 1193"/>
                <a:gd name="T11" fmla="*/ 515 h 534"/>
                <a:gd name="T12" fmla="*/ 1173 w 1193"/>
                <a:gd name="T13" fmla="*/ 496 h 534"/>
                <a:gd name="T14" fmla="*/ 1163 w 1193"/>
                <a:gd name="T15" fmla="*/ 479 h 534"/>
                <a:gd name="T16" fmla="*/ 1151 w 1193"/>
                <a:gd name="T17" fmla="*/ 464 h 534"/>
                <a:gd name="T18" fmla="*/ 1139 w 1193"/>
                <a:gd name="T19" fmla="*/ 451 h 534"/>
                <a:gd name="T20" fmla="*/ 1126 w 1193"/>
                <a:gd name="T21" fmla="*/ 438 h 534"/>
                <a:gd name="T22" fmla="*/ 1113 w 1193"/>
                <a:gd name="T23" fmla="*/ 427 h 534"/>
                <a:gd name="T24" fmla="*/ 1098 w 1193"/>
                <a:gd name="T25" fmla="*/ 417 h 534"/>
                <a:gd name="T26" fmla="*/ 1083 w 1193"/>
                <a:gd name="T27" fmla="*/ 407 h 534"/>
                <a:gd name="T28" fmla="*/ 1068 w 1193"/>
                <a:gd name="T29" fmla="*/ 399 h 534"/>
                <a:gd name="T30" fmla="*/ 1035 w 1193"/>
                <a:gd name="T31" fmla="*/ 384 h 534"/>
                <a:gd name="T32" fmla="*/ 1004 w 1193"/>
                <a:gd name="T33" fmla="*/ 372 h 534"/>
                <a:gd name="T34" fmla="*/ 971 w 1193"/>
                <a:gd name="T35" fmla="*/ 361 h 534"/>
                <a:gd name="T36" fmla="*/ 939 w 1193"/>
                <a:gd name="T37" fmla="*/ 350 h 534"/>
                <a:gd name="T38" fmla="*/ 908 w 1193"/>
                <a:gd name="T39" fmla="*/ 340 h 534"/>
                <a:gd name="T40" fmla="*/ 878 w 1193"/>
                <a:gd name="T41" fmla="*/ 326 h 534"/>
                <a:gd name="T42" fmla="*/ 863 w 1193"/>
                <a:gd name="T43" fmla="*/ 320 h 534"/>
                <a:gd name="T44" fmla="*/ 850 w 1193"/>
                <a:gd name="T45" fmla="*/ 313 h 534"/>
                <a:gd name="T46" fmla="*/ 838 w 1193"/>
                <a:gd name="T47" fmla="*/ 304 h 534"/>
                <a:gd name="T48" fmla="*/ 826 w 1193"/>
                <a:gd name="T49" fmla="*/ 295 h 534"/>
                <a:gd name="T50" fmla="*/ 814 w 1193"/>
                <a:gd name="T51" fmla="*/ 285 h 534"/>
                <a:gd name="T52" fmla="*/ 804 w 1193"/>
                <a:gd name="T53" fmla="*/ 273 h 534"/>
                <a:gd name="T54" fmla="*/ 795 w 1193"/>
                <a:gd name="T55" fmla="*/ 261 h 534"/>
                <a:gd name="T56" fmla="*/ 787 w 1193"/>
                <a:gd name="T57" fmla="*/ 248 h 534"/>
                <a:gd name="T58" fmla="*/ 780 w 1193"/>
                <a:gd name="T59" fmla="*/ 231 h 534"/>
                <a:gd name="T60" fmla="*/ 774 w 1193"/>
                <a:gd name="T61" fmla="*/ 215 h 534"/>
                <a:gd name="T62" fmla="*/ 774 w 1193"/>
                <a:gd name="T63" fmla="*/ 215 h 534"/>
                <a:gd name="T64" fmla="*/ 773 w 1193"/>
                <a:gd name="T65" fmla="*/ 205 h 534"/>
                <a:gd name="T66" fmla="*/ 771 w 1193"/>
                <a:gd name="T67" fmla="*/ 193 h 534"/>
                <a:gd name="T68" fmla="*/ 771 w 1193"/>
                <a:gd name="T69" fmla="*/ 182 h 534"/>
                <a:gd name="T70" fmla="*/ 771 w 1193"/>
                <a:gd name="T71" fmla="*/ 170 h 534"/>
                <a:gd name="T72" fmla="*/ 774 w 1193"/>
                <a:gd name="T73" fmla="*/ 157 h 534"/>
                <a:gd name="T74" fmla="*/ 777 w 1193"/>
                <a:gd name="T75" fmla="*/ 145 h 534"/>
                <a:gd name="T76" fmla="*/ 786 w 1193"/>
                <a:gd name="T77" fmla="*/ 119 h 534"/>
                <a:gd name="T78" fmla="*/ 798 w 1193"/>
                <a:gd name="T79" fmla="*/ 90 h 534"/>
                <a:gd name="T80" fmla="*/ 814 w 1193"/>
                <a:gd name="T81" fmla="*/ 61 h 534"/>
                <a:gd name="T82" fmla="*/ 832 w 1193"/>
                <a:gd name="T83" fmla="*/ 31 h 534"/>
                <a:gd name="T84" fmla="*/ 854 w 1193"/>
                <a:gd name="T8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3" h="534">
                  <a:moveTo>
                    <a:pt x="854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1193" y="534"/>
                  </a:lnTo>
                  <a:lnTo>
                    <a:pt x="1193" y="534"/>
                  </a:lnTo>
                  <a:lnTo>
                    <a:pt x="1184" y="515"/>
                  </a:lnTo>
                  <a:lnTo>
                    <a:pt x="1173" y="496"/>
                  </a:lnTo>
                  <a:lnTo>
                    <a:pt x="1163" y="479"/>
                  </a:lnTo>
                  <a:lnTo>
                    <a:pt x="1151" y="464"/>
                  </a:lnTo>
                  <a:lnTo>
                    <a:pt x="1139" y="451"/>
                  </a:lnTo>
                  <a:lnTo>
                    <a:pt x="1126" y="438"/>
                  </a:lnTo>
                  <a:lnTo>
                    <a:pt x="1113" y="427"/>
                  </a:lnTo>
                  <a:lnTo>
                    <a:pt x="1098" y="417"/>
                  </a:lnTo>
                  <a:lnTo>
                    <a:pt x="1083" y="407"/>
                  </a:lnTo>
                  <a:lnTo>
                    <a:pt x="1068" y="399"/>
                  </a:lnTo>
                  <a:lnTo>
                    <a:pt x="1035" y="384"/>
                  </a:lnTo>
                  <a:lnTo>
                    <a:pt x="1004" y="372"/>
                  </a:lnTo>
                  <a:lnTo>
                    <a:pt x="971" y="361"/>
                  </a:lnTo>
                  <a:lnTo>
                    <a:pt x="939" y="350"/>
                  </a:lnTo>
                  <a:lnTo>
                    <a:pt x="908" y="340"/>
                  </a:lnTo>
                  <a:lnTo>
                    <a:pt x="878" y="326"/>
                  </a:lnTo>
                  <a:lnTo>
                    <a:pt x="863" y="320"/>
                  </a:lnTo>
                  <a:lnTo>
                    <a:pt x="850" y="313"/>
                  </a:lnTo>
                  <a:lnTo>
                    <a:pt x="838" y="304"/>
                  </a:lnTo>
                  <a:lnTo>
                    <a:pt x="826" y="295"/>
                  </a:lnTo>
                  <a:lnTo>
                    <a:pt x="814" y="285"/>
                  </a:lnTo>
                  <a:lnTo>
                    <a:pt x="804" y="273"/>
                  </a:lnTo>
                  <a:lnTo>
                    <a:pt x="795" y="261"/>
                  </a:lnTo>
                  <a:lnTo>
                    <a:pt x="787" y="248"/>
                  </a:lnTo>
                  <a:lnTo>
                    <a:pt x="780" y="231"/>
                  </a:lnTo>
                  <a:lnTo>
                    <a:pt x="774" y="215"/>
                  </a:lnTo>
                  <a:lnTo>
                    <a:pt x="774" y="215"/>
                  </a:lnTo>
                  <a:lnTo>
                    <a:pt x="773" y="205"/>
                  </a:lnTo>
                  <a:lnTo>
                    <a:pt x="771" y="193"/>
                  </a:lnTo>
                  <a:lnTo>
                    <a:pt x="771" y="182"/>
                  </a:lnTo>
                  <a:lnTo>
                    <a:pt x="771" y="170"/>
                  </a:lnTo>
                  <a:lnTo>
                    <a:pt x="774" y="157"/>
                  </a:lnTo>
                  <a:lnTo>
                    <a:pt x="777" y="145"/>
                  </a:lnTo>
                  <a:lnTo>
                    <a:pt x="786" y="119"/>
                  </a:lnTo>
                  <a:lnTo>
                    <a:pt x="798" y="90"/>
                  </a:lnTo>
                  <a:lnTo>
                    <a:pt x="814" y="61"/>
                  </a:lnTo>
                  <a:lnTo>
                    <a:pt x="832" y="31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DD123233-E55F-38A8-1DEC-2722A5B2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758"/>
              <a:ext cx="464" cy="178"/>
            </a:xfrm>
            <a:custGeom>
              <a:avLst/>
              <a:gdLst>
                <a:gd name="T0" fmla="*/ 1393 w 1393"/>
                <a:gd name="T1" fmla="*/ 0 h 534"/>
                <a:gd name="T2" fmla="*/ 42 w 1393"/>
                <a:gd name="T3" fmla="*/ 0 h 534"/>
                <a:gd name="T4" fmla="*/ 42 w 1393"/>
                <a:gd name="T5" fmla="*/ 0 h 534"/>
                <a:gd name="T6" fmla="*/ 36 w 1393"/>
                <a:gd name="T7" fmla="*/ 119 h 534"/>
                <a:gd name="T8" fmla="*/ 25 w 1393"/>
                <a:gd name="T9" fmla="*/ 249 h 534"/>
                <a:gd name="T10" fmla="*/ 14 w 1393"/>
                <a:gd name="T11" fmla="*/ 389 h 534"/>
                <a:gd name="T12" fmla="*/ 0 w 1393"/>
                <a:gd name="T13" fmla="*/ 534 h 534"/>
                <a:gd name="T14" fmla="*/ 1393 w 1393"/>
                <a:gd name="T15" fmla="*/ 534 h 534"/>
                <a:gd name="T16" fmla="*/ 1393 w 1393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534">
                  <a:moveTo>
                    <a:pt x="1393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119"/>
                  </a:lnTo>
                  <a:lnTo>
                    <a:pt x="25" y="249"/>
                  </a:lnTo>
                  <a:lnTo>
                    <a:pt x="14" y="389"/>
                  </a:lnTo>
                  <a:lnTo>
                    <a:pt x="0" y="534"/>
                  </a:lnTo>
                  <a:lnTo>
                    <a:pt x="1393" y="534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6C50E091-2F0E-AAAA-890A-E3B09AAE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BD995CA9-1536-C685-406E-05EC7E59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10640F10-E471-30E9-179B-D8D3C244B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3C96B05F-A21C-AEDA-1D35-C9679BB2B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961BD332-5EDD-7D83-7237-B8EE5151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59"/>
              <a:ext cx="225" cy="454"/>
            </a:xfrm>
            <a:custGeom>
              <a:avLst/>
              <a:gdLst>
                <a:gd name="T0" fmla="*/ 530 w 674"/>
                <a:gd name="T1" fmla="*/ 0 h 1362"/>
                <a:gd name="T2" fmla="*/ 530 w 674"/>
                <a:gd name="T3" fmla="*/ 0 h 1362"/>
                <a:gd name="T4" fmla="*/ 539 w 674"/>
                <a:gd name="T5" fmla="*/ 31 h 1362"/>
                <a:gd name="T6" fmla="*/ 561 w 674"/>
                <a:gd name="T7" fmla="*/ 116 h 1362"/>
                <a:gd name="T8" fmla="*/ 591 w 674"/>
                <a:gd name="T9" fmla="*/ 239 h 1362"/>
                <a:gd name="T10" fmla="*/ 608 w 674"/>
                <a:gd name="T11" fmla="*/ 311 h 1362"/>
                <a:gd name="T12" fmla="*/ 624 w 674"/>
                <a:gd name="T13" fmla="*/ 388 h 1362"/>
                <a:gd name="T14" fmla="*/ 639 w 674"/>
                <a:gd name="T15" fmla="*/ 466 h 1362"/>
                <a:gd name="T16" fmla="*/ 652 w 674"/>
                <a:gd name="T17" fmla="*/ 547 h 1362"/>
                <a:gd name="T18" fmla="*/ 662 w 674"/>
                <a:gd name="T19" fmla="*/ 627 h 1362"/>
                <a:gd name="T20" fmla="*/ 670 w 674"/>
                <a:gd name="T21" fmla="*/ 703 h 1362"/>
                <a:gd name="T22" fmla="*/ 673 w 674"/>
                <a:gd name="T23" fmla="*/ 740 h 1362"/>
                <a:gd name="T24" fmla="*/ 674 w 674"/>
                <a:gd name="T25" fmla="*/ 775 h 1362"/>
                <a:gd name="T26" fmla="*/ 674 w 674"/>
                <a:gd name="T27" fmla="*/ 808 h 1362"/>
                <a:gd name="T28" fmla="*/ 673 w 674"/>
                <a:gd name="T29" fmla="*/ 841 h 1362"/>
                <a:gd name="T30" fmla="*/ 670 w 674"/>
                <a:gd name="T31" fmla="*/ 870 h 1362"/>
                <a:gd name="T32" fmla="*/ 665 w 674"/>
                <a:gd name="T33" fmla="*/ 899 h 1362"/>
                <a:gd name="T34" fmla="*/ 659 w 674"/>
                <a:gd name="T35" fmla="*/ 924 h 1362"/>
                <a:gd name="T36" fmla="*/ 652 w 674"/>
                <a:gd name="T37" fmla="*/ 946 h 1362"/>
                <a:gd name="T38" fmla="*/ 652 w 674"/>
                <a:gd name="T39" fmla="*/ 946 h 1362"/>
                <a:gd name="T40" fmla="*/ 634 w 674"/>
                <a:gd name="T41" fmla="*/ 988 h 1362"/>
                <a:gd name="T42" fmla="*/ 616 w 674"/>
                <a:gd name="T43" fmla="*/ 1026 h 1362"/>
                <a:gd name="T44" fmla="*/ 597 w 674"/>
                <a:gd name="T45" fmla="*/ 1062 h 1362"/>
                <a:gd name="T46" fmla="*/ 576 w 674"/>
                <a:gd name="T47" fmla="*/ 1093 h 1362"/>
                <a:gd name="T48" fmla="*/ 556 w 674"/>
                <a:gd name="T49" fmla="*/ 1123 h 1362"/>
                <a:gd name="T50" fmla="*/ 535 w 674"/>
                <a:gd name="T51" fmla="*/ 1151 h 1362"/>
                <a:gd name="T52" fmla="*/ 512 w 674"/>
                <a:gd name="T53" fmla="*/ 1175 h 1362"/>
                <a:gd name="T54" fmla="*/ 489 w 674"/>
                <a:gd name="T55" fmla="*/ 1198 h 1362"/>
                <a:gd name="T56" fmla="*/ 465 w 674"/>
                <a:gd name="T57" fmla="*/ 1218 h 1362"/>
                <a:gd name="T58" fmla="*/ 441 w 674"/>
                <a:gd name="T59" fmla="*/ 1236 h 1362"/>
                <a:gd name="T60" fmla="*/ 416 w 674"/>
                <a:gd name="T61" fmla="*/ 1252 h 1362"/>
                <a:gd name="T62" fmla="*/ 391 w 674"/>
                <a:gd name="T63" fmla="*/ 1265 h 1362"/>
                <a:gd name="T64" fmla="*/ 365 w 674"/>
                <a:gd name="T65" fmla="*/ 1279 h 1362"/>
                <a:gd name="T66" fmla="*/ 340 w 674"/>
                <a:gd name="T67" fmla="*/ 1289 h 1362"/>
                <a:gd name="T68" fmla="*/ 315 w 674"/>
                <a:gd name="T69" fmla="*/ 1298 h 1362"/>
                <a:gd name="T70" fmla="*/ 290 w 674"/>
                <a:gd name="T71" fmla="*/ 1305 h 1362"/>
                <a:gd name="T72" fmla="*/ 290 w 674"/>
                <a:gd name="T73" fmla="*/ 1305 h 1362"/>
                <a:gd name="T74" fmla="*/ 238 w 674"/>
                <a:gd name="T75" fmla="*/ 1317 h 1362"/>
                <a:gd name="T76" fmla="*/ 187 w 674"/>
                <a:gd name="T77" fmla="*/ 1329 h 1362"/>
                <a:gd name="T78" fmla="*/ 94 w 674"/>
                <a:gd name="T79" fmla="*/ 1347 h 1362"/>
                <a:gd name="T80" fmla="*/ 27 w 674"/>
                <a:gd name="T81" fmla="*/ 1357 h 1362"/>
                <a:gd name="T82" fmla="*/ 0 w 674"/>
                <a:gd name="T83" fmla="*/ 1362 h 1362"/>
                <a:gd name="T84" fmla="*/ 73 w 674"/>
                <a:gd name="T85" fmla="*/ 181 h 1362"/>
                <a:gd name="T86" fmla="*/ 530 w 674"/>
                <a:gd name="T87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4" h="1362">
                  <a:moveTo>
                    <a:pt x="530" y="0"/>
                  </a:moveTo>
                  <a:lnTo>
                    <a:pt x="530" y="0"/>
                  </a:lnTo>
                  <a:lnTo>
                    <a:pt x="539" y="31"/>
                  </a:lnTo>
                  <a:lnTo>
                    <a:pt x="561" y="116"/>
                  </a:lnTo>
                  <a:lnTo>
                    <a:pt x="591" y="239"/>
                  </a:lnTo>
                  <a:lnTo>
                    <a:pt x="608" y="311"/>
                  </a:lnTo>
                  <a:lnTo>
                    <a:pt x="624" y="388"/>
                  </a:lnTo>
                  <a:lnTo>
                    <a:pt x="639" y="466"/>
                  </a:lnTo>
                  <a:lnTo>
                    <a:pt x="652" y="547"/>
                  </a:lnTo>
                  <a:lnTo>
                    <a:pt x="662" y="627"/>
                  </a:lnTo>
                  <a:lnTo>
                    <a:pt x="670" y="703"/>
                  </a:lnTo>
                  <a:lnTo>
                    <a:pt x="673" y="740"/>
                  </a:lnTo>
                  <a:lnTo>
                    <a:pt x="674" y="775"/>
                  </a:lnTo>
                  <a:lnTo>
                    <a:pt x="674" y="808"/>
                  </a:lnTo>
                  <a:lnTo>
                    <a:pt x="673" y="841"/>
                  </a:lnTo>
                  <a:lnTo>
                    <a:pt x="670" y="870"/>
                  </a:lnTo>
                  <a:lnTo>
                    <a:pt x="665" y="899"/>
                  </a:lnTo>
                  <a:lnTo>
                    <a:pt x="659" y="924"/>
                  </a:lnTo>
                  <a:lnTo>
                    <a:pt x="652" y="946"/>
                  </a:lnTo>
                  <a:lnTo>
                    <a:pt x="652" y="946"/>
                  </a:lnTo>
                  <a:lnTo>
                    <a:pt x="634" y="988"/>
                  </a:lnTo>
                  <a:lnTo>
                    <a:pt x="616" y="1026"/>
                  </a:lnTo>
                  <a:lnTo>
                    <a:pt x="597" y="1062"/>
                  </a:lnTo>
                  <a:lnTo>
                    <a:pt x="576" y="1093"/>
                  </a:lnTo>
                  <a:lnTo>
                    <a:pt x="556" y="1123"/>
                  </a:lnTo>
                  <a:lnTo>
                    <a:pt x="535" y="1151"/>
                  </a:lnTo>
                  <a:lnTo>
                    <a:pt x="512" y="1175"/>
                  </a:lnTo>
                  <a:lnTo>
                    <a:pt x="489" y="1198"/>
                  </a:lnTo>
                  <a:lnTo>
                    <a:pt x="465" y="1218"/>
                  </a:lnTo>
                  <a:lnTo>
                    <a:pt x="441" y="1236"/>
                  </a:lnTo>
                  <a:lnTo>
                    <a:pt x="416" y="1252"/>
                  </a:lnTo>
                  <a:lnTo>
                    <a:pt x="391" y="1265"/>
                  </a:lnTo>
                  <a:lnTo>
                    <a:pt x="365" y="1279"/>
                  </a:lnTo>
                  <a:lnTo>
                    <a:pt x="340" y="1289"/>
                  </a:lnTo>
                  <a:lnTo>
                    <a:pt x="315" y="1298"/>
                  </a:lnTo>
                  <a:lnTo>
                    <a:pt x="290" y="1305"/>
                  </a:lnTo>
                  <a:lnTo>
                    <a:pt x="290" y="1305"/>
                  </a:lnTo>
                  <a:lnTo>
                    <a:pt x="238" y="1317"/>
                  </a:lnTo>
                  <a:lnTo>
                    <a:pt x="187" y="1329"/>
                  </a:lnTo>
                  <a:lnTo>
                    <a:pt x="94" y="1347"/>
                  </a:lnTo>
                  <a:lnTo>
                    <a:pt x="27" y="1357"/>
                  </a:lnTo>
                  <a:lnTo>
                    <a:pt x="0" y="1362"/>
                  </a:lnTo>
                  <a:lnTo>
                    <a:pt x="73" y="18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D2C3E09F-6C4B-7BF5-AF34-CA4DD417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168"/>
              <a:ext cx="1649" cy="765"/>
            </a:xfrm>
            <a:custGeom>
              <a:avLst/>
              <a:gdLst>
                <a:gd name="T0" fmla="*/ 4391 w 4948"/>
                <a:gd name="T1" fmla="*/ 1893 h 2297"/>
                <a:gd name="T2" fmla="*/ 4385 w 4948"/>
                <a:gd name="T3" fmla="*/ 1841 h 2297"/>
                <a:gd name="T4" fmla="*/ 4357 w 4948"/>
                <a:gd name="T5" fmla="*/ 1780 h 2297"/>
                <a:gd name="T6" fmla="*/ 4307 w 4948"/>
                <a:gd name="T7" fmla="*/ 1737 h 2297"/>
                <a:gd name="T8" fmla="*/ 4243 w 4948"/>
                <a:gd name="T9" fmla="*/ 1716 h 2297"/>
                <a:gd name="T10" fmla="*/ 834 w 4948"/>
                <a:gd name="T11" fmla="*/ 1716 h 2297"/>
                <a:gd name="T12" fmla="*/ 769 w 4948"/>
                <a:gd name="T13" fmla="*/ 1739 h 2297"/>
                <a:gd name="T14" fmla="*/ 717 w 4948"/>
                <a:gd name="T15" fmla="*/ 1783 h 2297"/>
                <a:gd name="T16" fmla="*/ 689 w 4948"/>
                <a:gd name="T17" fmla="*/ 1844 h 2297"/>
                <a:gd name="T18" fmla="*/ 711 w 4948"/>
                <a:gd name="T19" fmla="*/ 2297 h 2297"/>
                <a:gd name="T20" fmla="*/ 416 w 4948"/>
                <a:gd name="T21" fmla="*/ 2203 h 2297"/>
                <a:gd name="T22" fmla="*/ 0 w 4948"/>
                <a:gd name="T23" fmla="*/ 2061 h 2297"/>
                <a:gd name="T24" fmla="*/ 113 w 4948"/>
                <a:gd name="T25" fmla="*/ 1645 h 2297"/>
                <a:gd name="T26" fmla="*/ 190 w 4948"/>
                <a:gd name="T27" fmla="*/ 1405 h 2297"/>
                <a:gd name="T28" fmla="*/ 337 w 4948"/>
                <a:gd name="T29" fmla="*/ 1047 h 2297"/>
                <a:gd name="T30" fmla="*/ 511 w 4948"/>
                <a:gd name="T31" fmla="*/ 699 h 2297"/>
                <a:gd name="T32" fmla="*/ 667 w 4948"/>
                <a:gd name="T33" fmla="*/ 453 h 2297"/>
                <a:gd name="T34" fmla="*/ 731 w 4948"/>
                <a:gd name="T35" fmla="*/ 374 h 2297"/>
                <a:gd name="T36" fmla="*/ 818 w 4948"/>
                <a:gd name="T37" fmla="*/ 304 h 2297"/>
                <a:gd name="T38" fmla="*/ 940 w 4948"/>
                <a:gd name="T39" fmla="*/ 240 h 2297"/>
                <a:gd name="T40" fmla="*/ 1169 w 4948"/>
                <a:gd name="T41" fmla="*/ 157 h 2297"/>
                <a:gd name="T42" fmla="*/ 1500 w 4948"/>
                <a:gd name="T43" fmla="*/ 73 h 2297"/>
                <a:gd name="T44" fmla="*/ 1895 w 4948"/>
                <a:gd name="T45" fmla="*/ 190 h 2297"/>
                <a:gd name="T46" fmla="*/ 1925 w 4948"/>
                <a:gd name="T47" fmla="*/ 260 h 2297"/>
                <a:gd name="T48" fmla="*/ 1981 w 4948"/>
                <a:gd name="T49" fmla="*/ 343 h 2297"/>
                <a:gd name="T50" fmla="*/ 2055 w 4948"/>
                <a:gd name="T51" fmla="*/ 410 h 2297"/>
                <a:gd name="T52" fmla="*/ 2143 w 4948"/>
                <a:gd name="T53" fmla="*/ 457 h 2297"/>
                <a:gd name="T54" fmla="*/ 2317 w 4948"/>
                <a:gd name="T55" fmla="*/ 515 h 2297"/>
                <a:gd name="T56" fmla="*/ 2418 w 4948"/>
                <a:gd name="T57" fmla="*/ 534 h 2297"/>
                <a:gd name="T58" fmla="*/ 2519 w 4948"/>
                <a:gd name="T59" fmla="*/ 534 h 2297"/>
                <a:gd name="T60" fmla="*/ 2618 w 4948"/>
                <a:gd name="T61" fmla="*/ 515 h 2297"/>
                <a:gd name="T62" fmla="*/ 2689 w 4948"/>
                <a:gd name="T63" fmla="*/ 490 h 2297"/>
                <a:gd name="T64" fmla="*/ 2820 w 4948"/>
                <a:gd name="T65" fmla="*/ 416 h 2297"/>
                <a:gd name="T66" fmla="*/ 2930 w 4948"/>
                <a:gd name="T67" fmla="*/ 316 h 2297"/>
                <a:gd name="T68" fmla="*/ 2998 w 4948"/>
                <a:gd name="T69" fmla="*/ 227 h 2297"/>
                <a:gd name="T70" fmla="*/ 3064 w 4948"/>
                <a:gd name="T71" fmla="*/ 93 h 2297"/>
                <a:gd name="T72" fmla="*/ 3214 w 4948"/>
                <a:gd name="T73" fmla="*/ 25 h 2297"/>
                <a:gd name="T74" fmla="*/ 3680 w 4948"/>
                <a:gd name="T75" fmla="*/ 135 h 2297"/>
                <a:gd name="T76" fmla="*/ 3986 w 4948"/>
                <a:gd name="T77" fmla="*/ 226 h 2297"/>
                <a:gd name="T78" fmla="*/ 4160 w 4948"/>
                <a:gd name="T79" fmla="*/ 297 h 2297"/>
                <a:gd name="T80" fmla="*/ 4222 w 4948"/>
                <a:gd name="T81" fmla="*/ 337 h 2297"/>
                <a:gd name="T82" fmla="*/ 4314 w 4948"/>
                <a:gd name="T83" fmla="*/ 427 h 2297"/>
                <a:gd name="T84" fmla="*/ 4403 w 4948"/>
                <a:gd name="T85" fmla="*/ 551 h 2297"/>
                <a:gd name="T86" fmla="*/ 4511 w 4948"/>
                <a:gd name="T87" fmla="*/ 741 h 2297"/>
                <a:gd name="T88" fmla="*/ 4666 w 4948"/>
                <a:gd name="T89" fmla="*/ 1088 h 2297"/>
                <a:gd name="T90" fmla="*/ 4788 w 4948"/>
                <a:gd name="T91" fmla="*/ 1431 h 2297"/>
                <a:gd name="T92" fmla="*/ 4883 w 4948"/>
                <a:gd name="T93" fmla="*/ 1756 h 2297"/>
                <a:gd name="T94" fmla="*/ 4944 w 4948"/>
                <a:gd name="T95" fmla="*/ 200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8" h="2297">
                  <a:moveTo>
                    <a:pt x="4948" y="2025"/>
                  </a:moveTo>
                  <a:lnTo>
                    <a:pt x="4826" y="2074"/>
                  </a:lnTo>
                  <a:lnTo>
                    <a:pt x="4369" y="2255"/>
                  </a:lnTo>
                  <a:lnTo>
                    <a:pt x="4391" y="1893"/>
                  </a:lnTo>
                  <a:lnTo>
                    <a:pt x="4391" y="1893"/>
                  </a:lnTo>
                  <a:lnTo>
                    <a:pt x="4391" y="1875"/>
                  </a:lnTo>
                  <a:lnTo>
                    <a:pt x="4390" y="1857"/>
                  </a:lnTo>
                  <a:lnTo>
                    <a:pt x="4385" y="1841"/>
                  </a:lnTo>
                  <a:lnTo>
                    <a:pt x="4381" y="1825"/>
                  </a:lnTo>
                  <a:lnTo>
                    <a:pt x="4375" y="1808"/>
                  </a:lnTo>
                  <a:lnTo>
                    <a:pt x="4366" y="1795"/>
                  </a:lnTo>
                  <a:lnTo>
                    <a:pt x="4357" y="1780"/>
                  </a:lnTo>
                  <a:lnTo>
                    <a:pt x="4345" y="1768"/>
                  </a:lnTo>
                  <a:lnTo>
                    <a:pt x="4333" y="1756"/>
                  </a:lnTo>
                  <a:lnTo>
                    <a:pt x="4321" y="1746"/>
                  </a:lnTo>
                  <a:lnTo>
                    <a:pt x="4307" y="1737"/>
                  </a:lnTo>
                  <a:lnTo>
                    <a:pt x="4292" y="1730"/>
                  </a:lnTo>
                  <a:lnTo>
                    <a:pt x="4277" y="1724"/>
                  </a:lnTo>
                  <a:lnTo>
                    <a:pt x="4259" y="1719"/>
                  </a:lnTo>
                  <a:lnTo>
                    <a:pt x="4243" y="1716"/>
                  </a:lnTo>
                  <a:lnTo>
                    <a:pt x="4225" y="1716"/>
                  </a:lnTo>
                  <a:lnTo>
                    <a:pt x="852" y="1716"/>
                  </a:lnTo>
                  <a:lnTo>
                    <a:pt x="852" y="1716"/>
                  </a:lnTo>
                  <a:lnTo>
                    <a:pt x="834" y="1716"/>
                  </a:lnTo>
                  <a:lnTo>
                    <a:pt x="817" y="1719"/>
                  </a:lnTo>
                  <a:lnTo>
                    <a:pt x="800" y="1724"/>
                  </a:lnTo>
                  <a:lnTo>
                    <a:pt x="784" y="1731"/>
                  </a:lnTo>
                  <a:lnTo>
                    <a:pt x="769" y="1739"/>
                  </a:lnTo>
                  <a:lnTo>
                    <a:pt x="754" y="1748"/>
                  </a:lnTo>
                  <a:lnTo>
                    <a:pt x="741" y="1758"/>
                  </a:lnTo>
                  <a:lnTo>
                    <a:pt x="729" y="1770"/>
                  </a:lnTo>
                  <a:lnTo>
                    <a:pt x="717" y="1783"/>
                  </a:lnTo>
                  <a:lnTo>
                    <a:pt x="708" y="1797"/>
                  </a:lnTo>
                  <a:lnTo>
                    <a:pt x="699" y="1811"/>
                  </a:lnTo>
                  <a:lnTo>
                    <a:pt x="693" y="1828"/>
                  </a:lnTo>
                  <a:lnTo>
                    <a:pt x="689" y="1844"/>
                  </a:lnTo>
                  <a:lnTo>
                    <a:pt x="684" y="1860"/>
                  </a:lnTo>
                  <a:lnTo>
                    <a:pt x="683" y="1878"/>
                  </a:lnTo>
                  <a:lnTo>
                    <a:pt x="683" y="1897"/>
                  </a:lnTo>
                  <a:lnTo>
                    <a:pt x="711" y="2297"/>
                  </a:lnTo>
                  <a:lnTo>
                    <a:pt x="711" y="2297"/>
                  </a:lnTo>
                  <a:lnTo>
                    <a:pt x="646" y="2276"/>
                  </a:lnTo>
                  <a:lnTo>
                    <a:pt x="416" y="2203"/>
                  </a:lnTo>
                  <a:lnTo>
                    <a:pt x="416" y="2203"/>
                  </a:lnTo>
                  <a:lnTo>
                    <a:pt x="251" y="2148"/>
                  </a:lnTo>
                  <a:lnTo>
                    <a:pt x="114" y="2101"/>
                  </a:lnTo>
                  <a:lnTo>
                    <a:pt x="114" y="2101"/>
                  </a:lnTo>
                  <a:lnTo>
                    <a:pt x="0" y="2061"/>
                  </a:lnTo>
                  <a:lnTo>
                    <a:pt x="0" y="2061"/>
                  </a:lnTo>
                  <a:lnTo>
                    <a:pt x="16" y="1997"/>
                  </a:lnTo>
                  <a:lnTo>
                    <a:pt x="50" y="1872"/>
                  </a:lnTo>
                  <a:lnTo>
                    <a:pt x="113" y="1645"/>
                  </a:lnTo>
                  <a:lnTo>
                    <a:pt x="113" y="1645"/>
                  </a:lnTo>
                  <a:lnTo>
                    <a:pt x="135" y="1569"/>
                  </a:lnTo>
                  <a:lnTo>
                    <a:pt x="160" y="1489"/>
                  </a:lnTo>
                  <a:lnTo>
                    <a:pt x="190" y="1405"/>
                  </a:lnTo>
                  <a:lnTo>
                    <a:pt x="224" y="1317"/>
                  </a:lnTo>
                  <a:lnTo>
                    <a:pt x="260" y="1228"/>
                  </a:lnTo>
                  <a:lnTo>
                    <a:pt x="297" y="1137"/>
                  </a:lnTo>
                  <a:lnTo>
                    <a:pt x="337" y="1047"/>
                  </a:lnTo>
                  <a:lnTo>
                    <a:pt x="379" y="956"/>
                  </a:lnTo>
                  <a:lnTo>
                    <a:pt x="423" y="867"/>
                  </a:lnTo>
                  <a:lnTo>
                    <a:pt x="466" y="781"/>
                  </a:lnTo>
                  <a:lnTo>
                    <a:pt x="511" y="699"/>
                  </a:lnTo>
                  <a:lnTo>
                    <a:pt x="557" y="621"/>
                  </a:lnTo>
                  <a:lnTo>
                    <a:pt x="601" y="548"/>
                  </a:lnTo>
                  <a:lnTo>
                    <a:pt x="646" y="482"/>
                  </a:lnTo>
                  <a:lnTo>
                    <a:pt x="667" y="453"/>
                  </a:lnTo>
                  <a:lnTo>
                    <a:pt x="689" y="424"/>
                  </a:lnTo>
                  <a:lnTo>
                    <a:pt x="710" y="398"/>
                  </a:lnTo>
                  <a:lnTo>
                    <a:pt x="731" y="374"/>
                  </a:lnTo>
                  <a:lnTo>
                    <a:pt x="731" y="374"/>
                  </a:lnTo>
                  <a:lnTo>
                    <a:pt x="748" y="356"/>
                  </a:lnTo>
                  <a:lnTo>
                    <a:pt x="769" y="338"/>
                  </a:lnTo>
                  <a:lnTo>
                    <a:pt x="791" y="321"/>
                  </a:lnTo>
                  <a:lnTo>
                    <a:pt x="818" y="304"/>
                  </a:lnTo>
                  <a:lnTo>
                    <a:pt x="845" y="288"/>
                  </a:lnTo>
                  <a:lnTo>
                    <a:pt x="875" y="272"/>
                  </a:lnTo>
                  <a:lnTo>
                    <a:pt x="907" y="255"/>
                  </a:lnTo>
                  <a:lnTo>
                    <a:pt x="940" y="240"/>
                  </a:lnTo>
                  <a:lnTo>
                    <a:pt x="976" y="226"/>
                  </a:lnTo>
                  <a:lnTo>
                    <a:pt x="1013" y="211"/>
                  </a:lnTo>
                  <a:lnTo>
                    <a:pt x="1088" y="184"/>
                  </a:lnTo>
                  <a:lnTo>
                    <a:pt x="1169" y="157"/>
                  </a:lnTo>
                  <a:lnTo>
                    <a:pt x="1252" y="133"/>
                  </a:lnTo>
                  <a:lnTo>
                    <a:pt x="1335" y="111"/>
                  </a:lnTo>
                  <a:lnTo>
                    <a:pt x="1418" y="90"/>
                  </a:lnTo>
                  <a:lnTo>
                    <a:pt x="1500" y="73"/>
                  </a:lnTo>
                  <a:lnTo>
                    <a:pt x="1578" y="55"/>
                  </a:lnTo>
                  <a:lnTo>
                    <a:pt x="1721" y="27"/>
                  </a:lnTo>
                  <a:lnTo>
                    <a:pt x="1837" y="7"/>
                  </a:lnTo>
                  <a:lnTo>
                    <a:pt x="1895" y="190"/>
                  </a:lnTo>
                  <a:lnTo>
                    <a:pt x="1895" y="190"/>
                  </a:lnTo>
                  <a:lnTo>
                    <a:pt x="1904" y="214"/>
                  </a:lnTo>
                  <a:lnTo>
                    <a:pt x="1913" y="237"/>
                  </a:lnTo>
                  <a:lnTo>
                    <a:pt x="1925" y="260"/>
                  </a:lnTo>
                  <a:lnTo>
                    <a:pt x="1936" y="282"/>
                  </a:lnTo>
                  <a:lnTo>
                    <a:pt x="1950" y="303"/>
                  </a:lnTo>
                  <a:lnTo>
                    <a:pt x="1965" y="324"/>
                  </a:lnTo>
                  <a:lnTo>
                    <a:pt x="1981" y="343"/>
                  </a:lnTo>
                  <a:lnTo>
                    <a:pt x="1997" y="361"/>
                  </a:lnTo>
                  <a:lnTo>
                    <a:pt x="2015" y="378"/>
                  </a:lnTo>
                  <a:lnTo>
                    <a:pt x="2034" y="395"/>
                  </a:lnTo>
                  <a:lnTo>
                    <a:pt x="2055" y="410"/>
                  </a:lnTo>
                  <a:lnTo>
                    <a:pt x="2076" y="423"/>
                  </a:lnTo>
                  <a:lnTo>
                    <a:pt x="2097" y="436"/>
                  </a:lnTo>
                  <a:lnTo>
                    <a:pt x="2119" y="447"/>
                  </a:lnTo>
                  <a:lnTo>
                    <a:pt x="2143" y="457"/>
                  </a:lnTo>
                  <a:lnTo>
                    <a:pt x="2167" y="466"/>
                  </a:lnTo>
                  <a:lnTo>
                    <a:pt x="2293" y="508"/>
                  </a:lnTo>
                  <a:lnTo>
                    <a:pt x="2293" y="508"/>
                  </a:lnTo>
                  <a:lnTo>
                    <a:pt x="2317" y="515"/>
                  </a:lnTo>
                  <a:lnTo>
                    <a:pt x="2342" y="522"/>
                  </a:lnTo>
                  <a:lnTo>
                    <a:pt x="2367" y="527"/>
                  </a:lnTo>
                  <a:lnTo>
                    <a:pt x="2392" y="531"/>
                  </a:lnTo>
                  <a:lnTo>
                    <a:pt x="2418" y="534"/>
                  </a:lnTo>
                  <a:lnTo>
                    <a:pt x="2443" y="536"/>
                  </a:lnTo>
                  <a:lnTo>
                    <a:pt x="2468" y="536"/>
                  </a:lnTo>
                  <a:lnTo>
                    <a:pt x="2493" y="536"/>
                  </a:lnTo>
                  <a:lnTo>
                    <a:pt x="2519" y="534"/>
                  </a:lnTo>
                  <a:lnTo>
                    <a:pt x="2544" y="531"/>
                  </a:lnTo>
                  <a:lnTo>
                    <a:pt x="2568" y="527"/>
                  </a:lnTo>
                  <a:lnTo>
                    <a:pt x="2593" y="522"/>
                  </a:lnTo>
                  <a:lnTo>
                    <a:pt x="2618" y="515"/>
                  </a:lnTo>
                  <a:lnTo>
                    <a:pt x="2642" y="508"/>
                  </a:lnTo>
                  <a:lnTo>
                    <a:pt x="2666" y="500"/>
                  </a:lnTo>
                  <a:lnTo>
                    <a:pt x="2689" y="490"/>
                  </a:lnTo>
                  <a:lnTo>
                    <a:pt x="2689" y="490"/>
                  </a:lnTo>
                  <a:lnTo>
                    <a:pt x="2723" y="473"/>
                  </a:lnTo>
                  <a:lnTo>
                    <a:pt x="2758" y="456"/>
                  </a:lnTo>
                  <a:lnTo>
                    <a:pt x="2789" y="436"/>
                  </a:lnTo>
                  <a:lnTo>
                    <a:pt x="2820" y="416"/>
                  </a:lnTo>
                  <a:lnTo>
                    <a:pt x="2850" y="392"/>
                  </a:lnTo>
                  <a:lnTo>
                    <a:pt x="2878" y="368"/>
                  </a:lnTo>
                  <a:lnTo>
                    <a:pt x="2905" y="343"/>
                  </a:lnTo>
                  <a:lnTo>
                    <a:pt x="2930" y="316"/>
                  </a:lnTo>
                  <a:lnTo>
                    <a:pt x="2930" y="316"/>
                  </a:lnTo>
                  <a:lnTo>
                    <a:pt x="2954" y="288"/>
                  </a:lnTo>
                  <a:lnTo>
                    <a:pt x="2976" y="258"/>
                  </a:lnTo>
                  <a:lnTo>
                    <a:pt x="2998" y="227"/>
                  </a:lnTo>
                  <a:lnTo>
                    <a:pt x="3016" y="194"/>
                  </a:lnTo>
                  <a:lnTo>
                    <a:pt x="3034" y="162"/>
                  </a:lnTo>
                  <a:lnTo>
                    <a:pt x="3050" y="128"/>
                  </a:lnTo>
                  <a:lnTo>
                    <a:pt x="3064" y="93"/>
                  </a:lnTo>
                  <a:lnTo>
                    <a:pt x="3077" y="58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214" y="25"/>
                  </a:lnTo>
                  <a:lnTo>
                    <a:pt x="3358" y="56"/>
                  </a:lnTo>
                  <a:lnTo>
                    <a:pt x="3515" y="93"/>
                  </a:lnTo>
                  <a:lnTo>
                    <a:pt x="3598" y="113"/>
                  </a:lnTo>
                  <a:lnTo>
                    <a:pt x="3680" y="135"/>
                  </a:lnTo>
                  <a:lnTo>
                    <a:pt x="3760" y="156"/>
                  </a:lnTo>
                  <a:lnTo>
                    <a:pt x="3840" y="179"/>
                  </a:lnTo>
                  <a:lnTo>
                    <a:pt x="3914" y="202"/>
                  </a:lnTo>
                  <a:lnTo>
                    <a:pt x="3986" y="226"/>
                  </a:lnTo>
                  <a:lnTo>
                    <a:pt x="4051" y="249"/>
                  </a:lnTo>
                  <a:lnTo>
                    <a:pt x="4109" y="273"/>
                  </a:lnTo>
                  <a:lnTo>
                    <a:pt x="4136" y="285"/>
                  </a:lnTo>
                  <a:lnTo>
                    <a:pt x="4160" y="297"/>
                  </a:lnTo>
                  <a:lnTo>
                    <a:pt x="4180" y="309"/>
                  </a:lnTo>
                  <a:lnTo>
                    <a:pt x="4200" y="321"/>
                  </a:lnTo>
                  <a:lnTo>
                    <a:pt x="4200" y="321"/>
                  </a:lnTo>
                  <a:lnTo>
                    <a:pt x="4222" y="337"/>
                  </a:lnTo>
                  <a:lnTo>
                    <a:pt x="4246" y="356"/>
                  </a:lnTo>
                  <a:lnTo>
                    <a:pt x="4268" y="377"/>
                  </a:lnTo>
                  <a:lnTo>
                    <a:pt x="4290" y="401"/>
                  </a:lnTo>
                  <a:lnTo>
                    <a:pt x="4314" y="427"/>
                  </a:lnTo>
                  <a:lnTo>
                    <a:pt x="4336" y="456"/>
                  </a:lnTo>
                  <a:lnTo>
                    <a:pt x="4359" y="485"/>
                  </a:lnTo>
                  <a:lnTo>
                    <a:pt x="4381" y="518"/>
                  </a:lnTo>
                  <a:lnTo>
                    <a:pt x="4403" y="551"/>
                  </a:lnTo>
                  <a:lnTo>
                    <a:pt x="4425" y="586"/>
                  </a:lnTo>
                  <a:lnTo>
                    <a:pt x="4448" y="623"/>
                  </a:lnTo>
                  <a:lnTo>
                    <a:pt x="4468" y="662"/>
                  </a:lnTo>
                  <a:lnTo>
                    <a:pt x="4511" y="741"/>
                  </a:lnTo>
                  <a:lnTo>
                    <a:pt x="4552" y="825"/>
                  </a:lnTo>
                  <a:lnTo>
                    <a:pt x="4592" y="912"/>
                  </a:lnTo>
                  <a:lnTo>
                    <a:pt x="4630" y="999"/>
                  </a:lnTo>
                  <a:lnTo>
                    <a:pt x="4666" y="1088"/>
                  </a:lnTo>
                  <a:lnTo>
                    <a:pt x="4700" y="1177"/>
                  </a:lnTo>
                  <a:lnTo>
                    <a:pt x="4731" y="1265"/>
                  </a:lnTo>
                  <a:lnTo>
                    <a:pt x="4761" y="1350"/>
                  </a:lnTo>
                  <a:lnTo>
                    <a:pt x="4788" y="1431"/>
                  </a:lnTo>
                  <a:lnTo>
                    <a:pt x="4811" y="1508"/>
                  </a:lnTo>
                  <a:lnTo>
                    <a:pt x="4811" y="1508"/>
                  </a:lnTo>
                  <a:lnTo>
                    <a:pt x="4852" y="1645"/>
                  </a:lnTo>
                  <a:lnTo>
                    <a:pt x="4883" y="1756"/>
                  </a:lnTo>
                  <a:lnTo>
                    <a:pt x="4906" y="1847"/>
                  </a:lnTo>
                  <a:lnTo>
                    <a:pt x="4924" y="1915"/>
                  </a:lnTo>
                  <a:lnTo>
                    <a:pt x="4936" y="1966"/>
                  </a:lnTo>
                  <a:lnTo>
                    <a:pt x="4944" y="2000"/>
                  </a:lnTo>
                  <a:lnTo>
                    <a:pt x="4948" y="2025"/>
                  </a:lnTo>
                  <a:lnTo>
                    <a:pt x="4948" y="2025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30286A11-0B3D-F8D0-A2A3-0CD95133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DE9F0F9F-DE7E-A32A-6650-CAD8BDD7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59D3051C-B845-9118-D230-FB343D0FB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85"/>
              <a:ext cx="146" cy="52"/>
            </a:xfrm>
            <a:custGeom>
              <a:avLst/>
              <a:gdLst>
                <a:gd name="T0" fmla="*/ 439 w 439"/>
                <a:gd name="T1" fmla="*/ 0 h 157"/>
                <a:gd name="T2" fmla="*/ 439 w 439"/>
                <a:gd name="T3" fmla="*/ 0 h 157"/>
                <a:gd name="T4" fmla="*/ 436 w 439"/>
                <a:gd name="T5" fmla="*/ 7 h 157"/>
                <a:gd name="T6" fmla="*/ 432 w 439"/>
                <a:gd name="T7" fmla="*/ 30 h 157"/>
                <a:gd name="T8" fmla="*/ 430 w 439"/>
                <a:gd name="T9" fmla="*/ 46 h 157"/>
                <a:gd name="T10" fmla="*/ 429 w 439"/>
                <a:gd name="T11" fmla="*/ 65 h 157"/>
                <a:gd name="T12" fmla="*/ 429 w 439"/>
                <a:gd name="T13" fmla="*/ 86 h 157"/>
                <a:gd name="T14" fmla="*/ 430 w 439"/>
                <a:gd name="T15" fmla="*/ 110 h 157"/>
                <a:gd name="T16" fmla="*/ 430 w 439"/>
                <a:gd name="T17" fmla="*/ 110 h 157"/>
                <a:gd name="T18" fmla="*/ 424 w 439"/>
                <a:gd name="T19" fmla="*/ 113 h 157"/>
                <a:gd name="T20" fmla="*/ 411 w 439"/>
                <a:gd name="T21" fmla="*/ 120 h 157"/>
                <a:gd name="T22" fmla="*/ 389 w 439"/>
                <a:gd name="T23" fmla="*/ 129 h 157"/>
                <a:gd name="T24" fmla="*/ 359 w 439"/>
                <a:gd name="T25" fmla="*/ 139 h 157"/>
                <a:gd name="T26" fmla="*/ 341 w 439"/>
                <a:gd name="T27" fmla="*/ 144 h 157"/>
                <a:gd name="T28" fmla="*/ 320 w 439"/>
                <a:gd name="T29" fmla="*/ 148 h 157"/>
                <a:gd name="T30" fmla="*/ 300 w 439"/>
                <a:gd name="T31" fmla="*/ 151 h 157"/>
                <a:gd name="T32" fmla="*/ 276 w 439"/>
                <a:gd name="T33" fmla="*/ 154 h 157"/>
                <a:gd name="T34" fmla="*/ 251 w 439"/>
                <a:gd name="T35" fmla="*/ 156 h 157"/>
                <a:gd name="T36" fmla="*/ 224 w 439"/>
                <a:gd name="T37" fmla="*/ 157 h 157"/>
                <a:gd name="T38" fmla="*/ 196 w 439"/>
                <a:gd name="T39" fmla="*/ 156 h 157"/>
                <a:gd name="T40" fmla="*/ 166 w 439"/>
                <a:gd name="T41" fmla="*/ 154 h 157"/>
                <a:gd name="T42" fmla="*/ 166 w 439"/>
                <a:gd name="T43" fmla="*/ 154 h 157"/>
                <a:gd name="T44" fmla="*/ 136 w 439"/>
                <a:gd name="T45" fmla="*/ 150 h 157"/>
                <a:gd name="T46" fmla="*/ 111 w 439"/>
                <a:gd name="T47" fmla="*/ 145 h 157"/>
                <a:gd name="T48" fmla="*/ 89 w 439"/>
                <a:gd name="T49" fmla="*/ 139 h 157"/>
                <a:gd name="T50" fmla="*/ 70 w 439"/>
                <a:gd name="T51" fmla="*/ 132 h 157"/>
                <a:gd name="T52" fmla="*/ 53 w 439"/>
                <a:gd name="T53" fmla="*/ 126 h 157"/>
                <a:gd name="T54" fmla="*/ 40 w 439"/>
                <a:gd name="T55" fmla="*/ 119 h 157"/>
                <a:gd name="T56" fmla="*/ 29 w 439"/>
                <a:gd name="T57" fmla="*/ 111 h 157"/>
                <a:gd name="T58" fmla="*/ 21 w 439"/>
                <a:gd name="T59" fmla="*/ 104 h 157"/>
                <a:gd name="T60" fmla="*/ 13 w 439"/>
                <a:gd name="T61" fmla="*/ 96 h 157"/>
                <a:gd name="T62" fmla="*/ 9 w 439"/>
                <a:gd name="T63" fmla="*/ 89 h 157"/>
                <a:gd name="T64" fmla="*/ 3 w 439"/>
                <a:gd name="T65" fmla="*/ 77 h 157"/>
                <a:gd name="T66" fmla="*/ 0 w 439"/>
                <a:gd name="T67" fmla="*/ 70 h 157"/>
                <a:gd name="T68" fmla="*/ 0 w 439"/>
                <a:gd name="T69" fmla="*/ 67 h 157"/>
                <a:gd name="T70" fmla="*/ 0 w 439"/>
                <a:gd name="T71" fmla="*/ 65 h 157"/>
                <a:gd name="T72" fmla="*/ 0 w 439"/>
                <a:gd name="T73" fmla="*/ 65 h 157"/>
                <a:gd name="T74" fmla="*/ 16 w 439"/>
                <a:gd name="T75" fmla="*/ 64 h 157"/>
                <a:gd name="T76" fmla="*/ 34 w 439"/>
                <a:gd name="T77" fmla="*/ 61 h 157"/>
                <a:gd name="T78" fmla="*/ 65 w 439"/>
                <a:gd name="T79" fmla="*/ 53 h 157"/>
                <a:gd name="T80" fmla="*/ 65 w 439"/>
                <a:gd name="T81" fmla="*/ 53 h 157"/>
                <a:gd name="T82" fmla="*/ 99 w 439"/>
                <a:gd name="T83" fmla="*/ 46 h 157"/>
                <a:gd name="T84" fmla="*/ 151 w 439"/>
                <a:gd name="T85" fmla="*/ 37 h 157"/>
                <a:gd name="T86" fmla="*/ 276 w 439"/>
                <a:gd name="T87" fmla="*/ 19 h 157"/>
                <a:gd name="T88" fmla="*/ 390 w 439"/>
                <a:gd name="T89" fmla="*/ 6 h 157"/>
                <a:gd name="T90" fmla="*/ 439 w 439"/>
                <a:gd name="T91" fmla="*/ 0 h 157"/>
                <a:gd name="T92" fmla="*/ 439 w 439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9" h="157">
                  <a:moveTo>
                    <a:pt x="439" y="0"/>
                  </a:moveTo>
                  <a:lnTo>
                    <a:pt x="439" y="0"/>
                  </a:lnTo>
                  <a:lnTo>
                    <a:pt x="436" y="7"/>
                  </a:lnTo>
                  <a:lnTo>
                    <a:pt x="432" y="30"/>
                  </a:lnTo>
                  <a:lnTo>
                    <a:pt x="430" y="46"/>
                  </a:lnTo>
                  <a:lnTo>
                    <a:pt x="429" y="65"/>
                  </a:lnTo>
                  <a:lnTo>
                    <a:pt x="429" y="86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4" y="113"/>
                  </a:lnTo>
                  <a:lnTo>
                    <a:pt x="411" y="120"/>
                  </a:lnTo>
                  <a:lnTo>
                    <a:pt x="389" y="129"/>
                  </a:lnTo>
                  <a:lnTo>
                    <a:pt x="359" y="139"/>
                  </a:lnTo>
                  <a:lnTo>
                    <a:pt x="341" y="144"/>
                  </a:lnTo>
                  <a:lnTo>
                    <a:pt x="320" y="148"/>
                  </a:lnTo>
                  <a:lnTo>
                    <a:pt x="300" y="151"/>
                  </a:lnTo>
                  <a:lnTo>
                    <a:pt x="276" y="154"/>
                  </a:lnTo>
                  <a:lnTo>
                    <a:pt x="251" y="156"/>
                  </a:lnTo>
                  <a:lnTo>
                    <a:pt x="224" y="157"/>
                  </a:lnTo>
                  <a:lnTo>
                    <a:pt x="196" y="156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36" y="150"/>
                  </a:lnTo>
                  <a:lnTo>
                    <a:pt x="111" y="145"/>
                  </a:lnTo>
                  <a:lnTo>
                    <a:pt x="89" y="139"/>
                  </a:lnTo>
                  <a:lnTo>
                    <a:pt x="70" y="132"/>
                  </a:lnTo>
                  <a:lnTo>
                    <a:pt x="53" y="126"/>
                  </a:lnTo>
                  <a:lnTo>
                    <a:pt x="40" y="119"/>
                  </a:lnTo>
                  <a:lnTo>
                    <a:pt x="29" y="111"/>
                  </a:lnTo>
                  <a:lnTo>
                    <a:pt x="21" y="104"/>
                  </a:lnTo>
                  <a:lnTo>
                    <a:pt x="13" y="96"/>
                  </a:lnTo>
                  <a:lnTo>
                    <a:pt x="9" y="89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6" y="64"/>
                  </a:lnTo>
                  <a:lnTo>
                    <a:pt x="34" y="61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99" y="46"/>
                  </a:lnTo>
                  <a:lnTo>
                    <a:pt x="151" y="37"/>
                  </a:lnTo>
                  <a:lnTo>
                    <a:pt x="276" y="19"/>
                  </a:lnTo>
                  <a:lnTo>
                    <a:pt x="390" y="6"/>
                  </a:lnTo>
                  <a:lnTo>
                    <a:pt x="439" y="0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B3731D10-2DA6-7034-2D27-48791468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605"/>
              <a:ext cx="131" cy="249"/>
            </a:xfrm>
            <a:custGeom>
              <a:avLst/>
              <a:gdLst>
                <a:gd name="T0" fmla="*/ 222 w 395"/>
                <a:gd name="T1" fmla="*/ 33 h 747"/>
                <a:gd name="T2" fmla="*/ 222 w 395"/>
                <a:gd name="T3" fmla="*/ 33 h 747"/>
                <a:gd name="T4" fmla="*/ 251 w 395"/>
                <a:gd name="T5" fmla="*/ 50 h 747"/>
                <a:gd name="T6" fmla="*/ 277 w 395"/>
                <a:gd name="T7" fmla="*/ 70 h 747"/>
                <a:gd name="T8" fmla="*/ 300 w 395"/>
                <a:gd name="T9" fmla="*/ 92 h 747"/>
                <a:gd name="T10" fmla="*/ 321 w 395"/>
                <a:gd name="T11" fmla="*/ 117 h 747"/>
                <a:gd name="T12" fmla="*/ 340 w 395"/>
                <a:gd name="T13" fmla="*/ 144 h 747"/>
                <a:gd name="T14" fmla="*/ 357 w 395"/>
                <a:gd name="T15" fmla="*/ 172 h 747"/>
                <a:gd name="T16" fmla="*/ 370 w 395"/>
                <a:gd name="T17" fmla="*/ 200 h 747"/>
                <a:gd name="T18" fmla="*/ 380 w 395"/>
                <a:gd name="T19" fmla="*/ 232 h 747"/>
                <a:gd name="T20" fmla="*/ 388 w 395"/>
                <a:gd name="T21" fmla="*/ 263 h 747"/>
                <a:gd name="T22" fmla="*/ 394 w 395"/>
                <a:gd name="T23" fmla="*/ 295 h 747"/>
                <a:gd name="T24" fmla="*/ 395 w 395"/>
                <a:gd name="T25" fmla="*/ 328 h 747"/>
                <a:gd name="T26" fmla="*/ 394 w 395"/>
                <a:gd name="T27" fmla="*/ 361 h 747"/>
                <a:gd name="T28" fmla="*/ 391 w 395"/>
                <a:gd name="T29" fmla="*/ 393 h 747"/>
                <a:gd name="T30" fmla="*/ 383 w 395"/>
                <a:gd name="T31" fmla="*/ 426 h 747"/>
                <a:gd name="T32" fmla="*/ 373 w 395"/>
                <a:gd name="T33" fmla="*/ 459 h 747"/>
                <a:gd name="T34" fmla="*/ 358 w 395"/>
                <a:gd name="T35" fmla="*/ 490 h 747"/>
                <a:gd name="T36" fmla="*/ 308 w 395"/>
                <a:gd name="T37" fmla="*/ 594 h 747"/>
                <a:gd name="T38" fmla="*/ 308 w 395"/>
                <a:gd name="T39" fmla="*/ 594 h 747"/>
                <a:gd name="T40" fmla="*/ 296 w 395"/>
                <a:gd name="T41" fmla="*/ 616 h 747"/>
                <a:gd name="T42" fmla="*/ 282 w 395"/>
                <a:gd name="T43" fmla="*/ 636 h 747"/>
                <a:gd name="T44" fmla="*/ 268 w 395"/>
                <a:gd name="T45" fmla="*/ 655 h 747"/>
                <a:gd name="T46" fmla="*/ 253 w 395"/>
                <a:gd name="T47" fmla="*/ 671 h 747"/>
                <a:gd name="T48" fmla="*/ 235 w 395"/>
                <a:gd name="T49" fmla="*/ 686 h 747"/>
                <a:gd name="T50" fmla="*/ 217 w 395"/>
                <a:gd name="T51" fmla="*/ 701 h 747"/>
                <a:gd name="T52" fmla="*/ 198 w 395"/>
                <a:gd name="T53" fmla="*/ 713 h 747"/>
                <a:gd name="T54" fmla="*/ 178 w 395"/>
                <a:gd name="T55" fmla="*/ 723 h 747"/>
                <a:gd name="T56" fmla="*/ 158 w 395"/>
                <a:gd name="T57" fmla="*/ 731 h 747"/>
                <a:gd name="T58" fmla="*/ 135 w 395"/>
                <a:gd name="T59" fmla="*/ 738 h 747"/>
                <a:gd name="T60" fmla="*/ 115 w 395"/>
                <a:gd name="T61" fmla="*/ 742 h 747"/>
                <a:gd name="T62" fmla="*/ 92 w 395"/>
                <a:gd name="T63" fmla="*/ 745 h 747"/>
                <a:gd name="T64" fmla="*/ 70 w 395"/>
                <a:gd name="T65" fmla="*/ 747 h 747"/>
                <a:gd name="T66" fmla="*/ 46 w 395"/>
                <a:gd name="T67" fmla="*/ 745 h 747"/>
                <a:gd name="T68" fmla="*/ 24 w 395"/>
                <a:gd name="T69" fmla="*/ 742 h 747"/>
                <a:gd name="T70" fmla="*/ 0 w 395"/>
                <a:gd name="T71" fmla="*/ 737 h 747"/>
                <a:gd name="T72" fmla="*/ 0 w 395"/>
                <a:gd name="T73" fmla="*/ 737 h 747"/>
                <a:gd name="T74" fmla="*/ 11 w 395"/>
                <a:gd name="T75" fmla="*/ 686 h 747"/>
                <a:gd name="T76" fmla="*/ 20 w 395"/>
                <a:gd name="T77" fmla="*/ 634 h 747"/>
                <a:gd name="T78" fmla="*/ 26 w 395"/>
                <a:gd name="T79" fmla="*/ 581 h 747"/>
                <a:gd name="T80" fmla="*/ 29 w 395"/>
                <a:gd name="T81" fmla="*/ 529 h 747"/>
                <a:gd name="T82" fmla="*/ 36 w 395"/>
                <a:gd name="T83" fmla="*/ 327 h 747"/>
                <a:gd name="T84" fmla="*/ 165 w 395"/>
                <a:gd name="T85" fmla="*/ 0 h 747"/>
                <a:gd name="T86" fmla="*/ 222 w 395"/>
                <a:gd name="T87" fmla="*/ 3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747">
                  <a:moveTo>
                    <a:pt x="222" y="33"/>
                  </a:moveTo>
                  <a:lnTo>
                    <a:pt x="222" y="33"/>
                  </a:lnTo>
                  <a:lnTo>
                    <a:pt x="251" y="50"/>
                  </a:lnTo>
                  <a:lnTo>
                    <a:pt x="277" y="70"/>
                  </a:lnTo>
                  <a:lnTo>
                    <a:pt x="300" y="92"/>
                  </a:lnTo>
                  <a:lnTo>
                    <a:pt x="321" y="117"/>
                  </a:lnTo>
                  <a:lnTo>
                    <a:pt x="340" y="144"/>
                  </a:lnTo>
                  <a:lnTo>
                    <a:pt x="357" y="172"/>
                  </a:lnTo>
                  <a:lnTo>
                    <a:pt x="370" y="200"/>
                  </a:lnTo>
                  <a:lnTo>
                    <a:pt x="380" y="232"/>
                  </a:lnTo>
                  <a:lnTo>
                    <a:pt x="388" y="263"/>
                  </a:lnTo>
                  <a:lnTo>
                    <a:pt x="394" y="295"/>
                  </a:lnTo>
                  <a:lnTo>
                    <a:pt x="395" y="328"/>
                  </a:lnTo>
                  <a:lnTo>
                    <a:pt x="394" y="361"/>
                  </a:lnTo>
                  <a:lnTo>
                    <a:pt x="391" y="393"/>
                  </a:lnTo>
                  <a:lnTo>
                    <a:pt x="383" y="426"/>
                  </a:lnTo>
                  <a:lnTo>
                    <a:pt x="373" y="459"/>
                  </a:lnTo>
                  <a:lnTo>
                    <a:pt x="358" y="490"/>
                  </a:lnTo>
                  <a:lnTo>
                    <a:pt x="308" y="594"/>
                  </a:lnTo>
                  <a:lnTo>
                    <a:pt x="308" y="594"/>
                  </a:lnTo>
                  <a:lnTo>
                    <a:pt x="296" y="616"/>
                  </a:lnTo>
                  <a:lnTo>
                    <a:pt x="282" y="636"/>
                  </a:lnTo>
                  <a:lnTo>
                    <a:pt x="268" y="655"/>
                  </a:lnTo>
                  <a:lnTo>
                    <a:pt x="253" y="671"/>
                  </a:lnTo>
                  <a:lnTo>
                    <a:pt x="235" y="686"/>
                  </a:lnTo>
                  <a:lnTo>
                    <a:pt x="217" y="701"/>
                  </a:lnTo>
                  <a:lnTo>
                    <a:pt x="198" y="713"/>
                  </a:lnTo>
                  <a:lnTo>
                    <a:pt x="178" y="723"/>
                  </a:lnTo>
                  <a:lnTo>
                    <a:pt x="158" y="731"/>
                  </a:lnTo>
                  <a:lnTo>
                    <a:pt x="135" y="738"/>
                  </a:lnTo>
                  <a:lnTo>
                    <a:pt x="115" y="742"/>
                  </a:lnTo>
                  <a:lnTo>
                    <a:pt x="92" y="745"/>
                  </a:lnTo>
                  <a:lnTo>
                    <a:pt x="70" y="747"/>
                  </a:lnTo>
                  <a:lnTo>
                    <a:pt x="46" y="745"/>
                  </a:lnTo>
                  <a:lnTo>
                    <a:pt x="24" y="74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1" y="686"/>
                  </a:lnTo>
                  <a:lnTo>
                    <a:pt x="20" y="634"/>
                  </a:lnTo>
                  <a:lnTo>
                    <a:pt x="26" y="581"/>
                  </a:lnTo>
                  <a:lnTo>
                    <a:pt x="29" y="529"/>
                  </a:lnTo>
                  <a:lnTo>
                    <a:pt x="36" y="327"/>
                  </a:lnTo>
                  <a:lnTo>
                    <a:pt x="165" y="0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F718392B-F84A-294B-0278-6C41280B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"/>
              <a:ext cx="961" cy="717"/>
            </a:xfrm>
            <a:custGeom>
              <a:avLst/>
              <a:gdLst>
                <a:gd name="T0" fmla="*/ 2659 w 2885"/>
                <a:gd name="T1" fmla="*/ 2064 h 2150"/>
                <a:gd name="T2" fmla="*/ 2624 w 2885"/>
                <a:gd name="T3" fmla="*/ 1772 h 2150"/>
                <a:gd name="T4" fmla="*/ 2593 w 2885"/>
                <a:gd name="T5" fmla="*/ 1640 h 2150"/>
                <a:gd name="T6" fmla="*/ 2539 w 2885"/>
                <a:gd name="T7" fmla="*/ 1504 h 2150"/>
                <a:gd name="T8" fmla="*/ 2492 w 2885"/>
                <a:gd name="T9" fmla="*/ 1402 h 2150"/>
                <a:gd name="T10" fmla="*/ 2342 w 2885"/>
                <a:gd name="T11" fmla="*/ 1430 h 2150"/>
                <a:gd name="T12" fmla="*/ 2196 w 2885"/>
                <a:gd name="T13" fmla="*/ 1436 h 2150"/>
                <a:gd name="T14" fmla="*/ 2040 w 2885"/>
                <a:gd name="T15" fmla="*/ 1414 h 2150"/>
                <a:gd name="T16" fmla="*/ 1896 w 2885"/>
                <a:gd name="T17" fmla="*/ 1357 h 2150"/>
                <a:gd name="T18" fmla="*/ 1817 w 2885"/>
                <a:gd name="T19" fmla="*/ 1353 h 2150"/>
                <a:gd name="T20" fmla="*/ 1740 w 2885"/>
                <a:gd name="T21" fmla="*/ 1396 h 2150"/>
                <a:gd name="T22" fmla="*/ 1615 w 2885"/>
                <a:gd name="T23" fmla="*/ 1424 h 2150"/>
                <a:gd name="T24" fmla="*/ 1513 w 2885"/>
                <a:gd name="T25" fmla="*/ 1418 h 2150"/>
                <a:gd name="T26" fmla="*/ 1442 w 2885"/>
                <a:gd name="T27" fmla="*/ 1402 h 2150"/>
                <a:gd name="T28" fmla="*/ 1223 w 2885"/>
                <a:gd name="T29" fmla="*/ 1329 h 2150"/>
                <a:gd name="T30" fmla="*/ 1082 w 2885"/>
                <a:gd name="T31" fmla="*/ 1262 h 2150"/>
                <a:gd name="T32" fmla="*/ 961 w 2885"/>
                <a:gd name="T33" fmla="*/ 1181 h 2150"/>
                <a:gd name="T34" fmla="*/ 876 w 2885"/>
                <a:gd name="T35" fmla="*/ 1105 h 2150"/>
                <a:gd name="T36" fmla="*/ 707 w 2885"/>
                <a:gd name="T37" fmla="*/ 921 h 2150"/>
                <a:gd name="T38" fmla="*/ 650 w 2885"/>
                <a:gd name="T39" fmla="*/ 867 h 2150"/>
                <a:gd name="T40" fmla="*/ 635 w 2885"/>
                <a:gd name="T41" fmla="*/ 1077 h 2150"/>
                <a:gd name="T42" fmla="*/ 595 w 2885"/>
                <a:gd name="T43" fmla="*/ 1270 h 2150"/>
                <a:gd name="T44" fmla="*/ 549 w 2885"/>
                <a:gd name="T45" fmla="*/ 1381 h 2150"/>
                <a:gd name="T46" fmla="*/ 514 w 2885"/>
                <a:gd name="T47" fmla="*/ 1438 h 2150"/>
                <a:gd name="T48" fmla="*/ 377 w 2885"/>
                <a:gd name="T49" fmla="*/ 1588 h 2150"/>
                <a:gd name="T50" fmla="*/ 282 w 2885"/>
                <a:gd name="T51" fmla="*/ 1663 h 2150"/>
                <a:gd name="T52" fmla="*/ 227 w 2885"/>
                <a:gd name="T53" fmla="*/ 2023 h 2150"/>
                <a:gd name="T54" fmla="*/ 147 w 2885"/>
                <a:gd name="T55" fmla="*/ 1852 h 2150"/>
                <a:gd name="T56" fmla="*/ 123 w 2885"/>
                <a:gd name="T57" fmla="*/ 1806 h 2150"/>
                <a:gd name="T58" fmla="*/ 78 w 2885"/>
                <a:gd name="T59" fmla="*/ 1644 h 2150"/>
                <a:gd name="T60" fmla="*/ 19 w 2885"/>
                <a:gd name="T61" fmla="*/ 1366 h 2150"/>
                <a:gd name="T62" fmla="*/ 0 w 2885"/>
                <a:gd name="T63" fmla="*/ 1156 h 2150"/>
                <a:gd name="T64" fmla="*/ 15 w 2885"/>
                <a:gd name="T65" fmla="*/ 939 h 2150"/>
                <a:gd name="T66" fmla="*/ 74 w 2885"/>
                <a:gd name="T67" fmla="*/ 732 h 2150"/>
                <a:gd name="T68" fmla="*/ 135 w 2885"/>
                <a:gd name="T69" fmla="*/ 614 h 2150"/>
                <a:gd name="T70" fmla="*/ 193 w 2885"/>
                <a:gd name="T71" fmla="*/ 532 h 2150"/>
                <a:gd name="T72" fmla="*/ 273 w 2885"/>
                <a:gd name="T73" fmla="*/ 441 h 2150"/>
                <a:gd name="T74" fmla="*/ 347 w 2885"/>
                <a:gd name="T75" fmla="*/ 383 h 2150"/>
                <a:gd name="T76" fmla="*/ 417 w 2885"/>
                <a:gd name="T77" fmla="*/ 346 h 2150"/>
                <a:gd name="T78" fmla="*/ 583 w 2885"/>
                <a:gd name="T79" fmla="*/ 311 h 2150"/>
                <a:gd name="T80" fmla="*/ 721 w 2885"/>
                <a:gd name="T81" fmla="*/ 273 h 2150"/>
                <a:gd name="T82" fmla="*/ 934 w 2885"/>
                <a:gd name="T83" fmla="*/ 110 h 2150"/>
                <a:gd name="T84" fmla="*/ 1062 w 2885"/>
                <a:gd name="T85" fmla="*/ 46 h 2150"/>
                <a:gd name="T86" fmla="*/ 1200 w 2885"/>
                <a:gd name="T87" fmla="*/ 9 h 2150"/>
                <a:gd name="T88" fmla="*/ 1342 w 2885"/>
                <a:gd name="T89" fmla="*/ 0 h 2150"/>
                <a:gd name="T90" fmla="*/ 1933 w 2885"/>
                <a:gd name="T91" fmla="*/ 30 h 2150"/>
                <a:gd name="T92" fmla="*/ 2094 w 2885"/>
                <a:gd name="T93" fmla="*/ 51 h 2150"/>
                <a:gd name="T94" fmla="*/ 2247 w 2885"/>
                <a:gd name="T95" fmla="*/ 97 h 2150"/>
                <a:gd name="T96" fmla="*/ 2389 w 2885"/>
                <a:gd name="T97" fmla="*/ 167 h 2150"/>
                <a:gd name="T98" fmla="*/ 2517 w 2885"/>
                <a:gd name="T99" fmla="*/ 257 h 2150"/>
                <a:gd name="T100" fmla="*/ 2630 w 2885"/>
                <a:gd name="T101" fmla="*/ 366 h 2150"/>
                <a:gd name="T102" fmla="*/ 2725 w 2885"/>
                <a:gd name="T103" fmla="*/ 492 h 2150"/>
                <a:gd name="T104" fmla="*/ 2799 w 2885"/>
                <a:gd name="T105" fmla="*/ 634 h 2150"/>
                <a:gd name="T106" fmla="*/ 2850 w 2885"/>
                <a:gd name="T107" fmla="*/ 789 h 2150"/>
                <a:gd name="T108" fmla="*/ 2879 w 2885"/>
                <a:gd name="T109" fmla="*/ 949 h 2150"/>
                <a:gd name="T110" fmla="*/ 2884 w 2885"/>
                <a:gd name="T111" fmla="*/ 1058 h 2150"/>
                <a:gd name="T112" fmla="*/ 2872 w 2885"/>
                <a:gd name="T113" fmla="*/ 1464 h 2150"/>
                <a:gd name="T114" fmla="*/ 2830 w 2885"/>
                <a:gd name="T115" fmla="*/ 168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5" h="2150">
                  <a:moveTo>
                    <a:pt x="2793" y="1794"/>
                  </a:moveTo>
                  <a:lnTo>
                    <a:pt x="2664" y="2121"/>
                  </a:lnTo>
                  <a:lnTo>
                    <a:pt x="2664" y="2121"/>
                  </a:lnTo>
                  <a:lnTo>
                    <a:pt x="2659" y="2064"/>
                  </a:lnTo>
                  <a:lnTo>
                    <a:pt x="2654" y="2003"/>
                  </a:lnTo>
                  <a:lnTo>
                    <a:pt x="2646" y="1931"/>
                  </a:lnTo>
                  <a:lnTo>
                    <a:pt x="2636" y="1852"/>
                  </a:lnTo>
                  <a:lnTo>
                    <a:pt x="2624" y="1772"/>
                  </a:lnTo>
                  <a:lnTo>
                    <a:pt x="2616" y="1735"/>
                  </a:lnTo>
                  <a:lnTo>
                    <a:pt x="2609" y="1699"/>
                  </a:lnTo>
                  <a:lnTo>
                    <a:pt x="2602" y="1668"/>
                  </a:lnTo>
                  <a:lnTo>
                    <a:pt x="2593" y="1640"/>
                  </a:lnTo>
                  <a:lnTo>
                    <a:pt x="2593" y="1640"/>
                  </a:lnTo>
                  <a:lnTo>
                    <a:pt x="2575" y="1589"/>
                  </a:lnTo>
                  <a:lnTo>
                    <a:pt x="2557" y="1545"/>
                  </a:lnTo>
                  <a:lnTo>
                    <a:pt x="2539" y="1504"/>
                  </a:lnTo>
                  <a:lnTo>
                    <a:pt x="2524" y="1469"/>
                  </a:lnTo>
                  <a:lnTo>
                    <a:pt x="2501" y="1420"/>
                  </a:lnTo>
                  <a:lnTo>
                    <a:pt x="2492" y="1402"/>
                  </a:lnTo>
                  <a:lnTo>
                    <a:pt x="2492" y="1402"/>
                  </a:lnTo>
                  <a:lnTo>
                    <a:pt x="2480" y="1405"/>
                  </a:lnTo>
                  <a:lnTo>
                    <a:pt x="2450" y="1412"/>
                  </a:lnTo>
                  <a:lnTo>
                    <a:pt x="2403" y="1421"/>
                  </a:lnTo>
                  <a:lnTo>
                    <a:pt x="2342" y="1430"/>
                  </a:lnTo>
                  <a:lnTo>
                    <a:pt x="2308" y="1433"/>
                  </a:lnTo>
                  <a:lnTo>
                    <a:pt x="2272" y="1436"/>
                  </a:lnTo>
                  <a:lnTo>
                    <a:pt x="2235" y="1438"/>
                  </a:lnTo>
                  <a:lnTo>
                    <a:pt x="2196" y="1436"/>
                  </a:lnTo>
                  <a:lnTo>
                    <a:pt x="2158" y="1435"/>
                  </a:lnTo>
                  <a:lnTo>
                    <a:pt x="2117" y="1430"/>
                  </a:lnTo>
                  <a:lnTo>
                    <a:pt x="2079" y="1423"/>
                  </a:lnTo>
                  <a:lnTo>
                    <a:pt x="2040" y="1414"/>
                  </a:lnTo>
                  <a:lnTo>
                    <a:pt x="2040" y="1414"/>
                  </a:lnTo>
                  <a:lnTo>
                    <a:pt x="1996" y="1399"/>
                  </a:lnTo>
                  <a:lnTo>
                    <a:pt x="1947" y="1380"/>
                  </a:lnTo>
                  <a:lnTo>
                    <a:pt x="1896" y="1357"/>
                  </a:lnTo>
                  <a:lnTo>
                    <a:pt x="1843" y="1332"/>
                  </a:lnTo>
                  <a:lnTo>
                    <a:pt x="1843" y="1332"/>
                  </a:lnTo>
                  <a:lnTo>
                    <a:pt x="1837" y="1338"/>
                  </a:lnTo>
                  <a:lnTo>
                    <a:pt x="1817" y="1353"/>
                  </a:lnTo>
                  <a:lnTo>
                    <a:pt x="1803" y="1363"/>
                  </a:lnTo>
                  <a:lnTo>
                    <a:pt x="1785" y="1374"/>
                  </a:lnTo>
                  <a:lnTo>
                    <a:pt x="1764" y="1386"/>
                  </a:lnTo>
                  <a:lnTo>
                    <a:pt x="1740" y="1396"/>
                  </a:lnTo>
                  <a:lnTo>
                    <a:pt x="1713" y="1405"/>
                  </a:lnTo>
                  <a:lnTo>
                    <a:pt x="1684" y="1414"/>
                  </a:lnTo>
                  <a:lnTo>
                    <a:pt x="1651" y="1420"/>
                  </a:lnTo>
                  <a:lnTo>
                    <a:pt x="1615" y="1424"/>
                  </a:lnTo>
                  <a:lnTo>
                    <a:pt x="1577" y="1424"/>
                  </a:lnTo>
                  <a:lnTo>
                    <a:pt x="1556" y="1423"/>
                  </a:lnTo>
                  <a:lnTo>
                    <a:pt x="1535" y="1421"/>
                  </a:lnTo>
                  <a:lnTo>
                    <a:pt x="1513" y="1418"/>
                  </a:lnTo>
                  <a:lnTo>
                    <a:pt x="1489" y="1414"/>
                  </a:lnTo>
                  <a:lnTo>
                    <a:pt x="1465" y="1408"/>
                  </a:lnTo>
                  <a:lnTo>
                    <a:pt x="1442" y="1402"/>
                  </a:lnTo>
                  <a:lnTo>
                    <a:pt x="1442" y="1402"/>
                  </a:lnTo>
                  <a:lnTo>
                    <a:pt x="1348" y="1372"/>
                  </a:lnTo>
                  <a:lnTo>
                    <a:pt x="1305" y="1359"/>
                  </a:lnTo>
                  <a:lnTo>
                    <a:pt x="1264" y="1344"/>
                  </a:lnTo>
                  <a:lnTo>
                    <a:pt x="1223" y="1329"/>
                  </a:lnTo>
                  <a:lnTo>
                    <a:pt x="1186" y="1313"/>
                  </a:lnTo>
                  <a:lnTo>
                    <a:pt x="1151" y="1297"/>
                  </a:lnTo>
                  <a:lnTo>
                    <a:pt x="1117" y="1280"/>
                  </a:lnTo>
                  <a:lnTo>
                    <a:pt x="1082" y="1262"/>
                  </a:lnTo>
                  <a:lnTo>
                    <a:pt x="1051" y="1243"/>
                  </a:lnTo>
                  <a:lnTo>
                    <a:pt x="1020" y="1224"/>
                  </a:lnTo>
                  <a:lnTo>
                    <a:pt x="990" y="1203"/>
                  </a:lnTo>
                  <a:lnTo>
                    <a:pt x="961" y="1181"/>
                  </a:lnTo>
                  <a:lnTo>
                    <a:pt x="932" y="1157"/>
                  </a:lnTo>
                  <a:lnTo>
                    <a:pt x="904" y="1132"/>
                  </a:lnTo>
                  <a:lnTo>
                    <a:pt x="876" y="1105"/>
                  </a:lnTo>
                  <a:lnTo>
                    <a:pt x="876" y="1105"/>
                  </a:lnTo>
                  <a:lnTo>
                    <a:pt x="824" y="1052"/>
                  </a:lnTo>
                  <a:lnTo>
                    <a:pt x="778" y="1003"/>
                  </a:lnTo>
                  <a:lnTo>
                    <a:pt x="739" y="958"/>
                  </a:lnTo>
                  <a:lnTo>
                    <a:pt x="707" y="921"/>
                  </a:lnTo>
                  <a:lnTo>
                    <a:pt x="665" y="869"/>
                  </a:lnTo>
                  <a:lnTo>
                    <a:pt x="650" y="850"/>
                  </a:lnTo>
                  <a:lnTo>
                    <a:pt x="650" y="850"/>
                  </a:lnTo>
                  <a:lnTo>
                    <a:pt x="650" y="867"/>
                  </a:lnTo>
                  <a:lnTo>
                    <a:pt x="649" y="916"/>
                  </a:lnTo>
                  <a:lnTo>
                    <a:pt x="644" y="988"/>
                  </a:lnTo>
                  <a:lnTo>
                    <a:pt x="641" y="1031"/>
                  </a:lnTo>
                  <a:lnTo>
                    <a:pt x="635" y="1077"/>
                  </a:lnTo>
                  <a:lnTo>
                    <a:pt x="628" y="1124"/>
                  </a:lnTo>
                  <a:lnTo>
                    <a:pt x="619" y="1173"/>
                  </a:lnTo>
                  <a:lnTo>
                    <a:pt x="609" y="1222"/>
                  </a:lnTo>
                  <a:lnTo>
                    <a:pt x="595" y="1270"/>
                  </a:lnTo>
                  <a:lnTo>
                    <a:pt x="579" y="1317"/>
                  </a:lnTo>
                  <a:lnTo>
                    <a:pt x="570" y="1340"/>
                  </a:lnTo>
                  <a:lnTo>
                    <a:pt x="560" y="1360"/>
                  </a:lnTo>
                  <a:lnTo>
                    <a:pt x="549" y="1381"/>
                  </a:lnTo>
                  <a:lnTo>
                    <a:pt x="539" y="1401"/>
                  </a:lnTo>
                  <a:lnTo>
                    <a:pt x="527" y="1420"/>
                  </a:lnTo>
                  <a:lnTo>
                    <a:pt x="514" y="1438"/>
                  </a:lnTo>
                  <a:lnTo>
                    <a:pt x="514" y="1438"/>
                  </a:lnTo>
                  <a:lnTo>
                    <a:pt x="487" y="1469"/>
                  </a:lnTo>
                  <a:lnTo>
                    <a:pt x="463" y="1499"/>
                  </a:lnTo>
                  <a:lnTo>
                    <a:pt x="417" y="1548"/>
                  </a:lnTo>
                  <a:lnTo>
                    <a:pt x="377" y="1588"/>
                  </a:lnTo>
                  <a:lnTo>
                    <a:pt x="344" y="1617"/>
                  </a:lnTo>
                  <a:lnTo>
                    <a:pt x="318" y="1638"/>
                  </a:lnTo>
                  <a:lnTo>
                    <a:pt x="298" y="1653"/>
                  </a:lnTo>
                  <a:lnTo>
                    <a:pt x="282" y="1663"/>
                  </a:lnTo>
                  <a:lnTo>
                    <a:pt x="282" y="2150"/>
                  </a:lnTo>
                  <a:lnTo>
                    <a:pt x="282" y="2150"/>
                  </a:lnTo>
                  <a:lnTo>
                    <a:pt x="255" y="2087"/>
                  </a:lnTo>
                  <a:lnTo>
                    <a:pt x="227" y="2023"/>
                  </a:lnTo>
                  <a:lnTo>
                    <a:pt x="196" y="1953"/>
                  </a:lnTo>
                  <a:lnTo>
                    <a:pt x="196" y="1953"/>
                  </a:lnTo>
                  <a:lnTo>
                    <a:pt x="162" y="1880"/>
                  </a:lnTo>
                  <a:lnTo>
                    <a:pt x="147" y="1852"/>
                  </a:lnTo>
                  <a:lnTo>
                    <a:pt x="133" y="1830"/>
                  </a:lnTo>
                  <a:lnTo>
                    <a:pt x="133" y="1830"/>
                  </a:lnTo>
                  <a:lnTo>
                    <a:pt x="129" y="1819"/>
                  </a:lnTo>
                  <a:lnTo>
                    <a:pt x="123" y="1806"/>
                  </a:lnTo>
                  <a:lnTo>
                    <a:pt x="123" y="1806"/>
                  </a:lnTo>
                  <a:lnTo>
                    <a:pt x="114" y="1778"/>
                  </a:lnTo>
                  <a:lnTo>
                    <a:pt x="102" y="1739"/>
                  </a:lnTo>
                  <a:lnTo>
                    <a:pt x="78" y="1644"/>
                  </a:lnTo>
                  <a:lnTo>
                    <a:pt x="53" y="1533"/>
                  </a:lnTo>
                  <a:lnTo>
                    <a:pt x="28" y="1417"/>
                  </a:lnTo>
                  <a:lnTo>
                    <a:pt x="28" y="1417"/>
                  </a:lnTo>
                  <a:lnTo>
                    <a:pt x="19" y="1366"/>
                  </a:lnTo>
                  <a:lnTo>
                    <a:pt x="12" y="1314"/>
                  </a:lnTo>
                  <a:lnTo>
                    <a:pt x="6" y="1262"/>
                  </a:lnTo>
                  <a:lnTo>
                    <a:pt x="1" y="1209"/>
                  </a:lnTo>
                  <a:lnTo>
                    <a:pt x="0" y="1156"/>
                  </a:lnTo>
                  <a:lnTo>
                    <a:pt x="0" y="1101"/>
                  </a:lnTo>
                  <a:lnTo>
                    <a:pt x="3" y="1047"/>
                  </a:lnTo>
                  <a:lnTo>
                    <a:pt x="7" y="992"/>
                  </a:lnTo>
                  <a:lnTo>
                    <a:pt x="15" y="939"/>
                  </a:lnTo>
                  <a:lnTo>
                    <a:pt x="25" y="887"/>
                  </a:lnTo>
                  <a:lnTo>
                    <a:pt x="38" y="833"/>
                  </a:lnTo>
                  <a:lnTo>
                    <a:pt x="55" y="783"/>
                  </a:lnTo>
                  <a:lnTo>
                    <a:pt x="74" y="732"/>
                  </a:lnTo>
                  <a:lnTo>
                    <a:pt x="96" y="683"/>
                  </a:lnTo>
                  <a:lnTo>
                    <a:pt x="108" y="660"/>
                  </a:lnTo>
                  <a:lnTo>
                    <a:pt x="122" y="637"/>
                  </a:lnTo>
                  <a:lnTo>
                    <a:pt x="135" y="614"/>
                  </a:lnTo>
                  <a:lnTo>
                    <a:pt x="150" y="591"/>
                  </a:lnTo>
                  <a:lnTo>
                    <a:pt x="150" y="591"/>
                  </a:lnTo>
                  <a:lnTo>
                    <a:pt x="171" y="560"/>
                  </a:lnTo>
                  <a:lnTo>
                    <a:pt x="193" y="532"/>
                  </a:lnTo>
                  <a:lnTo>
                    <a:pt x="214" y="507"/>
                  </a:lnTo>
                  <a:lnTo>
                    <a:pt x="233" y="483"/>
                  </a:lnTo>
                  <a:lnTo>
                    <a:pt x="254" y="462"/>
                  </a:lnTo>
                  <a:lnTo>
                    <a:pt x="273" y="441"/>
                  </a:lnTo>
                  <a:lnTo>
                    <a:pt x="291" y="425"/>
                  </a:lnTo>
                  <a:lnTo>
                    <a:pt x="310" y="409"/>
                  </a:lnTo>
                  <a:lnTo>
                    <a:pt x="328" y="395"/>
                  </a:lnTo>
                  <a:lnTo>
                    <a:pt x="347" y="383"/>
                  </a:lnTo>
                  <a:lnTo>
                    <a:pt x="365" y="371"/>
                  </a:lnTo>
                  <a:lnTo>
                    <a:pt x="383" y="363"/>
                  </a:lnTo>
                  <a:lnTo>
                    <a:pt x="399" y="354"/>
                  </a:lnTo>
                  <a:lnTo>
                    <a:pt x="417" y="346"/>
                  </a:lnTo>
                  <a:lnTo>
                    <a:pt x="451" y="336"/>
                  </a:lnTo>
                  <a:lnTo>
                    <a:pt x="484" y="327"/>
                  </a:lnTo>
                  <a:lnTo>
                    <a:pt x="517" y="320"/>
                  </a:lnTo>
                  <a:lnTo>
                    <a:pt x="583" y="311"/>
                  </a:lnTo>
                  <a:lnTo>
                    <a:pt x="618" y="305"/>
                  </a:lnTo>
                  <a:lnTo>
                    <a:pt x="652" y="297"/>
                  </a:lnTo>
                  <a:lnTo>
                    <a:pt x="686" y="287"/>
                  </a:lnTo>
                  <a:lnTo>
                    <a:pt x="721" y="273"/>
                  </a:lnTo>
                  <a:lnTo>
                    <a:pt x="874" y="153"/>
                  </a:lnTo>
                  <a:lnTo>
                    <a:pt x="874" y="153"/>
                  </a:lnTo>
                  <a:lnTo>
                    <a:pt x="904" y="131"/>
                  </a:lnTo>
                  <a:lnTo>
                    <a:pt x="934" y="110"/>
                  </a:lnTo>
                  <a:lnTo>
                    <a:pt x="965" y="92"/>
                  </a:lnTo>
                  <a:lnTo>
                    <a:pt x="996" y="75"/>
                  </a:lnTo>
                  <a:lnTo>
                    <a:pt x="1029" y="60"/>
                  </a:lnTo>
                  <a:lnTo>
                    <a:pt x="1062" y="46"/>
                  </a:lnTo>
                  <a:lnTo>
                    <a:pt x="1096" y="34"/>
                  </a:lnTo>
                  <a:lnTo>
                    <a:pt x="1130" y="24"/>
                  </a:lnTo>
                  <a:lnTo>
                    <a:pt x="1164" y="17"/>
                  </a:lnTo>
                  <a:lnTo>
                    <a:pt x="1200" y="9"/>
                  </a:lnTo>
                  <a:lnTo>
                    <a:pt x="1235" y="5"/>
                  </a:lnTo>
                  <a:lnTo>
                    <a:pt x="1271" y="2"/>
                  </a:lnTo>
                  <a:lnTo>
                    <a:pt x="1307" y="0"/>
                  </a:lnTo>
                  <a:lnTo>
                    <a:pt x="1342" y="0"/>
                  </a:lnTo>
                  <a:lnTo>
                    <a:pt x="1379" y="2"/>
                  </a:lnTo>
                  <a:lnTo>
                    <a:pt x="1415" y="6"/>
                  </a:lnTo>
                  <a:lnTo>
                    <a:pt x="1933" y="30"/>
                  </a:lnTo>
                  <a:lnTo>
                    <a:pt x="1933" y="30"/>
                  </a:lnTo>
                  <a:lnTo>
                    <a:pt x="1973" y="33"/>
                  </a:lnTo>
                  <a:lnTo>
                    <a:pt x="2015" y="37"/>
                  </a:lnTo>
                  <a:lnTo>
                    <a:pt x="2055" y="43"/>
                  </a:lnTo>
                  <a:lnTo>
                    <a:pt x="2094" y="51"/>
                  </a:lnTo>
                  <a:lnTo>
                    <a:pt x="2134" y="61"/>
                  </a:lnTo>
                  <a:lnTo>
                    <a:pt x="2172" y="72"/>
                  </a:lnTo>
                  <a:lnTo>
                    <a:pt x="2210" y="83"/>
                  </a:lnTo>
                  <a:lnTo>
                    <a:pt x="2247" y="97"/>
                  </a:lnTo>
                  <a:lnTo>
                    <a:pt x="2284" y="113"/>
                  </a:lnTo>
                  <a:lnTo>
                    <a:pt x="2319" y="129"/>
                  </a:lnTo>
                  <a:lnTo>
                    <a:pt x="2355" y="147"/>
                  </a:lnTo>
                  <a:lnTo>
                    <a:pt x="2389" y="167"/>
                  </a:lnTo>
                  <a:lnTo>
                    <a:pt x="2422" y="187"/>
                  </a:lnTo>
                  <a:lnTo>
                    <a:pt x="2455" y="210"/>
                  </a:lnTo>
                  <a:lnTo>
                    <a:pt x="2487" y="232"/>
                  </a:lnTo>
                  <a:lnTo>
                    <a:pt x="2517" y="257"/>
                  </a:lnTo>
                  <a:lnTo>
                    <a:pt x="2547" y="282"/>
                  </a:lnTo>
                  <a:lnTo>
                    <a:pt x="2576" y="309"/>
                  </a:lnTo>
                  <a:lnTo>
                    <a:pt x="2603" y="337"/>
                  </a:lnTo>
                  <a:lnTo>
                    <a:pt x="2630" y="366"/>
                  </a:lnTo>
                  <a:lnTo>
                    <a:pt x="2655" y="395"/>
                  </a:lnTo>
                  <a:lnTo>
                    <a:pt x="2680" y="426"/>
                  </a:lnTo>
                  <a:lnTo>
                    <a:pt x="2703" y="459"/>
                  </a:lnTo>
                  <a:lnTo>
                    <a:pt x="2725" y="492"/>
                  </a:lnTo>
                  <a:lnTo>
                    <a:pt x="2746" y="526"/>
                  </a:lnTo>
                  <a:lnTo>
                    <a:pt x="2765" y="562"/>
                  </a:lnTo>
                  <a:lnTo>
                    <a:pt x="2781" y="597"/>
                  </a:lnTo>
                  <a:lnTo>
                    <a:pt x="2799" y="634"/>
                  </a:lnTo>
                  <a:lnTo>
                    <a:pt x="2814" y="671"/>
                  </a:lnTo>
                  <a:lnTo>
                    <a:pt x="2827" y="710"/>
                  </a:lnTo>
                  <a:lnTo>
                    <a:pt x="2839" y="749"/>
                  </a:lnTo>
                  <a:lnTo>
                    <a:pt x="2850" y="789"/>
                  </a:lnTo>
                  <a:lnTo>
                    <a:pt x="2861" y="841"/>
                  </a:lnTo>
                  <a:lnTo>
                    <a:pt x="2861" y="841"/>
                  </a:lnTo>
                  <a:lnTo>
                    <a:pt x="2872" y="891"/>
                  </a:lnTo>
                  <a:lnTo>
                    <a:pt x="2879" y="949"/>
                  </a:lnTo>
                  <a:lnTo>
                    <a:pt x="2882" y="977"/>
                  </a:lnTo>
                  <a:lnTo>
                    <a:pt x="2884" y="1006"/>
                  </a:lnTo>
                  <a:lnTo>
                    <a:pt x="2885" y="1032"/>
                  </a:lnTo>
                  <a:lnTo>
                    <a:pt x="2884" y="1058"/>
                  </a:lnTo>
                  <a:lnTo>
                    <a:pt x="2878" y="1353"/>
                  </a:lnTo>
                  <a:lnTo>
                    <a:pt x="2878" y="1353"/>
                  </a:lnTo>
                  <a:lnTo>
                    <a:pt x="2876" y="1409"/>
                  </a:lnTo>
                  <a:lnTo>
                    <a:pt x="2872" y="1464"/>
                  </a:lnTo>
                  <a:lnTo>
                    <a:pt x="2866" y="1521"/>
                  </a:lnTo>
                  <a:lnTo>
                    <a:pt x="2857" y="1576"/>
                  </a:lnTo>
                  <a:lnTo>
                    <a:pt x="2845" y="1631"/>
                  </a:lnTo>
                  <a:lnTo>
                    <a:pt x="2830" y="1684"/>
                  </a:lnTo>
                  <a:lnTo>
                    <a:pt x="2814" y="1738"/>
                  </a:lnTo>
                  <a:lnTo>
                    <a:pt x="2795" y="1791"/>
                  </a:lnTo>
                  <a:lnTo>
                    <a:pt x="2793" y="179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CABB179F-F078-85FA-AB0D-3CF9C6BB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69DF0D05-3406-48E5-2E9B-1C7B136C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35937B63-7266-E5D1-31EA-432C903AD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120"/>
              <a:ext cx="420" cy="226"/>
            </a:xfrm>
            <a:custGeom>
              <a:avLst/>
              <a:gdLst>
                <a:gd name="T0" fmla="*/ 1129 w 1258"/>
                <a:gd name="T1" fmla="*/ 119 h 680"/>
                <a:gd name="T2" fmla="*/ 1240 w 1258"/>
                <a:gd name="T3" fmla="*/ 202 h 680"/>
                <a:gd name="T4" fmla="*/ 1227 w 1258"/>
                <a:gd name="T5" fmla="*/ 237 h 680"/>
                <a:gd name="T6" fmla="*/ 1197 w 1258"/>
                <a:gd name="T7" fmla="*/ 306 h 680"/>
                <a:gd name="T8" fmla="*/ 1161 w 1258"/>
                <a:gd name="T9" fmla="*/ 371 h 680"/>
                <a:gd name="T10" fmla="*/ 1117 w 1258"/>
                <a:gd name="T11" fmla="*/ 432 h 680"/>
                <a:gd name="T12" fmla="*/ 1093 w 1258"/>
                <a:gd name="T13" fmla="*/ 460 h 680"/>
                <a:gd name="T14" fmla="*/ 1041 w 1258"/>
                <a:gd name="T15" fmla="*/ 512 h 680"/>
                <a:gd name="T16" fmla="*/ 983 w 1258"/>
                <a:gd name="T17" fmla="*/ 560 h 680"/>
                <a:gd name="T18" fmla="*/ 921 w 1258"/>
                <a:gd name="T19" fmla="*/ 600 h 680"/>
                <a:gd name="T20" fmla="*/ 852 w 1258"/>
                <a:gd name="T21" fmla="*/ 634 h 680"/>
                <a:gd name="T22" fmla="*/ 829 w 1258"/>
                <a:gd name="T23" fmla="*/ 644 h 680"/>
                <a:gd name="T24" fmla="*/ 781 w 1258"/>
                <a:gd name="T25" fmla="*/ 659 h 680"/>
                <a:gd name="T26" fmla="*/ 731 w 1258"/>
                <a:gd name="T27" fmla="*/ 671 h 680"/>
                <a:gd name="T28" fmla="*/ 682 w 1258"/>
                <a:gd name="T29" fmla="*/ 678 h 680"/>
                <a:gd name="T30" fmla="*/ 631 w 1258"/>
                <a:gd name="T31" fmla="*/ 680 h 680"/>
                <a:gd name="T32" fmla="*/ 581 w 1258"/>
                <a:gd name="T33" fmla="*/ 678 h 680"/>
                <a:gd name="T34" fmla="*/ 530 w 1258"/>
                <a:gd name="T35" fmla="*/ 671 h 680"/>
                <a:gd name="T36" fmla="*/ 480 w 1258"/>
                <a:gd name="T37" fmla="*/ 659 h 680"/>
                <a:gd name="T38" fmla="*/ 330 w 1258"/>
                <a:gd name="T39" fmla="*/ 610 h 680"/>
                <a:gd name="T40" fmla="*/ 306 w 1258"/>
                <a:gd name="T41" fmla="*/ 601 h 680"/>
                <a:gd name="T42" fmla="*/ 260 w 1258"/>
                <a:gd name="T43" fmla="*/ 580 h 680"/>
                <a:gd name="T44" fmla="*/ 218 w 1258"/>
                <a:gd name="T45" fmla="*/ 554 h 680"/>
                <a:gd name="T46" fmla="*/ 178 w 1258"/>
                <a:gd name="T47" fmla="*/ 522 h 680"/>
                <a:gd name="T48" fmla="*/ 144 w 1258"/>
                <a:gd name="T49" fmla="*/ 487 h 680"/>
                <a:gd name="T50" fmla="*/ 113 w 1258"/>
                <a:gd name="T51" fmla="*/ 447 h 680"/>
                <a:gd name="T52" fmla="*/ 88 w 1258"/>
                <a:gd name="T53" fmla="*/ 404 h 680"/>
                <a:gd name="T54" fmla="*/ 67 w 1258"/>
                <a:gd name="T55" fmla="*/ 358 h 680"/>
                <a:gd name="T56" fmla="*/ 0 w 1258"/>
                <a:gd name="T57" fmla="*/ 151 h 680"/>
                <a:gd name="T58" fmla="*/ 79 w 1258"/>
                <a:gd name="T59" fmla="*/ 138 h 680"/>
                <a:gd name="T60" fmla="*/ 107 w 1258"/>
                <a:gd name="T61" fmla="*/ 15 h 680"/>
                <a:gd name="T62" fmla="*/ 186 w 1258"/>
                <a:gd name="T63" fmla="*/ 47 h 680"/>
                <a:gd name="T64" fmla="*/ 300 w 1258"/>
                <a:gd name="T65" fmla="*/ 89 h 680"/>
                <a:gd name="T66" fmla="*/ 416 w 1258"/>
                <a:gd name="T67" fmla="*/ 117 h 680"/>
                <a:gd name="T68" fmla="*/ 535 w 1258"/>
                <a:gd name="T69" fmla="*/ 132 h 680"/>
                <a:gd name="T70" fmla="*/ 652 w 1258"/>
                <a:gd name="T71" fmla="*/ 133 h 680"/>
                <a:gd name="T72" fmla="*/ 771 w 1258"/>
                <a:gd name="T73" fmla="*/ 122 h 680"/>
                <a:gd name="T74" fmla="*/ 886 w 1258"/>
                <a:gd name="T75" fmla="*/ 96 h 680"/>
                <a:gd name="T76" fmla="*/ 1001 w 1258"/>
                <a:gd name="T77" fmla="*/ 58 h 680"/>
                <a:gd name="T78" fmla="*/ 1109 w 1258"/>
                <a:gd name="T79" fmla="*/ 7 h 680"/>
                <a:gd name="T80" fmla="*/ 1129 w 1258"/>
                <a:gd name="T8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8" h="680">
                  <a:moveTo>
                    <a:pt x="1129" y="119"/>
                  </a:moveTo>
                  <a:lnTo>
                    <a:pt x="1129" y="119"/>
                  </a:lnTo>
                  <a:lnTo>
                    <a:pt x="1258" y="144"/>
                  </a:lnTo>
                  <a:lnTo>
                    <a:pt x="1240" y="202"/>
                  </a:lnTo>
                  <a:lnTo>
                    <a:pt x="1240" y="202"/>
                  </a:lnTo>
                  <a:lnTo>
                    <a:pt x="1227" y="237"/>
                  </a:lnTo>
                  <a:lnTo>
                    <a:pt x="1213" y="272"/>
                  </a:lnTo>
                  <a:lnTo>
                    <a:pt x="1197" y="306"/>
                  </a:lnTo>
                  <a:lnTo>
                    <a:pt x="1179" y="338"/>
                  </a:lnTo>
                  <a:lnTo>
                    <a:pt x="1161" y="371"/>
                  </a:lnTo>
                  <a:lnTo>
                    <a:pt x="1139" y="402"/>
                  </a:lnTo>
                  <a:lnTo>
                    <a:pt x="1117" y="432"/>
                  </a:lnTo>
                  <a:lnTo>
                    <a:pt x="1093" y="460"/>
                  </a:lnTo>
                  <a:lnTo>
                    <a:pt x="1093" y="460"/>
                  </a:lnTo>
                  <a:lnTo>
                    <a:pt x="1068" y="487"/>
                  </a:lnTo>
                  <a:lnTo>
                    <a:pt x="1041" y="512"/>
                  </a:lnTo>
                  <a:lnTo>
                    <a:pt x="1013" y="536"/>
                  </a:lnTo>
                  <a:lnTo>
                    <a:pt x="983" y="560"/>
                  </a:lnTo>
                  <a:lnTo>
                    <a:pt x="952" y="580"/>
                  </a:lnTo>
                  <a:lnTo>
                    <a:pt x="921" y="600"/>
                  </a:lnTo>
                  <a:lnTo>
                    <a:pt x="886" y="617"/>
                  </a:lnTo>
                  <a:lnTo>
                    <a:pt x="852" y="634"/>
                  </a:lnTo>
                  <a:lnTo>
                    <a:pt x="852" y="634"/>
                  </a:lnTo>
                  <a:lnTo>
                    <a:pt x="829" y="644"/>
                  </a:lnTo>
                  <a:lnTo>
                    <a:pt x="805" y="652"/>
                  </a:lnTo>
                  <a:lnTo>
                    <a:pt x="781" y="659"/>
                  </a:lnTo>
                  <a:lnTo>
                    <a:pt x="756" y="666"/>
                  </a:lnTo>
                  <a:lnTo>
                    <a:pt x="731" y="671"/>
                  </a:lnTo>
                  <a:lnTo>
                    <a:pt x="707" y="675"/>
                  </a:lnTo>
                  <a:lnTo>
                    <a:pt x="682" y="678"/>
                  </a:lnTo>
                  <a:lnTo>
                    <a:pt x="656" y="680"/>
                  </a:lnTo>
                  <a:lnTo>
                    <a:pt x="631" y="680"/>
                  </a:lnTo>
                  <a:lnTo>
                    <a:pt x="606" y="680"/>
                  </a:lnTo>
                  <a:lnTo>
                    <a:pt x="581" y="678"/>
                  </a:lnTo>
                  <a:lnTo>
                    <a:pt x="555" y="675"/>
                  </a:lnTo>
                  <a:lnTo>
                    <a:pt x="530" y="671"/>
                  </a:lnTo>
                  <a:lnTo>
                    <a:pt x="505" y="666"/>
                  </a:lnTo>
                  <a:lnTo>
                    <a:pt x="480" y="659"/>
                  </a:lnTo>
                  <a:lnTo>
                    <a:pt x="456" y="652"/>
                  </a:lnTo>
                  <a:lnTo>
                    <a:pt x="330" y="610"/>
                  </a:lnTo>
                  <a:lnTo>
                    <a:pt x="330" y="610"/>
                  </a:lnTo>
                  <a:lnTo>
                    <a:pt x="306" y="601"/>
                  </a:lnTo>
                  <a:lnTo>
                    <a:pt x="282" y="591"/>
                  </a:lnTo>
                  <a:lnTo>
                    <a:pt x="260" y="580"/>
                  </a:lnTo>
                  <a:lnTo>
                    <a:pt x="239" y="567"/>
                  </a:lnTo>
                  <a:lnTo>
                    <a:pt x="218" y="554"/>
                  </a:lnTo>
                  <a:lnTo>
                    <a:pt x="197" y="539"/>
                  </a:lnTo>
                  <a:lnTo>
                    <a:pt x="178" y="522"/>
                  </a:lnTo>
                  <a:lnTo>
                    <a:pt x="160" y="505"/>
                  </a:lnTo>
                  <a:lnTo>
                    <a:pt x="144" y="487"/>
                  </a:lnTo>
                  <a:lnTo>
                    <a:pt x="128" y="468"/>
                  </a:lnTo>
                  <a:lnTo>
                    <a:pt x="113" y="447"/>
                  </a:lnTo>
                  <a:lnTo>
                    <a:pt x="99" y="426"/>
                  </a:lnTo>
                  <a:lnTo>
                    <a:pt x="88" y="404"/>
                  </a:lnTo>
                  <a:lnTo>
                    <a:pt x="76" y="381"/>
                  </a:lnTo>
                  <a:lnTo>
                    <a:pt x="67" y="358"/>
                  </a:lnTo>
                  <a:lnTo>
                    <a:pt x="58" y="3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79" y="138"/>
                  </a:lnTo>
                  <a:lnTo>
                    <a:pt x="107" y="133"/>
                  </a:lnTo>
                  <a:lnTo>
                    <a:pt x="107" y="15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242" y="70"/>
                  </a:lnTo>
                  <a:lnTo>
                    <a:pt x="300" y="89"/>
                  </a:lnTo>
                  <a:lnTo>
                    <a:pt x="358" y="105"/>
                  </a:lnTo>
                  <a:lnTo>
                    <a:pt x="416" y="117"/>
                  </a:lnTo>
                  <a:lnTo>
                    <a:pt x="475" y="126"/>
                  </a:lnTo>
                  <a:lnTo>
                    <a:pt x="535" y="132"/>
                  </a:lnTo>
                  <a:lnTo>
                    <a:pt x="594" y="133"/>
                  </a:lnTo>
                  <a:lnTo>
                    <a:pt x="652" y="133"/>
                  </a:lnTo>
                  <a:lnTo>
                    <a:pt x="711" y="129"/>
                  </a:lnTo>
                  <a:lnTo>
                    <a:pt x="771" y="122"/>
                  </a:lnTo>
                  <a:lnTo>
                    <a:pt x="829" y="110"/>
                  </a:lnTo>
                  <a:lnTo>
                    <a:pt x="886" y="96"/>
                  </a:lnTo>
                  <a:lnTo>
                    <a:pt x="944" y="78"/>
                  </a:lnTo>
                  <a:lnTo>
                    <a:pt x="1001" y="58"/>
                  </a:lnTo>
                  <a:lnTo>
                    <a:pt x="1056" y="34"/>
                  </a:lnTo>
                  <a:lnTo>
                    <a:pt x="1109" y="7"/>
                  </a:lnTo>
                  <a:lnTo>
                    <a:pt x="1109" y="7"/>
                  </a:lnTo>
                  <a:lnTo>
                    <a:pt x="1129" y="0"/>
                  </a:lnTo>
                  <a:lnTo>
                    <a:pt x="1129" y="11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11324B8B-7150-68D8-3CE1-27C80AD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4EE30524-2E3E-D6AE-72E9-E581FC065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EC57F8CB-698E-A922-AF2B-67C43C8C8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609"/>
              <a:ext cx="143" cy="247"/>
            </a:xfrm>
            <a:custGeom>
              <a:avLst/>
              <a:gdLst>
                <a:gd name="T0" fmla="*/ 330 w 429"/>
                <a:gd name="T1" fmla="*/ 147 h 741"/>
                <a:gd name="T2" fmla="*/ 429 w 429"/>
                <a:gd name="T3" fmla="*/ 733 h 741"/>
                <a:gd name="T4" fmla="*/ 403 w 429"/>
                <a:gd name="T5" fmla="*/ 738 h 741"/>
                <a:gd name="T6" fmla="*/ 403 w 429"/>
                <a:gd name="T7" fmla="*/ 738 h 741"/>
                <a:gd name="T8" fmla="*/ 374 w 429"/>
                <a:gd name="T9" fmla="*/ 741 h 741"/>
                <a:gd name="T10" fmla="*/ 345 w 429"/>
                <a:gd name="T11" fmla="*/ 741 h 741"/>
                <a:gd name="T12" fmla="*/ 316 w 429"/>
                <a:gd name="T13" fmla="*/ 739 h 741"/>
                <a:gd name="T14" fmla="*/ 288 w 429"/>
                <a:gd name="T15" fmla="*/ 733 h 741"/>
                <a:gd name="T16" fmla="*/ 261 w 429"/>
                <a:gd name="T17" fmla="*/ 727 h 741"/>
                <a:gd name="T18" fmla="*/ 235 w 429"/>
                <a:gd name="T19" fmla="*/ 717 h 741"/>
                <a:gd name="T20" fmla="*/ 209 w 429"/>
                <a:gd name="T21" fmla="*/ 707 h 741"/>
                <a:gd name="T22" fmla="*/ 186 w 429"/>
                <a:gd name="T23" fmla="*/ 693 h 741"/>
                <a:gd name="T24" fmla="*/ 162 w 429"/>
                <a:gd name="T25" fmla="*/ 677 h 741"/>
                <a:gd name="T26" fmla="*/ 141 w 429"/>
                <a:gd name="T27" fmla="*/ 659 h 741"/>
                <a:gd name="T28" fmla="*/ 120 w 429"/>
                <a:gd name="T29" fmla="*/ 640 h 741"/>
                <a:gd name="T30" fmla="*/ 103 w 429"/>
                <a:gd name="T31" fmla="*/ 619 h 741"/>
                <a:gd name="T32" fmla="*/ 86 w 429"/>
                <a:gd name="T33" fmla="*/ 595 h 741"/>
                <a:gd name="T34" fmla="*/ 71 w 429"/>
                <a:gd name="T35" fmla="*/ 572 h 741"/>
                <a:gd name="T36" fmla="*/ 58 w 429"/>
                <a:gd name="T37" fmla="*/ 545 h 741"/>
                <a:gd name="T38" fmla="*/ 48 w 429"/>
                <a:gd name="T39" fmla="*/ 518 h 741"/>
                <a:gd name="T40" fmla="*/ 16 w 429"/>
                <a:gd name="T41" fmla="*/ 420 h 741"/>
                <a:gd name="T42" fmla="*/ 16 w 429"/>
                <a:gd name="T43" fmla="*/ 420 h 741"/>
                <a:gd name="T44" fmla="*/ 9 w 429"/>
                <a:gd name="T45" fmla="*/ 392 h 741"/>
                <a:gd name="T46" fmla="*/ 3 w 429"/>
                <a:gd name="T47" fmla="*/ 362 h 741"/>
                <a:gd name="T48" fmla="*/ 0 w 429"/>
                <a:gd name="T49" fmla="*/ 332 h 741"/>
                <a:gd name="T50" fmla="*/ 2 w 429"/>
                <a:gd name="T51" fmla="*/ 304 h 741"/>
                <a:gd name="T52" fmla="*/ 5 w 429"/>
                <a:gd name="T53" fmla="*/ 275 h 741"/>
                <a:gd name="T54" fmla="*/ 9 w 429"/>
                <a:gd name="T55" fmla="*/ 246 h 741"/>
                <a:gd name="T56" fmla="*/ 18 w 429"/>
                <a:gd name="T57" fmla="*/ 220 h 741"/>
                <a:gd name="T58" fmla="*/ 28 w 429"/>
                <a:gd name="T59" fmla="*/ 193 h 741"/>
                <a:gd name="T60" fmla="*/ 42 w 429"/>
                <a:gd name="T61" fmla="*/ 166 h 741"/>
                <a:gd name="T62" fmla="*/ 57 w 429"/>
                <a:gd name="T63" fmla="*/ 142 h 741"/>
                <a:gd name="T64" fmla="*/ 73 w 429"/>
                <a:gd name="T65" fmla="*/ 119 h 741"/>
                <a:gd name="T66" fmla="*/ 92 w 429"/>
                <a:gd name="T67" fmla="*/ 98 h 741"/>
                <a:gd name="T68" fmla="*/ 114 w 429"/>
                <a:gd name="T69" fmla="*/ 77 h 741"/>
                <a:gd name="T70" fmla="*/ 138 w 429"/>
                <a:gd name="T71" fmla="*/ 59 h 741"/>
                <a:gd name="T72" fmla="*/ 163 w 429"/>
                <a:gd name="T73" fmla="*/ 44 h 741"/>
                <a:gd name="T74" fmla="*/ 190 w 429"/>
                <a:gd name="T75" fmla="*/ 31 h 741"/>
                <a:gd name="T76" fmla="*/ 257 w 429"/>
                <a:gd name="T77" fmla="*/ 0 h 741"/>
                <a:gd name="T78" fmla="*/ 257 w 429"/>
                <a:gd name="T79" fmla="*/ 0 h 741"/>
                <a:gd name="T80" fmla="*/ 263 w 429"/>
                <a:gd name="T81" fmla="*/ 13 h 741"/>
                <a:gd name="T82" fmla="*/ 267 w 429"/>
                <a:gd name="T83" fmla="*/ 24 h 741"/>
                <a:gd name="T84" fmla="*/ 267 w 429"/>
                <a:gd name="T85" fmla="*/ 24 h 741"/>
                <a:gd name="T86" fmla="*/ 281 w 429"/>
                <a:gd name="T87" fmla="*/ 46 h 741"/>
                <a:gd name="T88" fmla="*/ 296 w 429"/>
                <a:gd name="T89" fmla="*/ 74 h 741"/>
                <a:gd name="T90" fmla="*/ 330 w 429"/>
                <a:gd name="T91" fmla="*/ 147 h 741"/>
                <a:gd name="T92" fmla="*/ 330 w 429"/>
                <a:gd name="T93" fmla="*/ 1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9" h="741">
                  <a:moveTo>
                    <a:pt x="330" y="147"/>
                  </a:moveTo>
                  <a:lnTo>
                    <a:pt x="429" y="733"/>
                  </a:lnTo>
                  <a:lnTo>
                    <a:pt x="403" y="738"/>
                  </a:lnTo>
                  <a:lnTo>
                    <a:pt x="403" y="738"/>
                  </a:lnTo>
                  <a:lnTo>
                    <a:pt x="374" y="741"/>
                  </a:lnTo>
                  <a:lnTo>
                    <a:pt x="345" y="741"/>
                  </a:lnTo>
                  <a:lnTo>
                    <a:pt x="316" y="739"/>
                  </a:lnTo>
                  <a:lnTo>
                    <a:pt x="288" y="733"/>
                  </a:lnTo>
                  <a:lnTo>
                    <a:pt x="261" y="727"/>
                  </a:lnTo>
                  <a:lnTo>
                    <a:pt x="235" y="717"/>
                  </a:lnTo>
                  <a:lnTo>
                    <a:pt x="209" y="707"/>
                  </a:lnTo>
                  <a:lnTo>
                    <a:pt x="186" y="693"/>
                  </a:lnTo>
                  <a:lnTo>
                    <a:pt x="162" y="677"/>
                  </a:lnTo>
                  <a:lnTo>
                    <a:pt x="141" y="659"/>
                  </a:lnTo>
                  <a:lnTo>
                    <a:pt x="120" y="640"/>
                  </a:lnTo>
                  <a:lnTo>
                    <a:pt x="103" y="619"/>
                  </a:lnTo>
                  <a:lnTo>
                    <a:pt x="86" y="595"/>
                  </a:lnTo>
                  <a:lnTo>
                    <a:pt x="71" y="572"/>
                  </a:lnTo>
                  <a:lnTo>
                    <a:pt x="58" y="545"/>
                  </a:lnTo>
                  <a:lnTo>
                    <a:pt x="48" y="51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9" y="392"/>
                  </a:lnTo>
                  <a:lnTo>
                    <a:pt x="3" y="362"/>
                  </a:lnTo>
                  <a:lnTo>
                    <a:pt x="0" y="332"/>
                  </a:lnTo>
                  <a:lnTo>
                    <a:pt x="2" y="304"/>
                  </a:lnTo>
                  <a:lnTo>
                    <a:pt x="5" y="275"/>
                  </a:lnTo>
                  <a:lnTo>
                    <a:pt x="9" y="246"/>
                  </a:lnTo>
                  <a:lnTo>
                    <a:pt x="18" y="220"/>
                  </a:lnTo>
                  <a:lnTo>
                    <a:pt x="28" y="193"/>
                  </a:lnTo>
                  <a:lnTo>
                    <a:pt x="42" y="166"/>
                  </a:lnTo>
                  <a:lnTo>
                    <a:pt x="57" y="142"/>
                  </a:lnTo>
                  <a:lnTo>
                    <a:pt x="73" y="119"/>
                  </a:lnTo>
                  <a:lnTo>
                    <a:pt x="92" y="98"/>
                  </a:lnTo>
                  <a:lnTo>
                    <a:pt x="114" y="77"/>
                  </a:lnTo>
                  <a:lnTo>
                    <a:pt x="138" y="59"/>
                  </a:lnTo>
                  <a:lnTo>
                    <a:pt x="163" y="44"/>
                  </a:lnTo>
                  <a:lnTo>
                    <a:pt x="190" y="3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3" y="13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81" y="46"/>
                  </a:lnTo>
                  <a:lnTo>
                    <a:pt x="296" y="74"/>
                  </a:lnTo>
                  <a:lnTo>
                    <a:pt x="330" y="147"/>
                  </a:lnTo>
                  <a:lnTo>
                    <a:pt x="330" y="1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CF1B62BB-F6B3-1CEB-14CD-80D3964D3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D8809D0D-A98E-40D2-032A-01030D96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13">
              <a:extLst>
                <a:ext uri="{FF2B5EF4-FFF2-40B4-BE49-F238E27FC236}">
                  <a16:creationId xmlns:a16="http://schemas.microsoft.com/office/drawing/2014/main" id="{F0B200D0-9BDD-6A0E-64C0-29D974915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" y="2079"/>
              <a:ext cx="441" cy="2071"/>
            </a:xfrm>
            <a:custGeom>
              <a:avLst/>
              <a:gdLst>
                <a:gd name="T0" fmla="*/ 351 w 1323"/>
                <a:gd name="T1" fmla="*/ 2614 h 6215"/>
                <a:gd name="T2" fmla="*/ 386 w 1323"/>
                <a:gd name="T3" fmla="*/ 2911 h 6215"/>
                <a:gd name="T4" fmla="*/ 403 w 1323"/>
                <a:gd name="T5" fmla="*/ 3276 h 6215"/>
                <a:gd name="T6" fmla="*/ 389 w 1323"/>
                <a:gd name="T7" fmla="*/ 3603 h 6215"/>
                <a:gd name="T8" fmla="*/ 355 w 1323"/>
                <a:gd name="T9" fmla="*/ 3921 h 6215"/>
                <a:gd name="T10" fmla="*/ 331 w 1323"/>
                <a:gd name="T11" fmla="*/ 4200 h 6215"/>
                <a:gd name="T12" fmla="*/ 371 w 1323"/>
                <a:gd name="T13" fmla="*/ 4411 h 6215"/>
                <a:gd name="T14" fmla="*/ 490 w 1323"/>
                <a:gd name="T15" fmla="*/ 4706 h 6215"/>
                <a:gd name="T16" fmla="*/ 545 w 1323"/>
                <a:gd name="T17" fmla="*/ 4901 h 6215"/>
                <a:gd name="T18" fmla="*/ 554 w 1323"/>
                <a:gd name="T19" fmla="*/ 5007 h 6215"/>
                <a:gd name="T20" fmla="*/ 566 w 1323"/>
                <a:gd name="T21" fmla="*/ 5086 h 6215"/>
                <a:gd name="T22" fmla="*/ 593 w 1323"/>
                <a:gd name="T23" fmla="*/ 5153 h 6215"/>
                <a:gd name="T24" fmla="*/ 585 w 1323"/>
                <a:gd name="T25" fmla="*/ 5300 h 6215"/>
                <a:gd name="T26" fmla="*/ 563 w 1323"/>
                <a:gd name="T27" fmla="*/ 5526 h 6215"/>
                <a:gd name="T28" fmla="*/ 566 w 1323"/>
                <a:gd name="T29" fmla="*/ 5744 h 6215"/>
                <a:gd name="T30" fmla="*/ 605 w 1323"/>
                <a:gd name="T31" fmla="*/ 5939 h 6215"/>
                <a:gd name="T32" fmla="*/ 667 w 1323"/>
                <a:gd name="T33" fmla="*/ 6060 h 6215"/>
                <a:gd name="T34" fmla="*/ 758 w 1323"/>
                <a:gd name="T35" fmla="*/ 6160 h 6215"/>
                <a:gd name="T36" fmla="*/ 841 w 1323"/>
                <a:gd name="T37" fmla="*/ 6215 h 6215"/>
                <a:gd name="T38" fmla="*/ 927 w 1323"/>
                <a:gd name="T39" fmla="*/ 6028 h 6215"/>
                <a:gd name="T40" fmla="*/ 1323 w 1323"/>
                <a:gd name="T41" fmla="*/ 5318 h 6215"/>
                <a:gd name="T42" fmla="*/ 1259 w 1323"/>
                <a:gd name="T43" fmla="*/ 5333 h 6215"/>
                <a:gd name="T44" fmla="*/ 1197 w 1323"/>
                <a:gd name="T45" fmla="*/ 5324 h 6215"/>
                <a:gd name="T46" fmla="*/ 1154 w 1323"/>
                <a:gd name="T47" fmla="*/ 5276 h 6215"/>
                <a:gd name="T48" fmla="*/ 1111 w 1323"/>
                <a:gd name="T49" fmla="*/ 5126 h 6215"/>
                <a:gd name="T50" fmla="*/ 1075 w 1323"/>
                <a:gd name="T51" fmla="*/ 5013 h 6215"/>
                <a:gd name="T52" fmla="*/ 1058 w 1323"/>
                <a:gd name="T53" fmla="*/ 4967 h 6215"/>
                <a:gd name="T54" fmla="*/ 1066 w 1323"/>
                <a:gd name="T55" fmla="*/ 4865 h 6215"/>
                <a:gd name="T56" fmla="*/ 1075 w 1323"/>
                <a:gd name="T57" fmla="*/ 4761 h 6215"/>
                <a:gd name="T58" fmla="*/ 1043 w 1323"/>
                <a:gd name="T59" fmla="*/ 4641 h 6215"/>
                <a:gd name="T60" fmla="*/ 1010 w 1323"/>
                <a:gd name="T61" fmla="*/ 4512 h 6215"/>
                <a:gd name="T62" fmla="*/ 974 w 1323"/>
                <a:gd name="T63" fmla="*/ 4001 h 6215"/>
                <a:gd name="T64" fmla="*/ 931 w 1323"/>
                <a:gd name="T65" fmla="*/ 3091 h 6215"/>
                <a:gd name="T66" fmla="*/ 334 w 1323"/>
                <a:gd name="T67" fmla="*/ 0 h 6215"/>
                <a:gd name="T68" fmla="*/ 214 w 1323"/>
                <a:gd name="T69" fmla="*/ 259 h 6215"/>
                <a:gd name="T70" fmla="*/ 137 w 1323"/>
                <a:gd name="T71" fmla="*/ 507 h 6215"/>
                <a:gd name="T72" fmla="*/ 128 w 1323"/>
                <a:gd name="T73" fmla="*/ 637 h 6215"/>
                <a:gd name="T74" fmla="*/ 156 w 1323"/>
                <a:gd name="T75" fmla="*/ 718 h 6215"/>
                <a:gd name="T76" fmla="*/ 247 w 1323"/>
                <a:gd name="T77" fmla="*/ 828 h 6215"/>
                <a:gd name="T78" fmla="*/ 462 w 1323"/>
                <a:gd name="T79" fmla="*/ 1034 h 6215"/>
                <a:gd name="T80" fmla="*/ 530 w 1323"/>
                <a:gd name="T81" fmla="*/ 1141 h 6215"/>
                <a:gd name="T82" fmla="*/ 553 w 1323"/>
                <a:gd name="T83" fmla="*/ 1264 h 6215"/>
                <a:gd name="T84" fmla="*/ 532 w 1323"/>
                <a:gd name="T85" fmla="*/ 1353 h 6215"/>
                <a:gd name="T86" fmla="*/ 440 w 1323"/>
                <a:gd name="T87" fmla="*/ 1512 h 6215"/>
                <a:gd name="T88" fmla="*/ 150 w 1323"/>
                <a:gd name="T89" fmla="*/ 1854 h 6215"/>
                <a:gd name="T90" fmla="*/ 921 w 1323"/>
                <a:gd name="T91" fmla="*/ 2038 h 6215"/>
                <a:gd name="T92" fmla="*/ 942 w 1323"/>
                <a:gd name="T93" fmla="*/ 1802 h 6215"/>
                <a:gd name="T94" fmla="*/ 995 w 1323"/>
                <a:gd name="T95" fmla="*/ 1589 h 6215"/>
                <a:gd name="T96" fmla="*/ 1084 w 1323"/>
                <a:gd name="T97" fmla="*/ 1395 h 6215"/>
                <a:gd name="T98" fmla="*/ 1172 w 1323"/>
                <a:gd name="T99" fmla="*/ 1270 h 6215"/>
                <a:gd name="T100" fmla="*/ 1126 w 1323"/>
                <a:gd name="T101" fmla="*/ 826 h 6215"/>
                <a:gd name="T102" fmla="*/ 867 w 1323"/>
                <a:gd name="T103" fmla="*/ 737 h 6215"/>
                <a:gd name="T104" fmla="*/ 630 w 1323"/>
                <a:gd name="T105" fmla="*/ 635 h 6215"/>
                <a:gd name="T106" fmla="*/ 459 w 1323"/>
                <a:gd name="T107" fmla="*/ 529 h 6215"/>
                <a:gd name="T108" fmla="*/ 370 w 1323"/>
                <a:gd name="T109" fmla="*/ 415 h 6215"/>
                <a:gd name="T110" fmla="*/ 327 w 1323"/>
                <a:gd name="T111" fmla="*/ 238 h 6215"/>
                <a:gd name="T112" fmla="*/ 328 w 1323"/>
                <a:gd name="T113" fmla="*/ 69 h 6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3" h="6215">
                  <a:moveTo>
                    <a:pt x="916" y="2572"/>
                  </a:moveTo>
                  <a:lnTo>
                    <a:pt x="339" y="2572"/>
                  </a:lnTo>
                  <a:lnTo>
                    <a:pt x="339" y="2572"/>
                  </a:lnTo>
                  <a:lnTo>
                    <a:pt x="345" y="2593"/>
                  </a:lnTo>
                  <a:lnTo>
                    <a:pt x="351" y="2614"/>
                  </a:lnTo>
                  <a:lnTo>
                    <a:pt x="357" y="2638"/>
                  </a:lnTo>
                  <a:lnTo>
                    <a:pt x="360" y="2663"/>
                  </a:lnTo>
                  <a:lnTo>
                    <a:pt x="360" y="2663"/>
                  </a:lnTo>
                  <a:lnTo>
                    <a:pt x="374" y="2788"/>
                  </a:lnTo>
                  <a:lnTo>
                    <a:pt x="386" y="2911"/>
                  </a:lnTo>
                  <a:lnTo>
                    <a:pt x="395" y="3031"/>
                  </a:lnTo>
                  <a:lnTo>
                    <a:pt x="398" y="3092"/>
                  </a:lnTo>
                  <a:lnTo>
                    <a:pt x="401" y="3153"/>
                  </a:lnTo>
                  <a:lnTo>
                    <a:pt x="403" y="3214"/>
                  </a:lnTo>
                  <a:lnTo>
                    <a:pt x="403" y="3276"/>
                  </a:lnTo>
                  <a:lnTo>
                    <a:pt x="403" y="3338"/>
                  </a:lnTo>
                  <a:lnTo>
                    <a:pt x="401" y="3402"/>
                  </a:lnTo>
                  <a:lnTo>
                    <a:pt x="398" y="3468"/>
                  </a:lnTo>
                  <a:lnTo>
                    <a:pt x="395" y="3534"/>
                  </a:lnTo>
                  <a:lnTo>
                    <a:pt x="389" y="3603"/>
                  </a:lnTo>
                  <a:lnTo>
                    <a:pt x="383" y="3673"/>
                  </a:lnTo>
                  <a:lnTo>
                    <a:pt x="383" y="3673"/>
                  </a:lnTo>
                  <a:lnTo>
                    <a:pt x="377" y="3741"/>
                  </a:lnTo>
                  <a:lnTo>
                    <a:pt x="370" y="3805"/>
                  </a:lnTo>
                  <a:lnTo>
                    <a:pt x="355" y="3921"/>
                  </a:lnTo>
                  <a:lnTo>
                    <a:pt x="342" y="4022"/>
                  </a:lnTo>
                  <a:lnTo>
                    <a:pt x="337" y="4069"/>
                  </a:lnTo>
                  <a:lnTo>
                    <a:pt x="333" y="4114"/>
                  </a:lnTo>
                  <a:lnTo>
                    <a:pt x="331" y="4157"/>
                  </a:lnTo>
                  <a:lnTo>
                    <a:pt x="331" y="4200"/>
                  </a:lnTo>
                  <a:lnTo>
                    <a:pt x="334" y="4241"/>
                  </a:lnTo>
                  <a:lnTo>
                    <a:pt x="339" y="4283"/>
                  </a:lnTo>
                  <a:lnTo>
                    <a:pt x="346" y="4324"/>
                  </a:lnTo>
                  <a:lnTo>
                    <a:pt x="358" y="4368"/>
                  </a:lnTo>
                  <a:lnTo>
                    <a:pt x="371" y="4411"/>
                  </a:lnTo>
                  <a:lnTo>
                    <a:pt x="389" y="4457"/>
                  </a:lnTo>
                  <a:lnTo>
                    <a:pt x="389" y="4457"/>
                  </a:lnTo>
                  <a:lnTo>
                    <a:pt x="428" y="4547"/>
                  </a:lnTo>
                  <a:lnTo>
                    <a:pt x="461" y="4629"/>
                  </a:lnTo>
                  <a:lnTo>
                    <a:pt x="490" y="4706"/>
                  </a:lnTo>
                  <a:lnTo>
                    <a:pt x="513" y="4776"/>
                  </a:lnTo>
                  <a:lnTo>
                    <a:pt x="523" y="4809"/>
                  </a:lnTo>
                  <a:lnTo>
                    <a:pt x="532" y="4841"/>
                  </a:lnTo>
                  <a:lnTo>
                    <a:pt x="539" y="4871"/>
                  </a:lnTo>
                  <a:lnTo>
                    <a:pt x="545" y="4901"/>
                  </a:lnTo>
                  <a:lnTo>
                    <a:pt x="550" y="4929"/>
                  </a:lnTo>
                  <a:lnTo>
                    <a:pt x="553" y="4956"/>
                  </a:lnTo>
                  <a:lnTo>
                    <a:pt x="554" y="4982"/>
                  </a:lnTo>
                  <a:lnTo>
                    <a:pt x="554" y="5007"/>
                  </a:lnTo>
                  <a:lnTo>
                    <a:pt x="554" y="5007"/>
                  </a:lnTo>
                  <a:lnTo>
                    <a:pt x="554" y="5030"/>
                  </a:lnTo>
                  <a:lnTo>
                    <a:pt x="556" y="5049"/>
                  </a:lnTo>
                  <a:lnTo>
                    <a:pt x="559" y="5064"/>
                  </a:lnTo>
                  <a:lnTo>
                    <a:pt x="562" y="5076"/>
                  </a:lnTo>
                  <a:lnTo>
                    <a:pt x="566" y="5086"/>
                  </a:lnTo>
                  <a:lnTo>
                    <a:pt x="572" y="5095"/>
                  </a:lnTo>
                  <a:lnTo>
                    <a:pt x="581" y="5114"/>
                  </a:lnTo>
                  <a:lnTo>
                    <a:pt x="585" y="5125"/>
                  </a:lnTo>
                  <a:lnTo>
                    <a:pt x="590" y="5138"/>
                  </a:lnTo>
                  <a:lnTo>
                    <a:pt x="593" y="5153"/>
                  </a:lnTo>
                  <a:lnTo>
                    <a:pt x="594" y="5172"/>
                  </a:lnTo>
                  <a:lnTo>
                    <a:pt x="596" y="5196"/>
                  </a:lnTo>
                  <a:lnTo>
                    <a:pt x="594" y="5224"/>
                  </a:lnTo>
                  <a:lnTo>
                    <a:pt x="591" y="5260"/>
                  </a:lnTo>
                  <a:lnTo>
                    <a:pt x="585" y="5300"/>
                  </a:lnTo>
                  <a:lnTo>
                    <a:pt x="585" y="5300"/>
                  </a:lnTo>
                  <a:lnTo>
                    <a:pt x="573" y="5391"/>
                  </a:lnTo>
                  <a:lnTo>
                    <a:pt x="569" y="5435"/>
                  </a:lnTo>
                  <a:lnTo>
                    <a:pt x="564" y="5481"/>
                  </a:lnTo>
                  <a:lnTo>
                    <a:pt x="563" y="5526"/>
                  </a:lnTo>
                  <a:lnTo>
                    <a:pt x="560" y="5570"/>
                  </a:lnTo>
                  <a:lnTo>
                    <a:pt x="560" y="5615"/>
                  </a:lnTo>
                  <a:lnTo>
                    <a:pt x="560" y="5659"/>
                  </a:lnTo>
                  <a:lnTo>
                    <a:pt x="563" y="5702"/>
                  </a:lnTo>
                  <a:lnTo>
                    <a:pt x="566" y="5744"/>
                  </a:lnTo>
                  <a:lnTo>
                    <a:pt x="570" y="5786"/>
                  </a:lnTo>
                  <a:lnTo>
                    <a:pt x="576" y="5826"/>
                  </a:lnTo>
                  <a:lnTo>
                    <a:pt x="585" y="5864"/>
                  </a:lnTo>
                  <a:lnTo>
                    <a:pt x="594" y="5903"/>
                  </a:lnTo>
                  <a:lnTo>
                    <a:pt x="605" y="5939"/>
                  </a:lnTo>
                  <a:lnTo>
                    <a:pt x="618" y="5973"/>
                  </a:lnTo>
                  <a:lnTo>
                    <a:pt x="618" y="5973"/>
                  </a:lnTo>
                  <a:lnTo>
                    <a:pt x="633" y="6004"/>
                  </a:lnTo>
                  <a:lnTo>
                    <a:pt x="649" y="6034"/>
                  </a:lnTo>
                  <a:lnTo>
                    <a:pt x="667" y="6060"/>
                  </a:lnTo>
                  <a:lnTo>
                    <a:pt x="685" y="6086"/>
                  </a:lnTo>
                  <a:lnTo>
                    <a:pt x="703" y="6108"/>
                  </a:lnTo>
                  <a:lnTo>
                    <a:pt x="722" y="6127"/>
                  </a:lnTo>
                  <a:lnTo>
                    <a:pt x="740" y="6145"/>
                  </a:lnTo>
                  <a:lnTo>
                    <a:pt x="758" y="6160"/>
                  </a:lnTo>
                  <a:lnTo>
                    <a:pt x="774" y="6173"/>
                  </a:lnTo>
                  <a:lnTo>
                    <a:pt x="790" y="6185"/>
                  </a:lnTo>
                  <a:lnTo>
                    <a:pt x="815" y="6201"/>
                  </a:lnTo>
                  <a:lnTo>
                    <a:pt x="833" y="6212"/>
                  </a:lnTo>
                  <a:lnTo>
                    <a:pt x="841" y="6215"/>
                  </a:lnTo>
                  <a:lnTo>
                    <a:pt x="841" y="6215"/>
                  </a:lnTo>
                  <a:lnTo>
                    <a:pt x="853" y="6182"/>
                  </a:lnTo>
                  <a:lnTo>
                    <a:pt x="872" y="6139"/>
                  </a:lnTo>
                  <a:lnTo>
                    <a:pt x="897" y="6087"/>
                  </a:lnTo>
                  <a:lnTo>
                    <a:pt x="927" y="6028"/>
                  </a:lnTo>
                  <a:lnTo>
                    <a:pt x="997" y="5895"/>
                  </a:lnTo>
                  <a:lnTo>
                    <a:pt x="1075" y="5753"/>
                  </a:lnTo>
                  <a:lnTo>
                    <a:pt x="1154" y="5612"/>
                  </a:lnTo>
                  <a:lnTo>
                    <a:pt x="1227" y="5484"/>
                  </a:lnTo>
                  <a:lnTo>
                    <a:pt x="1323" y="5318"/>
                  </a:lnTo>
                  <a:lnTo>
                    <a:pt x="1323" y="5318"/>
                  </a:lnTo>
                  <a:lnTo>
                    <a:pt x="1310" y="5322"/>
                  </a:lnTo>
                  <a:lnTo>
                    <a:pt x="1292" y="5327"/>
                  </a:lnTo>
                  <a:lnTo>
                    <a:pt x="1271" y="5331"/>
                  </a:lnTo>
                  <a:lnTo>
                    <a:pt x="1259" y="5333"/>
                  </a:lnTo>
                  <a:lnTo>
                    <a:pt x="1246" y="5333"/>
                  </a:lnTo>
                  <a:lnTo>
                    <a:pt x="1246" y="5333"/>
                  </a:lnTo>
                  <a:lnTo>
                    <a:pt x="1230" y="5333"/>
                  </a:lnTo>
                  <a:lnTo>
                    <a:pt x="1213" y="5328"/>
                  </a:lnTo>
                  <a:lnTo>
                    <a:pt x="1197" y="5324"/>
                  </a:lnTo>
                  <a:lnTo>
                    <a:pt x="1182" y="5315"/>
                  </a:lnTo>
                  <a:lnTo>
                    <a:pt x="1182" y="5315"/>
                  </a:lnTo>
                  <a:lnTo>
                    <a:pt x="1172" y="5304"/>
                  </a:lnTo>
                  <a:lnTo>
                    <a:pt x="1163" y="5293"/>
                  </a:lnTo>
                  <a:lnTo>
                    <a:pt x="1154" y="5276"/>
                  </a:lnTo>
                  <a:lnTo>
                    <a:pt x="1147" y="5258"/>
                  </a:lnTo>
                  <a:lnTo>
                    <a:pt x="1139" y="5239"/>
                  </a:lnTo>
                  <a:lnTo>
                    <a:pt x="1133" y="5218"/>
                  </a:lnTo>
                  <a:lnTo>
                    <a:pt x="1121" y="5172"/>
                  </a:lnTo>
                  <a:lnTo>
                    <a:pt x="1111" y="5126"/>
                  </a:lnTo>
                  <a:lnTo>
                    <a:pt x="1101" y="5082"/>
                  </a:lnTo>
                  <a:lnTo>
                    <a:pt x="1096" y="5061"/>
                  </a:lnTo>
                  <a:lnTo>
                    <a:pt x="1089" y="5043"/>
                  </a:lnTo>
                  <a:lnTo>
                    <a:pt x="1083" y="5027"/>
                  </a:lnTo>
                  <a:lnTo>
                    <a:pt x="1075" y="5013"/>
                  </a:lnTo>
                  <a:lnTo>
                    <a:pt x="1075" y="5013"/>
                  </a:lnTo>
                  <a:lnTo>
                    <a:pt x="1068" y="5002"/>
                  </a:lnTo>
                  <a:lnTo>
                    <a:pt x="1063" y="4990"/>
                  </a:lnTo>
                  <a:lnTo>
                    <a:pt x="1059" y="4979"/>
                  </a:lnTo>
                  <a:lnTo>
                    <a:pt x="1058" y="4967"/>
                  </a:lnTo>
                  <a:lnTo>
                    <a:pt x="1056" y="4956"/>
                  </a:lnTo>
                  <a:lnTo>
                    <a:pt x="1056" y="4944"/>
                  </a:lnTo>
                  <a:lnTo>
                    <a:pt x="1058" y="4920"/>
                  </a:lnTo>
                  <a:lnTo>
                    <a:pt x="1062" y="4893"/>
                  </a:lnTo>
                  <a:lnTo>
                    <a:pt x="1066" y="4865"/>
                  </a:lnTo>
                  <a:lnTo>
                    <a:pt x="1072" y="4832"/>
                  </a:lnTo>
                  <a:lnTo>
                    <a:pt x="1075" y="4797"/>
                  </a:lnTo>
                  <a:lnTo>
                    <a:pt x="1075" y="4797"/>
                  </a:lnTo>
                  <a:lnTo>
                    <a:pt x="1075" y="4779"/>
                  </a:lnTo>
                  <a:lnTo>
                    <a:pt x="1075" y="4761"/>
                  </a:lnTo>
                  <a:lnTo>
                    <a:pt x="1074" y="4745"/>
                  </a:lnTo>
                  <a:lnTo>
                    <a:pt x="1071" y="4730"/>
                  </a:lnTo>
                  <a:lnTo>
                    <a:pt x="1063" y="4702"/>
                  </a:lnTo>
                  <a:lnTo>
                    <a:pt x="1053" y="4672"/>
                  </a:lnTo>
                  <a:lnTo>
                    <a:pt x="1043" y="4641"/>
                  </a:lnTo>
                  <a:lnTo>
                    <a:pt x="1031" y="4605"/>
                  </a:lnTo>
                  <a:lnTo>
                    <a:pt x="1020" y="4562"/>
                  </a:lnTo>
                  <a:lnTo>
                    <a:pt x="1014" y="4538"/>
                  </a:lnTo>
                  <a:lnTo>
                    <a:pt x="1010" y="4512"/>
                  </a:lnTo>
                  <a:lnTo>
                    <a:pt x="1010" y="4512"/>
                  </a:lnTo>
                  <a:lnTo>
                    <a:pt x="1003" y="4451"/>
                  </a:lnTo>
                  <a:lnTo>
                    <a:pt x="995" y="4379"/>
                  </a:lnTo>
                  <a:lnTo>
                    <a:pt x="989" y="4298"/>
                  </a:lnTo>
                  <a:lnTo>
                    <a:pt x="985" y="4209"/>
                  </a:lnTo>
                  <a:lnTo>
                    <a:pt x="974" y="4001"/>
                  </a:lnTo>
                  <a:lnTo>
                    <a:pt x="962" y="3759"/>
                  </a:lnTo>
                  <a:lnTo>
                    <a:pt x="962" y="3759"/>
                  </a:lnTo>
                  <a:lnTo>
                    <a:pt x="951" y="3542"/>
                  </a:lnTo>
                  <a:lnTo>
                    <a:pt x="937" y="3252"/>
                  </a:lnTo>
                  <a:lnTo>
                    <a:pt x="931" y="3091"/>
                  </a:lnTo>
                  <a:lnTo>
                    <a:pt x="925" y="2920"/>
                  </a:lnTo>
                  <a:lnTo>
                    <a:pt x="919" y="2746"/>
                  </a:lnTo>
                  <a:lnTo>
                    <a:pt x="916" y="2572"/>
                  </a:lnTo>
                  <a:close/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E9F6C331-32F4-C13F-D9D0-003116F0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2936"/>
              <a:ext cx="331" cy="1214"/>
            </a:xfrm>
            <a:custGeom>
              <a:avLst/>
              <a:gdLst>
                <a:gd name="T0" fmla="*/ 8 w 992"/>
                <a:gd name="T1" fmla="*/ 0 h 3643"/>
                <a:gd name="T2" fmla="*/ 26 w 992"/>
                <a:gd name="T3" fmla="*/ 66 h 3643"/>
                <a:gd name="T4" fmla="*/ 43 w 992"/>
                <a:gd name="T5" fmla="*/ 216 h 3643"/>
                <a:gd name="T6" fmla="*/ 67 w 992"/>
                <a:gd name="T7" fmla="*/ 520 h 3643"/>
                <a:gd name="T8" fmla="*/ 72 w 992"/>
                <a:gd name="T9" fmla="*/ 704 h 3643"/>
                <a:gd name="T10" fmla="*/ 67 w 992"/>
                <a:gd name="T11" fmla="*/ 896 h 3643"/>
                <a:gd name="T12" fmla="*/ 52 w 992"/>
                <a:gd name="T13" fmla="*/ 1101 h 3643"/>
                <a:gd name="T14" fmla="*/ 39 w 992"/>
                <a:gd name="T15" fmla="*/ 1233 h 3643"/>
                <a:gd name="T16" fmla="*/ 6 w 992"/>
                <a:gd name="T17" fmla="*/ 1497 h 3643"/>
                <a:gd name="T18" fmla="*/ 0 w 992"/>
                <a:gd name="T19" fmla="*/ 1628 h 3643"/>
                <a:gd name="T20" fmla="*/ 15 w 992"/>
                <a:gd name="T21" fmla="*/ 1752 h 3643"/>
                <a:gd name="T22" fmla="*/ 58 w 992"/>
                <a:gd name="T23" fmla="*/ 1885 h 3643"/>
                <a:gd name="T24" fmla="*/ 130 w 992"/>
                <a:gd name="T25" fmla="*/ 2057 h 3643"/>
                <a:gd name="T26" fmla="*/ 192 w 992"/>
                <a:gd name="T27" fmla="*/ 2237 h 3643"/>
                <a:gd name="T28" fmla="*/ 214 w 992"/>
                <a:gd name="T29" fmla="*/ 2329 h 3643"/>
                <a:gd name="T30" fmla="*/ 223 w 992"/>
                <a:gd name="T31" fmla="*/ 2410 h 3643"/>
                <a:gd name="T32" fmla="*/ 223 w 992"/>
                <a:gd name="T33" fmla="*/ 2458 h 3643"/>
                <a:gd name="T34" fmla="*/ 231 w 992"/>
                <a:gd name="T35" fmla="*/ 2504 h 3643"/>
                <a:gd name="T36" fmla="*/ 250 w 992"/>
                <a:gd name="T37" fmla="*/ 2542 h 3643"/>
                <a:gd name="T38" fmla="*/ 262 w 992"/>
                <a:gd name="T39" fmla="*/ 2581 h 3643"/>
                <a:gd name="T40" fmla="*/ 263 w 992"/>
                <a:gd name="T41" fmla="*/ 2652 h 3643"/>
                <a:gd name="T42" fmla="*/ 254 w 992"/>
                <a:gd name="T43" fmla="*/ 2728 h 3643"/>
                <a:gd name="T44" fmla="*/ 233 w 992"/>
                <a:gd name="T45" fmla="*/ 2909 h 3643"/>
                <a:gd name="T46" fmla="*/ 229 w 992"/>
                <a:gd name="T47" fmla="*/ 3043 h 3643"/>
                <a:gd name="T48" fmla="*/ 235 w 992"/>
                <a:gd name="T49" fmla="*/ 3172 h 3643"/>
                <a:gd name="T50" fmla="*/ 254 w 992"/>
                <a:gd name="T51" fmla="*/ 3292 h 3643"/>
                <a:gd name="T52" fmla="*/ 287 w 992"/>
                <a:gd name="T53" fmla="*/ 3401 h 3643"/>
                <a:gd name="T54" fmla="*/ 318 w 992"/>
                <a:gd name="T55" fmla="*/ 3462 h 3643"/>
                <a:gd name="T56" fmla="*/ 372 w 992"/>
                <a:gd name="T57" fmla="*/ 3536 h 3643"/>
                <a:gd name="T58" fmla="*/ 427 w 992"/>
                <a:gd name="T59" fmla="*/ 3588 h 3643"/>
                <a:gd name="T60" fmla="*/ 484 w 992"/>
                <a:gd name="T61" fmla="*/ 3629 h 3643"/>
                <a:gd name="T62" fmla="*/ 510 w 992"/>
                <a:gd name="T63" fmla="*/ 3643 h 3643"/>
                <a:gd name="T64" fmla="*/ 566 w 992"/>
                <a:gd name="T65" fmla="*/ 3515 h 3643"/>
                <a:gd name="T66" fmla="*/ 744 w 992"/>
                <a:gd name="T67" fmla="*/ 3181 h 3643"/>
                <a:gd name="T68" fmla="*/ 992 w 992"/>
                <a:gd name="T69" fmla="*/ 2746 h 3643"/>
                <a:gd name="T70" fmla="*/ 961 w 992"/>
                <a:gd name="T71" fmla="*/ 2755 h 3643"/>
                <a:gd name="T72" fmla="*/ 915 w 992"/>
                <a:gd name="T73" fmla="*/ 2761 h 3643"/>
                <a:gd name="T74" fmla="*/ 882 w 992"/>
                <a:gd name="T75" fmla="*/ 2756 h 3643"/>
                <a:gd name="T76" fmla="*/ 851 w 992"/>
                <a:gd name="T77" fmla="*/ 2743 h 3643"/>
                <a:gd name="T78" fmla="*/ 823 w 992"/>
                <a:gd name="T79" fmla="*/ 2704 h 3643"/>
                <a:gd name="T80" fmla="*/ 802 w 992"/>
                <a:gd name="T81" fmla="*/ 2646 h 3643"/>
                <a:gd name="T82" fmla="*/ 770 w 992"/>
                <a:gd name="T83" fmla="*/ 2510 h 3643"/>
                <a:gd name="T84" fmla="*/ 752 w 992"/>
                <a:gd name="T85" fmla="*/ 2455 h 3643"/>
                <a:gd name="T86" fmla="*/ 737 w 992"/>
                <a:gd name="T87" fmla="*/ 2430 h 3643"/>
                <a:gd name="T88" fmla="*/ 727 w 992"/>
                <a:gd name="T89" fmla="*/ 2395 h 3643"/>
                <a:gd name="T90" fmla="*/ 727 w 992"/>
                <a:gd name="T91" fmla="*/ 2348 h 3643"/>
                <a:gd name="T92" fmla="*/ 741 w 992"/>
                <a:gd name="T93" fmla="*/ 2260 h 3643"/>
                <a:gd name="T94" fmla="*/ 744 w 992"/>
                <a:gd name="T95" fmla="*/ 2207 h 3643"/>
                <a:gd name="T96" fmla="*/ 740 w 992"/>
                <a:gd name="T97" fmla="*/ 2158 h 3643"/>
                <a:gd name="T98" fmla="*/ 712 w 992"/>
                <a:gd name="T99" fmla="*/ 2069 h 3643"/>
                <a:gd name="T100" fmla="*/ 683 w 992"/>
                <a:gd name="T101" fmla="*/ 1966 h 3643"/>
                <a:gd name="T102" fmla="*/ 672 w 992"/>
                <a:gd name="T103" fmla="*/ 1879 h 3643"/>
                <a:gd name="T104" fmla="*/ 654 w 992"/>
                <a:gd name="T105" fmla="*/ 1637 h 3643"/>
                <a:gd name="T106" fmla="*/ 631 w 992"/>
                <a:gd name="T107" fmla="*/ 1187 h 3643"/>
                <a:gd name="T108" fmla="*/ 600 w 992"/>
                <a:gd name="T109" fmla="*/ 519 h 3643"/>
                <a:gd name="T110" fmla="*/ 585 w 992"/>
                <a:gd name="T111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2" h="3643">
                  <a:moveTo>
                    <a:pt x="585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4" y="21"/>
                  </a:lnTo>
                  <a:lnTo>
                    <a:pt x="20" y="42"/>
                  </a:lnTo>
                  <a:lnTo>
                    <a:pt x="26" y="6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43" y="216"/>
                  </a:lnTo>
                  <a:lnTo>
                    <a:pt x="55" y="339"/>
                  </a:lnTo>
                  <a:lnTo>
                    <a:pt x="64" y="459"/>
                  </a:lnTo>
                  <a:lnTo>
                    <a:pt x="67" y="520"/>
                  </a:lnTo>
                  <a:lnTo>
                    <a:pt x="70" y="581"/>
                  </a:lnTo>
                  <a:lnTo>
                    <a:pt x="72" y="642"/>
                  </a:lnTo>
                  <a:lnTo>
                    <a:pt x="72" y="704"/>
                  </a:lnTo>
                  <a:lnTo>
                    <a:pt x="72" y="766"/>
                  </a:lnTo>
                  <a:lnTo>
                    <a:pt x="70" y="830"/>
                  </a:lnTo>
                  <a:lnTo>
                    <a:pt x="67" y="896"/>
                  </a:lnTo>
                  <a:lnTo>
                    <a:pt x="64" y="962"/>
                  </a:lnTo>
                  <a:lnTo>
                    <a:pt x="58" y="1031"/>
                  </a:lnTo>
                  <a:lnTo>
                    <a:pt x="52" y="1101"/>
                  </a:lnTo>
                  <a:lnTo>
                    <a:pt x="52" y="1101"/>
                  </a:lnTo>
                  <a:lnTo>
                    <a:pt x="46" y="1169"/>
                  </a:lnTo>
                  <a:lnTo>
                    <a:pt x="39" y="1233"/>
                  </a:lnTo>
                  <a:lnTo>
                    <a:pt x="24" y="1349"/>
                  </a:lnTo>
                  <a:lnTo>
                    <a:pt x="11" y="1450"/>
                  </a:lnTo>
                  <a:lnTo>
                    <a:pt x="6" y="1497"/>
                  </a:lnTo>
                  <a:lnTo>
                    <a:pt x="2" y="1542"/>
                  </a:lnTo>
                  <a:lnTo>
                    <a:pt x="0" y="1585"/>
                  </a:lnTo>
                  <a:lnTo>
                    <a:pt x="0" y="1628"/>
                  </a:lnTo>
                  <a:lnTo>
                    <a:pt x="3" y="1669"/>
                  </a:lnTo>
                  <a:lnTo>
                    <a:pt x="8" y="1711"/>
                  </a:lnTo>
                  <a:lnTo>
                    <a:pt x="15" y="1752"/>
                  </a:lnTo>
                  <a:lnTo>
                    <a:pt x="27" y="1796"/>
                  </a:lnTo>
                  <a:lnTo>
                    <a:pt x="40" y="1839"/>
                  </a:lnTo>
                  <a:lnTo>
                    <a:pt x="58" y="1885"/>
                  </a:lnTo>
                  <a:lnTo>
                    <a:pt x="58" y="1885"/>
                  </a:lnTo>
                  <a:lnTo>
                    <a:pt x="97" y="1975"/>
                  </a:lnTo>
                  <a:lnTo>
                    <a:pt x="130" y="2057"/>
                  </a:lnTo>
                  <a:lnTo>
                    <a:pt x="159" y="2134"/>
                  </a:lnTo>
                  <a:lnTo>
                    <a:pt x="182" y="2204"/>
                  </a:lnTo>
                  <a:lnTo>
                    <a:pt x="192" y="2237"/>
                  </a:lnTo>
                  <a:lnTo>
                    <a:pt x="201" y="2269"/>
                  </a:lnTo>
                  <a:lnTo>
                    <a:pt x="208" y="2299"/>
                  </a:lnTo>
                  <a:lnTo>
                    <a:pt x="214" y="2329"/>
                  </a:lnTo>
                  <a:lnTo>
                    <a:pt x="219" y="2357"/>
                  </a:lnTo>
                  <a:lnTo>
                    <a:pt x="222" y="2384"/>
                  </a:lnTo>
                  <a:lnTo>
                    <a:pt x="223" y="2410"/>
                  </a:lnTo>
                  <a:lnTo>
                    <a:pt x="223" y="2435"/>
                  </a:lnTo>
                  <a:lnTo>
                    <a:pt x="223" y="2435"/>
                  </a:lnTo>
                  <a:lnTo>
                    <a:pt x="223" y="2458"/>
                  </a:lnTo>
                  <a:lnTo>
                    <a:pt x="225" y="2477"/>
                  </a:lnTo>
                  <a:lnTo>
                    <a:pt x="228" y="2492"/>
                  </a:lnTo>
                  <a:lnTo>
                    <a:pt x="231" y="2504"/>
                  </a:lnTo>
                  <a:lnTo>
                    <a:pt x="235" y="2514"/>
                  </a:lnTo>
                  <a:lnTo>
                    <a:pt x="241" y="2523"/>
                  </a:lnTo>
                  <a:lnTo>
                    <a:pt x="250" y="2542"/>
                  </a:lnTo>
                  <a:lnTo>
                    <a:pt x="254" y="2553"/>
                  </a:lnTo>
                  <a:lnTo>
                    <a:pt x="259" y="2566"/>
                  </a:lnTo>
                  <a:lnTo>
                    <a:pt x="262" y="2581"/>
                  </a:lnTo>
                  <a:lnTo>
                    <a:pt x="263" y="2600"/>
                  </a:lnTo>
                  <a:lnTo>
                    <a:pt x="265" y="2624"/>
                  </a:lnTo>
                  <a:lnTo>
                    <a:pt x="263" y="2652"/>
                  </a:lnTo>
                  <a:lnTo>
                    <a:pt x="260" y="2688"/>
                  </a:lnTo>
                  <a:lnTo>
                    <a:pt x="254" y="2728"/>
                  </a:lnTo>
                  <a:lnTo>
                    <a:pt x="254" y="2728"/>
                  </a:lnTo>
                  <a:lnTo>
                    <a:pt x="242" y="2819"/>
                  </a:lnTo>
                  <a:lnTo>
                    <a:pt x="238" y="2863"/>
                  </a:lnTo>
                  <a:lnTo>
                    <a:pt x="233" y="2909"/>
                  </a:lnTo>
                  <a:lnTo>
                    <a:pt x="232" y="2954"/>
                  </a:lnTo>
                  <a:lnTo>
                    <a:pt x="229" y="2998"/>
                  </a:lnTo>
                  <a:lnTo>
                    <a:pt x="229" y="3043"/>
                  </a:lnTo>
                  <a:lnTo>
                    <a:pt x="229" y="3087"/>
                  </a:lnTo>
                  <a:lnTo>
                    <a:pt x="232" y="3130"/>
                  </a:lnTo>
                  <a:lnTo>
                    <a:pt x="235" y="3172"/>
                  </a:lnTo>
                  <a:lnTo>
                    <a:pt x="239" y="3214"/>
                  </a:lnTo>
                  <a:lnTo>
                    <a:pt x="245" y="3254"/>
                  </a:lnTo>
                  <a:lnTo>
                    <a:pt x="254" y="3292"/>
                  </a:lnTo>
                  <a:lnTo>
                    <a:pt x="263" y="3331"/>
                  </a:lnTo>
                  <a:lnTo>
                    <a:pt x="274" y="3367"/>
                  </a:lnTo>
                  <a:lnTo>
                    <a:pt x="287" y="3401"/>
                  </a:lnTo>
                  <a:lnTo>
                    <a:pt x="287" y="3401"/>
                  </a:lnTo>
                  <a:lnTo>
                    <a:pt x="302" y="3432"/>
                  </a:lnTo>
                  <a:lnTo>
                    <a:pt x="318" y="3462"/>
                  </a:lnTo>
                  <a:lnTo>
                    <a:pt x="336" y="3488"/>
                  </a:lnTo>
                  <a:lnTo>
                    <a:pt x="354" y="3514"/>
                  </a:lnTo>
                  <a:lnTo>
                    <a:pt x="372" y="3536"/>
                  </a:lnTo>
                  <a:lnTo>
                    <a:pt x="391" y="3555"/>
                  </a:lnTo>
                  <a:lnTo>
                    <a:pt x="409" y="3573"/>
                  </a:lnTo>
                  <a:lnTo>
                    <a:pt x="427" y="3588"/>
                  </a:lnTo>
                  <a:lnTo>
                    <a:pt x="443" y="3601"/>
                  </a:lnTo>
                  <a:lnTo>
                    <a:pt x="459" y="3613"/>
                  </a:lnTo>
                  <a:lnTo>
                    <a:pt x="484" y="3629"/>
                  </a:lnTo>
                  <a:lnTo>
                    <a:pt x="502" y="3640"/>
                  </a:lnTo>
                  <a:lnTo>
                    <a:pt x="510" y="3643"/>
                  </a:lnTo>
                  <a:lnTo>
                    <a:pt x="510" y="3643"/>
                  </a:lnTo>
                  <a:lnTo>
                    <a:pt x="522" y="3610"/>
                  </a:lnTo>
                  <a:lnTo>
                    <a:pt x="541" y="3567"/>
                  </a:lnTo>
                  <a:lnTo>
                    <a:pt x="566" y="3515"/>
                  </a:lnTo>
                  <a:lnTo>
                    <a:pt x="596" y="3456"/>
                  </a:lnTo>
                  <a:lnTo>
                    <a:pt x="666" y="3323"/>
                  </a:lnTo>
                  <a:lnTo>
                    <a:pt x="744" y="3181"/>
                  </a:lnTo>
                  <a:lnTo>
                    <a:pt x="823" y="3040"/>
                  </a:lnTo>
                  <a:lnTo>
                    <a:pt x="896" y="2912"/>
                  </a:lnTo>
                  <a:lnTo>
                    <a:pt x="992" y="2746"/>
                  </a:lnTo>
                  <a:lnTo>
                    <a:pt x="992" y="2746"/>
                  </a:lnTo>
                  <a:lnTo>
                    <a:pt x="979" y="2750"/>
                  </a:lnTo>
                  <a:lnTo>
                    <a:pt x="961" y="2755"/>
                  </a:lnTo>
                  <a:lnTo>
                    <a:pt x="940" y="2759"/>
                  </a:lnTo>
                  <a:lnTo>
                    <a:pt x="928" y="2761"/>
                  </a:lnTo>
                  <a:lnTo>
                    <a:pt x="915" y="2761"/>
                  </a:lnTo>
                  <a:lnTo>
                    <a:pt x="915" y="2761"/>
                  </a:lnTo>
                  <a:lnTo>
                    <a:pt x="899" y="2761"/>
                  </a:lnTo>
                  <a:lnTo>
                    <a:pt x="882" y="2756"/>
                  </a:lnTo>
                  <a:lnTo>
                    <a:pt x="866" y="2752"/>
                  </a:lnTo>
                  <a:lnTo>
                    <a:pt x="851" y="2743"/>
                  </a:lnTo>
                  <a:lnTo>
                    <a:pt x="851" y="2743"/>
                  </a:lnTo>
                  <a:lnTo>
                    <a:pt x="841" y="2732"/>
                  </a:lnTo>
                  <a:lnTo>
                    <a:pt x="832" y="2721"/>
                  </a:lnTo>
                  <a:lnTo>
                    <a:pt x="823" y="2704"/>
                  </a:lnTo>
                  <a:lnTo>
                    <a:pt x="816" y="2686"/>
                  </a:lnTo>
                  <a:lnTo>
                    <a:pt x="808" y="2667"/>
                  </a:lnTo>
                  <a:lnTo>
                    <a:pt x="802" y="2646"/>
                  </a:lnTo>
                  <a:lnTo>
                    <a:pt x="790" y="2600"/>
                  </a:lnTo>
                  <a:lnTo>
                    <a:pt x="780" y="2554"/>
                  </a:lnTo>
                  <a:lnTo>
                    <a:pt x="770" y="2510"/>
                  </a:lnTo>
                  <a:lnTo>
                    <a:pt x="765" y="2489"/>
                  </a:lnTo>
                  <a:lnTo>
                    <a:pt x="758" y="2471"/>
                  </a:lnTo>
                  <a:lnTo>
                    <a:pt x="752" y="2455"/>
                  </a:lnTo>
                  <a:lnTo>
                    <a:pt x="744" y="2441"/>
                  </a:lnTo>
                  <a:lnTo>
                    <a:pt x="744" y="2441"/>
                  </a:lnTo>
                  <a:lnTo>
                    <a:pt x="737" y="2430"/>
                  </a:lnTo>
                  <a:lnTo>
                    <a:pt x="732" y="2418"/>
                  </a:lnTo>
                  <a:lnTo>
                    <a:pt x="728" y="2407"/>
                  </a:lnTo>
                  <a:lnTo>
                    <a:pt x="727" y="2395"/>
                  </a:lnTo>
                  <a:lnTo>
                    <a:pt x="725" y="2384"/>
                  </a:lnTo>
                  <a:lnTo>
                    <a:pt x="725" y="2372"/>
                  </a:lnTo>
                  <a:lnTo>
                    <a:pt x="727" y="2348"/>
                  </a:lnTo>
                  <a:lnTo>
                    <a:pt x="731" y="2321"/>
                  </a:lnTo>
                  <a:lnTo>
                    <a:pt x="735" y="2293"/>
                  </a:lnTo>
                  <a:lnTo>
                    <a:pt x="741" y="2260"/>
                  </a:lnTo>
                  <a:lnTo>
                    <a:pt x="744" y="2225"/>
                  </a:lnTo>
                  <a:lnTo>
                    <a:pt x="744" y="2225"/>
                  </a:lnTo>
                  <a:lnTo>
                    <a:pt x="744" y="2207"/>
                  </a:lnTo>
                  <a:lnTo>
                    <a:pt x="744" y="2189"/>
                  </a:lnTo>
                  <a:lnTo>
                    <a:pt x="743" y="2173"/>
                  </a:lnTo>
                  <a:lnTo>
                    <a:pt x="740" y="2158"/>
                  </a:lnTo>
                  <a:lnTo>
                    <a:pt x="732" y="2130"/>
                  </a:lnTo>
                  <a:lnTo>
                    <a:pt x="722" y="2100"/>
                  </a:lnTo>
                  <a:lnTo>
                    <a:pt x="712" y="2069"/>
                  </a:lnTo>
                  <a:lnTo>
                    <a:pt x="700" y="2033"/>
                  </a:lnTo>
                  <a:lnTo>
                    <a:pt x="689" y="1990"/>
                  </a:lnTo>
                  <a:lnTo>
                    <a:pt x="683" y="1966"/>
                  </a:lnTo>
                  <a:lnTo>
                    <a:pt x="679" y="1940"/>
                  </a:lnTo>
                  <a:lnTo>
                    <a:pt x="679" y="1940"/>
                  </a:lnTo>
                  <a:lnTo>
                    <a:pt x="672" y="1879"/>
                  </a:lnTo>
                  <a:lnTo>
                    <a:pt x="664" y="1807"/>
                  </a:lnTo>
                  <a:lnTo>
                    <a:pt x="658" y="1726"/>
                  </a:lnTo>
                  <a:lnTo>
                    <a:pt x="654" y="1637"/>
                  </a:lnTo>
                  <a:lnTo>
                    <a:pt x="643" y="1429"/>
                  </a:lnTo>
                  <a:lnTo>
                    <a:pt x="631" y="1187"/>
                  </a:lnTo>
                  <a:lnTo>
                    <a:pt x="631" y="1187"/>
                  </a:lnTo>
                  <a:lnTo>
                    <a:pt x="620" y="970"/>
                  </a:lnTo>
                  <a:lnTo>
                    <a:pt x="606" y="680"/>
                  </a:lnTo>
                  <a:lnTo>
                    <a:pt x="600" y="519"/>
                  </a:lnTo>
                  <a:lnTo>
                    <a:pt x="594" y="348"/>
                  </a:lnTo>
                  <a:lnTo>
                    <a:pt x="588" y="174"/>
                  </a:lnTo>
                  <a:lnTo>
                    <a:pt x="5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198811D8-8D68-6F9C-F0BF-AB770DD7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9"/>
              <a:ext cx="407" cy="679"/>
            </a:xfrm>
            <a:custGeom>
              <a:avLst/>
              <a:gdLst>
                <a:gd name="T0" fmla="*/ 334 w 1222"/>
                <a:gd name="T1" fmla="*/ 0 h 2038"/>
                <a:gd name="T2" fmla="*/ 288 w 1222"/>
                <a:gd name="T3" fmla="*/ 91 h 2038"/>
                <a:gd name="T4" fmla="*/ 233 w 1222"/>
                <a:gd name="T5" fmla="*/ 213 h 2038"/>
                <a:gd name="T6" fmla="*/ 195 w 1222"/>
                <a:gd name="T7" fmla="*/ 308 h 2038"/>
                <a:gd name="T8" fmla="*/ 162 w 1222"/>
                <a:gd name="T9" fmla="*/ 409 h 2038"/>
                <a:gd name="T10" fmla="*/ 137 w 1222"/>
                <a:gd name="T11" fmla="*/ 507 h 2038"/>
                <a:gd name="T12" fmla="*/ 128 w 1222"/>
                <a:gd name="T13" fmla="*/ 575 h 2038"/>
                <a:gd name="T14" fmla="*/ 126 w 1222"/>
                <a:gd name="T15" fmla="*/ 618 h 2038"/>
                <a:gd name="T16" fmla="*/ 128 w 1222"/>
                <a:gd name="T17" fmla="*/ 637 h 2038"/>
                <a:gd name="T18" fmla="*/ 138 w 1222"/>
                <a:gd name="T19" fmla="*/ 678 h 2038"/>
                <a:gd name="T20" fmla="*/ 156 w 1222"/>
                <a:gd name="T21" fmla="*/ 718 h 2038"/>
                <a:gd name="T22" fmla="*/ 180 w 1222"/>
                <a:gd name="T23" fmla="*/ 755 h 2038"/>
                <a:gd name="T24" fmla="*/ 211 w 1222"/>
                <a:gd name="T25" fmla="*/ 792 h 2038"/>
                <a:gd name="T26" fmla="*/ 285 w 1222"/>
                <a:gd name="T27" fmla="*/ 865 h 2038"/>
                <a:gd name="T28" fmla="*/ 406 w 1222"/>
                <a:gd name="T29" fmla="*/ 976 h 2038"/>
                <a:gd name="T30" fmla="*/ 462 w 1222"/>
                <a:gd name="T31" fmla="*/ 1034 h 2038"/>
                <a:gd name="T32" fmla="*/ 493 w 1222"/>
                <a:gd name="T33" fmla="*/ 1076 h 2038"/>
                <a:gd name="T34" fmla="*/ 520 w 1222"/>
                <a:gd name="T35" fmla="*/ 1119 h 2038"/>
                <a:gd name="T36" fmla="*/ 539 w 1222"/>
                <a:gd name="T37" fmla="*/ 1165 h 2038"/>
                <a:gd name="T38" fmla="*/ 551 w 1222"/>
                <a:gd name="T39" fmla="*/ 1214 h 2038"/>
                <a:gd name="T40" fmla="*/ 553 w 1222"/>
                <a:gd name="T41" fmla="*/ 1264 h 2038"/>
                <a:gd name="T42" fmla="*/ 550 w 1222"/>
                <a:gd name="T43" fmla="*/ 1291 h 2038"/>
                <a:gd name="T44" fmla="*/ 541 w 1222"/>
                <a:gd name="T45" fmla="*/ 1332 h 2038"/>
                <a:gd name="T46" fmla="*/ 523 w 1222"/>
                <a:gd name="T47" fmla="*/ 1375 h 2038"/>
                <a:gd name="T48" fmla="*/ 501 w 1222"/>
                <a:gd name="T49" fmla="*/ 1419 h 2038"/>
                <a:gd name="T50" fmla="*/ 440 w 1222"/>
                <a:gd name="T51" fmla="*/ 1512 h 2038"/>
                <a:gd name="T52" fmla="*/ 366 w 1222"/>
                <a:gd name="T53" fmla="*/ 1609 h 2038"/>
                <a:gd name="T54" fmla="*/ 238 w 1222"/>
                <a:gd name="T55" fmla="*/ 1757 h 2038"/>
                <a:gd name="T56" fmla="*/ 109 w 1222"/>
                <a:gd name="T57" fmla="*/ 1901 h 2038"/>
                <a:gd name="T58" fmla="*/ 33 w 1222"/>
                <a:gd name="T59" fmla="*/ 1993 h 2038"/>
                <a:gd name="T60" fmla="*/ 921 w 1222"/>
                <a:gd name="T61" fmla="*/ 2038 h 2038"/>
                <a:gd name="T62" fmla="*/ 927 w 1222"/>
                <a:gd name="T63" fmla="*/ 1929 h 2038"/>
                <a:gd name="T64" fmla="*/ 933 w 1222"/>
                <a:gd name="T65" fmla="*/ 1864 h 2038"/>
                <a:gd name="T66" fmla="*/ 952 w 1222"/>
                <a:gd name="T67" fmla="*/ 1744 h 2038"/>
                <a:gd name="T68" fmla="*/ 965 w 1222"/>
                <a:gd name="T69" fmla="*/ 1687 h 2038"/>
                <a:gd name="T70" fmla="*/ 995 w 1222"/>
                <a:gd name="T71" fmla="*/ 1589 h 2038"/>
                <a:gd name="T72" fmla="*/ 1028 w 1222"/>
                <a:gd name="T73" fmla="*/ 1503 h 2038"/>
                <a:gd name="T74" fmla="*/ 1065 w 1222"/>
                <a:gd name="T75" fmla="*/ 1429 h 2038"/>
                <a:gd name="T76" fmla="*/ 1102 w 1222"/>
                <a:gd name="T77" fmla="*/ 1365 h 2038"/>
                <a:gd name="T78" fmla="*/ 1139 w 1222"/>
                <a:gd name="T79" fmla="*/ 1312 h 2038"/>
                <a:gd name="T80" fmla="*/ 1172 w 1222"/>
                <a:gd name="T81" fmla="*/ 1270 h 2038"/>
                <a:gd name="T82" fmla="*/ 1222 w 1222"/>
                <a:gd name="T83" fmla="*/ 1217 h 2038"/>
                <a:gd name="T84" fmla="*/ 1126 w 1222"/>
                <a:gd name="T85" fmla="*/ 826 h 2038"/>
                <a:gd name="T86" fmla="*/ 1126 w 1222"/>
                <a:gd name="T87" fmla="*/ 826 h 2038"/>
                <a:gd name="T88" fmla="*/ 1017 w 1222"/>
                <a:gd name="T89" fmla="*/ 790 h 2038"/>
                <a:gd name="T90" fmla="*/ 867 w 1222"/>
                <a:gd name="T91" fmla="*/ 737 h 2038"/>
                <a:gd name="T92" fmla="*/ 704 w 1222"/>
                <a:gd name="T93" fmla="*/ 670 h 2038"/>
                <a:gd name="T94" fmla="*/ 630 w 1222"/>
                <a:gd name="T95" fmla="*/ 635 h 2038"/>
                <a:gd name="T96" fmla="*/ 564 w 1222"/>
                <a:gd name="T97" fmla="*/ 599 h 2038"/>
                <a:gd name="T98" fmla="*/ 508 w 1222"/>
                <a:gd name="T99" fmla="*/ 565 h 2038"/>
                <a:gd name="T100" fmla="*/ 459 w 1222"/>
                <a:gd name="T101" fmla="*/ 529 h 2038"/>
                <a:gd name="T102" fmla="*/ 417 w 1222"/>
                <a:gd name="T103" fmla="*/ 489 h 2038"/>
                <a:gd name="T104" fmla="*/ 385 w 1222"/>
                <a:gd name="T105" fmla="*/ 441 h 2038"/>
                <a:gd name="T106" fmla="*/ 358 w 1222"/>
                <a:gd name="T107" fmla="*/ 387 h 2038"/>
                <a:gd name="T108" fmla="*/ 339 w 1222"/>
                <a:gd name="T109" fmla="*/ 318 h 2038"/>
                <a:gd name="T110" fmla="*/ 327 w 1222"/>
                <a:gd name="T111" fmla="*/ 238 h 2038"/>
                <a:gd name="T112" fmla="*/ 325 w 1222"/>
                <a:gd name="T113" fmla="*/ 214 h 2038"/>
                <a:gd name="T114" fmla="*/ 325 w 1222"/>
                <a:gd name="T115" fmla="*/ 131 h 2038"/>
                <a:gd name="T116" fmla="*/ 334 w 1222"/>
                <a:gd name="T11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2" h="2038"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116">
              <a:extLst>
                <a:ext uri="{FF2B5EF4-FFF2-40B4-BE49-F238E27FC236}">
                  <a16:creationId xmlns:a16="http://schemas.microsoft.com/office/drawing/2014/main" id="{E5EDE9B2-0CF9-4CA9-EFEB-DB3418D2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17">
              <a:extLst>
                <a:ext uri="{FF2B5EF4-FFF2-40B4-BE49-F238E27FC236}">
                  <a16:creationId xmlns:a16="http://schemas.microsoft.com/office/drawing/2014/main" id="{6883251A-3069-9981-C833-141B68E1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18">
              <a:extLst>
                <a:ext uri="{FF2B5EF4-FFF2-40B4-BE49-F238E27FC236}">
                  <a16:creationId xmlns:a16="http://schemas.microsoft.com/office/drawing/2014/main" id="{7F55F55E-6F6A-3D80-B69A-65DAC036E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119">
              <a:extLst>
                <a:ext uri="{FF2B5EF4-FFF2-40B4-BE49-F238E27FC236}">
                  <a16:creationId xmlns:a16="http://schemas.microsoft.com/office/drawing/2014/main" id="{810D0F4D-117D-219C-5FB9-93FFFEBE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B32D9386-F885-AE00-FE01-ED87C5134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1">
              <a:extLst>
                <a:ext uri="{FF2B5EF4-FFF2-40B4-BE49-F238E27FC236}">
                  <a16:creationId xmlns:a16="http://schemas.microsoft.com/office/drawing/2014/main" id="{07B121CA-275C-E4FB-CD68-838426337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22">
              <a:extLst>
                <a:ext uri="{FF2B5EF4-FFF2-40B4-BE49-F238E27FC236}">
                  <a16:creationId xmlns:a16="http://schemas.microsoft.com/office/drawing/2014/main" id="{F732A878-83B5-03D9-2802-74098EDD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123">
              <a:extLst>
                <a:ext uri="{FF2B5EF4-FFF2-40B4-BE49-F238E27FC236}">
                  <a16:creationId xmlns:a16="http://schemas.microsoft.com/office/drawing/2014/main" id="{CDE8FB7F-58B0-B51E-1F24-53E683472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124">
              <a:extLst>
                <a:ext uri="{FF2B5EF4-FFF2-40B4-BE49-F238E27FC236}">
                  <a16:creationId xmlns:a16="http://schemas.microsoft.com/office/drawing/2014/main" id="{ADAEE511-0E88-4DFF-E948-F2AC44230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125">
              <a:extLst>
                <a:ext uri="{FF2B5EF4-FFF2-40B4-BE49-F238E27FC236}">
                  <a16:creationId xmlns:a16="http://schemas.microsoft.com/office/drawing/2014/main" id="{62916E3D-B835-587E-ECD1-A22E5E296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F9471408-B8AE-5768-6EDE-BB660EA8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887"/>
              <a:ext cx="540" cy="49"/>
            </a:xfrm>
            <a:custGeom>
              <a:avLst/>
              <a:gdLst>
                <a:gd name="T0" fmla="*/ 436 w 1620"/>
                <a:gd name="T1" fmla="*/ 0 h 147"/>
                <a:gd name="T2" fmla="*/ 436 w 1620"/>
                <a:gd name="T3" fmla="*/ 0 h 147"/>
                <a:gd name="T4" fmla="*/ 404 w 1620"/>
                <a:gd name="T5" fmla="*/ 2 h 147"/>
                <a:gd name="T6" fmla="*/ 375 w 1620"/>
                <a:gd name="T7" fmla="*/ 3 h 147"/>
                <a:gd name="T8" fmla="*/ 375 w 1620"/>
                <a:gd name="T9" fmla="*/ 3 h 147"/>
                <a:gd name="T10" fmla="*/ 335 w 1620"/>
                <a:gd name="T11" fmla="*/ 6 h 147"/>
                <a:gd name="T12" fmla="*/ 298 w 1620"/>
                <a:gd name="T13" fmla="*/ 11 h 147"/>
                <a:gd name="T14" fmla="*/ 263 w 1620"/>
                <a:gd name="T15" fmla="*/ 17 h 147"/>
                <a:gd name="T16" fmla="*/ 228 w 1620"/>
                <a:gd name="T17" fmla="*/ 23 h 147"/>
                <a:gd name="T18" fmla="*/ 168 w 1620"/>
                <a:gd name="T19" fmla="*/ 36 h 147"/>
                <a:gd name="T20" fmla="*/ 114 w 1620"/>
                <a:gd name="T21" fmla="*/ 49 h 147"/>
                <a:gd name="T22" fmla="*/ 71 w 1620"/>
                <a:gd name="T23" fmla="*/ 63 h 147"/>
                <a:gd name="T24" fmla="*/ 37 w 1620"/>
                <a:gd name="T25" fmla="*/ 75 h 147"/>
                <a:gd name="T26" fmla="*/ 3 w 1620"/>
                <a:gd name="T27" fmla="*/ 88 h 147"/>
                <a:gd name="T28" fmla="*/ 3 w 1620"/>
                <a:gd name="T29" fmla="*/ 88 h 147"/>
                <a:gd name="T30" fmla="*/ 1 w 1620"/>
                <a:gd name="T31" fmla="*/ 95 h 147"/>
                <a:gd name="T32" fmla="*/ 1 w 1620"/>
                <a:gd name="T33" fmla="*/ 95 h 147"/>
                <a:gd name="T34" fmla="*/ 0 w 1620"/>
                <a:gd name="T35" fmla="*/ 147 h 147"/>
                <a:gd name="T36" fmla="*/ 1610 w 1620"/>
                <a:gd name="T37" fmla="*/ 147 h 147"/>
                <a:gd name="T38" fmla="*/ 1610 w 1620"/>
                <a:gd name="T39" fmla="*/ 147 h 147"/>
                <a:gd name="T40" fmla="*/ 1611 w 1620"/>
                <a:gd name="T41" fmla="*/ 146 h 147"/>
                <a:gd name="T42" fmla="*/ 1611 w 1620"/>
                <a:gd name="T43" fmla="*/ 146 h 147"/>
                <a:gd name="T44" fmla="*/ 1614 w 1620"/>
                <a:gd name="T45" fmla="*/ 138 h 147"/>
                <a:gd name="T46" fmla="*/ 1614 w 1620"/>
                <a:gd name="T47" fmla="*/ 138 h 147"/>
                <a:gd name="T48" fmla="*/ 1618 w 1620"/>
                <a:gd name="T49" fmla="*/ 115 h 147"/>
                <a:gd name="T50" fmla="*/ 1620 w 1620"/>
                <a:gd name="T51" fmla="*/ 89 h 147"/>
                <a:gd name="T52" fmla="*/ 1620 w 1620"/>
                <a:gd name="T53" fmla="*/ 89 h 147"/>
                <a:gd name="T54" fmla="*/ 1578 w 1620"/>
                <a:gd name="T55" fmla="*/ 89 h 147"/>
                <a:gd name="T56" fmla="*/ 1483 w 1620"/>
                <a:gd name="T57" fmla="*/ 91 h 147"/>
                <a:gd name="T58" fmla="*/ 1483 w 1620"/>
                <a:gd name="T59" fmla="*/ 91 h 147"/>
                <a:gd name="T60" fmla="*/ 1320 w 1620"/>
                <a:gd name="T61" fmla="*/ 89 h 147"/>
                <a:gd name="T62" fmla="*/ 1320 w 1620"/>
                <a:gd name="T63" fmla="*/ 89 h 147"/>
                <a:gd name="T64" fmla="*/ 1284 w 1620"/>
                <a:gd name="T65" fmla="*/ 88 h 147"/>
                <a:gd name="T66" fmla="*/ 1243 w 1620"/>
                <a:gd name="T67" fmla="*/ 85 h 147"/>
                <a:gd name="T68" fmla="*/ 1143 w 1620"/>
                <a:gd name="T69" fmla="*/ 75 h 147"/>
                <a:gd name="T70" fmla="*/ 1030 w 1620"/>
                <a:gd name="T71" fmla="*/ 60 h 147"/>
                <a:gd name="T72" fmla="*/ 907 w 1620"/>
                <a:gd name="T73" fmla="*/ 43 h 147"/>
                <a:gd name="T74" fmla="*/ 779 w 1620"/>
                <a:gd name="T75" fmla="*/ 28 h 147"/>
                <a:gd name="T76" fmla="*/ 655 w 1620"/>
                <a:gd name="T77" fmla="*/ 14 h 147"/>
                <a:gd name="T78" fmla="*/ 595 w 1620"/>
                <a:gd name="T79" fmla="*/ 9 h 147"/>
                <a:gd name="T80" fmla="*/ 539 w 1620"/>
                <a:gd name="T81" fmla="*/ 5 h 147"/>
                <a:gd name="T82" fmla="*/ 485 w 1620"/>
                <a:gd name="T83" fmla="*/ 2 h 147"/>
                <a:gd name="T84" fmla="*/ 436 w 1620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0" h="147">
                  <a:moveTo>
                    <a:pt x="436" y="0"/>
                  </a:moveTo>
                  <a:lnTo>
                    <a:pt x="436" y="0"/>
                  </a:lnTo>
                  <a:lnTo>
                    <a:pt x="404" y="2"/>
                  </a:lnTo>
                  <a:lnTo>
                    <a:pt x="375" y="3"/>
                  </a:lnTo>
                  <a:lnTo>
                    <a:pt x="375" y="3"/>
                  </a:lnTo>
                  <a:lnTo>
                    <a:pt x="335" y="6"/>
                  </a:lnTo>
                  <a:lnTo>
                    <a:pt x="298" y="11"/>
                  </a:lnTo>
                  <a:lnTo>
                    <a:pt x="263" y="17"/>
                  </a:lnTo>
                  <a:lnTo>
                    <a:pt x="228" y="23"/>
                  </a:lnTo>
                  <a:lnTo>
                    <a:pt x="168" y="36"/>
                  </a:lnTo>
                  <a:lnTo>
                    <a:pt x="114" y="49"/>
                  </a:lnTo>
                  <a:lnTo>
                    <a:pt x="71" y="63"/>
                  </a:lnTo>
                  <a:lnTo>
                    <a:pt x="37" y="75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147"/>
                  </a:lnTo>
                  <a:lnTo>
                    <a:pt x="1610" y="147"/>
                  </a:lnTo>
                  <a:lnTo>
                    <a:pt x="1610" y="147"/>
                  </a:lnTo>
                  <a:lnTo>
                    <a:pt x="1611" y="146"/>
                  </a:lnTo>
                  <a:lnTo>
                    <a:pt x="1611" y="146"/>
                  </a:lnTo>
                  <a:lnTo>
                    <a:pt x="1614" y="138"/>
                  </a:lnTo>
                  <a:lnTo>
                    <a:pt x="1614" y="138"/>
                  </a:lnTo>
                  <a:lnTo>
                    <a:pt x="1618" y="115"/>
                  </a:lnTo>
                  <a:lnTo>
                    <a:pt x="1620" y="89"/>
                  </a:lnTo>
                  <a:lnTo>
                    <a:pt x="1620" y="89"/>
                  </a:lnTo>
                  <a:lnTo>
                    <a:pt x="1578" y="89"/>
                  </a:lnTo>
                  <a:lnTo>
                    <a:pt x="1483" y="91"/>
                  </a:lnTo>
                  <a:lnTo>
                    <a:pt x="1483" y="91"/>
                  </a:lnTo>
                  <a:lnTo>
                    <a:pt x="1320" y="89"/>
                  </a:lnTo>
                  <a:lnTo>
                    <a:pt x="1320" y="89"/>
                  </a:lnTo>
                  <a:lnTo>
                    <a:pt x="1284" y="88"/>
                  </a:lnTo>
                  <a:lnTo>
                    <a:pt x="1243" y="85"/>
                  </a:lnTo>
                  <a:lnTo>
                    <a:pt x="1143" y="75"/>
                  </a:lnTo>
                  <a:lnTo>
                    <a:pt x="1030" y="60"/>
                  </a:lnTo>
                  <a:lnTo>
                    <a:pt x="907" y="43"/>
                  </a:lnTo>
                  <a:lnTo>
                    <a:pt x="779" y="28"/>
                  </a:lnTo>
                  <a:lnTo>
                    <a:pt x="655" y="14"/>
                  </a:lnTo>
                  <a:lnTo>
                    <a:pt x="595" y="9"/>
                  </a:lnTo>
                  <a:lnTo>
                    <a:pt x="539" y="5"/>
                  </a:lnTo>
                  <a:lnTo>
                    <a:pt x="485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128">
              <a:extLst>
                <a:ext uri="{FF2B5EF4-FFF2-40B4-BE49-F238E27FC236}">
                  <a16:creationId xmlns:a16="http://schemas.microsoft.com/office/drawing/2014/main" id="{E39FA4AB-A4B2-A667-1A1D-CE2CFA30D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" y="2486"/>
              <a:ext cx="1155" cy="477"/>
            </a:xfrm>
            <a:custGeom>
              <a:avLst/>
              <a:gdLst>
                <a:gd name="T0" fmla="*/ 2963 w 3466"/>
                <a:gd name="T1" fmla="*/ 1350 h 1433"/>
                <a:gd name="T2" fmla="*/ 2962 w 3466"/>
                <a:gd name="T3" fmla="*/ 1351 h 1433"/>
                <a:gd name="T4" fmla="*/ 2962 w 3466"/>
                <a:gd name="T5" fmla="*/ 1354 h 1433"/>
                <a:gd name="T6" fmla="*/ 1353 w 3466"/>
                <a:gd name="T7" fmla="*/ 1299 h 1433"/>
                <a:gd name="T8" fmla="*/ 1343 w 3466"/>
                <a:gd name="T9" fmla="*/ 1374 h 1433"/>
                <a:gd name="T10" fmla="*/ 1344 w 3466"/>
                <a:gd name="T11" fmla="*/ 1420 h 1433"/>
                <a:gd name="T12" fmla="*/ 1352 w 3466"/>
                <a:gd name="T13" fmla="*/ 1351 h 1433"/>
                <a:gd name="T14" fmla="*/ 3466 w 3466"/>
                <a:gd name="T15" fmla="*/ 0 h 1433"/>
                <a:gd name="T16" fmla="*/ 101 w 3466"/>
                <a:gd name="T17" fmla="*/ 7 h 1433"/>
                <a:gd name="T18" fmla="*/ 43 w 3466"/>
                <a:gd name="T19" fmla="*/ 68 h 1433"/>
                <a:gd name="T20" fmla="*/ 0 w 3466"/>
                <a:gd name="T21" fmla="*/ 123 h 1433"/>
                <a:gd name="T22" fmla="*/ 234 w 3466"/>
                <a:gd name="T23" fmla="*/ 92 h 1433"/>
                <a:gd name="T24" fmla="*/ 511 w 3466"/>
                <a:gd name="T25" fmla="*/ 67 h 1433"/>
                <a:gd name="T26" fmla="*/ 683 w 3466"/>
                <a:gd name="T27" fmla="*/ 61 h 1433"/>
                <a:gd name="T28" fmla="*/ 765 w 3466"/>
                <a:gd name="T29" fmla="*/ 64 h 1433"/>
                <a:gd name="T30" fmla="*/ 875 w 3466"/>
                <a:gd name="T31" fmla="*/ 74 h 1433"/>
                <a:gd name="T32" fmla="*/ 960 w 3466"/>
                <a:gd name="T33" fmla="*/ 95 h 1433"/>
                <a:gd name="T34" fmla="*/ 1003 w 3466"/>
                <a:gd name="T35" fmla="*/ 114 h 1433"/>
                <a:gd name="T36" fmla="*/ 1096 w 3466"/>
                <a:gd name="T37" fmla="*/ 169 h 1433"/>
                <a:gd name="T38" fmla="*/ 1237 w 3466"/>
                <a:gd name="T39" fmla="*/ 285 h 1433"/>
                <a:gd name="T40" fmla="*/ 1325 w 3466"/>
                <a:gd name="T41" fmla="*/ 380 h 1433"/>
                <a:gd name="T42" fmla="*/ 1381 w 3466"/>
                <a:gd name="T43" fmla="*/ 456 h 1433"/>
                <a:gd name="T44" fmla="*/ 1429 w 3466"/>
                <a:gd name="T45" fmla="*/ 535 h 1433"/>
                <a:gd name="T46" fmla="*/ 1463 w 3466"/>
                <a:gd name="T47" fmla="*/ 616 h 1433"/>
                <a:gd name="T48" fmla="*/ 1482 w 3466"/>
                <a:gd name="T49" fmla="*/ 696 h 1433"/>
                <a:gd name="T50" fmla="*/ 1485 w 3466"/>
                <a:gd name="T51" fmla="*/ 777 h 1433"/>
                <a:gd name="T52" fmla="*/ 1468 w 3466"/>
                <a:gd name="T53" fmla="*/ 867 h 1433"/>
                <a:gd name="T54" fmla="*/ 1416 w 3466"/>
                <a:gd name="T55" fmla="*/ 1063 h 1433"/>
                <a:gd name="T56" fmla="*/ 1355 w 3466"/>
                <a:gd name="T57" fmla="*/ 1292 h 1433"/>
                <a:gd name="T58" fmla="*/ 1423 w 3466"/>
                <a:gd name="T59" fmla="*/ 1267 h 1433"/>
                <a:gd name="T60" fmla="*/ 1580 w 3466"/>
                <a:gd name="T61" fmla="*/ 1227 h 1433"/>
                <a:gd name="T62" fmla="*/ 1687 w 3466"/>
                <a:gd name="T63" fmla="*/ 1210 h 1433"/>
                <a:gd name="T64" fmla="*/ 1756 w 3466"/>
                <a:gd name="T65" fmla="*/ 1206 h 1433"/>
                <a:gd name="T66" fmla="*/ 1837 w 3466"/>
                <a:gd name="T67" fmla="*/ 1206 h 1433"/>
                <a:gd name="T68" fmla="*/ 2007 w 3466"/>
                <a:gd name="T69" fmla="*/ 1218 h 1433"/>
                <a:gd name="T70" fmla="*/ 2382 w 3466"/>
                <a:gd name="T71" fmla="*/ 1264 h 1433"/>
                <a:gd name="T72" fmla="*/ 2636 w 3466"/>
                <a:gd name="T73" fmla="*/ 1292 h 1433"/>
                <a:gd name="T74" fmla="*/ 2835 w 3466"/>
                <a:gd name="T75" fmla="*/ 1295 h 1433"/>
                <a:gd name="T76" fmla="*/ 2972 w 3466"/>
                <a:gd name="T77" fmla="*/ 1293 h 1433"/>
                <a:gd name="T78" fmla="*/ 2969 w 3466"/>
                <a:gd name="T79" fmla="*/ 1222 h 1433"/>
                <a:gd name="T80" fmla="*/ 2948 w 3466"/>
                <a:gd name="T81" fmla="*/ 1071 h 1433"/>
                <a:gd name="T82" fmla="*/ 2936 w 3466"/>
                <a:gd name="T83" fmla="*/ 983 h 1433"/>
                <a:gd name="T84" fmla="*/ 2947 w 3466"/>
                <a:gd name="T85" fmla="*/ 867 h 1433"/>
                <a:gd name="T86" fmla="*/ 2916 w 3466"/>
                <a:gd name="T87" fmla="*/ 835 h 1433"/>
                <a:gd name="T88" fmla="*/ 2801 w 3466"/>
                <a:gd name="T89" fmla="*/ 585 h 1433"/>
                <a:gd name="T90" fmla="*/ 2773 w 3466"/>
                <a:gd name="T91" fmla="*/ 515 h 1433"/>
                <a:gd name="T92" fmla="*/ 2767 w 3466"/>
                <a:gd name="T93" fmla="*/ 471 h 1433"/>
                <a:gd name="T94" fmla="*/ 2774 w 3466"/>
                <a:gd name="T95" fmla="*/ 425 h 1433"/>
                <a:gd name="T96" fmla="*/ 2792 w 3466"/>
                <a:gd name="T97" fmla="*/ 379 h 1433"/>
                <a:gd name="T98" fmla="*/ 2847 w 3466"/>
                <a:gd name="T99" fmla="*/ 291 h 1433"/>
                <a:gd name="T100" fmla="*/ 2917 w 3466"/>
                <a:gd name="T101" fmla="*/ 218 h 1433"/>
                <a:gd name="T102" fmla="*/ 2985 w 3466"/>
                <a:gd name="T103" fmla="*/ 171 h 1433"/>
                <a:gd name="T104" fmla="*/ 3019 w 3466"/>
                <a:gd name="T105" fmla="*/ 159 h 1433"/>
                <a:gd name="T106" fmla="*/ 3060 w 3466"/>
                <a:gd name="T107" fmla="*/ 150 h 1433"/>
                <a:gd name="T108" fmla="*/ 3270 w 3466"/>
                <a:gd name="T10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6" h="1433">
                  <a:moveTo>
                    <a:pt x="2966" y="1342"/>
                  </a:moveTo>
                  <a:lnTo>
                    <a:pt x="2966" y="1342"/>
                  </a:lnTo>
                  <a:lnTo>
                    <a:pt x="2963" y="1350"/>
                  </a:lnTo>
                  <a:lnTo>
                    <a:pt x="2963" y="1350"/>
                  </a:lnTo>
                  <a:lnTo>
                    <a:pt x="2962" y="1351"/>
                  </a:lnTo>
                  <a:lnTo>
                    <a:pt x="2962" y="1351"/>
                  </a:lnTo>
                  <a:lnTo>
                    <a:pt x="2960" y="1357"/>
                  </a:lnTo>
                  <a:lnTo>
                    <a:pt x="2960" y="1357"/>
                  </a:lnTo>
                  <a:lnTo>
                    <a:pt x="2962" y="1354"/>
                  </a:lnTo>
                  <a:lnTo>
                    <a:pt x="2962" y="1354"/>
                  </a:lnTo>
                  <a:lnTo>
                    <a:pt x="2966" y="1342"/>
                  </a:lnTo>
                  <a:close/>
                  <a:moveTo>
                    <a:pt x="1353" y="1299"/>
                  </a:moveTo>
                  <a:lnTo>
                    <a:pt x="1353" y="1299"/>
                  </a:lnTo>
                  <a:lnTo>
                    <a:pt x="1347" y="1338"/>
                  </a:lnTo>
                  <a:lnTo>
                    <a:pt x="1343" y="1374"/>
                  </a:lnTo>
                  <a:lnTo>
                    <a:pt x="1343" y="1390"/>
                  </a:lnTo>
                  <a:lnTo>
                    <a:pt x="1343" y="1406"/>
                  </a:lnTo>
                  <a:lnTo>
                    <a:pt x="1344" y="1420"/>
                  </a:lnTo>
                  <a:lnTo>
                    <a:pt x="1347" y="1433"/>
                  </a:lnTo>
                  <a:lnTo>
                    <a:pt x="1347" y="1433"/>
                  </a:lnTo>
                  <a:lnTo>
                    <a:pt x="1352" y="1351"/>
                  </a:lnTo>
                  <a:lnTo>
                    <a:pt x="1352" y="1351"/>
                  </a:lnTo>
                  <a:lnTo>
                    <a:pt x="1353" y="1299"/>
                  </a:lnTo>
                  <a:close/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5F94CB7E-C484-F9F9-9E51-16E8C1EF5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933"/>
              <a:ext cx="2" cy="5"/>
            </a:xfrm>
            <a:custGeom>
              <a:avLst/>
              <a:gdLst>
                <a:gd name="T0" fmla="*/ 6 w 6"/>
                <a:gd name="T1" fmla="*/ 0 h 15"/>
                <a:gd name="T2" fmla="*/ 6 w 6"/>
                <a:gd name="T3" fmla="*/ 0 h 15"/>
                <a:gd name="T4" fmla="*/ 3 w 6"/>
                <a:gd name="T5" fmla="*/ 8 h 15"/>
                <a:gd name="T6" fmla="*/ 3 w 6"/>
                <a:gd name="T7" fmla="*/ 8 h 15"/>
                <a:gd name="T8" fmla="*/ 2 w 6"/>
                <a:gd name="T9" fmla="*/ 9 h 15"/>
                <a:gd name="T10" fmla="*/ 2 w 6"/>
                <a:gd name="T11" fmla="*/ 9 h 15"/>
                <a:gd name="T12" fmla="*/ 0 w 6"/>
                <a:gd name="T13" fmla="*/ 15 h 15"/>
                <a:gd name="T14" fmla="*/ 0 w 6"/>
                <a:gd name="T15" fmla="*/ 15 h 15"/>
                <a:gd name="T16" fmla="*/ 2 w 6"/>
                <a:gd name="T17" fmla="*/ 12 h 15"/>
                <a:gd name="T18" fmla="*/ 2 w 6"/>
                <a:gd name="T19" fmla="*/ 12 h 15"/>
                <a:gd name="T20" fmla="*/ 6 w 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6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30">
              <a:extLst>
                <a:ext uri="{FF2B5EF4-FFF2-40B4-BE49-F238E27FC236}">
                  <a16:creationId xmlns:a16="http://schemas.microsoft.com/office/drawing/2014/main" id="{578D7729-2834-F443-7F54-7CECDC96B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19"/>
              <a:ext cx="4" cy="44"/>
            </a:xfrm>
            <a:custGeom>
              <a:avLst/>
              <a:gdLst>
                <a:gd name="T0" fmla="*/ 10 w 10"/>
                <a:gd name="T1" fmla="*/ 0 h 134"/>
                <a:gd name="T2" fmla="*/ 10 w 10"/>
                <a:gd name="T3" fmla="*/ 0 h 134"/>
                <a:gd name="T4" fmla="*/ 4 w 10"/>
                <a:gd name="T5" fmla="*/ 39 h 134"/>
                <a:gd name="T6" fmla="*/ 0 w 10"/>
                <a:gd name="T7" fmla="*/ 75 h 134"/>
                <a:gd name="T8" fmla="*/ 0 w 10"/>
                <a:gd name="T9" fmla="*/ 91 h 134"/>
                <a:gd name="T10" fmla="*/ 0 w 10"/>
                <a:gd name="T11" fmla="*/ 107 h 134"/>
                <a:gd name="T12" fmla="*/ 1 w 10"/>
                <a:gd name="T13" fmla="*/ 121 h 134"/>
                <a:gd name="T14" fmla="*/ 4 w 10"/>
                <a:gd name="T15" fmla="*/ 134 h 134"/>
                <a:gd name="T16" fmla="*/ 4 w 10"/>
                <a:gd name="T17" fmla="*/ 134 h 134"/>
                <a:gd name="T18" fmla="*/ 9 w 10"/>
                <a:gd name="T19" fmla="*/ 52 h 134"/>
                <a:gd name="T20" fmla="*/ 9 w 10"/>
                <a:gd name="T21" fmla="*/ 52 h 134"/>
                <a:gd name="T22" fmla="*/ 10 w 1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4">
                  <a:moveTo>
                    <a:pt x="10" y="0"/>
                  </a:moveTo>
                  <a:lnTo>
                    <a:pt x="10" y="0"/>
                  </a:lnTo>
                  <a:lnTo>
                    <a:pt x="4" y="39"/>
                  </a:lnTo>
                  <a:lnTo>
                    <a:pt x="0" y="75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1" y="121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31">
              <a:extLst>
                <a:ext uri="{FF2B5EF4-FFF2-40B4-BE49-F238E27FC236}">
                  <a16:creationId xmlns:a16="http://schemas.microsoft.com/office/drawing/2014/main" id="{E8EA0325-2199-D307-3572-E76732CB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486"/>
              <a:ext cx="1155" cy="431"/>
            </a:xfrm>
            <a:custGeom>
              <a:avLst/>
              <a:gdLst>
                <a:gd name="T0" fmla="*/ 110 w 3466"/>
                <a:gd name="T1" fmla="*/ 0 h 1295"/>
                <a:gd name="T2" fmla="*/ 61 w 3466"/>
                <a:gd name="T3" fmla="*/ 48 h 1295"/>
                <a:gd name="T4" fmla="*/ 0 w 3466"/>
                <a:gd name="T5" fmla="*/ 123 h 1295"/>
                <a:gd name="T6" fmla="*/ 141 w 3466"/>
                <a:gd name="T7" fmla="*/ 104 h 1295"/>
                <a:gd name="T8" fmla="*/ 453 w 3466"/>
                <a:gd name="T9" fmla="*/ 71 h 1295"/>
                <a:gd name="T10" fmla="*/ 627 w 3466"/>
                <a:gd name="T11" fmla="*/ 62 h 1295"/>
                <a:gd name="T12" fmla="*/ 725 w 3466"/>
                <a:gd name="T13" fmla="*/ 62 h 1295"/>
                <a:gd name="T14" fmla="*/ 841 w 3466"/>
                <a:gd name="T15" fmla="*/ 70 h 1295"/>
                <a:gd name="T16" fmla="*/ 934 w 3466"/>
                <a:gd name="T17" fmla="*/ 86 h 1295"/>
                <a:gd name="T18" fmla="*/ 980 w 3466"/>
                <a:gd name="T19" fmla="*/ 104 h 1295"/>
                <a:gd name="T20" fmla="*/ 1049 w 3466"/>
                <a:gd name="T21" fmla="*/ 140 h 1295"/>
                <a:gd name="T22" fmla="*/ 1191 w 3466"/>
                <a:gd name="T23" fmla="*/ 244 h 1295"/>
                <a:gd name="T24" fmla="*/ 1304 w 3466"/>
                <a:gd name="T25" fmla="*/ 355 h 1295"/>
                <a:gd name="T26" fmla="*/ 1364 w 3466"/>
                <a:gd name="T27" fmla="*/ 429 h 1295"/>
                <a:gd name="T28" fmla="*/ 1414 w 3466"/>
                <a:gd name="T29" fmla="*/ 508 h 1295"/>
                <a:gd name="T30" fmla="*/ 1453 w 3466"/>
                <a:gd name="T31" fmla="*/ 588 h 1295"/>
                <a:gd name="T32" fmla="*/ 1478 w 3466"/>
                <a:gd name="T33" fmla="*/ 670 h 1295"/>
                <a:gd name="T34" fmla="*/ 1487 w 3466"/>
                <a:gd name="T35" fmla="*/ 750 h 1295"/>
                <a:gd name="T36" fmla="*/ 1481 w 3466"/>
                <a:gd name="T37" fmla="*/ 802 h 1295"/>
                <a:gd name="T38" fmla="*/ 1433 w 3466"/>
                <a:gd name="T39" fmla="*/ 999 h 1295"/>
                <a:gd name="T40" fmla="*/ 1367 w 3466"/>
                <a:gd name="T41" fmla="*/ 1240 h 1295"/>
                <a:gd name="T42" fmla="*/ 1389 w 3466"/>
                <a:gd name="T43" fmla="*/ 1279 h 1295"/>
                <a:gd name="T44" fmla="*/ 1520 w 3466"/>
                <a:gd name="T45" fmla="*/ 1240 h 1295"/>
                <a:gd name="T46" fmla="*/ 1650 w 3466"/>
                <a:gd name="T47" fmla="*/ 1215 h 1295"/>
                <a:gd name="T48" fmla="*/ 1727 w 3466"/>
                <a:gd name="T49" fmla="*/ 1207 h 1295"/>
                <a:gd name="T50" fmla="*/ 1788 w 3466"/>
                <a:gd name="T51" fmla="*/ 1204 h 1295"/>
                <a:gd name="T52" fmla="*/ 1947 w 3466"/>
                <a:gd name="T53" fmla="*/ 1213 h 1295"/>
                <a:gd name="T54" fmla="*/ 2259 w 3466"/>
                <a:gd name="T55" fmla="*/ 1247 h 1295"/>
                <a:gd name="T56" fmla="*/ 2595 w 3466"/>
                <a:gd name="T57" fmla="*/ 1289 h 1295"/>
                <a:gd name="T58" fmla="*/ 2672 w 3466"/>
                <a:gd name="T59" fmla="*/ 1293 h 1295"/>
                <a:gd name="T60" fmla="*/ 2930 w 3466"/>
                <a:gd name="T61" fmla="*/ 1293 h 1295"/>
                <a:gd name="T62" fmla="*/ 2972 w 3466"/>
                <a:gd name="T63" fmla="*/ 1258 h 1295"/>
                <a:gd name="T64" fmla="*/ 2960 w 3466"/>
                <a:gd name="T65" fmla="*/ 1145 h 1295"/>
                <a:gd name="T66" fmla="*/ 2938 w 3466"/>
                <a:gd name="T67" fmla="*/ 1010 h 1295"/>
                <a:gd name="T68" fmla="*/ 2941 w 3466"/>
                <a:gd name="T69" fmla="*/ 910 h 1295"/>
                <a:gd name="T70" fmla="*/ 2930 w 3466"/>
                <a:gd name="T71" fmla="*/ 866 h 1295"/>
                <a:gd name="T72" fmla="*/ 2826 w 3466"/>
                <a:gd name="T73" fmla="*/ 644 h 1295"/>
                <a:gd name="T74" fmla="*/ 2777 w 3466"/>
                <a:gd name="T75" fmla="*/ 529 h 1295"/>
                <a:gd name="T76" fmla="*/ 2768 w 3466"/>
                <a:gd name="T77" fmla="*/ 486 h 1295"/>
                <a:gd name="T78" fmla="*/ 2771 w 3466"/>
                <a:gd name="T79" fmla="*/ 440 h 1295"/>
                <a:gd name="T80" fmla="*/ 2785 w 3466"/>
                <a:gd name="T81" fmla="*/ 394 h 1295"/>
                <a:gd name="T82" fmla="*/ 2826 w 3466"/>
                <a:gd name="T83" fmla="*/ 319 h 1295"/>
                <a:gd name="T84" fmla="*/ 2893 w 3466"/>
                <a:gd name="T85" fmla="*/ 241 h 1295"/>
                <a:gd name="T86" fmla="*/ 2963 w 3466"/>
                <a:gd name="T87" fmla="*/ 183 h 1295"/>
                <a:gd name="T88" fmla="*/ 3012 w 3466"/>
                <a:gd name="T89" fmla="*/ 160 h 1295"/>
                <a:gd name="T90" fmla="*/ 3037 w 3466"/>
                <a:gd name="T91" fmla="*/ 156 h 1295"/>
                <a:gd name="T92" fmla="*/ 3193 w 3466"/>
                <a:gd name="T93" fmla="*/ 105 h 1295"/>
                <a:gd name="T94" fmla="*/ 3466 w 3466"/>
                <a:gd name="T95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66" h="1295"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2">
              <a:extLst>
                <a:ext uri="{FF2B5EF4-FFF2-40B4-BE49-F238E27FC236}">
                  <a16:creationId xmlns:a16="http://schemas.microsoft.com/office/drawing/2014/main" id="{DE163DBC-60FE-FAD6-5DF2-1F4AFE6A1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33">
              <a:extLst>
                <a:ext uri="{FF2B5EF4-FFF2-40B4-BE49-F238E27FC236}">
                  <a16:creationId xmlns:a16="http://schemas.microsoft.com/office/drawing/2014/main" id="{1B221361-77D1-7D21-BA88-1D606C56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134">
              <a:extLst>
                <a:ext uri="{FF2B5EF4-FFF2-40B4-BE49-F238E27FC236}">
                  <a16:creationId xmlns:a16="http://schemas.microsoft.com/office/drawing/2014/main" id="{2AE2B8DB-831A-2C8F-D767-121FE66A9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135">
              <a:extLst>
                <a:ext uri="{FF2B5EF4-FFF2-40B4-BE49-F238E27FC236}">
                  <a16:creationId xmlns:a16="http://schemas.microsoft.com/office/drawing/2014/main" id="{D71D051E-7FB0-E493-AF37-F9F83A174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136">
              <a:extLst>
                <a:ext uri="{FF2B5EF4-FFF2-40B4-BE49-F238E27FC236}">
                  <a16:creationId xmlns:a16="http://schemas.microsoft.com/office/drawing/2014/main" id="{95737610-9F28-E9EC-3253-99DE40B32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732"/>
              <a:ext cx="1250" cy="759"/>
            </a:xfrm>
            <a:custGeom>
              <a:avLst/>
              <a:gdLst>
                <a:gd name="T0" fmla="*/ 423 w 3749"/>
                <a:gd name="T1" fmla="*/ 42 h 2276"/>
                <a:gd name="T2" fmla="*/ 1788 w 3749"/>
                <a:gd name="T3" fmla="*/ 42 h 2276"/>
                <a:gd name="T4" fmla="*/ 3222 w 3749"/>
                <a:gd name="T5" fmla="*/ 42 h 2276"/>
                <a:gd name="T6" fmla="*/ 3582 w 3749"/>
                <a:gd name="T7" fmla="*/ 45 h 2276"/>
                <a:gd name="T8" fmla="*/ 3640 w 3749"/>
                <a:gd name="T9" fmla="*/ 67 h 2276"/>
                <a:gd name="T10" fmla="*/ 3683 w 3749"/>
                <a:gd name="T11" fmla="*/ 108 h 2276"/>
                <a:gd name="T12" fmla="*/ 3705 w 3749"/>
                <a:gd name="T13" fmla="*/ 165 h 2276"/>
                <a:gd name="T14" fmla="*/ 3703 w 3749"/>
                <a:gd name="T15" fmla="*/ 258 h 2276"/>
                <a:gd name="T16" fmla="*/ 3662 w 3749"/>
                <a:gd name="T17" fmla="*/ 953 h 2276"/>
                <a:gd name="T18" fmla="*/ 3583 w 3749"/>
                <a:gd name="T19" fmla="*/ 2230 h 2276"/>
                <a:gd name="T20" fmla="*/ 3602 w 3749"/>
                <a:gd name="T21" fmla="*/ 2233 h 2276"/>
                <a:gd name="T22" fmla="*/ 2438 w 3749"/>
                <a:gd name="T23" fmla="*/ 2233 h 2276"/>
                <a:gd name="T24" fmla="*/ 585 w 3749"/>
                <a:gd name="T25" fmla="*/ 2233 h 2276"/>
                <a:gd name="T26" fmla="*/ 215 w 3749"/>
                <a:gd name="T27" fmla="*/ 2233 h 2276"/>
                <a:gd name="T28" fmla="*/ 169 w 3749"/>
                <a:gd name="T29" fmla="*/ 2233 h 2276"/>
                <a:gd name="T30" fmla="*/ 184 w 3749"/>
                <a:gd name="T31" fmla="*/ 2254 h 2276"/>
                <a:gd name="T32" fmla="*/ 132 w 3749"/>
                <a:gd name="T33" fmla="*/ 1494 h 2276"/>
                <a:gd name="T34" fmla="*/ 53 w 3749"/>
                <a:gd name="T35" fmla="*/ 370 h 2276"/>
                <a:gd name="T36" fmla="*/ 43 w 3749"/>
                <a:gd name="T37" fmla="*/ 193 h 2276"/>
                <a:gd name="T38" fmla="*/ 61 w 3749"/>
                <a:gd name="T39" fmla="*/ 117 h 2276"/>
                <a:gd name="T40" fmla="*/ 98 w 3749"/>
                <a:gd name="T41" fmla="*/ 74 h 2276"/>
                <a:gd name="T42" fmla="*/ 148 w 3749"/>
                <a:gd name="T43" fmla="*/ 48 h 2276"/>
                <a:gd name="T44" fmla="*/ 190 w 3749"/>
                <a:gd name="T45" fmla="*/ 42 h 2276"/>
                <a:gd name="T46" fmla="*/ 209 w 3749"/>
                <a:gd name="T47" fmla="*/ 28 h 2276"/>
                <a:gd name="T48" fmla="*/ 202 w 3749"/>
                <a:gd name="T49" fmla="*/ 3 h 2276"/>
                <a:gd name="T50" fmla="*/ 190 w 3749"/>
                <a:gd name="T51" fmla="*/ 0 h 2276"/>
                <a:gd name="T52" fmla="*/ 113 w 3749"/>
                <a:gd name="T53" fmla="*/ 18 h 2276"/>
                <a:gd name="T54" fmla="*/ 52 w 3749"/>
                <a:gd name="T55" fmla="*/ 62 h 2276"/>
                <a:gd name="T56" fmla="*/ 12 w 3749"/>
                <a:gd name="T57" fmla="*/ 128 h 2276"/>
                <a:gd name="T58" fmla="*/ 1 w 3749"/>
                <a:gd name="T59" fmla="*/ 206 h 2276"/>
                <a:gd name="T60" fmla="*/ 38 w 3749"/>
                <a:gd name="T61" fmla="*/ 759 h 2276"/>
                <a:gd name="T62" fmla="*/ 121 w 3749"/>
                <a:gd name="T63" fmla="*/ 1965 h 2276"/>
                <a:gd name="T64" fmla="*/ 142 w 3749"/>
                <a:gd name="T65" fmla="*/ 2250 h 2276"/>
                <a:gd name="T66" fmla="*/ 144 w 3749"/>
                <a:gd name="T67" fmla="*/ 2262 h 2276"/>
                <a:gd name="T68" fmla="*/ 163 w 3749"/>
                <a:gd name="T69" fmla="*/ 2275 h 2276"/>
                <a:gd name="T70" fmla="*/ 1327 w 3749"/>
                <a:gd name="T71" fmla="*/ 2275 h 2276"/>
                <a:gd name="T72" fmla="*/ 3181 w 3749"/>
                <a:gd name="T73" fmla="*/ 2275 h 2276"/>
                <a:gd name="T74" fmla="*/ 3530 w 3749"/>
                <a:gd name="T75" fmla="*/ 2276 h 2276"/>
                <a:gd name="T76" fmla="*/ 3602 w 3749"/>
                <a:gd name="T77" fmla="*/ 2275 h 2276"/>
                <a:gd name="T78" fmla="*/ 3622 w 3749"/>
                <a:gd name="T79" fmla="*/ 2262 h 2276"/>
                <a:gd name="T80" fmla="*/ 3645 w 3749"/>
                <a:gd name="T81" fmla="*/ 1898 h 2276"/>
                <a:gd name="T82" fmla="*/ 3735 w 3749"/>
                <a:gd name="T83" fmla="*/ 422 h 2276"/>
                <a:gd name="T84" fmla="*/ 3749 w 3749"/>
                <a:gd name="T85" fmla="*/ 198 h 2276"/>
                <a:gd name="T86" fmla="*/ 3743 w 3749"/>
                <a:gd name="T87" fmla="*/ 140 h 2276"/>
                <a:gd name="T88" fmla="*/ 3720 w 3749"/>
                <a:gd name="T89" fmla="*/ 88 h 2276"/>
                <a:gd name="T90" fmla="*/ 3684 w 3749"/>
                <a:gd name="T91" fmla="*/ 45 h 2276"/>
                <a:gd name="T92" fmla="*/ 3635 w 3749"/>
                <a:gd name="T93" fmla="*/ 15 h 2276"/>
                <a:gd name="T94" fmla="*/ 3591 w 3749"/>
                <a:gd name="T95" fmla="*/ 3 h 2276"/>
                <a:gd name="T96" fmla="*/ 3516 w 3749"/>
                <a:gd name="T97" fmla="*/ 0 h 2276"/>
                <a:gd name="T98" fmla="*/ 2781 w 3749"/>
                <a:gd name="T99" fmla="*/ 0 h 2276"/>
                <a:gd name="T100" fmla="*/ 1204 w 3749"/>
                <a:gd name="T101" fmla="*/ 0 h 2276"/>
                <a:gd name="T102" fmla="*/ 205 w 3749"/>
                <a:gd name="T103" fmla="*/ 0 h 2276"/>
                <a:gd name="T104" fmla="*/ 181 w 3749"/>
                <a:gd name="T105" fmla="*/ 2 h 2276"/>
                <a:gd name="T106" fmla="*/ 170 w 3749"/>
                <a:gd name="T107" fmla="*/ 21 h 2276"/>
                <a:gd name="T108" fmla="*/ 181 w 3749"/>
                <a:gd name="T109" fmla="*/ 4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49" h="2276">
                  <a:moveTo>
                    <a:pt x="190" y="42"/>
                  </a:moveTo>
                  <a:lnTo>
                    <a:pt x="190" y="42"/>
                  </a:lnTo>
                  <a:lnTo>
                    <a:pt x="423" y="42"/>
                  </a:lnTo>
                  <a:lnTo>
                    <a:pt x="423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788" y="42"/>
                  </a:lnTo>
                  <a:lnTo>
                    <a:pt x="1788" y="42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3222" y="42"/>
                  </a:lnTo>
                  <a:lnTo>
                    <a:pt x="3222" y="42"/>
                  </a:lnTo>
                  <a:lnTo>
                    <a:pt x="3549" y="42"/>
                  </a:lnTo>
                  <a:lnTo>
                    <a:pt x="3549" y="42"/>
                  </a:lnTo>
                  <a:lnTo>
                    <a:pt x="3565" y="42"/>
                  </a:lnTo>
                  <a:lnTo>
                    <a:pt x="3582" y="45"/>
                  </a:lnTo>
                  <a:lnTo>
                    <a:pt x="3598" y="48"/>
                  </a:lnTo>
                  <a:lnTo>
                    <a:pt x="3613" y="54"/>
                  </a:lnTo>
                  <a:lnTo>
                    <a:pt x="3626" y="59"/>
                  </a:lnTo>
                  <a:lnTo>
                    <a:pt x="3640" y="67"/>
                  </a:lnTo>
                  <a:lnTo>
                    <a:pt x="3653" y="76"/>
                  </a:lnTo>
                  <a:lnTo>
                    <a:pt x="3663" y="85"/>
                  </a:lnTo>
                  <a:lnTo>
                    <a:pt x="3674" y="97"/>
                  </a:lnTo>
                  <a:lnTo>
                    <a:pt x="3683" y="108"/>
                  </a:lnTo>
                  <a:lnTo>
                    <a:pt x="3690" y="120"/>
                  </a:lnTo>
                  <a:lnTo>
                    <a:pt x="3697" y="135"/>
                  </a:lnTo>
                  <a:lnTo>
                    <a:pt x="3702" y="150"/>
                  </a:lnTo>
                  <a:lnTo>
                    <a:pt x="3705" y="165"/>
                  </a:lnTo>
                  <a:lnTo>
                    <a:pt x="3708" y="181"/>
                  </a:lnTo>
                  <a:lnTo>
                    <a:pt x="3708" y="199"/>
                  </a:lnTo>
                  <a:lnTo>
                    <a:pt x="3708" y="199"/>
                  </a:lnTo>
                  <a:lnTo>
                    <a:pt x="3703" y="258"/>
                  </a:lnTo>
                  <a:lnTo>
                    <a:pt x="3700" y="319"/>
                  </a:lnTo>
                  <a:lnTo>
                    <a:pt x="3700" y="319"/>
                  </a:lnTo>
                  <a:lnTo>
                    <a:pt x="3662" y="953"/>
                  </a:lnTo>
                  <a:lnTo>
                    <a:pt x="3662" y="953"/>
                  </a:lnTo>
                  <a:lnTo>
                    <a:pt x="3613" y="1740"/>
                  </a:lnTo>
                  <a:lnTo>
                    <a:pt x="3613" y="1740"/>
                  </a:lnTo>
                  <a:lnTo>
                    <a:pt x="3583" y="2230"/>
                  </a:lnTo>
                  <a:lnTo>
                    <a:pt x="3583" y="2230"/>
                  </a:lnTo>
                  <a:lnTo>
                    <a:pt x="3582" y="2254"/>
                  </a:lnTo>
                  <a:lnTo>
                    <a:pt x="3582" y="2254"/>
                  </a:lnTo>
                  <a:lnTo>
                    <a:pt x="3602" y="2233"/>
                  </a:lnTo>
                  <a:lnTo>
                    <a:pt x="3602" y="2233"/>
                  </a:lnTo>
                  <a:lnTo>
                    <a:pt x="3259" y="2233"/>
                  </a:lnTo>
                  <a:lnTo>
                    <a:pt x="3259" y="2233"/>
                  </a:lnTo>
                  <a:lnTo>
                    <a:pt x="2438" y="2233"/>
                  </a:lnTo>
                  <a:lnTo>
                    <a:pt x="2438" y="2233"/>
                  </a:lnTo>
                  <a:lnTo>
                    <a:pt x="1445" y="2233"/>
                  </a:lnTo>
                  <a:lnTo>
                    <a:pt x="1445" y="2233"/>
                  </a:lnTo>
                  <a:lnTo>
                    <a:pt x="585" y="2233"/>
                  </a:lnTo>
                  <a:lnTo>
                    <a:pt x="585" y="2233"/>
                  </a:lnTo>
                  <a:lnTo>
                    <a:pt x="304" y="2233"/>
                  </a:lnTo>
                  <a:lnTo>
                    <a:pt x="304" y="2233"/>
                  </a:lnTo>
                  <a:lnTo>
                    <a:pt x="215" y="2233"/>
                  </a:lnTo>
                  <a:lnTo>
                    <a:pt x="215" y="2233"/>
                  </a:lnTo>
                  <a:lnTo>
                    <a:pt x="191" y="2232"/>
                  </a:lnTo>
                  <a:lnTo>
                    <a:pt x="179" y="2232"/>
                  </a:lnTo>
                  <a:lnTo>
                    <a:pt x="169" y="2233"/>
                  </a:lnTo>
                  <a:lnTo>
                    <a:pt x="169" y="2233"/>
                  </a:lnTo>
                  <a:lnTo>
                    <a:pt x="163" y="2233"/>
                  </a:lnTo>
                  <a:lnTo>
                    <a:pt x="163" y="2233"/>
                  </a:lnTo>
                  <a:lnTo>
                    <a:pt x="184" y="2254"/>
                  </a:lnTo>
                  <a:lnTo>
                    <a:pt x="184" y="2254"/>
                  </a:lnTo>
                  <a:lnTo>
                    <a:pt x="169" y="2030"/>
                  </a:lnTo>
                  <a:lnTo>
                    <a:pt x="169" y="2030"/>
                  </a:lnTo>
                  <a:lnTo>
                    <a:pt x="132" y="1494"/>
                  </a:lnTo>
                  <a:lnTo>
                    <a:pt x="132" y="1494"/>
                  </a:lnTo>
                  <a:lnTo>
                    <a:pt x="89" y="870"/>
                  </a:lnTo>
                  <a:lnTo>
                    <a:pt x="89" y="8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3" y="212"/>
                  </a:lnTo>
                  <a:lnTo>
                    <a:pt x="43" y="193"/>
                  </a:lnTo>
                  <a:lnTo>
                    <a:pt x="44" y="172"/>
                  </a:lnTo>
                  <a:lnTo>
                    <a:pt x="47" y="153"/>
                  </a:lnTo>
                  <a:lnTo>
                    <a:pt x="53" y="135"/>
                  </a:lnTo>
                  <a:lnTo>
                    <a:pt x="61" y="117"/>
                  </a:lnTo>
                  <a:lnTo>
                    <a:pt x="72" y="100"/>
                  </a:lnTo>
                  <a:lnTo>
                    <a:pt x="86" y="83"/>
                  </a:lnTo>
                  <a:lnTo>
                    <a:pt x="86" y="83"/>
                  </a:lnTo>
                  <a:lnTo>
                    <a:pt x="98" y="74"/>
                  </a:lnTo>
                  <a:lnTo>
                    <a:pt x="110" y="65"/>
                  </a:lnTo>
                  <a:lnTo>
                    <a:pt x="121" y="58"/>
                  </a:lnTo>
                  <a:lnTo>
                    <a:pt x="135" y="54"/>
                  </a:lnTo>
                  <a:lnTo>
                    <a:pt x="148" y="48"/>
                  </a:lnTo>
                  <a:lnTo>
                    <a:pt x="162" y="45"/>
                  </a:lnTo>
                  <a:lnTo>
                    <a:pt x="175" y="43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4" y="42"/>
                  </a:lnTo>
                  <a:lnTo>
                    <a:pt x="199" y="40"/>
                  </a:lnTo>
                  <a:lnTo>
                    <a:pt x="205" y="34"/>
                  </a:lnTo>
                  <a:lnTo>
                    <a:pt x="209" y="28"/>
                  </a:lnTo>
                  <a:lnTo>
                    <a:pt x="211" y="21"/>
                  </a:lnTo>
                  <a:lnTo>
                    <a:pt x="209" y="13"/>
                  </a:lnTo>
                  <a:lnTo>
                    <a:pt x="205" y="6"/>
                  </a:lnTo>
                  <a:lnTo>
                    <a:pt x="202" y="3"/>
                  </a:lnTo>
                  <a:lnTo>
                    <a:pt x="199" y="2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9" y="2"/>
                  </a:lnTo>
                  <a:lnTo>
                    <a:pt x="150" y="5"/>
                  </a:lnTo>
                  <a:lnTo>
                    <a:pt x="130" y="10"/>
                  </a:lnTo>
                  <a:lnTo>
                    <a:pt x="113" y="18"/>
                  </a:lnTo>
                  <a:lnTo>
                    <a:pt x="95" y="27"/>
                  </a:lnTo>
                  <a:lnTo>
                    <a:pt x="80" y="37"/>
                  </a:lnTo>
                  <a:lnTo>
                    <a:pt x="65" y="49"/>
                  </a:lnTo>
                  <a:lnTo>
                    <a:pt x="52" y="62"/>
                  </a:lnTo>
                  <a:lnTo>
                    <a:pt x="38" y="77"/>
                  </a:lnTo>
                  <a:lnTo>
                    <a:pt x="28" y="92"/>
                  </a:lnTo>
                  <a:lnTo>
                    <a:pt x="19" y="110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3" y="165"/>
                  </a:lnTo>
                  <a:lnTo>
                    <a:pt x="0" y="18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38" y="759"/>
                  </a:lnTo>
                  <a:lnTo>
                    <a:pt x="38" y="759"/>
                  </a:lnTo>
                  <a:lnTo>
                    <a:pt x="83" y="1390"/>
                  </a:lnTo>
                  <a:lnTo>
                    <a:pt x="83" y="1390"/>
                  </a:lnTo>
                  <a:lnTo>
                    <a:pt x="121" y="1965"/>
                  </a:lnTo>
                  <a:lnTo>
                    <a:pt x="121" y="1965"/>
                  </a:lnTo>
                  <a:lnTo>
                    <a:pt x="130" y="2107"/>
                  </a:lnTo>
                  <a:lnTo>
                    <a:pt x="135" y="2178"/>
                  </a:lnTo>
                  <a:lnTo>
                    <a:pt x="142" y="2250"/>
                  </a:lnTo>
                  <a:lnTo>
                    <a:pt x="142" y="2250"/>
                  </a:lnTo>
                  <a:lnTo>
                    <a:pt x="142" y="2254"/>
                  </a:lnTo>
                  <a:lnTo>
                    <a:pt x="142" y="2254"/>
                  </a:lnTo>
                  <a:lnTo>
                    <a:pt x="144" y="2262"/>
                  </a:lnTo>
                  <a:lnTo>
                    <a:pt x="148" y="2269"/>
                  </a:lnTo>
                  <a:lnTo>
                    <a:pt x="156" y="2273"/>
                  </a:lnTo>
                  <a:lnTo>
                    <a:pt x="159" y="2275"/>
                  </a:lnTo>
                  <a:lnTo>
                    <a:pt x="163" y="2275"/>
                  </a:lnTo>
                  <a:lnTo>
                    <a:pt x="163" y="2275"/>
                  </a:lnTo>
                  <a:lnTo>
                    <a:pt x="506" y="2275"/>
                  </a:lnTo>
                  <a:lnTo>
                    <a:pt x="506" y="2275"/>
                  </a:lnTo>
                  <a:lnTo>
                    <a:pt x="1327" y="2275"/>
                  </a:lnTo>
                  <a:lnTo>
                    <a:pt x="1327" y="2275"/>
                  </a:lnTo>
                  <a:lnTo>
                    <a:pt x="2321" y="2275"/>
                  </a:lnTo>
                  <a:lnTo>
                    <a:pt x="2321" y="2275"/>
                  </a:lnTo>
                  <a:lnTo>
                    <a:pt x="3181" y="2275"/>
                  </a:lnTo>
                  <a:lnTo>
                    <a:pt x="3181" y="2275"/>
                  </a:lnTo>
                  <a:lnTo>
                    <a:pt x="3461" y="2275"/>
                  </a:lnTo>
                  <a:lnTo>
                    <a:pt x="3461" y="2275"/>
                  </a:lnTo>
                  <a:lnTo>
                    <a:pt x="3530" y="2276"/>
                  </a:lnTo>
                  <a:lnTo>
                    <a:pt x="3562" y="2276"/>
                  </a:lnTo>
                  <a:lnTo>
                    <a:pt x="3596" y="2275"/>
                  </a:lnTo>
                  <a:lnTo>
                    <a:pt x="3596" y="2275"/>
                  </a:lnTo>
                  <a:lnTo>
                    <a:pt x="3602" y="2275"/>
                  </a:lnTo>
                  <a:lnTo>
                    <a:pt x="3602" y="2275"/>
                  </a:lnTo>
                  <a:lnTo>
                    <a:pt x="3610" y="2273"/>
                  </a:lnTo>
                  <a:lnTo>
                    <a:pt x="3617" y="2269"/>
                  </a:lnTo>
                  <a:lnTo>
                    <a:pt x="3622" y="2262"/>
                  </a:lnTo>
                  <a:lnTo>
                    <a:pt x="3623" y="2254"/>
                  </a:lnTo>
                  <a:lnTo>
                    <a:pt x="3623" y="2254"/>
                  </a:lnTo>
                  <a:lnTo>
                    <a:pt x="3645" y="1898"/>
                  </a:lnTo>
                  <a:lnTo>
                    <a:pt x="3645" y="1898"/>
                  </a:lnTo>
                  <a:lnTo>
                    <a:pt x="3692" y="1135"/>
                  </a:lnTo>
                  <a:lnTo>
                    <a:pt x="3692" y="1135"/>
                  </a:lnTo>
                  <a:lnTo>
                    <a:pt x="3735" y="422"/>
                  </a:lnTo>
                  <a:lnTo>
                    <a:pt x="3735" y="422"/>
                  </a:lnTo>
                  <a:lnTo>
                    <a:pt x="3746" y="229"/>
                  </a:lnTo>
                  <a:lnTo>
                    <a:pt x="3746" y="229"/>
                  </a:lnTo>
                  <a:lnTo>
                    <a:pt x="3749" y="198"/>
                  </a:lnTo>
                  <a:lnTo>
                    <a:pt x="3749" y="198"/>
                  </a:lnTo>
                  <a:lnTo>
                    <a:pt x="3749" y="183"/>
                  </a:lnTo>
                  <a:lnTo>
                    <a:pt x="3748" y="168"/>
                  </a:lnTo>
                  <a:lnTo>
                    <a:pt x="3746" y="154"/>
                  </a:lnTo>
                  <a:lnTo>
                    <a:pt x="3743" y="140"/>
                  </a:lnTo>
                  <a:lnTo>
                    <a:pt x="3739" y="126"/>
                  </a:lnTo>
                  <a:lnTo>
                    <a:pt x="3733" y="113"/>
                  </a:lnTo>
                  <a:lnTo>
                    <a:pt x="3727" y="101"/>
                  </a:lnTo>
                  <a:lnTo>
                    <a:pt x="3720" y="88"/>
                  </a:lnTo>
                  <a:lnTo>
                    <a:pt x="3712" y="76"/>
                  </a:lnTo>
                  <a:lnTo>
                    <a:pt x="3703" y="65"/>
                  </a:lnTo>
                  <a:lnTo>
                    <a:pt x="3694" y="55"/>
                  </a:lnTo>
                  <a:lnTo>
                    <a:pt x="3684" y="45"/>
                  </a:lnTo>
                  <a:lnTo>
                    <a:pt x="3672" y="36"/>
                  </a:lnTo>
                  <a:lnTo>
                    <a:pt x="3660" y="28"/>
                  </a:lnTo>
                  <a:lnTo>
                    <a:pt x="3648" y="21"/>
                  </a:lnTo>
                  <a:lnTo>
                    <a:pt x="3635" y="15"/>
                  </a:lnTo>
                  <a:lnTo>
                    <a:pt x="3635" y="15"/>
                  </a:lnTo>
                  <a:lnTo>
                    <a:pt x="3620" y="9"/>
                  </a:lnTo>
                  <a:lnTo>
                    <a:pt x="3605" y="6"/>
                  </a:lnTo>
                  <a:lnTo>
                    <a:pt x="3591" y="3"/>
                  </a:lnTo>
                  <a:lnTo>
                    <a:pt x="3576" y="2"/>
                  </a:lnTo>
                  <a:lnTo>
                    <a:pt x="3546" y="0"/>
                  </a:lnTo>
                  <a:lnTo>
                    <a:pt x="3516" y="0"/>
                  </a:lnTo>
                  <a:lnTo>
                    <a:pt x="3516" y="0"/>
                  </a:lnTo>
                  <a:lnTo>
                    <a:pt x="3357" y="0"/>
                  </a:lnTo>
                  <a:lnTo>
                    <a:pt x="335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81" y="2"/>
                  </a:lnTo>
                  <a:lnTo>
                    <a:pt x="178" y="5"/>
                  </a:lnTo>
                  <a:lnTo>
                    <a:pt x="175" y="6"/>
                  </a:lnTo>
                  <a:lnTo>
                    <a:pt x="170" y="13"/>
                  </a:lnTo>
                  <a:lnTo>
                    <a:pt x="170" y="21"/>
                  </a:lnTo>
                  <a:lnTo>
                    <a:pt x="170" y="28"/>
                  </a:lnTo>
                  <a:lnTo>
                    <a:pt x="175" y="36"/>
                  </a:lnTo>
                  <a:lnTo>
                    <a:pt x="178" y="37"/>
                  </a:lnTo>
                  <a:lnTo>
                    <a:pt x="181" y="40"/>
                  </a:lnTo>
                  <a:lnTo>
                    <a:pt x="185" y="42"/>
                  </a:lnTo>
                  <a:lnTo>
                    <a:pt x="190" y="42"/>
                  </a:lnTo>
                  <a:lnTo>
                    <a:pt x="19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137">
              <a:extLst>
                <a:ext uri="{FF2B5EF4-FFF2-40B4-BE49-F238E27FC236}">
                  <a16:creationId xmlns:a16="http://schemas.microsoft.com/office/drawing/2014/main" id="{C0CED552-FA54-1BAF-4FED-66A5F72E0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2435"/>
              <a:ext cx="1099" cy="15"/>
            </a:xfrm>
            <a:custGeom>
              <a:avLst/>
              <a:gdLst>
                <a:gd name="T0" fmla="*/ 21 w 3297"/>
                <a:gd name="T1" fmla="*/ 43 h 45"/>
                <a:gd name="T2" fmla="*/ 21 w 3297"/>
                <a:gd name="T3" fmla="*/ 43 h 45"/>
                <a:gd name="T4" fmla="*/ 346 w 3297"/>
                <a:gd name="T5" fmla="*/ 43 h 45"/>
                <a:gd name="T6" fmla="*/ 346 w 3297"/>
                <a:gd name="T7" fmla="*/ 43 h 45"/>
                <a:gd name="T8" fmla="*/ 1123 w 3297"/>
                <a:gd name="T9" fmla="*/ 43 h 45"/>
                <a:gd name="T10" fmla="*/ 1123 w 3297"/>
                <a:gd name="T11" fmla="*/ 43 h 45"/>
                <a:gd name="T12" fmla="*/ 2063 w 3297"/>
                <a:gd name="T13" fmla="*/ 43 h 45"/>
                <a:gd name="T14" fmla="*/ 2063 w 3297"/>
                <a:gd name="T15" fmla="*/ 43 h 45"/>
                <a:gd name="T16" fmla="*/ 2877 w 3297"/>
                <a:gd name="T17" fmla="*/ 43 h 45"/>
                <a:gd name="T18" fmla="*/ 2877 w 3297"/>
                <a:gd name="T19" fmla="*/ 43 h 45"/>
                <a:gd name="T20" fmla="*/ 3144 w 3297"/>
                <a:gd name="T21" fmla="*/ 43 h 45"/>
                <a:gd name="T22" fmla="*/ 3144 w 3297"/>
                <a:gd name="T23" fmla="*/ 43 h 45"/>
                <a:gd name="T24" fmla="*/ 3207 w 3297"/>
                <a:gd name="T25" fmla="*/ 45 h 45"/>
                <a:gd name="T26" fmla="*/ 3239 w 3297"/>
                <a:gd name="T27" fmla="*/ 45 h 45"/>
                <a:gd name="T28" fmla="*/ 3270 w 3297"/>
                <a:gd name="T29" fmla="*/ 43 h 45"/>
                <a:gd name="T30" fmla="*/ 3270 w 3297"/>
                <a:gd name="T31" fmla="*/ 43 h 45"/>
                <a:gd name="T32" fmla="*/ 3276 w 3297"/>
                <a:gd name="T33" fmla="*/ 43 h 45"/>
                <a:gd name="T34" fmla="*/ 3276 w 3297"/>
                <a:gd name="T35" fmla="*/ 43 h 45"/>
                <a:gd name="T36" fmla="*/ 3281 w 3297"/>
                <a:gd name="T37" fmla="*/ 43 h 45"/>
                <a:gd name="T38" fmla="*/ 3285 w 3297"/>
                <a:gd name="T39" fmla="*/ 42 h 45"/>
                <a:gd name="T40" fmla="*/ 3288 w 3297"/>
                <a:gd name="T41" fmla="*/ 39 h 45"/>
                <a:gd name="T42" fmla="*/ 3291 w 3297"/>
                <a:gd name="T43" fmla="*/ 37 h 45"/>
                <a:gd name="T44" fmla="*/ 3296 w 3297"/>
                <a:gd name="T45" fmla="*/ 30 h 45"/>
                <a:gd name="T46" fmla="*/ 3297 w 3297"/>
                <a:gd name="T47" fmla="*/ 22 h 45"/>
                <a:gd name="T48" fmla="*/ 3296 w 3297"/>
                <a:gd name="T49" fmla="*/ 15 h 45"/>
                <a:gd name="T50" fmla="*/ 3291 w 3297"/>
                <a:gd name="T51" fmla="*/ 8 h 45"/>
                <a:gd name="T52" fmla="*/ 3288 w 3297"/>
                <a:gd name="T53" fmla="*/ 6 h 45"/>
                <a:gd name="T54" fmla="*/ 3285 w 3297"/>
                <a:gd name="T55" fmla="*/ 3 h 45"/>
                <a:gd name="T56" fmla="*/ 3281 w 3297"/>
                <a:gd name="T57" fmla="*/ 2 h 45"/>
                <a:gd name="T58" fmla="*/ 3276 w 3297"/>
                <a:gd name="T59" fmla="*/ 2 h 45"/>
                <a:gd name="T60" fmla="*/ 3276 w 3297"/>
                <a:gd name="T61" fmla="*/ 2 h 45"/>
                <a:gd name="T62" fmla="*/ 2951 w 3297"/>
                <a:gd name="T63" fmla="*/ 2 h 45"/>
                <a:gd name="T64" fmla="*/ 2951 w 3297"/>
                <a:gd name="T65" fmla="*/ 2 h 45"/>
                <a:gd name="T66" fmla="*/ 2175 w 3297"/>
                <a:gd name="T67" fmla="*/ 2 h 45"/>
                <a:gd name="T68" fmla="*/ 2175 w 3297"/>
                <a:gd name="T69" fmla="*/ 2 h 45"/>
                <a:gd name="T70" fmla="*/ 1234 w 3297"/>
                <a:gd name="T71" fmla="*/ 2 h 45"/>
                <a:gd name="T72" fmla="*/ 1234 w 3297"/>
                <a:gd name="T73" fmla="*/ 2 h 45"/>
                <a:gd name="T74" fmla="*/ 421 w 3297"/>
                <a:gd name="T75" fmla="*/ 2 h 45"/>
                <a:gd name="T76" fmla="*/ 421 w 3297"/>
                <a:gd name="T77" fmla="*/ 2 h 45"/>
                <a:gd name="T78" fmla="*/ 153 w 3297"/>
                <a:gd name="T79" fmla="*/ 2 h 45"/>
                <a:gd name="T80" fmla="*/ 153 w 3297"/>
                <a:gd name="T81" fmla="*/ 2 h 45"/>
                <a:gd name="T82" fmla="*/ 91 w 3297"/>
                <a:gd name="T83" fmla="*/ 0 h 45"/>
                <a:gd name="T84" fmla="*/ 58 w 3297"/>
                <a:gd name="T85" fmla="*/ 0 h 45"/>
                <a:gd name="T86" fmla="*/ 27 w 3297"/>
                <a:gd name="T87" fmla="*/ 2 h 45"/>
                <a:gd name="T88" fmla="*/ 27 w 3297"/>
                <a:gd name="T89" fmla="*/ 2 h 45"/>
                <a:gd name="T90" fmla="*/ 21 w 3297"/>
                <a:gd name="T91" fmla="*/ 2 h 45"/>
                <a:gd name="T92" fmla="*/ 21 w 3297"/>
                <a:gd name="T93" fmla="*/ 2 h 45"/>
                <a:gd name="T94" fmla="*/ 17 w 3297"/>
                <a:gd name="T95" fmla="*/ 2 h 45"/>
                <a:gd name="T96" fmla="*/ 12 w 3297"/>
                <a:gd name="T97" fmla="*/ 3 h 45"/>
                <a:gd name="T98" fmla="*/ 9 w 3297"/>
                <a:gd name="T99" fmla="*/ 6 h 45"/>
                <a:gd name="T100" fmla="*/ 6 w 3297"/>
                <a:gd name="T101" fmla="*/ 8 h 45"/>
                <a:gd name="T102" fmla="*/ 2 w 3297"/>
                <a:gd name="T103" fmla="*/ 15 h 45"/>
                <a:gd name="T104" fmla="*/ 0 w 3297"/>
                <a:gd name="T105" fmla="*/ 22 h 45"/>
                <a:gd name="T106" fmla="*/ 2 w 3297"/>
                <a:gd name="T107" fmla="*/ 30 h 45"/>
                <a:gd name="T108" fmla="*/ 6 w 3297"/>
                <a:gd name="T109" fmla="*/ 37 h 45"/>
                <a:gd name="T110" fmla="*/ 9 w 3297"/>
                <a:gd name="T111" fmla="*/ 39 h 45"/>
                <a:gd name="T112" fmla="*/ 12 w 3297"/>
                <a:gd name="T113" fmla="*/ 42 h 45"/>
                <a:gd name="T114" fmla="*/ 17 w 3297"/>
                <a:gd name="T115" fmla="*/ 43 h 45"/>
                <a:gd name="T116" fmla="*/ 21 w 3297"/>
                <a:gd name="T117" fmla="*/ 43 h 45"/>
                <a:gd name="T118" fmla="*/ 21 w 3297"/>
                <a:gd name="T1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7" h="45">
                  <a:moveTo>
                    <a:pt x="21" y="43"/>
                  </a:moveTo>
                  <a:lnTo>
                    <a:pt x="21" y="43"/>
                  </a:lnTo>
                  <a:lnTo>
                    <a:pt x="346" y="43"/>
                  </a:lnTo>
                  <a:lnTo>
                    <a:pt x="346" y="43"/>
                  </a:lnTo>
                  <a:lnTo>
                    <a:pt x="1123" y="43"/>
                  </a:lnTo>
                  <a:lnTo>
                    <a:pt x="1123" y="43"/>
                  </a:lnTo>
                  <a:lnTo>
                    <a:pt x="2063" y="43"/>
                  </a:lnTo>
                  <a:lnTo>
                    <a:pt x="2063" y="43"/>
                  </a:lnTo>
                  <a:lnTo>
                    <a:pt x="2877" y="43"/>
                  </a:lnTo>
                  <a:lnTo>
                    <a:pt x="2877" y="43"/>
                  </a:lnTo>
                  <a:lnTo>
                    <a:pt x="3144" y="43"/>
                  </a:lnTo>
                  <a:lnTo>
                    <a:pt x="3144" y="43"/>
                  </a:lnTo>
                  <a:lnTo>
                    <a:pt x="3207" y="45"/>
                  </a:lnTo>
                  <a:lnTo>
                    <a:pt x="3239" y="45"/>
                  </a:lnTo>
                  <a:lnTo>
                    <a:pt x="3270" y="43"/>
                  </a:lnTo>
                  <a:lnTo>
                    <a:pt x="3270" y="43"/>
                  </a:lnTo>
                  <a:lnTo>
                    <a:pt x="3276" y="43"/>
                  </a:lnTo>
                  <a:lnTo>
                    <a:pt x="3276" y="43"/>
                  </a:lnTo>
                  <a:lnTo>
                    <a:pt x="3281" y="43"/>
                  </a:lnTo>
                  <a:lnTo>
                    <a:pt x="3285" y="42"/>
                  </a:lnTo>
                  <a:lnTo>
                    <a:pt x="3288" y="39"/>
                  </a:lnTo>
                  <a:lnTo>
                    <a:pt x="3291" y="37"/>
                  </a:lnTo>
                  <a:lnTo>
                    <a:pt x="3296" y="30"/>
                  </a:lnTo>
                  <a:lnTo>
                    <a:pt x="3297" y="22"/>
                  </a:lnTo>
                  <a:lnTo>
                    <a:pt x="3296" y="15"/>
                  </a:lnTo>
                  <a:lnTo>
                    <a:pt x="3291" y="8"/>
                  </a:lnTo>
                  <a:lnTo>
                    <a:pt x="3288" y="6"/>
                  </a:lnTo>
                  <a:lnTo>
                    <a:pt x="3285" y="3"/>
                  </a:lnTo>
                  <a:lnTo>
                    <a:pt x="3281" y="2"/>
                  </a:lnTo>
                  <a:lnTo>
                    <a:pt x="3276" y="2"/>
                  </a:lnTo>
                  <a:lnTo>
                    <a:pt x="3276" y="2"/>
                  </a:lnTo>
                  <a:lnTo>
                    <a:pt x="2951" y="2"/>
                  </a:lnTo>
                  <a:lnTo>
                    <a:pt x="2951" y="2"/>
                  </a:lnTo>
                  <a:lnTo>
                    <a:pt x="2175" y="2"/>
                  </a:lnTo>
                  <a:lnTo>
                    <a:pt x="2175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91" y="0"/>
                  </a:lnTo>
                  <a:lnTo>
                    <a:pt x="58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38">
              <a:extLst>
                <a:ext uri="{FF2B5EF4-FFF2-40B4-BE49-F238E27FC236}">
                  <a16:creationId xmlns:a16="http://schemas.microsoft.com/office/drawing/2014/main" id="{F12D44C7-DC73-4A3B-2AF8-E1D7E9429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651"/>
              <a:ext cx="837" cy="520"/>
            </a:xfrm>
            <a:custGeom>
              <a:avLst/>
              <a:gdLst>
                <a:gd name="T0" fmla="*/ 94 w 2510"/>
                <a:gd name="T1" fmla="*/ 570 h 1559"/>
                <a:gd name="T2" fmla="*/ 143 w 2510"/>
                <a:gd name="T3" fmla="*/ 815 h 1559"/>
                <a:gd name="T4" fmla="*/ 177 w 2510"/>
                <a:gd name="T5" fmla="*/ 907 h 1559"/>
                <a:gd name="T6" fmla="*/ 237 w 2510"/>
                <a:gd name="T7" fmla="*/ 1023 h 1559"/>
                <a:gd name="T8" fmla="*/ 311 w 2510"/>
                <a:gd name="T9" fmla="*/ 1132 h 1559"/>
                <a:gd name="T10" fmla="*/ 400 w 2510"/>
                <a:gd name="T11" fmla="*/ 1227 h 1559"/>
                <a:gd name="T12" fmla="*/ 465 w 2510"/>
                <a:gd name="T13" fmla="*/ 1282 h 1559"/>
                <a:gd name="T14" fmla="*/ 640 w 2510"/>
                <a:gd name="T15" fmla="*/ 1385 h 1559"/>
                <a:gd name="T16" fmla="*/ 839 w 2510"/>
                <a:gd name="T17" fmla="*/ 1472 h 1559"/>
                <a:gd name="T18" fmla="*/ 1080 w 2510"/>
                <a:gd name="T19" fmla="*/ 1541 h 1559"/>
                <a:gd name="T20" fmla="*/ 1205 w 2510"/>
                <a:gd name="T21" fmla="*/ 1558 h 1559"/>
                <a:gd name="T22" fmla="*/ 1306 w 2510"/>
                <a:gd name="T23" fmla="*/ 1558 h 1559"/>
                <a:gd name="T24" fmla="*/ 1459 w 2510"/>
                <a:gd name="T25" fmla="*/ 1541 h 1559"/>
                <a:gd name="T26" fmla="*/ 1570 w 2510"/>
                <a:gd name="T27" fmla="*/ 1515 h 1559"/>
                <a:gd name="T28" fmla="*/ 1707 w 2510"/>
                <a:gd name="T29" fmla="*/ 1463 h 1559"/>
                <a:gd name="T30" fmla="*/ 1869 w 2510"/>
                <a:gd name="T31" fmla="*/ 1387 h 1559"/>
                <a:gd name="T32" fmla="*/ 1981 w 2510"/>
                <a:gd name="T33" fmla="*/ 1320 h 1559"/>
                <a:gd name="T34" fmla="*/ 2087 w 2510"/>
                <a:gd name="T35" fmla="*/ 1241 h 1559"/>
                <a:gd name="T36" fmla="*/ 2182 w 2510"/>
                <a:gd name="T37" fmla="*/ 1151 h 1559"/>
                <a:gd name="T38" fmla="*/ 2246 w 2510"/>
                <a:gd name="T39" fmla="*/ 1077 h 1559"/>
                <a:gd name="T40" fmla="*/ 2384 w 2510"/>
                <a:gd name="T41" fmla="*/ 858 h 1559"/>
                <a:gd name="T42" fmla="*/ 2434 w 2510"/>
                <a:gd name="T43" fmla="*/ 740 h 1559"/>
                <a:gd name="T44" fmla="*/ 2472 w 2510"/>
                <a:gd name="T45" fmla="*/ 615 h 1559"/>
                <a:gd name="T46" fmla="*/ 2495 w 2510"/>
                <a:gd name="T47" fmla="*/ 472 h 1559"/>
                <a:gd name="T48" fmla="*/ 2509 w 2510"/>
                <a:gd name="T49" fmla="*/ 232 h 1559"/>
                <a:gd name="T50" fmla="*/ 2510 w 2510"/>
                <a:gd name="T51" fmla="*/ 183 h 1559"/>
                <a:gd name="T52" fmla="*/ 2498 w 2510"/>
                <a:gd name="T53" fmla="*/ 168 h 1559"/>
                <a:gd name="T54" fmla="*/ 2470 w 2510"/>
                <a:gd name="T55" fmla="*/ 178 h 1559"/>
                <a:gd name="T56" fmla="*/ 2464 w 2510"/>
                <a:gd name="T57" fmla="*/ 330 h 1559"/>
                <a:gd name="T58" fmla="*/ 2451 w 2510"/>
                <a:gd name="T59" fmla="*/ 503 h 1559"/>
                <a:gd name="T60" fmla="*/ 2426 w 2510"/>
                <a:gd name="T61" fmla="*/ 630 h 1559"/>
                <a:gd name="T62" fmla="*/ 2385 w 2510"/>
                <a:gd name="T63" fmla="*/ 753 h 1559"/>
                <a:gd name="T64" fmla="*/ 2332 w 2510"/>
                <a:gd name="T65" fmla="*/ 870 h 1559"/>
                <a:gd name="T66" fmla="*/ 2284 w 2510"/>
                <a:gd name="T67" fmla="*/ 953 h 1559"/>
                <a:gd name="T68" fmla="*/ 2210 w 2510"/>
                <a:gd name="T69" fmla="*/ 1057 h 1559"/>
                <a:gd name="T70" fmla="*/ 2124 w 2510"/>
                <a:gd name="T71" fmla="*/ 1151 h 1559"/>
                <a:gd name="T72" fmla="*/ 2028 w 2510"/>
                <a:gd name="T73" fmla="*/ 1236 h 1559"/>
                <a:gd name="T74" fmla="*/ 1924 w 2510"/>
                <a:gd name="T75" fmla="*/ 1308 h 1559"/>
                <a:gd name="T76" fmla="*/ 1806 w 2510"/>
                <a:gd name="T77" fmla="*/ 1371 h 1559"/>
                <a:gd name="T78" fmla="*/ 1650 w 2510"/>
                <a:gd name="T79" fmla="*/ 1442 h 1559"/>
                <a:gd name="T80" fmla="*/ 1502 w 2510"/>
                <a:gd name="T81" fmla="*/ 1489 h 1559"/>
                <a:gd name="T82" fmla="*/ 1387 w 2510"/>
                <a:gd name="T83" fmla="*/ 1510 h 1559"/>
                <a:gd name="T84" fmla="*/ 1248 w 2510"/>
                <a:gd name="T85" fmla="*/ 1518 h 1559"/>
                <a:gd name="T86" fmla="*/ 1110 w 2510"/>
                <a:gd name="T87" fmla="*/ 1506 h 1559"/>
                <a:gd name="T88" fmla="*/ 973 w 2510"/>
                <a:gd name="T89" fmla="*/ 1476 h 1559"/>
                <a:gd name="T90" fmla="*/ 842 w 2510"/>
                <a:gd name="T91" fmla="*/ 1430 h 1559"/>
                <a:gd name="T92" fmla="*/ 642 w 2510"/>
                <a:gd name="T93" fmla="*/ 1341 h 1559"/>
                <a:gd name="T94" fmla="*/ 528 w 2510"/>
                <a:gd name="T95" fmla="*/ 1276 h 1559"/>
                <a:gd name="T96" fmla="*/ 425 w 2510"/>
                <a:gd name="T97" fmla="*/ 1194 h 1559"/>
                <a:gd name="T98" fmla="*/ 336 w 2510"/>
                <a:gd name="T99" fmla="*/ 1096 h 1559"/>
                <a:gd name="T100" fmla="*/ 263 w 2510"/>
                <a:gd name="T101" fmla="*/ 988 h 1559"/>
                <a:gd name="T102" fmla="*/ 205 w 2510"/>
                <a:gd name="T103" fmla="*/ 869 h 1559"/>
                <a:gd name="T104" fmla="*/ 176 w 2510"/>
                <a:gd name="T105" fmla="*/ 772 h 1559"/>
                <a:gd name="T106" fmla="*/ 143 w 2510"/>
                <a:gd name="T107" fmla="*/ 607 h 1559"/>
                <a:gd name="T108" fmla="*/ 42 w 2510"/>
                <a:gd name="T109" fmla="*/ 15 h 1559"/>
                <a:gd name="T110" fmla="*/ 33 w 2510"/>
                <a:gd name="T111" fmla="*/ 2 h 1559"/>
                <a:gd name="T112" fmla="*/ 5 w 2510"/>
                <a:gd name="T113" fmla="*/ 9 h 1559"/>
                <a:gd name="T114" fmla="*/ 2 w 2510"/>
                <a:gd name="T115" fmla="*/ 25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0" h="1559">
                  <a:moveTo>
                    <a:pt x="2" y="25"/>
                  </a:moveTo>
                  <a:lnTo>
                    <a:pt x="2" y="2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115" y="694"/>
                  </a:lnTo>
                  <a:lnTo>
                    <a:pt x="127" y="754"/>
                  </a:lnTo>
                  <a:lnTo>
                    <a:pt x="134" y="786"/>
                  </a:lnTo>
                  <a:lnTo>
                    <a:pt x="143" y="815"/>
                  </a:lnTo>
                  <a:lnTo>
                    <a:pt x="143" y="815"/>
                  </a:lnTo>
                  <a:lnTo>
                    <a:pt x="153" y="846"/>
                  </a:lnTo>
                  <a:lnTo>
                    <a:pt x="164" y="878"/>
                  </a:lnTo>
                  <a:lnTo>
                    <a:pt x="177" y="907"/>
                  </a:lnTo>
                  <a:lnTo>
                    <a:pt x="191" y="937"/>
                  </a:lnTo>
                  <a:lnTo>
                    <a:pt x="204" y="967"/>
                  </a:lnTo>
                  <a:lnTo>
                    <a:pt x="220" y="995"/>
                  </a:lnTo>
                  <a:lnTo>
                    <a:pt x="237" y="1023"/>
                  </a:lnTo>
                  <a:lnTo>
                    <a:pt x="253" y="1051"/>
                  </a:lnTo>
                  <a:lnTo>
                    <a:pt x="272" y="1078"/>
                  </a:lnTo>
                  <a:lnTo>
                    <a:pt x="290" y="1105"/>
                  </a:lnTo>
                  <a:lnTo>
                    <a:pt x="311" y="1132"/>
                  </a:lnTo>
                  <a:lnTo>
                    <a:pt x="332" y="1155"/>
                  </a:lnTo>
                  <a:lnTo>
                    <a:pt x="354" y="1181"/>
                  </a:lnTo>
                  <a:lnTo>
                    <a:pt x="376" y="1204"/>
                  </a:lnTo>
                  <a:lnTo>
                    <a:pt x="400" y="1227"/>
                  </a:lnTo>
                  <a:lnTo>
                    <a:pt x="425" y="1249"/>
                  </a:lnTo>
                  <a:lnTo>
                    <a:pt x="425" y="1249"/>
                  </a:lnTo>
                  <a:lnTo>
                    <a:pt x="444" y="1265"/>
                  </a:lnTo>
                  <a:lnTo>
                    <a:pt x="465" y="1282"/>
                  </a:lnTo>
                  <a:lnTo>
                    <a:pt x="507" y="1310"/>
                  </a:lnTo>
                  <a:lnTo>
                    <a:pt x="550" y="1338"/>
                  </a:lnTo>
                  <a:lnTo>
                    <a:pt x="594" y="1362"/>
                  </a:lnTo>
                  <a:lnTo>
                    <a:pt x="640" y="1385"/>
                  </a:lnTo>
                  <a:lnTo>
                    <a:pt x="687" y="1406"/>
                  </a:lnTo>
                  <a:lnTo>
                    <a:pt x="782" y="1448"/>
                  </a:lnTo>
                  <a:lnTo>
                    <a:pt x="782" y="1448"/>
                  </a:lnTo>
                  <a:lnTo>
                    <a:pt x="839" y="1472"/>
                  </a:lnTo>
                  <a:lnTo>
                    <a:pt x="899" y="1494"/>
                  </a:lnTo>
                  <a:lnTo>
                    <a:pt x="958" y="1513"/>
                  </a:lnTo>
                  <a:lnTo>
                    <a:pt x="1019" y="1530"/>
                  </a:lnTo>
                  <a:lnTo>
                    <a:pt x="1080" y="1541"/>
                  </a:lnTo>
                  <a:lnTo>
                    <a:pt x="1111" y="1547"/>
                  </a:lnTo>
                  <a:lnTo>
                    <a:pt x="1141" y="1552"/>
                  </a:lnTo>
                  <a:lnTo>
                    <a:pt x="1172" y="1555"/>
                  </a:lnTo>
                  <a:lnTo>
                    <a:pt x="1205" y="1558"/>
                  </a:lnTo>
                  <a:lnTo>
                    <a:pt x="1236" y="1558"/>
                  </a:lnTo>
                  <a:lnTo>
                    <a:pt x="1269" y="1559"/>
                  </a:lnTo>
                  <a:lnTo>
                    <a:pt x="1269" y="1559"/>
                  </a:lnTo>
                  <a:lnTo>
                    <a:pt x="1306" y="1558"/>
                  </a:lnTo>
                  <a:lnTo>
                    <a:pt x="1344" y="1556"/>
                  </a:lnTo>
                  <a:lnTo>
                    <a:pt x="1383" y="1552"/>
                  </a:lnTo>
                  <a:lnTo>
                    <a:pt x="1420" y="1547"/>
                  </a:lnTo>
                  <a:lnTo>
                    <a:pt x="1459" y="1541"/>
                  </a:lnTo>
                  <a:lnTo>
                    <a:pt x="1496" y="1532"/>
                  </a:lnTo>
                  <a:lnTo>
                    <a:pt x="1533" y="1524"/>
                  </a:lnTo>
                  <a:lnTo>
                    <a:pt x="1570" y="1515"/>
                  </a:lnTo>
                  <a:lnTo>
                    <a:pt x="1570" y="1515"/>
                  </a:lnTo>
                  <a:lnTo>
                    <a:pt x="1604" y="1503"/>
                  </a:lnTo>
                  <a:lnTo>
                    <a:pt x="1638" y="1491"/>
                  </a:lnTo>
                  <a:lnTo>
                    <a:pt x="1673" y="1478"/>
                  </a:lnTo>
                  <a:lnTo>
                    <a:pt x="1707" y="1463"/>
                  </a:lnTo>
                  <a:lnTo>
                    <a:pt x="1774" y="1433"/>
                  </a:lnTo>
                  <a:lnTo>
                    <a:pt x="1839" y="1400"/>
                  </a:lnTo>
                  <a:lnTo>
                    <a:pt x="1839" y="1400"/>
                  </a:lnTo>
                  <a:lnTo>
                    <a:pt x="1869" y="1387"/>
                  </a:lnTo>
                  <a:lnTo>
                    <a:pt x="1897" y="1371"/>
                  </a:lnTo>
                  <a:lnTo>
                    <a:pt x="1925" y="1354"/>
                  </a:lnTo>
                  <a:lnTo>
                    <a:pt x="1953" y="1338"/>
                  </a:lnTo>
                  <a:lnTo>
                    <a:pt x="1981" y="1320"/>
                  </a:lnTo>
                  <a:lnTo>
                    <a:pt x="2008" y="1301"/>
                  </a:lnTo>
                  <a:lnTo>
                    <a:pt x="2035" y="1282"/>
                  </a:lnTo>
                  <a:lnTo>
                    <a:pt x="2062" y="1262"/>
                  </a:lnTo>
                  <a:lnTo>
                    <a:pt x="2087" y="1241"/>
                  </a:lnTo>
                  <a:lnTo>
                    <a:pt x="2111" y="1219"/>
                  </a:lnTo>
                  <a:lnTo>
                    <a:pt x="2136" y="1198"/>
                  </a:lnTo>
                  <a:lnTo>
                    <a:pt x="2158" y="1175"/>
                  </a:lnTo>
                  <a:lnTo>
                    <a:pt x="2182" y="1151"/>
                  </a:lnTo>
                  <a:lnTo>
                    <a:pt x="2204" y="1127"/>
                  </a:lnTo>
                  <a:lnTo>
                    <a:pt x="2225" y="1102"/>
                  </a:lnTo>
                  <a:lnTo>
                    <a:pt x="2246" y="1077"/>
                  </a:lnTo>
                  <a:lnTo>
                    <a:pt x="2246" y="1077"/>
                  </a:lnTo>
                  <a:lnTo>
                    <a:pt x="2286" y="1026"/>
                  </a:lnTo>
                  <a:lnTo>
                    <a:pt x="2322" y="971"/>
                  </a:lnTo>
                  <a:lnTo>
                    <a:pt x="2354" y="916"/>
                  </a:lnTo>
                  <a:lnTo>
                    <a:pt x="2384" y="858"/>
                  </a:lnTo>
                  <a:lnTo>
                    <a:pt x="2399" y="830"/>
                  </a:lnTo>
                  <a:lnTo>
                    <a:pt x="2412" y="800"/>
                  </a:lnTo>
                  <a:lnTo>
                    <a:pt x="2424" y="769"/>
                  </a:lnTo>
                  <a:lnTo>
                    <a:pt x="2434" y="740"/>
                  </a:lnTo>
                  <a:lnTo>
                    <a:pt x="2446" y="708"/>
                  </a:lnTo>
                  <a:lnTo>
                    <a:pt x="2455" y="679"/>
                  </a:lnTo>
                  <a:lnTo>
                    <a:pt x="2464" y="648"/>
                  </a:lnTo>
                  <a:lnTo>
                    <a:pt x="2472" y="615"/>
                  </a:lnTo>
                  <a:lnTo>
                    <a:pt x="2472" y="615"/>
                  </a:lnTo>
                  <a:lnTo>
                    <a:pt x="2482" y="567"/>
                  </a:lnTo>
                  <a:lnTo>
                    <a:pt x="2489" y="520"/>
                  </a:lnTo>
                  <a:lnTo>
                    <a:pt x="2495" y="472"/>
                  </a:lnTo>
                  <a:lnTo>
                    <a:pt x="2500" y="425"/>
                  </a:lnTo>
                  <a:lnTo>
                    <a:pt x="2503" y="376"/>
                  </a:lnTo>
                  <a:lnTo>
                    <a:pt x="2504" y="328"/>
                  </a:lnTo>
                  <a:lnTo>
                    <a:pt x="2509" y="232"/>
                  </a:lnTo>
                  <a:lnTo>
                    <a:pt x="2509" y="232"/>
                  </a:lnTo>
                  <a:lnTo>
                    <a:pt x="2510" y="187"/>
                  </a:lnTo>
                  <a:lnTo>
                    <a:pt x="2510" y="187"/>
                  </a:lnTo>
                  <a:lnTo>
                    <a:pt x="2510" y="183"/>
                  </a:lnTo>
                  <a:lnTo>
                    <a:pt x="2509" y="178"/>
                  </a:lnTo>
                  <a:lnTo>
                    <a:pt x="2507" y="175"/>
                  </a:lnTo>
                  <a:lnTo>
                    <a:pt x="2504" y="172"/>
                  </a:lnTo>
                  <a:lnTo>
                    <a:pt x="2498" y="168"/>
                  </a:lnTo>
                  <a:lnTo>
                    <a:pt x="2491" y="166"/>
                  </a:lnTo>
                  <a:lnTo>
                    <a:pt x="2482" y="168"/>
                  </a:lnTo>
                  <a:lnTo>
                    <a:pt x="2476" y="172"/>
                  </a:lnTo>
                  <a:lnTo>
                    <a:pt x="2470" y="178"/>
                  </a:lnTo>
                  <a:lnTo>
                    <a:pt x="2469" y="183"/>
                  </a:lnTo>
                  <a:lnTo>
                    <a:pt x="2469" y="187"/>
                  </a:lnTo>
                  <a:lnTo>
                    <a:pt x="2469" y="187"/>
                  </a:lnTo>
                  <a:lnTo>
                    <a:pt x="2464" y="330"/>
                  </a:lnTo>
                  <a:lnTo>
                    <a:pt x="2461" y="400"/>
                  </a:lnTo>
                  <a:lnTo>
                    <a:pt x="2455" y="471"/>
                  </a:lnTo>
                  <a:lnTo>
                    <a:pt x="2455" y="471"/>
                  </a:lnTo>
                  <a:lnTo>
                    <a:pt x="2451" y="503"/>
                  </a:lnTo>
                  <a:lnTo>
                    <a:pt x="2446" y="535"/>
                  </a:lnTo>
                  <a:lnTo>
                    <a:pt x="2440" y="567"/>
                  </a:lnTo>
                  <a:lnTo>
                    <a:pt x="2433" y="599"/>
                  </a:lnTo>
                  <a:lnTo>
                    <a:pt x="2426" y="630"/>
                  </a:lnTo>
                  <a:lnTo>
                    <a:pt x="2417" y="661"/>
                  </a:lnTo>
                  <a:lnTo>
                    <a:pt x="2408" y="692"/>
                  </a:lnTo>
                  <a:lnTo>
                    <a:pt x="2397" y="722"/>
                  </a:lnTo>
                  <a:lnTo>
                    <a:pt x="2385" y="753"/>
                  </a:lnTo>
                  <a:lnTo>
                    <a:pt x="2374" y="783"/>
                  </a:lnTo>
                  <a:lnTo>
                    <a:pt x="2362" y="812"/>
                  </a:lnTo>
                  <a:lnTo>
                    <a:pt x="2347" y="841"/>
                  </a:lnTo>
                  <a:lnTo>
                    <a:pt x="2332" y="870"/>
                  </a:lnTo>
                  <a:lnTo>
                    <a:pt x="2317" y="898"/>
                  </a:lnTo>
                  <a:lnTo>
                    <a:pt x="2301" y="927"/>
                  </a:lnTo>
                  <a:lnTo>
                    <a:pt x="2284" y="953"/>
                  </a:lnTo>
                  <a:lnTo>
                    <a:pt x="2284" y="953"/>
                  </a:lnTo>
                  <a:lnTo>
                    <a:pt x="2267" y="980"/>
                  </a:lnTo>
                  <a:lnTo>
                    <a:pt x="2249" y="1007"/>
                  </a:lnTo>
                  <a:lnTo>
                    <a:pt x="2229" y="1032"/>
                  </a:lnTo>
                  <a:lnTo>
                    <a:pt x="2210" y="1057"/>
                  </a:lnTo>
                  <a:lnTo>
                    <a:pt x="2189" y="1081"/>
                  </a:lnTo>
                  <a:lnTo>
                    <a:pt x="2169" y="1105"/>
                  </a:lnTo>
                  <a:lnTo>
                    <a:pt x="2146" y="1129"/>
                  </a:lnTo>
                  <a:lnTo>
                    <a:pt x="2124" y="1151"/>
                  </a:lnTo>
                  <a:lnTo>
                    <a:pt x="2100" y="1173"/>
                  </a:lnTo>
                  <a:lnTo>
                    <a:pt x="2077" y="1194"/>
                  </a:lnTo>
                  <a:lnTo>
                    <a:pt x="2053" y="1215"/>
                  </a:lnTo>
                  <a:lnTo>
                    <a:pt x="2028" y="1236"/>
                  </a:lnTo>
                  <a:lnTo>
                    <a:pt x="2002" y="1255"/>
                  </a:lnTo>
                  <a:lnTo>
                    <a:pt x="1977" y="1273"/>
                  </a:lnTo>
                  <a:lnTo>
                    <a:pt x="1950" y="1290"/>
                  </a:lnTo>
                  <a:lnTo>
                    <a:pt x="1924" y="1308"/>
                  </a:lnTo>
                  <a:lnTo>
                    <a:pt x="1924" y="1308"/>
                  </a:lnTo>
                  <a:lnTo>
                    <a:pt x="1895" y="1325"/>
                  </a:lnTo>
                  <a:lnTo>
                    <a:pt x="1866" y="1341"/>
                  </a:lnTo>
                  <a:lnTo>
                    <a:pt x="1806" y="1371"/>
                  </a:lnTo>
                  <a:lnTo>
                    <a:pt x="1747" y="1399"/>
                  </a:lnTo>
                  <a:lnTo>
                    <a:pt x="1686" y="1427"/>
                  </a:lnTo>
                  <a:lnTo>
                    <a:pt x="1686" y="1427"/>
                  </a:lnTo>
                  <a:lnTo>
                    <a:pt x="1650" y="1442"/>
                  </a:lnTo>
                  <a:lnTo>
                    <a:pt x="1615" y="1455"/>
                  </a:lnTo>
                  <a:lnTo>
                    <a:pt x="1578" y="1469"/>
                  </a:lnTo>
                  <a:lnTo>
                    <a:pt x="1540" y="1479"/>
                  </a:lnTo>
                  <a:lnTo>
                    <a:pt x="1502" y="1489"/>
                  </a:lnTo>
                  <a:lnTo>
                    <a:pt x="1465" y="1497"/>
                  </a:lnTo>
                  <a:lnTo>
                    <a:pt x="1426" y="1504"/>
                  </a:lnTo>
                  <a:lnTo>
                    <a:pt x="1387" y="1510"/>
                  </a:lnTo>
                  <a:lnTo>
                    <a:pt x="1387" y="1510"/>
                  </a:lnTo>
                  <a:lnTo>
                    <a:pt x="1353" y="1513"/>
                  </a:lnTo>
                  <a:lnTo>
                    <a:pt x="1318" y="1516"/>
                  </a:lnTo>
                  <a:lnTo>
                    <a:pt x="1284" y="1518"/>
                  </a:lnTo>
                  <a:lnTo>
                    <a:pt x="1248" y="1518"/>
                  </a:lnTo>
                  <a:lnTo>
                    <a:pt x="1214" y="1516"/>
                  </a:lnTo>
                  <a:lnTo>
                    <a:pt x="1178" y="1513"/>
                  </a:lnTo>
                  <a:lnTo>
                    <a:pt x="1144" y="1510"/>
                  </a:lnTo>
                  <a:lnTo>
                    <a:pt x="1110" y="1506"/>
                  </a:lnTo>
                  <a:lnTo>
                    <a:pt x="1076" y="1500"/>
                  </a:lnTo>
                  <a:lnTo>
                    <a:pt x="1041" y="1494"/>
                  </a:lnTo>
                  <a:lnTo>
                    <a:pt x="1007" y="1485"/>
                  </a:lnTo>
                  <a:lnTo>
                    <a:pt x="973" y="1476"/>
                  </a:lnTo>
                  <a:lnTo>
                    <a:pt x="940" y="1466"/>
                  </a:lnTo>
                  <a:lnTo>
                    <a:pt x="908" y="1455"/>
                  </a:lnTo>
                  <a:lnTo>
                    <a:pt x="875" y="1443"/>
                  </a:lnTo>
                  <a:lnTo>
                    <a:pt x="842" y="1430"/>
                  </a:lnTo>
                  <a:lnTo>
                    <a:pt x="842" y="1430"/>
                  </a:lnTo>
                  <a:lnTo>
                    <a:pt x="761" y="1396"/>
                  </a:lnTo>
                  <a:lnTo>
                    <a:pt x="681" y="1360"/>
                  </a:lnTo>
                  <a:lnTo>
                    <a:pt x="642" y="1341"/>
                  </a:lnTo>
                  <a:lnTo>
                    <a:pt x="602" y="1322"/>
                  </a:lnTo>
                  <a:lnTo>
                    <a:pt x="565" y="1299"/>
                  </a:lnTo>
                  <a:lnTo>
                    <a:pt x="528" y="1276"/>
                  </a:lnTo>
                  <a:lnTo>
                    <a:pt x="528" y="1276"/>
                  </a:lnTo>
                  <a:lnTo>
                    <a:pt x="501" y="1256"/>
                  </a:lnTo>
                  <a:lnTo>
                    <a:pt x="476" y="1237"/>
                  </a:lnTo>
                  <a:lnTo>
                    <a:pt x="450" y="1215"/>
                  </a:lnTo>
                  <a:lnTo>
                    <a:pt x="425" y="1194"/>
                  </a:lnTo>
                  <a:lnTo>
                    <a:pt x="401" y="1170"/>
                  </a:lnTo>
                  <a:lnTo>
                    <a:pt x="379" y="1146"/>
                  </a:lnTo>
                  <a:lnTo>
                    <a:pt x="357" y="1123"/>
                  </a:lnTo>
                  <a:lnTo>
                    <a:pt x="336" y="1096"/>
                  </a:lnTo>
                  <a:lnTo>
                    <a:pt x="317" y="1071"/>
                  </a:lnTo>
                  <a:lnTo>
                    <a:pt x="297" y="1044"/>
                  </a:lnTo>
                  <a:lnTo>
                    <a:pt x="280" y="1016"/>
                  </a:lnTo>
                  <a:lnTo>
                    <a:pt x="263" y="988"/>
                  </a:lnTo>
                  <a:lnTo>
                    <a:pt x="247" y="959"/>
                  </a:lnTo>
                  <a:lnTo>
                    <a:pt x="232" y="930"/>
                  </a:lnTo>
                  <a:lnTo>
                    <a:pt x="219" y="900"/>
                  </a:lnTo>
                  <a:lnTo>
                    <a:pt x="205" y="869"/>
                  </a:lnTo>
                  <a:lnTo>
                    <a:pt x="205" y="869"/>
                  </a:lnTo>
                  <a:lnTo>
                    <a:pt x="195" y="838"/>
                  </a:lnTo>
                  <a:lnTo>
                    <a:pt x="185" y="805"/>
                  </a:lnTo>
                  <a:lnTo>
                    <a:pt x="176" y="772"/>
                  </a:lnTo>
                  <a:lnTo>
                    <a:pt x="168" y="740"/>
                  </a:lnTo>
                  <a:lnTo>
                    <a:pt x="155" y="674"/>
                  </a:lnTo>
                  <a:lnTo>
                    <a:pt x="143" y="607"/>
                  </a:lnTo>
                  <a:lnTo>
                    <a:pt x="143" y="607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5"/>
                  </a:lnTo>
                  <a:lnTo>
                    <a:pt x="5" y="9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39">
              <a:extLst>
                <a:ext uri="{FF2B5EF4-FFF2-40B4-BE49-F238E27FC236}">
                  <a16:creationId xmlns:a16="http://schemas.microsoft.com/office/drawing/2014/main" id="{1DC943BB-320A-C9CE-4BD7-36E93720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0"/>
              <a:ext cx="975" cy="730"/>
            </a:xfrm>
            <a:custGeom>
              <a:avLst/>
              <a:gdLst>
                <a:gd name="T0" fmla="*/ 1723 w 2924"/>
                <a:gd name="T1" fmla="*/ 1409 h 2190"/>
                <a:gd name="T2" fmla="*/ 1454 w 2924"/>
                <a:gd name="T3" fmla="*/ 1399 h 2190"/>
                <a:gd name="T4" fmla="*/ 1101 w 2924"/>
                <a:gd name="T5" fmla="*/ 1256 h 2190"/>
                <a:gd name="T6" fmla="*/ 804 w 2924"/>
                <a:gd name="T7" fmla="*/ 996 h 2190"/>
                <a:gd name="T8" fmla="*/ 655 w 2924"/>
                <a:gd name="T9" fmla="*/ 857 h 2190"/>
                <a:gd name="T10" fmla="*/ 626 w 2924"/>
                <a:gd name="T11" fmla="*/ 1161 h 2190"/>
                <a:gd name="T12" fmla="*/ 525 w 2924"/>
                <a:gd name="T13" fmla="*/ 1439 h 2190"/>
                <a:gd name="T14" fmla="*/ 306 w 2924"/>
                <a:gd name="T15" fmla="*/ 1659 h 2190"/>
                <a:gd name="T16" fmla="*/ 324 w 2924"/>
                <a:gd name="T17" fmla="*/ 2165 h 2190"/>
                <a:gd name="T18" fmla="*/ 162 w 2924"/>
                <a:gd name="T19" fmla="*/ 1817 h 2190"/>
                <a:gd name="T20" fmla="*/ 57 w 2924"/>
                <a:gd name="T21" fmla="*/ 1344 h 2190"/>
                <a:gd name="T22" fmla="*/ 84 w 2924"/>
                <a:gd name="T23" fmla="*/ 848 h 2190"/>
                <a:gd name="T24" fmla="*/ 205 w 2924"/>
                <a:gd name="T25" fmla="*/ 597 h 2190"/>
                <a:gd name="T26" fmla="*/ 400 w 2924"/>
                <a:gd name="T27" fmla="*/ 410 h 2190"/>
                <a:gd name="T28" fmla="*/ 695 w 2924"/>
                <a:gd name="T29" fmla="*/ 336 h 2190"/>
                <a:gd name="T30" fmla="*/ 972 w 2924"/>
                <a:gd name="T31" fmla="*/ 146 h 2190"/>
                <a:gd name="T32" fmla="*/ 1242 w 2924"/>
                <a:gd name="T33" fmla="*/ 48 h 2190"/>
                <a:gd name="T34" fmla="*/ 1765 w 2924"/>
                <a:gd name="T35" fmla="*/ 62 h 2190"/>
                <a:gd name="T36" fmla="*/ 2292 w 2924"/>
                <a:gd name="T37" fmla="*/ 151 h 2190"/>
                <a:gd name="T38" fmla="*/ 2635 w 2924"/>
                <a:gd name="T39" fmla="*/ 398 h 2190"/>
                <a:gd name="T40" fmla="*/ 2838 w 2924"/>
                <a:gd name="T41" fmla="*/ 766 h 2190"/>
                <a:gd name="T42" fmla="*/ 2880 w 2924"/>
                <a:gd name="T43" fmla="*/ 1264 h 2190"/>
                <a:gd name="T44" fmla="*/ 2837 w 2924"/>
                <a:gd name="T45" fmla="*/ 1682 h 2190"/>
                <a:gd name="T46" fmla="*/ 2706 w 2924"/>
                <a:gd name="T47" fmla="*/ 2141 h 2190"/>
                <a:gd name="T48" fmla="*/ 2598 w 2924"/>
                <a:gd name="T49" fmla="*/ 1556 h 2190"/>
                <a:gd name="T50" fmla="*/ 2452 w 2924"/>
                <a:gd name="T51" fmla="*/ 1417 h 2190"/>
                <a:gd name="T52" fmla="*/ 2131 w 2924"/>
                <a:gd name="T53" fmla="*/ 1428 h 2190"/>
                <a:gd name="T54" fmla="*/ 1717 w 2924"/>
                <a:gd name="T55" fmla="*/ 1253 h 2190"/>
                <a:gd name="T56" fmla="*/ 1480 w 2924"/>
                <a:gd name="T57" fmla="*/ 1127 h 2190"/>
                <a:gd name="T58" fmla="*/ 1711 w 2924"/>
                <a:gd name="T59" fmla="*/ 1296 h 2190"/>
                <a:gd name="T60" fmla="*/ 2130 w 2924"/>
                <a:gd name="T61" fmla="*/ 1470 h 2190"/>
                <a:gd name="T62" fmla="*/ 2519 w 2924"/>
                <a:gd name="T63" fmla="*/ 1443 h 2190"/>
                <a:gd name="T64" fmla="*/ 2620 w 2924"/>
                <a:gd name="T65" fmla="*/ 1768 h 2190"/>
                <a:gd name="T66" fmla="*/ 2676 w 2924"/>
                <a:gd name="T67" fmla="*/ 2159 h 2190"/>
                <a:gd name="T68" fmla="*/ 2855 w 2924"/>
                <a:gd name="T69" fmla="*/ 1766 h 2190"/>
                <a:gd name="T70" fmla="*/ 2920 w 2924"/>
                <a:gd name="T71" fmla="*/ 1357 h 2190"/>
                <a:gd name="T72" fmla="*/ 2899 w 2924"/>
                <a:gd name="T73" fmla="*/ 840 h 2190"/>
                <a:gd name="T74" fmla="*/ 2742 w 2924"/>
                <a:gd name="T75" fmla="*/ 471 h 2190"/>
                <a:gd name="T76" fmla="*/ 2399 w 2924"/>
                <a:gd name="T77" fmla="*/ 157 h 2190"/>
                <a:gd name="T78" fmla="*/ 2060 w 2924"/>
                <a:gd name="T79" fmla="*/ 42 h 2190"/>
                <a:gd name="T80" fmla="*/ 1367 w 2924"/>
                <a:gd name="T81" fmla="*/ 0 h 2190"/>
                <a:gd name="T82" fmla="*/ 1136 w 2924"/>
                <a:gd name="T83" fmla="*/ 28 h 2190"/>
                <a:gd name="T84" fmla="*/ 741 w 2924"/>
                <a:gd name="T85" fmla="*/ 269 h 2190"/>
                <a:gd name="T86" fmla="*/ 586 w 2924"/>
                <a:gd name="T87" fmla="*/ 313 h 2190"/>
                <a:gd name="T88" fmla="*/ 326 w 2924"/>
                <a:gd name="T89" fmla="*/ 408 h 2190"/>
                <a:gd name="T90" fmla="*/ 124 w 2924"/>
                <a:gd name="T91" fmla="*/ 649 h 2190"/>
                <a:gd name="T92" fmla="*/ 5 w 2924"/>
                <a:gd name="T93" fmla="*/ 1044 h 2190"/>
                <a:gd name="T94" fmla="*/ 64 w 2924"/>
                <a:gd name="T95" fmla="*/ 1602 h 2190"/>
                <a:gd name="T96" fmla="*/ 196 w 2924"/>
                <a:gd name="T97" fmla="*/ 1981 h 2190"/>
                <a:gd name="T98" fmla="*/ 314 w 2924"/>
                <a:gd name="T99" fmla="*/ 2189 h 2190"/>
                <a:gd name="T100" fmla="*/ 357 w 2924"/>
                <a:gd name="T101" fmla="*/ 1673 h 2190"/>
                <a:gd name="T102" fmla="*/ 578 w 2924"/>
                <a:gd name="T103" fmla="*/ 1431 h 2190"/>
                <a:gd name="T104" fmla="*/ 670 w 2924"/>
                <a:gd name="T105" fmla="*/ 1161 h 2190"/>
                <a:gd name="T106" fmla="*/ 685 w 2924"/>
                <a:gd name="T107" fmla="*/ 922 h 2190"/>
                <a:gd name="T108" fmla="*/ 1019 w 2924"/>
                <a:gd name="T109" fmla="*/ 1255 h 2190"/>
                <a:gd name="T110" fmla="*/ 1379 w 2924"/>
                <a:gd name="T111" fmla="*/ 1420 h 2190"/>
                <a:gd name="T112" fmla="*/ 1686 w 2924"/>
                <a:gd name="T113" fmla="*/ 1460 h 2190"/>
                <a:gd name="T114" fmla="*/ 1864 w 2924"/>
                <a:gd name="T115" fmla="*/ 1382 h 2190"/>
                <a:gd name="T116" fmla="*/ 1861 w 2924"/>
                <a:gd name="T117" fmla="*/ 1332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4" h="2190">
                  <a:moveTo>
                    <a:pt x="1849" y="1338"/>
                  </a:moveTo>
                  <a:lnTo>
                    <a:pt x="1849" y="1338"/>
                  </a:lnTo>
                  <a:lnTo>
                    <a:pt x="1839" y="1348"/>
                  </a:lnTo>
                  <a:lnTo>
                    <a:pt x="1827" y="1359"/>
                  </a:lnTo>
                  <a:lnTo>
                    <a:pt x="1814" y="1368"/>
                  </a:lnTo>
                  <a:lnTo>
                    <a:pt x="1800" y="1376"/>
                  </a:lnTo>
                  <a:lnTo>
                    <a:pt x="1772" y="1390"/>
                  </a:lnTo>
                  <a:lnTo>
                    <a:pt x="1744" y="1402"/>
                  </a:lnTo>
                  <a:lnTo>
                    <a:pt x="1744" y="1402"/>
                  </a:lnTo>
                  <a:lnTo>
                    <a:pt x="1723" y="1409"/>
                  </a:lnTo>
                  <a:lnTo>
                    <a:pt x="1702" y="1414"/>
                  </a:lnTo>
                  <a:lnTo>
                    <a:pt x="1681" y="1418"/>
                  </a:lnTo>
                  <a:lnTo>
                    <a:pt x="1661" y="1421"/>
                  </a:lnTo>
                  <a:lnTo>
                    <a:pt x="1640" y="1423"/>
                  </a:lnTo>
                  <a:lnTo>
                    <a:pt x="1619" y="1424"/>
                  </a:lnTo>
                  <a:lnTo>
                    <a:pt x="1598" y="1423"/>
                  </a:lnTo>
                  <a:lnTo>
                    <a:pt x="1578" y="1423"/>
                  </a:lnTo>
                  <a:lnTo>
                    <a:pt x="1537" y="1417"/>
                  </a:lnTo>
                  <a:lnTo>
                    <a:pt x="1496" y="1409"/>
                  </a:lnTo>
                  <a:lnTo>
                    <a:pt x="1454" y="1399"/>
                  </a:lnTo>
                  <a:lnTo>
                    <a:pt x="1414" y="1387"/>
                  </a:lnTo>
                  <a:lnTo>
                    <a:pt x="1414" y="1387"/>
                  </a:lnTo>
                  <a:lnTo>
                    <a:pt x="1334" y="1360"/>
                  </a:lnTo>
                  <a:lnTo>
                    <a:pt x="1294" y="1345"/>
                  </a:lnTo>
                  <a:lnTo>
                    <a:pt x="1254" y="1330"/>
                  </a:lnTo>
                  <a:lnTo>
                    <a:pt x="1214" y="1314"/>
                  </a:lnTo>
                  <a:lnTo>
                    <a:pt x="1175" y="1296"/>
                  </a:lnTo>
                  <a:lnTo>
                    <a:pt x="1138" y="1277"/>
                  </a:lnTo>
                  <a:lnTo>
                    <a:pt x="1101" y="1256"/>
                  </a:lnTo>
                  <a:lnTo>
                    <a:pt x="1101" y="1256"/>
                  </a:lnTo>
                  <a:lnTo>
                    <a:pt x="1064" y="1234"/>
                  </a:lnTo>
                  <a:lnTo>
                    <a:pt x="1030" y="1210"/>
                  </a:lnTo>
                  <a:lnTo>
                    <a:pt x="997" y="1185"/>
                  </a:lnTo>
                  <a:lnTo>
                    <a:pt x="964" y="1158"/>
                  </a:lnTo>
                  <a:lnTo>
                    <a:pt x="933" y="1130"/>
                  </a:lnTo>
                  <a:lnTo>
                    <a:pt x="903" y="1100"/>
                  </a:lnTo>
                  <a:lnTo>
                    <a:pt x="874" y="1071"/>
                  </a:lnTo>
                  <a:lnTo>
                    <a:pt x="844" y="1041"/>
                  </a:lnTo>
                  <a:lnTo>
                    <a:pt x="844" y="1041"/>
                  </a:lnTo>
                  <a:lnTo>
                    <a:pt x="804" y="996"/>
                  </a:lnTo>
                  <a:lnTo>
                    <a:pt x="764" y="952"/>
                  </a:lnTo>
                  <a:lnTo>
                    <a:pt x="725" y="907"/>
                  </a:lnTo>
                  <a:lnTo>
                    <a:pt x="689" y="860"/>
                  </a:lnTo>
                  <a:lnTo>
                    <a:pt x="689" y="860"/>
                  </a:lnTo>
                  <a:lnTo>
                    <a:pt x="685" y="855"/>
                  </a:lnTo>
                  <a:lnTo>
                    <a:pt x="679" y="851"/>
                  </a:lnTo>
                  <a:lnTo>
                    <a:pt x="672" y="851"/>
                  </a:lnTo>
                  <a:lnTo>
                    <a:pt x="666" y="851"/>
                  </a:lnTo>
                  <a:lnTo>
                    <a:pt x="660" y="852"/>
                  </a:lnTo>
                  <a:lnTo>
                    <a:pt x="655" y="857"/>
                  </a:lnTo>
                  <a:lnTo>
                    <a:pt x="652" y="863"/>
                  </a:lnTo>
                  <a:lnTo>
                    <a:pt x="651" y="870"/>
                  </a:lnTo>
                  <a:lnTo>
                    <a:pt x="651" y="870"/>
                  </a:lnTo>
                  <a:lnTo>
                    <a:pt x="651" y="907"/>
                  </a:lnTo>
                  <a:lnTo>
                    <a:pt x="649" y="943"/>
                  </a:lnTo>
                  <a:lnTo>
                    <a:pt x="648" y="980"/>
                  </a:lnTo>
                  <a:lnTo>
                    <a:pt x="645" y="1017"/>
                  </a:lnTo>
                  <a:lnTo>
                    <a:pt x="638" y="1090"/>
                  </a:lnTo>
                  <a:lnTo>
                    <a:pt x="626" y="1161"/>
                  </a:lnTo>
                  <a:lnTo>
                    <a:pt x="626" y="1161"/>
                  </a:lnTo>
                  <a:lnTo>
                    <a:pt x="615" y="1218"/>
                  </a:lnTo>
                  <a:lnTo>
                    <a:pt x="608" y="1246"/>
                  </a:lnTo>
                  <a:lnTo>
                    <a:pt x="600" y="1274"/>
                  </a:lnTo>
                  <a:lnTo>
                    <a:pt x="591" y="1302"/>
                  </a:lnTo>
                  <a:lnTo>
                    <a:pt x="583" y="1329"/>
                  </a:lnTo>
                  <a:lnTo>
                    <a:pt x="571" y="1356"/>
                  </a:lnTo>
                  <a:lnTo>
                    <a:pt x="559" y="1382"/>
                  </a:lnTo>
                  <a:lnTo>
                    <a:pt x="559" y="1382"/>
                  </a:lnTo>
                  <a:lnTo>
                    <a:pt x="542" y="1411"/>
                  </a:lnTo>
                  <a:lnTo>
                    <a:pt x="525" y="1439"/>
                  </a:lnTo>
                  <a:lnTo>
                    <a:pt x="504" y="1467"/>
                  </a:lnTo>
                  <a:lnTo>
                    <a:pt x="482" y="1492"/>
                  </a:lnTo>
                  <a:lnTo>
                    <a:pt x="459" y="1518"/>
                  </a:lnTo>
                  <a:lnTo>
                    <a:pt x="436" y="1543"/>
                  </a:lnTo>
                  <a:lnTo>
                    <a:pt x="388" y="1589"/>
                  </a:lnTo>
                  <a:lnTo>
                    <a:pt x="388" y="1589"/>
                  </a:lnTo>
                  <a:lnTo>
                    <a:pt x="366" y="1611"/>
                  </a:lnTo>
                  <a:lnTo>
                    <a:pt x="343" y="1630"/>
                  </a:lnTo>
                  <a:lnTo>
                    <a:pt x="318" y="1650"/>
                  </a:lnTo>
                  <a:lnTo>
                    <a:pt x="306" y="1659"/>
                  </a:lnTo>
                  <a:lnTo>
                    <a:pt x="293" y="1666"/>
                  </a:lnTo>
                  <a:lnTo>
                    <a:pt x="293" y="1666"/>
                  </a:lnTo>
                  <a:lnTo>
                    <a:pt x="289" y="1669"/>
                  </a:lnTo>
                  <a:lnTo>
                    <a:pt x="286" y="1673"/>
                  </a:lnTo>
                  <a:lnTo>
                    <a:pt x="283" y="1678"/>
                  </a:lnTo>
                  <a:lnTo>
                    <a:pt x="283" y="1684"/>
                  </a:lnTo>
                  <a:lnTo>
                    <a:pt x="283" y="1684"/>
                  </a:lnTo>
                  <a:lnTo>
                    <a:pt x="283" y="2171"/>
                  </a:lnTo>
                  <a:lnTo>
                    <a:pt x="283" y="2171"/>
                  </a:lnTo>
                  <a:lnTo>
                    <a:pt x="324" y="2165"/>
                  </a:lnTo>
                  <a:lnTo>
                    <a:pt x="324" y="2165"/>
                  </a:lnTo>
                  <a:lnTo>
                    <a:pt x="280" y="2064"/>
                  </a:lnTo>
                  <a:lnTo>
                    <a:pt x="235" y="1962"/>
                  </a:lnTo>
                  <a:lnTo>
                    <a:pt x="235" y="1962"/>
                  </a:lnTo>
                  <a:lnTo>
                    <a:pt x="207" y="1904"/>
                  </a:lnTo>
                  <a:lnTo>
                    <a:pt x="192" y="1874"/>
                  </a:lnTo>
                  <a:lnTo>
                    <a:pt x="177" y="1846"/>
                  </a:lnTo>
                  <a:lnTo>
                    <a:pt x="177" y="1846"/>
                  </a:lnTo>
                  <a:lnTo>
                    <a:pt x="170" y="1832"/>
                  </a:lnTo>
                  <a:lnTo>
                    <a:pt x="162" y="1817"/>
                  </a:lnTo>
                  <a:lnTo>
                    <a:pt x="152" y="1786"/>
                  </a:lnTo>
                  <a:lnTo>
                    <a:pt x="144" y="1757"/>
                  </a:lnTo>
                  <a:lnTo>
                    <a:pt x="137" y="1725"/>
                  </a:lnTo>
                  <a:lnTo>
                    <a:pt x="137" y="1725"/>
                  </a:lnTo>
                  <a:lnTo>
                    <a:pt x="109" y="1617"/>
                  </a:lnTo>
                  <a:lnTo>
                    <a:pt x="97" y="1562"/>
                  </a:lnTo>
                  <a:lnTo>
                    <a:pt x="85" y="1509"/>
                  </a:lnTo>
                  <a:lnTo>
                    <a:pt x="75" y="1454"/>
                  </a:lnTo>
                  <a:lnTo>
                    <a:pt x="64" y="1399"/>
                  </a:lnTo>
                  <a:lnTo>
                    <a:pt x="57" y="1344"/>
                  </a:lnTo>
                  <a:lnTo>
                    <a:pt x="49" y="1289"/>
                  </a:lnTo>
                  <a:lnTo>
                    <a:pt x="45" y="1232"/>
                  </a:lnTo>
                  <a:lnTo>
                    <a:pt x="43" y="1178"/>
                  </a:lnTo>
                  <a:lnTo>
                    <a:pt x="42" y="1123"/>
                  </a:lnTo>
                  <a:lnTo>
                    <a:pt x="45" y="1068"/>
                  </a:lnTo>
                  <a:lnTo>
                    <a:pt x="49" y="1013"/>
                  </a:lnTo>
                  <a:lnTo>
                    <a:pt x="58" y="958"/>
                  </a:lnTo>
                  <a:lnTo>
                    <a:pt x="69" y="903"/>
                  </a:lnTo>
                  <a:lnTo>
                    <a:pt x="84" y="848"/>
                  </a:lnTo>
                  <a:lnTo>
                    <a:pt x="84" y="848"/>
                  </a:lnTo>
                  <a:lnTo>
                    <a:pt x="92" y="821"/>
                  </a:lnTo>
                  <a:lnTo>
                    <a:pt x="101" y="794"/>
                  </a:lnTo>
                  <a:lnTo>
                    <a:pt x="112" y="769"/>
                  </a:lnTo>
                  <a:lnTo>
                    <a:pt x="122" y="742"/>
                  </a:lnTo>
                  <a:lnTo>
                    <a:pt x="134" y="717"/>
                  </a:lnTo>
                  <a:lnTo>
                    <a:pt x="147" y="692"/>
                  </a:lnTo>
                  <a:lnTo>
                    <a:pt x="161" y="668"/>
                  </a:lnTo>
                  <a:lnTo>
                    <a:pt x="174" y="643"/>
                  </a:lnTo>
                  <a:lnTo>
                    <a:pt x="191" y="619"/>
                  </a:lnTo>
                  <a:lnTo>
                    <a:pt x="205" y="597"/>
                  </a:lnTo>
                  <a:lnTo>
                    <a:pt x="223" y="573"/>
                  </a:lnTo>
                  <a:lnTo>
                    <a:pt x="240" y="552"/>
                  </a:lnTo>
                  <a:lnTo>
                    <a:pt x="257" y="530"/>
                  </a:lnTo>
                  <a:lnTo>
                    <a:pt x="277" y="509"/>
                  </a:lnTo>
                  <a:lnTo>
                    <a:pt x="296" y="490"/>
                  </a:lnTo>
                  <a:lnTo>
                    <a:pt x="317" y="471"/>
                  </a:lnTo>
                  <a:lnTo>
                    <a:pt x="317" y="471"/>
                  </a:lnTo>
                  <a:lnTo>
                    <a:pt x="343" y="447"/>
                  </a:lnTo>
                  <a:lnTo>
                    <a:pt x="372" y="428"/>
                  </a:lnTo>
                  <a:lnTo>
                    <a:pt x="400" y="410"/>
                  </a:lnTo>
                  <a:lnTo>
                    <a:pt x="430" y="395"/>
                  </a:lnTo>
                  <a:lnTo>
                    <a:pt x="461" y="383"/>
                  </a:lnTo>
                  <a:lnTo>
                    <a:pt x="493" y="373"/>
                  </a:lnTo>
                  <a:lnTo>
                    <a:pt x="526" y="365"/>
                  </a:lnTo>
                  <a:lnTo>
                    <a:pt x="562" y="358"/>
                  </a:lnTo>
                  <a:lnTo>
                    <a:pt x="562" y="358"/>
                  </a:lnTo>
                  <a:lnTo>
                    <a:pt x="614" y="350"/>
                  </a:lnTo>
                  <a:lnTo>
                    <a:pt x="642" y="347"/>
                  </a:lnTo>
                  <a:lnTo>
                    <a:pt x="669" y="342"/>
                  </a:lnTo>
                  <a:lnTo>
                    <a:pt x="695" y="336"/>
                  </a:lnTo>
                  <a:lnTo>
                    <a:pt x="722" y="327"/>
                  </a:lnTo>
                  <a:lnTo>
                    <a:pt x="746" y="315"/>
                  </a:lnTo>
                  <a:lnTo>
                    <a:pt x="758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856" y="230"/>
                  </a:lnTo>
                  <a:lnTo>
                    <a:pt x="900" y="195"/>
                  </a:lnTo>
                  <a:lnTo>
                    <a:pt x="946" y="162"/>
                  </a:lnTo>
                  <a:lnTo>
                    <a:pt x="946" y="162"/>
                  </a:lnTo>
                  <a:lnTo>
                    <a:pt x="972" y="146"/>
                  </a:lnTo>
                  <a:lnTo>
                    <a:pt x="997" y="131"/>
                  </a:lnTo>
                  <a:lnTo>
                    <a:pt x="1022" y="117"/>
                  </a:lnTo>
                  <a:lnTo>
                    <a:pt x="1047" y="105"/>
                  </a:lnTo>
                  <a:lnTo>
                    <a:pt x="1074" y="94"/>
                  </a:lnTo>
                  <a:lnTo>
                    <a:pt x="1102" y="83"/>
                  </a:lnTo>
                  <a:lnTo>
                    <a:pt x="1129" y="74"/>
                  </a:lnTo>
                  <a:lnTo>
                    <a:pt x="1157" y="65"/>
                  </a:lnTo>
                  <a:lnTo>
                    <a:pt x="1185" y="58"/>
                  </a:lnTo>
                  <a:lnTo>
                    <a:pt x="1214" y="53"/>
                  </a:lnTo>
                  <a:lnTo>
                    <a:pt x="1242" y="48"/>
                  </a:lnTo>
                  <a:lnTo>
                    <a:pt x="1270" y="45"/>
                  </a:lnTo>
                  <a:lnTo>
                    <a:pt x="1300" y="43"/>
                  </a:lnTo>
                  <a:lnTo>
                    <a:pt x="1328" y="42"/>
                  </a:lnTo>
                  <a:lnTo>
                    <a:pt x="1358" y="42"/>
                  </a:lnTo>
                  <a:lnTo>
                    <a:pt x="1386" y="43"/>
                  </a:lnTo>
                  <a:lnTo>
                    <a:pt x="1386" y="43"/>
                  </a:lnTo>
                  <a:lnTo>
                    <a:pt x="1472" y="49"/>
                  </a:lnTo>
                  <a:lnTo>
                    <a:pt x="1557" y="53"/>
                  </a:lnTo>
                  <a:lnTo>
                    <a:pt x="1557" y="53"/>
                  </a:lnTo>
                  <a:lnTo>
                    <a:pt x="1765" y="62"/>
                  </a:lnTo>
                  <a:lnTo>
                    <a:pt x="1867" y="67"/>
                  </a:lnTo>
                  <a:lnTo>
                    <a:pt x="1971" y="73"/>
                  </a:lnTo>
                  <a:lnTo>
                    <a:pt x="1971" y="73"/>
                  </a:lnTo>
                  <a:lnTo>
                    <a:pt x="2019" y="77"/>
                  </a:lnTo>
                  <a:lnTo>
                    <a:pt x="2066" y="85"/>
                  </a:lnTo>
                  <a:lnTo>
                    <a:pt x="2112" y="94"/>
                  </a:lnTo>
                  <a:lnTo>
                    <a:pt x="2158" y="104"/>
                  </a:lnTo>
                  <a:lnTo>
                    <a:pt x="2203" y="117"/>
                  </a:lnTo>
                  <a:lnTo>
                    <a:pt x="2247" y="134"/>
                  </a:lnTo>
                  <a:lnTo>
                    <a:pt x="2292" y="151"/>
                  </a:lnTo>
                  <a:lnTo>
                    <a:pt x="2335" y="171"/>
                  </a:lnTo>
                  <a:lnTo>
                    <a:pt x="2376" y="193"/>
                  </a:lnTo>
                  <a:lnTo>
                    <a:pt x="2417" y="217"/>
                  </a:lnTo>
                  <a:lnTo>
                    <a:pt x="2457" y="242"/>
                  </a:lnTo>
                  <a:lnTo>
                    <a:pt x="2495" y="270"/>
                  </a:lnTo>
                  <a:lnTo>
                    <a:pt x="2532" y="300"/>
                  </a:lnTo>
                  <a:lnTo>
                    <a:pt x="2568" y="331"/>
                  </a:lnTo>
                  <a:lnTo>
                    <a:pt x="2602" y="364"/>
                  </a:lnTo>
                  <a:lnTo>
                    <a:pt x="2635" y="398"/>
                  </a:lnTo>
                  <a:lnTo>
                    <a:pt x="2635" y="398"/>
                  </a:lnTo>
                  <a:lnTo>
                    <a:pt x="2665" y="435"/>
                  </a:lnTo>
                  <a:lnTo>
                    <a:pt x="2694" y="472"/>
                  </a:lnTo>
                  <a:lnTo>
                    <a:pt x="2721" y="512"/>
                  </a:lnTo>
                  <a:lnTo>
                    <a:pt x="2746" y="552"/>
                  </a:lnTo>
                  <a:lnTo>
                    <a:pt x="2769" y="595"/>
                  </a:lnTo>
                  <a:lnTo>
                    <a:pt x="2789" y="637"/>
                  </a:lnTo>
                  <a:lnTo>
                    <a:pt x="2809" y="682"/>
                  </a:lnTo>
                  <a:lnTo>
                    <a:pt x="2825" y="726"/>
                  </a:lnTo>
                  <a:lnTo>
                    <a:pt x="2825" y="726"/>
                  </a:lnTo>
                  <a:lnTo>
                    <a:pt x="2838" y="766"/>
                  </a:lnTo>
                  <a:lnTo>
                    <a:pt x="2850" y="808"/>
                  </a:lnTo>
                  <a:lnTo>
                    <a:pt x="2861" y="849"/>
                  </a:lnTo>
                  <a:lnTo>
                    <a:pt x="2870" y="892"/>
                  </a:lnTo>
                  <a:lnTo>
                    <a:pt x="2877" y="934"/>
                  </a:lnTo>
                  <a:lnTo>
                    <a:pt x="2883" y="977"/>
                  </a:lnTo>
                  <a:lnTo>
                    <a:pt x="2886" y="1020"/>
                  </a:lnTo>
                  <a:lnTo>
                    <a:pt x="2886" y="1062"/>
                  </a:lnTo>
                  <a:lnTo>
                    <a:pt x="2886" y="1062"/>
                  </a:lnTo>
                  <a:lnTo>
                    <a:pt x="2880" y="1264"/>
                  </a:lnTo>
                  <a:lnTo>
                    <a:pt x="2880" y="1264"/>
                  </a:lnTo>
                  <a:lnTo>
                    <a:pt x="2878" y="1333"/>
                  </a:lnTo>
                  <a:lnTo>
                    <a:pt x="2877" y="1403"/>
                  </a:lnTo>
                  <a:lnTo>
                    <a:pt x="2874" y="1473"/>
                  </a:lnTo>
                  <a:lnTo>
                    <a:pt x="2871" y="1509"/>
                  </a:lnTo>
                  <a:lnTo>
                    <a:pt x="2867" y="1543"/>
                  </a:lnTo>
                  <a:lnTo>
                    <a:pt x="2867" y="1543"/>
                  </a:lnTo>
                  <a:lnTo>
                    <a:pt x="2861" y="1578"/>
                  </a:lnTo>
                  <a:lnTo>
                    <a:pt x="2853" y="1613"/>
                  </a:lnTo>
                  <a:lnTo>
                    <a:pt x="2846" y="1647"/>
                  </a:lnTo>
                  <a:lnTo>
                    <a:pt x="2837" y="1682"/>
                  </a:lnTo>
                  <a:lnTo>
                    <a:pt x="2816" y="1749"/>
                  </a:lnTo>
                  <a:lnTo>
                    <a:pt x="2792" y="1817"/>
                  </a:lnTo>
                  <a:lnTo>
                    <a:pt x="2767" y="1884"/>
                  </a:lnTo>
                  <a:lnTo>
                    <a:pt x="2740" y="1950"/>
                  </a:lnTo>
                  <a:lnTo>
                    <a:pt x="2687" y="2082"/>
                  </a:lnTo>
                  <a:lnTo>
                    <a:pt x="2687" y="2082"/>
                  </a:lnTo>
                  <a:lnTo>
                    <a:pt x="2666" y="2135"/>
                  </a:lnTo>
                  <a:lnTo>
                    <a:pt x="2666" y="2135"/>
                  </a:lnTo>
                  <a:lnTo>
                    <a:pt x="2706" y="2141"/>
                  </a:lnTo>
                  <a:lnTo>
                    <a:pt x="2706" y="2141"/>
                  </a:lnTo>
                  <a:lnTo>
                    <a:pt x="2700" y="2058"/>
                  </a:lnTo>
                  <a:lnTo>
                    <a:pt x="2691" y="1975"/>
                  </a:lnTo>
                  <a:lnTo>
                    <a:pt x="2681" y="1892"/>
                  </a:lnTo>
                  <a:lnTo>
                    <a:pt x="2669" y="1809"/>
                  </a:lnTo>
                  <a:lnTo>
                    <a:pt x="2669" y="1809"/>
                  </a:lnTo>
                  <a:lnTo>
                    <a:pt x="2659" y="1757"/>
                  </a:lnTo>
                  <a:lnTo>
                    <a:pt x="2647" y="1706"/>
                  </a:lnTo>
                  <a:lnTo>
                    <a:pt x="2633" y="1654"/>
                  </a:lnTo>
                  <a:lnTo>
                    <a:pt x="2616" y="1605"/>
                  </a:lnTo>
                  <a:lnTo>
                    <a:pt x="2598" y="1556"/>
                  </a:lnTo>
                  <a:lnTo>
                    <a:pt x="2577" y="1507"/>
                  </a:lnTo>
                  <a:lnTo>
                    <a:pt x="2555" y="1460"/>
                  </a:lnTo>
                  <a:lnTo>
                    <a:pt x="2531" y="1412"/>
                  </a:lnTo>
                  <a:lnTo>
                    <a:pt x="2531" y="1412"/>
                  </a:lnTo>
                  <a:lnTo>
                    <a:pt x="2526" y="1406"/>
                  </a:lnTo>
                  <a:lnTo>
                    <a:pt x="2521" y="1403"/>
                  </a:lnTo>
                  <a:lnTo>
                    <a:pt x="2515" y="1402"/>
                  </a:lnTo>
                  <a:lnTo>
                    <a:pt x="2507" y="1403"/>
                  </a:lnTo>
                  <a:lnTo>
                    <a:pt x="2507" y="1403"/>
                  </a:lnTo>
                  <a:lnTo>
                    <a:pt x="2452" y="1417"/>
                  </a:lnTo>
                  <a:lnTo>
                    <a:pt x="2394" y="1427"/>
                  </a:lnTo>
                  <a:lnTo>
                    <a:pt x="2366" y="1431"/>
                  </a:lnTo>
                  <a:lnTo>
                    <a:pt x="2336" y="1434"/>
                  </a:lnTo>
                  <a:lnTo>
                    <a:pt x="2307" y="1437"/>
                  </a:lnTo>
                  <a:lnTo>
                    <a:pt x="2277" y="1439"/>
                  </a:lnTo>
                  <a:lnTo>
                    <a:pt x="2247" y="1439"/>
                  </a:lnTo>
                  <a:lnTo>
                    <a:pt x="2218" y="1439"/>
                  </a:lnTo>
                  <a:lnTo>
                    <a:pt x="2189" y="1436"/>
                  </a:lnTo>
                  <a:lnTo>
                    <a:pt x="2160" y="1433"/>
                  </a:lnTo>
                  <a:lnTo>
                    <a:pt x="2131" y="1428"/>
                  </a:lnTo>
                  <a:lnTo>
                    <a:pt x="2103" y="1424"/>
                  </a:lnTo>
                  <a:lnTo>
                    <a:pt x="2075" y="1417"/>
                  </a:lnTo>
                  <a:lnTo>
                    <a:pt x="2047" y="1408"/>
                  </a:lnTo>
                  <a:lnTo>
                    <a:pt x="2047" y="1408"/>
                  </a:lnTo>
                  <a:lnTo>
                    <a:pt x="1990" y="1388"/>
                  </a:lnTo>
                  <a:lnTo>
                    <a:pt x="1934" y="1365"/>
                  </a:lnTo>
                  <a:lnTo>
                    <a:pt x="1879" y="1339"/>
                  </a:lnTo>
                  <a:lnTo>
                    <a:pt x="1824" y="1311"/>
                  </a:lnTo>
                  <a:lnTo>
                    <a:pt x="1771" y="1283"/>
                  </a:lnTo>
                  <a:lnTo>
                    <a:pt x="1717" y="1253"/>
                  </a:lnTo>
                  <a:lnTo>
                    <a:pt x="1612" y="1192"/>
                  </a:lnTo>
                  <a:lnTo>
                    <a:pt x="1612" y="1192"/>
                  </a:lnTo>
                  <a:lnTo>
                    <a:pt x="1557" y="1160"/>
                  </a:lnTo>
                  <a:lnTo>
                    <a:pt x="1502" y="1126"/>
                  </a:lnTo>
                  <a:lnTo>
                    <a:pt x="1502" y="1126"/>
                  </a:lnTo>
                  <a:lnTo>
                    <a:pt x="1497" y="1123"/>
                  </a:lnTo>
                  <a:lnTo>
                    <a:pt x="1493" y="1123"/>
                  </a:lnTo>
                  <a:lnTo>
                    <a:pt x="1490" y="1123"/>
                  </a:lnTo>
                  <a:lnTo>
                    <a:pt x="1485" y="1123"/>
                  </a:lnTo>
                  <a:lnTo>
                    <a:pt x="1480" y="1127"/>
                  </a:lnTo>
                  <a:lnTo>
                    <a:pt x="1475" y="1133"/>
                  </a:lnTo>
                  <a:lnTo>
                    <a:pt x="1472" y="1140"/>
                  </a:lnTo>
                  <a:lnTo>
                    <a:pt x="1472" y="1148"/>
                  </a:lnTo>
                  <a:lnTo>
                    <a:pt x="1475" y="1155"/>
                  </a:lnTo>
                  <a:lnTo>
                    <a:pt x="1477" y="1158"/>
                  </a:lnTo>
                  <a:lnTo>
                    <a:pt x="1481" y="1161"/>
                  </a:lnTo>
                  <a:lnTo>
                    <a:pt x="1481" y="1161"/>
                  </a:lnTo>
                  <a:lnTo>
                    <a:pt x="1557" y="1209"/>
                  </a:lnTo>
                  <a:lnTo>
                    <a:pt x="1634" y="1253"/>
                  </a:lnTo>
                  <a:lnTo>
                    <a:pt x="1711" y="1296"/>
                  </a:lnTo>
                  <a:lnTo>
                    <a:pt x="1790" y="1339"/>
                  </a:lnTo>
                  <a:lnTo>
                    <a:pt x="1790" y="1339"/>
                  </a:lnTo>
                  <a:lnTo>
                    <a:pt x="1846" y="1368"/>
                  </a:lnTo>
                  <a:lnTo>
                    <a:pt x="1904" y="1394"/>
                  </a:lnTo>
                  <a:lnTo>
                    <a:pt x="1962" y="1421"/>
                  </a:lnTo>
                  <a:lnTo>
                    <a:pt x="2022" y="1443"/>
                  </a:lnTo>
                  <a:lnTo>
                    <a:pt x="2022" y="1443"/>
                  </a:lnTo>
                  <a:lnTo>
                    <a:pt x="2057" y="1455"/>
                  </a:lnTo>
                  <a:lnTo>
                    <a:pt x="2094" y="1464"/>
                  </a:lnTo>
                  <a:lnTo>
                    <a:pt x="2130" y="1470"/>
                  </a:lnTo>
                  <a:lnTo>
                    <a:pt x="2167" y="1474"/>
                  </a:lnTo>
                  <a:lnTo>
                    <a:pt x="2206" y="1477"/>
                  </a:lnTo>
                  <a:lnTo>
                    <a:pt x="2243" y="1479"/>
                  </a:lnTo>
                  <a:lnTo>
                    <a:pt x="2280" y="1477"/>
                  </a:lnTo>
                  <a:lnTo>
                    <a:pt x="2317" y="1476"/>
                  </a:lnTo>
                  <a:lnTo>
                    <a:pt x="2317" y="1476"/>
                  </a:lnTo>
                  <a:lnTo>
                    <a:pt x="2368" y="1472"/>
                  </a:lnTo>
                  <a:lnTo>
                    <a:pt x="2420" y="1464"/>
                  </a:lnTo>
                  <a:lnTo>
                    <a:pt x="2469" y="1455"/>
                  </a:lnTo>
                  <a:lnTo>
                    <a:pt x="2519" y="1443"/>
                  </a:lnTo>
                  <a:lnTo>
                    <a:pt x="2519" y="1443"/>
                  </a:lnTo>
                  <a:lnTo>
                    <a:pt x="2495" y="1433"/>
                  </a:lnTo>
                  <a:lnTo>
                    <a:pt x="2495" y="1433"/>
                  </a:lnTo>
                  <a:lnTo>
                    <a:pt x="2519" y="1479"/>
                  </a:lnTo>
                  <a:lnTo>
                    <a:pt x="2540" y="1525"/>
                  </a:lnTo>
                  <a:lnTo>
                    <a:pt x="2559" y="1572"/>
                  </a:lnTo>
                  <a:lnTo>
                    <a:pt x="2578" y="1621"/>
                  </a:lnTo>
                  <a:lnTo>
                    <a:pt x="2593" y="1670"/>
                  </a:lnTo>
                  <a:lnTo>
                    <a:pt x="2608" y="1719"/>
                  </a:lnTo>
                  <a:lnTo>
                    <a:pt x="2620" y="1768"/>
                  </a:lnTo>
                  <a:lnTo>
                    <a:pt x="2629" y="1819"/>
                  </a:lnTo>
                  <a:lnTo>
                    <a:pt x="2629" y="1819"/>
                  </a:lnTo>
                  <a:lnTo>
                    <a:pt x="2641" y="1899"/>
                  </a:lnTo>
                  <a:lnTo>
                    <a:pt x="2650" y="1979"/>
                  </a:lnTo>
                  <a:lnTo>
                    <a:pt x="2659" y="2061"/>
                  </a:lnTo>
                  <a:lnTo>
                    <a:pt x="2665" y="2141"/>
                  </a:lnTo>
                  <a:lnTo>
                    <a:pt x="2665" y="2141"/>
                  </a:lnTo>
                  <a:lnTo>
                    <a:pt x="2666" y="2149"/>
                  </a:lnTo>
                  <a:lnTo>
                    <a:pt x="2671" y="2156"/>
                  </a:lnTo>
                  <a:lnTo>
                    <a:pt x="2676" y="2159"/>
                  </a:lnTo>
                  <a:lnTo>
                    <a:pt x="2682" y="2160"/>
                  </a:lnTo>
                  <a:lnTo>
                    <a:pt x="2690" y="2160"/>
                  </a:lnTo>
                  <a:lnTo>
                    <a:pt x="2696" y="2159"/>
                  </a:lnTo>
                  <a:lnTo>
                    <a:pt x="2702" y="2153"/>
                  </a:lnTo>
                  <a:lnTo>
                    <a:pt x="2706" y="2147"/>
                  </a:lnTo>
                  <a:lnTo>
                    <a:pt x="2706" y="2147"/>
                  </a:lnTo>
                  <a:lnTo>
                    <a:pt x="2782" y="1957"/>
                  </a:lnTo>
                  <a:lnTo>
                    <a:pt x="2821" y="1862"/>
                  </a:lnTo>
                  <a:lnTo>
                    <a:pt x="2838" y="1815"/>
                  </a:lnTo>
                  <a:lnTo>
                    <a:pt x="2855" y="1766"/>
                  </a:lnTo>
                  <a:lnTo>
                    <a:pt x="2855" y="1766"/>
                  </a:lnTo>
                  <a:lnTo>
                    <a:pt x="2871" y="1715"/>
                  </a:lnTo>
                  <a:lnTo>
                    <a:pt x="2884" y="1666"/>
                  </a:lnTo>
                  <a:lnTo>
                    <a:pt x="2895" y="1614"/>
                  </a:lnTo>
                  <a:lnTo>
                    <a:pt x="2904" y="1564"/>
                  </a:lnTo>
                  <a:lnTo>
                    <a:pt x="2910" y="1513"/>
                  </a:lnTo>
                  <a:lnTo>
                    <a:pt x="2916" y="1461"/>
                  </a:lnTo>
                  <a:lnTo>
                    <a:pt x="2919" y="1409"/>
                  </a:lnTo>
                  <a:lnTo>
                    <a:pt x="2920" y="1357"/>
                  </a:lnTo>
                  <a:lnTo>
                    <a:pt x="2920" y="1357"/>
                  </a:lnTo>
                  <a:lnTo>
                    <a:pt x="2924" y="1117"/>
                  </a:lnTo>
                  <a:lnTo>
                    <a:pt x="2924" y="1117"/>
                  </a:lnTo>
                  <a:lnTo>
                    <a:pt x="2924" y="1047"/>
                  </a:lnTo>
                  <a:lnTo>
                    <a:pt x="2924" y="1013"/>
                  </a:lnTo>
                  <a:lnTo>
                    <a:pt x="2922" y="979"/>
                  </a:lnTo>
                  <a:lnTo>
                    <a:pt x="2919" y="944"/>
                  </a:lnTo>
                  <a:lnTo>
                    <a:pt x="2913" y="910"/>
                  </a:lnTo>
                  <a:lnTo>
                    <a:pt x="2907" y="875"/>
                  </a:lnTo>
                  <a:lnTo>
                    <a:pt x="2899" y="840"/>
                  </a:lnTo>
                  <a:lnTo>
                    <a:pt x="2899" y="840"/>
                  </a:lnTo>
                  <a:lnTo>
                    <a:pt x="2889" y="797"/>
                  </a:lnTo>
                  <a:lnTo>
                    <a:pt x="2875" y="754"/>
                  </a:lnTo>
                  <a:lnTo>
                    <a:pt x="2862" y="711"/>
                  </a:lnTo>
                  <a:lnTo>
                    <a:pt x="2847" y="670"/>
                  </a:lnTo>
                  <a:lnTo>
                    <a:pt x="2831" y="628"/>
                  </a:lnTo>
                  <a:lnTo>
                    <a:pt x="2812" y="588"/>
                  </a:lnTo>
                  <a:lnTo>
                    <a:pt x="2791" y="548"/>
                  </a:lnTo>
                  <a:lnTo>
                    <a:pt x="2769" y="509"/>
                  </a:lnTo>
                  <a:lnTo>
                    <a:pt x="2769" y="509"/>
                  </a:lnTo>
                  <a:lnTo>
                    <a:pt x="2742" y="471"/>
                  </a:lnTo>
                  <a:lnTo>
                    <a:pt x="2715" y="432"/>
                  </a:lnTo>
                  <a:lnTo>
                    <a:pt x="2685" y="395"/>
                  </a:lnTo>
                  <a:lnTo>
                    <a:pt x="2654" y="359"/>
                  </a:lnTo>
                  <a:lnTo>
                    <a:pt x="2623" y="325"/>
                  </a:lnTo>
                  <a:lnTo>
                    <a:pt x="2589" y="294"/>
                  </a:lnTo>
                  <a:lnTo>
                    <a:pt x="2553" y="263"/>
                  </a:lnTo>
                  <a:lnTo>
                    <a:pt x="2516" y="233"/>
                  </a:lnTo>
                  <a:lnTo>
                    <a:pt x="2477" y="206"/>
                  </a:lnTo>
                  <a:lnTo>
                    <a:pt x="2439" y="181"/>
                  </a:lnTo>
                  <a:lnTo>
                    <a:pt x="2399" y="157"/>
                  </a:lnTo>
                  <a:lnTo>
                    <a:pt x="2357" y="135"/>
                  </a:lnTo>
                  <a:lnTo>
                    <a:pt x="2314" y="114"/>
                  </a:lnTo>
                  <a:lnTo>
                    <a:pt x="2271" y="97"/>
                  </a:lnTo>
                  <a:lnTo>
                    <a:pt x="2227" y="82"/>
                  </a:lnTo>
                  <a:lnTo>
                    <a:pt x="2180" y="67"/>
                  </a:lnTo>
                  <a:lnTo>
                    <a:pt x="2180" y="67"/>
                  </a:lnTo>
                  <a:lnTo>
                    <a:pt x="2151" y="59"/>
                  </a:lnTo>
                  <a:lnTo>
                    <a:pt x="2121" y="52"/>
                  </a:lnTo>
                  <a:lnTo>
                    <a:pt x="2090" y="46"/>
                  </a:lnTo>
                  <a:lnTo>
                    <a:pt x="2060" y="42"/>
                  </a:lnTo>
                  <a:lnTo>
                    <a:pt x="1998" y="34"/>
                  </a:lnTo>
                  <a:lnTo>
                    <a:pt x="1935" y="28"/>
                  </a:lnTo>
                  <a:lnTo>
                    <a:pt x="1873" y="25"/>
                  </a:lnTo>
                  <a:lnTo>
                    <a:pt x="1811" y="22"/>
                  </a:lnTo>
                  <a:lnTo>
                    <a:pt x="1686" y="18"/>
                  </a:lnTo>
                  <a:lnTo>
                    <a:pt x="1686" y="18"/>
                  </a:lnTo>
                  <a:lnTo>
                    <a:pt x="1460" y="7"/>
                  </a:lnTo>
                  <a:lnTo>
                    <a:pt x="1460" y="7"/>
                  </a:lnTo>
                  <a:lnTo>
                    <a:pt x="1414" y="4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37" y="0"/>
                  </a:lnTo>
                  <a:lnTo>
                    <a:pt x="1309" y="0"/>
                  </a:lnTo>
                  <a:lnTo>
                    <a:pt x="1279" y="1"/>
                  </a:lnTo>
                  <a:lnTo>
                    <a:pt x="1251" y="4"/>
                  </a:lnTo>
                  <a:lnTo>
                    <a:pt x="1221" y="9"/>
                  </a:lnTo>
                  <a:lnTo>
                    <a:pt x="1193" y="15"/>
                  </a:lnTo>
                  <a:lnTo>
                    <a:pt x="1165" y="21"/>
                  </a:lnTo>
                  <a:lnTo>
                    <a:pt x="1136" y="28"/>
                  </a:lnTo>
                  <a:lnTo>
                    <a:pt x="1136" y="28"/>
                  </a:lnTo>
                  <a:lnTo>
                    <a:pt x="1095" y="42"/>
                  </a:lnTo>
                  <a:lnTo>
                    <a:pt x="1055" y="56"/>
                  </a:lnTo>
                  <a:lnTo>
                    <a:pt x="1018" y="74"/>
                  </a:lnTo>
                  <a:lnTo>
                    <a:pt x="981" y="95"/>
                  </a:lnTo>
                  <a:lnTo>
                    <a:pt x="943" y="117"/>
                  </a:lnTo>
                  <a:lnTo>
                    <a:pt x="909" y="140"/>
                  </a:lnTo>
                  <a:lnTo>
                    <a:pt x="874" y="165"/>
                  </a:lnTo>
                  <a:lnTo>
                    <a:pt x="839" y="192"/>
                  </a:lnTo>
                  <a:lnTo>
                    <a:pt x="839" y="192"/>
                  </a:lnTo>
                  <a:lnTo>
                    <a:pt x="741" y="269"/>
                  </a:lnTo>
                  <a:lnTo>
                    <a:pt x="741" y="269"/>
                  </a:lnTo>
                  <a:lnTo>
                    <a:pt x="731" y="276"/>
                  </a:lnTo>
                  <a:lnTo>
                    <a:pt x="721" y="282"/>
                  </a:lnTo>
                  <a:lnTo>
                    <a:pt x="709" y="287"/>
                  </a:lnTo>
                  <a:lnTo>
                    <a:pt x="697" y="291"/>
                  </a:lnTo>
                  <a:lnTo>
                    <a:pt x="672" y="297"/>
                  </a:lnTo>
                  <a:lnTo>
                    <a:pt x="646" y="303"/>
                  </a:lnTo>
                  <a:lnTo>
                    <a:pt x="646" y="303"/>
                  </a:lnTo>
                  <a:lnTo>
                    <a:pt x="617" y="309"/>
                  </a:lnTo>
                  <a:lnTo>
                    <a:pt x="586" y="313"/>
                  </a:lnTo>
                  <a:lnTo>
                    <a:pt x="525" y="324"/>
                  </a:lnTo>
                  <a:lnTo>
                    <a:pt x="495" y="330"/>
                  </a:lnTo>
                  <a:lnTo>
                    <a:pt x="465" y="337"/>
                  </a:lnTo>
                  <a:lnTo>
                    <a:pt x="436" y="346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85" y="370"/>
                  </a:lnTo>
                  <a:lnTo>
                    <a:pt x="366" y="382"/>
                  </a:lnTo>
                  <a:lnTo>
                    <a:pt x="345" y="393"/>
                  </a:lnTo>
                  <a:lnTo>
                    <a:pt x="326" y="408"/>
                  </a:lnTo>
                  <a:lnTo>
                    <a:pt x="306" y="423"/>
                  </a:lnTo>
                  <a:lnTo>
                    <a:pt x="289" y="438"/>
                  </a:lnTo>
                  <a:lnTo>
                    <a:pt x="271" y="456"/>
                  </a:lnTo>
                  <a:lnTo>
                    <a:pt x="254" y="472"/>
                  </a:lnTo>
                  <a:lnTo>
                    <a:pt x="222" y="509"/>
                  </a:lnTo>
                  <a:lnTo>
                    <a:pt x="192" y="546"/>
                  </a:lnTo>
                  <a:lnTo>
                    <a:pt x="164" y="587"/>
                  </a:lnTo>
                  <a:lnTo>
                    <a:pt x="137" y="625"/>
                  </a:lnTo>
                  <a:lnTo>
                    <a:pt x="137" y="625"/>
                  </a:lnTo>
                  <a:lnTo>
                    <a:pt x="124" y="649"/>
                  </a:lnTo>
                  <a:lnTo>
                    <a:pt x="109" y="674"/>
                  </a:lnTo>
                  <a:lnTo>
                    <a:pt x="97" y="699"/>
                  </a:lnTo>
                  <a:lnTo>
                    <a:pt x="85" y="725"/>
                  </a:lnTo>
                  <a:lnTo>
                    <a:pt x="73" y="750"/>
                  </a:lnTo>
                  <a:lnTo>
                    <a:pt x="64" y="775"/>
                  </a:lnTo>
                  <a:lnTo>
                    <a:pt x="46" y="827"/>
                  </a:lnTo>
                  <a:lnTo>
                    <a:pt x="32" y="881"/>
                  </a:lnTo>
                  <a:lnTo>
                    <a:pt x="20" y="934"/>
                  </a:lnTo>
                  <a:lnTo>
                    <a:pt x="11" y="989"/>
                  </a:lnTo>
                  <a:lnTo>
                    <a:pt x="5" y="1044"/>
                  </a:lnTo>
                  <a:lnTo>
                    <a:pt x="2" y="1099"/>
                  </a:lnTo>
                  <a:lnTo>
                    <a:pt x="0" y="1155"/>
                  </a:lnTo>
                  <a:lnTo>
                    <a:pt x="2" y="1210"/>
                  </a:lnTo>
                  <a:lnTo>
                    <a:pt x="6" y="1265"/>
                  </a:lnTo>
                  <a:lnTo>
                    <a:pt x="11" y="1322"/>
                  </a:lnTo>
                  <a:lnTo>
                    <a:pt x="18" y="1376"/>
                  </a:lnTo>
                  <a:lnTo>
                    <a:pt x="29" y="1431"/>
                  </a:lnTo>
                  <a:lnTo>
                    <a:pt x="39" y="1485"/>
                  </a:lnTo>
                  <a:lnTo>
                    <a:pt x="39" y="1485"/>
                  </a:lnTo>
                  <a:lnTo>
                    <a:pt x="64" y="1602"/>
                  </a:lnTo>
                  <a:lnTo>
                    <a:pt x="92" y="1719"/>
                  </a:lnTo>
                  <a:lnTo>
                    <a:pt x="92" y="1719"/>
                  </a:lnTo>
                  <a:lnTo>
                    <a:pt x="100" y="1754"/>
                  </a:lnTo>
                  <a:lnTo>
                    <a:pt x="109" y="1789"/>
                  </a:lnTo>
                  <a:lnTo>
                    <a:pt x="121" y="1823"/>
                  </a:lnTo>
                  <a:lnTo>
                    <a:pt x="127" y="1840"/>
                  </a:lnTo>
                  <a:lnTo>
                    <a:pt x="134" y="1856"/>
                  </a:lnTo>
                  <a:lnTo>
                    <a:pt x="134" y="1856"/>
                  </a:lnTo>
                  <a:lnTo>
                    <a:pt x="165" y="1918"/>
                  </a:lnTo>
                  <a:lnTo>
                    <a:pt x="196" y="1981"/>
                  </a:lnTo>
                  <a:lnTo>
                    <a:pt x="226" y="2045"/>
                  </a:lnTo>
                  <a:lnTo>
                    <a:pt x="254" y="2109"/>
                  </a:lnTo>
                  <a:lnTo>
                    <a:pt x="254" y="2109"/>
                  </a:lnTo>
                  <a:lnTo>
                    <a:pt x="284" y="2177"/>
                  </a:lnTo>
                  <a:lnTo>
                    <a:pt x="284" y="2177"/>
                  </a:lnTo>
                  <a:lnTo>
                    <a:pt x="287" y="2183"/>
                  </a:lnTo>
                  <a:lnTo>
                    <a:pt x="293" y="2187"/>
                  </a:lnTo>
                  <a:lnTo>
                    <a:pt x="300" y="2190"/>
                  </a:lnTo>
                  <a:lnTo>
                    <a:pt x="306" y="2190"/>
                  </a:lnTo>
                  <a:lnTo>
                    <a:pt x="314" y="2189"/>
                  </a:lnTo>
                  <a:lnTo>
                    <a:pt x="320" y="2186"/>
                  </a:lnTo>
                  <a:lnTo>
                    <a:pt x="323" y="2180"/>
                  </a:lnTo>
                  <a:lnTo>
                    <a:pt x="324" y="2171"/>
                  </a:lnTo>
                  <a:lnTo>
                    <a:pt x="324" y="2171"/>
                  </a:lnTo>
                  <a:lnTo>
                    <a:pt x="324" y="1684"/>
                  </a:lnTo>
                  <a:lnTo>
                    <a:pt x="324" y="1684"/>
                  </a:lnTo>
                  <a:lnTo>
                    <a:pt x="314" y="1702"/>
                  </a:lnTo>
                  <a:lnTo>
                    <a:pt x="314" y="1702"/>
                  </a:lnTo>
                  <a:lnTo>
                    <a:pt x="336" y="1688"/>
                  </a:lnTo>
                  <a:lnTo>
                    <a:pt x="357" y="1673"/>
                  </a:lnTo>
                  <a:lnTo>
                    <a:pt x="376" y="1656"/>
                  </a:lnTo>
                  <a:lnTo>
                    <a:pt x="395" y="1639"/>
                  </a:lnTo>
                  <a:lnTo>
                    <a:pt x="395" y="1639"/>
                  </a:lnTo>
                  <a:lnTo>
                    <a:pt x="446" y="1592"/>
                  </a:lnTo>
                  <a:lnTo>
                    <a:pt x="471" y="1568"/>
                  </a:lnTo>
                  <a:lnTo>
                    <a:pt x="495" y="1541"/>
                  </a:lnTo>
                  <a:lnTo>
                    <a:pt x="517" y="1516"/>
                  </a:lnTo>
                  <a:lnTo>
                    <a:pt x="539" y="1488"/>
                  </a:lnTo>
                  <a:lnTo>
                    <a:pt x="560" y="1461"/>
                  </a:lnTo>
                  <a:lnTo>
                    <a:pt x="578" y="1431"/>
                  </a:lnTo>
                  <a:lnTo>
                    <a:pt x="578" y="1431"/>
                  </a:lnTo>
                  <a:lnTo>
                    <a:pt x="593" y="1408"/>
                  </a:lnTo>
                  <a:lnTo>
                    <a:pt x="605" y="1382"/>
                  </a:lnTo>
                  <a:lnTo>
                    <a:pt x="617" y="1356"/>
                  </a:lnTo>
                  <a:lnTo>
                    <a:pt x="627" y="1329"/>
                  </a:lnTo>
                  <a:lnTo>
                    <a:pt x="636" y="1302"/>
                  </a:lnTo>
                  <a:lnTo>
                    <a:pt x="645" y="1274"/>
                  </a:lnTo>
                  <a:lnTo>
                    <a:pt x="652" y="1246"/>
                  </a:lnTo>
                  <a:lnTo>
                    <a:pt x="658" y="1218"/>
                  </a:lnTo>
                  <a:lnTo>
                    <a:pt x="670" y="1161"/>
                  </a:lnTo>
                  <a:lnTo>
                    <a:pt x="678" y="1103"/>
                  </a:lnTo>
                  <a:lnTo>
                    <a:pt x="684" y="1047"/>
                  </a:lnTo>
                  <a:lnTo>
                    <a:pt x="688" y="990"/>
                  </a:lnTo>
                  <a:lnTo>
                    <a:pt x="688" y="990"/>
                  </a:lnTo>
                  <a:lnTo>
                    <a:pt x="691" y="931"/>
                  </a:lnTo>
                  <a:lnTo>
                    <a:pt x="692" y="870"/>
                  </a:lnTo>
                  <a:lnTo>
                    <a:pt x="692" y="870"/>
                  </a:lnTo>
                  <a:lnTo>
                    <a:pt x="654" y="881"/>
                  </a:lnTo>
                  <a:lnTo>
                    <a:pt x="654" y="881"/>
                  </a:lnTo>
                  <a:lnTo>
                    <a:pt x="685" y="922"/>
                  </a:lnTo>
                  <a:lnTo>
                    <a:pt x="719" y="962"/>
                  </a:lnTo>
                  <a:lnTo>
                    <a:pt x="753" y="1002"/>
                  </a:lnTo>
                  <a:lnTo>
                    <a:pt x="787" y="1041"/>
                  </a:lnTo>
                  <a:lnTo>
                    <a:pt x="787" y="1041"/>
                  </a:lnTo>
                  <a:lnTo>
                    <a:pt x="850" y="1106"/>
                  </a:lnTo>
                  <a:lnTo>
                    <a:pt x="881" y="1139"/>
                  </a:lnTo>
                  <a:lnTo>
                    <a:pt x="914" y="1170"/>
                  </a:lnTo>
                  <a:lnTo>
                    <a:pt x="948" y="1198"/>
                  </a:lnTo>
                  <a:lnTo>
                    <a:pt x="982" y="1228"/>
                  </a:lnTo>
                  <a:lnTo>
                    <a:pt x="1019" y="1255"/>
                  </a:lnTo>
                  <a:lnTo>
                    <a:pt x="1056" y="1278"/>
                  </a:lnTo>
                  <a:lnTo>
                    <a:pt x="1056" y="1278"/>
                  </a:lnTo>
                  <a:lnTo>
                    <a:pt x="1095" y="1301"/>
                  </a:lnTo>
                  <a:lnTo>
                    <a:pt x="1134" y="1322"/>
                  </a:lnTo>
                  <a:lnTo>
                    <a:pt x="1174" y="1341"/>
                  </a:lnTo>
                  <a:lnTo>
                    <a:pt x="1214" y="1359"/>
                  </a:lnTo>
                  <a:lnTo>
                    <a:pt x="1254" y="1375"/>
                  </a:lnTo>
                  <a:lnTo>
                    <a:pt x="1295" y="1391"/>
                  </a:lnTo>
                  <a:lnTo>
                    <a:pt x="1379" y="1420"/>
                  </a:lnTo>
                  <a:lnTo>
                    <a:pt x="1379" y="1420"/>
                  </a:lnTo>
                  <a:lnTo>
                    <a:pt x="1423" y="1433"/>
                  </a:lnTo>
                  <a:lnTo>
                    <a:pt x="1466" y="1445"/>
                  </a:lnTo>
                  <a:lnTo>
                    <a:pt x="1509" y="1454"/>
                  </a:lnTo>
                  <a:lnTo>
                    <a:pt x="1554" y="1461"/>
                  </a:lnTo>
                  <a:lnTo>
                    <a:pt x="1576" y="1464"/>
                  </a:lnTo>
                  <a:lnTo>
                    <a:pt x="1597" y="1466"/>
                  </a:lnTo>
                  <a:lnTo>
                    <a:pt x="1619" y="1466"/>
                  </a:lnTo>
                  <a:lnTo>
                    <a:pt x="1641" y="1464"/>
                  </a:lnTo>
                  <a:lnTo>
                    <a:pt x="1664" y="1463"/>
                  </a:lnTo>
                  <a:lnTo>
                    <a:pt x="1686" y="1460"/>
                  </a:lnTo>
                  <a:lnTo>
                    <a:pt x="1708" y="1455"/>
                  </a:lnTo>
                  <a:lnTo>
                    <a:pt x="1730" y="1449"/>
                  </a:lnTo>
                  <a:lnTo>
                    <a:pt x="1730" y="1449"/>
                  </a:lnTo>
                  <a:lnTo>
                    <a:pt x="1751" y="1443"/>
                  </a:lnTo>
                  <a:lnTo>
                    <a:pt x="1771" y="1436"/>
                  </a:lnTo>
                  <a:lnTo>
                    <a:pt x="1791" y="1427"/>
                  </a:lnTo>
                  <a:lnTo>
                    <a:pt x="1811" y="1418"/>
                  </a:lnTo>
                  <a:lnTo>
                    <a:pt x="1829" y="1408"/>
                  </a:lnTo>
                  <a:lnTo>
                    <a:pt x="1848" y="1396"/>
                  </a:lnTo>
                  <a:lnTo>
                    <a:pt x="1864" y="1382"/>
                  </a:lnTo>
                  <a:lnTo>
                    <a:pt x="1879" y="1368"/>
                  </a:lnTo>
                  <a:lnTo>
                    <a:pt x="1879" y="1368"/>
                  </a:lnTo>
                  <a:lnTo>
                    <a:pt x="1882" y="1363"/>
                  </a:lnTo>
                  <a:lnTo>
                    <a:pt x="1883" y="1360"/>
                  </a:lnTo>
                  <a:lnTo>
                    <a:pt x="1885" y="1351"/>
                  </a:lnTo>
                  <a:lnTo>
                    <a:pt x="1882" y="1344"/>
                  </a:lnTo>
                  <a:lnTo>
                    <a:pt x="1878" y="1338"/>
                  </a:lnTo>
                  <a:lnTo>
                    <a:pt x="1872" y="1333"/>
                  </a:lnTo>
                  <a:lnTo>
                    <a:pt x="1864" y="1332"/>
                  </a:lnTo>
                  <a:lnTo>
                    <a:pt x="1861" y="1332"/>
                  </a:lnTo>
                  <a:lnTo>
                    <a:pt x="1857" y="1333"/>
                  </a:lnTo>
                  <a:lnTo>
                    <a:pt x="1854" y="1335"/>
                  </a:lnTo>
                  <a:lnTo>
                    <a:pt x="1849" y="1338"/>
                  </a:lnTo>
                  <a:lnTo>
                    <a:pt x="1849" y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40">
              <a:extLst>
                <a:ext uri="{FF2B5EF4-FFF2-40B4-BE49-F238E27FC236}">
                  <a16:creationId xmlns:a16="http://schemas.microsoft.com/office/drawing/2014/main" id="{C9BB1F0F-4830-EB8D-6732-DB3F1FC6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602"/>
              <a:ext cx="157" cy="260"/>
            </a:xfrm>
            <a:custGeom>
              <a:avLst/>
              <a:gdLst>
                <a:gd name="T0" fmla="*/ 267 w 471"/>
                <a:gd name="T1" fmla="*/ 3 h 780"/>
                <a:gd name="T2" fmla="*/ 200 w 471"/>
                <a:gd name="T3" fmla="*/ 33 h 780"/>
                <a:gd name="T4" fmla="*/ 157 w 471"/>
                <a:gd name="T5" fmla="*/ 57 h 780"/>
                <a:gd name="T6" fmla="*/ 119 w 471"/>
                <a:gd name="T7" fmla="*/ 85 h 780"/>
                <a:gd name="T8" fmla="*/ 99 w 471"/>
                <a:gd name="T9" fmla="*/ 101 h 780"/>
                <a:gd name="T10" fmla="*/ 58 w 471"/>
                <a:gd name="T11" fmla="*/ 153 h 780"/>
                <a:gd name="T12" fmla="*/ 26 w 471"/>
                <a:gd name="T13" fmla="*/ 212 h 780"/>
                <a:gd name="T14" fmla="*/ 7 w 471"/>
                <a:gd name="T15" fmla="*/ 275 h 780"/>
                <a:gd name="T16" fmla="*/ 0 w 471"/>
                <a:gd name="T17" fmla="*/ 342 h 780"/>
                <a:gd name="T18" fmla="*/ 1 w 471"/>
                <a:gd name="T19" fmla="*/ 367 h 780"/>
                <a:gd name="T20" fmla="*/ 9 w 471"/>
                <a:gd name="T21" fmla="*/ 416 h 780"/>
                <a:gd name="T22" fmla="*/ 29 w 471"/>
                <a:gd name="T23" fmla="*/ 487 h 780"/>
                <a:gd name="T24" fmla="*/ 46 w 471"/>
                <a:gd name="T25" fmla="*/ 535 h 780"/>
                <a:gd name="T26" fmla="*/ 70 w 471"/>
                <a:gd name="T27" fmla="*/ 591 h 780"/>
                <a:gd name="T28" fmla="*/ 101 w 471"/>
                <a:gd name="T29" fmla="*/ 643 h 780"/>
                <a:gd name="T30" fmla="*/ 141 w 471"/>
                <a:gd name="T31" fmla="*/ 688 h 780"/>
                <a:gd name="T32" fmla="*/ 188 w 471"/>
                <a:gd name="T33" fmla="*/ 726 h 780"/>
                <a:gd name="T34" fmla="*/ 205 w 471"/>
                <a:gd name="T35" fmla="*/ 735 h 780"/>
                <a:gd name="T36" fmla="*/ 236 w 471"/>
                <a:gd name="T37" fmla="*/ 751 h 780"/>
                <a:gd name="T38" fmla="*/ 269 w 471"/>
                <a:gd name="T39" fmla="*/ 763 h 780"/>
                <a:gd name="T40" fmla="*/ 318 w 471"/>
                <a:gd name="T41" fmla="*/ 775 h 780"/>
                <a:gd name="T42" fmla="*/ 386 w 471"/>
                <a:gd name="T43" fmla="*/ 780 h 780"/>
                <a:gd name="T44" fmla="*/ 456 w 471"/>
                <a:gd name="T45" fmla="*/ 774 h 780"/>
                <a:gd name="T46" fmla="*/ 460 w 471"/>
                <a:gd name="T47" fmla="*/ 772 h 780"/>
                <a:gd name="T48" fmla="*/ 468 w 471"/>
                <a:gd name="T49" fmla="*/ 768 h 780"/>
                <a:gd name="T50" fmla="*/ 471 w 471"/>
                <a:gd name="T51" fmla="*/ 757 h 780"/>
                <a:gd name="T52" fmla="*/ 468 w 471"/>
                <a:gd name="T53" fmla="*/ 743 h 780"/>
                <a:gd name="T54" fmla="*/ 454 w 471"/>
                <a:gd name="T55" fmla="*/ 734 h 780"/>
                <a:gd name="T56" fmla="*/ 445 w 471"/>
                <a:gd name="T57" fmla="*/ 734 h 780"/>
                <a:gd name="T58" fmla="*/ 417 w 471"/>
                <a:gd name="T59" fmla="*/ 737 h 780"/>
                <a:gd name="T60" fmla="*/ 361 w 471"/>
                <a:gd name="T61" fmla="*/ 738 h 780"/>
                <a:gd name="T62" fmla="*/ 306 w 471"/>
                <a:gd name="T63" fmla="*/ 731 h 780"/>
                <a:gd name="T64" fmla="*/ 252 w 471"/>
                <a:gd name="T65" fmla="*/ 714 h 780"/>
                <a:gd name="T66" fmla="*/ 227 w 471"/>
                <a:gd name="T67" fmla="*/ 701 h 780"/>
                <a:gd name="T68" fmla="*/ 179 w 471"/>
                <a:gd name="T69" fmla="*/ 668 h 780"/>
                <a:gd name="T70" fmla="*/ 141 w 471"/>
                <a:gd name="T71" fmla="*/ 627 h 780"/>
                <a:gd name="T72" fmla="*/ 110 w 471"/>
                <a:gd name="T73" fmla="*/ 581 h 780"/>
                <a:gd name="T74" fmla="*/ 87 w 471"/>
                <a:gd name="T75" fmla="*/ 527 h 780"/>
                <a:gd name="T76" fmla="*/ 74 w 471"/>
                <a:gd name="T77" fmla="*/ 489 h 780"/>
                <a:gd name="T78" fmla="*/ 55 w 471"/>
                <a:gd name="T79" fmla="*/ 431 h 780"/>
                <a:gd name="T80" fmla="*/ 46 w 471"/>
                <a:gd name="T81" fmla="*/ 391 h 780"/>
                <a:gd name="T82" fmla="*/ 43 w 471"/>
                <a:gd name="T83" fmla="*/ 371 h 780"/>
                <a:gd name="T84" fmla="*/ 44 w 471"/>
                <a:gd name="T85" fmla="*/ 309 h 780"/>
                <a:gd name="T86" fmla="*/ 56 w 471"/>
                <a:gd name="T87" fmla="*/ 250 h 780"/>
                <a:gd name="T88" fmla="*/ 81 w 471"/>
                <a:gd name="T89" fmla="*/ 193 h 780"/>
                <a:gd name="T90" fmla="*/ 119 w 471"/>
                <a:gd name="T91" fmla="*/ 143 h 780"/>
                <a:gd name="T92" fmla="*/ 136 w 471"/>
                <a:gd name="T93" fmla="*/ 125 h 780"/>
                <a:gd name="T94" fmla="*/ 176 w 471"/>
                <a:gd name="T95" fmla="*/ 94 h 780"/>
                <a:gd name="T96" fmla="*/ 220 w 471"/>
                <a:gd name="T97" fmla="*/ 70 h 780"/>
                <a:gd name="T98" fmla="*/ 288 w 471"/>
                <a:gd name="T99" fmla="*/ 39 h 780"/>
                <a:gd name="T100" fmla="*/ 292 w 471"/>
                <a:gd name="T101" fmla="*/ 36 h 780"/>
                <a:gd name="T102" fmla="*/ 297 w 471"/>
                <a:gd name="T103" fmla="*/ 30 h 780"/>
                <a:gd name="T104" fmla="*/ 298 w 471"/>
                <a:gd name="T105" fmla="*/ 19 h 780"/>
                <a:gd name="T106" fmla="*/ 291 w 471"/>
                <a:gd name="T107" fmla="*/ 6 h 780"/>
                <a:gd name="T108" fmla="*/ 276 w 471"/>
                <a:gd name="T109" fmla="*/ 0 h 780"/>
                <a:gd name="T110" fmla="*/ 267 w 471"/>
                <a:gd name="T111" fmla="*/ 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1" h="780">
                  <a:moveTo>
                    <a:pt x="267" y="3"/>
                  </a:moveTo>
                  <a:lnTo>
                    <a:pt x="267" y="3"/>
                  </a:lnTo>
                  <a:lnTo>
                    <a:pt x="223" y="22"/>
                  </a:lnTo>
                  <a:lnTo>
                    <a:pt x="200" y="33"/>
                  </a:lnTo>
                  <a:lnTo>
                    <a:pt x="179" y="45"/>
                  </a:lnTo>
                  <a:lnTo>
                    <a:pt x="157" y="57"/>
                  </a:lnTo>
                  <a:lnTo>
                    <a:pt x="138" y="70"/>
                  </a:lnTo>
                  <a:lnTo>
                    <a:pt x="119" y="85"/>
                  </a:lnTo>
                  <a:lnTo>
                    <a:pt x="99" y="101"/>
                  </a:lnTo>
                  <a:lnTo>
                    <a:pt x="99" y="101"/>
                  </a:lnTo>
                  <a:lnTo>
                    <a:pt x="77" y="126"/>
                  </a:lnTo>
                  <a:lnTo>
                    <a:pt x="58" y="153"/>
                  </a:lnTo>
                  <a:lnTo>
                    <a:pt x="41" y="181"/>
                  </a:lnTo>
                  <a:lnTo>
                    <a:pt x="26" y="212"/>
                  </a:lnTo>
                  <a:lnTo>
                    <a:pt x="15" y="244"/>
                  </a:lnTo>
                  <a:lnTo>
                    <a:pt x="7" y="275"/>
                  </a:lnTo>
                  <a:lnTo>
                    <a:pt x="1" y="309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" y="367"/>
                  </a:lnTo>
                  <a:lnTo>
                    <a:pt x="4" y="392"/>
                  </a:lnTo>
                  <a:lnTo>
                    <a:pt x="9" y="416"/>
                  </a:lnTo>
                  <a:lnTo>
                    <a:pt x="15" y="440"/>
                  </a:lnTo>
                  <a:lnTo>
                    <a:pt x="29" y="487"/>
                  </a:lnTo>
                  <a:lnTo>
                    <a:pt x="46" y="535"/>
                  </a:lnTo>
                  <a:lnTo>
                    <a:pt x="46" y="535"/>
                  </a:lnTo>
                  <a:lnTo>
                    <a:pt x="56" y="563"/>
                  </a:lnTo>
                  <a:lnTo>
                    <a:pt x="70" y="591"/>
                  </a:lnTo>
                  <a:lnTo>
                    <a:pt x="84" y="618"/>
                  </a:lnTo>
                  <a:lnTo>
                    <a:pt x="101" y="643"/>
                  </a:lnTo>
                  <a:lnTo>
                    <a:pt x="120" y="667"/>
                  </a:lnTo>
                  <a:lnTo>
                    <a:pt x="141" y="688"/>
                  </a:lnTo>
                  <a:lnTo>
                    <a:pt x="163" y="708"/>
                  </a:lnTo>
                  <a:lnTo>
                    <a:pt x="188" y="726"/>
                  </a:lnTo>
                  <a:lnTo>
                    <a:pt x="188" y="726"/>
                  </a:lnTo>
                  <a:lnTo>
                    <a:pt x="205" y="735"/>
                  </a:lnTo>
                  <a:lnTo>
                    <a:pt x="220" y="744"/>
                  </a:lnTo>
                  <a:lnTo>
                    <a:pt x="236" y="751"/>
                  </a:lnTo>
                  <a:lnTo>
                    <a:pt x="252" y="759"/>
                  </a:lnTo>
                  <a:lnTo>
                    <a:pt x="269" y="763"/>
                  </a:lnTo>
                  <a:lnTo>
                    <a:pt x="285" y="768"/>
                  </a:lnTo>
                  <a:lnTo>
                    <a:pt x="318" y="775"/>
                  </a:lnTo>
                  <a:lnTo>
                    <a:pt x="352" y="778"/>
                  </a:lnTo>
                  <a:lnTo>
                    <a:pt x="386" y="780"/>
                  </a:lnTo>
                  <a:lnTo>
                    <a:pt x="420" y="778"/>
                  </a:lnTo>
                  <a:lnTo>
                    <a:pt x="456" y="774"/>
                  </a:lnTo>
                  <a:lnTo>
                    <a:pt x="456" y="774"/>
                  </a:lnTo>
                  <a:lnTo>
                    <a:pt x="460" y="772"/>
                  </a:lnTo>
                  <a:lnTo>
                    <a:pt x="465" y="771"/>
                  </a:lnTo>
                  <a:lnTo>
                    <a:pt x="468" y="768"/>
                  </a:lnTo>
                  <a:lnTo>
                    <a:pt x="469" y="765"/>
                  </a:lnTo>
                  <a:lnTo>
                    <a:pt x="471" y="757"/>
                  </a:lnTo>
                  <a:lnTo>
                    <a:pt x="471" y="750"/>
                  </a:lnTo>
                  <a:lnTo>
                    <a:pt x="468" y="743"/>
                  </a:lnTo>
                  <a:lnTo>
                    <a:pt x="462" y="738"/>
                  </a:lnTo>
                  <a:lnTo>
                    <a:pt x="454" y="734"/>
                  </a:lnTo>
                  <a:lnTo>
                    <a:pt x="450" y="734"/>
                  </a:lnTo>
                  <a:lnTo>
                    <a:pt x="445" y="734"/>
                  </a:lnTo>
                  <a:lnTo>
                    <a:pt x="445" y="734"/>
                  </a:lnTo>
                  <a:lnTo>
                    <a:pt x="417" y="737"/>
                  </a:lnTo>
                  <a:lnTo>
                    <a:pt x="389" y="738"/>
                  </a:lnTo>
                  <a:lnTo>
                    <a:pt x="361" y="738"/>
                  </a:lnTo>
                  <a:lnTo>
                    <a:pt x="332" y="737"/>
                  </a:lnTo>
                  <a:lnTo>
                    <a:pt x="306" y="731"/>
                  </a:lnTo>
                  <a:lnTo>
                    <a:pt x="279" y="723"/>
                  </a:lnTo>
                  <a:lnTo>
                    <a:pt x="252" y="714"/>
                  </a:lnTo>
                  <a:lnTo>
                    <a:pt x="227" y="701"/>
                  </a:lnTo>
                  <a:lnTo>
                    <a:pt x="227" y="701"/>
                  </a:lnTo>
                  <a:lnTo>
                    <a:pt x="203" y="686"/>
                  </a:lnTo>
                  <a:lnTo>
                    <a:pt x="179" y="668"/>
                  </a:lnTo>
                  <a:lnTo>
                    <a:pt x="160" y="649"/>
                  </a:lnTo>
                  <a:lnTo>
                    <a:pt x="141" y="627"/>
                  </a:lnTo>
                  <a:lnTo>
                    <a:pt x="125" y="604"/>
                  </a:lnTo>
                  <a:lnTo>
                    <a:pt x="110" y="581"/>
                  </a:lnTo>
                  <a:lnTo>
                    <a:pt x="98" y="554"/>
                  </a:lnTo>
                  <a:lnTo>
                    <a:pt x="87" y="527"/>
                  </a:lnTo>
                  <a:lnTo>
                    <a:pt x="87" y="527"/>
                  </a:lnTo>
                  <a:lnTo>
                    <a:pt x="74" y="489"/>
                  </a:lnTo>
                  <a:lnTo>
                    <a:pt x="61" y="450"/>
                  </a:lnTo>
                  <a:lnTo>
                    <a:pt x="55" y="431"/>
                  </a:lnTo>
                  <a:lnTo>
                    <a:pt x="50" y="410"/>
                  </a:lnTo>
                  <a:lnTo>
                    <a:pt x="46" y="391"/>
                  </a:lnTo>
                  <a:lnTo>
                    <a:pt x="43" y="371"/>
                  </a:lnTo>
                  <a:lnTo>
                    <a:pt x="43" y="371"/>
                  </a:lnTo>
                  <a:lnTo>
                    <a:pt x="41" y="340"/>
                  </a:lnTo>
                  <a:lnTo>
                    <a:pt x="44" y="309"/>
                  </a:lnTo>
                  <a:lnTo>
                    <a:pt x="49" y="279"/>
                  </a:lnTo>
                  <a:lnTo>
                    <a:pt x="56" y="250"/>
                  </a:lnTo>
                  <a:lnTo>
                    <a:pt x="68" y="220"/>
                  </a:lnTo>
                  <a:lnTo>
                    <a:pt x="81" y="193"/>
                  </a:lnTo>
                  <a:lnTo>
                    <a:pt x="99" y="166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36" y="125"/>
                  </a:lnTo>
                  <a:lnTo>
                    <a:pt x="156" y="108"/>
                  </a:lnTo>
                  <a:lnTo>
                    <a:pt x="176" y="94"/>
                  </a:lnTo>
                  <a:lnTo>
                    <a:pt x="197" y="82"/>
                  </a:lnTo>
                  <a:lnTo>
                    <a:pt x="220" y="70"/>
                  </a:lnTo>
                  <a:lnTo>
                    <a:pt x="242" y="59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92" y="36"/>
                  </a:lnTo>
                  <a:lnTo>
                    <a:pt x="295" y="33"/>
                  </a:lnTo>
                  <a:lnTo>
                    <a:pt x="297" y="30"/>
                  </a:lnTo>
                  <a:lnTo>
                    <a:pt x="298" y="27"/>
                  </a:lnTo>
                  <a:lnTo>
                    <a:pt x="298" y="19"/>
                  </a:lnTo>
                  <a:lnTo>
                    <a:pt x="295" y="12"/>
                  </a:lnTo>
                  <a:lnTo>
                    <a:pt x="291" y="6"/>
                  </a:lnTo>
                  <a:lnTo>
                    <a:pt x="283" y="2"/>
                  </a:lnTo>
                  <a:lnTo>
                    <a:pt x="276" y="0"/>
                  </a:lnTo>
                  <a:lnTo>
                    <a:pt x="272" y="2"/>
                  </a:lnTo>
                  <a:lnTo>
                    <a:pt x="267" y="3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41">
              <a:extLst>
                <a:ext uri="{FF2B5EF4-FFF2-40B4-BE49-F238E27FC236}">
                  <a16:creationId xmlns:a16="http://schemas.microsoft.com/office/drawing/2014/main" id="{54501229-B753-7943-4043-CBB395BA8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597"/>
              <a:ext cx="145" cy="264"/>
            </a:xfrm>
            <a:custGeom>
              <a:avLst/>
              <a:gdLst>
                <a:gd name="T0" fmla="*/ 167 w 436"/>
                <a:gd name="T1" fmla="*/ 38 h 791"/>
                <a:gd name="T2" fmla="*/ 235 w 436"/>
                <a:gd name="T3" fmla="*/ 77 h 791"/>
                <a:gd name="T4" fmla="*/ 268 w 436"/>
                <a:gd name="T5" fmla="*/ 98 h 791"/>
                <a:gd name="T6" fmla="*/ 297 w 436"/>
                <a:gd name="T7" fmla="*/ 123 h 791"/>
                <a:gd name="T8" fmla="*/ 318 w 436"/>
                <a:gd name="T9" fmla="*/ 145 h 791"/>
                <a:gd name="T10" fmla="*/ 351 w 436"/>
                <a:gd name="T11" fmla="*/ 193 h 791"/>
                <a:gd name="T12" fmla="*/ 375 w 436"/>
                <a:gd name="T13" fmla="*/ 246 h 791"/>
                <a:gd name="T14" fmla="*/ 390 w 436"/>
                <a:gd name="T15" fmla="*/ 304 h 791"/>
                <a:gd name="T16" fmla="*/ 392 w 436"/>
                <a:gd name="T17" fmla="*/ 334 h 791"/>
                <a:gd name="T18" fmla="*/ 392 w 436"/>
                <a:gd name="T19" fmla="*/ 383 h 791"/>
                <a:gd name="T20" fmla="*/ 385 w 436"/>
                <a:gd name="T21" fmla="*/ 430 h 791"/>
                <a:gd name="T22" fmla="*/ 372 w 436"/>
                <a:gd name="T23" fmla="*/ 476 h 791"/>
                <a:gd name="T24" fmla="*/ 351 w 436"/>
                <a:gd name="T25" fmla="*/ 522 h 791"/>
                <a:gd name="T26" fmla="*/ 335 w 436"/>
                <a:gd name="T27" fmla="*/ 558 h 791"/>
                <a:gd name="T28" fmla="*/ 308 w 436"/>
                <a:gd name="T29" fmla="*/ 613 h 791"/>
                <a:gd name="T30" fmla="*/ 287 w 436"/>
                <a:gd name="T31" fmla="*/ 646 h 791"/>
                <a:gd name="T32" fmla="*/ 275 w 436"/>
                <a:gd name="T33" fmla="*/ 662 h 791"/>
                <a:gd name="T34" fmla="*/ 250 w 436"/>
                <a:gd name="T35" fmla="*/ 687 h 791"/>
                <a:gd name="T36" fmla="*/ 223 w 436"/>
                <a:gd name="T37" fmla="*/ 708 h 791"/>
                <a:gd name="T38" fmla="*/ 193 w 436"/>
                <a:gd name="T39" fmla="*/ 724 h 791"/>
                <a:gd name="T40" fmla="*/ 162 w 436"/>
                <a:gd name="T41" fmla="*/ 738 h 791"/>
                <a:gd name="T42" fmla="*/ 128 w 436"/>
                <a:gd name="T43" fmla="*/ 747 h 791"/>
                <a:gd name="T44" fmla="*/ 95 w 436"/>
                <a:gd name="T45" fmla="*/ 750 h 791"/>
                <a:gd name="T46" fmla="*/ 60 w 436"/>
                <a:gd name="T47" fmla="*/ 748 h 791"/>
                <a:gd name="T48" fmla="*/ 26 w 436"/>
                <a:gd name="T49" fmla="*/ 741 h 791"/>
                <a:gd name="T50" fmla="*/ 21 w 436"/>
                <a:gd name="T51" fmla="*/ 741 h 791"/>
                <a:gd name="T52" fmla="*/ 14 w 436"/>
                <a:gd name="T53" fmla="*/ 742 h 791"/>
                <a:gd name="T54" fmla="*/ 5 w 436"/>
                <a:gd name="T55" fmla="*/ 748 h 791"/>
                <a:gd name="T56" fmla="*/ 0 w 436"/>
                <a:gd name="T57" fmla="*/ 763 h 791"/>
                <a:gd name="T58" fmla="*/ 5 w 436"/>
                <a:gd name="T59" fmla="*/ 775 h 791"/>
                <a:gd name="T60" fmla="*/ 11 w 436"/>
                <a:gd name="T61" fmla="*/ 779 h 791"/>
                <a:gd name="T62" fmla="*/ 15 w 436"/>
                <a:gd name="T63" fmla="*/ 781 h 791"/>
                <a:gd name="T64" fmla="*/ 46 w 436"/>
                <a:gd name="T65" fmla="*/ 788 h 791"/>
                <a:gd name="T66" fmla="*/ 79 w 436"/>
                <a:gd name="T67" fmla="*/ 791 h 791"/>
                <a:gd name="T68" fmla="*/ 110 w 436"/>
                <a:gd name="T69" fmla="*/ 790 h 791"/>
                <a:gd name="T70" fmla="*/ 143 w 436"/>
                <a:gd name="T71" fmla="*/ 785 h 791"/>
                <a:gd name="T72" fmla="*/ 174 w 436"/>
                <a:gd name="T73" fmla="*/ 778 h 791"/>
                <a:gd name="T74" fmla="*/ 204 w 436"/>
                <a:gd name="T75" fmla="*/ 766 h 791"/>
                <a:gd name="T76" fmla="*/ 232 w 436"/>
                <a:gd name="T77" fmla="*/ 751 h 791"/>
                <a:gd name="T78" fmla="*/ 259 w 436"/>
                <a:gd name="T79" fmla="*/ 733 h 791"/>
                <a:gd name="T80" fmla="*/ 280 w 436"/>
                <a:gd name="T81" fmla="*/ 715 h 791"/>
                <a:gd name="T82" fmla="*/ 314 w 436"/>
                <a:gd name="T83" fmla="*/ 678 h 791"/>
                <a:gd name="T84" fmla="*/ 341 w 436"/>
                <a:gd name="T85" fmla="*/ 635 h 791"/>
                <a:gd name="T86" fmla="*/ 376 w 436"/>
                <a:gd name="T87" fmla="*/ 567 h 791"/>
                <a:gd name="T88" fmla="*/ 397 w 436"/>
                <a:gd name="T89" fmla="*/ 519 h 791"/>
                <a:gd name="T90" fmla="*/ 416 w 436"/>
                <a:gd name="T91" fmla="*/ 473 h 791"/>
                <a:gd name="T92" fmla="*/ 430 w 436"/>
                <a:gd name="T93" fmla="*/ 424 h 791"/>
                <a:gd name="T94" fmla="*/ 436 w 436"/>
                <a:gd name="T95" fmla="*/ 372 h 791"/>
                <a:gd name="T96" fmla="*/ 436 w 436"/>
                <a:gd name="T97" fmla="*/ 341 h 791"/>
                <a:gd name="T98" fmla="*/ 427 w 436"/>
                <a:gd name="T99" fmla="*/ 277 h 791"/>
                <a:gd name="T100" fmla="*/ 409 w 436"/>
                <a:gd name="T101" fmla="*/ 217 h 791"/>
                <a:gd name="T102" fmla="*/ 379 w 436"/>
                <a:gd name="T103" fmla="*/ 160 h 791"/>
                <a:gd name="T104" fmla="*/ 361 w 436"/>
                <a:gd name="T105" fmla="*/ 133 h 791"/>
                <a:gd name="T106" fmla="*/ 324 w 436"/>
                <a:gd name="T107" fmla="*/ 93 h 791"/>
                <a:gd name="T108" fmla="*/ 281 w 436"/>
                <a:gd name="T109" fmla="*/ 59 h 791"/>
                <a:gd name="T110" fmla="*/ 237 w 436"/>
                <a:gd name="T111" fmla="*/ 29 h 791"/>
                <a:gd name="T112" fmla="*/ 188 w 436"/>
                <a:gd name="T113" fmla="*/ 3 h 791"/>
                <a:gd name="T114" fmla="*/ 179 w 436"/>
                <a:gd name="T115" fmla="*/ 0 h 791"/>
                <a:gd name="T116" fmla="*/ 165 w 436"/>
                <a:gd name="T117" fmla="*/ 4 h 791"/>
                <a:gd name="T118" fmla="*/ 156 w 436"/>
                <a:gd name="T119" fmla="*/ 18 h 791"/>
                <a:gd name="T120" fmla="*/ 158 w 436"/>
                <a:gd name="T121" fmla="*/ 29 h 791"/>
                <a:gd name="T122" fmla="*/ 162 w 436"/>
                <a:gd name="T123" fmla="*/ 35 h 791"/>
                <a:gd name="T124" fmla="*/ 167 w 436"/>
                <a:gd name="T125" fmla="*/ 3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6" h="791">
                  <a:moveTo>
                    <a:pt x="167" y="38"/>
                  </a:moveTo>
                  <a:lnTo>
                    <a:pt x="167" y="38"/>
                  </a:lnTo>
                  <a:lnTo>
                    <a:pt x="201" y="58"/>
                  </a:lnTo>
                  <a:lnTo>
                    <a:pt x="235" y="77"/>
                  </a:lnTo>
                  <a:lnTo>
                    <a:pt x="251" y="87"/>
                  </a:lnTo>
                  <a:lnTo>
                    <a:pt x="268" y="98"/>
                  </a:lnTo>
                  <a:lnTo>
                    <a:pt x="283" y="110"/>
                  </a:lnTo>
                  <a:lnTo>
                    <a:pt x="297" y="123"/>
                  </a:lnTo>
                  <a:lnTo>
                    <a:pt x="297" y="123"/>
                  </a:lnTo>
                  <a:lnTo>
                    <a:pt x="318" y="145"/>
                  </a:lnTo>
                  <a:lnTo>
                    <a:pt x="336" y="169"/>
                  </a:lnTo>
                  <a:lnTo>
                    <a:pt x="351" y="193"/>
                  </a:lnTo>
                  <a:lnTo>
                    <a:pt x="364" y="220"/>
                  </a:lnTo>
                  <a:lnTo>
                    <a:pt x="375" y="246"/>
                  </a:lnTo>
                  <a:lnTo>
                    <a:pt x="384" y="274"/>
                  </a:lnTo>
                  <a:lnTo>
                    <a:pt x="390" y="304"/>
                  </a:lnTo>
                  <a:lnTo>
                    <a:pt x="392" y="334"/>
                  </a:lnTo>
                  <a:lnTo>
                    <a:pt x="392" y="334"/>
                  </a:lnTo>
                  <a:lnTo>
                    <a:pt x="394" y="358"/>
                  </a:lnTo>
                  <a:lnTo>
                    <a:pt x="392" y="383"/>
                  </a:lnTo>
                  <a:lnTo>
                    <a:pt x="390" y="407"/>
                  </a:lnTo>
                  <a:lnTo>
                    <a:pt x="385" y="430"/>
                  </a:lnTo>
                  <a:lnTo>
                    <a:pt x="379" y="454"/>
                  </a:lnTo>
                  <a:lnTo>
                    <a:pt x="372" y="476"/>
                  </a:lnTo>
                  <a:lnTo>
                    <a:pt x="361" y="500"/>
                  </a:lnTo>
                  <a:lnTo>
                    <a:pt x="351" y="522"/>
                  </a:lnTo>
                  <a:lnTo>
                    <a:pt x="351" y="522"/>
                  </a:lnTo>
                  <a:lnTo>
                    <a:pt x="335" y="558"/>
                  </a:lnTo>
                  <a:lnTo>
                    <a:pt x="317" y="595"/>
                  </a:lnTo>
                  <a:lnTo>
                    <a:pt x="308" y="613"/>
                  </a:lnTo>
                  <a:lnTo>
                    <a:pt x="297" y="629"/>
                  </a:lnTo>
                  <a:lnTo>
                    <a:pt x="287" y="646"/>
                  </a:lnTo>
                  <a:lnTo>
                    <a:pt x="275" y="662"/>
                  </a:lnTo>
                  <a:lnTo>
                    <a:pt x="275" y="662"/>
                  </a:lnTo>
                  <a:lnTo>
                    <a:pt x="263" y="675"/>
                  </a:lnTo>
                  <a:lnTo>
                    <a:pt x="250" y="687"/>
                  </a:lnTo>
                  <a:lnTo>
                    <a:pt x="237" y="698"/>
                  </a:lnTo>
                  <a:lnTo>
                    <a:pt x="223" y="708"/>
                  </a:lnTo>
                  <a:lnTo>
                    <a:pt x="208" y="717"/>
                  </a:lnTo>
                  <a:lnTo>
                    <a:pt x="193" y="724"/>
                  </a:lnTo>
                  <a:lnTo>
                    <a:pt x="177" y="732"/>
                  </a:lnTo>
                  <a:lnTo>
                    <a:pt x="162" y="738"/>
                  </a:lnTo>
                  <a:lnTo>
                    <a:pt x="146" y="742"/>
                  </a:lnTo>
                  <a:lnTo>
                    <a:pt x="128" y="747"/>
                  </a:lnTo>
                  <a:lnTo>
                    <a:pt x="112" y="748"/>
                  </a:lnTo>
                  <a:lnTo>
                    <a:pt x="95" y="750"/>
                  </a:lnTo>
                  <a:lnTo>
                    <a:pt x="78" y="750"/>
                  </a:lnTo>
                  <a:lnTo>
                    <a:pt x="60" y="748"/>
                  </a:lnTo>
                  <a:lnTo>
                    <a:pt x="44" y="745"/>
                  </a:lnTo>
                  <a:lnTo>
                    <a:pt x="26" y="741"/>
                  </a:lnTo>
                  <a:lnTo>
                    <a:pt x="26" y="741"/>
                  </a:lnTo>
                  <a:lnTo>
                    <a:pt x="21" y="741"/>
                  </a:lnTo>
                  <a:lnTo>
                    <a:pt x="17" y="741"/>
                  </a:lnTo>
                  <a:lnTo>
                    <a:pt x="14" y="742"/>
                  </a:lnTo>
                  <a:lnTo>
                    <a:pt x="9" y="744"/>
                  </a:lnTo>
                  <a:lnTo>
                    <a:pt x="5" y="748"/>
                  </a:lnTo>
                  <a:lnTo>
                    <a:pt x="2" y="756"/>
                  </a:lnTo>
                  <a:lnTo>
                    <a:pt x="0" y="763"/>
                  </a:lnTo>
                  <a:lnTo>
                    <a:pt x="2" y="770"/>
                  </a:lnTo>
                  <a:lnTo>
                    <a:pt x="5" y="775"/>
                  </a:lnTo>
                  <a:lnTo>
                    <a:pt x="6" y="776"/>
                  </a:lnTo>
                  <a:lnTo>
                    <a:pt x="11" y="779"/>
                  </a:lnTo>
                  <a:lnTo>
                    <a:pt x="15" y="781"/>
                  </a:lnTo>
                  <a:lnTo>
                    <a:pt x="15" y="781"/>
                  </a:lnTo>
                  <a:lnTo>
                    <a:pt x="30" y="785"/>
                  </a:lnTo>
                  <a:lnTo>
                    <a:pt x="46" y="788"/>
                  </a:lnTo>
                  <a:lnTo>
                    <a:pt x="63" y="790"/>
                  </a:lnTo>
                  <a:lnTo>
                    <a:pt x="79" y="791"/>
                  </a:lnTo>
                  <a:lnTo>
                    <a:pt x="95" y="791"/>
                  </a:lnTo>
                  <a:lnTo>
                    <a:pt x="110" y="790"/>
                  </a:lnTo>
                  <a:lnTo>
                    <a:pt x="127" y="788"/>
                  </a:lnTo>
                  <a:lnTo>
                    <a:pt x="143" y="785"/>
                  </a:lnTo>
                  <a:lnTo>
                    <a:pt x="158" y="782"/>
                  </a:lnTo>
                  <a:lnTo>
                    <a:pt x="174" y="778"/>
                  </a:lnTo>
                  <a:lnTo>
                    <a:pt x="189" y="772"/>
                  </a:lnTo>
                  <a:lnTo>
                    <a:pt x="204" y="766"/>
                  </a:lnTo>
                  <a:lnTo>
                    <a:pt x="219" y="759"/>
                  </a:lnTo>
                  <a:lnTo>
                    <a:pt x="232" y="751"/>
                  </a:lnTo>
                  <a:lnTo>
                    <a:pt x="245" y="742"/>
                  </a:lnTo>
                  <a:lnTo>
                    <a:pt x="259" y="733"/>
                  </a:lnTo>
                  <a:lnTo>
                    <a:pt x="259" y="733"/>
                  </a:lnTo>
                  <a:lnTo>
                    <a:pt x="280" y="715"/>
                  </a:lnTo>
                  <a:lnTo>
                    <a:pt x="297" y="698"/>
                  </a:lnTo>
                  <a:lnTo>
                    <a:pt x="314" y="678"/>
                  </a:lnTo>
                  <a:lnTo>
                    <a:pt x="327" y="658"/>
                  </a:lnTo>
                  <a:lnTo>
                    <a:pt x="341" y="635"/>
                  </a:lnTo>
                  <a:lnTo>
                    <a:pt x="352" y="613"/>
                  </a:lnTo>
                  <a:lnTo>
                    <a:pt x="376" y="567"/>
                  </a:lnTo>
                  <a:lnTo>
                    <a:pt x="376" y="567"/>
                  </a:lnTo>
                  <a:lnTo>
                    <a:pt x="397" y="519"/>
                  </a:lnTo>
                  <a:lnTo>
                    <a:pt x="407" y="497"/>
                  </a:lnTo>
                  <a:lnTo>
                    <a:pt x="416" y="473"/>
                  </a:lnTo>
                  <a:lnTo>
                    <a:pt x="424" y="448"/>
                  </a:lnTo>
                  <a:lnTo>
                    <a:pt x="430" y="424"/>
                  </a:lnTo>
                  <a:lnTo>
                    <a:pt x="433" y="399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36" y="341"/>
                  </a:lnTo>
                  <a:lnTo>
                    <a:pt x="433" y="309"/>
                  </a:lnTo>
                  <a:lnTo>
                    <a:pt x="427" y="277"/>
                  </a:lnTo>
                  <a:lnTo>
                    <a:pt x="419" y="246"/>
                  </a:lnTo>
                  <a:lnTo>
                    <a:pt x="409" y="217"/>
                  </a:lnTo>
                  <a:lnTo>
                    <a:pt x="395" y="188"/>
                  </a:lnTo>
                  <a:lnTo>
                    <a:pt x="379" y="160"/>
                  </a:lnTo>
                  <a:lnTo>
                    <a:pt x="361" y="133"/>
                  </a:lnTo>
                  <a:lnTo>
                    <a:pt x="361" y="133"/>
                  </a:lnTo>
                  <a:lnTo>
                    <a:pt x="343" y="113"/>
                  </a:lnTo>
                  <a:lnTo>
                    <a:pt x="324" y="93"/>
                  </a:lnTo>
                  <a:lnTo>
                    <a:pt x="303" y="75"/>
                  </a:lnTo>
                  <a:lnTo>
                    <a:pt x="281" y="59"/>
                  </a:lnTo>
                  <a:lnTo>
                    <a:pt x="259" y="44"/>
                  </a:lnTo>
                  <a:lnTo>
                    <a:pt x="237" y="29"/>
                  </a:lnTo>
                  <a:lnTo>
                    <a:pt x="188" y="3"/>
                  </a:lnTo>
                  <a:lnTo>
                    <a:pt x="188" y="3"/>
                  </a:lnTo>
                  <a:lnTo>
                    <a:pt x="183" y="1"/>
                  </a:lnTo>
                  <a:lnTo>
                    <a:pt x="179" y="0"/>
                  </a:lnTo>
                  <a:lnTo>
                    <a:pt x="171" y="1"/>
                  </a:lnTo>
                  <a:lnTo>
                    <a:pt x="165" y="4"/>
                  </a:lnTo>
                  <a:lnTo>
                    <a:pt x="159" y="10"/>
                  </a:lnTo>
                  <a:lnTo>
                    <a:pt x="156" y="18"/>
                  </a:lnTo>
                  <a:lnTo>
                    <a:pt x="156" y="25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2" y="35"/>
                  </a:lnTo>
                  <a:lnTo>
                    <a:pt x="167" y="38"/>
                  </a:lnTo>
                  <a:lnTo>
                    <a:pt x="16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E9F245F4-F025-98CC-5D17-6F44A7B29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1117"/>
              <a:ext cx="14" cy="84"/>
            </a:xfrm>
            <a:custGeom>
              <a:avLst/>
              <a:gdLst>
                <a:gd name="T0" fmla="*/ 0 w 42"/>
                <a:gd name="T1" fmla="*/ 21 h 251"/>
                <a:gd name="T2" fmla="*/ 0 w 42"/>
                <a:gd name="T3" fmla="*/ 21 h 251"/>
                <a:gd name="T4" fmla="*/ 0 w 42"/>
                <a:gd name="T5" fmla="*/ 231 h 251"/>
                <a:gd name="T6" fmla="*/ 0 w 42"/>
                <a:gd name="T7" fmla="*/ 231 h 251"/>
                <a:gd name="T8" fmla="*/ 0 w 42"/>
                <a:gd name="T9" fmla="*/ 235 h 251"/>
                <a:gd name="T10" fmla="*/ 2 w 42"/>
                <a:gd name="T11" fmla="*/ 239 h 251"/>
                <a:gd name="T12" fmla="*/ 5 w 42"/>
                <a:gd name="T13" fmla="*/ 242 h 251"/>
                <a:gd name="T14" fmla="*/ 8 w 42"/>
                <a:gd name="T15" fmla="*/ 245 h 251"/>
                <a:gd name="T16" fmla="*/ 14 w 42"/>
                <a:gd name="T17" fmla="*/ 250 h 251"/>
                <a:gd name="T18" fmla="*/ 21 w 42"/>
                <a:gd name="T19" fmla="*/ 251 h 251"/>
                <a:gd name="T20" fmla="*/ 29 w 42"/>
                <a:gd name="T21" fmla="*/ 250 h 251"/>
                <a:gd name="T22" fmla="*/ 36 w 42"/>
                <a:gd name="T23" fmla="*/ 245 h 251"/>
                <a:gd name="T24" fmla="*/ 39 w 42"/>
                <a:gd name="T25" fmla="*/ 242 h 251"/>
                <a:gd name="T26" fmla="*/ 41 w 42"/>
                <a:gd name="T27" fmla="*/ 239 h 251"/>
                <a:gd name="T28" fmla="*/ 42 w 42"/>
                <a:gd name="T29" fmla="*/ 235 h 251"/>
                <a:gd name="T30" fmla="*/ 42 w 42"/>
                <a:gd name="T31" fmla="*/ 231 h 251"/>
                <a:gd name="T32" fmla="*/ 42 w 42"/>
                <a:gd name="T33" fmla="*/ 231 h 251"/>
                <a:gd name="T34" fmla="*/ 42 w 42"/>
                <a:gd name="T35" fmla="*/ 21 h 251"/>
                <a:gd name="T36" fmla="*/ 42 w 42"/>
                <a:gd name="T37" fmla="*/ 21 h 251"/>
                <a:gd name="T38" fmla="*/ 42 w 42"/>
                <a:gd name="T39" fmla="*/ 17 h 251"/>
                <a:gd name="T40" fmla="*/ 41 w 42"/>
                <a:gd name="T41" fmla="*/ 12 h 251"/>
                <a:gd name="T42" fmla="*/ 39 w 42"/>
                <a:gd name="T43" fmla="*/ 9 h 251"/>
                <a:gd name="T44" fmla="*/ 36 w 42"/>
                <a:gd name="T45" fmla="*/ 6 h 251"/>
                <a:gd name="T46" fmla="*/ 29 w 42"/>
                <a:gd name="T47" fmla="*/ 2 h 251"/>
                <a:gd name="T48" fmla="*/ 21 w 42"/>
                <a:gd name="T49" fmla="*/ 0 h 251"/>
                <a:gd name="T50" fmla="*/ 14 w 42"/>
                <a:gd name="T51" fmla="*/ 2 h 251"/>
                <a:gd name="T52" fmla="*/ 8 w 42"/>
                <a:gd name="T53" fmla="*/ 6 h 251"/>
                <a:gd name="T54" fmla="*/ 5 w 42"/>
                <a:gd name="T55" fmla="*/ 9 h 251"/>
                <a:gd name="T56" fmla="*/ 2 w 42"/>
                <a:gd name="T57" fmla="*/ 12 h 251"/>
                <a:gd name="T58" fmla="*/ 0 w 42"/>
                <a:gd name="T59" fmla="*/ 17 h 251"/>
                <a:gd name="T60" fmla="*/ 0 w 42"/>
                <a:gd name="T61" fmla="*/ 21 h 251"/>
                <a:gd name="T62" fmla="*/ 0 w 42"/>
                <a:gd name="T63" fmla="*/ 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51">
                  <a:moveTo>
                    <a:pt x="0" y="21"/>
                  </a:moveTo>
                  <a:lnTo>
                    <a:pt x="0" y="21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2" y="239"/>
                  </a:lnTo>
                  <a:lnTo>
                    <a:pt x="5" y="242"/>
                  </a:lnTo>
                  <a:lnTo>
                    <a:pt x="8" y="245"/>
                  </a:lnTo>
                  <a:lnTo>
                    <a:pt x="14" y="250"/>
                  </a:lnTo>
                  <a:lnTo>
                    <a:pt x="21" y="251"/>
                  </a:lnTo>
                  <a:lnTo>
                    <a:pt x="29" y="250"/>
                  </a:lnTo>
                  <a:lnTo>
                    <a:pt x="36" y="245"/>
                  </a:lnTo>
                  <a:lnTo>
                    <a:pt x="39" y="242"/>
                  </a:lnTo>
                  <a:lnTo>
                    <a:pt x="41" y="239"/>
                  </a:lnTo>
                  <a:lnTo>
                    <a:pt x="42" y="23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1" y="12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1A8FBF7-1475-33AE-F794-347A68CB7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12"/>
              <a:ext cx="14" cy="82"/>
            </a:xfrm>
            <a:custGeom>
              <a:avLst/>
              <a:gdLst>
                <a:gd name="T0" fmla="*/ 0 w 42"/>
                <a:gd name="T1" fmla="*/ 20 h 246"/>
                <a:gd name="T2" fmla="*/ 0 w 42"/>
                <a:gd name="T3" fmla="*/ 20 h 246"/>
                <a:gd name="T4" fmla="*/ 0 w 42"/>
                <a:gd name="T5" fmla="*/ 227 h 246"/>
                <a:gd name="T6" fmla="*/ 0 w 42"/>
                <a:gd name="T7" fmla="*/ 227 h 246"/>
                <a:gd name="T8" fmla="*/ 0 w 42"/>
                <a:gd name="T9" fmla="*/ 231 h 246"/>
                <a:gd name="T10" fmla="*/ 2 w 42"/>
                <a:gd name="T11" fmla="*/ 236 h 246"/>
                <a:gd name="T12" fmla="*/ 3 w 42"/>
                <a:gd name="T13" fmla="*/ 239 h 246"/>
                <a:gd name="T14" fmla="*/ 6 w 42"/>
                <a:gd name="T15" fmla="*/ 242 h 246"/>
                <a:gd name="T16" fmla="*/ 14 w 42"/>
                <a:gd name="T17" fmla="*/ 245 h 246"/>
                <a:gd name="T18" fmla="*/ 21 w 42"/>
                <a:gd name="T19" fmla="*/ 246 h 246"/>
                <a:gd name="T20" fmla="*/ 28 w 42"/>
                <a:gd name="T21" fmla="*/ 245 h 246"/>
                <a:gd name="T22" fmla="*/ 34 w 42"/>
                <a:gd name="T23" fmla="*/ 242 h 246"/>
                <a:gd name="T24" fmla="*/ 37 w 42"/>
                <a:gd name="T25" fmla="*/ 239 h 246"/>
                <a:gd name="T26" fmla="*/ 40 w 42"/>
                <a:gd name="T27" fmla="*/ 236 h 246"/>
                <a:gd name="T28" fmla="*/ 40 w 42"/>
                <a:gd name="T29" fmla="*/ 231 h 246"/>
                <a:gd name="T30" fmla="*/ 42 w 42"/>
                <a:gd name="T31" fmla="*/ 227 h 246"/>
                <a:gd name="T32" fmla="*/ 42 w 42"/>
                <a:gd name="T33" fmla="*/ 227 h 246"/>
                <a:gd name="T34" fmla="*/ 42 w 42"/>
                <a:gd name="T35" fmla="*/ 20 h 246"/>
                <a:gd name="T36" fmla="*/ 42 w 42"/>
                <a:gd name="T37" fmla="*/ 20 h 246"/>
                <a:gd name="T38" fmla="*/ 40 w 42"/>
                <a:gd name="T39" fmla="*/ 16 h 246"/>
                <a:gd name="T40" fmla="*/ 40 w 42"/>
                <a:gd name="T41" fmla="*/ 11 h 246"/>
                <a:gd name="T42" fmla="*/ 37 w 42"/>
                <a:gd name="T43" fmla="*/ 8 h 246"/>
                <a:gd name="T44" fmla="*/ 34 w 42"/>
                <a:gd name="T45" fmla="*/ 5 h 246"/>
                <a:gd name="T46" fmla="*/ 28 w 42"/>
                <a:gd name="T47" fmla="*/ 1 h 246"/>
                <a:gd name="T48" fmla="*/ 21 w 42"/>
                <a:gd name="T49" fmla="*/ 0 h 246"/>
                <a:gd name="T50" fmla="*/ 14 w 42"/>
                <a:gd name="T51" fmla="*/ 1 h 246"/>
                <a:gd name="T52" fmla="*/ 6 w 42"/>
                <a:gd name="T53" fmla="*/ 5 h 246"/>
                <a:gd name="T54" fmla="*/ 3 w 42"/>
                <a:gd name="T55" fmla="*/ 8 h 246"/>
                <a:gd name="T56" fmla="*/ 2 w 42"/>
                <a:gd name="T57" fmla="*/ 11 h 246"/>
                <a:gd name="T58" fmla="*/ 0 w 42"/>
                <a:gd name="T59" fmla="*/ 16 h 246"/>
                <a:gd name="T60" fmla="*/ 0 w 42"/>
                <a:gd name="T61" fmla="*/ 20 h 246"/>
                <a:gd name="T62" fmla="*/ 0 w 42"/>
                <a:gd name="T63" fmla="*/ 2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46">
                  <a:moveTo>
                    <a:pt x="0" y="20"/>
                  </a:moveTo>
                  <a:lnTo>
                    <a:pt x="0" y="2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3" y="239"/>
                  </a:lnTo>
                  <a:lnTo>
                    <a:pt x="6" y="242"/>
                  </a:lnTo>
                  <a:lnTo>
                    <a:pt x="14" y="245"/>
                  </a:lnTo>
                  <a:lnTo>
                    <a:pt x="21" y="246"/>
                  </a:lnTo>
                  <a:lnTo>
                    <a:pt x="28" y="245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6"/>
                  </a:lnTo>
                  <a:lnTo>
                    <a:pt x="40" y="231"/>
                  </a:lnTo>
                  <a:lnTo>
                    <a:pt x="42" y="227"/>
                  </a:lnTo>
                  <a:lnTo>
                    <a:pt x="42" y="227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DCD862CF-E866-7718-1ED1-4844C731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157"/>
              <a:ext cx="661" cy="783"/>
            </a:xfrm>
            <a:custGeom>
              <a:avLst/>
              <a:gdLst>
                <a:gd name="T0" fmla="*/ 1863 w 1985"/>
                <a:gd name="T1" fmla="*/ 14 h 2347"/>
                <a:gd name="T2" fmla="*/ 1581 w 1985"/>
                <a:gd name="T3" fmla="*/ 68 h 2347"/>
                <a:gd name="T4" fmla="*/ 1415 w 1985"/>
                <a:gd name="T5" fmla="*/ 104 h 2347"/>
                <a:gd name="T6" fmla="*/ 1168 w 1985"/>
                <a:gd name="T7" fmla="*/ 170 h 2347"/>
                <a:gd name="T8" fmla="*/ 1009 w 1985"/>
                <a:gd name="T9" fmla="*/ 228 h 2347"/>
                <a:gd name="T10" fmla="*/ 931 w 1985"/>
                <a:gd name="T11" fmla="*/ 261 h 2347"/>
                <a:gd name="T12" fmla="*/ 846 w 1985"/>
                <a:gd name="T13" fmla="*/ 306 h 2347"/>
                <a:gd name="T14" fmla="*/ 767 w 1985"/>
                <a:gd name="T15" fmla="*/ 360 h 2347"/>
                <a:gd name="T16" fmla="*/ 721 w 1985"/>
                <a:gd name="T17" fmla="*/ 406 h 2347"/>
                <a:gd name="T18" fmla="*/ 635 w 1985"/>
                <a:gd name="T19" fmla="*/ 519 h 2347"/>
                <a:gd name="T20" fmla="*/ 559 w 1985"/>
                <a:gd name="T21" fmla="*/ 638 h 2347"/>
                <a:gd name="T22" fmla="*/ 458 w 1985"/>
                <a:gd name="T23" fmla="*/ 821 h 2347"/>
                <a:gd name="T24" fmla="*/ 310 w 1985"/>
                <a:gd name="T25" fmla="*/ 1128 h 2347"/>
                <a:gd name="T26" fmla="*/ 185 w 1985"/>
                <a:gd name="T27" fmla="*/ 1444 h 2347"/>
                <a:gd name="T28" fmla="*/ 117 w 1985"/>
                <a:gd name="T29" fmla="*/ 1652 h 2347"/>
                <a:gd name="T30" fmla="*/ 34 w 1985"/>
                <a:gd name="T31" fmla="*/ 1960 h 2347"/>
                <a:gd name="T32" fmla="*/ 1 w 1985"/>
                <a:gd name="T33" fmla="*/ 2083 h 2347"/>
                <a:gd name="T34" fmla="*/ 1 w 1985"/>
                <a:gd name="T35" fmla="*/ 2084 h 2347"/>
                <a:gd name="T36" fmla="*/ 7 w 1985"/>
                <a:gd name="T37" fmla="*/ 2107 h 2347"/>
                <a:gd name="T38" fmla="*/ 191 w 1985"/>
                <a:gd name="T39" fmla="*/ 2173 h 2347"/>
                <a:gd name="T40" fmla="*/ 637 w 1985"/>
                <a:gd name="T41" fmla="*/ 2319 h 2347"/>
                <a:gd name="T42" fmla="*/ 730 w 1985"/>
                <a:gd name="T43" fmla="*/ 2347 h 2347"/>
                <a:gd name="T44" fmla="*/ 742 w 1985"/>
                <a:gd name="T45" fmla="*/ 2344 h 2347"/>
                <a:gd name="T46" fmla="*/ 752 w 1985"/>
                <a:gd name="T47" fmla="*/ 2325 h 2347"/>
                <a:gd name="T48" fmla="*/ 742 w 1985"/>
                <a:gd name="T49" fmla="*/ 2309 h 2347"/>
                <a:gd name="T50" fmla="*/ 647 w 1985"/>
                <a:gd name="T51" fmla="*/ 2279 h 2347"/>
                <a:gd name="T52" fmla="*/ 203 w 1985"/>
                <a:gd name="T53" fmla="*/ 2133 h 2347"/>
                <a:gd name="T54" fmla="*/ 41 w 1985"/>
                <a:gd name="T55" fmla="*/ 2096 h 2347"/>
                <a:gd name="T56" fmla="*/ 57 w 1985"/>
                <a:gd name="T57" fmla="*/ 2029 h 2347"/>
                <a:gd name="T58" fmla="*/ 158 w 1985"/>
                <a:gd name="T59" fmla="*/ 1664 h 2347"/>
                <a:gd name="T60" fmla="*/ 225 w 1985"/>
                <a:gd name="T61" fmla="*/ 1453 h 2347"/>
                <a:gd name="T62" fmla="*/ 349 w 1985"/>
                <a:gd name="T63" fmla="*/ 1144 h 2347"/>
                <a:gd name="T64" fmla="*/ 493 w 1985"/>
                <a:gd name="T65" fmla="*/ 846 h 2347"/>
                <a:gd name="T66" fmla="*/ 589 w 1985"/>
                <a:gd name="T67" fmla="*/ 669 h 2347"/>
                <a:gd name="T68" fmla="*/ 671 w 1985"/>
                <a:gd name="T69" fmla="*/ 540 h 2347"/>
                <a:gd name="T70" fmla="*/ 721 w 1985"/>
                <a:gd name="T71" fmla="*/ 472 h 2347"/>
                <a:gd name="T72" fmla="*/ 791 w 1985"/>
                <a:gd name="T73" fmla="*/ 393 h 2347"/>
                <a:gd name="T74" fmla="*/ 840 w 1985"/>
                <a:gd name="T75" fmla="*/ 357 h 2347"/>
                <a:gd name="T76" fmla="*/ 894 w 1985"/>
                <a:gd name="T77" fmla="*/ 326 h 2347"/>
                <a:gd name="T78" fmla="*/ 1005 w 1985"/>
                <a:gd name="T79" fmla="*/ 273 h 2347"/>
                <a:gd name="T80" fmla="*/ 1121 w 1985"/>
                <a:gd name="T81" fmla="*/ 228 h 2347"/>
                <a:gd name="T82" fmla="*/ 1361 w 1985"/>
                <a:gd name="T83" fmla="*/ 160 h 2347"/>
                <a:gd name="T84" fmla="*/ 1522 w 1985"/>
                <a:gd name="T85" fmla="*/ 123 h 2347"/>
                <a:gd name="T86" fmla="*/ 1810 w 1985"/>
                <a:gd name="T87" fmla="*/ 66 h 2347"/>
                <a:gd name="T88" fmla="*/ 1963 w 1985"/>
                <a:gd name="T89" fmla="*/ 41 h 2347"/>
                <a:gd name="T90" fmla="*/ 1970 w 1985"/>
                <a:gd name="T91" fmla="*/ 40 h 2347"/>
                <a:gd name="T92" fmla="*/ 1981 w 1985"/>
                <a:gd name="T93" fmla="*/ 35 h 2347"/>
                <a:gd name="T94" fmla="*/ 1984 w 1985"/>
                <a:gd name="T95" fmla="*/ 17 h 2347"/>
                <a:gd name="T96" fmla="*/ 1969 w 1985"/>
                <a:gd name="T97" fmla="*/ 1 h 2347"/>
                <a:gd name="T98" fmla="*/ 1958 w 1985"/>
                <a:gd name="T99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85" h="2347">
                  <a:moveTo>
                    <a:pt x="1958" y="0"/>
                  </a:moveTo>
                  <a:lnTo>
                    <a:pt x="1958" y="0"/>
                  </a:lnTo>
                  <a:lnTo>
                    <a:pt x="1863" y="14"/>
                  </a:lnTo>
                  <a:lnTo>
                    <a:pt x="1770" y="31"/>
                  </a:lnTo>
                  <a:lnTo>
                    <a:pt x="1675" y="49"/>
                  </a:lnTo>
                  <a:lnTo>
                    <a:pt x="1581" y="68"/>
                  </a:lnTo>
                  <a:lnTo>
                    <a:pt x="1581" y="68"/>
                  </a:lnTo>
                  <a:lnTo>
                    <a:pt x="1498" y="86"/>
                  </a:lnTo>
                  <a:lnTo>
                    <a:pt x="1415" y="104"/>
                  </a:lnTo>
                  <a:lnTo>
                    <a:pt x="1333" y="124"/>
                  </a:lnTo>
                  <a:lnTo>
                    <a:pt x="1250" y="147"/>
                  </a:lnTo>
                  <a:lnTo>
                    <a:pt x="1168" y="170"/>
                  </a:lnTo>
                  <a:lnTo>
                    <a:pt x="1088" y="197"/>
                  </a:lnTo>
                  <a:lnTo>
                    <a:pt x="1048" y="212"/>
                  </a:lnTo>
                  <a:lnTo>
                    <a:pt x="1009" y="228"/>
                  </a:lnTo>
                  <a:lnTo>
                    <a:pt x="969" y="245"/>
                  </a:lnTo>
                  <a:lnTo>
                    <a:pt x="931" y="261"/>
                  </a:lnTo>
                  <a:lnTo>
                    <a:pt x="931" y="261"/>
                  </a:lnTo>
                  <a:lnTo>
                    <a:pt x="902" y="274"/>
                  </a:lnTo>
                  <a:lnTo>
                    <a:pt x="873" y="289"/>
                  </a:lnTo>
                  <a:lnTo>
                    <a:pt x="846" y="306"/>
                  </a:lnTo>
                  <a:lnTo>
                    <a:pt x="818" y="322"/>
                  </a:lnTo>
                  <a:lnTo>
                    <a:pt x="793" y="341"/>
                  </a:lnTo>
                  <a:lnTo>
                    <a:pt x="767" y="360"/>
                  </a:lnTo>
                  <a:lnTo>
                    <a:pt x="744" y="383"/>
                  </a:lnTo>
                  <a:lnTo>
                    <a:pt x="721" y="406"/>
                  </a:lnTo>
                  <a:lnTo>
                    <a:pt x="721" y="406"/>
                  </a:lnTo>
                  <a:lnTo>
                    <a:pt x="692" y="442"/>
                  </a:lnTo>
                  <a:lnTo>
                    <a:pt x="663" y="481"/>
                  </a:lnTo>
                  <a:lnTo>
                    <a:pt x="635" y="519"/>
                  </a:lnTo>
                  <a:lnTo>
                    <a:pt x="608" y="558"/>
                  </a:lnTo>
                  <a:lnTo>
                    <a:pt x="583" y="598"/>
                  </a:lnTo>
                  <a:lnTo>
                    <a:pt x="559" y="638"/>
                  </a:lnTo>
                  <a:lnTo>
                    <a:pt x="512" y="721"/>
                  </a:lnTo>
                  <a:lnTo>
                    <a:pt x="512" y="721"/>
                  </a:lnTo>
                  <a:lnTo>
                    <a:pt x="458" y="821"/>
                  </a:lnTo>
                  <a:lnTo>
                    <a:pt x="406" y="922"/>
                  </a:lnTo>
                  <a:lnTo>
                    <a:pt x="357" y="1024"/>
                  </a:lnTo>
                  <a:lnTo>
                    <a:pt x="310" y="1128"/>
                  </a:lnTo>
                  <a:lnTo>
                    <a:pt x="265" y="1232"/>
                  </a:lnTo>
                  <a:lnTo>
                    <a:pt x="224" y="1338"/>
                  </a:lnTo>
                  <a:lnTo>
                    <a:pt x="185" y="1444"/>
                  </a:lnTo>
                  <a:lnTo>
                    <a:pt x="148" y="1551"/>
                  </a:lnTo>
                  <a:lnTo>
                    <a:pt x="148" y="1551"/>
                  </a:lnTo>
                  <a:lnTo>
                    <a:pt x="117" y="1652"/>
                  </a:lnTo>
                  <a:lnTo>
                    <a:pt x="89" y="1755"/>
                  </a:lnTo>
                  <a:lnTo>
                    <a:pt x="34" y="1960"/>
                  </a:lnTo>
                  <a:lnTo>
                    <a:pt x="34" y="1960"/>
                  </a:lnTo>
                  <a:lnTo>
                    <a:pt x="16" y="2021"/>
                  </a:lnTo>
                  <a:lnTo>
                    <a:pt x="7" y="2052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1" y="2084"/>
                  </a:lnTo>
                  <a:lnTo>
                    <a:pt x="1" y="2084"/>
                  </a:lnTo>
                  <a:lnTo>
                    <a:pt x="0" y="2093"/>
                  </a:lnTo>
                  <a:lnTo>
                    <a:pt x="3" y="2101"/>
                  </a:lnTo>
                  <a:lnTo>
                    <a:pt x="7" y="2107"/>
                  </a:lnTo>
                  <a:lnTo>
                    <a:pt x="14" y="2111"/>
                  </a:lnTo>
                  <a:lnTo>
                    <a:pt x="14" y="2111"/>
                  </a:lnTo>
                  <a:lnTo>
                    <a:pt x="191" y="2173"/>
                  </a:lnTo>
                  <a:lnTo>
                    <a:pt x="369" y="2234"/>
                  </a:lnTo>
                  <a:lnTo>
                    <a:pt x="548" y="2292"/>
                  </a:lnTo>
                  <a:lnTo>
                    <a:pt x="637" y="2319"/>
                  </a:lnTo>
                  <a:lnTo>
                    <a:pt x="726" y="2346"/>
                  </a:lnTo>
                  <a:lnTo>
                    <a:pt x="726" y="2346"/>
                  </a:lnTo>
                  <a:lnTo>
                    <a:pt x="730" y="2347"/>
                  </a:lnTo>
                  <a:lnTo>
                    <a:pt x="735" y="2347"/>
                  </a:lnTo>
                  <a:lnTo>
                    <a:pt x="739" y="2346"/>
                  </a:lnTo>
                  <a:lnTo>
                    <a:pt x="742" y="2344"/>
                  </a:lnTo>
                  <a:lnTo>
                    <a:pt x="748" y="2338"/>
                  </a:lnTo>
                  <a:lnTo>
                    <a:pt x="751" y="2332"/>
                  </a:lnTo>
                  <a:lnTo>
                    <a:pt x="752" y="2325"/>
                  </a:lnTo>
                  <a:lnTo>
                    <a:pt x="750" y="2318"/>
                  </a:lnTo>
                  <a:lnTo>
                    <a:pt x="745" y="2310"/>
                  </a:lnTo>
                  <a:lnTo>
                    <a:pt x="742" y="2309"/>
                  </a:lnTo>
                  <a:lnTo>
                    <a:pt x="738" y="2306"/>
                  </a:lnTo>
                  <a:lnTo>
                    <a:pt x="738" y="2306"/>
                  </a:lnTo>
                  <a:lnTo>
                    <a:pt x="647" y="2279"/>
                  </a:lnTo>
                  <a:lnTo>
                    <a:pt x="558" y="2252"/>
                  </a:lnTo>
                  <a:lnTo>
                    <a:pt x="380" y="2194"/>
                  </a:lnTo>
                  <a:lnTo>
                    <a:pt x="203" y="2133"/>
                  </a:lnTo>
                  <a:lnTo>
                    <a:pt x="26" y="2071"/>
                  </a:lnTo>
                  <a:lnTo>
                    <a:pt x="26" y="2071"/>
                  </a:lnTo>
                  <a:lnTo>
                    <a:pt x="41" y="2096"/>
                  </a:lnTo>
                  <a:lnTo>
                    <a:pt x="41" y="2096"/>
                  </a:lnTo>
                  <a:lnTo>
                    <a:pt x="49" y="2062"/>
                  </a:lnTo>
                  <a:lnTo>
                    <a:pt x="57" y="2029"/>
                  </a:lnTo>
                  <a:lnTo>
                    <a:pt x="57" y="2029"/>
                  </a:lnTo>
                  <a:lnTo>
                    <a:pt x="106" y="1847"/>
                  </a:lnTo>
                  <a:lnTo>
                    <a:pt x="158" y="1664"/>
                  </a:lnTo>
                  <a:lnTo>
                    <a:pt x="158" y="1664"/>
                  </a:lnTo>
                  <a:lnTo>
                    <a:pt x="190" y="1559"/>
                  </a:lnTo>
                  <a:lnTo>
                    <a:pt x="225" y="1453"/>
                  </a:lnTo>
                  <a:lnTo>
                    <a:pt x="264" y="1349"/>
                  </a:lnTo>
                  <a:lnTo>
                    <a:pt x="304" y="1247"/>
                  </a:lnTo>
                  <a:lnTo>
                    <a:pt x="349" y="1144"/>
                  </a:lnTo>
                  <a:lnTo>
                    <a:pt x="395" y="1044"/>
                  </a:lnTo>
                  <a:lnTo>
                    <a:pt x="442" y="944"/>
                  </a:lnTo>
                  <a:lnTo>
                    <a:pt x="493" y="846"/>
                  </a:lnTo>
                  <a:lnTo>
                    <a:pt x="493" y="846"/>
                  </a:lnTo>
                  <a:lnTo>
                    <a:pt x="540" y="757"/>
                  </a:lnTo>
                  <a:lnTo>
                    <a:pt x="589" y="669"/>
                  </a:lnTo>
                  <a:lnTo>
                    <a:pt x="616" y="625"/>
                  </a:lnTo>
                  <a:lnTo>
                    <a:pt x="643" y="583"/>
                  </a:lnTo>
                  <a:lnTo>
                    <a:pt x="671" y="540"/>
                  </a:lnTo>
                  <a:lnTo>
                    <a:pt x="700" y="500"/>
                  </a:lnTo>
                  <a:lnTo>
                    <a:pt x="700" y="500"/>
                  </a:lnTo>
                  <a:lnTo>
                    <a:pt x="721" y="472"/>
                  </a:lnTo>
                  <a:lnTo>
                    <a:pt x="744" y="444"/>
                  </a:lnTo>
                  <a:lnTo>
                    <a:pt x="766" y="417"/>
                  </a:lnTo>
                  <a:lnTo>
                    <a:pt x="791" y="393"/>
                  </a:lnTo>
                  <a:lnTo>
                    <a:pt x="791" y="393"/>
                  </a:lnTo>
                  <a:lnTo>
                    <a:pt x="815" y="374"/>
                  </a:lnTo>
                  <a:lnTo>
                    <a:pt x="840" y="357"/>
                  </a:lnTo>
                  <a:lnTo>
                    <a:pt x="867" y="341"/>
                  </a:lnTo>
                  <a:lnTo>
                    <a:pt x="894" y="326"/>
                  </a:lnTo>
                  <a:lnTo>
                    <a:pt x="894" y="326"/>
                  </a:lnTo>
                  <a:lnTo>
                    <a:pt x="929" y="307"/>
                  </a:lnTo>
                  <a:lnTo>
                    <a:pt x="966" y="289"/>
                  </a:lnTo>
                  <a:lnTo>
                    <a:pt x="1005" y="273"/>
                  </a:lnTo>
                  <a:lnTo>
                    <a:pt x="1044" y="258"/>
                  </a:lnTo>
                  <a:lnTo>
                    <a:pt x="1082" y="243"/>
                  </a:lnTo>
                  <a:lnTo>
                    <a:pt x="1121" y="228"/>
                  </a:lnTo>
                  <a:lnTo>
                    <a:pt x="1199" y="203"/>
                  </a:lnTo>
                  <a:lnTo>
                    <a:pt x="1280" y="181"/>
                  </a:lnTo>
                  <a:lnTo>
                    <a:pt x="1361" y="160"/>
                  </a:lnTo>
                  <a:lnTo>
                    <a:pt x="1442" y="141"/>
                  </a:lnTo>
                  <a:lnTo>
                    <a:pt x="1522" y="123"/>
                  </a:lnTo>
                  <a:lnTo>
                    <a:pt x="1522" y="123"/>
                  </a:lnTo>
                  <a:lnTo>
                    <a:pt x="1666" y="93"/>
                  </a:lnTo>
                  <a:lnTo>
                    <a:pt x="1810" y="66"/>
                  </a:lnTo>
                  <a:lnTo>
                    <a:pt x="1810" y="66"/>
                  </a:lnTo>
                  <a:lnTo>
                    <a:pt x="1887" y="55"/>
                  </a:lnTo>
                  <a:lnTo>
                    <a:pt x="1924" y="49"/>
                  </a:lnTo>
                  <a:lnTo>
                    <a:pt x="1963" y="41"/>
                  </a:lnTo>
                  <a:lnTo>
                    <a:pt x="1963" y="41"/>
                  </a:lnTo>
                  <a:lnTo>
                    <a:pt x="1970" y="40"/>
                  </a:lnTo>
                  <a:lnTo>
                    <a:pt x="1970" y="40"/>
                  </a:lnTo>
                  <a:lnTo>
                    <a:pt x="1975" y="38"/>
                  </a:lnTo>
                  <a:lnTo>
                    <a:pt x="1978" y="37"/>
                  </a:lnTo>
                  <a:lnTo>
                    <a:pt x="1981" y="35"/>
                  </a:lnTo>
                  <a:lnTo>
                    <a:pt x="1984" y="32"/>
                  </a:lnTo>
                  <a:lnTo>
                    <a:pt x="1985" y="25"/>
                  </a:lnTo>
                  <a:lnTo>
                    <a:pt x="1984" y="17"/>
                  </a:lnTo>
                  <a:lnTo>
                    <a:pt x="1981" y="10"/>
                  </a:lnTo>
                  <a:lnTo>
                    <a:pt x="1976" y="4"/>
                  </a:lnTo>
                  <a:lnTo>
                    <a:pt x="1969" y="1"/>
                  </a:lnTo>
                  <a:lnTo>
                    <a:pt x="1964" y="0"/>
                  </a:lnTo>
                  <a:lnTo>
                    <a:pt x="1958" y="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145">
              <a:extLst>
                <a:ext uri="{FF2B5EF4-FFF2-40B4-BE49-F238E27FC236}">
                  <a16:creationId xmlns:a16="http://schemas.microsoft.com/office/drawing/2014/main" id="{FE2C8539-10C0-E8B5-012B-7BE9D5B70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52"/>
              <a:ext cx="675" cy="774"/>
            </a:xfrm>
            <a:custGeom>
              <a:avLst/>
              <a:gdLst>
                <a:gd name="T0" fmla="*/ 109 w 2024"/>
                <a:gd name="T1" fmla="*/ 58 h 2322"/>
                <a:gd name="T2" fmla="*/ 385 w 2024"/>
                <a:gd name="T3" fmla="*/ 117 h 2322"/>
                <a:gd name="T4" fmla="*/ 715 w 2024"/>
                <a:gd name="T5" fmla="*/ 194 h 2322"/>
                <a:gd name="T6" fmla="*/ 958 w 2024"/>
                <a:gd name="T7" fmla="*/ 264 h 2322"/>
                <a:gd name="T8" fmla="*/ 1096 w 2024"/>
                <a:gd name="T9" fmla="*/ 312 h 2322"/>
                <a:gd name="T10" fmla="*/ 1181 w 2024"/>
                <a:gd name="T11" fmla="*/ 347 h 2322"/>
                <a:gd name="T12" fmla="*/ 1260 w 2024"/>
                <a:gd name="T13" fmla="*/ 393 h 2322"/>
                <a:gd name="T14" fmla="*/ 1294 w 2024"/>
                <a:gd name="T15" fmla="*/ 420 h 2322"/>
                <a:gd name="T16" fmla="*/ 1381 w 2024"/>
                <a:gd name="T17" fmla="*/ 518 h 2322"/>
                <a:gd name="T18" fmla="*/ 1454 w 2024"/>
                <a:gd name="T19" fmla="*/ 628 h 2322"/>
                <a:gd name="T20" fmla="*/ 1505 w 2024"/>
                <a:gd name="T21" fmla="*/ 713 h 2322"/>
                <a:gd name="T22" fmla="*/ 1580 w 2024"/>
                <a:gd name="T23" fmla="*/ 860 h 2322"/>
                <a:gd name="T24" fmla="*/ 1672 w 2024"/>
                <a:gd name="T25" fmla="*/ 1061 h 2322"/>
                <a:gd name="T26" fmla="*/ 1788 w 2024"/>
                <a:gd name="T27" fmla="*/ 1375 h 2322"/>
                <a:gd name="T28" fmla="*/ 1855 w 2024"/>
                <a:gd name="T29" fmla="*/ 1584 h 2322"/>
                <a:gd name="T30" fmla="*/ 1944 w 2024"/>
                <a:gd name="T31" fmla="*/ 1903 h 2322"/>
                <a:gd name="T32" fmla="*/ 1972 w 2024"/>
                <a:gd name="T33" fmla="*/ 2019 h 2322"/>
                <a:gd name="T34" fmla="*/ 1978 w 2024"/>
                <a:gd name="T35" fmla="*/ 2058 h 2322"/>
                <a:gd name="T36" fmla="*/ 1984 w 2024"/>
                <a:gd name="T37" fmla="*/ 2076 h 2322"/>
                <a:gd name="T38" fmla="*/ 1998 w 2024"/>
                <a:gd name="T39" fmla="*/ 2050 h 2322"/>
                <a:gd name="T40" fmla="*/ 1418 w 2024"/>
                <a:gd name="T41" fmla="*/ 2281 h 2322"/>
                <a:gd name="T42" fmla="*/ 1411 w 2024"/>
                <a:gd name="T43" fmla="*/ 2285 h 2322"/>
                <a:gd name="T44" fmla="*/ 1405 w 2024"/>
                <a:gd name="T45" fmla="*/ 2307 h 2322"/>
                <a:gd name="T46" fmla="*/ 1417 w 2024"/>
                <a:gd name="T47" fmla="*/ 2321 h 2322"/>
                <a:gd name="T48" fmla="*/ 1429 w 2024"/>
                <a:gd name="T49" fmla="*/ 2321 h 2322"/>
                <a:gd name="T50" fmla="*/ 1937 w 2024"/>
                <a:gd name="T51" fmla="*/ 2119 h 2322"/>
                <a:gd name="T52" fmla="*/ 2017 w 2024"/>
                <a:gd name="T53" fmla="*/ 2086 h 2322"/>
                <a:gd name="T54" fmla="*/ 2024 w 2024"/>
                <a:gd name="T55" fmla="*/ 2064 h 2322"/>
                <a:gd name="T56" fmla="*/ 2012 w 2024"/>
                <a:gd name="T57" fmla="*/ 2009 h 2322"/>
                <a:gd name="T58" fmla="*/ 1974 w 2024"/>
                <a:gd name="T59" fmla="*/ 1854 h 2322"/>
                <a:gd name="T60" fmla="*/ 1889 w 2024"/>
                <a:gd name="T61" fmla="*/ 1553 h 2322"/>
                <a:gd name="T62" fmla="*/ 1821 w 2024"/>
                <a:gd name="T63" fmla="*/ 1342 h 2322"/>
                <a:gd name="T64" fmla="*/ 1704 w 2024"/>
                <a:gd name="T65" fmla="*/ 1030 h 2322"/>
                <a:gd name="T66" fmla="*/ 1586 w 2024"/>
                <a:gd name="T67" fmla="*/ 778 h 2322"/>
                <a:gd name="T68" fmla="*/ 1537 w 2024"/>
                <a:gd name="T69" fmla="*/ 687 h 2322"/>
                <a:gd name="T70" fmla="*/ 1463 w 2024"/>
                <a:gd name="T71" fmla="*/ 563 h 2322"/>
                <a:gd name="T72" fmla="*/ 1377 w 2024"/>
                <a:gd name="T73" fmla="*/ 448 h 2322"/>
                <a:gd name="T74" fmla="*/ 1320 w 2024"/>
                <a:gd name="T75" fmla="*/ 392 h 2322"/>
                <a:gd name="T76" fmla="*/ 1245 w 2024"/>
                <a:gd name="T77" fmla="*/ 337 h 2322"/>
                <a:gd name="T78" fmla="*/ 1162 w 2024"/>
                <a:gd name="T79" fmla="*/ 294 h 2322"/>
                <a:gd name="T80" fmla="*/ 1055 w 2024"/>
                <a:gd name="T81" fmla="*/ 252 h 2322"/>
                <a:gd name="T82" fmla="*/ 814 w 2024"/>
                <a:gd name="T83" fmla="*/ 178 h 2322"/>
                <a:gd name="T84" fmla="*/ 487 w 2024"/>
                <a:gd name="T85" fmla="*/ 96 h 2322"/>
                <a:gd name="T86" fmla="*/ 262 w 2024"/>
                <a:gd name="T87" fmla="*/ 46 h 2322"/>
                <a:gd name="T88" fmla="*/ 34 w 2024"/>
                <a:gd name="T89" fmla="*/ 1 h 2322"/>
                <a:gd name="T90" fmla="*/ 21 w 2024"/>
                <a:gd name="T91" fmla="*/ 0 h 2322"/>
                <a:gd name="T92" fmla="*/ 5 w 2024"/>
                <a:gd name="T93" fmla="*/ 9 h 2322"/>
                <a:gd name="T94" fmla="*/ 2 w 2024"/>
                <a:gd name="T95" fmla="*/ 31 h 2322"/>
                <a:gd name="T96" fmla="*/ 11 w 2024"/>
                <a:gd name="T97" fmla="*/ 38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4" h="2322">
                  <a:moveTo>
                    <a:pt x="15" y="40"/>
                  </a:moveTo>
                  <a:lnTo>
                    <a:pt x="15" y="40"/>
                  </a:lnTo>
                  <a:lnTo>
                    <a:pt x="109" y="58"/>
                  </a:lnTo>
                  <a:lnTo>
                    <a:pt x="201" y="77"/>
                  </a:lnTo>
                  <a:lnTo>
                    <a:pt x="385" y="117"/>
                  </a:lnTo>
                  <a:lnTo>
                    <a:pt x="385" y="117"/>
                  </a:lnTo>
                  <a:lnTo>
                    <a:pt x="550" y="154"/>
                  </a:lnTo>
                  <a:lnTo>
                    <a:pt x="633" y="174"/>
                  </a:lnTo>
                  <a:lnTo>
                    <a:pt x="715" y="194"/>
                  </a:lnTo>
                  <a:lnTo>
                    <a:pt x="796" y="217"/>
                  </a:lnTo>
                  <a:lnTo>
                    <a:pt x="878" y="240"/>
                  </a:lnTo>
                  <a:lnTo>
                    <a:pt x="958" y="264"/>
                  </a:lnTo>
                  <a:lnTo>
                    <a:pt x="1038" y="291"/>
                  </a:lnTo>
                  <a:lnTo>
                    <a:pt x="1038" y="291"/>
                  </a:lnTo>
                  <a:lnTo>
                    <a:pt x="1096" y="312"/>
                  </a:lnTo>
                  <a:lnTo>
                    <a:pt x="1124" y="322"/>
                  </a:lnTo>
                  <a:lnTo>
                    <a:pt x="1153" y="334"/>
                  </a:lnTo>
                  <a:lnTo>
                    <a:pt x="1181" y="347"/>
                  </a:lnTo>
                  <a:lnTo>
                    <a:pt x="1208" y="361"/>
                  </a:lnTo>
                  <a:lnTo>
                    <a:pt x="1234" y="377"/>
                  </a:lnTo>
                  <a:lnTo>
                    <a:pt x="1260" y="393"/>
                  </a:lnTo>
                  <a:lnTo>
                    <a:pt x="1260" y="393"/>
                  </a:lnTo>
                  <a:lnTo>
                    <a:pt x="1276" y="407"/>
                  </a:lnTo>
                  <a:lnTo>
                    <a:pt x="1294" y="420"/>
                  </a:lnTo>
                  <a:lnTo>
                    <a:pt x="1325" y="451"/>
                  </a:lnTo>
                  <a:lnTo>
                    <a:pt x="1353" y="484"/>
                  </a:lnTo>
                  <a:lnTo>
                    <a:pt x="1381" y="518"/>
                  </a:lnTo>
                  <a:lnTo>
                    <a:pt x="1407" y="554"/>
                  </a:lnTo>
                  <a:lnTo>
                    <a:pt x="1432" y="591"/>
                  </a:lnTo>
                  <a:lnTo>
                    <a:pt x="1454" y="628"/>
                  </a:lnTo>
                  <a:lnTo>
                    <a:pt x="1476" y="664"/>
                  </a:lnTo>
                  <a:lnTo>
                    <a:pt x="1476" y="664"/>
                  </a:lnTo>
                  <a:lnTo>
                    <a:pt x="1505" y="713"/>
                  </a:lnTo>
                  <a:lnTo>
                    <a:pt x="1530" y="760"/>
                  </a:lnTo>
                  <a:lnTo>
                    <a:pt x="1557" y="809"/>
                  </a:lnTo>
                  <a:lnTo>
                    <a:pt x="1580" y="860"/>
                  </a:lnTo>
                  <a:lnTo>
                    <a:pt x="1606" y="910"/>
                  </a:lnTo>
                  <a:lnTo>
                    <a:pt x="1628" y="961"/>
                  </a:lnTo>
                  <a:lnTo>
                    <a:pt x="1672" y="1061"/>
                  </a:lnTo>
                  <a:lnTo>
                    <a:pt x="1714" y="1165"/>
                  </a:lnTo>
                  <a:lnTo>
                    <a:pt x="1753" y="1269"/>
                  </a:lnTo>
                  <a:lnTo>
                    <a:pt x="1788" y="1375"/>
                  </a:lnTo>
                  <a:lnTo>
                    <a:pt x="1822" y="1480"/>
                  </a:lnTo>
                  <a:lnTo>
                    <a:pt x="1822" y="1480"/>
                  </a:lnTo>
                  <a:lnTo>
                    <a:pt x="1855" y="1584"/>
                  </a:lnTo>
                  <a:lnTo>
                    <a:pt x="1886" y="1691"/>
                  </a:lnTo>
                  <a:lnTo>
                    <a:pt x="1916" y="1796"/>
                  </a:lnTo>
                  <a:lnTo>
                    <a:pt x="1944" y="1903"/>
                  </a:lnTo>
                  <a:lnTo>
                    <a:pt x="1944" y="1903"/>
                  </a:lnTo>
                  <a:lnTo>
                    <a:pt x="1959" y="1961"/>
                  </a:lnTo>
                  <a:lnTo>
                    <a:pt x="1972" y="2019"/>
                  </a:lnTo>
                  <a:lnTo>
                    <a:pt x="1972" y="2019"/>
                  </a:lnTo>
                  <a:lnTo>
                    <a:pt x="1977" y="2044"/>
                  </a:lnTo>
                  <a:lnTo>
                    <a:pt x="1978" y="2058"/>
                  </a:lnTo>
                  <a:lnTo>
                    <a:pt x="1983" y="2070"/>
                  </a:lnTo>
                  <a:lnTo>
                    <a:pt x="1983" y="2070"/>
                  </a:lnTo>
                  <a:lnTo>
                    <a:pt x="1984" y="2076"/>
                  </a:lnTo>
                  <a:lnTo>
                    <a:pt x="1984" y="2076"/>
                  </a:lnTo>
                  <a:lnTo>
                    <a:pt x="1998" y="2050"/>
                  </a:lnTo>
                  <a:lnTo>
                    <a:pt x="1998" y="2050"/>
                  </a:lnTo>
                  <a:lnTo>
                    <a:pt x="1491" y="2251"/>
                  </a:lnTo>
                  <a:lnTo>
                    <a:pt x="1491" y="2251"/>
                  </a:lnTo>
                  <a:lnTo>
                    <a:pt x="1418" y="2281"/>
                  </a:lnTo>
                  <a:lnTo>
                    <a:pt x="1418" y="2281"/>
                  </a:lnTo>
                  <a:lnTo>
                    <a:pt x="1414" y="2282"/>
                  </a:lnTo>
                  <a:lnTo>
                    <a:pt x="1411" y="2285"/>
                  </a:lnTo>
                  <a:lnTo>
                    <a:pt x="1407" y="2292"/>
                  </a:lnTo>
                  <a:lnTo>
                    <a:pt x="1405" y="2300"/>
                  </a:lnTo>
                  <a:lnTo>
                    <a:pt x="1405" y="2307"/>
                  </a:lnTo>
                  <a:lnTo>
                    <a:pt x="1408" y="2315"/>
                  </a:lnTo>
                  <a:lnTo>
                    <a:pt x="1414" y="2319"/>
                  </a:lnTo>
                  <a:lnTo>
                    <a:pt x="1417" y="2321"/>
                  </a:lnTo>
                  <a:lnTo>
                    <a:pt x="1421" y="2322"/>
                  </a:lnTo>
                  <a:lnTo>
                    <a:pt x="1424" y="2322"/>
                  </a:lnTo>
                  <a:lnTo>
                    <a:pt x="1429" y="2321"/>
                  </a:lnTo>
                  <a:lnTo>
                    <a:pt x="1429" y="2321"/>
                  </a:lnTo>
                  <a:lnTo>
                    <a:pt x="1937" y="2119"/>
                  </a:lnTo>
                  <a:lnTo>
                    <a:pt x="1937" y="2119"/>
                  </a:lnTo>
                  <a:lnTo>
                    <a:pt x="2009" y="2090"/>
                  </a:lnTo>
                  <a:lnTo>
                    <a:pt x="2009" y="2090"/>
                  </a:lnTo>
                  <a:lnTo>
                    <a:pt x="2017" y="2086"/>
                  </a:lnTo>
                  <a:lnTo>
                    <a:pt x="2021" y="2080"/>
                  </a:lnTo>
                  <a:lnTo>
                    <a:pt x="2024" y="2073"/>
                  </a:lnTo>
                  <a:lnTo>
                    <a:pt x="2024" y="2064"/>
                  </a:lnTo>
                  <a:lnTo>
                    <a:pt x="2024" y="2064"/>
                  </a:lnTo>
                  <a:lnTo>
                    <a:pt x="2018" y="2037"/>
                  </a:lnTo>
                  <a:lnTo>
                    <a:pt x="2012" y="2009"/>
                  </a:lnTo>
                  <a:lnTo>
                    <a:pt x="1999" y="1955"/>
                  </a:lnTo>
                  <a:lnTo>
                    <a:pt x="1999" y="1955"/>
                  </a:lnTo>
                  <a:lnTo>
                    <a:pt x="1974" y="1854"/>
                  </a:lnTo>
                  <a:lnTo>
                    <a:pt x="1947" y="1753"/>
                  </a:lnTo>
                  <a:lnTo>
                    <a:pt x="1919" y="1652"/>
                  </a:lnTo>
                  <a:lnTo>
                    <a:pt x="1889" y="1553"/>
                  </a:lnTo>
                  <a:lnTo>
                    <a:pt x="1889" y="1553"/>
                  </a:lnTo>
                  <a:lnTo>
                    <a:pt x="1857" y="1448"/>
                  </a:lnTo>
                  <a:lnTo>
                    <a:pt x="1821" y="1342"/>
                  </a:lnTo>
                  <a:lnTo>
                    <a:pt x="1784" y="1237"/>
                  </a:lnTo>
                  <a:lnTo>
                    <a:pt x="1745" y="1133"/>
                  </a:lnTo>
                  <a:lnTo>
                    <a:pt x="1704" y="1030"/>
                  </a:lnTo>
                  <a:lnTo>
                    <a:pt x="1659" y="928"/>
                  </a:lnTo>
                  <a:lnTo>
                    <a:pt x="1611" y="827"/>
                  </a:lnTo>
                  <a:lnTo>
                    <a:pt x="1586" y="778"/>
                  </a:lnTo>
                  <a:lnTo>
                    <a:pt x="1559" y="729"/>
                  </a:lnTo>
                  <a:lnTo>
                    <a:pt x="1559" y="729"/>
                  </a:lnTo>
                  <a:lnTo>
                    <a:pt x="1537" y="687"/>
                  </a:lnTo>
                  <a:lnTo>
                    <a:pt x="1513" y="646"/>
                  </a:lnTo>
                  <a:lnTo>
                    <a:pt x="1490" y="604"/>
                  </a:lnTo>
                  <a:lnTo>
                    <a:pt x="1463" y="563"/>
                  </a:lnTo>
                  <a:lnTo>
                    <a:pt x="1436" y="524"/>
                  </a:lnTo>
                  <a:lnTo>
                    <a:pt x="1407" y="485"/>
                  </a:lnTo>
                  <a:lnTo>
                    <a:pt x="1377" y="448"/>
                  </a:lnTo>
                  <a:lnTo>
                    <a:pt x="1344" y="413"/>
                  </a:lnTo>
                  <a:lnTo>
                    <a:pt x="1344" y="413"/>
                  </a:lnTo>
                  <a:lnTo>
                    <a:pt x="1320" y="392"/>
                  </a:lnTo>
                  <a:lnTo>
                    <a:pt x="1297" y="371"/>
                  </a:lnTo>
                  <a:lnTo>
                    <a:pt x="1271" y="353"/>
                  </a:lnTo>
                  <a:lnTo>
                    <a:pt x="1245" y="337"/>
                  </a:lnTo>
                  <a:lnTo>
                    <a:pt x="1218" y="321"/>
                  </a:lnTo>
                  <a:lnTo>
                    <a:pt x="1190" y="307"/>
                  </a:lnTo>
                  <a:lnTo>
                    <a:pt x="1162" y="294"/>
                  </a:lnTo>
                  <a:lnTo>
                    <a:pt x="1132" y="282"/>
                  </a:lnTo>
                  <a:lnTo>
                    <a:pt x="1132" y="282"/>
                  </a:lnTo>
                  <a:lnTo>
                    <a:pt x="1055" y="252"/>
                  </a:lnTo>
                  <a:lnTo>
                    <a:pt x="974" y="225"/>
                  </a:lnTo>
                  <a:lnTo>
                    <a:pt x="894" y="200"/>
                  </a:lnTo>
                  <a:lnTo>
                    <a:pt x="814" y="178"/>
                  </a:lnTo>
                  <a:lnTo>
                    <a:pt x="732" y="156"/>
                  </a:lnTo>
                  <a:lnTo>
                    <a:pt x="651" y="135"/>
                  </a:lnTo>
                  <a:lnTo>
                    <a:pt x="487" y="96"/>
                  </a:lnTo>
                  <a:lnTo>
                    <a:pt x="487" y="96"/>
                  </a:lnTo>
                  <a:lnTo>
                    <a:pt x="374" y="71"/>
                  </a:lnTo>
                  <a:lnTo>
                    <a:pt x="262" y="46"/>
                  </a:lnTo>
                  <a:lnTo>
                    <a:pt x="147" y="2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5" y="9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146">
              <a:extLst>
                <a:ext uri="{FF2B5EF4-FFF2-40B4-BE49-F238E27FC236}">
                  <a16:creationId xmlns:a16="http://schemas.microsoft.com/office/drawing/2014/main" id="{334E78A1-47CF-E658-3D39-B77A76EB6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161"/>
              <a:ext cx="433" cy="192"/>
            </a:xfrm>
            <a:custGeom>
              <a:avLst/>
              <a:gdLst>
                <a:gd name="T0" fmla="*/ 32 w 1299"/>
                <a:gd name="T1" fmla="*/ 134 h 578"/>
                <a:gd name="T2" fmla="*/ 65 w 1299"/>
                <a:gd name="T3" fmla="*/ 235 h 578"/>
                <a:gd name="T4" fmla="*/ 98 w 1299"/>
                <a:gd name="T5" fmla="*/ 304 h 578"/>
                <a:gd name="T6" fmla="*/ 142 w 1299"/>
                <a:gd name="T7" fmla="*/ 367 h 578"/>
                <a:gd name="T8" fmla="*/ 194 w 1299"/>
                <a:gd name="T9" fmla="*/ 420 h 578"/>
                <a:gd name="T10" fmla="*/ 255 w 1299"/>
                <a:gd name="T11" fmla="*/ 465 h 578"/>
                <a:gd name="T12" fmla="*/ 323 w 1299"/>
                <a:gd name="T13" fmla="*/ 499 h 578"/>
                <a:gd name="T14" fmla="*/ 429 w 1299"/>
                <a:gd name="T15" fmla="*/ 535 h 578"/>
                <a:gd name="T16" fmla="*/ 551 w 1299"/>
                <a:gd name="T17" fmla="*/ 567 h 578"/>
                <a:gd name="T18" fmla="*/ 654 w 1299"/>
                <a:gd name="T19" fmla="*/ 578 h 578"/>
                <a:gd name="T20" fmla="*/ 705 w 1299"/>
                <a:gd name="T21" fmla="*/ 575 h 578"/>
                <a:gd name="T22" fmla="*/ 791 w 1299"/>
                <a:gd name="T23" fmla="*/ 560 h 578"/>
                <a:gd name="T24" fmla="*/ 874 w 1299"/>
                <a:gd name="T25" fmla="*/ 532 h 578"/>
                <a:gd name="T26" fmla="*/ 953 w 1299"/>
                <a:gd name="T27" fmla="*/ 493 h 578"/>
                <a:gd name="T28" fmla="*/ 1026 w 1299"/>
                <a:gd name="T29" fmla="*/ 444 h 578"/>
                <a:gd name="T30" fmla="*/ 1093 w 1299"/>
                <a:gd name="T31" fmla="*/ 388 h 578"/>
                <a:gd name="T32" fmla="*/ 1134 w 1299"/>
                <a:gd name="T33" fmla="*/ 343 h 578"/>
                <a:gd name="T34" fmla="*/ 1191 w 1299"/>
                <a:gd name="T35" fmla="*/ 270 h 578"/>
                <a:gd name="T36" fmla="*/ 1237 w 1299"/>
                <a:gd name="T37" fmla="*/ 190 h 578"/>
                <a:gd name="T38" fmla="*/ 1271 w 1299"/>
                <a:gd name="T39" fmla="*/ 110 h 578"/>
                <a:gd name="T40" fmla="*/ 1297 w 1299"/>
                <a:gd name="T41" fmla="*/ 25 h 578"/>
                <a:gd name="T42" fmla="*/ 1297 w 1299"/>
                <a:gd name="T43" fmla="*/ 13 h 578"/>
                <a:gd name="T44" fmla="*/ 1284 w 1299"/>
                <a:gd name="T45" fmla="*/ 2 h 578"/>
                <a:gd name="T46" fmla="*/ 1262 w 1299"/>
                <a:gd name="T47" fmla="*/ 7 h 578"/>
                <a:gd name="T48" fmla="*/ 1257 w 1299"/>
                <a:gd name="T49" fmla="*/ 15 h 578"/>
                <a:gd name="T50" fmla="*/ 1213 w 1299"/>
                <a:gd name="T51" fmla="*/ 138 h 578"/>
                <a:gd name="T52" fmla="*/ 1152 w 1299"/>
                <a:gd name="T53" fmla="*/ 251 h 578"/>
                <a:gd name="T54" fmla="*/ 1098 w 1299"/>
                <a:gd name="T55" fmla="*/ 321 h 578"/>
                <a:gd name="T56" fmla="*/ 1042 w 1299"/>
                <a:gd name="T57" fmla="*/ 379 h 578"/>
                <a:gd name="T58" fmla="*/ 977 w 1299"/>
                <a:gd name="T59" fmla="*/ 429 h 578"/>
                <a:gd name="T60" fmla="*/ 907 w 1299"/>
                <a:gd name="T61" fmla="*/ 471 h 578"/>
                <a:gd name="T62" fmla="*/ 833 w 1299"/>
                <a:gd name="T63" fmla="*/ 503 h 578"/>
                <a:gd name="T64" fmla="*/ 754 w 1299"/>
                <a:gd name="T65" fmla="*/ 526 h 578"/>
                <a:gd name="T66" fmla="*/ 696 w 1299"/>
                <a:gd name="T67" fmla="*/ 535 h 578"/>
                <a:gd name="T68" fmla="*/ 602 w 1299"/>
                <a:gd name="T69" fmla="*/ 533 h 578"/>
                <a:gd name="T70" fmla="*/ 512 w 1299"/>
                <a:gd name="T71" fmla="*/ 517 h 578"/>
                <a:gd name="T72" fmla="*/ 378 w 1299"/>
                <a:gd name="T73" fmla="*/ 474 h 578"/>
                <a:gd name="T74" fmla="*/ 335 w 1299"/>
                <a:gd name="T75" fmla="*/ 457 h 578"/>
                <a:gd name="T76" fmla="*/ 276 w 1299"/>
                <a:gd name="T77" fmla="*/ 426 h 578"/>
                <a:gd name="T78" fmla="*/ 222 w 1299"/>
                <a:gd name="T79" fmla="*/ 389 h 578"/>
                <a:gd name="T80" fmla="*/ 175 w 1299"/>
                <a:gd name="T81" fmla="*/ 343 h 578"/>
                <a:gd name="T82" fmla="*/ 136 w 1299"/>
                <a:gd name="T83" fmla="*/ 288 h 578"/>
                <a:gd name="T84" fmla="*/ 115 w 1299"/>
                <a:gd name="T85" fmla="*/ 248 h 578"/>
                <a:gd name="T86" fmla="*/ 74 w 1299"/>
                <a:gd name="T87" fmla="*/ 135 h 578"/>
                <a:gd name="T88" fmla="*/ 41 w 1299"/>
                <a:gd name="T89" fmla="*/ 21 h 578"/>
                <a:gd name="T90" fmla="*/ 29 w 1299"/>
                <a:gd name="T91" fmla="*/ 9 h 578"/>
                <a:gd name="T92" fmla="*/ 7 w 1299"/>
                <a:gd name="T93" fmla="*/ 10 h 578"/>
                <a:gd name="T94" fmla="*/ 0 w 1299"/>
                <a:gd name="T95" fmla="*/ 24 h 578"/>
                <a:gd name="T96" fmla="*/ 1 w 1299"/>
                <a:gd name="T97" fmla="*/ 3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9" h="578">
                  <a:moveTo>
                    <a:pt x="1" y="33"/>
                  </a:moveTo>
                  <a:lnTo>
                    <a:pt x="1" y="33"/>
                  </a:lnTo>
                  <a:lnTo>
                    <a:pt x="32" y="134"/>
                  </a:lnTo>
                  <a:lnTo>
                    <a:pt x="47" y="186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75" y="260"/>
                  </a:lnTo>
                  <a:lnTo>
                    <a:pt x="86" y="282"/>
                  </a:lnTo>
                  <a:lnTo>
                    <a:pt x="98" y="304"/>
                  </a:lnTo>
                  <a:lnTo>
                    <a:pt x="111" y="327"/>
                  </a:lnTo>
                  <a:lnTo>
                    <a:pt x="126" y="347"/>
                  </a:lnTo>
                  <a:lnTo>
                    <a:pt x="142" y="367"/>
                  </a:lnTo>
                  <a:lnTo>
                    <a:pt x="158" y="386"/>
                  </a:lnTo>
                  <a:lnTo>
                    <a:pt x="176" y="404"/>
                  </a:lnTo>
                  <a:lnTo>
                    <a:pt x="194" y="420"/>
                  </a:lnTo>
                  <a:lnTo>
                    <a:pt x="213" y="437"/>
                  </a:lnTo>
                  <a:lnTo>
                    <a:pt x="234" y="450"/>
                  </a:lnTo>
                  <a:lnTo>
                    <a:pt x="255" y="465"/>
                  </a:lnTo>
                  <a:lnTo>
                    <a:pt x="277" y="477"/>
                  </a:lnTo>
                  <a:lnTo>
                    <a:pt x="300" y="489"/>
                  </a:lnTo>
                  <a:lnTo>
                    <a:pt x="323" y="499"/>
                  </a:lnTo>
                  <a:lnTo>
                    <a:pt x="347" y="508"/>
                  </a:lnTo>
                  <a:lnTo>
                    <a:pt x="347" y="508"/>
                  </a:lnTo>
                  <a:lnTo>
                    <a:pt x="429" y="535"/>
                  </a:lnTo>
                  <a:lnTo>
                    <a:pt x="469" y="546"/>
                  </a:lnTo>
                  <a:lnTo>
                    <a:pt x="509" y="558"/>
                  </a:lnTo>
                  <a:lnTo>
                    <a:pt x="551" y="567"/>
                  </a:lnTo>
                  <a:lnTo>
                    <a:pt x="592" y="573"/>
                  </a:lnTo>
                  <a:lnTo>
                    <a:pt x="634" y="576"/>
                  </a:lnTo>
                  <a:lnTo>
                    <a:pt x="654" y="578"/>
                  </a:lnTo>
                  <a:lnTo>
                    <a:pt x="677" y="576"/>
                  </a:lnTo>
                  <a:lnTo>
                    <a:pt x="677" y="576"/>
                  </a:lnTo>
                  <a:lnTo>
                    <a:pt x="705" y="575"/>
                  </a:lnTo>
                  <a:lnTo>
                    <a:pt x="735" y="570"/>
                  </a:lnTo>
                  <a:lnTo>
                    <a:pt x="763" y="566"/>
                  </a:lnTo>
                  <a:lnTo>
                    <a:pt x="791" y="560"/>
                  </a:lnTo>
                  <a:lnTo>
                    <a:pt x="819" y="551"/>
                  </a:lnTo>
                  <a:lnTo>
                    <a:pt x="848" y="542"/>
                  </a:lnTo>
                  <a:lnTo>
                    <a:pt x="874" y="532"/>
                  </a:lnTo>
                  <a:lnTo>
                    <a:pt x="901" y="520"/>
                  </a:lnTo>
                  <a:lnTo>
                    <a:pt x="928" y="506"/>
                  </a:lnTo>
                  <a:lnTo>
                    <a:pt x="953" y="493"/>
                  </a:lnTo>
                  <a:lnTo>
                    <a:pt x="978" y="478"/>
                  </a:lnTo>
                  <a:lnTo>
                    <a:pt x="1002" y="462"/>
                  </a:lnTo>
                  <a:lnTo>
                    <a:pt x="1026" y="444"/>
                  </a:lnTo>
                  <a:lnTo>
                    <a:pt x="1048" y="426"/>
                  </a:lnTo>
                  <a:lnTo>
                    <a:pt x="1070" y="408"/>
                  </a:lnTo>
                  <a:lnTo>
                    <a:pt x="1093" y="388"/>
                  </a:lnTo>
                  <a:lnTo>
                    <a:pt x="1093" y="388"/>
                  </a:lnTo>
                  <a:lnTo>
                    <a:pt x="1113" y="367"/>
                  </a:lnTo>
                  <a:lnTo>
                    <a:pt x="1134" y="343"/>
                  </a:lnTo>
                  <a:lnTo>
                    <a:pt x="1153" y="319"/>
                  </a:lnTo>
                  <a:lnTo>
                    <a:pt x="1173" y="296"/>
                  </a:lnTo>
                  <a:lnTo>
                    <a:pt x="1191" y="270"/>
                  </a:lnTo>
                  <a:lnTo>
                    <a:pt x="1207" y="244"/>
                  </a:lnTo>
                  <a:lnTo>
                    <a:pt x="1223" y="218"/>
                  </a:lnTo>
                  <a:lnTo>
                    <a:pt x="1237" y="190"/>
                  </a:lnTo>
                  <a:lnTo>
                    <a:pt x="1237" y="190"/>
                  </a:lnTo>
                  <a:lnTo>
                    <a:pt x="1254" y="150"/>
                  </a:lnTo>
                  <a:lnTo>
                    <a:pt x="1271" y="110"/>
                  </a:lnTo>
                  <a:lnTo>
                    <a:pt x="1284" y="68"/>
                  </a:lnTo>
                  <a:lnTo>
                    <a:pt x="1297" y="25"/>
                  </a:lnTo>
                  <a:lnTo>
                    <a:pt x="1297" y="25"/>
                  </a:lnTo>
                  <a:lnTo>
                    <a:pt x="1299" y="21"/>
                  </a:lnTo>
                  <a:lnTo>
                    <a:pt x="1299" y="16"/>
                  </a:lnTo>
                  <a:lnTo>
                    <a:pt x="1297" y="13"/>
                  </a:lnTo>
                  <a:lnTo>
                    <a:pt x="1296" y="9"/>
                  </a:lnTo>
                  <a:lnTo>
                    <a:pt x="1290" y="4"/>
                  </a:lnTo>
                  <a:lnTo>
                    <a:pt x="1284" y="2"/>
                  </a:lnTo>
                  <a:lnTo>
                    <a:pt x="1275" y="0"/>
                  </a:lnTo>
                  <a:lnTo>
                    <a:pt x="1268" y="2"/>
                  </a:lnTo>
                  <a:lnTo>
                    <a:pt x="1262" y="7"/>
                  </a:lnTo>
                  <a:lnTo>
                    <a:pt x="1259" y="10"/>
                  </a:lnTo>
                  <a:lnTo>
                    <a:pt x="1257" y="15"/>
                  </a:lnTo>
                  <a:lnTo>
                    <a:pt x="1257" y="15"/>
                  </a:lnTo>
                  <a:lnTo>
                    <a:pt x="1244" y="56"/>
                  </a:lnTo>
                  <a:lnTo>
                    <a:pt x="1229" y="98"/>
                  </a:lnTo>
                  <a:lnTo>
                    <a:pt x="1213" y="138"/>
                  </a:lnTo>
                  <a:lnTo>
                    <a:pt x="1195" y="177"/>
                  </a:lnTo>
                  <a:lnTo>
                    <a:pt x="1174" y="214"/>
                  </a:lnTo>
                  <a:lnTo>
                    <a:pt x="1152" y="251"/>
                  </a:lnTo>
                  <a:lnTo>
                    <a:pt x="1127" y="287"/>
                  </a:lnTo>
                  <a:lnTo>
                    <a:pt x="1098" y="321"/>
                  </a:lnTo>
                  <a:lnTo>
                    <a:pt x="1098" y="321"/>
                  </a:lnTo>
                  <a:lnTo>
                    <a:pt x="1081" y="340"/>
                  </a:lnTo>
                  <a:lnTo>
                    <a:pt x="1061" y="359"/>
                  </a:lnTo>
                  <a:lnTo>
                    <a:pt x="1042" y="379"/>
                  </a:lnTo>
                  <a:lnTo>
                    <a:pt x="1021" y="396"/>
                  </a:lnTo>
                  <a:lnTo>
                    <a:pt x="999" y="413"/>
                  </a:lnTo>
                  <a:lnTo>
                    <a:pt x="977" y="429"/>
                  </a:lnTo>
                  <a:lnTo>
                    <a:pt x="954" y="444"/>
                  </a:lnTo>
                  <a:lnTo>
                    <a:pt x="931" y="457"/>
                  </a:lnTo>
                  <a:lnTo>
                    <a:pt x="907" y="471"/>
                  </a:lnTo>
                  <a:lnTo>
                    <a:pt x="883" y="483"/>
                  </a:lnTo>
                  <a:lnTo>
                    <a:pt x="858" y="494"/>
                  </a:lnTo>
                  <a:lnTo>
                    <a:pt x="833" y="503"/>
                  </a:lnTo>
                  <a:lnTo>
                    <a:pt x="807" y="512"/>
                  </a:lnTo>
                  <a:lnTo>
                    <a:pt x="781" y="520"/>
                  </a:lnTo>
                  <a:lnTo>
                    <a:pt x="754" y="526"/>
                  </a:lnTo>
                  <a:lnTo>
                    <a:pt x="727" y="530"/>
                  </a:lnTo>
                  <a:lnTo>
                    <a:pt x="727" y="530"/>
                  </a:lnTo>
                  <a:lnTo>
                    <a:pt x="696" y="535"/>
                  </a:lnTo>
                  <a:lnTo>
                    <a:pt x="665" y="536"/>
                  </a:lnTo>
                  <a:lnTo>
                    <a:pt x="634" y="536"/>
                  </a:lnTo>
                  <a:lnTo>
                    <a:pt x="602" y="533"/>
                  </a:lnTo>
                  <a:lnTo>
                    <a:pt x="573" y="530"/>
                  </a:lnTo>
                  <a:lnTo>
                    <a:pt x="542" y="524"/>
                  </a:lnTo>
                  <a:lnTo>
                    <a:pt x="512" y="517"/>
                  </a:lnTo>
                  <a:lnTo>
                    <a:pt x="481" y="508"/>
                  </a:lnTo>
                  <a:lnTo>
                    <a:pt x="481" y="50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56" y="466"/>
                  </a:lnTo>
                  <a:lnTo>
                    <a:pt x="335" y="457"/>
                  </a:lnTo>
                  <a:lnTo>
                    <a:pt x="314" y="448"/>
                  </a:lnTo>
                  <a:lnTo>
                    <a:pt x="295" y="438"/>
                  </a:lnTo>
                  <a:lnTo>
                    <a:pt x="276" y="426"/>
                  </a:lnTo>
                  <a:lnTo>
                    <a:pt x="256" y="414"/>
                  </a:lnTo>
                  <a:lnTo>
                    <a:pt x="239" y="402"/>
                  </a:lnTo>
                  <a:lnTo>
                    <a:pt x="222" y="389"/>
                  </a:lnTo>
                  <a:lnTo>
                    <a:pt x="206" y="374"/>
                  </a:lnTo>
                  <a:lnTo>
                    <a:pt x="190" y="358"/>
                  </a:lnTo>
                  <a:lnTo>
                    <a:pt x="175" y="343"/>
                  </a:lnTo>
                  <a:lnTo>
                    <a:pt x="161" y="325"/>
                  </a:lnTo>
                  <a:lnTo>
                    <a:pt x="148" y="307"/>
                  </a:lnTo>
                  <a:lnTo>
                    <a:pt x="136" y="288"/>
                  </a:lnTo>
                  <a:lnTo>
                    <a:pt x="124" y="269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04" y="220"/>
                  </a:lnTo>
                  <a:lnTo>
                    <a:pt x="93" y="193"/>
                  </a:lnTo>
                  <a:lnTo>
                    <a:pt x="74" y="135"/>
                  </a:lnTo>
                  <a:lnTo>
                    <a:pt x="57" y="79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29" y="9"/>
                  </a:lnTo>
                  <a:lnTo>
                    <a:pt x="22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3" y="16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147">
              <a:extLst>
                <a:ext uri="{FF2B5EF4-FFF2-40B4-BE49-F238E27FC236}">
                  <a16:creationId xmlns:a16="http://schemas.microsoft.com/office/drawing/2014/main" id="{169C2FE0-0442-3B90-647B-B09B27F5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366"/>
              <a:ext cx="45" cy="380"/>
            </a:xfrm>
            <a:custGeom>
              <a:avLst/>
              <a:gdLst>
                <a:gd name="T0" fmla="*/ 52 w 134"/>
                <a:gd name="T1" fmla="*/ 1120 h 1139"/>
                <a:gd name="T2" fmla="*/ 52 w 134"/>
                <a:gd name="T3" fmla="*/ 1120 h 1139"/>
                <a:gd name="T4" fmla="*/ 46 w 134"/>
                <a:gd name="T5" fmla="*/ 1020 h 1139"/>
                <a:gd name="T6" fmla="*/ 43 w 134"/>
                <a:gd name="T7" fmla="*/ 922 h 1139"/>
                <a:gd name="T8" fmla="*/ 42 w 134"/>
                <a:gd name="T9" fmla="*/ 823 h 1139"/>
                <a:gd name="T10" fmla="*/ 43 w 134"/>
                <a:gd name="T11" fmla="*/ 723 h 1139"/>
                <a:gd name="T12" fmla="*/ 43 w 134"/>
                <a:gd name="T13" fmla="*/ 723 h 1139"/>
                <a:gd name="T14" fmla="*/ 46 w 134"/>
                <a:gd name="T15" fmla="*/ 648 h 1139"/>
                <a:gd name="T16" fmla="*/ 51 w 134"/>
                <a:gd name="T17" fmla="*/ 570 h 1139"/>
                <a:gd name="T18" fmla="*/ 58 w 134"/>
                <a:gd name="T19" fmla="*/ 495 h 1139"/>
                <a:gd name="T20" fmla="*/ 68 w 134"/>
                <a:gd name="T21" fmla="*/ 419 h 1139"/>
                <a:gd name="T22" fmla="*/ 79 w 134"/>
                <a:gd name="T23" fmla="*/ 343 h 1139"/>
                <a:gd name="T24" fmla="*/ 91 w 134"/>
                <a:gd name="T25" fmla="*/ 268 h 1139"/>
                <a:gd name="T26" fmla="*/ 116 w 134"/>
                <a:gd name="T27" fmla="*/ 118 h 1139"/>
                <a:gd name="T28" fmla="*/ 116 w 134"/>
                <a:gd name="T29" fmla="*/ 118 h 1139"/>
                <a:gd name="T30" fmla="*/ 125 w 134"/>
                <a:gd name="T31" fmla="*/ 72 h 1139"/>
                <a:gd name="T32" fmla="*/ 134 w 134"/>
                <a:gd name="T33" fmla="*/ 27 h 1139"/>
                <a:gd name="T34" fmla="*/ 134 w 134"/>
                <a:gd name="T35" fmla="*/ 27 h 1139"/>
                <a:gd name="T36" fmla="*/ 134 w 134"/>
                <a:gd name="T37" fmla="*/ 23 h 1139"/>
                <a:gd name="T38" fmla="*/ 134 w 134"/>
                <a:gd name="T39" fmla="*/ 18 h 1139"/>
                <a:gd name="T40" fmla="*/ 129 w 134"/>
                <a:gd name="T41" fmla="*/ 11 h 1139"/>
                <a:gd name="T42" fmla="*/ 125 w 134"/>
                <a:gd name="T43" fmla="*/ 5 h 1139"/>
                <a:gd name="T44" fmla="*/ 117 w 134"/>
                <a:gd name="T45" fmla="*/ 2 h 1139"/>
                <a:gd name="T46" fmla="*/ 110 w 134"/>
                <a:gd name="T47" fmla="*/ 0 h 1139"/>
                <a:gd name="T48" fmla="*/ 103 w 134"/>
                <a:gd name="T49" fmla="*/ 3 h 1139"/>
                <a:gd name="T50" fmla="*/ 100 w 134"/>
                <a:gd name="T51" fmla="*/ 5 h 1139"/>
                <a:gd name="T52" fmla="*/ 97 w 134"/>
                <a:gd name="T53" fmla="*/ 8 h 1139"/>
                <a:gd name="T54" fmla="*/ 94 w 134"/>
                <a:gd name="T55" fmla="*/ 11 h 1139"/>
                <a:gd name="T56" fmla="*/ 94 w 134"/>
                <a:gd name="T57" fmla="*/ 15 h 1139"/>
                <a:gd name="T58" fmla="*/ 94 w 134"/>
                <a:gd name="T59" fmla="*/ 15 h 1139"/>
                <a:gd name="T60" fmla="*/ 76 w 134"/>
                <a:gd name="T61" fmla="*/ 98 h 1139"/>
                <a:gd name="T62" fmla="*/ 63 w 134"/>
                <a:gd name="T63" fmla="*/ 183 h 1139"/>
                <a:gd name="T64" fmla="*/ 34 w 134"/>
                <a:gd name="T65" fmla="*/ 351 h 1139"/>
                <a:gd name="T66" fmla="*/ 34 w 134"/>
                <a:gd name="T67" fmla="*/ 351 h 1139"/>
                <a:gd name="T68" fmla="*/ 24 w 134"/>
                <a:gd name="T69" fmla="*/ 428 h 1139"/>
                <a:gd name="T70" fmla="*/ 15 w 134"/>
                <a:gd name="T71" fmla="*/ 504 h 1139"/>
                <a:gd name="T72" fmla="*/ 9 w 134"/>
                <a:gd name="T73" fmla="*/ 581 h 1139"/>
                <a:gd name="T74" fmla="*/ 5 w 134"/>
                <a:gd name="T75" fmla="*/ 658 h 1139"/>
                <a:gd name="T76" fmla="*/ 2 w 134"/>
                <a:gd name="T77" fmla="*/ 735 h 1139"/>
                <a:gd name="T78" fmla="*/ 0 w 134"/>
                <a:gd name="T79" fmla="*/ 812 h 1139"/>
                <a:gd name="T80" fmla="*/ 2 w 134"/>
                <a:gd name="T81" fmla="*/ 890 h 1139"/>
                <a:gd name="T82" fmla="*/ 3 w 134"/>
                <a:gd name="T83" fmla="*/ 967 h 1139"/>
                <a:gd name="T84" fmla="*/ 3 w 134"/>
                <a:gd name="T85" fmla="*/ 967 h 1139"/>
                <a:gd name="T86" fmla="*/ 6 w 134"/>
                <a:gd name="T87" fmla="*/ 1044 h 1139"/>
                <a:gd name="T88" fmla="*/ 11 w 134"/>
                <a:gd name="T89" fmla="*/ 1120 h 1139"/>
                <a:gd name="T90" fmla="*/ 11 w 134"/>
                <a:gd name="T91" fmla="*/ 1120 h 1139"/>
                <a:gd name="T92" fmla="*/ 12 w 134"/>
                <a:gd name="T93" fmla="*/ 1124 h 1139"/>
                <a:gd name="T94" fmla="*/ 14 w 134"/>
                <a:gd name="T95" fmla="*/ 1129 h 1139"/>
                <a:gd name="T96" fmla="*/ 18 w 134"/>
                <a:gd name="T97" fmla="*/ 1135 h 1139"/>
                <a:gd name="T98" fmla="*/ 25 w 134"/>
                <a:gd name="T99" fmla="*/ 1139 h 1139"/>
                <a:gd name="T100" fmla="*/ 33 w 134"/>
                <a:gd name="T101" fmla="*/ 1139 h 1139"/>
                <a:gd name="T102" fmla="*/ 40 w 134"/>
                <a:gd name="T103" fmla="*/ 1139 h 1139"/>
                <a:gd name="T104" fmla="*/ 48 w 134"/>
                <a:gd name="T105" fmla="*/ 1135 h 1139"/>
                <a:gd name="T106" fmla="*/ 49 w 134"/>
                <a:gd name="T107" fmla="*/ 1132 h 1139"/>
                <a:gd name="T108" fmla="*/ 52 w 134"/>
                <a:gd name="T109" fmla="*/ 1129 h 1139"/>
                <a:gd name="T110" fmla="*/ 52 w 134"/>
                <a:gd name="T111" fmla="*/ 1124 h 1139"/>
                <a:gd name="T112" fmla="*/ 52 w 134"/>
                <a:gd name="T113" fmla="*/ 1120 h 1139"/>
                <a:gd name="T114" fmla="*/ 52 w 134"/>
                <a:gd name="T115" fmla="*/ 112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" h="1139">
                  <a:moveTo>
                    <a:pt x="52" y="1120"/>
                  </a:moveTo>
                  <a:lnTo>
                    <a:pt x="52" y="1120"/>
                  </a:lnTo>
                  <a:lnTo>
                    <a:pt x="46" y="1020"/>
                  </a:lnTo>
                  <a:lnTo>
                    <a:pt x="43" y="922"/>
                  </a:lnTo>
                  <a:lnTo>
                    <a:pt x="42" y="823"/>
                  </a:lnTo>
                  <a:lnTo>
                    <a:pt x="43" y="723"/>
                  </a:lnTo>
                  <a:lnTo>
                    <a:pt x="43" y="723"/>
                  </a:lnTo>
                  <a:lnTo>
                    <a:pt x="46" y="648"/>
                  </a:lnTo>
                  <a:lnTo>
                    <a:pt x="51" y="570"/>
                  </a:lnTo>
                  <a:lnTo>
                    <a:pt x="58" y="495"/>
                  </a:lnTo>
                  <a:lnTo>
                    <a:pt x="68" y="419"/>
                  </a:lnTo>
                  <a:lnTo>
                    <a:pt x="79" y="343"/>
                  </a:lnTo>
                  <a:lnTo>
                    <a:pt x="91" y="26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25" y="72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34" y="23"/>
                  </a:lnTo>
                  <a:lnTo>
                    <a:pt x="134" y="18"/>
                  </a:lnTo>
                  <a:lnTo>
                    <a:pt x="129" y="11"/>
                  </a:lnTo>
                  <a:lnTo>
                    <a:pt x="125" y="5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7" y="8"/>
                  </a:lnTo>
                  <a:lnTo>
                    <a:pt x="94" y="11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76" y="98"/>
                  </a:lnTo>
                  <a:lnTo>
                    <a:pt x="63" y="183"/>
                  </a:lnTo>
                  <a:lnTo>
                    <a:pt x="34" y="351"/>
                  </a:lnTo>
                  <a:lnTo>
                    <a:pt x="34" y="351"/>
                  </a:lnTo>
                  <a:lnTo>
                    <a:pt x="24" y="428"/>
                  </a:lnTo>
                  <a:lnTo>
                    <a:pt x="15" y="504"/>
                  </a:lnTo>
                  <a:lnTo>
                    <a:pt x="9" y="581"/>
                  </a:lnTo>
                  <a:lnTo>
                    <a:pt x="5" y="658"/>
                  </a:lnTo>
                  <a:lnTo>
                    <a:pt x="2" y="735"/>
                  </a:lnTo>
                  <a:lnTo>
                    <a:pt x="0" y="812"/>
                  </a:lnTo>
                  <a:lnTo>
                    <a:pt x="2" y="890"/>
                  </a:lnTo>
                  <a:lnTo>
                    <a:pt x="3" y="967"/>
                  </a:lnTo>
                  <a:lnTo>
                    <a:pt x="3" y="967"/>
                  </a:lnTo>
                  <a:lnTo>
                    <a:pt x="6" y="1044"/>
                  </a:lnTo>
                  <a:lnTo>
                    <a:pt x="11" y="1120"/>
                  </a:lnTo>
                  <a:lnTo>
                    <a:pt x="11" y="1120"/>
                  </a:lnTo>
                  <a:lnTo>
                    <a:pt x="12" y="1124"/>
                  </a:lnTo>
                  <a:lnTo>
                    <a:pt x="14" y="1129"/>
                  </a:lnTo>
                  <a:lnTo>
                    <a:pt x="18" y="1135"/>
                  </a:lnTo>
                  <a:lnTo>
                    <a:pt x="25" y="1139"/>
                  </a:lnTo>
                  <a:lnTo>
                    <a:pt x="33" y="1139"/>
                  </a:lnTo>
                  <a:lnTo>
                    <a:pt x="40" y="1139"/>
                  </a:lnTo>
                  <a:lnTo>
                    <a:pt x="48" y="1135"/>
                  </a:lnTo>
                  <a:lnTo>
                    <a:pt x="49" y="1132"/>
                  </a:lnTo>
                  <a:lnTo>
                    <a:pt x="52" y="1129"/>
                  </a:lnTo>
                  <a:lnTo>
                    <a:pt x="52" y="1124"/>
                  </a:lnTo>
                  <a:lnTo>
                    <a:pt x="52" y="1120"/>
                  </a:lnTo>
                  <a:lnTo>
                    <a:pt x="52" y="1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148">
              <a:extLst>
                <a:ext uri="{FF2B5EF4-FFF2-40B4-BE49-F238E27FC236}">
                  <a16:creationId xmlns:a16="http://schemas.microsoft.com/office/drawing/2014/main" id="{3C667CFB-A870-3239-B8E5-8B09CA4F0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380"/>
              <a:ext cx="72" cy="366"/>
            </a:xfrm>
            <a:custGeom>
              <a:avLst/>
              <a:gdLst>
                <a:gd name="T0" fmla="*/ 215 w 218"/>
                <a:gd name="T1" fmla="*/ 1077 h 1096"/>
                <a:gd name="T2" fmla="*/ 215 w 218"/>
                <a:gd name="T3" fmla="*/ 1077 h 1096"/>
                <a:gd name="T4" fmla="*/ 218 w 218"/>
                <a:gd name="T5" fmla="*/ 985 h 1096"/>
                <a:gd name="T6" fmla="*/ 217 w 218"/>
                <a:gd name="T7" fmla="*/ 891 h 1096"/>
                <a:gd name="T8" fmla="*/ 214 w 218"/>
                <a:gd name="T9" fmla="*/ 799 h 1096"/>
                <a:gd name="T10" fmla="*/ 208 w 218"/>
                <a:gd name="T11" fmla="*/ 707 h 1096"/>
                <a:gd name="T12" fmla="*/ 208 w 218"/>
                <a:gd name="T13" fmla="*/ 707 h 1096"/>
                <a:gd name="T14" fmla="*/ 200 w 218"/>
                <a:gd name="T15" fmla="*/ 633 h 1096"/>
                <a:gd name="T16" fmla="*/ 190 w 218"/>
                <a:gd name="T17" fmla="*/ 560 h 1096"/>
                <a:gd name="T18" fmla="*/ 177 w 218"/>
                <a:gd name="T19" fmla="*/ 489 h 1096"/>
                <a:gd name="T20" fmla="*/ 162 w 218"/>
                <a:gd name="T21" fmla="*/ 418 h 1096"/>
                <a:gd name="T22" fmla="*/ 144 w 218"/>
                <a:gd name="T23" fmla="*/ 346 h 1096"/>
                <a:gd name="T24" fmla="*/ 125 w 218"/>
                <a:gd name="T25" fmla="*/ 275 h 1096"/>
                <a:gd name="T26" fmla="*/ 104 w 218"/>
                <a:gd name="T27" fmla="*/ 204 h 1096"/>
                <a:gd name="T28" fmla="*/ 82 w 218"/>
                <a:gd name="T29" fmla="*/ 134 h 1096"/>
                <a:gd name="T30" fmla="*/ 82 w 218"/>
                <a:gd name="T31" fmla="*/ 134 h 1096"/>
                <a:gd name="T32" fmla="*/ 62 w 218"/>
                <a:gd name="T33" fmla="*/ 73 h 1096"/>
                <a:gd name="T34" fmla="*/ 42 w 218"/>
                <a:gd name="T35" fmla="*/ 14 h 1096"/>
                <a:gd name="T36" fmla="*/ 42 w 218"/>
                <a:gd name="T37" fmla="*/ 14 h 1096"/>
                <a:gd name="T38" fmla="*/ 39 w 218"/>
                <a:gd name="T39" fmla="*/ 9 h 1096"/>
                <a:gd name="T40" fmla="*/ 36 w 218"/>
                <a:gd name="T41" fmla="*/ 6 h 1096"/>
                <a:gd name="T42" fmla="*/ 30 w 218"/>
                <a:gd name="T43" fmla="*/ 2 h 1096"/>
                <a:gd name="T44" fmla="*/ 21 w 218"/>
                <a:gd name="T45" fmla="*/ 0 h 1096"/>
                <a:gd name="T46" fmla="*/ 13 w 218"/>
                <a:gd name="T47" fmla="*/ 0 h 1096"/>
                <a:gd name="T48" fmla="*/ 6 w 218"/>
                <a:gd name="T49" fmla="*/ 5 h 1096"/>
                <a:gd name="T50" fmla="*/ 1 w 218"/>
                <a:gd name="T51" fmla="*/ 9 h 1096"/>
                <a:gd name="T52" fmla="*/ 0 w 218"/>
                <a:gd name="T53" fmla="*/ 12 h 1096"/>
                <a:gd name="T54" fmla="*/ 0 w 218"/>
                <a:gd name="T55" fmla="*/ 17 h 1096"/>
                <a:gd name="T56" fmla="*/ 0 w 218"/>
                <a:gd name="T57" fmla="*/ 21 h 1096"/>
                <a:gd name="T58" fmla="*/ 1 w 218"/>
                <a:gd name="T59" fmla="*/ 26 h 1096"/>
                <a:gd name="T60" fmla="*/ 1 w 218"/>
                <a:gd name="T61" fmla="*/ 26 h 1096"/>
                <a:gd name="T62" fmla="*/ 18 w 218"/>
                <a:gd name="T63" fmla="*/ 69 h 1096"/>
                <a:gd name="T64" fmla="*/ 33 w 218"/>
                <a:gd name="T65" fmla="*/ 113 h 1096"/>
                <a:gd name="T66" fmla="*/ 61 w 218"/>
                <a:gd name="T67" fmla="*/ 202 h 1096"/>
                <a:gd name="T68" fmla="*/ 88 w 218"/>
                <a:gd name="T69" fmla="*/ 293 h 1096"/>
                <a:gd name="T70" fmla="*/ 111 w 218"/>
                <a:gd name="T71" fmla="*/ 383 h 1096"/>
                <a:gd name="T72" fmla="*/ 111 w 218"/>
                <a:gd name="T73" fmla="*/ 383 h 1096"/>
                <a:gd name="T74" fmla="*/ 128 w 218"/>
                <a:gd name="T75" fmla="*/ 452 h 1096"/>
                <a:gd name="T76" fmla="*/ 143 w 218"/>
                <a:gd name="T77" fmla="*/ 522 h 1096"/>
                <a:gd name="T78" fmla="*/ 153 w 218"/>
                <a:gd name="T79" fmla="*/ 591 h 1096"/>
                <a:gd name="T80" fmla="*/ 162 w 218"/>
                <a:gd name="T81" fmla="*/ 661 h 1096"/>
                <a:gd name="T82" fmla="*/ 168 w 218"/>
                <a:gd name="T83" fmla="*/ 731 h 1096"/>
                <a:gd name="T84" fmla="*/ 172 w 218"/>
                <a:gd name="T85" fmla="*/ 802 h 1096"/>
                <a:gd name="T86" fmla="*/ 175 w 218"/>
                <a:gd name="T87" fmla="*/ 872 h 1096"/>
                <a:gd name="T88" fmla="*/ 175 w 218"/>
                <a:gd name="T89" fmla="*/ 943 h 1096"/>
                <a:gd name="T90" fmla="*/ 175 w 218"/>
                <a:gd name="T91" fmla="*/ 943 h 1096"/>
                <a:gd name="T92" fmla="*/ 175 w 218"/>
                <a:gd name="T93" fmla="*/ 1010 h 1096"/>
                <a:gd name="T94" fmla="*/ 174 w 218"/>
                <a:gd name="T95" fmla="*/ 1077 h 1096"/>
                <a:gd name="T96" fmla="*/ 174 w 218"/>
                <a:gd name="T97" fmla="*/ 1077 h 1096"/>
                <a:gd name="T98" fmla="*/ 174 w 218"/>
                <a:gd name="T99" fmla="*/ 1081 h 1096"/>
                <a:gd name="T100" fmla="*/ 175 w 218"/>
                <a:gd name="T101" fmla="*/ 1086 h 1096"/>
                <a:gd name="T102" fmla="*/ 177 w 218"/>
                <a:gd name="T103" fmla="*/ 1089 h 1096"/>
                <a:gd name="T104" fmla="*/ 180 w 218"/>
                <a:gd name="T105" fmla="*/ 1092 h 1096"/>
                <a:gd name="T106" fmla="*/ 186 w 218"/>
                <a:gd name="T107" fmla="*/ 1096 h 1096"/>
                <a:gd name="T108" fmla="*/ 195 w 218"/>
                <a:gd name="T109" fmla="*/ 1096 h 1096"/>
                <a:gd name="T110" fmla="*/ 202 w 218"/>
                <a:gd name="T111" fmla="*/ 1096 h 1096"/>
                <a:gd name="T112" fmla="*/ 208 w 218"/>
                <a:gd name="T113" fmla="*/ 1092 h 1096"/>
                <a:gd name="T114" fmla="*/ 214 w 218"/>
                <a:gd name="T115" fmla="*/ 1086 h 1096"/>
                <a:gd name="T116" fmla="*/ 215 w 218"/>
                <a:gd name="T117" fmla="*/ 1081 h 1096"/>
                <a:gd name="T118" fmla="*/ 215 w 218"/>
                <a:gd name="T119" fmla="*/ 1077 h 1096"/>
                <a:gd name="T120" fmla="*/ 215 w 218"/>
                <a:gd name="T121" fmla="*/ 1077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096">
                  <a:moveTo>
                    <a:pt x="215" y="1077"/>
                  </a:moveTo>
                  <a:lnTo>
                    <a:pt x="215" y="1077"/>
                  </a:lnTo>
                  <a:lnTo>
                    <a:pt x="218" y="985"/>
                  </a:lnTo>
                  <a:lnTo>
                    <a:pt x="217" y="891"/>
                  </a:lnTo>
                  <a:lnTo>
                    <a:pt x="214" y="799"/>
                  </a:lnTo>
                  <a:lnTo>
                    <a:pt x="208" y="707"/>
                  </a:lnTo>
                  <a:lnTo>
                    <a:pt x="208" y="707"/>
                  </a:lnTo>
                  <a:lnTo>
                    <a:pt x="200" y="633"/>
                  </a:lnTo>
                  <a:lnTo>
                    <a:pt x="190" y="560"/>
                  </a:lnTo>
                  <a:lnTo>
                    <a:pt x="177" y="489"/>
                  </a:lnTo>
                  <a:lnTo>
                    <a:pt x="162" y="418"/>
                  </a:lnTo>
                  <a:lnTo>
                    <a:pt x="144" y="346"/>
                  </a:lnTo>
                  <a:lnTo>
                    <a:pt x="125" y="275"/>
                  </a:lnTo>
                  <a:lnTo>
                    <a:pt x="104" y="20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62" y="73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8" y="69"/>
                  </a:lnTo>
                  <a:lnTo>
                    <a:pt x="33" y="113"/>
                  </a:lnTo>
                  <a:lnTo>
                    <a:pt x="61" y="202"/>
                  </a:lnTo>
                  <a:lnTo>
                    <a:pt x="88" y="293"/>
                  </a:lnTo>
                  <a:lnTo>
                    <a:pt x="111" y="383"/>
                  </a:lnTo>
                  <a:lnTo>
                    <a:pt x="111" y="383"/>
                  </a:lnTo>
                  <a:lnTo>
                    <a:pt x="128" y="452"/>
                  </a:lnTo>
                  <a:lnTo>
                    <a:pt x="143" y="522"/>
                  </a:lnTo>
                  <a:lnTo>
                    <a:pt x="153" y="591"/>
                  </a:lnTo>
                  <a:lnTo>
                    <a:pt x="162" y="661"/>
                  </a:lnTo>
                  <a:lnTo>
                    <a:pt x="168" y="731"/>
                  </a:lnTo>
                  <a:lnTo>
                    <a:pt x="172" y="802"/>
                  </a:lnTo>
                  <a:lnTo>
                    <a:pt x="175" y="872"/>
                  </a:lnTo>
                  <a:lnTo>
                    <a:pt x="175" y="943"/>
                  </a:lnTo>
                  <a:lnTo>
                    <a:pt x="175" y="943"/>
                  </a:lnTo>
                  <a:lnTo>
                    <a:pt x="175" y="1010"/>
                  </a:lnTo>
                  <a:lnTo>
                    <a:pt x="174" y="1077"/>
                  </a:lnTo>
                  <a:lnTo>
                    <a:pt x="174" y="1077"/>
                  </a:lnTo>
                  <a:lnTo>
                    <a:pt x="174" y="1081"/>
                  </a:lnTo>
                  <a:lnTo>
                    <a:pt x="175" y="1086"/>
                  </a:lnTo>
                  <a:lnTo>
                    <a:pt x="177" y="1089"/>
                  </a:lnTo>
                  <a:lnTo>
                    <a:pt x="180" y="1092"/>
                  </a:lnTo>
                  <a:lnTo>
                    <a:pt x="186" y="1096"/>
                  </a:lnTo>
                  <a:lnTo>
                    <a:pt x="195" y="1096"/>
                  </a:lnTo>
                  <a:lnTo>
                    <a:pt x="202" y="1096"/>
                  </a:lnTo>
                  <a:lnTo>
                    <a:pt x="208" y="1092"/>
                  </a:lnTo>
                  <a:lnTo>
                    <a:pt x="214" y="1086"/>
                  </a:lnTo>
                  <a:lnTo>
                    <a:pt x="215" y="1081"/>
                  </a:lnTo>
                  <a:lnTo>
                    <a:pt x="215" y="1077"/>
                  </a:lnTo>
                  <a:lnTo>
                    <a:pt x="215" y="1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A2FB0203-21AE-5977-5FE7-2080CFBBF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861"/>
              <a:ext cx="280" cy="500"/>
            </a:xfrm>
            <a:custGeom>
              <a:avLst/>
              <a:gdLst>
                <a:gd name="T0" fmla="*/ 117 w 842"/>
                <a:gd name="T1" fmla="*/ 15 h 1500"/>
                <a:gd name="T2" fmla="*/ 66 w 842"/>
                <a:gd name="T3" fmla="*/ 264 h 1500"/>
                <a:gd name="T4" fmla="*/ 38 w 842"/>
                <a:gd name="T5" fmla="*/ 432 h 1500"/>
                <a:gd name="T6" fmla="*/ 16 w 842"/>
                <a:gd name="T7" fmla="*/ 600 h 1500"/>
                <a:gd name="T8" fmla="*/ 7 w 842"/>
                <a:gd name="T9" fmla="*/ 685 h 1500"/>
                <a:gd name="T10" fmla="*/ 1 w 842"/>
                <a:gd name="T11" fmla="*/ 787 h 1500"/>
                <a:gd name="T12" fmla="*/ 3 w 842"/>
                <a:gd name="T13" fmla="*/ 891 h 1500"/>
                <a:gd name="T14" fmla="*/ 8 w 842"/>
                <a:gd name="T15" fmla="*/ 942 h 1500"/>
                <a:gd name="T16" fmla="*/ 19 w 842"/>
                <a:gd name="T17" fmla="*/ 992 h 1500"/>
                <a:gd name="T18" fmla="*/ 34 w 842"/>
                <a:gd name="T19" fmla="*/ 1041 h 1500"/>
                <a:gd name="T20" fmla="*/ 55 w 842"/>
                <a:gd name="T21" fmla="*/ 1087 h 1500"/>
                <a:gd name="T22" fmla="*/ 68 w 842"/>
                <a:gd name="T23" fmla="*/ 1111 h 1500"/>
                <a:gd name="T24" fmla="*/ 99 w 842"/>
                <a:gd name="T25" fmla="*/ 1155 h 1500"/>
                <a:gd name="T26" fmla="*/ 138 w 842"/>
                <a:gd name="T27" fmla="*/ 1194 h 1500"/>
                <a:gd name="T28" fmla="*/ 181 w 842"/>
                <a:gd name="T29" fmla="*/ 1228 h 1500"/>
                <a:gd name="T30" fmla="*/ 227 w 842"/>
                <a:gd name="T31" fmla="*/ 1258 h 1500"/>
                <a:gd name="T32" fmla="*/ 301 w 842"/>
                <a:gd name="T33" fmla="*/ 1298 h 1500"/>
                <a:gd name="T34" fmla="*/ 399 w 842"/>
                <a:gd name="T35" fmla="*/ 1344 h 1500"/>
                <a:gd name="T36" fmla="*/ 450 w 842"/>
                <a:gd name="T37" fmla="*/ 1366 h 1500"/>
                <a:gd name="T38" fmla="*/ 605 w 842"/>
                <a:gd name="T39" fmla="*/ 1427 h 1500"/>
                <a:gd name="T40" fmla="*/ 816 w 842"/>
                <a:gd name="T41" fmla="*/ 1498 h 1500"/>
                <a:gd name="T42" fmla="*/ 821 w 842"/>
                <a:gd name="T43" fmla="*/ 1500 h 1500"/>
                <a:gd name="T44" fmla="*/ 830 w 842"/>
                <a:gd name="T45" fmla="*/ 1498 h 1500"/>
                <a:gd name="T46" fmla="*/ 839 w 842"/>
                <a:gd name="T47" fmla="*/ 1491 h 1500"/>
                <a:gd name="T48" fmla="*/ 842 w 842"/>
                <a:gd name="T49" fmla="*/ 1476 h 1500"/>
                <a:gd name="T50" fmla="*/ 836 w 842"/>
                <a:gd name="T51" fmla="*/ 1463 h 1500"/>
                <a:gd name="T52" fmla="*/ 828 w 842"/>
                <a:gd name="T53" fmla="*/ 1458 h 1500"/>
                <a:gd name="T54" fmla="*/ 742 w 842"/>
                <a:gd name="T55" fmla="*/ 1430 h 1500"/>
                <a:gd name="T56" fmla="*/ 573 w 842"/>
                <a:gd name="T57" fmla="*/ 1371 h 1500"/>
                <a:gd name="T58" fmla="*/ 490 w 842"/>
                <a:gd name="T59" fmla="*/ 1337 h 1500"/>
                <a:gd name="T60" fmla="*/ 374 w 842"/>
                <a:gd name="T61" fmla="*/ 1286 h 1500"/>
                <a:gd name="T62" fmla="*/ 262 w 842"/>
                <a:gd name="T63" fmla="*/ 1228 h 1500"/>
                <a:gd name="T64" fmla="*/ 219 w 842"/>
                <a:gd name="T65" fmla="*/ 1203 h 1500"/>
                <a:gd name="T66" fmla="*/ 179 w 842"/>
                <a:gd name="T67" fmla="*/ 1173 h 1500"/>
                <a:gd name="T68" fmla="*/ 142 w 842"/>
                <a:gd name="T69" fmla="*/ 1141 h 1500"/>
                <a:gd name="T70" fmla="*/ 111 w 842"/>
                <a:gd name="T71" fmla="*/ 1102 h 1500"/>
                <a:gd name="T72" fmla="*/ 98 w 842"/>
                <a:gd name="T73" fmla="*/ 1081 h 1500"/>
                <a:gd name="T74" fmla="*/ 75 w 842"/>
                <a:gd name="T75" fmla="*/ 1037 h 1500"/>
                <a:gd name="T76" fmla="*/ 60 w 842"/>
                <a:gd name="T77" fmla="*/ 989 h 1500"/>
                <a:gd name="T78" fmla="*/ 50 w 842"/>
                <a:gd name="T79" fmla="*/ 940 h 1500"/>
                <a:gd name="T80" fmla="*/ 44 w 842"/>
                <a:gd name="T81" fmla="*/ 891 h 1500"/>
                <a:gd name="T82" fmla="*/ 41 w 842"/>
                <a:gd name="T83" fmla="*/ 815 h 1500"/>
                <a:gd name="T84" fmla="*/ 46 w 842"/>
                <a:gd name="T85" fmla="*/ 717 h 1500"/>
                <a:gd name="T86" fmla="*/ 52 w 842"/>
                <a:gd name="T87" fmla="*/ 664 h 1500"/>
                <a:gd name="T88" fmla="*/ 71 w 842"/>
                <a:gd name="T89" fmla="*/ 504 h 1500"/>
                <a:gd name="T90" fmla="*/ 105 w 842"/>
                <a:gd name="T91" fmla="*/ 291 h 1500"/>
                <a:gd name="T92" fmla="*/ 130 w 842"/>
                <a:gd name="T93" fmla="*/ 159 h 1500"/>
                <a:gd name="T94" fmla="*/ 157 w 842"/>
                <a:gd name="T95" fmla="*/ 25 h 1500"/>
                <a:gd name="T96" fmla="*/ 157 w 842"/>
                <a:gd name="T97" fmla="*/ 16 h 1500"/>
                <a:gd name="T98" fmla="*/ 148 w 842"/>
                <a:gd name="T99" fmla="*/ 3 h 1500"/>
                <a:gd name="T100" fmla="*/ 135 w 842"/>
                <a:gd name="T101" fmla="*/ 0 h 1500"/>
                <a:gd name="T102" fmla="*/ 124 w 842"/>
                <a:gd name="T103" fmla="*/ 3 h 1500"/>
                <a:gd name="T104" fmla="*/ 118 w 842"/>
                <a:gd name="T105" fmla="*/ 11 h 1500"/>
                <a:gd name="T106" fmla="*/ 117 w 842"/>
                <a:gd name="T107" fmla="*/ 15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2" h="1500">
                  <a:moveTo>
                    <a:pt x="117" y="15"/>
                  </a:moveTo>
                  <a:lnTo>
                    <a:pt x="117" y="15"/>
                  </a:lnTo>
                  <a:lnTo>
                    <a:pt x="83" y="181"/>
                  </a:lnTo>
                  <a:lnTo>
                    <a:pt x="66" y="264"/>
                  </a:lnTo>
                  <a:lnTo>
                    <a:pt x="52" y="348"/>
                  </a:lnTo>
                  <a:lnTo>
                    <a:pt x="38" y="432"/>
                  </a:lnTo>
                  <a:lnTo>
                    <a:pt x="26" y="517"/>
                  </a:lnTo>
                  <a:lnTo>
                    <a:pt x="16" y="600"/>
                  </a:lnTo>
                  <a:lnTo>
                    <a:pt x="7" y="685"/>
                  </a:lnTo>
                  <a:lnTo>
                    <a:pt x="7" y="685"/>
                  </a:lnTo>
                  <a:lnTo>
                    <a:pt x="3" y="735"/>
                  </a:lnTo>
                  <a:lnTo>
                    <a:pt x="1" y="787"/>
                  </a:lnTo>
                  <a:lnTo>
                    <a:pt x="0" y="839"/>
                  </a:lnTo>
                  <a:lnTo>
                    <a:pt x="3" y="891"/>
                  </a:lnTo>
                  <a:lnTo>
                    <a:pt x="6" y="916"/>
                  </a:lnTo>
                  <a:lnTo>
                    <a:pt x="8" y="942"/>
                  </a:lnTo>
                  <a:lnTo>
                    <a:pt x="13" y="967"/>
                  </a:lnTo>
                  <a:lnTo>
                    <a:pt x="19" y="992"/>
                  </a:lnTo>
                  <a:lnTo>
                    <a:pt x="25" y="1016"/>
                  </a:lnTo>
                  <a:lnTo>
                    <a:pt x="34" y="1041"/>
                  </a:lnTo>
                  <a:lnTo>
                    <a:pt x="43" y="1065"/>
                  </a:lnTo>
                  <a:lnTo>
                    <a:pt x="55" y="1087"/>
                  </a:lnTo>
                  <a:lnTo>
                    <a:pt x="55" y="1087"/>
                  </a:lnTo>
                  <a:lnTo>
                    <a:pt x="68" y="1111"/>
                  </a:lnTo>
                  <a:lnTo>
                    <a:pt x="83" y="1133"/>
                  </a:lnTo>
                  <a:lnTo>
                    <a:pt x="99" y="1155"/>
                  </a:lnTo>
                  <a:lnTo>
                    <a:pt x="118" y="1175"/>
                  </a:lnTo>
                  <a:lnTo>
                    <a:pt x="138" y="1194"/>
                  </a:lnTo>
                  <a:lnTo>
                    <a:pt x="158" y="1210"/>
                  </a:lnTo>
                  <a:lnTo>
                    <a:pt x="181" y="1228"/>
                  </a:lnTo>
                  <a:lnTo>
                    <a:pt x="203" y="1243"/>
                  </a:lnTo>
                  <a:lnTo>
                    <a:pt x="227" y="1258"/>
                  </a:lnTo>
                  <a:lnTo>
                    <a:pt x="251" y="1273"/>
                  </a:lnTo>
                  <a:lnTo>
                    <a:pt x="301" y="1298"/>
                  </a:lnTo>
                  <a:lnTo>
                    <a:pt x="350" y="1322"/>
                  </a:lnTo>
                  <a:lnTo>
                    <a:pt x="399" y="1344"/>
                  </a:lnTo>
                  <a:lnTo>
                    <a:pt x="399" y="1344"/>
                  </a:lnTo>
                  <a:lnTo>
                    <a:pt x="450" y="1366"/>
                  </a:lnTo>
                  <a:lnTo>
                    <a:pt x="502" y="1387"/>
                  </a:lnTo>
                  <a:lnTo>
                    <a:pt x="605" y="1427"/>
                  </a:lnTo>
                  <a:lnTo>
                    <a:pt x="711" y="1464"/>
                  </a:lnTo>
                  <a:lnTo>
                    <a:pt x="816" y="1498"/>
                  </a:lnTo>
                  <a:lnTo>
                    <a:pt x="816" y="1498"/>
                  </a:lnTo>
                  <a:lnTo>
                    <a:pt x="821" y="1500"/>
                  </a:lnTo>
                  <a:lnTo>
                    <a:pt x="825" y="1500"/>
                  </a:lnTo>
                  <a:lnTo>
                    <a:pt x="830" y="1498"/>
                  </a:lnTo>
                  <a:lnTo>
                    <a:pt x="833" y="1497"/>
                  </a:lnTo>
                  <a:lnTo>
                    <a:pt x="839" y="1491"/>
                  </a:lnTo>
                  <a:lnTo>
                    <a:pt x="842" y="1485"/>
                  </a:lnTo>
                  <a:lnTo>
                    <a:pt x="842" y="1476"/>
                  </a:lnTo>
                  <a:lnTo>
                    <a:pt x="840" y="1469"/>
                  </a:lnTo>
                  <a:lnTo>
                    <a:pt x="836" y="1463"/>
                  </a:lnTo>
                  <a:lnTo>
                    <a:pt x="833" y="1460"/>
                  </a:lnTo>
                  <a:lnTo>
                    <a:pt x="828" y="1458"/>
                  </a:lnTo>
                  <a:lnTo>
                    <a:pt x="828" y="1458"/>
                  </a:lnTo>
                  <a:lnTo>
                    <a:pt x="742" y="1430"/>
                  </a:lnTo>
                  <a:lnTo>
                    <a:pt x="657" y="1402"/>
                  </a:lnTo>
                  <a:lnTo>
                    <a:pt x="573" y="1371"/>
                  </a:lnTo>
                  <a:lnTo>
                    <a:pt x="490" y="1337"/>
                  </a:lnTo>
                  <a:lnTo>
                    <a:pt x="490" y="1337"/>
                  </a:lnTo>
                  <a:lnTo>
                    <a:pt x="432" y="1313"/>
                  </a:lnTo>
                  <a:lnTo>
                    <a:pt x="374" y="1286"/>
                  </a:lnTo>
                  <a:lnTo>
                    <a:pt x="317" y="1258"/>
                  </a:lnTo>
                  <a:lnTo>
                    <a:pt x="262" y="1228"/>
                  </a:lnTo>
                  <a:lnTo>
                    <a:pt x="262" y="1228"/>
                  </a:lnTo>
                  <a:lnTo>
                    <a:pt x="219" y="1203"/>
                  </a:lnTo>
                  <a:lnTo>
                    <a:pt x="199" y="1188"/>
                  </a:lnTo>
                  <a:lnTo>
                    <a:pt x="179" y="1173"/>
                  </a:lnTo>
                  <a:lnTo>
                    <a:pt x="160" y="1157"/>
                  </a:lnTo>
                  <a:lnTo>
                    <a:pt x="142" y="1141"/>
                  </a:lnTo>
                  <a:lnTo>
                    <a:pt x="126" y="1121"/>
                  </a:lnTo>
                  <a:lnTo>
                    <a:pt x="111" y="1102"/>
                  </a:lnTo>
                  <a:lnTo>
                    <a:pt x="111" y="1102"/>
                  </a:lnTo>
                  <a:lnTo>
                    <a:pt x="98" y="1081"/>
                  </a:lnTo>
                  <a:lnTo>
                    <a:pt x="86" y="1059"/>
                  </a:lnTo>
                  <a:lnTo>
                    <a:pt x="75" y="1037"/>
                  </a:lnTo>
                  <a:lnTo>
                    <a:pt x="68" y="1013"/>
                  </a:lnTo>
                  <a:lnTo>
                    <a:pt x="60" y="989"/>
                  </a:lnTo>
                  <a:lnTo>
                    <a:pt x="55" y="965"/>
                  </a:lnTo>
                  <a:lnTo>
                    <a:pt x="50" y="940"/>
                  </a:lnTo>
                  <a:lnTo>
                    <a:pt x="47" y="916"/>
                  </a:lnTo>
                  <a:lnTo>
                    <a:pt x="44" y="891"/>
                  </a:lnTo>
                  <a:lnTo>
                    <a:pt x="43" y="866"/>
                  </a:lnTo>
                  <a:lnTo>
                    <a:pt x="41" y="815"/>
                  </a:lnTo>
                  <a:lnTo>
                    <a:pt x="43" y="766"/>
                  </a:lnTo>
                  <a:lnTo>
                    <a:pt x="46" y="717"/>
                  </a:lnTo>
                  <a:lnTo>
                    <a:pt x="46" y="717"/>
                  </a:lnTo>
                  <a:lnTo>
                    <a:pt x="52" y="664"/>
                  </a:lnTo>
                  <a:lnTo>
                    <a:pt x="56" y="610"/>
                  </a:lnTo>
                  <a:lnTo>
                    <a:pt x="71" y="504"/>
                  </a:lnTo>
                  <a:lnTo>
                    <a:pt x="87" y="398"/>
                  </a:lnTo>
                  <a:lnTo>
                    <a:pt x="105" y="291"/>
                  </a:lnTo>
                  <a:lnTo>
                    <a:pt x="105" y="291"/>
                  </a:lnTo>
                  <a:lnTo>
                    <a:pt x="130" y="159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1"/>
                  </a:lnTo>
                  <a:lnTo>
                    <a:pt x="157" y="16"/>
                  </a:lnTo>
                  <a:lnTo>
                    <a:pt x="154" y="9"/>
                  </a:lnTo>
                  <a:lnTo>
                    <a:pt x="148" y="3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7" y="2"/>
                  </a:lnTo>
                  <a:lnTo>
                    <a:pt x="124" y="3"/>
                  </a:lnTo>
                  <a:lnTo>
                    <a:pt x="121" y="6"/>
                  </a:lnTo>
                  <a:lnTo>
                    <a:pt x="118" y="11"/>
                  </a:lnTo>
                  <a:lnTo>
                    <a:pt x="117" y="15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952A1FA9-C95D-1761-A3EE-FB600B85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1852"/>
              <a:ext cx="239" cy="467"/>
            </a:xfrm>
            <a:custGeom>
              <a:avLst/>
              <a:gdLst>
                <a:gd name="T0" fmla="*/ 530 w 717"/>
                <a:gd name="T1" fmla="*/ 27 h 1403"/>
                <a:gd name="T2" fmla="*/ 566 w 717"/>
                <a:gd name="T3" fmla="*/ 153 h 1403"/>
                <a:gd name="T4" fmla="*/ 597 w 717"/>
                <a:gd name="T5" fmla="*/ 282 h 1403"/>
                <a:gd name="T6" fmla="*/ 625 w 717"/>
                <a:gd name="T7" fmla="*/ 411 h 1403"/>
                <a:gd name="T8" fmla="*/ 647 w 717"/>
                <a:gd name="T9" fmla="*/ 542 h 1403"/>
                <a:gd name="T10" fmla="*/ 661 w 717"/>
                <a:gd name="T11" fmla="*/ 628 h 1403"/>
                <a:gd name="T12" fmla="*/ 671 w 717"/>
                <a:gd name="T13" fmla="*/ 716 h 1403"/>
                <a:gd name="T14" fmla="*/ 674 w 717"/>
                <a:gd name="T15" fmla="*/ 803 h 1403"/>
                <a:gd name="T16" fmla="*/ 670 w 717"/>
                <a:gd name="T17" fmla="*/ 891 h 1403"/>
                <a:gd name="T18" fmla="*/ 665 w 717"/>
                <a:gd name="T19" fmla="*/ 915 h 1403"/>
                <a:gd name="T20" fmla="*/ 653 w 717"/>
                <a:gd name="T21" fmla="*/ 961 h 1403"/>
                <a:gd name="T22" fmla="*/ 634 w 717"/>
                <a:gd name="T23" fmla="*/ 1005 h 1403"/>
                <a:gd name="T24" fmla="*/ 601 w 717"/>
                <a:gd name="T25" fmla="*/ 1069 h 1403"/>
                <a:gd name="T26" fmla="*/ 586 w 717"/>
                <a:gd name="T27" fmla="*/ 1094 h 1403"/>
                <a:gd name="T28" fmla="*/ 552 w 717"/>
                <a:gd name="T29" fmla="*/ 1142 h 1403"/>
                <a:gd name="T30" fmla="*/ 514 w 717"/>
                <a:gd name="T31" fmla="*/ 1185 h 1403"/>
                <a:gd name="T32" fmla="*/ 472 w 717"/>
                <a:gd name="T33" fmla="*/ 1223 h 1403"/>
                <a:gd name="T34" fmla="*/ 448 w 717"/>
                <a:gd name="T35" fmla="*/ 1241 h 1403"/>
                <a:gd name="T36" fmla="*/ 396 w 717"/>
                <a:gd name="T37" fmla="*/ 1271 h 1403"/>
                <a:gd name="T38" fmla="*/ 341 w 717"/>
                <a:gd name="T39" fmla="*/ 1293 h 1403"/>
                <a:gd name="T40" fmla="*/ 285 w 717"/>
                <a:gd name="T41" fmla="*/ 1311 h 1403"/>
                <a:gd name="T42" fmla="*/ 227 w 717"/>
                <a:gd name="T43" fmla="*/ 1324 h 1403"/>
                <a:gd name="T44" fmla="*/ 122 w 717"/>
                <a:gd name="T45" fmla="*/ 1345 h 1403"/>
                <a:gd name="T46" fmla="*/ 15 w 717"/>
                <a:gd name="T47" fmla="*/ 1363 h 1403"/>
                <a:gd name="T48" fmla="*/ 10 w 717"/>
                <a:gd name="T49" fmla="*/ 1365 h 1403"/>
                <a:gd name="T50" fmla="*/ 4 w 717"/>
                <a:gd name="T51" fmla="*/ 1367 h 1403"/>
                <a:gd name="T52" fmla="*/ 0 w 717"/>
                <a:gd name="T53" fmla="*/ 1378 h 1403"/>
                <a:gd name="T54" fmla="*/ 4 w 717"/>
                <a:gd name="T55" fmla="*/ 1393 h 1403"/>
                <a:gd name="T56" fmla="*/ 18 w 717"/>
                <a:gd name="T57" fmla="*/ 1402 h 1403"/>
                <a:gd name="T58" fmla="*/ 27 w 717"/>
                <a:gd name="T59" fmla="*/ 1403 h 1403"/>
                <a:gd name="T60" fmla="*/ 73 w 717"/>
                <a:gd name="T61" fmla="*/ 1396 h 1403"/>
                <a:gd name="T62" fmla="*/ 212 w 717"/>
                <a:gd name="T63" fmla="*/ 1370 h 1403"/>
                <a:gd name="T64" fmla="*/ 269 w 717"/>
                <a:gd name="T65" fmla="*/ 1357 h 1403"/>
                <a:gd name="T66" fmla="*/ 325 w 717"/>
                <a:gd name="T67" fmla="*/ 1344 h 1403"/>
                <a:gd name="T68" fmla="*/ 378 w 717"/>
                <a:gd name="T69" fmla="*/ 1324 h 1403"/>
                <a:gd name="T70" fmla="*/ 432 w 717"/>
                <a:gd name="T71" fmla="*/ 1301 h 1403"/>
                <a:gd name="T72" fmla="*/ 454 w 717"/>
                <a:gd name="T73" fmla="*/ 1286 h 1403"/>
                <a:gd name="T74" fmla="*/ 497 w 717"/>
                <a:gd name="T75" fmla="*/ 1256 h 1403"/>
                <a:gd name="T76" fmla="*/ 537 w 717"/>
                <a:gd name="T77" fmla="*/ 1220 h 1403"/>
                <a:gd name="T78" fmla="*/ 575 w 717"/>
                <a:gd name="T79" fmla="*/ 1180 h 1403"/>
                <a:gd name="T80" fmla="*/ 591 w 717"/>
                <a:gd name="T81" fmla="*/ 1160 h 1403"/>
                <a:gd name="T82" fmla="*/ 625 w 717"/>
                <a:gd name="T83" fmla="*/ 1112 h 1403"/>
                <a:gd name="T84" fmla="*/ 656 w 717"/>
                <a:gd name="T85" fmla="*/ 1059 h 1403"/>
                <a:gd name="T86" fmla="*/ 681 w 717"/>
                <a:gd name="T87" fmla="*/ 1004 h 1403"/>
                <a:gd name="T88" fmla="*/ 701 w 717"/>
                <a:gd name="T89" fmla="*/ 949 h 1403"/>
                <a:gd name="T90" fmla="*/ 705 w 717"/>
                <a:gd name="T91" fmla="*/ 928 h 1403"/>
                <a:gd name="T92" fmla="*/ 714 w 717"/>
                <a:gd name="T93" fmla="*/ 866 h 1403"/>
                <a:gd name="T94" fmla="*/ 717 w 717"/>
                <a:gd name="T95" fmla="*/ 779 h 1403"/>
                <a:gd name="T96" fmla="*/ 710 w 717"/>
                <a:gd name="T97" fmla="*/ 693 h 1403"/>
                <a:gd name="T98" fmla="*/ 699 w 717"/>
                <a:gd name="T99" fmla="*/ 610 h 1403"/>
                <a:gd name="T100" fmla="*/ 668 w 717"/>
                <a:gd name="T101" fmla="*/ 419 h 1403"/>
                <a:gd name="T102" fmla="*/ 626 w 717"/>
                <a:gd name="T103" fmla="*/ 230 h 1403"/>
                <a:gd name="T104" fmla="*/ 600 w 717"/>
                <a:gd name="T105" fmla="*/ 122 h 1403"/>
                <a:gd name="T106" fmla="*/ 570 w 717"/>
                <a:gd name="T107" fmla="*/ 15 h 1403"/>
                <a:gd name="T108" fmla="*/ 569 w 717"/>
                <a:gd name="T109" fmla="*/ 10 h 1403"/>
                <a:gd name="T110" fmla="*/ 560 w 717"/>
                <a:gd name="T111" fmla="*/ 3 h 1403"/>
                <a:gd name="T112" fmla="*/ 545 w 717"/>
                <a:gd name="T113" fmla="*/ 1 h 1403"/>
                <a:gd name="T114" fmla="*/ 531 w 717"/>
                <a:gd name="T115" fmla="*/ 10 h 1403"/>
                <a:gd name="T116" fmla="*/ 530 w 717"/>
                <a:gd name="T117" fmla="*/ 18 h 1403"/>
                <a:gd name="T118" fmla="*/ 530 w 717"/>
                <a:gd name="T119" fmla="*/ 27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403">
                  <a:moveTo>
                    <a:pt x="530" y="27"/>
                  </a:moveTo>
                  <a:lnTo>
                    <a:pt x="530" y="27"/>
                  </a:lnTo>
                  <a:lnTo>
                    <a:pt x="548" y="89"/>
                  </a:lnTo>
                  <a:lnTo>
                    <a:pt x="566" y="153"/>
                  </a:lnTo>
                  <a:lnTo>
                    <a:pt x="582" y="217"/>
                  </a:lnTo>
                  <a:lnTo>
                    <a:pt x="597" y="282"/>
                  </a:lnTo>
                  <a:lnTo>
                    <a:pt x="612" y="346"/>
                  </a:lnTo>
                  <a:lnTo>
                    <a:pt x="625" y="411"/>
                  </a:lnTo>
                  <a:lnTo>
                    <a:pt x="637" y="477"/>
                  </a:lnTo>
                  <a:lnTo>
                    <a:pt x="647" y="542"/>
                  </a:lnTo>
                  <a:lnTo>
                    <a:pt x="647" y="542"/>
                  </a:lnTo>
                  <a:lnTo>
                    <a:pt x="661" y="628"/>
                  </a:lnTo>
                  <a:lnTo>
                    <a:pt x="667" y="671"/>
                  </a:lnTo>
                  <a:lnTo>
                    <a:pt x="671" y="716"/>
                  </a:lnTo>
                  <a:lnTo>
                    <a:pt x="674" y="760"/>
                  </a:lnTo>
                  <a:lnTo>
                    <a:pt x="674" y="803"/>
                  </a:lnTo>
                  <a:lnTo>
                    <a:pt x="674" y="848"/>
                  </a:lnTo>
                  <a:lnTo>
                    <a:pt x="670" y="891"/>
                  </a:lnTo>
                  <a:lnTo>
                    <a:pt x="670" y="891"/>
                  </a:lnTo>
                  <a:lnTo>
                    <a:pt x="665" y="915"/>
                  </a:lnTo>
                  <a:lnTo>
                    <a:pt x="659" y="938"/>
                  </a:lnTo>
                  <a:lnTo>
                    <a:pt x="653" y="961"/>
                  </a:lnTo>
                  <a:lnTo>
                    <a:pt x="644" y="983"/>
                  </a:lnTo>
                  <a:lnTo>
                    <a:pt x="634" y="1005"/>
                  </a:lnTo>
                  <a:lnTo>
                    <a:pt x="624" y="1027"/>
                  </a:lnTo>
                  <a:lnTo>
                    <a:pt x="601" y="1069"/>
                  </a:lnTo>
                  <a:lnTo>
                    <a:pt x="601" y="1069"/>
                  </a:lnTo>
                  <a:lnTo>
                    <a:pt x="586" y="1094"/>
                  </a:lnTo>
                  <a:lnTo>
                    <a:pt x="570" y="1118"/>
                  </a:lnTo>
                  <a:lnTo>
                    <a:pt x="552" y="1142"/>
                  </a:lnTo>
                  <a:lnTo>
                    <a:pt x="534" y="1164"/>
                  </a:lnTo>
                  <a:lnTo>
                    <a:pt x="514" y="1185"/>
                  </a:lnTo>
                  <a:lnTo>
                    <a:pt x="493" y="1206"/>
                  </a:lnTo>
                  <a:lnTo>
                    <a:pt x="472" y="1223"/>
                  </a:lnTo>
                  <a:lnTo>
                    <a:pt x="448" y="1241"/>
                  </a:lnTo>
                  <a:lnTo>
                    <a:pt x="448" y="1241"/>
                  </a:lnTo>
                  <a:lnTo>
                    <a:pt x="423" y="1258"/>
                  </a:lnTo>
                  <a:lnTo>
                    <a:pt x="396" y="1271"/>
                  </a:lnTo>
                  <a:lnTo>
                    <a:pt x="370" y="1283"/>
                  </a:lnTo>
                  <a:lnTo>
                    <a:pt x="341" y="1293"/>
                  </a:lnTo>
                  <a:lnTo>
                    <a:pt x="315" y="1302"/>
                  </a:lnTo>
                  <a:lnTo>
                    <a:pt x="285" y="1311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175" y="1335"/>
                  </a:lnTo>
                  <a:lnTo>
                    <a:pt x="122" y="1345"/>
                  </a:lnTo>
                  <a:lnTo>
                    <a:pt x="68" y="1354"/>
                  </a:lnTo>
                  <a:lnTo>
                    <a:pt x="15" y="1363"/>
                  </a:lnTo>
                  <a:lnTo>
                    <a:pt x="15" y="1363"/>
                  </a:lnTo>
                  <a:lnTo>
                    <a:pt x="10" y="1365"/>
                  </a:lnTo>
                  <a:lnTo>
                    <a:pt x="7" y="1366"/>
                  </a:lnTo>
                  <a:lnTo>
                    <a:pt x="4" y="1367"/>
                  </a:lnTo>
                  <a:lnTo>
                    <a:pt x="3" y="1370"/>
                  </a:lnTo>
                  <a:lnTo>
                    <a:pt x="0" y="1378"/>
                  </a:lnTo>
                  <a:lnTo>
                    <a:pt x="1" y="1385"/>
                  </a:lnTo>
                  <a:lnTo>
                    <a:pt x="4" y="1393"/>
                  </a:lnTo>
                  <a:lnTo>
                    <a:pt x="10" y="1399"/>
                  </a:lnTo>
                  <a:lnTo>
                    <a:pt x="18" y="1402"/>
                  </a:lnTo>
                  <a:lnTo>
                    <a:pt x="22" y="1403"/>
                  </a:lnTo>
                  <a:lnTo>
                    <a:pt x="27" y="1403"/>
                  </a:lnTo>
                  <a:lnTo>
                    <a:pt x="27" y="1403"/>
                  </a:lnTo>
                  <a:lnTo>
                    <a:pt x="73" y="1396"/>
                  </a:lnTo>
                  <a:lnTo>
                    <a:pt x="120" y="1388"/>
                  </a:lnTo>
                  <a:lnTo>
                    <a:pt x="212" y="1370"/>
                  </a:lnTo>
                  <a:lnTo>
                    <a:pt x="212" y="1370"/>
                  </a:lnTo>
                  <a:lnTo>
                    <a:pt x="269" y="1357"/>
                  </a:lnTo>
                  <a:lnTo>
                    <a:pt x="297" y="1351"/>
                  </a:lnTo>
                  <a:lnTo>
                    <a:pt x="325" y="1344"/>
                  </a:lnTo>
                  <a:lnTo>
                    <a:pt x="352" y="1335"/>
                  </a:lnTo>
                  <a:lnTo>
                    <a:pt x="378" y="1324"/>
                  </a:lnTo>
                  <a:lnTo>
                    <a:pt x="405" y="1313"/>
                  </a:lnTo>
                  <a:lnTo>
                    <a:pt x="432" y="1301"/>
                  </a:lnTo>
                  <a:lnTo>
                    <a:pt x="432" y="1301"/>
                  </a:lnTo>
                  <a:lnTo>
                    <a:pt x="454" y="1286"/>
                  </a:lnTo>
                  <a:lnTo>
                    <a:pt x="476" y="1271"/>
                  </a:lnTo>
                  <a:lnTo>
                    <a:pt x="497" y="1256"/>
                  </a:lnTo>
                  <a:lnTo>
                    <a:pt x="518" y="1238"/>
                  </a:lnTo>
                  <a:lnTo>
                    <a:pt x="537" y="1220"/>
                  </a:lnTo>
                  <a:lnTo>
                    <a:pt x="557" y="1201"/>
                  </a:lnTo>
                  <a:lnTo>
                    <a:pt x="575" y="1180"/>
                  </a:lnTo>
                  <a:lnTo>
                    <a:pt x="591" y="1160"/>
                  </a:lnTo>
                  <a:lnTo>
                    <a:pt x="591" y="1160"/>
                  </a:lnTo>
                  <a:lnTo>
                    <a:pt x="609" y="1136"/>
                  </a:lnTo>
                  <a:lnTo>
                    <a:pt x="625" y="1112"/>
                  </a:lnTo>
                  <a:lnTo>
                    <a:pt x="641" y="1085"/>
                  </a:lnTo>
                  <a:lnTo>
                    <a:pt x="656" y="1059"/>
                  </a:lnTo>
                  <a:lnTo>
                    <a:pt x="670" y="1032"/>
                  </a:lnTo>
                  <a:lnTo>
                    <a:pt x="681" y="1004"/>
                  </a:lnTo>
                  <a:lnTo>
                    <a:pt x="692" y="977"/>
                  </a:lnTo>
                  <a:lnTo>
                    <a:pt x="701" y="949"/>
                  </a:lnTo>
                  <a:lnTo>
                    <a:pt x="701" y="949"/>
                  </a:lnTo>
                  <a:lnTo>
                    <a:pt x="705" y="928"/>
                  </a:lnTo>
                  <a:lnTo>
                    <a:pt x="710" y="907"/>
                  </a:lnTo>
                  <a:lnTo>
                    <a:pt x="714" y="866"/>
                  </a:lnTo>
                  <a:lnTo>
                    <a:pt x="717" y="823"/>
                  </a:lnTo>
                  <a:lnTo>
                    <a:pt x="717" y="779"/>
                  </a:lnTo>
                  <a:lnTo>
                    <a:pt x="714" y="736"/>
                  </a:lnTo>
                  <a:lnTo>
                    <a:pt x="710" y="693"/>
                  </a:lnTo>
                  <a:lnTo>
                    <a:pt x="699" y="610"/>
                  </a:lnTo>
                  <a:lnTo>
                    <a:pt x="699" y="610"/>
                  </a:lnTo>
                  <a:lnTo>
                    <a:pt x="686" y="514"/>
                  </a:lnTo>
                  <a:lnTo>
                    <a:pt x="668" y="419"/>
                  </a:lnTo>
                  <a:lnTo>
                    <a:pt x="649" y="325"/>
                  </a:lnTo>
                  <a:lnTo>
                    <a:pt x="626" y="230"/>
                  </a:lnTo>
                  <a:lnTo>
                    <a:pt x="626" y="230"/>
                  </a:lnTo>
                  <a:lnTo>
                    <a:pt x="600" y="122"/>
                  </a:lnTo>
                  <a:lnTo>
                    <a:pt x="585" y="68"/>
                  </a:lnTo>
                  <a:lnTo>
                    <a:pt x="570" y="15"/>
                  </a:lnTo>
                  <a:lnTo>
                    <a:pt x="570" y="15"/>
                  </a:lnTo>
                  <a:lnTo>
                    <a:pt x="569" y="10"/>
                  </a:lnTo>
                  <a:lnTo>
                    <a:pt x="566" y="7"/>
                  </a:lnTo>
                  <a:lnTo>
                    <a:pt x="560" y="3"/>
                  </a:lnTo>
                  <a:lnTo>
                    <a:pt x="552" y="0"/>
                  </a:lnTo>
                  <a:lnTo>
                    <a:pt x="545" y="1"/>
                  </a:lnTo>
                  <a:lnTo>
                    <a:pt x="537" y="4"/>
                  </a:lnTo>
                  <a:lnTo>
                    <a:pt x="531" y="10"/>
                  </a:lnTo>
                  <a:lnTo>
                    <a:pt x="530" y="13"/>
                  </a:lnTo>
                  <a:lnTo>
                    <a:pt x="530" y="18"/>
                  </a:lnTo>
                  <a:lnTo>
                    <a:pt x="528" y="21"/>
                  </a:lnTo>
                  <a:lnTo>
                    <a:pt x="530" y="27"/>
                  </a:lnTo>
                  <a:lnTo>
                    <a:pt x="53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D14170F2-8651-C128-31AC-47C85EA1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2477"/>
              <a:ext cx="537" cy="1396"/>
            </a:xfrm>
            <a:custGeom>
              <a:avLst/>
              <a:gdLst>
                <a:gd name="T0" fmla="*/ 202 w 1611"/>
                <a:gd name="T1" fmla="*/ 150 h 4186"/>
                <a:gd name="T2" fmla="*/ 76 w 1611"/>
                <a:gd name="T3" fmla="*/ 410 h 4186"/>
                <a:gd name="T4" fmla="*/ 16 w 1611"/>
                <a:gd name="T5" fmla="*/ 705 h 4186"/>
                <a:gd name="T6" fmla="*/ 5 w 1611"/>
                <a:gd name="T7" fmla="*/ 1553 h 4186"/>
                <a:gd name="T8" fmla="*/ 63 w 1611"/>
                <a:gd name="T9" fmla="*/ 2858 h 4186"/>
                <a:gd name="T10" fmla="*/ 109 w 1611"/>
                <a:gd name="T11" fmla="*/ 3368 h 4186"/>
                <a:gd name="T12" fmla="*/ 162 w 1611"/>
                <a:gd name="T13" fmla="*/ 3569 h 4186"/>
                <a:gd name="T14" fmla="*/ 143 w 1611"/>
                <a:gd name="T15" fmla="*/ 3746 h 4186"/>
                <a:gd name="T16" fmla="*/ 180 w 1611"/>
                <a:gd name="T17" fmla="*/ 3859 h 4186"/>
                <a:gd name="T18" fmla="*/ 232 w 1611"/>
                <a:gd name="T19" fmla="*/ 4065 h 4186"/>
                <a:gd name="T20" fmla="*/ 300 w 1611"/>
                <a:gd name="T21" fmla="*/ 4146 h 4186"/>
                <a:gd name="T22" fmla="*/ 420 w 1611"/>
                <a:gd name="T23" fmla="*/ 4149 h 4186"/>
                <a:gd name="T24" fmla="*/ 483 w 1611"/>
                <a:gd name="T25" fmla="*/ 4080 h 4186"/>
                <a:gd name="T26" fmla="*/ 606 w 1611"/>
                <a:gd name="T27" fmla="*/ 3930 h 4186"/>
                <a:gd name="T28" fmla="*/ 728 w 1611"/>
                <a:gd name="T29" fmla="*/ 3884 h 4186"/>
                <a:gd name="T30" fmla="*/ 954 w 1611"/>
                <a:gd name="T31" fmla="*/ 3884 h 4186"/>
                <a:gd name="T32" fmla="*/ 1093 w 1611"/>
                <a:gd name="T33" fmla="*/ 3932 h 4186"/>
                <a:gd name="T34" fmla="*/ 1188 w 1611"/>
                <a:gd name="T35" fmla="*/ 4070 h 4186"/>
                <a:gd name="T36" fmla="*/ 1200 w 1611"/>
                <a:gd name="T37" fmla="*/ 4149 h 4186"/>
                <a:gd name="T38" fmla="*/ 1374 w 1611"/>
                <a:gd name="T39" fmla="*/ 4186 h 4186"/>
                <a:gd name="T40" fmla="*/ 1537 w 1611"/>
                <a:gd name="T41" fmla="*/ 4156 h 4186"/>
                <a:gd name="T42" fmla="*/ 1585 w 1611"/>
                <a:gd name="T43" fmla="*/ 4083 h 4186"/>
                <a:gd name="T44" fmla="*/ 1540 w 1611"/>
                <a:gd name="T45" fmla="*/ 3847 h 4186"/>
                <a:gd name="T46" fmla="*/ 1519 w 1611"/>
                <a:gd name="T47" fmla="*/ 3604 h 4186"/>
                <a:gd name="T48" fmla="*/ 1555 w 1611"/>
                <a:gd name="T49" fmla="*/ 3327 h 4186"/>
                <a:gd name="T50" fmla="*/ 1522 w 1611"/>
                <a:gd name="T51" fmla="*/ 2851 h 4186"/>
                <a:gd name="T52" fmla="*/ 1548 w 1611"/>
                <a:gd name="T53" fmla="*/ 2233 h 4186"/>
                <a:gd name="T54" fmla="*/ 1610 w 1611"/>
                <a:gd name="T55" fmla="*/ 1234 h 4186"/>
                <a:gd name="T56" fmla="*/ 1592 w 1611"/>
                <a:gd name="T57" fmla="*/ 830 h 4186"/>
                <a:gd name="T58" fmla="*/ 1551 w 1611"/>
                <a:gd name="T59" fmla="*/ 579 h 4186"/>
                <a:gd name="T60" fmla="*/ 1510 w 1611"/>
                <a:gd name="T61" fmla="*/ 586 h 4186"/>
                <a:gd name="T62" fmla="*/ 1567 w 1611"/>
                <a:gd name="T63" fmla="*/ 1047 h 4186"/>
                <a:gd name="T64" fmla="*/ 1516 w 1611"/>
                <a:gd name="T65" fmla="*/ 2104 h 4186"/>
                <a:gd name="T66" fmla="*/ 1478 w 1611"/>
                <a:gd name="T67" fmla="*/ 2781 h 4186"/>
                <a:gd name="T68" fmla="*/ 1513 w 1611"/>
                <a:gd name="T69" fmla="*/ 3344 h 4186"/>
                <a:gd name="T70" fmla="*/ 1481 w 1611"/>
                <a:gd name="T71" fmla="*/ 3574 h 4186"/>
                <a:gd name="T72" fmla="*/ 1500 w 1611"/>
                <a:gd name="T73" fmla="*/ 3863 h 4186"/>
                <a:gd name="T74" fmla="*/ 1545 w 1611"/>
                <a:gd name="T75" fmla="*/ 4073 h 4186"/>
                <a:gd name="T76" fmla="*/ 1505 w 1611"/>
                <a:gd name="T77" fmla="*/ 4125 h 4186"/>
                <a:gd name="T78" fmla="*/ 1334 w 1611"/>
                <a:gd name="T79" fmla="*/ 4140 h 4186"/>
                <a:gd name="T80" fmla="*/ 1237 w 1611"/>
                <a:gd name="T81" fmla="*/ 4135 h 4186"/>
                <a:gd name="T82" fmla="*/ 1191 w 1611"/>
                <a:gd name="T83" fmla="*/ 3976 h 4186"/>
                <a:gd name="T84" fmla="*/ 1086 w 1611"/>
                <a:gd name="T85" fmla="*/ 3880 h 4186"/>
                <a:gd name="T86" fmla="*/ 894 w 1611"/>
                <a:gd name="T87" fmla="*/ 3837 h 4186"/>
                <a:gd name="T88" fmla="*/ 662 w 1611"/>
                <a:gd name="T89" fmla="*/ 3856 h 4186"/>
                <a:gd name="T90" fmla="*/ 523 w 1611"/>
                <a:gd name="T91" fmla="*/ 3954 h 4186"/>
                <a:gd name="T92" fmla="*/ 422 w 1611"/>
                <a:gd name="T93" fmla="*/ 4101 h 4186"/>
                <a:gd name="T94" fmla="*/ 404 w 1611"/>
                <a:gd name="T95" fmla="*/ 4107 h 4186"/>
                <a:gd name="T96" fmla="*/ 308 w 1611"/>
                <a:gd name="T97" fmla="*/ 4104 h 4186"/>
                <a:gd name="T98" fmla="*/ 259 w 1611"/>
                <a:gd name="T99" fmla="*/ 4005 h 4186"/>
                <a:gd name="T100" fmla="*/ 208 w 1611"/>
                <a:gd name="T101" fmla="*/ 3820 h 4186"/>
                <a:gd name="T102" fmla="*/ 187 w 1611"/>
                <a:gd name="T103" fmla="*/ 3700 h 4186"/>
                <a:gd name="T104" fmla="*/ 201 w 1611"/>
                <a:gd name="T105" fmla="*/ 3549 h 4186"/>
                <a:gd name="T106" fmla="*/ 137 w 1611"/>
                <a:gd name="T107" fmla="*/ 3307 h 4186"/>
                <a:gd name="T108" fmla="*/ 98 w 1611"/>
                <a:gd name="T109" fmla="*/ 2708 h 4186"/>
                <a:gd name="T110" fmla="*/ 43 w 1611"/>
                <a:gd name="T111" fmla="*/ 1100 h 4186"/>
                <a:gd name="T112" fmla="*/ 79 w 1611"/>
                <a:gd name="T113" fmla="*/ 564 h 4186"/>
                <a:gd name="T114" fmla="*/ 164 w 1611"/>
                <a:gd name="T115" fmla="*/ 303 h 4186"/>
                <a:gd name="T116" fmla="*/ 345 w 1611"/>
                <a:gd name="T117" fmla="*/ 46 h 4186"/>
                <a:gd name="T118" fmla="*/ 360 w 1611"/>
                <a:gd name="T119" fmla="*/ 7 h 4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1" h="4186">
                  <a:moveTo>
                    <a:pt x="328" y="4"/>
                  </a:moveTo>
                  <a:lnTo>
                    <a:pt x="328" y="4"/>
                  </a:lnTo>
                  <a:lnTo>
                    <a:pt x="305" y="25"/>
                  </a:lnTo>
                  <a:lnTo>
                    <a:pt x="282" y="47"/>
                  </a:lnTo>
                  <a:lnTo>
                    <a:pt x="260" y="71"/>
                  </a:lnTo>
                  <a:lnTo>
                    <a:pt x="239" y="96"/>
                  </a:lnTo>
                  <a:lnTo>
                    <a:pt x="220" y="123"/>
                  </a:lnTo>
                  <a:lnTo>
                    <a:pt x="202" y="150"/>
                  </a:lnTo>
                  <a:lnTo>
                    <a:pt x="169" y="203"/>
                  </a:lnTo>
                  <a:lnTo>
                    <a:pt x="169" y="203"/>
                  </a:lnTo>
                  <a:lnTo>
                    <a:pt x="150" y="236"/>
                  </a:lnTo>
                  <a:lnTo>
                    <a:pt x="132" y="270"/>
                  </a:lnTo>
                  <a:lnTo>
                    <a:pt x="117" y="304"/>
                  </a:lnTo>
                  <a:lnTo>
                    <a:pt x="103" y="340"/>
                  </a:lnTo>
                  <a:lnTo>
                    <a:pt x="89" y="374"/>
                  </a:lnTo>
                  <a:lnTo>
                    <a:pt x="76" y="410"/>
                  </a:lnTo>
                  <a:lnTo>
                    <a:pt x="65" y="445"/>
                  </a:lnTo>
                  <a:lnTo>
                    <a:pt x="55" y="482"/>
                  </a:lnTo>
                  <a:lnTo>
                    <a:pt x="46" y="520"/>
                  </a:lnTo>
                  <a:lnTo>
                    <a:pt x="39" y="555"/>
                  </a:lnTo>
                  <a:lnTo>
                    <a:pt x="31" y="592"/>
                  </a:lnTo>
                  <a:lnTo>
                    <a:pt x="25" y="631"/>
                  </a:lnTo>
                  <a:lnTo>
                    <a:pt x="21" y="668"/>
                  </a:lnTo>
                  <a:lnTo>
                    <a:pt x="16" y="705"/>
                  </a:lnTo>
                  <a:lnTo>
                    <a:pt x="11" y="781"/>
                  </a:lnTo>
                  <a:lnTo>
                    <a:pt x="11" y="781"/>
                  </a:lnTo>
                  <a:lnTo>
                    <a:pt x="6" y="858"/>
                  </a:lnTo>
                  <a:lnTo>
                    <a:pt x="3" y="935"/>
                  </a:lnTo>
                  <a:lnTo>
                    <a:pt x="0" y="1090"/>
                  </a:lnTo>
                  <a:lnTo>
                    <a:pt x="0" y="1244"/>
                  </a:lnTo>
                  <a:lnTo>
                    <a:pt x="2" y="1399"/>
                  </a:lnTo>
                  <a:lnTo>
                    <a:pt x="5" y="1553"/>
                  </a:lnTo>
                  <a:lnTo>
                    <a:pt x="11" y="1707"/>
                  </a:lnTo>
                  <a:lnTo>
                    <a:pt x="22" y="2016"/>
                  </a:lnTo>
                  <a:lnTo>
                    <a:pt x="22" y="2016"/>
                  </a:lnTo>
                  <a:lnTo>
                    <a:pt x="34" y="2267"/>
                  </a:lnTo>
                  <a:lnTo>
                    <a:pt x="48" y="2520"/>
                  </a:lnTo>
                  <a:lnTo>
                    <a:pt x="48" y="2520"/>
                  </a:lnTo>
                  <a:lnTo>
                    <a:pt x="55" y="2689"/>
                  </a:lnTo>
                  <a:lnTo>
                    <a:pt x="63" y="2858"/>
                  </a:lnTo>
                  <a:lnTo>
                    <a:pt x="71" y="3027"/>
                  </a:lnTo>
                  <a:lnTo>
                    <a:pt x="76" y="3111"/>
                  </a:lnTo>
                  <a:lnTo>
                    <a:pt x="83" y="3195"/>
                  </a:lnTo>
                  <a:lnTo>
                    <a:pt x="83" y="3195"/>
                  </a:lnTo>
                  <a:lnTo>
                    <a:pt x="91" y="3265"/>
                  </a:lnTo>
                  <a:lnTo>
                    <a:pt x="95" y="3299"/>
                  </a:lnTo>
                  <a:lnTo>
                    <a:pt x="101" y="3333"/>
                  </a:lnTo>
                  <a:lnTo>
                    <a:pt x="109" y="3368"/>
                  </a:lnTo>
                  <a:lnTo>
                    <a:pt x="116" y="3402"/>
                  </a:lnTo>
                  <a:lnTo>
                    <a:pt x="126" y="3434"/>
                  </a:lnTo>
                  <a:lnTo>
                    <a:pt x="137" y="3468"/>
                  </a:lnTo>
                  <a:lnTo>
                    <a:pt x="137" y="3468"/>
                  </a:lnTo>
                  <a:lnTo>
                    <a:pt x="147" y="3497"/>
                  </a:lnTo>
                  <a:lnTo>
                    <a:pt x="155" y="3525"/>
                  </a:lnTo>
                  <a:lnTo>
                    <a:pt x="161" y="3555"/>
                  </a:lnTo>
                  <a:lnTo>
                    <a:pt x="162" y="3569"/>
                  </a:lnTo>
                  <a:lnTo>
                    <a:pt x="162" y="3584"/>
                  </a:lnTo>
                  <a:lnTo>
                    <a:pt x="162" y="3584"/>
                  </a:lnTo>
                  <a:lnTo>
                    <a:pt x="162" y="3605"/>
                  </a:lnTo>
                  <a:lnTo>
                    <a:pt x="159" y="3626"/>
                  </a:lnTo>
                  <a:lnTo>
                    <a:pt x="153" y="3666"/>
                  </a:lnTo>
                  <a:lnTo>
                    <a:pt x="146" y="3706"/>
                  </a:lnTo>
                  <a:lnTo>
                    <a:pt x="143" y="3727"/>
                  </a:lnTo>
                  <a:lnTo>
                    <a:pt x="143" y="3746"/>
                  </a:lnTo>
                  <a:lnTo>
                    <a:pt x="143" y="3746"/>
                  </a:lnTo>
                  <a:lnTo>
                    <a:pt x="143" y="3762"/>
                  </a:lnTo>
                  <a:lnTo>
                    <a:pt x="146" y="3777"/>
                  </a:lnTo>
                  <a:lnTo>
                    <a:pt x="150" y="3792"/>
                  </a:lnTo>
                  <a:lnTo>
                    <a:pt x="156" y="3806"/>
                  </a:lnTo>
                  <a:lnTo>
                    <a:pt x="168" y="3831"/>
                  </a:lnTo>
                  <a:lnTo>
                    <a:pt x="174" y="3846"/>
                  </a:lnTo>
                  <a:lnTo>
                    <a:pt x="180" y="3859"/>
                  </a:lnTo>
                  <a:lnTo>
                    <a:pt x="180" y="3859"/>
                  </a:lnTo>
                  <a:lnTo>
                    <a:pt x="189" y="3892"/>
                  </a:lnTo>
                  <a:lnTo>
                    <a:pt x="198" y="3923"/>
                  </a:lnTo>
                  <a:lnTo>
                    <a:pt x="211" y="3988"/>
                  </a:lnTo>
                  <a:lnTo>
                    <a:pt x="211" y="3988"/>
                  </a:lnTo>
                  <a:lnTo>
                    <a:pt x="218" y="4018"/>
                  </a:lnTo>
                  <a:lnTo>
                    <a:pt x="227" y="4049"/>
                  </a:lnTo>
                  <a:lnTo>
                    <a:pt x="232" y="4065"/>
                  </a:lnTo>
                  <a:lnTo>
                    <a:pt x="238" y="4080"/>
                  </a:lnTo>
                  <a:lnTo>
                    <a:pt x="245" y="4094"/>
                  </a:lnTo>
                  <a:lnTo>
                    <a:pt x="253" y="4108"/>
                  </a:lnTo>
                  <a:lnTo>
                    <a:pt x="253" y="4108"/>
                  </a:lnTo>
                  <a:lnTo>
                    <a:pt x="263" y="4120"/>
                  </a:lnTo>
                  <a:lnTo>
                    <a:pt x="273" y="4131"/>
                  </a:lnTo>
                  <a:lnTo>
                    <a:pt x="287" y="4140"/>
                  </a:lnTo>
                  <a:lnTo>
                    <a:pt x="300" y="4146"/>
                  </a:lnTo>
                  <a:lnTo>
                    <a:pt x="313" y="4152"/>
                  </a:lnTo>
                  <a:lnTo>
                    <a:pt x="328" y="4154"/>
                  </a:lnTo>
                  <a:lnTo>
                    <a:pt x="345" y="4156"/>
                  </a:lnTo>
                  <a:lnTo>
                    <a:pt x="360" y="4156"/>
                  </a:lnTo>
                  <a:lnTo>
                    <a:pt x="360" y="4156"/>
                  </a:lnTo>
                  <a:lnTo>
                    <a:pt x="382" y="4154"/>
                  </a:lnTo>
                  <a:lnTo>
                    <a:pt x="407" y="4152"/>
                  </a:lnTo>
                  <a:lnTo>
                    <a:pt x="420" y="4149"/>
                  </a:lnTo>
                  <a:lnTo>
                    <a:pt x="432" y="4144"/>
                  </a:lnTo>
                  <a:lnTo>
                    <a:pt x="443" y="4138"/>
                  </a:lnTo>
                  <a:lnTo>
                    <a:pt x="452" y="4132"/>
                  </a:lnTo>
                  <a:lnTo>
                    <a:pt x="452" y="4132"/>
                  </a:lnTo>
                  <a:lnTo>
                    <a:pt x="461" y="4120"/>
                  </a:lnTo>
                  <a:lnTo>
                    <a:pt x="468" y="4107"/>
                  </a:lnTo>
                  <a:lnTo>
                    <a:pt x="475" y="4094"/>
                  </a:lnTo>
                  <a:lnTo>
                    <a:pt x="483" y="4080"/>
                  </a:lnTo>
                  <a:lnTo>
                    <a:pt x="483" y="4080"/>
                  </a:lnTo>
                  <a:lnTo>
                    <a:pt x="499" y="4055"/>
                  </a:lnTo>
                  <a:lnTo>
                    <a:pt x="517" y="4028"/>
                  </a:lnTo>
                  <a:lnTo>
                    <a:pt x="536" y="4002"/>
                  </a:lnTo>
                  <a:lnTo>
                    <a:pt x="559" y="3975"/>
                  </a:lnTo>
                  <a:lnTo>
                    <a:pt x="581" y="3951"/>
                  </a:lnTo>
                  <a:lnTo>
                    <a:pt x="593" y="3941"/>
                  </a:lnTo>
                  <a:lnTo>
                    <a:pt x="606" y="3930"/>
                  </a:lnTo>
                  <a:lnTo>
                    <a:pt x="619" y="3921"/>
                  </a:lnTo>
                  <a:lnTo>
                    <a:pt x="633" y="3912"/>
                  </a:lnTo>
                  <a:lnTo>
                    <a:pt x="646" y="3905"/>
                  </a:lnTo>
                  <a:lnTo>
                    <a:pt x="661" y="3899"/>
                  </a:lnTo>
                  <a:lnTo>
                    <a:pt x="661" y="3899"/>
                  </a:lnTo>
                  <a:lnTo>
                    <a:pt x="677" y="3895"/>
                  </a:lnTo>
                  <a:lnTo>
                    <a:pt x="694" y="3890"/>
                  </a:lnTo>
                  <a:lnTo>
                    <a:pt x="728" y="3884"/>
                  </a:lnTo>
                  <a:lnTo>
                    <a:pt x="763" y="3881"/>
                  </a:lnTo>
                  <a:lnTo>
                    <a:pt x="796" y="3880"/>
                  </a:lnTo>
                  <a:lnTo>
                    <a:pt x="796" y="3880"/>
                  </a:lnTo>
                  <a:lnTo>
                    <a:pt x="836" y="3878"/>
                  </a:lnTo>
                  <a:lnTo>
                    <a:pt x="875" y="3878"/>
                  </a:lnTo>
                  <a:lnTo>
                    <a:pt x="915" y="3880"/>
                  </a:lnTo>
                  <a:lnTo>
                    <a:pt x="954" y="3884"/>
                  </a:lnTo>
                  <a:lnTo>
                    <a:pt x="954" y="3884"/>
                  </a:lnTo>
                  <a:lnTo>
                    <a:pt x="991" y="3890"/>
                  </a:lnTo>
                  <a:lnTo>
                    <a:pt x="1008" y="3895"/>
                  </a:lnTo>
                  <a:lnTo>
                    <a:pt x="1026" y="3901"/>
                  </a:lnTo>
                  <a:lnTo>
                    <a:pt x="1044" y="3907"/>
                  </a:lnTo>
                  <a:lnTo>
                    <a:pt x="1060" y="3914"/>
                  </a:lnTo>
                  <a:lnTo>
                    <a:pt x="1077" y="3923"/>
                  </a:lnTo>
                  <a:lnTo>
                    <a:pt x="1093" y="3932"/>
                  </a:lnTo>
                  <a:lnTo>
                    <a:pt x="1093" y="3932"/>
                  </a:lnTo>
                  <a:lnTo>
                    <a:pt x="1109" y="3945"/>
                  </a:lnTo>
                  <a:lnTo>
                    <a:pt x="1126" y="3960"/>
                  </a:lnTo>
                  <a:lnTo>
                    <a:pt x="1139" y="3975"/>
                  </a:lnTo>
                  <a:lnTo>
                    <a:pt x="1153" y="3993"/>
                  </a:lnTo>
                  <a:lnTo>
                    <a:pt x="1163" y="4010"/>
                  </a:lnTo>
                  <a:lnTo>
                    <a:pt x="1173" y="4030"/>
                  </a:lnTo>
                  <a:lnTo>
                    <a:pt x="1181" y="4049"/>
                  </a:lnTo>
                  <a:lnTo>
                    <a:pt x="1188" y="4070"/>
                  </a:lnTo>
                  <a:lnTo>
                    <a:pt x="1188" y="4070"/>
                  </a:lnTo>
                  <a:lnTo>
                    <a:pt x="1191" y="4086"/>
                  </a:lnTo>
                  <a:lnTo>
                    <a:pt x="1194" y="4103"/>
                  </a:lnTo>
                  <a:lnTo>
                    <a:pt x="1196" y="4119"/>
                  </a:lnTo>
                  <a:lnTo>
                    <a:pt x="1196" y="4135"/>
                  </a:lnTo>
                  <a:lnTo>
                    <a:pt x="1196" y="4135"/>
                  </a:lnTo>
                  <a:lnTo>
                    <a:pt x="1196" y="4143"/>
                  </a:lnTo>
                  <a:lnTo>
                    <a:pt x="1200" y="4149"/>
                  </a:lnTo>
                  <a:lnTo>
                    <a:pt x="1205" y="4153"/>
                  </a:lnTo>
                  <a:lnTo>
                    <a:pt x="1210" y="4156"/>
                  </a:lnTo>
                  <a:lnTo>
                    <a:pt x="1210" y="4156"/>
                  </a:lnTo>
                  <a:lnTo>
                    <a:pt x="1256" y="4168"/>
                  </a:lnTo>
                  <a:lnTo>
                    <a:pt x="1303" y="4178"/>
                  </a:lnTo>
                  <a:lnTo>
                    <a:pt x="1326" y="4181"/>
                  </a:lnTo>
                  <a:lnTo>
                    <a:pt x="1350" y="4184"/>
                  </a:lnTo>
                  <a:lnTo>
                    <a:pt x="1374" y="4186"/>
                  </a:lnTo>
                  <a:lnTo>
                    <a:pt x="1398" y="4186"/>
                  </a:lnTo>
                  <a:lnTo>
                    <a:pt x="1398" y="4186"/>
                  </a:lnTo>
                  <a:lnTo>
                    <a:pt x="1438" y="4184"/>
                  </a:lnTo>
                  <a:lnTo>
                    <a:pt x="1458" y="4181"/>
                  </a:lnTo>
                  <a:lnTo>
                    <a:pt x="1479" y="4178"/>
                  </a:lnTo>
                  <a:lnTo>
                    <a:pt x="1500" y="4172"/>
                  </a:lnTo>
                  <a:lnTo>
                    <a:pt x="1519" y="4165"/>
                  </a:lnTo>
                  <a:lnTo>
                    <a:pt x="1537" y="4156"/>
                  </a:lnTo>
                  <a:lnTo>
                    <a:pt x="1554" y="4143"/>
                  </a:lnTo>
                  <a:lnTo>
                    <a:pt x="1554" y="4143"/>
                  </a:lnTo>
                  <a:lnTo>
                    <a:pt x="1562" y="4134"/>
                  </a:lnTo>
                  <a:lnTo>
                    <a:pt x="1570" y="4125"/>
                  </a:lnTo>
                  <a:lnTo>
                    <a:pt x="1574" y="4114"/>
                  </a:lnTo>
                  <a:lnTo>
                    <a:pt x="1579" y="4104"/>
                  </a:lnTo>
                  <a:lnTo>
                    <a:pt x="1583" y="4094"/>
                  </a:lnTo>
                  <a:lnTo>
                    <a:pt x="1585" y="4083"/>
                  </a:lnTo>
                  <a:lnTo>
                    <a:pt x="1585" y="4071"/>
                  </a:lnTo>
                  <a:lnTo>
                    <a:pt x="1585" y="4059"/>
                  </a:lnTo>
                  <a:lnTo>
                    <a:pt x="1583" y="4037"/>
                  </a:lnTo>
                  <a:lnTo>
                    <a:pt x="1579" y="4013"/>
                  </a:lnTo>
                  <a:lnTo>
                    <a:pt x="1567" y="3969"/>
                  </a:lnTo>
                  <a:lnTo>
                    <a:pt x="1567" y="3969"/>
                  </a:lnTo>
                  <a:lnTo>
                    <a:pt x="1554" y="3908"/>
                  </a:lnTo>
                  <a:lnTo>
                    <a:pt x="1540" y="3847"/>
                  </a:lnTo>
                  <a:lnTo>
                    <a:pt x="1528" y="3786"/>
                  </a:lnTo>
                  <a:lnTo>
                    <a:pt x="1524" y="3755"/>
                  </a:lnTo>
                  <a:lnTo>
                    <a:pt x="1519" y="3725"/>
                  </a:lnTo>
                  <a:lnTo>
                    <a:pt x="1519" y="3725"/>
                  </a:lnTo>
                  <a:lnTo>
                    <a:pt x="1516" y="3694"/>
                  </a:lnTo>
                  <a:lnTo>
                    <a:pt x="1516" y="3664"/>
                  </a:lnTo>
                  <a:lnTo>
                    <a:pt x="1518" y="3633"/>
                  </a:lnTo>
                  <a:lnTo>
                    <a:pt x="1519" y="3604"/>
                  </a:lnTo>
                  <a:lnTo>
                    <a:pt x="1525" y="3543"/>
                  </a:lnTo>
                  <a:lnTo>
                    <a:pt x="1534" y="3482"/>
                  </a:lnTo>
                  <a:lnTo>
                    <a:pt x="1534" y="3482"/>
                  </a:lnTo>
                  <a:lnTo>
                    <a:pt x="1542" y="3443"/>
                  </a:lnTo>
                  <a:lnTo>
                    <a:pt x="1548" y="3405"/>
                  </a:lnTo>
                  <a:lnTo>
                    <a:pt x="1554" y="3366"/>
                  </a:lnTo>
                  <a:lnTo>
                    <a:pt x="1555" y="3347"/>
                  </a:lnTo>
                  <a:lnTo>
                    <a:pt x="1555" y="3327"/>
                  </a:lnTo>
                  <a:lnTo>
                    <a:pt x="1555" y="3327"/>
                  </a:lnTo>
                  <a:lnTo>
                    <a:pt x="1554" y="3281"/>
                  </a:lnTo>
                  <a:lnTo>
                    <a:pt x="1551" y="3234"/>
                  </a:lnTo>
                  <a:lnTo>
                    <a:pt x="1545" y="3140"/>
                  </a:lnTo>
                  <a:lnTo>
                    <a:pt x="1536" y="3047"/>
                  </a:lnTo>
                  <a:lnTo>
                    <a:pt x="1528" y="2953"/>
                  </a:lnTo>
                  <a:lnTo>
                    <a:pt x="1528" y="2953"/>
                  </a:lnTo>
                  <a:lnTo>
                    <a:pt x="1522" y="2851"/>
                  </a:lnTo>
                  <a:lnTo>
                    <a:pt x="1518" y="2748"/>
                  </a:lnTo>
                  <a:lnTo>
                    <a:pt x="1518" y="2698"/>
                  </a:lnTo>
                  <a:lnTo>
                    <a:pt x="1518" y="2646"/>
                  </a:lnTo>
                  <a:lnTo>
                    <a:pt x="1519" y="2595"/>
                  </a:lnTo>
                  <a:lnTo>
                    <a:pt x="1524" y="2543"/>
                  </a:lnTo>
                  <a:lnTo>
                    <a:pt x="1524" y="2543"/>
                  </a:lnTo>
                  <a:lnTo>
                    <a:pt x="1536" y="2389"/>
                  </a:lnTo>
                  <a:lnTo>
                    <a:pt x="1548" y="2233"/>
                  </a:lnTo>
                  <a:lnTo>
                    <a:pt x="1548" y="2233"/>
                  </a:lnTo>
                  <a:lnTo>
                    <a:pt x="1562" y="2028"/>
                  </a:lnTo>
                  <a:lnTo>
                    <a:pt x="1577" y="1823"/>
                  </a:lnTo>
                  <a:lnTo>
                    <a:pt x="1591" y="1618"/>
                  </a:lnTo>
                  <a:lnTo>
                    <a:pt x="1601" y="1413"/>
                  </a:lnTo>
                  <a:lnTo>
                    <a:pt x="1601" y="1413"/>
                  </a:lnTo>
                  <a:lnTo>
                    <a:pt x="1607" y="1323"/>
                  </a:lnTo>
                  <a:lnTo>
                    <a:pt x="1610" y="1234"/>
                  </a:lnTo>
                  <a:lnTo>
                    <a:pt x="1611" y="1143"/>
                  </a:lnTo>
                  <a:lnTo>
                    <a:pt x="1611" y="1097"/>
                  </a:lnTo>
                  <a:lnTo>
                    <a:pt x="1610" y="1053"/>
                  </a:lnTo>
                  <a:lnTo>
                    <a:pt x="1610" y="1053"/>
                  </a:lnTo>
                  <a:lnTo>
                    <a:pt x="1607" y="996"/>
                  </a:lnTo>
                  <a:lnTo>
                    <a:pt x="1603" y="941"/>
                  </a:lnTo>
                  <a:lnTo>
                    <a:pt x="1598" y="885"/>
                  </a:lnTo>
                  <a:lnTo>
                    <a:pt x="1592" y="830"/>
                  </a:lnTo>
                  <a:lnTo>
                    <a:pt x="1585" y="775"/>
                  </a:lnTo>
                  <a:lnTo>
                    <a:pt x="1576" y="718"/>
                  </a:lnTo>
                  <a:lnTo>
                    <a:pt x="1567" y="664"/>
                  </a:lnTo>
                  <a:lnTo>
                    <a:pt x="1556" y="609"/>
                  </a:lnTo>
                  <a:lnTo>
                    <a:pt x="1556" y="609"/>
                  </a:lnTo>
                  <a:lnTo>
                    <a:pt x="1552" y="583"/>
                  </a:lnTo>
                  <a:lnTo>
                    <a:pt x="1552" y="583"/>
                  </a:lnTo>
                  <a:lnTo>
                    <a:pt x="1551" y="579"/>
                  </a:lnTo>
                  <a:lnTo>
                    <a:pt x="1548" y="576"/>
                  </a:lnTo>
                  <a:lnTo>
                    <a:pt x="1545" y="573"/>
                  </a:lnTo>
                  <a:lnTo>
                    <a:pt x="1542" y="571"/>
                  </a:lnTo>
                  <a:lnTo>
                    <a:pt x="1534" y="569"/>
                  </a:lnTo>
                  <a:lnTo>
                    <a:pt x="1527" y="570"/>
                  </a:lnTo>
                  <a:lnTo>
                    <a:pt x="1519" y="573"/>
                  </a:lnTo>
                  <a:lnTo>
                    <a:pt x="1515" y="579"/>
                  </a:lnTo>
                  <a:lnTo>
                    <a:pt x="1510" y="586"/>
                  </a:lnTo>
                  <a:lnTo>
                    <a:pt x="1510" y="591"/>
                  </a:lnTo>
                  <a:lnTo>
                    <a:pt x="1512" y="595"/>
                  </a:lnTo>
                  <a:lnTo>
                    <a:pt x="1512" y="595"/>
                  </a:lnTo>
                  <a:lnTo>
                    <a:pt x="1528" y="684"/>
                  </a:lnTo>
                  <a:lnTo>
                    <a:pt x="1543" y="775"/>
                  </a:lnTo>
                  <a:lnTo>
                    <a:pt x="1554" y="865"/>
                  </a:lnTo>
                  <a:lnTo>
                    <a:pt x="1561" y="956"/>
                  </a:lnTo>
                  <a:lnTo>
                    <a:pt x="1567" y="1047"/>
                  </a:lnTo>
                  <a:lnTo>
                    <a:pt x="1568" y="1137"/>
                  </a:lnTo>
                  <a:lnTo>
                    <a:pt x="1568" y="1229"/>
                  </a:lnTo>
                  <a:lnTo>
                    <a:pt x="1565" y="1320"/>
                  </a:lnTo>
                  <a:lnTo>
                    <a:pt x="1565" y="1320"/>
                  </a:lnTo>
                  <a:lnTo>
                    <a:pt x="1555" y="1516"/>
                  </a:lnTo>
                  <a:lnTo>
                    <a:pt x="1543" y="1712"/>
                  </a:lnTo>
                  <a:lnTo>
                    <a:pt x="1530" y="1908"/>
                  </a:lnTo>
                  <a:lnTo>
                    <a:pt x="1516" y="2104"/>
                  </a:lnTo>
                  <a:lnTo>
                    <a:pt x="1516" y="2104"/>
                  </a:lnTo>
                  <a:lnTo>
                    <a:pt x="1509" y="2187"/>
                  </a:lnTo>
                  <a:lnTo>
                    <a:pt x="1502" y="2272"/>
                  </a:lnTo>
                  <a:lnTo>
                    <a:pt x="1488" y="2442"/>
                  </a:lnTo>
                  <a:lnTo>
                    <a:pt x="1482" y="2527"/>
                  </a:lnTo>
                  <a:lnTo>
                    <a:pt x="1478" y="2612"/>
                  </a:lnTo>
                  <a:lnTo>
                    <a:pt x="1476" y="2696"/>
                  </a:lnTo>
                  <a:lnTo>
                    <a:pt x="1478" y="2781"/>
                  </a:lnTo>
                  <a:lnTo>
                    <a:pt x="1478" y="2781"/>
                  </a:lnTo>
                  <a:lnTo>
                    <a:pt x="1482" y="2886"/>
                  </a:lnTo>
                  <a:lnTo>
                    <a:pt x="1490" y="2992"/>
                  </a:lnTo>
                  <a:lnTo>
                    <a:pt x="1506" y="3201"/>
                  </a:lnTo>
                  <a:lnTo>
                    <a:pt x="1506" y="3201"/>
                  </a:lnTo>
                  <a:lnTo>
                    <a:pt x="1512" y="3272"/>
                  </a:lnTo>
                  <a:lnTo>
                    <a:pt x="1513" y="3308"/>
                  </a:lnTo>
                  <a:lnTo>
                    <a:pt x="1513" y="3344"/>
                  </a:lnTo>
                  <a:lnTo>
                    <a:pt x="1513" y="3344"/>
                  </a:lnTo>
                  <a:lnTo>
                    <a:pt x="1512" y="3365"/>
                  </a:lnTo>
                  <a:lnTo>
                    <a:pt x="1510" y="3387"/>
                  </a:lnTo>
                  <a:lnTo>
                    <a:pt x="1503" y="3430"/>
                  </a:lnTo>
                  <a:lnTo>
                    <a:pt x="1496" y="3474"/>
                  </a:lnTo>
                  <a:lnTo>
                    <a:pt x="1488" y="3517"/>
                  </a:lnTo>
                  <a:lnTo>
                    <a:pt x="1488" y="3517"/>
                  </a:lnTo>
                  <a:lnTo>
                    <a:pt x="1481" y="3574"/>
                  </a:lnTo>
                  <a:lnTo>
                    <a:pt x="1476" y="3632"/>
                  </a:lnTo>
                  <a:lnTo>
                    <a:pt x="1476" y="3660"/>
                  </a:lnTo>
                  <a:lnTo>
                    <a:pt x="1476" y="3688"/>
                  </a:lnTo>
                  <a:lnTo>
                    <a:pt x="1478" y="3716"/>
                  </a:lnTo>
                  <a:lnTo>
                    <a:pt x="1481" y="3745"/>
                  </a:lnTo>
                  <a:lnTo>
                    <a:pt x="1481" y="3745"/>
                  </a:lnTo>
                  <a:lnTo>
                    <a:pt x="1490" y="3804"/>
                  </a:lnTo>
                  <a:lnTo>
                    <a:pt x="1500" y="3863"/>
                  </a:lnTo>
                  <a:lnTo>
                    <a:pt x="1513" y="3921"/>
                  </a:lnTo>
                  <a:lnTo>
                    <a:pt x="1527" y="3979"/>
                  </a:lnTo>
                  <a:lnTo>
                    <a:pt x="1527" y="3979"/>
                  </a:lnTo>
                  <a:lnTo>
                    <a:pt x="1534" y="4005"/>
                  </a:lnTo>
                  <a:lnTo>
                    <a:pt x="1542" y="4033"/>
                  </a:lnTo>
                  <a:lnTo>
                    <a:pt x="1545" y="4046"/>
                  </a:lnTo>
                  <a:lnTo>
                    <a:pt x="1546" y="4059"/>
                  </a:lnTo>
                  <a:lnTo>
                    <a:pt x="1545" y="4073"/>
                  </a:lnTo>
                  <a:lnTo>
                    <a:pt x="1542" y="4086"/>
                  </a:lnTo>
                  <a:lnTo>
                    <a:pt x="1542" y="4086"/>
                  </a:lnTo>
                  <a:lnTo>
                    <a:pt x="1539" y="4095"/>
                  </a:lnTo>
                  <a:lnTo>
                    <a:pt x="1534" y="4103"/>
                  </a:lnTo>
                  <a:lnTo>
                    <a:pt x="1528" y="4110"/>
                  </a:lnTo>
                  <a:lnTo>
                    <a:pt x="1521" y="4116"/>
                  </a:lnTo>
                  <a:lnTo>
                    <a:pt x="1513" y="4120"/>
                  </a:lnTo>
                  <a:lnTo>
                    <a:pt x="1505" y="4125"/>
                  </a:lnTo>
                  <a:lnTo>
                    <a:pt x="1488" y="4132"/>
                  </a:lnTo>
                  <a:lnTo>
                    <a:pt x="1488" y="4132"/>
                  </a:lnTo>
                  <a:lnTo>
                    <a:pt x="1463" y="4140"/>
                  </a:lnTo>
                  <a:lnTo>
                    <a:pt x="1438" y="4143"/>
                  </a:lnTo>
                  <a:lnTo>
                    <a:pt x="1412" y="4144"/>
                  </a:lnTo>
                  <a:lnTo>
                    <a:pt x="1386" y="4144"/>
                  </a:lnTo>
                  <a:lnTo>
                    <a:pt x="1360" y="4143"/>
                  </a:lnTo>
                  <a:lnTo>
                    <a:pt x="1334" y="4140"/>
                  </a:lnTo>
                  <a:lnTo>
                    <a:pt x="1308" y="4135"/>
                  </a:lnTo>
                  <a:lnTo>
                    <a:pt x="1283" y="4131"/>
                  </a:lnTo>
                  <a:lnTo>
                    <a:pt x="1283" y="4131"/>
                  </a:lnTo>
                  <a:lnTo>
                    <a:pt x="1252" y="4125"/>
                  </a:lnTo>
                  <a:lnTo>
                    <a:pt x="1221" y="4116"/>
                  </a:lnTo>
                  <a:lnTo>
                    <a:pt x="1221" y="4116"/>
                  </a:lnTo>
                  <a:lnTo>
                    <a:pt x="1237" y="4135"/>
                  </a:lnTo>
                  <a:lnTo>
                    <a:pt x="1237" y="4135"/>
                  </a:lnTo>
                  <a:lnTo>
                    <a:pt x="1237" y="4122"/>
                  </a:lnTo>
                  <a:lnTo>
                    <a:pt x="1237" y="4108"/>
                  </a:lnTo>
                  <a:lnTo>
                    <a:pt x="1236" y="4095"/>
                  </a:lnTo>
                  <a:lnTo>
                    <a:pt x="1234" y="4080"/>
                  </a:lnTo>
                  <a:lnTo>
                    <a:pt x="1228" y="4054"/>
                  </a:lnTo>
                  <a:lnTo>
                    <a:pt x="1218" y="4027"/>
                  </a:lnTo>
                  <a:lnTo>
                    <a:pt x="1206" y="4002"/>
                  </a:lnTo>
                  <a:lnTo>
                    <a:pt x="1191" y="3976"/>
                  </a:lnTo>
                  <a:lnTo>
                    <a:pt x="1175" y="3954"/>
                  </a:lnTo>
                  <a:lnTo>
                    <a:pt x="1157" y="3933"/>
                  </a:lnTo>
                  <a:lnTo>
                    <a:pt x="1157" y="3933"/>
                  </a:lnTo>
                  <a:lnTo>
                    <a:pt x="1144" y="3921"/>
                  </a:lnTo>
                  <a:lnTo>
                    <a:pt x="1130" y="3909"/>
                  </a:lnTo>
                  <a:lnTo>
                    <a:pt x="1115" y="3899"/>
                  </a:lnTo>
                  <a:lnTo>
                    <a:pt x="1101" y="3889"/>
                  </a:lnTo>
                  <a:lnTo>
                    <a:pt x="1086" y="3880"/>
                  </a:lnTo>
                  <a:lnTo>
                    <a:pt x="1069" y="3872"/>
                  </a:lnTo>
                  <a:lnTo>
                    <a:pt x="1053" y="3866"/>
                  </a:lnTo>
                  <a:lnTo>
                    <a:pt x="1035" y="3860"/>
                  </a:lnTo>
                  <a:lnTo>
                    <a:pt x="1001" y="3850"/>
                  </a:lnTo>
                  <a:lnTo>
                    <a:pt x="965" y="3844"/>
                  </a:lnTo>
                  <a:lnTo>
                    <a:pt x="930" y="3840"/>
                  </a:lnTo>
                  <a:lnTo>
                    <a:pt x="894" y="3837"/>
                  </a:lnTo>
                  <a:lnTo>
                    <a:pt x="894" y="3837"/>
                  </a:lnTo>
                  <a:lnTo>
                    <a:pt x="856" y="3837"/>
                  </a:lnTo>
                  <a:lnTo>
                    <a:pt x="817" y="3837"/>
                  </a:lnTo>
                  <a:lnTo>
                    <a:pt x="778" y="3840"/>
                  </a:lnTo>
                  <a:lnTo>
                    <a:pt x="740" y="3843"/>
                  </a:lnTo>
                  <a:lnTo>
                    <a:pt x="740" y="3843"/>
                  </a:lnTo>
                  <a:lnTo>
                    <a:pt x="709" y="3847"/>
                  </a:lnTo>
                  <a:lnTo>
                    <a:pt x="677" y="3853"/>
                  </a:lnTo>
                  <a:lnTo>
                    <a:pt x="662" y="3856"/>
                  </a:lnTo>
                  <a:lnTo>
                    <a:pt x="648" y="3860"/>
                  </a:lnTo>
                  <a:lnTo>
                    <a:pt x="633" y="3866"/>
                  </a:lnTo>
                  <a:lnTo>
                    <a:pt x="619" y="3874"/>
                  </a:lnTo>
                  <a:lnTo>
                    <a:pt x="619" y="3874"/>
                  </a:lnTo>
                  <a:lnTo>
                    <a:pt x="593" y="3890"/>
                  </a:lnTo>
                  <a:lnTo>
                    <a:pt x="569" y="3909"/>
                  </a:lnTo>
                  <a:lnTo>
                    <a:pt x="545" y="3930"/>
                  </a:lnTo>
                  <a:lnTo>
                    <a:pt x="523" y="3954"/>
                  </a:lnTo>
                  <a:lnTo>
                    <a:pt x="504" y="3978"/>
                  </a:lnTo>
                  <a:lnTo>
                    <a:pt x="484" y="4003"/>
                  </a:lnTo>
                  <a:lnTo>
                    <a:pt x="466" y="4030"/>
                  </a:lnTo>
                  <a:lnTo>
                    <a:pt x="450" y="4055"/>
                  </a:lnTo>
                  <a:lnTo>
                    <a:pt x="450" y="4055"/>
                  </a:lnTo>
                  <a:lnTo>
                    <a:pt x="428" y="4091"/>
                  </a:lnTo>
                  <a:lnTo>
                    <a:pt x="428" y="4091"/>
                  </a:lnTo>
                  <a:lnTo>
                    <a:pt x="422" y="4101"/>
                  </a:lnTo>
                  <a:lnTo>
                    <a:pt x="419" y="4104"/>
                  </a:lnTo>
                  <a:lnTo>
                    <a:pt x="423" y="4103"/>
                  </a:lnTo>
                  <a:lnTo>
                    <a:pt x="423" y="4103"/>
                  </a:lnTo>
                  <a:lnTo>
                    <a:pt x="426" y="4100"/>
                  </a:lnTo>
                  <a:lnTo>
                    <a:pt x="425" y="4100"/>
                  </a:lnTo>
                  <a:lnTo>
                    <a:pt x="417" y="4103"/>
                  </a:lnTo>
                  <a:lnTo>
                    <a:pt x="417" y="4103"/>
                  </a:lnTo>
                  <a:lnTo>
                    <a:pt x="404" y="4107"/>
                  </a:lnTo>
                  <a:lnTo>
                    <a:pt x="391" y="4111"/>
                  </a:lnTo>
                  <a:lnTo>
                    <a:pt x="391" y="4111"/>
                  </a:lnTo>
                  <a:lnTo>
                    <a:pt x="370" y="4114"/>
                  </a:lnTo>
                  <a:lnTo>
                    <a:pt x="348" y="4116"/>
                  </a:lnTo>
                  <a:lnTo>
                    <a:pt x="337" y="4114"/>
                  </a:lnTo>
                  <a:lnTo>
                    <a:pt x="327" y="4111"/>
                  </a:lnTo>
                  <a:lnTo>
                    <a:pt x="316" y="4108"/>
                  </a:lnTo>
                  <a:lnTo>
                    <a:pt x="308" y="4104"/>
                  </a:lnTo>
                  <a:lnTo>
                    <a:pt x="308" y="4104"/>
                  </a:lnTo>
                  <a:lnTo>
                    <a:pt x="297" y="4095"/>
                  </a:lnTo>
                  <a:lnTo>
                    <a:pt x="288" y="4085"/>
                  </a:lnTo>
                  <a:lnTo>
                    <a:pt x="281" y="4073"/>
                  </a:lnTo>
                  <a:lnTo>
                    <a:pt x="273" y="4059"/>
                  </a:lnTo>
                  <a:lnTo>
                    <a:pt x="269" y="4046"/>
                  </a:lnTo>
                  <a:lnTo>
                    <a:pt x="264" y="4031"/>
                  </a:lnTo>
                  <a:lnTo>
                    <a:pt x="259" y="4005"/>
                  </a:lnTo>
                  <a:lnTo>
                    <a:pt x="259" y="4005"/>
                  </a:lnTo>
                  <a:lnTo>
                    <a:pt x="242" y="3939"/>
                  </a:lnTo>
                  <a:lnTo>
                    <a:pt x="235" y="3905"/>
                  </a:lnTo>
                  <a:lnTo>
                    <a:pt x="227" y="3872"/>
                  </a:lnTo>
                  <a:lnTo>
                    <a:pt x="227" y="3872"/>
                  </a:lnTo>
                  <a:lnTo>
                    <a:pt x="218" y="3846"/>
                  </a:lnTo>
                  <a:lnTo>
                    <a:pt x="208" y="3820"/>
                  </a:lnTo>
                  <a:lnTo>
                    <a:pt x="208" y="3820"/>
                  </a:lnTo>
                  <a:lnTo>
                    <a:pt x="193" y="3792"/>
                  </a:lnTo>
                  <a:lnTo>
                    <a:pt x="187" y="3777"/>
                  </a:lnTo>
                  <a:lnTo>
                    <a:pt x="186" y="3768"/>
                  </a:lnTo>
                  <a:lnTo>
                    <a:pt x="184" y="3760"/>
                  </a:lnTo>
                  <a:lnTo>
                    <a:pt x="184" y="3760"/>
                  </a:lnTo>
                  <a:lnTo>
                    <a:pt x="183" y="3740"/>
                  </a:lnTo>
                  <a:lnTo>
                    <a:pt x="184" y="3721"/>
                  </a:lnTo>
                  <a:lnTo>
                    <a:pt x="187" y="3700"/>
                  </a:lnTo>
                  <a:lnTo>
                    <a:pt x="190" y="3679"/>
                  </a:lnTo>
                  <a:lnTo>
                    <a:pt x="199" y="3639"/>
                  </a:lnTo>
                  <a:lnTo>
                    <a:pt x="202" y="3620"/>
                  </a:lnTo>
                  <a:lnTo>
                    <a:pt x="204" y="3599"/>
                  </a:lnTo>
                  <a:lnTo>
                    <a:pt x="204" y="3599"/>
                  </a:lnTo>
                  <a:lnTo>
                    <a:pt x="204" y="3583"/>
                  </a:lnTo>
                  <a:lnTo>
                    <a:pt x="204" y="3566"/>
                  </a:lnTo>
                  <a:lnTo>
                    <a:pt x="201" y="3549"/>
                  </a:lnTo>
                  <a:lnTo>
                    <a:pt x="199" y="3532"/>
                  </a:lnTo>
                  <a:lnTo>
                    <a:pt x="192" y="3501"/>
                  </a:lnTo>
                  <a:lnTo>
                    <a:pt x="181" y="3468"/>
                  </a:lnTo>
                  <a:lnTo>
                    <a:pt x="161" y="3405"/>
                  </a:lnTo>
                  <a:lnTo>
                    <a:pt x="152" y="3373"/>
                  </a:lnTo>
                  <a:lnTo>
                    <a:pt x="143" y="3341"/>
                  </a:lnTo>
                  <a:lnTo>
                    <a:pt x="143" y="3341"/>
                  </a:lnTo>
                  <a:lnTo>
                    <a:pt x="137" y="3307"/>
                  </a:lnTo>
                  <a:lnTo>
                    <a:pt x="132" y="3274"/>
                  </a:lnTo>
                  <a:lnTo>
                    <a:pt x="125" y="3206"/>
                  </a:lnTo>
                  <a:lnTo>
                    <a:pt x="120" y="3137"/>
                  </a:lnTo>
                  <a:lnTo>
                    <a:pt x="116" y="3069"/>
                  </a:lnTo>
                  <a:lnTo>
                    <a:pt x="116" y="3069"/>
                  </a:lnTo>
                  <a:lnTo>
                    <a:pt x="106" y="2889"/>
                  </a:lnTo>
                  <a:lnTo>
                    <a:pt x="98" y="2708"/>
                  </a:lnTo>
                  <a:lnTo>
                    <a:pt x="98" y="2708"/>
                  </a:lnTo>
                  <a:lnTo>
                    <a:pt x="71" y="2190"/>
                  </a:lnTo>
                  <a:lnTo>
                    <a:pt x="71" y="2190"/>
                  </a:lnTo>
                  <a:lnTo>
                    <a:pt x="58" y="1878"/>
                  </a:lnTo>
                  <a:lnTo>
                    <a:pt x="52" y="1724"/>
                  </a:lnTo>
                  <a:lnTo>
                    <a:pt x="48" y="1568"/>
                  </a:lnTo>
                  <a:lnTo>
                    <a:pt x="45" y="1412"/>
                  </a:lnTo>
                  <a:lnTo>
                    <a:pt x="43" y="1256"/>
                  </a:lnTo>
                  <a:lnTo>
                    <a:pt x="43" y="1100"/>
                  </a:lnTo>
                  <a:lnTo>
                    <a:pt x="46" y="946"/>
                  </a:lnTo>
                  <a:lnTo>
                    <a:pt x="46" y="946"/>
                  </a:lnTo>
                  <a:lnTo>
                    <a:pt x="48" y="868"/>
                  </a:lnTo>
                  <a:lnTo>
                    <a:pt x="52" y="791"/>
                  </a:lnTo>
                  <a:lnTo>
                    <a:pt x="58" y="716"/>
                  </a:lnTo>
                  <a:lnTo>
                    <a:pt x="67" y="640"/>
                  </a:lnTo>
                  <a:lnTo>
                    <a:pt x="73" y="601"/>
                  </a:lnTo>
                  <a:lnTo>
                    <a:pt x="79" y="564"/>
                  </a:lnTo>
                  <a:lnTo>
                    <a:pt x="86" y="527"/>
                  </a:lnTo>
                  <a:lnTo>
                    <a:pt x="95" y="490"/>
                  </a:lnTo>
                  <a:lnTo>
                    <a:pt x="106" y="453"/>
                  </a:lnTo>
                  <a:lnTo>
                    <a:pt x="117" y="417"/>
                  </a:lnTo>
                  <a:lnTo>
                    <a:pt x="131" y="38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64" y="303"/>
                  </a:lnTo>
                  <a:lnTo>
                    <a:pt x="183" y="263"/>
                  </a:lnTo>
                  <a:lnTo>
                    <a:pt x="205" y="223"/>
                  </a:lnTo>
                  <a:lnTo>
                    <a:pt x="229" y="184"/>
                  </a:lnTo>
                  <a:lnTo>
                    <a:pt x="254" y="147"/>
                  </a:lnTo>
                  <a:lnTo>
                    <a:pt x="282" y="111"/>
                  </a:lnTo>
                  <a:lnTo>
                    <a:pt x="312" y="77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58" y="34"/>
                  </a:lnTo>
                  <a:lnTo>
                    <a:pt x="358" y="34"/>
                  </a:lnTo>
                  <a:lnTo>
                    <a:pt x="361" y="31"/>
                  </a:lnTo>
                  <a:lnTo>
                    <a:pt x="364" y="27"/>
                  </a:lnTo>
                  <a:lnTo>
                    <a:pt x="365" y="24"/>
                  </a:lnTo>
                  <a:lnTo>
                    <a:pt x="365" y="21"/>
                  </a:lnTo>
                  <a:lnTo>
                    <a:pt x="364" y="13"/>
                  </a:lnTo>
                  <a:lnTo>
                    <a:pt x="360" y="7"/>
                  </a:lnTo>
                  <a:lnTo>
                    <a:pt x="352" y="3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3" y="1"/>
                  </a:lnTo>
                  <a:lnTo>
                    <a:pt x="328" y="4"/>
                  </a:lnTo>
                  <a:lnTo>
                    <a:pt x="3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0EDD7324-766F-78CE-723B-6F54F25FB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357"/>
              <a:ext cx="546" cy="1457"/>
            </a:xfrm>
            <a:custGeom>
              <a:avLst/>
              <a:gdLst>
                <a:gd name="T0" fmla="*/ 8 w 1638"/>
                <a:gd name="T1" fmla="*/ 1356 h 4370"/>
                <a:gd name="T2" fmla="*/ 41 w 1638"/>
                <a:gd name="T3" fmla="*/ 1608 h 4370"/>
                <a:gd name="T4" fmla="*/ 31 w 1638"/>
                <a:gd name="T5" fmla="*/ 1745 h 4370"/>
                <a:gd name="T6" fmla="*/ 20 w 1638"/>
                <a:gd name="T7" fmla="*/ 2168 h 4370"/>
                <a:gd name="T8" fmla="*/ 32 w 1638"/>
                <a:gd name="T9" fmla="*/ 2808 h 4370"/>
                <a:gd name="T10" fmla="*/ 3 w 1638"/>
                <a:gd name="T11" fmla="*/ 3351 h 4370"/>
                <a:gd name="T12" fmla="*/ 14 w 1638"/>
                <a:gd name="T13" fmla="*/ 3498 h 4370"/>
                <a:gd name="T14" fmla="*/ 1 w 1638"/>
                <a:gd name="T15" fmla="*/ 3726 h 4370"/>
                <a:gd name="T16" fmla="*/ 56 w 1638"/>
                <a:gd name="T17" fmla="*/ 4140 h 4370"/>
                <a:gd name="T18" fmla="*/ 72 w 1638"/>
                <a:gd name="T19" fmla="*/ 4308 h 4370"/>
                <a:gd name="T20" fmla="*/ 139 w 1638"/>
                <a:gd name="T21" fmla="*/ 4367 h 4370"/>
                <a:gd name="T22" fmla="*/ 288 w 1638"/>
                <a:gd name="T23" fmla="*/ 4349 h 4370"/>
                <a:gd name="T24" fmla="*/ 631 w 1638"/>
                <a:gd name="T25" fmla="*/ 4302 h 4370"/>
                <a:gd name="T26" fmla="*/ 714 w 1638"/>
                <a:gd name="T27" fmla="*/ 4224 h 4370"/>
                <a:gd name="T28" fmla="*/ 874 w 1638"/>
                <a:gd name="T29" fmla="*/ 4150 h 4370"/>
                <a:gd name="T30" fmla="*/ 1070 w 1638"/>
                <a:gd name="T31" fmla="*/ 4183 h 4370"/>
                <a:gd name="T32" fmla="*/ 1240 w 1638"/>
                <a:gd name="T33" fmla="*/ 4265 h 4370"/>
                <a:gd name="T34" fmla="*/ 1336 w 1638"/>
                <a:gd name="T35" fmla="*/ 4322 h 4370"/>
                <a:gd name="T36" fmla="*/ 1382 w 1638"/>
                <a:gd name="T37" fmla="*/ 4276 h 4370"/>
                <a:gd name="T38" fmla="*/ 1388 w 1638"/>
                <a:gd name="T39" fmla="*/ 4088 h 4370"/>
                <a:gd name="T40" fmla="*/ 1379 w 1638"/>
                <a:gd name="T41" fmla="*/ 3711 h 4370"/>
                <a:gd name="T42" fmla="*/ 1446 w 1638"/>
                <a:gd name="T43" fmla="*/ 3348 h 4370"/>
                <a:gd name="T44" fmla="*/ 1467 w 1638"/>
                <a:gd name="T45" fmla="*/ 3016 h 4370"/>
                <a:gd name="T46" fmla="*/ 1499 w 1638"/>
                <a:gd name="T47" fmla="*/ 2570 h 4370"/>
                <a:gd name="T48" fmla="*/ 1635 w 1638"/>
                <a:gd name="T49" fmla="*/ 1243 h 4370"/>
                <a:gd name="T50" fmla="*/ 1602 w 1638"/>
                <a:gd name="T51" fmla="*/ 780 h 4370"/>
                <a:gd name="T52" fmla="*/ 1496 w 1638"/>
                <a:gd name="T53" fmla="*/ 457 h 4370"/>
                <a:gd name="T54" fmla="*/ 1327 w 1638"/>
                <a:gd name="T55" fmla="*/ 218 h 4370"/>
                <a:gd name="T56" fmla="*/ 1107 w 1638"/>
                <a:gd name="T57" fmla="*/ 101 h 4370"/>
                <a:gd name="T58" fmla="*/ 718 w 1638"/>
                <a:gd name="T59" fmla="*/ 16 h 4370"/>
                <a:gd name="T60" fmla="*/ 573 w 1638"/>
                <a:gd name="T61" fmla="*/ 12 h 4370"/>
                <a:gd name="T62" fmla="*/ 657 w 1638"/>
                <a:gd name="T63" fmla="*/ 49 h 4370"/>
                <a:gd name="T64" fmla="*/ 1115 w 1638"/>
                <a:gd name="T65" fmla="*/ 148 h 4370"/>
                <a:gd name="T66" fmla="*/ 1363 w 1638"/>
                <a:gd name="T67" fmla="*/ 318 h 4370"/>
                <a:gd name="T68" fmla="*/ 1508 w 1638"/>
                <a:gd name="T69" fmla="*/ 600 h 4370"/>
                <a:gd name="T70" fmla="*/ 1594 w 1638"/>
                <a:gd name="T71" fmla="*/ 1044 h 4370"/>
                <a:gd name="T72" fmla="*/ 1556 w 1638"/>
                <a:gd name="T73" fmla="*/ 1705 h 4370"/>
                <a:gd name="T74" fmla="*/ 1434 w 1638"/>
                <a:gd name="T75" fmla="*/ 2792 h 4370"/>
                <a:gd name="T76" fmla="*/ 1425 w 1638"/>
                <a:gd name="T77" fmla="*/ 3121 h 4370"/>
                <a:gd name="T78" fmla="*/ 1370 w 1638"/>
                <a:gd name="T79" fmla="*/ 3561 h 4370"/>
                <a:gd name="T80" fmla="*/ 1329 w 1638"/>
                <a:gd name="T81" fmla="*/ 3807 h 4370"/>
                <a:gd name="T82" fmla="*/ 1349 w 1638"/>
                <a:gd name="T83" fmla="*/ 4190 h 4370"/>
                <a:gd name="T84" fmla="*/ 1335 w 1638"/>
                <a:gd name="T85" fmla="*/ 4279 h 4370"/>
                <a:gd name="T86" fmla="*/ 1266 w 1638"/>
                <a:gd name="T87" fmla="*/ 4232 h 4370"/>
                <a:gd name="T88" fmla="*/ 1029 w 1638"/>
                <a:gd name="T89" fmla="*/ 4126 h 4370"/>
                <a:gd name="T90" fmla="*/ 845 w 1638"/>
                <a:gd name="T91" fmla="*/ 4113 h 4370"/>
                <a:gd name="T92" fmla="*/ 689 w 1638"/>
                <a:gd name="T93" fmla="*/ 4192 h 4370"/>
                <a:gd name="T94" fmla="*/ 478 w 1638"/>
                <a:gd name="T95" fmla="*/ 4279 h 4370"/>
                <a:gd name="T96" fmla="*/ 193 w 1638"/>
                <a:gd name="T97" fmla="*/ 4327 h 4370"/>
                <a:gd name="T98" fmla="*/ 118 w 1638"/>
                <a:gd name="T99" fmla="*/ 4308 h 4370"/>
                <a:gd name="T100" fmla="*/ 99 w 1638"/>
                <a:gd name="T101" fmla="*/ 4162 h 4370"/>
                <a:gd name="T102" fmla="*/ 43 w 1638"/>
                <a:gd name="T103" fmla="*/ 3736 h 4370"/>
                <a:gd name="T104" fmla="*/ 56 w 1638"/>
                <a:gd name="T105" fmla="*/ 3540 h 4370"/>
                <a:gd name="T106" fmla="*/ 44 w 1638"/>
                <a:gd name="T107" fmla="*/ 3368 h 4370"/>
                <a:gd name="T108" fmla="*/ 72 w 1638"/>
                <a:gd name="T109" fmla="*/ 2849 h 4370"/>
                <a:gd name="T110" fmla="*/ 62 w 1638"/>
                <a:gd name="T111" fmla="*/ 2082 h 4370"/>
                <a:gd name="T112" fmla="*/ 71 w 1638"/>
                <a:gd name="T113" fmla="*/ 1751 h 4370"/>
                <a:gd name="T114" fmla="*/ 78 w 1638"/>
                <a:gd name="T115" fmla="*/ 1567 h 4370"/>
                <a:gd name="T116" fmla="*/ 52 w 1638"/>
                <a:gd name="T117" fmla="*/ 1322 h 4370"/>
                <a:gd name="T118" fmla="*/ 105 w 1638"/>
                <a:gd name="T119" fmla="*/ 992 h 4370"/>
                <a:gd name="T120" fmla="*/ 71 w 1638"/>
                <a:gd name="T121" fmla="*/ 970 h 4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8" h="4370">
                  <a:moveTo>
                    <a:pt x="65" y="980"/>
                  </a:moveTo>
                  <a:lnTo>
                    <a:pt x="65" y="980"/>
                  </a:lnTo>
                  <a:lnTo>
                    <a:pt x="46" y="1074"/>
                  </a:lnTo>
                  <a:lnTo>
                    <a:pt x="28" y="1167"/>
                  </a:lnTo>
                  <a:lnTo>
                    <a:pt x="20" y="1215"/>
                  </a:lnTo>
                  <a:lnTo>
                    <a:pt x="14" y="1261"/>
                  </a:lnTo>
                  <a:lnTo>
                    <a:pt x="10" y="1308"/>
                  </a:lnTo>
                  <a:lnTo>
                    <a:pt x="8" y="1356"/>
                  </a:lnTo>
                  <a:lnTo>
                    <a:pt x="8" y="1356"/>
                  </a:lnTo>
                  <a:lnTo>
                    <a:pt x="10" y="1387"/>
                  </a:lnTo>
                  <a:lnTo>
                    <a:pt x="11" y="1418"/>
                  </a:lnTo>
                  <a:lnTo>
                    <a:pt x="16" y="1451"/>
                  </a:lnTo>
                  <a:lnTo>
                    <a:pt x="22" y="1482"/>
                  </a:lnTo>
                  <a:lnTo>
                    <a:pt x="34" y="1544"/>
                  </a:lnTo>
                  <a:lnTo>
                    <a:pt x="38" y="1577"/>
                  </a:lnTo>
                  <a:lnTo>
                    <a:pt x="41" y="1608"/>
                  </a:lnTo>
                  <a:lnTo>
                    <a:pt x="41" y="1608"/>
                  </a:lnTo>
                  <a:lnTo>
                    <a:pt x="44" y="1639"/>
                  </a:lnTo>
                  <a:lnTo>
                    <a:pt x="44" y="1669"/>
                  </a:lnTo>
                  <a:lnTo>
                    <a:pt x="41" y="1700"/>
                  </a:lnTo>
                  <a:lnTo>
                    <a:pt x="38" y="1715"/>
                  </a:lnTo>
                  <a:lnTo>
                    <a:pt x="34" y="1730"/>
                  </a:lnTo>
                  <a:lnTo>
                    <a:pt x="34" y="1730"/>
                  </a:lnTo>
                  <a:lnTo>
                    <a:pt x="31" y="1745"/>
                  </a:lnTo>
                  <a:lnTo>
                    <a:pt x="28" y="1761"/>
                  </a:lnTo>
                  <a:lnTo>
                    <a:pt x="25" y="1791"/>
                  </a:lnTo>
                  <a:lnTo>
                    <a:pt x="25" y="1791"/>
                  </a:lnTo>
                  <a:lnTo>
                    <a:pt x="20" y="1853"/>
                  </a:lnTo>
                  <a:lnTo>
                    <a:pt x="17" y="1915"/>
                  </a:lnTo>
                  <a:lnTo>
                    <a:pt x="17" y="1979"/>
                  </a:lnTo>
                  <a:lnTo>
                    <a:pt x="17" y="2042"/>
                  </a:lnTo>
                  <a:lnTo>
                    <a:pt x="20" y="2168"/>
                  </a:lnTo>
                  <a:lnTo>
                    <a:pt x="25" y="2293"/>
                  </a:lnTo>
                  <a:lnTo>
                    <a:pt x="25" y="2293"/>
                  </a:lnTo>
                  <a:lnTo>
                    <a:pt x="29" y="2422"/>
                  </a:lnTo>
                  <a:lnTo>
                    <a:pt x="34" y="2550"/>
                  </a:lnTo>
                  <a:lnTo>
                    <a:pt x="35" y="2615"/>
                  </a:lnTo>
                  <a:lnTo>
                    <a:pt x="35" y="2679"/>
                  </a:lnTo>
                  <a:lnTo>
                    <a:pt x="35" y="2743"/>
                  </a:lnTo>
                  <a:lnTo>
                    <a:pt x="32" y="2808"/>
                  </a:lnTo>
                  <a:lnTo>
                    <a:pt x="32" y="2808"/>
                  </a:lnTo>
                  <a:lnTo>
                    <a:pt x="29" y="2876"/>
                  </a:lnTo>
                  <a:lnTo>
                    <a:pt x="25" y="2943"/>
                  </a:lnTo>
                  <a:lnTo>
                    <a:pt x="14" y="3080"/>
                  </a:lnTo>
                  <a:lnTo>
                    <a:pt x="10" y="3146"/>
                  </a:lnTo>
                  <a:lnTo>
                    <a:pt x="5" y="3215"/>
                  </a:lnTo>
                  <a:lnTo>
                    <a:pt x="3" y="3283"/>
                  </a:lnTo>
                  <a:lnTo>
                    <a:pt x="3" y="3351"/>
                  </a:lnTo>
                  <a:lnTo>
                    <a:pt x="3" y="3351"/>
                  </a:lnTo>
                  <a:lnTo>
                    <a:pt x="4" y="3387"/>
                  </a:lnTo>
                  <a:lnTo>
                    <a:pt x="5" y="3406"/>
                  </a:lnTo>
                  <a:lnTo>
                    <a:pt x="7" y="3424"/>
                  </a:lnTo>
                  <a:lnTo>
                    <a:pt x="7" y="3424"/>
                  </a:lnTo>
                  <a:lnTo>
                    <a:pt x="11" y="3442"/>
                  </a:lnTo>
                  <a:lnTo>
                    <a:pt x="13" y="3461"/>
                  </a:lnTo>
                  <a:lnTo>
                    <a:pt x="14" y="3498"/>
                  </a:lnTo>
                  <a:lnTo>
                    <a:pt x="14" y="3535"/>
                  </a:lnTo>
                  <a:lnTo>
                    <a:pt x="11" y="3573"/>
                  </a:lnTo>
                  <a:lnTo>
                    <a:pt x="11" y="3573"/>
                  </a:lnTo>
                  <a:lnTo>
                    <a:pt x="5" y="3617"/>
                  </a:lnTo>
                  <a:lnTo>
                    <a:pt x="1" y="3660"/>
                  </a:lnTo>
                  <a:lnTo>
                    <a:pt x="1" y="3682"/>
                  </a:lnTo>
                  <a:lnTo>
                    <a:pt x="0" y="3703"/>
                  </a:lnTo>
                  <a:lnTo>
                    <a:pt x="1" y="3726"/>
                  </a:lnTo>
                  <a:lnTo>
                    <a:pt x="3" y="3748"/>
                  </a:lnTo>
                  <a:lnTo>
                    <a:pt x="3" y="3748"/>
                  </a:lnTo>
                  <a:lnTo>
                    <a:pt x="10" y="3801"/>
                  </a:lnTo>
                  <a:lnTo>
                    <a:pt x="17" y="3853"/>
                  </a:lnTo>
                  <a:lnTo>
                    <a:pt x="17" y="3853"/>
                  </a:lnTo>
                  <a:lnTo>
                    <a:pt x="38" y="3997"/>
                  </a:lnTo>
                  <a:lnTo>
                    <a:pt x="47" y="4069"/>
                  </a:lnTo>
                  <a:lnTo>
                    <a:pt x="56" y="4140"/>
                  </a:lnTo>
                  <a:lnTo>
                    <a:pt x="56" y="4140"/>
                  </a:lnTo>
                  <a:lnTo>
                    <a:pt x="60" y="4196"/>
                  </a:lnTo>
                  <a:lnTo>
                    <a:pt x="63" y="4251"/>
                  </a:lnTo>
                  <a:lnTo>
                    <a:pt x="63" y="4251"/>
                  </a:lnTo>
                  <a:lnTo>
                    <a:pt x="63" y="4266"/>
                  </a:lnTo>
                  <a:lnTo>
                    <a:pt x="65" y="4281"/>
                  </a:lnTo>
                  <a:lnTo>
                    <a:pt x="68" y="4294"/>
                  </a:lnTo>
                  <a:lnTo>
                    <a:pt x="72" y="4308"/>
                  </a:lnTo>
                  <a:lnTo>
                    <a:pt x="78" y="4321"/>
                  </a:lnTo>
                  <a:lnTo>
                    <a:pt x="86" y="4333"/>
                  </a:lnTo>
                  <a:lnTo>
                    <a:pt x="95" y="4343"/>
                  </a:lnTo>
                  <a:lnTo>
                    <a:pt x="106" y="4354"/>
                  </a:lnTo>
                  <a:lnTo>
                    <a:pt x="106" y="4354"/>
                  </a:lnTo>
                  <a:lnTo>
                    <a:pt x="117" y="4358"/>
                  </a:lnTo>
                  <a:lnTo>
                    <a:pt x="127" y="4364"/>
                  </a:lnTo>
                  <a:lnTo>
                    <a:pt x="139" y="4367"/>
                  </a:lnTo>
                  <a:lnTo>
                    <a:pt x="150" y="4368"/>
                  </a:lnTo>
                  <a:lnTo>
                    <a:pt x="161" y="4370"/>
                  </a:lnTo>
                  <a:lnTo>
                    <a:pt x="172" y="4370"/>
                  </a:lnTo>
                  <a:lnTo>
                    <a:pt x="196" y="4368"/>
                  </a:lnTo>
                  <a:lnTo>
                    <a:pt x="219" y="4364"/>
                  </a:lnTo>
                  <a:lnTo>
                    <a:pt x="242" y="4360"/>
                  </a:lnTo>
                  <a:lnTo>
                    <a:pt x="288" y="4349"/>
                  </a:lnTo>
                  <a:lnTo>
                    <a:pt x="288" y="4349"/>
                  </a:lnTo>
                  <a:lnTo>
                    <a:pt x="343" y="4340"/>
                  </a:lnTo>
                  <a:lnTo>
                    <a:pt x="398" y="4331"/>
                  </a:lnTo>
                  <a:lnTo>
                    <a:pt x="509" y="4317"/>
                  </a:lnTo>
                  <a:lnTo>
                    <a:pt x="509" y="4317"/>
                  </a:lnTo>
                  <a:lnTo>
                    <a:pt x="602" y="4306"/>
                  </a:lnTo>
                  <a:lnTo>
                    <a:pt x="602" y="4306"/>
                  </a:lnTo>
                  <a:lnTo>
                    <a:pt x="622" y="4303"/>
                  </a:lnTo>
                  <a:lnTo>
                    <a:pt x="631" y="4302"/>
                  </a:lnTo>
                  <a:lnTo>
                    <a:pt x="640" y="4296"/>
                  </a:lnTo>
                  <a:lnTo>
                    <a:pt x="640" y="4296"/>
                  </a:lnTo>
                  <a:lnTo>
                    <a:pt x="653" y="4285"/>
                  </a:lnTo>
                  <a:lnTo>
                    <a:pt x="665" y="4272"/>
                  </a:lnTo>
                  <a:lnTo>
                    <a:pt x="677" y="4257"/>
                  </a:lnTo>
                  <a:lnTo>
                    <a:pt x="690" y="4245"/>
                  </a:lnTo>
                  <a:lnTo>
                    <a:pt x="690" y="4245"/>
                  </a:lnTo>
                  <a:lnTo>
                    <a:pt x="714" y="4224"/>
                  </a:lnTo>
                  <a:lnTo>
                    <a:pt x="741" y="4204"/>
                  </a:lnTo>
                  <a:lnTo>
                    <a:pt x="769" y="4187"/>
                  </a:lnTo>
                  <a:lnTo>
                    <a:pt x="797" y="4171"/>
                  </a:lnTo>
                  <a:lnTo>
                    <a:pt x="797" y="4171"/>
                  </a:lnTo>
                  <a:lnTo>
                    <a:pt x="816" y="4164"/>
                  </a:lnTo>
                  <a:lnTo>
                    <a:pt x="836" y="4158"/>
                  </a:lnTo>
                  <a:lnTo>
                    <a:pt x="855" y="4153"/>
                  </a:lnTo>
                  <a:lnTo>
                    <a:pt x="874" y="4150"/>
                  </a:lnTo>
                  <a:lnTo>
                    <a:pt x="894" y="4150"/>
                  </a:lnTo>
                  <a:lnTo>
                    <a:pt x="913" y="4149"/>
                  </a:lnTo>
                  <a:lnTo>
                    <a:pt x="934" y="4150"/>
                  </a:lnTo>
                  <a:lnTo>
                    <a:pt x="953" y="4153"/>
                  </a:lnTo>
                  <a:lnTo>
                    <a:pt x="974" y="4156"/>
                  </a:lnTo>
                  <a:lnTo>
                    <a:pt x="993" y="4161"/>
                  </a:lnTo>
                  <a:lnTo>
                    <a:pt x="1032" y="4170"/>
                  </a:lnTo>
                  <a:lnTo>
                    <a:pt x="1070" y="4183"/>
                  </a:lnTo>
                  <a:lnTo>
                    <a:pt x="1107" y="4196"/>
                  </a:lnTo>
                  <a:lnTo>
                    <a:pt x="1107" y="4196"/>
                  </a:lnTo>
                  <a:lnTo>
                    <a:pt x="1139" y="4208"/>
                  </a:lnTo>
                  <a:lnTo>
                    <a:pt x="1170" y="4223"/>
                  </a:lnTo>
                  <a:lnTo>
                    <a:pt x="1199" y="4238"/>
                  </a:lnTo>
                  <a:lnTo>
                    <a:pt x="1228" y="4256"/>
                  </a:lnTo>
                  <a:lnTo>
                    <a:pt x="1228" y="4256"/>
                  </a:lnTo>
                  <a:lnTo>
                    <a:pt x="1240" y="4265"/>
                  </a:lnTo>
                  <a:lnTo>
                    <a:pt x="1251" y="4275"/>
                  </a:lnTo>
                  <a:lnTo>
                    <a:pt x="1275" y="4296"/>
                  </a:lnTo>
                  <a:lnTo>
                    <a:pt x="1287" y="4305"/>
                  </a:lnTo>
                  <a:lnTo>
                    <a:pt x="1300" y="4314"/>
                  </a:lnTo>
                  <a:lnTo>
                    <a:pt x="1314" y="4319"/>
                  </a:lnTo>
                  <a:lnTo>
                    <a:pt x="1329" y="4322"/>
                  </a:lnTo>
                  <a:lnTo>
                    <a:pt x="1329" y="4322"/>
                  </a:lnTo>
                  <a:lnTo>
                    <a:pt x="1336" y="4322"/>
                  </a:lnTo>
                  <a:lnTo>
                    <a:pt x="1344" y="4322"/>
                  </a:lnTo>
                  <a:lnTo>
                    <a:pt x="1349" y="4321"/>
                  </a:lnTo>
                  <a:lnTo>
                    <a:pt x="1355" y="4318"/>
                  </a:lnTo>
                  <a:lnTo>
                    <a:pt x="1361" y="4315"/>
                  </a:lnTo>
                  <a:lnTo>
                    <a:pt x="1366" y="4311"/>
                  </a:lnTo>
                  <a:lnTo>
                    <a:pt x="1373" y="4300"/>
                  </a:lnTo>
                  <a:lnTo>
                    <a:pt x="1378" y="4288"/>
                  </a:lnTo>
                  <a:lnTo>
                    <a:pt x="1382" y="4276"/>
                  </a:lnTo>
                  <a:lnTo>
                    <a:pt x="1385" y="4263"/>
                  </a:lnTo>
                  <a:lnTo>
                    <a:pt x="1387" y="4250"/>
                  </a:lnTo>
                  <a:lnTo>
                    <a:pt x="1387" y="4250"/>
                  </a:lnTo>
                  <a:lnTo>
                    <a:pt x="1391" y="4210"/>
                  </a:lnTo>
                  <a:lnTo>
                    <a:pt x="1391" y="4168"/>
                  </a:lnTo>
                  <a:lnTo>
                    <a:pt x="1390" y="4128"/>
                  </a:lnTo>
                  <a:lnTo>
                    <a:pt x="1388" y="4088"/>
                  </a:lnTo>
                  <a:lnTo>
                    <a:pt x="1388" y="4088"/>
                  </a:lnTo>
                  <a:lnTo>
                    <a:pt x="1381" y="3999"/>
                  </a:lnTo>
                  <a:lnTo>
                    <a:pt x="1375" y="3911"/>
                  </a:lnTo>
                  <a:lnTo>
                    <a:pt x="1372" y="3867"/>
                  </a:lnTo>
                  <a:lnTo>
                    <a:pt x="1372" y="3822"/>
                  </a:lnTo>
                  <a:lnTo>
                    <a:pt x="1373" y="3778"/>
                  </a:lnTo>
                  <a:lnTo>
                    <a:pt x="1376" y="3733"/>
                  </a:lnTo>
                  <a:lnTo>
                    <a:pt x="1376" y="3733"/>
                  </a:lnTo>
                  <a:lnTo>
                    <a:pt x="1379" y="3711"/>
                  </a:lnTo>
                  <a:lnTo>
                    <a:pt x="1384" y="3687"/>
                  </a:lnTo>
                  <a:lnTo>
                    <a:pt x="1394" y="3641"/>
                  </a:lnTo>
                  <a:lnTo>
                    <a:pt x="1404" y="3595"/>
                  </a:lnTo>
                  <a:lnTo>
                    <a:pt x="1415" y="3549"/>
                  </a:lnTo>
                  <a:lnTo>
                    <a:pt x="1415" y="3549"/>
                  </a:lnTo>
                  <a:lnTo>
                    <a:pt x="1427" y="3482"/>
                  </a:lnTo>
                  <a:lnTo>
                    <a:pt x="1437" y="3415"/>
                  </a:lnTo>
                  <a:lnTo>
                    <a:pt x="1446" y="3348"/>
                  </a:lnTo>
                  <a:lnTo>
                    <a:pt x="1453" y="3280"/>
                  </a:lnTo>
                  <a:lnTo>
                    <a:pt x="1453" y="3280"/>
                  </a:lnTo>
                  <a:lnTo>
                    <a:pt x="1461" y="3215"/>
                  </a:lnTo>
                  <a:lnTo>
                    <a:pt x="1465" y="3148"/>
                  </a:lnTo>
                  <a:lnTo>
                    <a:pt x="1468" y="3083"/>
                  </a:lnTo>
                  <a:lnTo>
                    <a:pt x="1468" y="3048"/>
                  </a:lnTo>
                  <a:lnTo>
                    <a:pt x="1467" y="3016"/>
                  </a:lnTo>
                  <a:lnTo>
                    <a:pt x="1467" y="3016"/>
                  </a:lnTo>
                  <a:lnTo>
                    <a:pt x="1465" y="2965"/>
                  </a:lnTo>
                  <a:lnTo>
                    <a:pt x="1465" y="2940"/>
                  </a:lnTo>
                  <a:lnTo>
                    <a:pt x="1467" y="2915"/>
                  </a:lnTo>
                  <a:lnTo>
                    <a:pt x="1467" y="2915"/>
                  </a:lnTo>
                  <a:lnTo>
                    <a:pt x="1473" y="2829"/>
                  </a:lnTo>
                  <a:lnTo>
                    <a:pt x="1480" y="2743"/>
                  </a:lnTo>
                  <a:lnTo>
                    <a:pt x="1499" y="2570"/>
                  </a:lnTo>
                  <a:lnTo>
                    <a:pt x="1499" y="2570"/>
                  </a:lnTo>
                  <a:lnTo>
                    <a:pt x="1557" y="2070"/>
                  </a:lnTo>
                  <a:lnTo>
                    <a:pt x="1586" y="1819"/>
                  </a:lnTo>
                  <a:lnTo>
                    <a:pt x="1599" y="1694"/>
                  </a:lnTo>
                  <a:lnTo>
                    <a:pt x="1611" y="1569"/>
                  </a:lnTo>
                  <a:lnTo>
                    <a:pt x="1611" y="1569"/>
                  </a:lnTo>
                  <a:lnTo>
                    <a:pt x="1620" y="1461"/>
                  </a:lnTo>
                  <a:lnTo>
                    <a:pt x="1629" y="1353"/>
                  </a:lnTo>
                  <a:lnTo>
                    <a:pt x="1635" y="1243"/>
                  </a:lnTo>
                  <a:lnTo>
                    <a:pt x="1638" y="1134"/>
                  </a:lnTo>
                  <a:lnTo>
                    <a:pt x="1638" y="1134"/>
                  </a:lnTo>
                  <a:lnTo>
                    <a:pt x="1638" y="1075"/>
                  </a:lnTo>
                  <a:lnTo>
                    <a:pt x="1635" y="1016"/>
                  </a:lnTo>
                  <a:lnTo>
                    <a:pt x="1630" y="956"/>
                  </a:lnTo>
                  <a:lnTo>
                    <a:pt x="1623" y="897"/>
                  </a:lnTo>
                  <a:lnTo>
                    <a:pt x="1614" y="837"/>
                  </a:lnTo>
                  <a:lnTo>
                    <a:pt x="1602" y="780"/>
                  </a:lnTo>
                  <a:lnTo>
                    <a:pt x="1589" y="720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51" y="594"/>
                  </a:lnTo>
                  <a:lnTo>
                    <a:pt x="1540" y="560"/>
                  </a:lnTo>
                  <a:lnTo>
                    <a:pt x="1526" y="524"/>
                  </a:lnTo>
                  <a:lnTo>
                    <a:pt x="1511" y="490"/>
                  </a:lnTo>
                  <a:lnTo>
                    <a:pt x="1496" y="457"/>
                  </a:lnTo>
                  <a:lnTo>
                    <a:pt x="1480" y="423"/>
                  </a:lnTo>
                  <a:lnTo>
                    <a:pt x="1462" y="391"/>
                  </a:lnTo>
                  <a:lnTo>
                    <a:pt x="1444" y="359"/>
                  </a:lnTo>
                  <a:lnTo>
                    <a:pt x="1424" y="328"/>
                  </a:lnTo>
                  <a:lnTo>
                    <a:pt x="1401" y="298"/>
                  </a:lnTo>
                  <a:lnTo>
                    <a:pt x="1379" y="270"/>
                  </a:lnTo>
                  <a:lnTo>
                    <a:pt x="1354" y="244"/>
                  </a:lnTo>
                  <a:lnTo>
                    <a:pt x="1327" y="218"/>
                  </a:lnTo>
                  <a:lnTo>
                    <a:pt x="1299" y="196"/>
                  </a:lnTo>
                  <a:lnTo>
                    <a:pt x="1269" y="174"/>
                  </a:lnTo>
                  <a:lnTo>
                    <a:pt x="1269" y="174"/>
                  </a:lnTo>
                  <a:lnTo>
                    <a:pt x="1240" y="156"/>
                  </a:lnTo>
                  <a:lnTo>
                    <a:pt x="1208" y="140"/>
                  </a:lnTo>
                  <a:lnTo>
                    <a:pt x="1174" y="125"/>
                  </a:lnTo>
                  <a:lnTo>
                    <a:pt x="1142" y="113"/>
                  </a:lnTo>
                  <a:lnTo>
                    <a:pt x="1107" y="101"/>
                  </a:lnTo>
                  <a:lnTo>
                    <a:pt x="1072" y="92"/>
                  </a:lnTo>
                  <a:lnTo>
                    <a:pt x="1003" y="73"/>
                  </a:lnTo>
                  <a:lnTo>
                    <a:pt x="1003" y="73"/>
                  </a:lnTo>
                  <a:lnTo>
                    <a:pt x="932" y="56"/>
                  </a:lnTo>
                  <a:lnTo>
                    <a:pt x="861" y="42"/>
                  </a:lnTo>
                  <a:lnTo>
                    <a:pt x="790" y="28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654" y="7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86" y="0"/>
                  </a:lnTo>
                  <a:lnTo>
                    <a:pt x="582" y="1"/>
                  </a:lnTo>
                  <a:lnTo>
                    <a:pt x="579" y="3"/>
                  </a:lnTo>
                  <a:lnTo>
                    <a:pt x="576" y="4"/>
                  </a:lnTo>
                  <a:lnTo>
                    <a:pt x="573" y="12"/>
                  </a:lnTo>
                  <a:lnTo>
                    <a:pt x="571" y="19"/>
                  </a:lnTo>
                  <a:lnTo>
                    <a:pt x="573" y="27"/>
                  </a:lnTo>
                  <a:lnTo>
                    <a:pt x="576" y="34"/>
                  </a:lnTo>
                  <a:lnTo>
                    <a:pt x="582" y="39"/>
                  </a:lnTo>
                  <a:lnTo>
                    <a:pt x="586" y="40"/>
                  </a:lnTo>
                  <a:lnTo>
                    <a:pt x="591" y="42"/>
                  </a:lnTo>
                  <a:lnTo>
                    <a:pt x="591" y="42"/>
                  </a:lnTo>
                  <a:lnTo>
                    <a:pt x="657" y="49"/>
                  </a:lnTo>
                  <a:lnTo>
                    <a:pt x="724" y="58"/>
                  </a:lnTo>
                  <a:lnTo>
                    <a:pt x="790" y="68"/>
                  </a:lnTo>
                  <a:lnTo>
                    <a:pt x="856" y="82"/>
                  </a:lnTo>
                  <a:lnTo>
                    <a:pt x="922" y="95"/>
                  </a:lnTo>
                  <a:lnTo>
                    <a:pt x="987" y="111"/>
                  </a:lnTo>
                  <a:lnTo>
                    <a:pt x="1051" y="129"/>
                  </a:lnTo>
                  <a:lnTo>
                    <a:pt x="1115" y="148"/>
                  </a:lnTo>
                  <a:lnTo>
                    <a:pt x="1115" y="148"/>
                  </a:lnTo>
                  <a:lnTo>
                    <a:pt x="1152" y="163"/>
                  </a:lnTo>
                  <a:lnTo>
                    <a:pt x="1186" y="178"/>
                  </a:lnTo>
                  <a:lnTo>
                    <a:pt x="1220" y="194"/>
                  </a:lnTo>
                  <a:lnTo>
                    <a:pt x="1251" y="214"/>
                  </a:lnTo>
                  <a:lnTo>
                    <a:pt x="1281" y="236"/>
                  </a:lnTo>
                  <a:lnTo>
                    <a:pt x="1309" y="260"/>
                  </a:lnTo>
                  <a:lnTo>
                    <a:pt x="1338" y="288"/>
                  </a:lnTo>
                  <a:lnTo>
                    <a:pt x="1363" y="318"/>
                  </a:lnTo>
                  <a:lnTo>
                    <a:pt x="1363" y="318"/>
                  </a:lnTo>
                  <a:lnTo>
                    <a:pt x="1390" y="353"/>
                  </a:lnTo>
                  <a:lnTo>
                    <a:pt x="1415" y="392"/>
                  </a:lnTo>
                  <a:lnTo>
                    <a:pt x="1437" y="432"/>
                  </a:lnTo>
                  <a:lnTo>
                    <a:pt x="1458" y="472"/>
                  </a:lnTo>
                  <a:lnTo>
                    <a:pt x="1477" y="514"/>
                  </a:lnTo>
                  <a:lnTo>
                    <a:pt x="1493" y="557"/>
                  </a:lnTo>
                  <a:lnTo>
                    <a:pt x="1508" y="600"/>
                  </a:lnTo>
                  <a:lnTo>
                    <a:pt x="1523" y="643"/>
                  </a:lnTo>
                  <a:lnTo>
                    <a:pt x="1523" y="643"/>
                  </a:lnTo>
                  <a:lnTo>
                    <a:pt x="1543" y="708"/>
                  </a:lnTo>
                  <a:lnTo>
                    <a:pt x="1557" y="775"/>
                  </a:lnTo>
                  <a:lnTo>
                    <a:pt x="1571" y="842"/>
                  </a:lnTo>
                  <a:lnTo>
                    <a:pt x="1581" y="909"/>
                  </a:lnTo>
                  <a:lnTo>
                    <a:pt x="1589" y="976"/>
                  </a:lnTo>
                  <a:lnTo>
                    <a:pt x="1594" y="1044"/>
                  </a:lnTo>
                  <a:lnTo>
                    <a:pt x="1596" y="1111"/>
                  </a:lnTo>
                  <a:lnTo>
                    <a:pt x="1594" y="1179"/>
                  </a:lnTo>
                  <a:lnTo>
                    <a:pt x="1594" y="1179"/>
                  </a:lnTo>
                  <a:lnTo>
                    <a:pt x="1593" y="1246"/>
                  </a:lnTo>
                  <a:lnTo>
                    <a:pt x="1589" y="1311"/>
                  </a:lnTo>
                  <a:lnTo>
                    <a:pt x="1580" y="1442"/>
                  </a:lnTo>
                  <a:lnTo>
                    <a:pt x="1568" y="1574"/>
                  </a:lnTo>
                  <a:lnTo>
                    <a:pt x="1556" y="1705"/>
                  </a:lnTo>
                  <a:lnTo>
                    <a:pt x="1556" y="1705"/>
                  </a:lnTo>
                  <a:lnTo>
                    <a:pt x="1541" y="1841"/>
                  </a:lnTo>
                  <a:lnTo>
                    <a:pt x="1526" y="1976"/>
                  </a:lnTo>
                  <a:lnTo>
                    <a:pt x="1493" y="2248"/>
                  </a:lnTo>
                  <a:lnTo>
                    <a:pt x="1462" y="2520"/>
                  </a:lnTo>
                  <a:lnTo>
                    <a:pt x="1447" y="2655"/>
                  </a:lnTo>
                  <a:lnTo>
                    <a:pt x="1434" y="2792"/>
                  </a:lnTo>
                  <a:lnTo>
                    <a:pt x="1434" y="2792"/>
                  </a:lnTo>
                  <a:lnTo>
                    <a:pt x="1427" y="2869"/>
                  </a:lnTo>
                  <a:lnTo>
                    <a:pt x="1425" y="2907"/>
                  </a:lnTo>
                  <a:lnTo>
                    <a:pt x="1424" y="2947"/>
                  </a:lnTo>
                  <a:lnTo>
                    <a:pt x="1424" y="2947"/>
                  </a:lnTo>
                  <a:lnTo>
                    <a:pt x="1424" y="2991"/>
                  </a:lnTo>
                  <a:lnTo>
                    <a:pt x="1424" y="3034"/>
                  </a:lnTo>
                  <a:lnTo>
                    <a:pt x="1425" y="3077"/>
                  </a:lnTo>
                  <a:lnTo>
                    <a:pt x="1425" y="3121"/>
                  </a:lnTo>
                  <a:lnTo>
                    <a:pt x="1425" y="3121"/>
                  </a:lnTo>
                  <a:lnTo>
                    <a:pt x="1421" y="3204"/>
                  </a:lnTo>
                  <a:lnTo>
                    <a:pt x="1412" y="3286"/>
                  </a:lnTo>
                  <a:lnTo>
                    <a:pt x="1401" y="3369"/>
                  </a:lnTo>
                  <a:lnTo>
                    <a:pt x="1390" y="3451"/>
                  </a:lnTo>
                  <a:lnTo>
                    <a:pt x="1390" y="3451"/>
                  </a:lnTo>
                  <a:lnTo>
                    <a:pt x="1381" y="3506"/>
                  </a:lnTo>
                  <a:lnTo>
                    <a:pt x="1370" y="3561"/>
                  </a:lnTo>
                  <a:lnTo>
                    <a:pt x="1360" y="3614"/>
                  </a:lnTo>
                  <a:lnTo>
                    <a:pt x="1346" y="3668"/>
                  </a:lnTo>
                  <a:lnTo>
                    <a:pt x="1346" y="3668"/>
                  </a:lnTo>
                  <a:lnTo>
                    <a:pt x="1341" y="3691"/>
                  </a:lnTo>
                  <a:lnTo>
                    <a:pt x="1336" y="3714"/>
                  </a:lnTo>
                  <a:lnTo>
                    <a:pt x="1333" y="3737"/>
                  </a:lnTo>
                  <a:lnTo>
                    <a:pt x="1330" y="3760"/>
                  </a:lnTo>
                  <a:lnTo>
                    <a:pt x="1329" y="3807"/>
                  </a:lnTo>
                  <a:lnTo>
                    <a:pt x="1329" y="3855"/>
                  </a:lnTo>
                  <a:lnTo>
                    <a:pt x="1330" y="3902"/>
                  </a:lnTo>
                  <a:lnTo>
                    <a:pt x="1335" y="3950"/>
                  </a:lnTo>
                  <a:lnTo>
                    <a:pt x="1342" y="4043"/>
                  </a:lnTo>
                  <a:lnTo>
                    <a:pt x="1342" y="4043"/>
                  </a:lnTo>
                  <a:lnTo>
                    <a:pt x="1346" y="4092"/>
                  </a:lnTo>
                  <a:lnTo>
                    <a:pt x="1349" y="4141"/>
                  </a:lnTo>
                  <a:lnTo>
                    <a:pt x="1349" y="4190"/>
                  </a:lnTo>
                  <a:lnTo>
                    <a:pt x="1348" y="4216"/>
                  </a:lnTo>
                  <a:lnTo>
                    <a:pt x="1346" y="4239"/>
                  </a:lnTo>
                  <a:lnTo>
                    <a:pt x="1346" y="4239"/>
                  </a:lnTo>
                  <a:lnTo>
                    <a:pt x="1345" y="4254"/>
                  </a:lnTo>
                  <a:lnTo>
                    <a:pt x="1342" y="4269"/>
                  </a:lnTo>
                  <a:lnTo>
                    <a:pt x="1342" y="4269"/>
                  </a:lnTo>
                  <a:lnTo>
                    <a:pt x="1339" y="4275"/>
                  </a:lnTo>
                  <a:lnTo>
                    <a:pt x="1335" y="4279"/>
                  </a:lnTo>
                  <a:lnTo>
                    <a:pt x="1330" y="4281"/>
                  </a:lnTo>
                  <a:lnTo>
                    <a:pt x="1326" y="4279"/>
                  </a:lnTo>
                  <a:lnTo>
                    <a:pt x="1320" y="4276"/>
                  </a:lnTo>
                  <a:lnTo>
                    <a:pt x="1315" y="4273"/>
                  </a:lnTo>
                  <a:lnTo>
                    <a:pt x="1305" y="4265"/>
                  </a:lnTo>
                  <a:lnTo>
                    <a:pt x="1305" y="4265"/>
                  </a:lnTo>
                  <a:lnTo>
                    <a:pt x="1280" y="4244"/>
                  </a:lnTo>
                  <a:lnTo>
                    <a:pt x="1266" y="4232"/>
                  </a:lnTo>
                  <a:lnTo>
                    <a:pt x="1253" y="4223"/>
                  </a:lnTo>
                  <a:lnTo>
                    <a:pt x="1253" y="4223"/>
                  </a:lnTo>
                  <a:lnTo>
                    <a:pt x="1220" y="4201"/>
                  </a:lnTo>
                  <a:lnTo>
                    <a:pt x="1183" y="4181"/>
                  </a:lnTo>
                  <a:lnTo>
                    <a:pt x="1146" y="4165"/>
                  </a:lnTo>
                  <a:lnTo>
                    <a:pt x="1107" y="4150"/>
                  </a:lnTo>
                  <a:lnTo>
                    <a:pt x="1069" y="4137"/>
                  </a:lnTo>
                  <a:lnTo>
                    <a:pt x="1029" y="4126"/>
                  </a:lnTo>
                  <a:lnTo>
                    <a:pt x="989" y="4118"/>
                  </a:lnTo>
                  <a:lnTo>
                    <a:pt x="950" y="4112"/>
                  </a:lnTo>
                  <a:lnTo>
                    <a:pt x="950" y="4112"/>
                  </a:lnTo>
                  <a:lnTo>
                    <a:pt x="928" y="4109"/>
                  </a:lnTo>
                  <a:lnTo>
                    <a:pt x="907" y="4109"/>
                  </a:lnTo>
                  <a:lnTo>
                    <a:pt x="886" y="4109"/>
                  </a:lnTo>
                  <a:lnTo>
                    <a:pt x="865" y="4110"/>
                  </a:lnTo>
                  <a:lnTo>
                    <a:pt x="845" y="4113"/>
                  </a:lnTo>
                  <a:lnTo>
                    <a:pt x="824" y="4118"/>
                  </a:lnTo>
                  <a:lnTo>
                    <a:pt x="803" y="4125"/>
                  </a:lnTo>
                  <a:lnTo>
                    <a:pt x="784" y="4132"/>
                  </a:lnTo>
                  <a:lnTo>
                    <a:pt x="784" y="4132"/>
                  </a:lnTo>
                  <a:lnTo>
                    <a:pt x="766" y="4140"/>
                  </a:lnTo>
                  <a:lnTo>
                    <a:pt x="749" y="4149"/>
                  </a:lnTo>
                  <a:lnTo>
                    <a:pt x="718" y="4170"/>
                  </a:lnTo>
                  <a:lnTo>
                    <a:pt x="689" y="4192"/>
                  </a:lnTo>
                  <a:lnTo>
                    <a:pt x="660" y="4216"/>
                  </a:lnTo>
                  <a:lnTo>
                    <a:pt x="660" y="4216"/>
                  </a:lnTo>
                  <a:lnTo>
                    <a:pt x="634" y="4241"/>
                  </a:lnTo>
                  <a:lnTo>
                    <a:pt x="610" y="4268"/>
                  </a:lnTo>
                  <a:lnTo>
                    <a:pt x="610" y="4268"/>
                  </a:lnTo>
                  <a:lnTo>
                    <a:pt x="625" y="4262"/>
                  </a:lnTo>
                  <a:lnTo>
                    <a:pt x="625" y="4262"/>
                  </a:lnTo>
                  <a:lnTo>
                    <a:pt x="478" y="4279"/>
                  </a:lnTo>
                  <a:lnTo>
                    <a:pt x="405" y="4290"/>
                  </a:lnTo>
                  <a:lnTo>
                    <a:pt x="332" y="4300"/>
                  </a:lnTo>
                  <a:lnTo>
                    <a:pt x="332" y="4300"/>
                  </a:lnTo>
                  <a:lnTo>
                    <a:pt x="298" y="4306"/>
                  </a:lnTo>
                  <a:lnTo>
                    <a:pt x="262" y="4314"/>
                  </a:lnTo>
                  <a:lnTo>
                    <a:pt x="228" y="4321"/>
                  </a:lnTo>
                  <a:lnTo>
                    <a:pt x="193" y="4327"/>
                  </a:lnTo>
                  <a:lnTo>
                    <a:pt x="193" y="4327"/>
                  </a:lnTo>
                  <a:lnTo>
                    <a:pt x="173" y="4328"/>
                  </a:lnTo>
                  <a:lnTo>
                    <a:pt x="163" y="4328"/>
                  </a:lnTo>
                  <a:lnTo>
                    <a:pt x="152" y="4327"/>
                  </a:lnTo>
                  <a:lnTo>
                    <a:pt x="142" y="4324"/>
                  </a:lnTo>
                  <a:lnTo>
                    <a:pt x="133" y="4321"/>
                  </a:lnTo>
                  <a:lnTo>
                    <a:pt x="126" y="4315"/>
                  </a:lnTo>
                  <a:lnTo>
                    <a:pt x="118" y="4308"/>
                  </a:lnTo>
                  <a:lnTo>
                    <a:pt x="118" y="4308"/>
                  </a:lnTo>
                  <a:lnTo>
                    <a:pt x="112" y="4299"/>
                  </a:lnTo>
                  <a:lnTo>
                    <a:pt x="108" y="4287"/>
                  </a:lnTo>
                  <a:lnTo>
                    <a:pt x="106" y="4276"/>
                  </a:lnTo>
                  <a:lnTo>
                    <a:pt x="105" y="4265"/>
                  </a:lnTo>
                  <a:lnTo>
                    <a:pt x="103" y="4239"/>
                  </a:lnTo>
                  <a:lnTo>
                    <a:pt x="103" y="4217"/>
                  </a:lnTo>
                  <a:lnTo>
                    <a:pt x="103" y="4217"/>
                  </a:lnTo>
                  <a:lnTo>
                    <a:pt x="99" y="4162"/>
                  </a:lnTo>
                  <a:lnTo>
                    <a:pt x="95" y="4109"/>
                  </a:lnTo>
                  <a:lnTo>
                    <a:pt x="89" y="4055"/>
                  </a:lnTo>
                  <a:lnTo>
                    <a:pt x="81" y="4000"/>
                  </a:lnTo>
                  <a:lnTo>
                    <a:pt x="65" y="3893"/>
                  </a:lnTo>
                  <a:lnTo>
                    <a:pt x="50" y="3786"/>
                  </a:lnTo>
                  <a:lnTo>
                    <a:pt x="50" y="3786"/>
                  </a:lnTo>
                  <a:lnTo>
                    <a:pt x="46" y="3761"/>
                  </a:lnTo>
                  <a:lnTo>
                    <a:pt x="43" y="3736"/>
                  </a:lnTo>
                  <a:lnTo>
                    <a:pt x="41" y="3709"/>
                  </a:lnTo>
                  <a:lnTo>
                    <a:pt x="43" y="3684"/>
                  </a:lnTo>
                  <a:lnTo>
                    <a:pt x="43" y="3684"/>
                  </a:lnTo>
                  <a:lnTo>
                    <a:pt x="44" y="3648"/>
                  </a:lnTo>
                  <a:lnTo>
                    <a:pt x="49" y="3611"/>
                  </a:lnTo>
                  <a:lnTo>
                    <a:pt x="53" y="3576"/>
                  </a:lnTo>
                  <a:lnTo>
                    <a:pt x="56" y="3540"/>
                  </a:lnTo>
                  <a:lnTo>
                    <a:pt x="56" y="3540"/>
                  </a:lnTo>
                  <a:lnTo>
                    <a:pt x="57" y="3509"/>
                  </a:lnTo>
                  <a:lnTo>
                    <a:pt x="57" y="3478"/>
                  </a:lnTo>
                  <a:lnTo>
                    <a:pt x="54" y="3448"/>
                  </a:lnTo>
                  <a:lnTo>
                    <a:pt x="49" y="3418"/>
                  </a:lnTo>
                  <a:lnTo>
                    <a:pt x="49" y="3418"/>
                  </a:lnTo>
                  <a:lnTo>
                    <a:pt x="46" y="3393"/>
                  </a:lnTo>
                  <a:lnTo>
                    <a:pt x="44" y="3368"/>
                  </a:lnTo>
                  <a:lnTo>
                    <a:pt x="44" y="3368"/>
                  </a:lnTo>
                  <a:lnTo>
                    <a:pt x="44" y="3316"/>
                  </a:lnTo>
                  <a:lnTo>
                    <a:pt x="46" y="3265"/>
                  </a:lnTo>
                  <a:lnTo>
                    <a:pt x="47" y="3213"/>
                  </a:lnTo>
                  <a:lnTo>
                    <a:pt x="50" y="3161"/>
                  </a:lnTo>
                  <a:lnTo>
                    <a:pt x="59" y="3059"/>
                  </a:lnTo>
                  <a:lnTo>
                    <a:pt x="66" y="2956"/>
                  </a:lnTo>
                  <a:lnTo>
                    <a:pt x="66" y="2956"/>
                  </a:lnTo>
                  <a:lnTo>
                    <a:pt x="72" y="2849"/>
                  </a:lnTo>
                  <a:lnTo>
                    <a:pt x="75" y="2743"/>
                  </a:lnTo>
                  <a:lnTo>
                    <a:pt x="77" y="2636"/>
                  </a:lnTo>
                  <a:lnTo>
                    <a:pt x="77" y="2582"/>
                  </a:lnTo>
                  <a:lnTo>
                    <a:pt x="75" y="2529"/>
                  </a:lnTo>
                  <a:lnTo>
                    <a:pt x="75" y="2529"/>
                  </a:lnTo>
                  <a:lnTo>
                    <a:pt x="66" y="2306"/>
                  </a:lnTo>
                  <a:lnTo>
                    <a:pt x="63" y="2193"/>
                  </a:lnTo>
                  <a:lnTo>
                    <a:pt x="62" y="2082"/>
                  </a:lnTo>
                  <a:lnTo>
                    <a:pt x="62" y="2082"/>
                  </a:lnTo>
                  <a:lnTo>
                    <a:pt x="60" y="1979"/>
                  </a:lnTo>
                  <a:lnTo>
                    <a:pt x="62" y="1877"/>
                  </a:lnTo>
                  <a:lnTo>
                    <a:pt x="62" y="1877"/>
                  </a:lnTo>
                  <a:lnTo>
                    <a:pt x="63" y="1813"/>
                  </a:lnTo>
                  <a:lnTo>
                    <a:pt x="66" y="1780"/>
                  </a:lnTo>
                  <a:lnTo>
                    <a:pt x="68" y="1765"/>
                  </a:lnTo>
                  <a:lnTo>
                    <a:pt x="71" y="1751"/>
                  </a:lnTo>
                  <a:lnTo>
                    <a:pt x="71" y="1751"/>
                  </a:lnTo>
                  <a:lnTo>
                    <a:pt x="77" y="1727"/>
                  </a:lnTo>
                  <a:lnTo>
                    <a:pt x="80" y="1705"/>
                  </a:lnTo>
                  <a:lnTo>
                    <a:pt x="83" y="1681"/>
                  </a:lnTo>
                  <a:lnTo>
                    <a:pt x="84" y="1659"/>
                  </a:lnTo>
                  <a:lnTo>
                    <a:pt x="84" y="1636"/>
                  </a:lnTo>
                  <a:lnTo>
                    <a:pt x="83" y="1614"/>
                  </a:lnTo>
                  <a:lnTo>
                    <a:pt x="78" y="1567"/>
                  </a:lnTo>
                  <a:lnTo>
                    <a:pt x="78" y="1567"/>
                  </a:lnTo>
                  <a:lnTo>
                    <a:pt x="71" y="1516"/>
                  </a:lnTo>
                  <a:lnTo>
                    <a:pt x="62" y="1466"/>
                  </a:lnTo>
                  <a:lnTo>
                    <a:pt x="53" y="1415"/>
                  </a:lnTo>
                  <a:lnTo>
                    <a:pt x="52" y="1390"/>
                  </a:lnTo>
                  <a:lnTo>
                    <a:pt x="50" y="1365"/>
                  </a:lnTo>
                  <a:lnTo>
                    <a:pt x="50" y="1365"/>
                  </a:lnTo>
                  <a:lnTo>
                    <a:pt x="52" y="1322"/>
                  </a:lnTo>
                  <a:lnTo>
                    <a:pt x="54" y="1278"/>
                  </a:lnTo>
                  <a:lnTo>
                    <a:pt x="59" y="1234"/>
                  </a:lnTo>
                  <a:lnTo>
                    <a:pt x="66" y="1191"/>
                  </a:lnTo>
                  <a:lnTo>
                    <a:pt x="81" y="1105"/>
                  </a:lnTo>
                  <a:lnTo>
                    <a:pt x="99" y="1020"/>
                  </a:lnTo>
                  <a:lnTo>
                    <a:pt x="99" y="1020"/>
                  </a:lnTo>
                  <a:lnTo>
                    <a:pt x="105" y="992"/>
                  </a:lnTo>
                  <a:lnTo>
                    <a:pt x="105" y="992"/>
                  </a:lnTo>
                  <a:lnTo>
                    <a:pt x="105" y="987"/>
                  </a:lnTo>
                  <a:lnTo>
                    <a:pt x="105" y="983"/>
                  </a:lnTo>
                  <a:lnTo>
                    <a:pt x="101" y="976"/>
                  </a:lnTo>
                  <a:lnTo>
                    <a:pt x="96" y="970"/>
                  </a:lnTo>
                  <a:lnTo>
                    <a:pt x="89" y="967"/>
                  </a:lnTo>
                  <a:lnTo>
                    <a:pt x="81" y="965"/>
                  </a:lnTo>
                  <a:lnTo>
                    <a:pt x="74" y="968"/>
                  </a:lnTo>
                  <a:lnTo>
                    <a:pt x="71" y="970"/>
                  </a:lnTo>
                  <a:lnTo>
                    <a:pt x="68" y="973"/>
                  </a:lnTo>
                  <a:lnTo>
                    <a:pt x="65" y="976"/>
                  </a:lnTo>
                  <a:lnTo>
                    <a:pt x="65" y="980"/>
                  </a:lnTo>
                  <a:lnTo>
                    <a:pt x="65" y="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53">
              <a:extLst>
                <a:ext uri="{FF2B5EF4-FFF2-40B4-BE49-F238E27FC236}">
                  <a16:creationId xmlns:a16="http://schemas.microsoft.com/office/drawing/2014/main" id="{92CA06A5-4221-E7F8-89BE-B595A610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880"/>
              <a:ext cx="553" cy="44"/>
            </a:xfrm>
            <a:custGeom>
              <a:avLst/>
              <a:gdLst>
                <a:gd name="T0" fmla="*/ 32 w 1659"/>
                <a:gd name="T1" fmla="*/ 127 h 133"/>
                <a:gd name="T2" fmla="*/ 101 w 1659"/>
                <a:gd name="T3" fmla="*/ 98 h 133"/>
                <a:gd name="T4" fmla="*/ 173 w 1659"/>
                <a:gd name="T5" fmla="*/ 78 h 133"/>
                <a:gd name="T6" fmla="*/ 248 w 1659"/>
                <a:gd name="T7" fmla="*/ 61 h 133"/>
                <a:gd name="T8" fmla="*/ 324 w 1659"/>
                <a:gd name="T9" fmla="*/ 51 h 133"/>
                <a:gd name="T10" fmla="*/ 401 w 1659"/>
                <a:gd name="T11" fmla="*/ 45 h 133"/>
                <a:gd name="T12" fmla="*/ 479 w 1659"/>
                <a:gd name="T13" fmla="*/ 44 h 133"/>
                <a:gd name="T14" fmla="*/ 630 w 1659"/>
                <a:gd name="T15" fmla="*/ 51 h 133"/>
                <a:gd name="T16" fmla="*/ 724 w 1659"/>
                <a:gd name="T17" fmla="*/ 60 h 133"/>
                <a:gd name="T18" fmla="*/ 1004 w 1659"/>
                <a:gd name="T19" fmla="*/ 94 h 133"/>
                <a:gd name="T20" fmla="*/ 1160 w 1659"/>
                <a:gd name="T21" fmla="*/ 115 h 133"/>
                <a:gd name="T22" fmla="*/ 1278 w 1659"/>
                <a:gd name="T23" fmla="*/ 127 h 133"/>
                <a:gd name="T24" fmla="*/ 1318 w 1659"/>
                <a:gd name="T25" fmla="*/ 128 h 133"/>
                <a:gd name="T26" fmla="*/ 1478 w 1659"/>
                <a:gd name="T27" fmla="*/ 133 h 133"/>
                <a:gd name="T28" fmla="*/ 1640 w 1659"/>
                <a:gd name="T29" fmla="*/ 130 h 133"/>
                <a:gd name="T30" fmla="*/ 1644 w 1659"/>
                <a:gd name="T31" fmla="*/ 128 h 133"/>
                <a:gd name="T32" fmla="*/ 1655 w 1659"/>
                <a:gd name="T33" fmla="*/ 122 h 133"/>
                <a:gd name="T34" fmla="*/ 1659 w 1659"/>
                <a:gd name="T35" fmla="*/ 109 h 133"/>
                <a:gd name="T36" fmla="*/ 1655 w 1659"/>
                <a:gd name="T37" fmla="*/ 94 h 133"/>
                <a:gd name="T38" fmla="*/ 1649 w 1659"/>
                <a:gd name="T39" fmla="*/ 90 h 133"/>
                <a:gd name="T40" fmla="*/ 1640 w 1659"/>
                <a:gd name="T41" fmla="*/ 88 h 133"/>
                <a:gd name="T42" fmla="*/ 1564 w 1659"/>
                <a:gd name="T43" fmla="*/ 90 h 133"/>
                <a:gd name="T44" fmla="*/ 1337 w 1659"/>
                <a:gd name="T45" fmla="*/ 88 h 133"/>
                <a:gd name="T46" fmla="*/ 1298 w 1659"/>
                <a:gd name="T47" fmla="*/ 87 h 133"/>
                <a:gd name="T48" fmla="*/ 1185 w 1659"/>
                <a:gd name="T49" fmla="*/ 76 h 133"/>
                <a:gd name="T50" fmla="*/ 1034 w 1659"/>
                <a:gd name="T51" fmla="*/ 57 h 133"/>
                <a:gd name="T52" fmla="*/ 844 w 1659"/>
                <a:gd name="T53" fmla="*/ 33 h 133"/>
                <a:gd name="T54" fmla="*/ 654 w 1659"/>
                <a:gd name="T55" fmla="*/ 11 h 133"/>
                <a:gd name="T56" fmla="*/ 568 w 1659"/>
                <a:gd name="T57" fmla="*/ 5 h 133"/>
                <a:gd name="T58" fmla="*/ 483 w 1659"/>
                <a:gd name="T59" fmla="*/ 0 h 133"/>
                <a:gd name="T60" fmla="*/ 398 w 1659"/>
                <a:gd name="T61" fmla="*/ 3 h 133"/>
                <a:gd name="T62" fmla="*/ 312 w 1659"/>
                <a:gd name="T63" fmla="*/ 11 h 133"/>
                <a:gd name="T64" fmla="*/ 274 w 1659"/>
                <a:gd name="T65" fmla="*/ 17 h 133"/>
                <a:gd name="T66" fmla="*/ 196 w 1659"/>
                <a:gd name="T67" fmla="*/ 30 h 133"/>
                <a:gd name="T68" fmla="*/ 121 w 1659"/>
                <a:gd name="T69" fmla="*/ 49 h 133"/>
                <a:gd name="T70" fmla="*/ 46 w 1659"/>
                <a:gd name="T71" fmla="*/ 76 h 133"/>
                <a:gd name="T72" fmla="*/ 11 w 1659"/>
                <a:gd name="T73" fmla="*/ 91 h 133"/>
                <a:gd name="T74" fmla="*/ 3 w 1659"/>
                <a:gd name="T75" fmla="*/ 96 h 133"/>
                <a:gd name="T76" fmla="*/ 0 w 1659"/>
                <a:gd name="T77" fmla="*/ 103 h 133"/>
                <a:gd name="T78" fmla="*/ 2 w 1659"/>
                <a:gd name="T79" fmla="*/ 116 h 133"/>
                <a:gd name="T80" fmla="*/ 14 w 1659"/>
                <a:gd name="T81" fmla="*/ 127 h 133"/>
                <a:gd name="T82" fmla="*/ 27 w 1659"/>
                <a:gd name="T83" fmla="*/ 128 h 133"/>
                <a:gd name="T84" fmla="*/ 32 w 1659"/>
                <a:gd name="T85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59" h="133">
                  <a:moveTo>
                    <a:pt x="32" y="127"/>
                  </a:moveTo>
                  <a:lnTo>
                    <a:pt x="32" y="127"/>
                  </a:lnTo>
                  <a:lnTo>
                    <a:pt x="66" y="112"/>
                  </a:lnTo>
                  <a:lnTo>
                    <a:pt x="101" y="98"/>
                  </a:lnTo>
                  <a:lnTo>
                    <a:pt x="137" y="87"/>
                  </a:lnTo>
                  <a:lnTo>
                    <a:pt x="173" y="78"/>
                  </a:lnTo>
                  <a:lnTo>
                    <a:pt x="210" y="69"/>
                  </a:lnTo>
                  <a:lnTo>
                    <a:pt x="248" y="61"/>
                  </a:lnTo>
                  <a:lnTo>
                    <a:pt x="286" y="55"/>
                  </a:lnTo>
                  <a:lnTo>
                    <a:pt x="324" y="51"/>
                  </a:lnTo>
                  <a:lnTo>
                    <a:pt x="363" y="48"/>
                  </a:lnTo>
                  <a:lnTo>
                    <a:pt x="401" y="45"/>
                  </a:lnTo>
                  <a:lnTo>
                    <a:pt x="440" y="44"/>
                  </a:lnTo>
                  <a:lnTo>
                    <a:pt x="479" y="44"/>
                  </a:lnTo>
                  <a:lnTo>
                    <a:pt x="554" y="45"/>
                  </a:lnTo>
                  <a:lnTo>
                    <a:pt x="630" y="51"/>
                  </a:lnTo>
                  <a:lnTo>
                    <a:pt x="630" y="51"/>
                  </a:lnTo>
                  <a:lnTo>
                    <a:pt x="724" y="60"/>
                  </a:lnTo>
                  <a:lnTo>
                    <a:pt x="817" y="70"/>
                  </a:lnTo>
                  <a:lnTo>
                    <a:pt x="1004" y="94"/>
                  </a:lnTo>
                  <a:lnTo>
                    <a:pt x="1004" y="94"/>
                  </a:lnTo>
                  <a:lnTo>
                    <a:pt x="1160" y="115"/>
                  </a:lnTo>
                  <a:lnTo>
                    <a:pt x="1239" y="124"/>
                  </a:lnTo>
                  <a:lnTo>
                    <a:pt x="1278" y="127"/>
                  </a:lnTo>
                  <a:lnTo>
                    <a:pt x="1318" y="128"/>
                  </a:lnTo>
                  <a:lnTo>
                    <a:pt x="1318" y="128"/>
                  </a:lnTo>
                  <a:lnTo>
                    <a:pt x="1398" y="131"/>
                  </a:lnTo>
                  <a:lnTo>
                    <a:pt x="1478" y="133"/>
                  </a:lnTo>
                  <a:lnTo>
                    <a:pt x="1560" y="131"/>
                  </a:lnTo>
                  <a:lnTo>
                    <a:pt x="1640" y="130"/>
                  </a:lnTo>
                  <a:lnTo>
                    <a:pt x="1640" y="130"/>
                  </a:lnTo>
                  <a:lnTo>
                    <a:pt x="1644" y="128"/>
                  </a:lnTo>
                  <a:lnTo>
                    <a:pt x="1649" y="128"/>
                  </a:lnTo>
                  <a:lnTo>
                    <a:pt x="1655" y="122"/>
                  </a:lnTo>
                  <a:lnTo>
                    <a:pt x="1658" y="116"/>
                  </a:lnTo>
                  <a:lnTo>
                    <a:pt x="1659" y="109"/>
                  </a:lnTo>
                  <a:lnTo>
                    <a:pt x="1658" y="100"/>
                  </a:lnTo>
                  <a:lnTo>
                    <a:pt x="1655" y="94"/>
                  </a:lnTo>
                  <a:lnTo>
                    <a:pt x="1652" y="91"/>
                  </a:lnTo>
                  <a:lnTo>
                    <a:pt x="1649" y="90"/>
                  </a:lnTo>
                  <a:lnTo>
                    <a:pt x="1644" y="88"/>
                  </a:lnTo>
                  <a:lnTo>
                    <a:pt x="1640" y="88"/>
                  </a:lnTo>
                  <a:lnTo>
                    <a:pt x="1640" y="88"/>
                  </a:lnTo>
                  <a:lnTo>
                    <a:pt x="1564" y="90"/>
                  </a:lnTo>
                  <a:lnTo>
                    <a:pt x="1488" y="90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298" y="87"/>
                  </a:lnTo>
                  <a:lnTo>
                    <a:pt x="1261" y="84"/>
                  </a:lnTo>
                  <a:lnTo>
                    <a:pt x="1185" y="76"/>
                  </a:lnTo>
                  <a:lnTo>
                    <a:pt x="1110" y="67"/>
                  </a:lnTo>
                  <a:lnTo>
                    <a:pt x="1034" y="57"/>
                  </a:lnTo>
                  <a:lnTo>
                    <a:pt x="1034" y="57"/>
                  </a:lnTo>
                  <a:lnTo>
                    <a:pt x="844" y="33"/>
                  </a:lnTo>
                  <a:lnTo>
                    <a:pt x="749" y="2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568" y="5"/>
                  </a:lnTo>
                  <a:lnTo>
                    <a:pt x="526" y="2"/>
                  </a:lnTo>
                  <a:lnTo>
                    <a:pt x="483" y="0"/>
                  </a:lnTo>
                  <a:lnTo>
                    <a:pt x="440" y="2"/>
                  </a:lnTo>
                  <a:lnTo>
                    <a:pt x="398" y="3"/>
                  </a:lnTo>
                  <a:lnTo>
                    <a:pt x="355" y="6"/>
                  </a:lnTo>
                  <a:lnTo>
                    <a:pt x="312" y="11"/>
                  </a:lnTo>
                  <a:lnTo>
                    <a:pt x="312" y="11"/>
                  </a:lnTo>
                  <a:lnTo>
                    <a:pt x="274" y="17"/>
                  </a:lnTo>
                  <a:lnTo>
                    <a:pt x="235" y="23"/>
                  </a:lnTo>
                  <a:lnTo>
                    <a:pt x="196" y="30"/>
                  </a:lnTo>
                  <a:lnTo>
                    <a:pt x="158" y="39"/>
                  </a:lnTo>
                  <a:lnTo>
                    <a:pt x="121" y="49"/>
                  </a:lnTo>
                  <a:lnTo>
                    <a:pt x="84" y="61"/>
                  </a:lnTo>
                  <a:lnTo>
                    <a:pt x="46" y="76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93"/>
                  </a:lnTo>
                  <a:lnTo>
                    <a:pt x="3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8" y="124"/>
                  </a:lnTo>
                  <a:lnTo>
                    <a:pt x="14" y="127"/>
                  </a:lnTo>
                  <a:lnTo>
                    <a:pt x="23" y="128"/>
                  </a:lnTo>
                  <a:lnTo>
                    <a:pt x="27" y="128"/>
                  </a:lnTo>
                  <a:lnTo>
                    <a:pt x="32" y="127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55">
              <a:extLst>
                <a:ext uri="{FF2B5EF4-FFF2-40B4-BE49-F238E27FC236}">
                  <a16:creationId xmlns:a16="http://schemas.microsoft.com/office/drawing/2014/main" id="{34AF8AC3-CBFF-A782-A571-9FD6318E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843"/>
              <a:ext cx="520" cy="477"/>
            </a:xfrm>
            <a:custGeom>
              <a:avLst/>
              <a:gdLst>
                <a:gd name="T0" fmla="*/ 356 w 1560"/>
                <a:gd name="T1" fmla="*/ 276 h 1431"/>
                <a:gd name="T2" fmla="*/ 161 w 1560"/>
                <a:gd name="T3" fmla="*/ 625 h 1431"/>
                <a:gd name="T4" fmla="*/ 38 w 1560"/>
                <a:gd name="T5" fmla="*/ 870 h 1431"/>
                <a:gd name="T6" fmla="*/ 10 w 1560"/>
                <a:gd name="T7" fmla="*/ 947 h 1431"/>
                <a:gd name="T8" fmla="*/ 0 w 1560"/>
                <a:gd name="T9" fmla="*/ 1036 h 1431"/>
                <a:gd name="T10" fmla="*/ 10 w 1560"/>
                <a:gd name="T11" fmla="*/ 1164 h 1431"/>
                <a:gd name="T12" fmla="*/ 32 w 1560"/>
                <a:gd name="T13" fmla="*/ 1223 h 1431"/>
                <a:gd name="T14" fmla="*/ 52 w 1560"/>
                <a:gd name="T15" fmla="*/ 1251 h 1431"/>
                <a:gd name="T16" fmla="*/ 114 w 1560"/>
                <a:gd name="T17" fmla="*/ 1294 h 1431"/>
                <a:gd name="T18" fmla="*/ 234 w 1560"/>
                <a:gd name="T19" fmla="*/ 1336 h 1431"/>
                <a:gd name="T20" fmla="*/ 408 w 1560"/>
                <a:gd name="T21" fmla="*/ 1383 h 1431"/>
                <a:gd name="T22" fmla="*/ 647 w 1560"/>
                <a:gd name="T23" fmla="*/ 1425 h 1431"/>
                <a:gd name="T24" fmla="*/ 785 w 1560"/>
                <a:gd name="T25" fmla="*/ 1431 h 1431"/>
                <a:gd name="T26" fmla="*/ 923 w 1560"/>
                <a:gd name="T27" fmla="*/ 1416 h 1431"/>
                <a:gd name="T28" fmla="*/ 1036 w 1560"/>
                <a:gd name="T29" fmla="*/ 1388 h 1431"/>
                <a:gd name="T30" fmla="*/ 1188 w 1560"/>
                <a:gd name="T31" fmla="*/ 1330 h 1431"/>
                <a:gd name="T32" fmla="*/ 1283 w 1560"/>
                <a:gd name="T33" fmla="*/ 1281 h 1431"/>
                <a:gd name="T34" fmla="*/ 1364 w 1560"/>
                <a:gd name="T35" fmla="*/ 1219 h 1431"/>
                <a:gd name="T36" fmla="*/ 1409 w 1560"/>
                <a:gd name="T37" fmla="*/ 1156 h 1431"/>
                <a:gd name="T38" fmla="*/ 1482 w 1560"/>
                <a:gd name="T39" fmla="*/ 963 h 1431"/>
                <a:gd name="T40" fmla="*/ 1548 w 1560"/>
                <a:gd name="T41" fmla="*/ 742 h 1431"/>
                <a:gd name="T42" fmla="*/ 1560 w 1560"/>
                <a:gd name="T43" fmla="*/ 637 h 1431"/>
                <a:gd name="T44" fmla="*/ 1551 w 1560"/>
                <a:gd name="T45" fmla="*/ 457 h 1431"/>
                <a:gd name="T46" fmla="*/ 1537 w 1560"/>
                <a:gd name="T47" fmla="*/ 68 h 1431"/>
                <a:gd name="T48" fmla="*/ 1523 w 1560"/>
                <a:gd name="T49" fmla="*/ 49 h 1431"/>
                <a:gd name="T50" fmla="*/ 1498 w 1560"/>
                <a:gd name="T51" fmla="*/ 56 h 1431"/>
                <a:gd name="T52" fmla="*/ 1495 w 1560"/>
                <a:gd name="T53" fmla="*/ 68 h 1431"/>
                <a:gd name="T54" fmla="*/ 1517 w 1560"/>
                <a:gd name="T55" fmla="*/ 671 h 1431"/>
                <a:gd name="T56" fmla="*/ 1507 w 1560"/>
                <a:gd name="T57" fmla="*/ 739 h 1431"/>
                <a:gd name="T58" fmla="*/ 1471 w 1560"/>
                <a:gd name="T59" fmla="*/ 861 h 1431"/>
                <a:gd name="T60" fmla="*/ 1401 w 1560"/>
                <a:gd name="T61" fmla="*/ 1069 h 1431"/>
                <a:gd name="T62" fmla="*/ 1355 w 1560"/>
                <a:gd name="T63" fmla="*/ 1165 h 1431"/>
                <a:gd name="T64" fmla="*/ 1295 w 1560"/>
                <a:gd name="T65" fmla="*/ 1223 h 1431"/>
                <a:gd name="T66" fmla="*/ 1183 w 1560"/>
                <a:gd name="T67" fmla="*/ 1287 h 1431"/>
                <a:gd name="T68" fmla="*/ 1088 w 1560"/>
                <a:gd name="T69" fmla="*/ 1327 h 1431"/>
                <a:gd name="T70" fmla="*/ 940 w 1560"/>
                <a:gd name="T71" fmla="*/ 1372 h 1431"/>
                <a:gd name="T72" fmla="*/ 825 w 1560"/>
                <a:gd name="T73" fmla="*/ 1388 h 1431"/>
                <a:gd name="T74" fmla="*/ 687 w 1560"/>
                <a:gd name="T75" fmla="*/ 1386 h 1431"/>
                <a:gd name="T76" fmla="*/ 551 w 1560"/>
                <a:gd name="T77" fmla="*/ 1369 h 1431"/>
                <a:gd name="T78" fmla="*/ 295 w 1560"/>
                <a:gd name="T79" fmla="*/ 1311 h 1431"/>
                <a:gd name="T80" fmla="*/ 167 w 1560"/>
                <a:gd name="T81" fmla="*/ 1272 h 1431"/>
                <a:gd name="T82" fmla="*/ 101 w 1560"/>
                <a:gd name="T83" fmla="*/ 1241 h 1431"/>
                <a:gd name="T84" fmla="*/ 65 w 1560"/>
                <a:gd name="T85" fmla="*/ 1196 h 1431"/>
                <a:gd name="T86" fmla="*/ 47 w 1560"/>
                <a:gd name="T87" fmla="*/ 1141 h 1431"/>
                <a:gd name="T88" fmla="*/ 41 w 1560"/>
                <a:gd name="T89" fmla="*/ 1054 h 1431"/>
                <a:gd name="T90" fmla="*/ 53 w 1560"/>
                <a:gd name="T91" fmla="*/ 947 h 1431"/>
                <a:gd name="T92" fmla="*/ 80 w 1560"/>
                <a:gd name="T93" fmla="*/ 876 h 1431"/>
                <a:gd name="T94" fmla="*/ 209 w 1560"/>
                <a:gd name="T95" fmla="*/ 625 h 1431"/>
                <a:gd name="T96" fmla="*/ 454 w 1560"/>
                <a:gd name="T97" fmla="*/ 187 h 1431"/>
                <a:gd name="T98" fmla="*/ 545 w 1560"/>
                <a:gd name="T99" fmla="*/ 31 h 1431"/>
                <a:gd name="T100" fmla="*/ 548 w 1560"/>
                <a:gd name="T101" fmla="*/ 14 h 1431"/>
                <a:gd name="T102" fmla="*/ 522 w 1560"/>
                <a:gd name="T103" fmla="*/ 0 h 1431"/>
                <a:gd name="T104" fmla="*/ 509 w 1560"/>
                <a:gd name="T105" fmla="*/ 1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0" h="1431">
                  <a:moveTo>
                    <a:pt x="509" y="10"/>
                  </a:moveTo>
                  <a:lnTo>
                    <a:pt x="509" y="10"/>
                  </a:lnTo>
                  <a:lnTo>
                    <a:pt x="432" y="142"/>
                  </a:lnTo>
                  <a:lnTo>
                    <a:pt x="356" y="276"/>
                  </a:lnTo>
                  <a:lnTo>
                    <a:pt x="280" y="409"/>
                  </a:lnTo>
                  <a:lnTo>
                    <a:pt x="206" y="543"/>
                  </a:lnTo>
                  <a:lnTo>
                    <a:pt x="206" y="543"/>
                  </a:lnTo>
                  <a:lnTo>
                    <a:pt x="161" y="625"/>
                  </a:lnTo>
                  <a:lnTo>
                    <a:pt x="118" y="705"/>
                  </a:lnTo>
                  <a:lnTo>
                    <a:pt x="77" y="787"/>
                  </a:lnTo>
                  <a:lnTo>
                    <a:pt x="57" y="828"/>
                  </a:lnTo>
                  <a:lnTo>
                    <a:pt x="38" y="870"/>
                  </a:lnTo>
                  <a:lnTo>
                    <a:pt x="38" y="870"/>
                  </a:lnTo>
                  <a:lnTo>
                    <a:pt x="26" y="895"/>
                  </a:lnTo>
                  <a:lnTo>
                    <a:pt x="17" y="920"/>
                  </a:lnTo>
                  <a:lnTo>
                    <a:pt x="10" y="947"/>
                  </a:lnTo>
                  <a:lnTo>
                    <a:pt x="5" y="974"/>
                  </a:lnTo>
                  <a:lnTo>
                    <a:pt x="5" y="974"/>
                  </a:lnTo>
                  <a:lnTo>
                    <a:pt x="3" y="1005"/>
                  </a:lnTo>
                  <a:lnTo>
                    <a:pt x="0" y="1036"/>
                  </a:lnTo>
                  <a:lnTo>
                    <a:pt x="0" y="1069"/>
                  </a:lnTo>
                  <a:lnTo>
                    <a:pt x="0" y="1101"/>
                  </a:lnTo>
                  <a:lnTo>
                    <a:pt x="4" y="1133"/>
                  </a:lnTo>
                  <a:lnTo>
                    <a:pt x="10" y="1164"/>
                  </a:lnTo>
                  <a:lnTo>
                    <a:pt x="14" y="1180"/>
                  </a:lnTo>
                  <a:lnTo>
                    <a:pt x="19" y="1195"/>
                  </a:lnTo>
                  <a:lnTo>
                    <a:pt x="25" y="1208"/>
                  </a:lnTo>
                  <a:lnTo>
                    <a:pt x="32" y="1223"/>
                  </a:lnTo>
                  <a:lnTo>
                    <a:pt x="32" y="1223"/>
                  </a:lnTo>
                  <a:lnTo>
                    <a:pt x="38" y="1234"/>
                  </a:lnTo>
                  <a:lnTo>
                    <a:pt x="46" y="1242"/>
                  </a:lnTo>
                  <a:lnTo>
                    <a:pt x="52" y="1251"/>
                  </a:lnTo>
                  <a:lnTo>
                    <a:pt x="60" y="1259"/>
                  </a:lnTo>
                  <a:lnTo>
                    <a:pt x="77" y="1274"/>
                  </a:lnTo>
                  <a:lnTo>
                    <a:pt x="95" y="1285"/>
                  </a:lnTo>
                  <a:lnTo>
                    <a:pt x="114" y="1294"/>
                  </a:lnTo>
                  <a:lnTo>
                    <a:pt x="135" y="1303"/>
                  </a:lnTo>
                  <a:lnTo>
                    <a:pt x="178" y="1318"/>
                  </a:lnTo>
                  <a:lnTo>
                    <a:pt x="178" y="1318"/>
                  </a:lnTo>
                  <a:lnTo>
                    <a:pt x="234" y="1336"/>
                  </a:lnTo>
                  <a:lnTo>
                    <a:pt x="292" y="1354"/>
                  </a:lnTo>
                  <a:lnTo>
                    <a:pt x="350" y="1369"/>
                  </a:lnTo>
                  <a:lnTo>
                    <a:pt x="408" y="1383"/>
                  </a:lnTo>
                  <a:lnTo>
                    <a:pt x="408" y="1383"/>
                  </a:lnTo>
                  <a:lnTo>
                    <a:pt x="475" y="1397"/>
                  </a:lnTo>
                  <a:lnTo>
                    <a:pt x="543" y="1410"/>
                  </a:lnTo>
                  <a:lnTo>
                    <a:pt x="613" y="1421"/>
                  </a:lnTo>
                  <a:lnTo>
                    <a:pt x="647" y="1425"/>
                  </a:lnTo>
                  <a:lnTo>
                    <a:pt x="681" y="1428"/>
                  </a:lnTo>
                  <a:lnTo>
                    <a:pt x="717" y="1430"/>
                  </a:lnTo>
                  <a:lnTo>
                    <a:pt x="751" y="1431"/>
                  </a:lnTo>
                  <a:lnTo>
                    <a:pt x="785" y="1431"/>
                  </a:lnTo>
                  <a:lnTo>
                    <a:pt x="819" y="1430"/>
                  </a:lnTo>
                  <a:lnTo>
                    <a:pt x="855" y="1427"/>
                  </a:lnTo>
                  <a:lnTo>
                    <a:pt x="889" y="1422"/>
                  </a:lnTo>
                  <a:lnTo>
                    <a:pt x="923" y="1416"/>
                  </a:lnTo>
                  <a:lnTo>
                    <a:pt x="957" y="1409"/>
                  </a:lnTo>
                  <a:lnTo>
                    <a:pt x="957" y="1409"/>
                  </a:lnTo>
                  <a:lnTo>
                    <a:pt x="996" y="1398"/>
                  </a:lnTo>
                  <a:lnTo>
                    <a:pt x="1036" y="1388"/>
                  </a:lnTo>
                  <a:lnTo>
                    <a:pt x="1075" y="1376"/>
                  </a:lnTo>
                  <a:lnTo>
                    <a:pt x="1113" y="1361"/>
                  </a:lnTo>
                  <a:lnTo>
                    <a:pt x="1150" y="1346"/>
                  </a:lnTo>
                  <a:lnTo>
                    <a:pt x="1188" y="1330"/>
                  </a:lnTo>
                  <a:lnTo>
                    <a:pt x="1225" y="1312"/>
                  </a:lnTo>
                  <a:lnTo>
                    <a:pt x="1260" y="1293"/>
                  </a:lnTo>
                  <a:lnTo>
                    <a:pt x="1260" y="1293"/>
                  </a:lnTo>
                  <a:lnTo>
                    <a:pt x="1283" y="1281"/>
                  </a:lnTo>
                  <a:lnTo>
                    <a:pt x="1303" y="1266"/>
                  </a:lnTo>
                  <a:lnTo>
                    <a:pt x="1324" y="1251"/>
                  </a:lnTo>
                  <a:lnTo>
                    <a:pt x="1345" y="1235"/>
                  </a:lnTo>
                  <a:lnTo>
                    <a:pt x="1364" y="1219"/>
                  </a:lnTo>
                  <a:lnTo>
                    <a:pt x="1382" y="1199"/>
                  </a:lnTo>
                  <a:lnTo>
                    <a:pt x="1397" y="1179"/>
                  </a:lnTo>
                  <a:lnTo>
                    <a:pt x="1409" y="1156"/>
                  </a:lnTo>
                  <a:lnTo>
                    <a:pt x="1409" y="1156"/>
                  </a:lnTo>
                  <a:lnTo>
                    <a:pt x="1430" y="1109"/>
                  </a:lnTo>
                  <a:lnTo>
                    <a:pt x="1447" y="1061"/>
                  </a:lnTo>
                  <a:lnTo>
                    <a:pt x="1482" y="963"/>
                  </a:lnTo>
                  <a:lnTo>
                    <a:pt x="1482" y="963"/>
                  </a:lnTo>
                  <a:lnTo>
                    <a:pt x="1499" y="908"/>
                  </a:lnTo>
                  <a:lnTo>
                    <a:pt x="1517" y="853"/>
                  </a:lnTo>
                  <a:lnTo>
                    <a:pt x="1534" y="798"/>
                  </a:lnTo>
                  <a:lnTo>
                    <a:pt x="1548" y="742"/>
                  </a:lnTo>
                  <a:lnTo>
                    <a:pt x="1548" y="742"/>
                  </a:lnTo>
                  <a:lnTo>
                    <a:pt x="1554" y="708"/>
                  </a:lnTo>
                  <a:lnTo>
                    <a:pt x="1559" y="672"/>
                  </a:lnTo>
                  <a:lnTo>
                    <a:pt x="1560" y="637"/>
                  </a:lnTo>
                  <a:lnTo>
                    <a:pt x="1559" y="599"/>
                  </a:lnTo>
                  <a:lnTo>
                    <a:pt x="1556" y="528"/>
                  </a:lnTo>
                  <a:lnTo>
                    <a:pt x="1551" y="457"/>
                  </a:lnTo>
                  <a:lnTo>
                    <a:pt x="1551" y="457"/>
                  </a:lnTo>
                  <a:lnTo>
                    <a:pt x="1538" y="90"/>
                  </a:lnTo>
                  <a:lnTo>
                    <a:pt x="1538" y="90"/>
                  </a:lnTo>
                  <a:lnTo>
                    <a:pt x="1537" y="68"/>
                  </a:lnTo>
                  <a:lnTo>
                    <a:pt x="1537" y="68"/>
                  </a:lnTo>
                  <a:lnTo>
                    <a:pt x="1537" y="63"/>
                  </a:lnTo>
                  <a:lnTo>
                    <a:pt x="1535" y="59"/>
                  </a:lnTo>
                  <a:lnTo>
                    <a:pt x="1529" y="53"/>
                  </a:lnTo>
                  <a:lnTo>
                    <a:pt x="1523" y="49"/>
                  </a:lnTo>
                  <a:lnTo>
                    <a:pt x="1514" y="47"/>
                  </a:lnTo>
                  <a:lnTo>
                    <a:pt x="1507" y="49"/>
                  </a:lnTo>
                  <a:lnTo>
                    <a:pt x="1501" y="53"/>
                  </a:lnTo>
                  <a:lnTo>
                    <a:pt x="1498" y="56"/>
                  </a:lnTo>
                  <a:lnTo>
                    <a:pt x="1496" y="59"/>
                  </a:lnTo>
                  <a:lnTo>
                    <a:pt x="1495" y="63"/>
                  </a:lnTo>
                  <a:lnTo>
                    <a:pt x="1495" y="68"/>
                  </a:lnTo>
                  <a:lnTo>
                    <a:pt x="1495" y="68"/>
                  </a:lnTo>
                  <a:lnTo>
                    <a:pt x="1508" y="369"/>
                  </a:lnTo>
                  <a:lnTo>
                    <a:pt x="1514" y="519"/>
                  </a:lnTo>
                  <a:lnTo>
                    <a:pt x="1517" y="671"/>
                  </a:lnTo>
                  <a:lnTo>
                    <a:pt x="1517" y="671"/>
                  </a:lnTo>
                  <a:lnTo>
                    <a:pt x="1517" y="687"/>
                  </a:lnTo>
                  <a:lnTo>
                    <a:pt x="1514" y="705"/>
                  </a:lnTo>
                  <a:lnTo>
                    <a:pt x="1511" y="721"/>
                  </a:lnTo>
                  <a:lnTo>
                    <a:pt x="1507" y="739"/>
                  </a:lnTo>
                  <a:lnTo>
                    <a:pt x="1498" y="772"/>
                  </a:lnTo>
                  <a:lnTo>
                    <a:pt x="1488" y="804"/>
                  </a:lnTo>
                  <a:lnTo>
                    <a:pt x="1488" y="804"/>
                  </a:lnTo>
                  <a:lnTo>
                    <a:pt x="1471" y="861"/>
                  </a:lnTo>
                  <a:lnTo>
                    <a:pt x="1453" y="917"/>
                  </a:lnTo>
                  <a:lnTo>
                    <a:pt x="1415" y="1029"/>
                  </a:lnTo>
                  <a:lnTo>
                    <a:pt x="1415" y="1029"/>
                  </a:lnTo>
                  <a:lnTo>
                    <a:pt x="1401" y="1069"/>
                  </a:lnTo>
                  <a:lnTo>
                    <a:pt x="1385" y="1109"/>
                  </a:lnTo>
                  <a:lnTo>
                    <a:pt x="1376" y="1128"/>
                  </a:lnTo>
                  <a:lnTo>
                    <a:pt x="1366" y="1147"/>
                  </a:lnTo>
                  <a:lnTo>
                    <a:pt x="1355" y="1165"/>
                  </a:lnTo>
                  <a:lnTo>
                    <a:pt x="1341" y="1182"/>
                  </a:lnTo>
                  <a:lnTo>
                    <a:pt x="1341" y="1182"/>
                  </a:lnTo>
                  <a:lnTo>
                    <a:pt x="1318" y="1204"/>
                  </a:lnTo>
                  <a:lnTo>
                    <a:pt x="1295" y="1223"/>
                  </a:lnTo>
                  <a:lnTo>
                    <a:pt x="1268" y="1241"/>
                  </a:lnTo>
                  <a:lnTo>
                    <a:pt x="1240" y="1259"/>
                  </a:lnTo>
                  <a:lnTo>
                    <a:pt x="1211" y="1274"/>
                  </a:lnTo>
                  <a:lnTo>
                    <a:pt x="1183" y="1287"/>
                  </a:lnTo>
                  <a:lnTo>
                    <a:pt x="1153" y="1300"/>
                  </a:lnTo>
                  <a:lnTo>
                    <a:pt x="1125" y="1312"/>
                  </a:lnTo>
                  <a:lnTo>
                    <a:pt x="1125" y="1312"/>
                  </a:lnTo>
                  <a:lnTo>
                    <a:pt x="1088" y="1327"/>
                  </a:lnTo>
                  <a:lnTo>
                    <a:pt x="1052" y="1339"/>
                  </a:lnTo>
                  <a:lnTo>
                    <a:pt x="1015" y="1351"/>
                  </a:lnTo>
                  <a:lnTo>
                    <a:pt x="978" y="1363"/>
                  </a:lnTo>
                  <a:lnTo>
                    <a:pt x="940" y="1372"/>
                  </a:lnTo>
                  <a:lnTo>
                    <a:pt x="901" y="1379"/>
                  </a:lnTo>
                  <a:lnTo>
                    <a:pt x="862" y="1385"/>
                  </a:lnTo>
                  <a:lnTo>
                    <a:pt x="825" y="1388"/>
                  </a:lnTo>
                  <a:lnTo>
                    <a:pt x="825" y="1388"/>
                  </a:lnTo>
                  <a:lnTo>
                    <a:pt x="790" y="1389"/>
                  </a:lnTo>
                  <a:lnTo>
                    <a:pt x="755" y="1389"/>
                  </a:lnTo>
                  <a:lnTo>
                    <a:pt x="721" y="1388"/>
                  </a:lnTo>
                  <a:lnTo>
                    <a:pt x="687" y="1386"/>
                  </a:lnTo>
                  <a:lnTo>
                    <a:pt x="653" y="1383"/>
                  </a:lnTo>
                  <a:lnTo>
                    <a:pt x="619" y="1379"/>
                  </a:lnTo>
                  <a:lnTo>
                    <a:pt x="551" y="1369"/>
                  </a:lnTo>
                  <a:lnTo>
                    <a:pt x="551" y="1369"/>
                  </a:lnTo>
                  <a:lnTo>
                    <a:pt x="487" y="1357"/>
                  </a:lnTo>
                  <a:lnTo>
                    <a:pt x="423" y="1343"/>
                  </a:lnTo>
                  <a:lnTo>
                    <a:pt x="359" y="1329"/>
                  </a:lnTo>
                  <a:lnTo>
                    <a:pt x="295" y="1311"/>
                  </a:lnTo>
                  <a:lnTo>
                    <a:pt x="295" y="1311"/>
                  </a:lnTo>
                  <a:lnTo>
                    <a:pt x="252" y="1299"/>
                  </a:lnTo>
                  <a:lnTo>
                    <a:pt x="210" y="1285"/>
                  </a:lnTo>
                  <a:lnTo>
                    <a:pt x="167" y="1272"/>
                  </a:lnTo>
                  <a:lnTo>
                    <a:pt x="126" y="1256"/>
                  </a:lnTo>
                  <a:lnTo>
                    <a:pt x="126" y="1256"/>
                  </a:lnTo>
                  <a:lnTo>
                    <a:pt x="112" y="1248"/>
                  </a:lnTo>
                  <a:lnTo>
                    <a:pt x="101" y="1241"/>
                  </a:lnTo>
                  <a:lnTo>
                    <a:pt x="90" y="1231"/>
                  </a:lnTo>
                  <a:lnTo>
                    <a:pt x="81" y="1220"/>
                  </a:lnTo>
                  <a:lnTo>
                    <a:pt x="72" y="1208"/>
                  </a:lnTo>
                  <a:lnTo>
                    <a:pt x="65" y="1196"/>
                  </a:lnTo>
                  <a:lnTo>
                    <a:pt x="59" y="1183"/>
                  </a:lnTo>
                  <a:lnTo>
                    <a:pt x="55" y="1170"/>
                  </a:lnTo>
                  <a:lnTo>
                    <a:pt x="50" y="1156"/>
                  </a:lnTo>
                  <a:lnTo>
                    <a:pt x="47" y="1141"/>
                  </a:lnTo>
                  <a:lnTo>
                    <a:pt x="43" y="1112"/>
                  </a:lnTo>
                  <a:lnTo>
                    <a:pt x="41" y="1082"/>
                  </a:lnTo>
                  <a:lnTo>
                    <a:pt x="41" y="1054"/>
                  </a:lnTo>
                  <a:lnTo>
                    <a:pt x="41" y="1054"/>
                  </a:lnTo>
                  <a:lnTo>
                    <a:pt x="43" y="1018"/>
                  </a:lnTo>
                  <a:lnTo>
                    <a:pt x="46" y="983"/>
                  </a:lnTo>
                  <a:lnTo>
                    <a:pt x="49" y="965"/>
                  </a:lnTo>
                  <a:lnTo>
                    <a:pt x="53" y="947"/>
                  </a:lnTo>
                  <a:lnTo>
                    <a:pt x="57" y="931"/>
                  </a:lnTo>
                  <a:lnTo>
                    <a:pt x="63" y="914"/>
                  </a:lnTo>
                  <a:lnTo>
                    <a:pt x="63" y="914"/>
                  </a:lnTo>
                  <a:lnTo>
                    <a:pt x="80" y="876"/>
                  </a:lnTo>
                  <a:lnTo>
                    <a:pt x="96" y="840"/>
                  </a:lnTo>
                  <a:lnTo>
                    <a:pt x="133" y="767"/>
                  </a:lnTo>
                  <a:lnTo>
                    <a:pt x="170" y="695"/>
                  </a:lnTo>
                  <a:lnTo>
                    <a:pt x="209" y="625"/>
                  </a:lnTo>
                  <a:lnTo>
                    <a:pt x="209" y="625"/>
                  </a:lnTo>
                  <a:lnTo>
                    <a:pt x="291" y="478"/>
                  </a:lnTo>
                  <a:lnTo>
                    <a:pt x="372" y="332"/>
                  </a:lnTo>
                  <a:lnTo>
                    <a:pt x="454" y="187"/>
                  </a:lnTo>
                  <a:lnTo>
                    <a:pt x="539" y="43"/>
                  </a:lnTo>
                  <a:lnTo>
                    <a:pt x="539" y="43"/>
                  </a:lnTo>
                  <a:lnTo>
                    <a:pt x="545" y="31"/>
                  </a:lnTo>
                  <a:lnTo>
                    <a:pt x="545" y="31"/>
                  </a:lnTo>
                  <a:lnTo>
                    <a:pt x="548" y="26"/>
                  </a:lnTo>
                  <a:lnTo>
                    <a:pt x="548" y="22"/>
                  </a:lnTo>
                  <a:lnTo>
                    <a:pt x="548" y="19"/>
                  </a:lnTo>
                  <a:lnTo>
                    <a:pt x="548" y="14"/>
                  </a:lnTo>
                  <a:lnTo>
                    <a:pt x="543" y="8"/>
                  </a:lnTo>
                  <a:lnTo>
                    <a:pt x="537" y="3"/>
                  </a:lnTo>
                  <a:lnTo>
                    <a:pt x="530" y="0"/>
                  </a:lnTo>
                  <a:lnTo>
                    <a:pt x="522" y="0"/>
                  </a:lnTo>
                  <a:lnTo>
                    <a:pt x="519" y="1"/>
                  </a:lnTo>
                  <a:lnTo>
                    <a:pt x="515" y="3"/>
                  </a:lnTo>
                  <a:lnTo>
                    <a:pt x="512" y="6"/>
                  </a:lnTo>
                  <a:lnTo>
                    <a:pt x="509" y="10"/>
                  </a:lnTo>
                  <a:lnTo>
                    <a:pt x="50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56">
              <a:extLst>
                <a:ext uri="{FF2B5EF4-FFF2-40B4-BE49-F238E27FC236}">
                  <a16:creationId xmlns:a16="http://schemas.microsoft.com/office/drawing/2014/main" id="{8727D19B-50B6-7694-3D61-79CD164C6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781"/>
              <a:ext cx="674" cy="459"/>
            </a:xfrm>
            <a:custGeom>
              <a:avLst/>
              <a:gdLst>
                <a:gd name="T0" fmla="*/ 11 w 2021"/>
                <a:gd name="T1" fmla="*/ 420 h 1378"/>
                <a:gd name="T2" fmla="*/ 1 w 2021"/>
                <a:gd name="T3" fmla="*/ 653 h 1378"/>
                <a:gd name="T4" fmla="*/ 34 w 2021"/>
                <a:gd name="T5" fmla="*/ 768 h 1378"/>
                <a:gd name="T6" fmla="*/ 80 w 2021"/>
                <a:gd name="T7" fmla="*/ 833 h 1378"/>
                <a:gd name="T8" fmla="*/ 156 w 2021"/>
                <a:gd name="T9" fmla="*/ 894 h 1378"/>
                <a:gd name="T10" fmla="*/ 343 w 2021"/>
                <a:gd name="T11" fmla="*/ 1008 h 1378"/>
                <a:gd name="T12" fmla="*/ 805 w 2021"/>
                <a:gd name="T13" fmla="*/ 1284 h 1378"/>
                <a:gd name="T14" fmla="*/ 895 w 2021"/>
                <a:gd name="T15" fmla="*/ 1322 h 1378"/>
                <a:gd name="T16" fmla="*/ 1012 w 2021"/>
                <a:gd name="T17" fmla="*/ 1345 h 1378"/>
                <a:gd name="T18" fmla="*/ 1268 w 2021"/>
                <a:gd name="T19" fmla="*/ 1368 h 1378"/>
                <a:gd name="T20" fmla="*/ 1462 w 2021"/>
                <a:gd name="T21" fmla="*/ 1378 h 1378"/>
                <a:gd name="T22" fmla="*/ 1644 w 2021"/>
                <a:gd name="T23" fmla="*/ 1357 h 1378"/>
                <a:gd name="T24" fmla="*/ 1795 w 2021"/>
                <a:gd name="T25" fmla="*/ 1304 h 1378"/>
                <a:gd name="T26" fmla="*/ 1871 w 2021"/>
                <a:gd name="T27" fmla="*/ 1255 h 1378"/>
                <a:gd name="T28" fmla="*/ 1935 w 2021"/>
                <a:gd name="T29" fmla="*/ 1195 h 1378"/>
                <a:gd name="T30" fmla="*/ 1984 w 2021"/>
                <a:gd name="T31" fmla="*/ 1121 h 1378"/>
                <a:gd name="T32" fmla="*/ 2013 w 2021"/>
                <a:gd name="T33" fmla="*/ 1033 h 1378"/>
                <a:gd name="T34" fmla="*/ 2021 w 2021"/>
                <a:gd name="T35" fmla="*/ 965 h 1378"/>
                <a:gd name="T36" fmla="*/ 2010 w 2021"/>
                <a:gd name="T37" fmla="*/ 879 h 1378"/>
                <a:gd name="T38" fmla="*/ 1981 w 2021"/>
                <a:gd name="T39" fmla="*/ 797 h 1378"/>
                <a:gd name="T40" fmla="*/ 1932 w 2021"/>
                <a:gd name="T41" fmla="*/ 726 h 1378"/>
                <a:gd name="T42" fmla="*/ 1843 w 2021"/>
                <a:gd name="T43" fmla="*/ 646 h 1378"/>
                <a:gd name="T44" fmla="*/ 1231 w 2021"/>
                <a:gd name="T45" fmla="*/ 126 h 1378"/>
                <a:gd name="T46" fmla="*/ 1234 w 2021"/>
                <a:gd name="T47" fmla="*/ 19 h 1378"/>
                <a:gd name="T48" fmla="*/ 1228 w 2021"/>
                <a:gd name="T49" fmla="*/ 4 h 1378"/>
                <a:gd name="T50" fmla="*/ 1200 w 2021"/>
                <a:gd name="T51" fmla="*/ 4 h 1378"/>
                <a:gd name="T52" fmla="*/ 1192 w 2021"/>
                <a:gd name="T53" fmla="*/ 19 h 1378"/>
                <a:gd name="T54" fmla="*/ 1195 w 2021"/>
                <a:gd name="T55" fmla="*/ 123 h 1378"/>
                <a:gd name="T56" fmla="*/ 1203 w 2021"/>
                <a:gd name="T57" fmla="*/ 157 h 1378"/>
                <a:gd name="T58" fmla="*/ 1281 w 2021"/>
                <a:gd name="T59" fmla="*/ 224 h 1378"/>
                <a:gd name="T60" fmla="*/ 1865 w 2021"/>
                <a:gd name="T61" fmla="*/ 720 h 1378"/>
                <a:gd name="T62" fmla="*/ 1932 w 2021"/>
                <a:gd name="T63" fmla="*/ 797 h 1378"/>
                <a:gd name="T64" fmla="*/ 1961 w 2021"/>
                <a:gd name="T65" fmla="*/ 857 h 1378"/>
                <a:gd name="T66" fmla="*/ 1978 w 2021"/>
                <a:gd name="T67" fmla="*/ 924 h 1378"/>
                <a:gd name="T68" fmla="*/ 1978 w 2021"/>
                <a:gd name="T69" fmla="*/ 980 h 1378"/>
                <a:gd name="T70" fmla="*/ 1960 w 2021"/>
                <a:gd name="T71" fmla="*/ 1068 h 1378"/>
                <a:gd name="T72" fmla="*/ 1920 w 2021"/>
                <a:gd name="T73" fmla="*/ 1148 h 1378"/>
                <a:gd name="T74" fmla="*/ 1860 w 2021"/>
                <a:gd name="T75" fmla="*/ 1213 h 1378"/>
                <a:gd name="T76" fmla="*/ 1804 w 2021"/>
                <a:gd name="T77" fmla="*/ 1252 h 1378"/>
                <a:gd name="T78" fmla="*/ 1712 w 2021"/>
                <a:gd name="T79" fmla="*/ 1293 h 1378"/>
                <a:gd name="T80" fmla="*/ 1612 w 2021"/>
                <a:gd name="T81" fmla="*/ 1322 h 1378"/>
                <a:gd name="T82" fmla="*/ 1409 w 2021"/>
                <a:gd name="T83" fmla="*/ 1335 h 1378"/>
                <a:gd name="T84" fmla="*/ 1051 w 2021"/>
                <a:gd name="T85" fmla="*/ 1308 h 1378"/>
                <a:gd name="T86" fmla="*/ 947 w 2021"/>
                <a:gd name="T87" fmla="*/ 1292 h 1378"/>
                <a:gd name="T88" fmla="*/ 816 w 2021"/>
                <a:gd name="T89" fmla="*/ 1243 h 1378"/>
                <a:gd name="T90" fmla="*/ 184 w 2021"/>
                <a:gd name="T91" fmla="*/ 864 h 1378"/>
                <a:gd name="T92" fmla="*/ 112 w 2021"/>
                <a:gd name="T93" fmla="*/ 806 h 1378"/>
                <a:gd name="T94" fmla="*/ 58 w 2021"/>
                <a:gd name="T95" fmla="*/ 717 h 1378"/>
                <a:gd name="T96" fmla="*/ 46 w 2021"/>
                <a:gd name="T97" fmla="*/ 673 h 1378"/>
                <a:gd name="T98" fmla="*/ 44 w 2021"/>
                <a:gd name="T99" fmla="*/ 560 h 1378"/>
                <a:gd name="T100" fmla="*/ 72 w 2021"/>
                <a:gd name="T101" fmla="*/ 105 h 1378"/>
                <a:gd name="T102" fmla="*/ 72 w 2021"/>
                <a:gd name="T103" fmla="*/ 65 h 1378"/>
                <a:gd name="T104" fmla="*/ 55 w 2021"/>
                <a:gd name="T105" fmla="*/ 55 h 1378"/>
                <a:gd name="T106" fmla="*/ 32 w 2021"/>
                <a:gd name="T107" fmla="*/ 7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1" h="1378">
                  <a:moveTo>
                    <a:pt x="32" y="74"/>
                  </a:moveTo>
                  <a:lnTo>
                    <a:pt x="32" y="74"/>
                  </a:lnTo>
                  <a:lnTo>
                    <a:pt x="11" y="420"/>
                  </a:lnTo>
                  <a:lnTo>
                    <a:pt x="11" y="420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0" y="624"/>
                  </a:lnTo>
                  <a:lnTo>
                    <a:pt x="1" y="653"/>
                  </a:lnTo>
                  <a:lnTo>
                    <a:pt x="6" y="683"/>
                  </a:lnTo>
                  <a:lnTo>
                    <a:pt x="13" y="713"/>
                  </a:lnTo>
                  <a:lnTo>
                    <a:pt x="22" y="739"/>
                  </a:lnTo>
                  <a:lnTo>
                    <a:pt x="34" y="768"/>
                  </a:lnTo>
                  <a:lnTo>
                    <a:pt x="49" y="793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80" y="833"/>
                  </a:lnTo>
                  <a:lnTo>
                    <a:pt x="93" y="848"/>
                  </a:lnTo>
                  <a:lnTo>
                    <a:pt x="108" y="860"/>
                  </a:lnTo>
                  <a:lnTo>
                    <a:pt x="123" y="872"/>
                  </a:lnTo>
                  <a:lnTo>
                    <a:pt x="156" y="894"/>
                  </a:lnTo>
                  <a:lnTo>
                    <a:pt x="190" y="915"/>
                  </a:lnTo>
                  <a:lnTo>
                    <a:pt x="190" y="915"/>
                  </a:lnTo>
                  <a:lnTo>
                    <a:pt x="343" y="1008"/>
                  </a:lnTo>
                  <a:lnTo>
                    <a:pt x="343" y="1008"/>
                  </a:lnTo>
                  <a:lnTo>
                    <a:pt x="711" y="1231"/>
                  </a:lnTo>
                  <a:lnTo>
                    <a:pt x="711" y="1231"/>
                  </a:lnTo>
                  <a:lnTo>
                    <a:pt x="773" y="1267"/>
                  </a:lnTo>
                  <a:lnTo>
                    <a:pt x="805" y="1284"/>
                  </a:lnTo>
                  <a:lnTo>
                    <a:pt x="837" y="1299"/>
                  </a:lnTo>
                  <a:lnTo>
                    <a:pt x="837" y="1299"/>
                  </a:lnTo>
                  <a:lnTo>
                    <a:pt x="865" y="1311"/>
                  </a:lnTo>
                  <a:lnTo>
                    <a:pt x="895" y="1322"/>
                  </a:lnTo>
                  <a:lnTo>
                    <a:pt x="923" y="1329"/>
                  </a:lnTo>
                  <a:lnTo>
                    <a:pt x="953" y="1335"/>
                  </a:lnTo>
                  <a:lnTo>
                    <a:pt x="983" y="1341"/>
                  </a:lnTo>
                  <a:lnTo>
                    <a:pt x="1012" y="1345"/>
                  </a:lnTo>
                  <a:lnTo>
                    <a:pt x="1073" y="1351"/>
                  </a:lnTo>
                  <a:lnTo>
                    <a:pt x="1073" y="1351"/>
                  </a:lnTo>
                  <a:lnTo>
                    <a:pt x="1171" y="1359"/>
                  </a:lnTo>
                  <a:lnTo>
                    <a:pt x="1268" y="1368"/>
                  </a:lnTo>
                  <a:lnTo>
                    <a:pt x="1366" y="1375"/>
                  </a:lnTo>
                  <a:lnTo>
                    <a:pt x="1413" y="1376"/>
                  </a:lnTo>
                  <a:lnTo>
                    <a:pt x="1462" y="1378"/>
                  </a:lnTo>
                  <a:lnTo>
                    <a:pt x="1462" y="1378"/>
                  </a:lnTo>
                  <a:lnTo>
                    <a:pt x="1507" y="1376"/>
                  </a:lnTo>
                  <a:lnTo>
                    <a:pt x="1553" y="1373"/>
                  </a:lnTo>
                  <a:lnTo>
                    <a:pt x="1598" y="1366"/>
                  </a:lnTo>
                  <a:lnTo>
                    <a:pt x="1644" y="1357"/>
                  </a:lnTo>
                  <a:lnTo>
                    <a:pt x="1688" y="1345"/>
                  </a:lnTo>
                  <a:lnTo>
                    <a:pt x="1731" y="1330"/>
                  </a:lnTo>
                  <a:lnTo>
                    <a:pt x="1774" y="1313"/>
                  </a:lnTo>
                  <a:lnTo>
                    <a:pt x="1795" y="1304"/>
                  </a:lnTo>
                  <a:lnTo>
                    <a:pt x="1814" y="1292"/>
                  </a:lnTo>
                  <a:lnTo>
                    <a:pt x="1834" y="1280"/>
                  </a:lnTo>
                  <a:lnTo>
                    <a:pt x="1853" y="1268"/>
                  </a:lnTo>
                  <a:lnTo>
                    <a:pt x="1871" y="1255"/>
                  </a:lnTo>
                  <a:lnTo>
                    <a:pt x="1887" y="1241"/>
                  </a:lnTo>
                  <a:lnTo>
                    <a:pt x="1905" y="1226"/>
                  </a:lnTo>
                  <a:lnTo>
                    <a:pt x="1920" y="1212"/>
                  </a:lnTo>
                  <a:lnTo>
                    <a:pt x="1935" y="1195"/>
                  </a:lnTo>
                  <a:lnTo>
                    <a:pt x="1948" y="1177"/>
                  </a:lnTo>
                  <a:lnTo>
                    <a:pt x="1961" y="1160"/>
                  </a:lnTo>
                  <a:lnTo>
                    <a:pt x="1973" y="1140"/>
                  </a:lnTo>
                  <a:lnTo>
                    <a:pt x="1984" y="1121"/>
                  </a:lnTo>
                  <a:lnTo>
                    <a:pt x="1993" y="1100"/>
                  </a:lnTo>
                  <a:lnTo>
                    <a:pt x="2000" y="1079"/>
                  </a:lnTo>
                  <a:lnTo>
                    <a:pt x="2007" y="1056"/>
                  </a:lnTo>
                  <a:lnTo>
                    <a:pt x="2013" y="1033"/>
                  </a:lnTo>
                  <a:lnTo>
                    <a:pt x="2016" y="1010"/>
                  </a:lnTo>
                  <a:lnTo>
                    <a:pt x="2016" y="1010"/>
                  </a:lnTo>
                  <a:lnTo>
                    <a:pt x="2019" y="987"/>
                  </a:lnTo>
                  <a:lnTo>
                    <a:pt x="2021" y="965"/>
                  </a:lnTo>
                  <a:lnTo>
                    <a:pt x="2019" y="943"/>
                  </a:lnTo>
                  <a:lnTo>
                    <a:pt x="2018" y="921"/>
                  </a:lnTo>
                  <a:lnTo>
                    <a:pt x="2015" y="900"/>
                  </a:lnTo>
                  <a:lnTo>
                    <a:pt x="2010" y="879"/>
                  </a:lnTo>
                  <a:lnTo>
                    <a:pt x="2006" y="858"/>
                  </a:lnTo>
                  <a:lnTo>
                    <a:pt x="1998" y="837"/>
                  </a:lnTo>
                  <a:lnTo>
                    <a:pt x="1990" y="817"/>
                  </a:lnTo>
                  <a:lnTo>
                    <a:pt x="1981" y="797"/>
                  </a:lnTo>
                  <a:lnTo>
                    <a:pt x="1970" y="780"/>
                  </a:lnTo>
                  <a:lnTo>
                    <a:pt x="1958" y="760"/>
                  </a:lnTo>
                  <a:lnTo>
                    <a:pt x="1945" y="742"/>
                  </a:lnTo>
                  <a:lnTo>
                    <a:pt x="1932" y="726"/>
                  </a:lnTo>
                  <a:lnTo>
                    <a:pt x="1917" y="710"/>
                  </a:lnTo>
                  <a:lnTo>
                    <a:pt x="1900" y="695"/>
                  </a:lnTo>
                  <a:lnTo>
                    <a:pt x="1900" y="695"/>
                  </a:lnTo>
                  <a:lnTo>
                    <a:pt x="1843" y="646"/>
                  </a:lnTo>
                  <a:lnTo>
                    <a:pt x="1843" y="646"/>
                  </a:lnTo>
                  <a:lnTo>
                    <a:pt x="1246" y="140"/>
                  </a:lnTo>
                  <a:lnTo>
                    <a:pt x="1246" y="140"/>
                  </a:lnTo>
                  <a:lnTo>
                    <a:pt x="1231" y="126"/>
                  </a:lnTo>
                  <a:lnTo>
                    <a:pt x="1231" y="126"/>
                  </a:lnTo>
                  <a:lnTo>
                    <a:pt x="1237" y="141"/>
                  </a:lnTo>
                  <a:lnTo>
                    <a:pt x="1237" y="141"/>
                  </a:lnTo>
                  <a:lnTo>
                    <a:pt x="1234" y="19"/>
                  </a:lnTo>
                  <a:lnTo>
                    <a:pt x="1234" y="19"/>
                  </a:lnTo>
                  <a:lnTo>
                    <a:pt x="1234" y="15"/>
                  </a:lnTo>
                  <a:lnTo>
                    <a:pt x="1232" y="10"/>
                  </a:lnTo>
                  <a:lnTo>
                    <a:pt x="1228" y="4"/>
                  </a:lnTo>
                  <a:lnTo>
                    <a:pt x="1220" y="0"/>
                  </a:lnTo>
                  <a:lnTo>
                    <a:pt x="1213" y="0"/>
                  </a:lnTo>
                  <a:lnTo>
                    <a:pt x="1205" y="0"/>
                  </a:lnTo>
                  <a:lnTo>
                    <a:pt x="1200" y="4"/>
                  </a:lnTo>
                  <a:lnTo>
                    <a:pt x="1197" y="7"/>
                  </a:lnTo>
                  <a:lnTo>
                    <a:pt x="1195" y="10"/>
                  </a:lnTo>
                  <a:lnTo>
                    <a:pt x="1194" y="15"/>
                  </a:lnTo>
                  <a:lnTo>
                    <a:pt x="1192" y="19"/>
                  </a:lnTo>
                  <a:lnTo>
                    <a:pt x="1192" y="19"/>
                  </a:lnTo>
                  <a:lnTo>
                    <a:pt x="1195" y="111"/>
                  </a:lnTo>
                  <a:lnTo>
                    <a:pt x="1195" y="111"/>
                  </a:lnTo>
                  <a:lnTo>
                    <a:pt x="1195" y="123"/>
                  </a:lnTo>
                  <a:lnTo>
                    <a:pt x="1195" y="135"/>
                  </a:lnTo>
                  <a:lnTo>
                    <a:pt x="1197" y="147"/>
                  </a:lnTo>
                  <a:lnTo>
                    <a:pt x="1200" y="153"/>
                  </a:lnTo>
                  <a:lnTo>
                    <a:pt x="1203" y="157"/>
                  </a:lnTo>
                  <a:lnTo>
                    <a:pt x="1203" y="157"/>
                  </a:lnTo>
                  <a:lnTo>
                    <a:pt x="1222" y="175"/>
                  </a:lnTo>
                  <a:lnTo>
                    <a:pt x="1241" y="192"/>
                  </a:lnTo>
                  <a:lnTo>
                    <a:pt x="1281" y="224"/>
                  </a:lnTo>
                  <a:lnTo>
                    <a:pt x="1281" y="224"/>
                  </a:lnTo>
                  <a:lnTo>
                    <a:pt x="1617" y="509"/>
                  </a:lnTo>
                  <a:lnTo>
                    <a:pt x="1617" y="509"/>
                  </a:lnTo>
                  <a:lnTo>
                    <a:pt x="1865" y="720"/>
                  </a:lnTo>
                  <a:lnTo>
                    <a:pt x="1865" y="720"/>
                  </a:lnTo>
                  <a:lnTo>
                    <a:pt x="1890" y="744"/>
                  </a:lnTo>
                  <a:lnTo>
                    <a:pt x="1912" y="769"/>
                  </a:lnTo>
                  <a:lnTo>
                    <a:pt x="1932" y="797"/>
                  </a:lnTo>
                  <a:lnTo>
                    <a:pt x="1941" y="811"/>
                  </a:lnTo>
                  <a:lnTo>
                    <a:pt x="1948" y="826"/>
                  </a:lnTo>
                  <a:lnTo>
                    <a:pt x="1955" y="842"/>
                  </a:lnTo>
                  <a:lnTo>
                    <a:pt x="1961" y="857"/>
                  </a:lnTo>
                  <a:lnTo>
                    <a:pt x="1967" y="873"/>
                  </a:lnTo>
                  <a:lnTo>
                    <a:pt x="1972" y="889"/>
                  </a:lnTo>
                  <a:lnTo>
                    <a:pt x="1975" y="906"/>
                  </a:lnTo>
                  <a:lnTo>
                    <a:pt x="1978" y="924"/>
                  </a:lnTo>
                  <a:lnTo>
                    <a:pt x="1979" y="940"/>
                  </a:lnTo>
                  <a:lnTo>
                    <a:pt x="1979" y="958"/>
                  </a:lnTo>
                  <a:lnTo>
                    <a:pt x="1979" y="958"/>
                  </a:lnTo>
                  <a:lnTo>
                    <a:pt x="1978" y="980"/>
                  </a:lnTo>
                  <a:lnTo>
                    <a:pt x="1976" y="1002"/>
                  </a:lnTo>
                  <a:lnTo>
                    <a:pt x="1972" y="1025"/>
                  </a:lnTo>
                  <a:lnTo>
                    <a:pt x="1967" y="1047"/>
                  </a:lnTo>
                  <a:lnTo>
                    <a:pt x="1960" y="1068"/>
                  </a:lnTo>
                  <a:lnTo>
                    <a:pt x="1952" y="1088"/>
                  </a:lnTo>
                  <a:lnTo>
                    <a:pt x="1942" y="1109"/>
                  </a:lnTo>
                  <a:lnTo>
                    <a:pt x="1932" y="1128"/>
                  </a:lnTo>
                  <a:lnTo>
                    <a:pt x="1920" y="1148"/>
                  </a:lnTo>
                  <a:lnTo>
                    <a:pt x="1906" y="1166"/>
                  </a:lnTo>
                  <a:lnTo>
                    <a:pt x="1892" y="1182"/>
                  </a:lnTo>
                  <a:lnTo>
                    <a:pt x="1877" y="1198"/>
                  </a:lnTo>
                  <a:lnTo>
                    <a:pt x="1860" y="1213"/>
                  </a:lnTo>
                  <a:lnTo>
                    <a:pt x="1843" y="1228"/>
                  </a:lnTo>
                  <a:lnTo>
                    <a:pt x="1823" y="1240"/>
                  </a:lnTo>
                  <a:lnTo>
                    <a:pt x="1804" y="1252"/>
                  </a:lnTo>
                  <a:lnTo>
                    <a:pt x="1804" y="1252"/>
                  </a:lnTo>
                  <a:lnTo>
                    <a:pt x="1782" y="1264"/>
                  </a:lnTo>
                  <a:lnTo>
                    <a:pt x="1758" y="1274"/>
                  </a:lnTo>
                  <a:lnTo>
                    <a:pt x="1736" y="1284"/>
                  </a:lnTo>
                  <a:lnTo>
                    <a:pt x="1712" y="1293"/>
                  </a:lnTo>
                  <a:lnTo>
                    <a:pt x="1687" y="1302"/>
                  </a:lnTo>
                  <a:lnTo>
                    <a:pt x="1663" y="1310"/>
                  </a:lnTo>
                  <a:lnTo>
                    <a:pt x="1638" y="1316"/>
                  </a:lnTo>
                  <a:lnTo>
                    <a:pt x="1612" y="1322"/>
                  </a:lnTo>
                  <a:lnTo>
                    <a:pt x="1562" y="1329"/>
                  </a:lnTo>
                  <a:lnTo>
                    <a:pt x="1511" y="1335"/>
                  </a:lnTo>
                  <a:lnTo>
                    <a:pt x="1461" y="1336"/>
                  </a:lnTo>
                  <a:lnTo>
                    <a:pt x="1409" y="1335"/>
                  </a:lnTo>
                  <a:lnTo>
                    <a:pt x="1409" y="1335"/>
                  </a:lnTo>
                  <a:lnTo>
                    <a:pt x="1254" y="1323"/>
                  </a:lnTo>
                  <a:lnTo>
                    <a:pt x="1254" y="1323"/>
                  </a:lnTo>
                  <a:lnTo>
                    <a:pt x="1051" y="1308"/>
                  </a:lnTo>
                  <a:lnTo>
                    <a:pt x="1051" y="1308"/>
                  </a:lnTo>
                  <a:lnTo>
                    <a:pt x="1015" y="1304"/>
                  </a:lnTo>
                  <a:lnTo>
                    <a:pt x="981" y="1299"/>
                  </a:lnTo>
                  <a:lnTo>
                    <a:pt x="947" y="1292"/>
                  </a:lnTo>
                  <a:lnTo>
                    <a:pt x="913" y="1283"/>
                  </a:lnTo>
                  <a:lnTo>
                    <a:pt x="880" y="1271"/>
                  </a:lnTo>
                  <a:lnTo>
                    <a:pt x="848" y="1259"/>
                  </a:lnTo>
                  <a:lnTo>
                    <a:pt x="816" y="1243"/>
                  </a:lnTo>
                  <a:lnTo>
                    <a:pt x="785" y="1226"/>
                  </a:lnTo>
                  <a:lnTo>
                    <a:pt x="785" y="1226"/>
                  </a:lnTo>
                  <a:lnTo>
                    <a:pt x="484" y="1045"/>
                  </a:lnTo>
                  <a:lnTo>
                    <a:pt x="184" y="864"/>
                  </a:lnTo>
                  <a:lnTo>
                    <a:pt x="184" y="864"/>
                  </a:lnTo>
                  <a:lnTo>
                    <a:pt x="159" y="846"/>
                  </a:lnTo>
                  <a:lnTo>
                    <a:pt x="135" y="827"/>
                  </a:lnTo>
                  <a:lnTo>
                    <a:pt x="112" y="806"/>
                  </a:lnTo>
                  <a:lnTo>
                    <a:pt x="93" y="782"/>
                  </a:lnTo>
                  <a:lnTo>
                    <a:pt x="77" y="759"/>
                  </a:lnTo>
                  <a:lnTo>
                    <a:pt x="63" y="732"/>
                  </a:lnTo>
                  <a:lnTo>
                    <a:pt x="58" y="717"/>
                  </a:lnTo>
                  <a:lnTo>
                    <a:pt x="53" y="702"/>
                  </a:lnTo>
                  <a:lnTo>
                    <a:pt x="49" y="687"/>
                  </a:lnTo>
                  <a:lnTo>
                    <a:pt x="46" y="673"/>
                  </a:lnTo>
                  <a:lnTo>
                    <a:pt x="46" y="673"/>
                  </a:lnTo>
                  <a:lnTo>
                    <a:pt x="43" y="653"/>
                  </a:lnTo>
                  <a:lnTo>
                    <a:pt x="41" y="635"/>
                  </a:lnTo>
                  <a:lnTo>
                    <a:pt x="41" y="598"/>
                  </a:lnTo>
                  <a:lnTo>
                    <a:pt x="44" y="560"/>
                  </a:lnTo>
                  <a:lnTo>
                    <a:pt x="47" y="523"/>
                  </a:lnTo>
                  <a:lnTo>
                    <a:pt x="47" y="523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0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8" y="59"/>
                  </a:lnTo>
                  <a:lnTo>
                    <a:pt x="62" y="55"/>
                  </a:lnTo>
                  <a:lnTo>
                    <a:pt x="55" y="55"/>
                  </a:lnTo>
                  <a:lnTo>
                    <a:pt x="47" y="55"/>
                  </a:lnTo>
                  <a:lnTo>
                    <a:pt x="40" y="59"/>
                  </a:lnTo>
                  <a:lnTo>
                    <a:pt x="34" y="65"/>
                  </a:lnTo>
                  <a:lnTo>
                    <a:pt x="32" y="70"/>
                  </a:lnTo>
                  <a:lnTo>
                    <a:pt x="32" y="74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7">
              <a:extLst>
                <a:ext uri="{FF2B5EF4-FFF2-40B4-BE49-F238E27FC236}">
                  <a16:creationId xmlns:a16="http://schemas.microsoft.com/office/drawing/2014/main" id="{A0AADC3A-4DE3-E53D-9F09-CB6A3F57C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985"/>
              <a:ext cx="625" cy="180"/>
            </a:xfrm>
            <a:custGeom>
              <a:avLst/>
              <a:gdLst>
                <a:gd name="T0" fmla="*/ 1834 w 1875"/>
                <a:gd name="T1" fmla="*/ 289 h 540"/>
                <a:gd name="T2" fmla="*/ 1834 w 1875"/>
                <a:gd name="T3" fmla="*/ 294 h 540"/>
                <a:gd name="T4" fmla="*/ 1831 w 1875"/>
                <a:gd name="T5" fmla="*/ 306 h 540"/>
                <a:gd name="T6" fmla="*/ 1828 w 1875"/>
                <a:gd name="T7" fmla="*/ 318 h 540"/>
                <a:gd name="T8" fmla="*/ 1819 w 1875"/>
                <a:gd name="T9" fmla="*/ 337 h 540"/>
                <a:gd name="T10" fmla="*/ 1792 w 1875"/>
                <a:gd name="T11" fmla="*/ 371 h 540"/>
                <a:gd name="T12" fmla="*/ 1777 w 1875"/>
                <a:gd name="T13" fmla="*/ 386 h 540"/>
                <a:gd name="T14" fmla="*/ 1743 w 1875"/>
                <a:gd name="T15" fmla="*/ 411 h 540"/>
                <a:gd name="T16" fmla="*/ 1706 w 1875"/>
                <a:gd name="T17" fmla="*/ 430 h 540"/>
                <a:gd name="T18" fmla="*/ 1666 w 1875"/>
                <a:gd name="T19" fmla="*/ 445 h 540"/>
                <a:gd name="T20" fmla="*/ 1626 w 1875"/>
                <a:gd name="T21" fmla="*/ 459 h 540"/>
                <a:gd name="T22" fmla="*/ 1558 w 1875"/>
                <a:gd name="T23" fmla="*/ 473 h 540"/>
                <a:gd name="T24" fmla="*/ 1488 w 1875"/>
                <a:gd name="T25" fmla="*/ 484 h 540"/>
                <a:gd name="T26" fmla="*/ 1348 w 1875"/>
                <a:gd name="T27" fmla="*/ 496 h 540"/>
                <a:gd name="T28" fmla="*/ 1283 w 1875"/>
                <a:gd name="T29" fmla="*/ 499 h 540"/>
                <a:gd name="T30" fmla="*/ 1152 w 1875"/>
                <a:gd name="T31" fmla="*/ 497 h 540"/>
                <a:gd name="T32" fmla="*/ 1022 w 1875"/>
                <a:gd name="T33" fmla="*/ 485 h 540"/>
                <a:gd name="T34" fmla="*/ 892 w 1875"/>
                <a:gd name="T35" fmla="*/ 462 h 540"/>
                <a:gd name="T36" fmla="*/ 829 w 1875"/>
                <a:gd name="T37" fmla="*/ 445 h 540"/>
                <a:gd name="T38" fmla="*/ 765 w 1875"/>
                <a:gd name="T39" fmla="*/ 424 h 540"/>
                <a:gd name="T40" fmla="*/ 638 w 1875"/>
                <a:gd name="T41" fmla="*/ 375 h 540"/>
                <a:gd name="T42" fmla="*/ 517 w 1875"/>
                <a:gd name="T43" fmla="*/ 315 h 540"/>
                <a:gd name="T44" fmla="*/ 398 w 1875"/>
                <a:gd name="T45" fmla="*/ 248 h 540"/>
                <a:gd name="T46" fmla="*/ 340 w 1875"/>
                <a:gd name="T47" fmla="*/ 214 h 540"/>
                <a:gd name="T48" fmla="*/ 183 w 1875"/>
                <a:gd name="T49" fmla="*/ 113 h 540"/>
                <a:gd name="T50" fmla="*/ 30 w 1875"/>
                <a:gd name="T51" fmla="*/ 4 h 540"/>
                <a:gd name="T52" fmla="*/ 25 w 1875"/>
                <a:gd name="T53" fmla="*/ 1 h 540"/>
                <a:gd name="T54" fmla="*/ 18 w 1875"/>
                <a:gd name="T55" fmla="*/ 0 h 540"/>
                <a:gd name="T56" fmla="*/ 7 w 1875"/>
                <a:gd name="T57" fmla="*/ 4 h 540"/>
                <a:gd name="T58" fmla="*/ 0 w 1875"/>
                <a:gd name="T59" fmla="*/ 18 h 540"/>
                <a:gd name="T60" fmla="*/ 3 w 1875"/>
                <a:gd name="T61" fmla="*/ 34 h 540"/>
                <a:gd name="T62" fmla="*/ 9 w 1875"/>
                <a:gd name="T63" fmla="*/ 40 h 540"/>
                <a:gd name="T64" fmla="*/ 77 w 1875"/>
                <a:gd name="T65" fmla="*/ 89 h 540"/>
                <a:gd name="T66" fmla="*/ 215 w 1875"/>
                <a:gd name="T67" fmla="*/ 184 h 540"/>
                <a:gd name="T68" fmla="*/ 286 w 1875"/>
                <a:gd name="T69" fmla="*/ 228 h 540"/>
                <a:gd name="T70" fmla="*/ 407 w 1875"/>
                <a:gd name="T71" fmla="*/ 301 h 540"/>
                <a:gd name="T72" fmla="*/ 532 w 1875"/>
                <a:gd name="T73" fmla="*/ 369 h 540"/>
                <a:gd name="T74" fmla="*/ 659 w 1875"/>
                <a:gd name="T75" fmla="*/ 429 h 540"/>
                <a:gd name="T76" fmla="*/ 759 w 1875"/>
                <a:gd name="T77" fmla="*/ 467 h 540"/>
                <a:gd name="T78" fmla="*/ 791 w 1875"/>
                <a:gd name="T79" fmla="*/ 478 h 540"/>
                <a:gd name="T80" fmla="*/ 858 w 1875"/>
                <a:gd name="T81" fmla="*/ 496 h 540"/>
                <a:gd name="T82" fmla="*/ 992 w 1875"/>
                <a:gd name="T83" fmla="*/ 522 h 540"/>
                <a:gd name="T84" fmla="*/ 1127 w 1875"/>
                <a:gd name="T85" fmla="*/ 537 h 540"/>
                <a:gd name="T86" fmla="*/ 1264 w 1875"/>
                <a:gd name="T87" fmla="*/ 540 h 540"/>
                <a:gd name="T88" fmla="*/ 1332 w 1875"/>
                <a:gd name="T89" fmla="*/ 537 h 540"/>
                <a:gd name="T90" fmla="*/ 1449 w 1875"/>
                <a:gd name="T91" fmla="*/ 531 h 540"/>
                <a:gd name="T92" fmla="*/ 1540 w 1875"/>
                <a:gd name="T93" fmla="*/ 521 h 540"/>
                <a:gd name="T94" fmla="*/ 1601 w 1875"/>
                <a:gd name="T95" fmla="*/ 511 h 540"/>
                <a:gd name="T96" fmla="*/ 1659 w 1875"/>
                <a:gd name="T97" fmla="*/ 494 h 540"/>
                <a:gd name="T98" fmla="*/ 1714 w 1875"/>
                <a:gd name="T99" fmla="*/ 473 h 540"/>
                <a:gd name="T100" fmla="*/ 1766 w 1875"/>
                <a:gd name="T101" fmla="*/ 445 h 540"/>
                <a:gd name="T102" fmla="*/ 1789 w 1875"/>
                <a:gd name="T103" fmla="*/ 429 h 540"/>
                <a:gd name="T104" fmla="*/ 1821 w 1875"/>
                <a:gd name="T105" fmla="*/ 402 h 540"/>
                <a:gd name="T106" fmla="*/ 1849 w 1875"/>
                <a:gd name="T107" fmla="*/ 368 h 540"/>
                <a:gd name="T108" fmla="*/ 1868 w 1875"/>
                <a:gd name="T109" fmla="*/ 331 h 540"/>
                <a:gd name="T110" fmla="*/ 1874 w 1875"/>
                <a:gd name="T111" fmla="*/ 310 h 540"/>
                <a:gd name="T112" fmla="*/ 1875 w 1875"/>
                <a:gd name="T113" fmla="*/ 289 h 540"/>
                <a:gd name="T114" fmla="*/ 1875 w 1875"/>
                <a:gd name="T115" fmla="*/ 285 h 540"/>
                <a:gd name="T116" fmla="*/ 1868 w 1875"/>
                <a:gd name="T117" fmla="*/ 274 h 540"/>
                <a:gd name="T118" fmla="*/ 1855 w 1875"/>
                <a:gd name="T119" fmla="*/ 269 h 540"/>
                <a:gd name="T120" fmla="*/ 1840 w 1875"/>
                <a:gd name="T121" fmla="*/ 274 h 540"/>
                <a:gd name="T122" fmla="*/ 1835 w 1875"/>
                <a:gd name="T123" fmla="*/ 280 h 540"/>
                <a:gd name="T124" fmla="*/ 1834 w 1875"/>
                <a:gd name="T125" fmla="*/ 2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5" h="540">
                  <a:moveTo>
                    <a:pt x="1834" y="289"/>
                  </a:moveTo>
                  <a:lnTo>
                    <a:pt x="1834" y="289"/>
                  </a:lnTo>
                  <a:lnTo>
                    <a:pt x="1834" y="295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1" y="306"/>
                  </a:lnTo>
                  <a:lnTo>
                    <a:pt x="1828" y="318"/>
                  </a:lnTo>
                  <a:lnTo>
                    <a:pt x="1828" y="318"/>
                  </a:lnTo>
                  <a:lnTo>
                    <a:pt x="1824" y="326"/>
                  </a:lnTo>
                  <a:lnTo>
                    <a:pt x="1819" y="337"/>
                  </a:lnTo>
                  <a:lnTo>
                    <a:pt x="1807" y="355"/>
                  </a:lnTo>
                  <a:lnTo>
                    <a:pt x="1792" y="371"/>
                  </a:lnTo>
                  <a:lnTo>
                    <a:pt x="1777" y="386"/>
                  </a:lnTo>
                  <a:lnTo>
                    <a:pt x="1777" y="386"/>
                  </a:lnTo>
                  <a:lnTo>
                    <a:pt x="1761" y="399"/>
                  </a:lnTo>
                  <a:lnTo>
                    <a:pt x="1743" y="411"/>
                  </a:lnTo>
                  <a:lnTo>
                    <a:pt x="1724" y="421"/>
                  </a:lnTo>
                  <a:lnTo>
                    <a:pt x="1706" y="430"/>
                  </a:lnTo>
                  <a:lnTo>
                    <a:pt x="1685" y="439"/>
                  </a:lnTo>
                  <a:lnTo>
                    <a:pt x="1666" y="445"/>
                  </a:lnTo>
                  <a:lnTo>
                    <a:pt x="1626" y="459"/>
                  </a:lnTo>
                  <a:lnTo>
                    <a:pt x="1626" y="459"/>
                  </a:lnTo>
                  <a:lnTo>
                    <a:pt x="1592" y="467"/>
                  </a:lnTo>
                  <a:lnTo>
                    <a:pt x="1558" y="473"/>
                  </a:lnTo>
                  <a:lnTo>
                    <a:pt x="1524" y="479"/>
                  </a:lnTo>
                  <a:lnTo>
                    <a:pt x="1488" y="484"/>
                  </a:lnTo>
                  <a:lnTo>
                    <a:pt x="1418" y="491"/>
                  </a:lnTo>
                  <a:lnTo>
                    <a:pt x="1348" y="496"/>
                  </a:lnTo>
                  <a:lnTo>
                    <a:pt x="1348" y="496"/>
                  </a:lnTo>
                  <a:lnTo>
                    <a:pt x="1283" y="499"/>
                  </a:lnTo>
                  <a:lnTo>
                    <a:pt x="1218" y="499"/>
                  </a:lnTo>
                  <a:lnTo>
                    <a:pt x="1152" y="497"/>
                  </a:lnTo>
                  <a:lnTo>
                    <a:pt x="1087" y="493"/>
                  </a:lnTo>
                  <a:lnTo>
                    <a:pt x="1022" y="485"/>
                  </a:lnTo>
                  <a:lnTo>
                    <a:pt x="956" y="475"/>
                  </a:lnTo>
                  <a:lnTo>
                    <a:pt x="892" y="462"/>
                  </a:lnTo>
                  <a:lnTo>
                    <a:pt x="829" y="445"/>
                  </a:lnTo>
                  <a:lnTo>
                    <a:pt x="829" y="445"/>
                  </a:lnTo>
                  <a:lnTo>
                    <a:pt x="796" y="436"/>
                  </a:lnTo>
                  <a:lnTo>
                    <a:pt x="765" y="424"/>
                  </a:lnTo>
                  <a:lnTo>
                    <a:pt x="701" y="401"/>
                  </a:lnTo>
                  <a:lnTo>
                    <a:pt x="638" y="375"/>
                  </a:lnTo>
                  <a:lnTo>
                    <a:pt x="578" y="346"/>
                  </a:lnTo>
                  <a:lnTo>
                    <a:pt x="517" y="315"/>
                  </a:lnTo>
                  <a:lnTo>
                    <a:pt x="457" y="282"/>
                  </a:lnTo>
                  <a:lnTo>
                    <a:pt x="398" y="248"/>
                  </a:lnTo>
                  <a:lnTo>
                    <a:pt x="340" y="214"/>
                  </a:lnTo>
                  <a:lnTo>
                    <a:pt x="340" y="214"/>
                  </a:lnTo>
                  <a:lnTo>
                    <a:pt x="261" y="163"/>
                  </a:lnTo>
                  <a:lnTo>
                    <a:pt x="183" y="113"/>
                  </a:lnTo>
                  <a:lnTo>
                    <a:pt x="105" y="5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77" y="89"/>
                  </a:lnTo>
                  <a:lnTo>
                    <a:pt x="145" y="136"/>
                  </a:lnTo>
                  <a:lnTo>
                    <a:pt x="215" y="184"/>
                  </a:lnTo>
                  <a:lnTo>
                    <a:pt x="286" y="228"/>
                  </a:lnTo>
                  <a:lnTo>
                    <a:pt x="286" y="228"/>
                  </a:lnTo>
                  <a:lnTo>
                    <a:pt x="346" y="266"/>
                  </a:lnTo>
                  <a:lnTo>
                    <a:pt x="407" y="301"/>
                  </a:lnTo>
                  <a:lnTo>
                    <a:pt x="469" y="337"/>
                  </a:lnTo>
                  <a:lnTo>
                    <a:pt x="532" y="369"/>
                  </a:lnTo>
                  <a:lnTo>
                    <a:pt x="594" y="401"/>
                  </a:lnTo>
                  <a:lnTo>
                    <a:pt x="659" y="429"/>
                  </a:lnTo>
                  <a:lnTo>
                    <a:pt x="725" y="456"/>
                  </a:lnTo>
                  <a:lnTo>
                    <a:pt x="759" y="467"/>
                  </a:lnTo>
                  <a:lnTo>
                    <a:pt x="791" y="478"/>
                  </a:lnTo>
                  <a:lnTo>
                    <a:pt x="791" y="478"/>
                  </a:lnTo>
                  <a:lnTo>
                    <a:pt x="826" y="487"/>
                  </a:lnTo>
                  <a:lnTo>
                    <a:pt x="858" y="496"/>
                  </a:lnTo>
                  <a:lnTo>
                    <a:pt x="925" y="511"/>
                  </a:lnTo>
                  <a:lnTo>
                    <a:pt x="992" y="522"/>
                  </a:lnTo>
                  <a:lnTo>
                    <a:pt x="1060" y="531"/>
                  </a:lnTo>
                  <a:lnTo>
                    <a:pt x="1127" y="537"/>
                  </a:lnTo>
                  <a:lnTo>
                    <a:pt x="1195" y="540"/>
                  </a:lnTo>
                  <a:lnTo>
                    <a:pt x="1264" y="540"/>
                  </a:lnTo>
                  <a:lnTo>
                    <a:pt x="1332" y="537"/>
                  </a:lnTo>
                  <a:lnTo>
                    <a:pt x="1332" y="537"/>
                  </a:lnTo>
                  <a:lnTo>
                    <a:pt x="1390" y="534"/>
                  </a:lnTo>
                  <a:lnTo>
                    <a:pt x="1449" y="531"/>
                  </a:lnTo>
                  <a:lnTo>
                    <a:pt x="1510" y="525"/>
                  </a:lnTo>
                  <a:lnTo>
                    <a:pt x="1540" y="521"/>
                  </a:lnTo>
                  <a:lnTo>
                    <a:pt x="1571" y="516"/>
                  </a:lnTo>
                  <a:lnTo>
                    <a:pt x="1601" y="511"/>
                  </a:lnTo>
                  <a:lnTo>
                    <a:pt x="1629" y="503"/>
                  </a:lnTo>
                  <a:lnTo>
                    <a:pt x="1659" y="494"/>
                  </a:lnTo>
                  <a:lnTo>
                    <a:pt x="1687" y="484"/>
                  </a:lnTo>
                  <a:lnTo>
                    <a:pt x="1714" y="473"/>
                  </a:lnTo>
                  <a:lnTo>
                    <a:pt x="1740" y="460"/>
                  </a:lnTo>
                  <a:lnTo>
                    <a:pt x="1766" y="445"/>
                  </a:lnTo>
                  <a:lnTo>
                    <a:pt x="1789" y="429"/>
                  </a:lnTo>
                  <a:lnTo>
                    <a:pt x="1789" y="429"/>
                  </a:lnTo>
                  <a:lnTo>
                    <a:pt x="1806" y="416"/>
                  </a:lnTo>
                  <a:lnTo>
                    <a:pt x="1821" y="402"/>
                  </a:lnTo>
                  <a:lnTo>
                    <a:pt x="1835" y="386"/>
                  </a:lnTo>
                  <a:lnTo>
                    <a:pt x="1849" y="368"/>
                  </a:lnTo>
                  <a:lnTo>
                    <a:pt x="1861" y="350"/>
                  </a:lnTo>
                  <a:lnTo>
                    <a:pt x="1868" y="331"/>
                  </a:lnTo>
                  <a:lnTo>
                    <a:pt x="1871" y="320"/>
                  </a:lnTo>
                  <a:lnTo>
                    <a:pt x="1874" y="310"/>
                  </a:lnTo>
                  <a:lnTo>
                    <a:pt x="1875" y="300"/>
                  </a:lnTo>
                  <a:lnTo>
                    <a:pt x="1875" y="289"/>
                  </a:lnTo>
                  <a:lnTo>
                    <a:pt x="1875" y="289"/>
                  </a:lnTo>
                  <a:lnTo>
                    <a:pt x="1875" y="285"/>
                  </a:lnTo>
                  <a:lnTo>
                    <a:pt x="1874" y="280"/>
                  </a:lnTo>
                  <a:lnTo>
                    <a:pt x="1868" y="274"/>
                  </a:lnTo>
                  <a:lnTo>
                    <a:pt x="1862" y="270"/>
                  </a:lnTo>
                  <a:lnTo>
                    <a:pt x="1855" y="269"/>
                  </a:lnTo>
                  <a:lnTo>
                    <a:pt x="1847" y="270"/>
                  </a:lnTo>
                  <a:lnTo>
                    <a:pt x="1840" y="274"/>
                  </a:lnTo>
                  <a:lnTo>
                    <a:pt x="1837" y="277"/>
                  </a:lnTo>
                  <a:lnTo>
                    <a:pt x="1835" y="280"/>
                  </a:lnTo>
                  <a:lnTo>
                    <a:pt x="1834" y="285"/>
                  </a:lnTo>
                  <a:lnTo>
                    <a:pt x="1834" y="289"/>
                  </a:lnTo>
                  <a:lnTo>
                    <a:pt x="183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58">
              <a:extLst>
                <a:ext uri="{FF2B5EF4-FFF2-40B4-BE49-F238E27FC236}">
                  <a16:creationId xmlns:a16="http://schemas.microsoft.com/office/drawing/2014/main" id="{CACC4A9F-CB3B-2F22-F15C-65138008A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778"/>
              <a:ext cx="214" cy="239"/>
            </a:xfrm>
            <a:custGeom>
              <a:avLst/>
              <a:gdLst>
                <a:gd name="T0" fmla="*/ 13 w 643"/>
                <a:gd name="T1" fmla="*/ 13 h 716"/>
                <a:gd name="T2" fmla="*/ 2 w 643"/>
                <a:gd name="T3" fmla="*/ 59 h 716"/>
                <a:gd name="T4" fmla="*/ 0 w 643"/>
                <a:gd name="T5" fmla="*/ 108 h 716"/>
                <a:gd name="T6" fmla="*/ 6 w 643"/>
                <a:gd name="T7" fmla="*/ 156 h 716"/>
                <a:gd name="T8" fmla="*/ 21 w 643"/>
                <a:gd name="T9" fmla="*/ 199 h 716"/>
                <a:gd name="T10" fmla="*/ 31 w 643"/>
                <a:gd name="T11" fmla="*/ 220 h 716"/>
                <a:gd name="T12" fmla="*/ 59 w 643"/>
                <a:gd name="T13" fmla="*/ 257 h 716"/>
                <a:gd name="T14" fmla="*/ 111 w 643"/>
                <a:gd name="T15" fmla="*/ 306 h 716"/>
                <a:gd name="T16" fmla="*/ 146 w 643"/>
                <a:gd name="T17" fmla="*/ 336 h 716"/>
                <a:gd name="T18" fmla="*/ 242 w 643"/>
                <a:gd name="T19" fmla="*/ 419 h 716"/>
                <a:gd name="T20" fmla="*/ 443 w 643"/>
                <a:gd name="T21" fmla="*/ 578 h 716"/>
                <a:gd name="T22" fmla="*/ 542 w 643"/>
                <a:gd name="T23" fmla="*/ 658 h 716"/>
                <a:gd name="T24" fmla="*/ 606 w 643"/>
                <a:gd name="T25" fmla="*/ 711 h 716"/>
                <a:gd name="T26" fmla="*/ 613 w 643"/>
                <a:gd name="T27" fmla="*/ 716 h 716"/>
                <a:gd name="T28" fmla="*/ 630 w 643"/>
                <a:gd name="T29" fmla="*/ 714 h 716"/>
                <a:gd name="T30" fmla="*/ 640 w 643"/>
                <a:gd name="T31" fmla="*/ 702 h 716"/>
                <a:gd name="T32" fmla="*/ 642 w 643"/>
                <a:gd name="T33" fmla="*/ 692 h 716"/>
                <a:gd name="T34" fmla="*/ 639 w 643"/>
                <a:gd name="T35" fmla="*/ 685 h 716"/>
                <a:gd name="T36" fmla="*/ 636 w 643"/>
                <a:gd name="T37" fmla="*/ 682 h 716"/>
                <a:gd name="T38" fmla="*/ 475 w 643"/>
                <a:gd name="T39" fmla="*/ 548 h 716"/>
                <a:gd name="T40" fmla="*/ 422 w 643"/>
                <a:gd name="T41" fmla="*/ 505 h 716"/>
                <a:gd name="T42" fmla="*/ 229 w 643"/>
                <a:gd name="T43" fmla="*/ 352 h 716"/>
                <a:gd name="T44" fmla="*/ 189 w 643"/>
                <a:gd name="T45" fmla="*/ 319 h 716"/>
                <a:gd name="T46" fmla="*/ 131 w 643"/>
                <a:gd name="T47" fmla="*/ 267 h 716"/>
                <a:gd name="T48" fmla="*/ 94 w 643"/>
                <a:gd name="T49" fmla="*/ 230 h 716"/>
                <a:gd name="T50" fmla="*/ 77 w 643"/>
                <a:gd name="T51" fmla="*/ 211 h 716"/>
                <a:gd name="T52" fmla="*/ 64 w 643"/>
                <a:gd name="T53" fmla="*/ 190 h 716"/>
                <a:gd name="T54" fmla="*/ 54 w 643"/>
                <a:gd name="T55" fmla="*/ 169 h 716"/>
                <a:gd name="T56" fmla="*/ 43 w 643"/>
                <a:gd name="T57" fmla="*/ 122 h 716"/>
                <a:gd name="T58" fmla="*/ 43 w 643"/>
                <a:gd name="T59" fmla="*/ 71 h 716"/>
                <a:gd name="T60" fmla="*/ 54 w 643"/>
                <a:gd name="T61" fmla="*/ 25 h 716"/>
                <a:gd name="T62" fmla="*/ 54 w 643"/>
                <a:gd name="T63" fmla="*/ 21 h 716"/>
                <a:gd name="T64" fmla="*/ 54 w 643"/>
                <a:gd name="T65" fmla="*/ 12 h 716"/>
                <a:gd name="T66" fmla="*/ 46 w 643"/>
                <a:gd name="T67" fmla="*/ 3 h 716"/>
                <a:gd name="T68" fmla="*/ 31 w 643"/>
                <a:gd name="T69" fmla="*/ 0 h 716"/>
                <a:gd name="T70" fmla="*/ 18 w 643"/>
                <a:gd name="T71" fmla="*/ 6 h 716"/>
                <a:gd name="T72" fmla="*/ 13 w 643"/>
                <a:gd name="T73" fmla="*/ 1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716">
                  <a:moveTo>
                    <a:pt x="13" y="13"/>
                  </a:moveTo>
                  <a:lnTo>
                    <a:pt x="13" y="13"/>
                  </a:lnTo>
                  <a:lnTo>
                    <a:pt x="6" y="36"/>
                  </a:lnTo>
                  <a:lnTo>
                    <a:pt x="2" y="59"/>
                  </a:lnTo>
                  <a:lnTo>
                    <a:pt x="0" y="83"/>
                  </a:lnTo>
                  <a:lnTo>
                    <a:pt x="0" y="108"/>
                  </a:lnTo>
                  <a:lnTo>
                    <a:pt x="2" y="132"/>
                  </a:lnTo>
                  <a:lnTo>
                    <a:pt x="6" y="156"/>
                  </a:lnTo>
                  <a:lnTo>
                    <a:pt x="12" y="180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31" y="220"/>
                  </a:lnTo>
                  <a:lnTo>
                    <a:pt x="45" y="238"/>
                  </a:lnTo>
                  <a:lnTo>
                    <a:pt x="59" y="257"/>
                  </a:lnTo>
                  <a:lnTo>
                    <a:pt x="76" y="273"/>
                  </a:lnTo>
                  <a:lnTo>
                    <a:pt x="111" y="306"/>
                  </a:lnTo>
                  <a:lnTo>
                    <a:pt x="146" y="336"/>
                  </a:lnTo>
                  <a:lnTo>
                    <a:pt x="146" y="336"/>
                  </a:lnTo>
                  <a:lnTo>
                    <a:pt x="193" y="377"/>
                  </a:lnTo>
                  <a:lnTo>
                    <a:pt x="242" y="419"/>
                  </a:lnTo>
                  <a:lnTo>
                    <a:pt x="343" y="497"/>
                  </a:lnTo>
                  <a:lnTo>
                    <a:pt x="443" y="578"/>
                  </a:lnTo>
                  <a:lnTo>
                    <a:pt x="542" y="658"/>
                  </a:lnTo>
                  <a:lnTo>
                    <a:pt x="542" y="658"/>
                  </a:lnTo>
                  <a:lnTo>
                    <a:pt x="606" y="711"/>
                  </a:lnTo>
                  <a:lnTo>
                    <a:pt x="606" y="711"/>
                  </a:lnTo>
                  <a:lnTo>
                    <a:pt x="610" y="714"/>
                  </a:lnTo>
                  <a:lnTo>
                    <a:pt x="613" y="716"/>
                  </a:lnTo>
                  <a:lnTo>
                    <a:pt x="622" y="716"/>
                  </a:lnTo>
                  <a:lnTo>
                    <a:pt x="630" y="714"/>
                  </a:lnTo>
                  <a:lnTo>
                    <a:pt x="636" y="710"/>
                  </a:lnTo>
                  <a:lnTo>
                    <a:pt x="640" y="702"/>
                  </a:lnTo>
                  <a:lnTo>
                    <a:pt x="643" y="696"/>
                  </a:lnTo>
                  <a:lnTo>
                    <a:pt x="642" y="692"/>
                  </a:lnTo>
                  <a:lnTo>
                    <a:pt x="642" y="689"/>
                  </a:lnTo>
                  <a:lnTo>
                    <a:pt x="639" y="685"/>
                  </a:lnTo>
                  <a:lnTo>
                    <a:pt x="636" y="682"/>
                  </a:lnTo>
                  <a:lnTo>
                    <a:pt x="636" y="682"/>
                  </a:lnTo>
                  <a:lnTo>
                    <a:pt x="529" y="593"/>
                  </a:lnTo>
                  <a:lnTo>
                    <a:pt x="475" y="548"/>
                  </a:lnTo>
                  <a:lnTo>
                    <a:pt x="422" y="505"/>
                  </a:lnTo>
                  <a:lnTo>
                    <a:pt x="422" y="505"/>
                  </a:lnTo>
                  <a:lnTo>
                    <a:pt x="325" y="429"/>
                  </a:lnTo>
                  <a:lnTo>
                    <a:pt x="229" y="352"/>
                  </a:lnTo>
                  <a:lnTo>
                    <a:pt x="229" y="352"/>
                  </a:lnTo>
                  <a:lnTo>
                    <a:pt x="189" y="319"/>
                  </a:lnTo>
                  <a:lnTo>
                    <a:pt x="149" y="285"/>
                  </a:lnTo>
                  <a:lnTo>
                    <a:pt x="131" y="267"/>
                  </a:lnTo>
                  <a:lnTo>
                    <a:pt x="111" y="250"/>
                  </a:lnTo>
                  <a:lnTo>
                    <a:pt x="94" y="230"/>
                  </a:lnTo>
                  <a:lnTo>
                    <a:pt x="77" y="211"/>
                  </a:lnTo>
                  <a:lnTo>
                    <a:pt x="77" y="211"/>
                  </a:lnTo>
                  <a:lnTo>
                    <a:pt x="70" y="201"/>
                  </a:lnTo>
                  <a:lnTo>
                    <a:pt x="64" y="190"/>
                  </a:lnTo>
                  <a:lnTo>
                    <a:pt x="58" y="180"/>
                  </a:lnTo>
                  <a:lnTo>
                    <a:pt x="54" y="169"/>
                  </a:lnTo>
                  <a:lnTo>
                    <a:pt x="46" y="146"/>
                  </a:lnTo>
                  <a:lnTo>
                    <a:pt x="43" y="122"/>
                  </a:lnTo>
                  <a:lnTo>
                    <a:pt x="42" y="97"/>
                  </a:lnTo>
                  <a:lnTo>
                    <a:pt x="43" y="71"/>
                  </a:lnTo>
                  <a:lnTo>
                    <a:pt x="46" y="48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159">
              <a:extLst>
                <a:ext uri="{FF2B5EF4-FFF2-40B4-BE49-F238E27FC236}">
                  <a16:creationId xmlns:a16="http://schemas.microsoft.com/office/drawing/2014/main" id="{9B20AC7F-BAA6-0FF3-9CDE-C9A89B85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800"/>
              <a:ext cx="158" cy="44"/>
            </a:xfrm>
            <a:custGeom>
              <a:avLst/>
              <a:gdLst>
                <a:gd name="T0" fmla="*/ 0 w 473"/>
                <a:gd name="T1" fmla="*/ 21 h 133"/>
                <a:gd name="T2" fmla="*/ 6 w 473"/>
                <a:gd name="T3" fmla="*/ 46 h 133"/>
                <a:gd name="T4" fmla="*/ 20 w 473"/>
                <a:gd name="T5" fmla="*/ 67 h 133"/>
                <a:gd name="T6" fmla="*/ 39 w 473"/>
                <a:gd name="T7" fmla="*/ 85 h 133"/>
                <a:gd name="T8" fmla="*/ 64 w 473"/>
                <a:gd name="T9" fmla="*/ 98 h 133"/>
                <a:gd name="T10" fmla="*/ 118 w 473"/>
                <a:gd name="T11" fmla="*/ 118 h 133"/>
                <a:gd name="T12" fmla="*/ 167 w 473"/>
                <a:gd name="T13" fmla="*/ 127 h 133"/>
                <a:gd name="T14" fmla="*/ 202 w 473"/>
                <a:gd name="T15" fmla="*/ 131 h 133"/>
                <a:gd name="T16" fmla="*/ 280 w 473"/>
                <a:gd name="T17" fmla="*/ 133 h 133"/>
                <a:gd name="T18" fmla="*/ 357 w 473"/>
                <a:gd name="T19" fmla="*/ 124 h 133"/>
                <a:gd name="T20" fmla="*/ 394 w 473"/>
                <a:gd name="T21" fmla="*/ 113 h 133"/>
                <a:gd name="T22" fmla="*/ 430 w 473"/>
                <a:gd name="T23" fmla="*/ 100 h 133"/>
                <a:gd name="T24" fmla="*/ 462 w 473"/>
                <a:gd name="T25" fmla="*/ 82 h 133"/>
                <a:gd name="T26" fmla="*/ 467 w 473"/>
                <a:gd name="T27" fmla="*/ 81 h 133"/>
                <a:gd name="T28" fmla="*/ 473 w 473"/>
                <a:gd name="T29" fmla="*/ 69 h 133"/>
                <a:gd name="T30" fmla="*/ 470 w 473"/>
                <a:gd name="T31" fmla="*/ 54 h 133"/>
                <a:gd name="T32" fmla="*/ 458 w 473"/>
                <a:gd name="T33" fmla="*/ 45 h 133"/>
                <a:gd name="T34" fmla="*/ 450 w 473"/>
                <a:gd name="T35" fmla="*/ 43 h 133"/>
                <a:gd name="T36" fmla="*/ 441 w 473"/>
                <a:gd name="T37" fmla="*/ 46 h 133"/>
                <a:gd name="T38" fmla="*/ 428 w 473"/>
                <a:gd name="T39" fmla="*/ 54 h 133"/>
                <a:gd name="T40" fmla="*/ 386 w 473"/>
                <a:gd name="T41" fmla="*/ 72 h 133"/>
                <a:gd name="T42" fmla="*/ 326 w 473"/>
                <a:gd name="T43" fmla="*/ 87 h 133"/>
                <a:gd name="T44" fmla="*/ 263 w 473"/>
                <a:gd name="T45" fmla="*/ 91 h 133"/>
                <a:gd name="T46" fmla="*/ 204 w 473"/>
                <a:gd name="T47" fmla="*/ 89 h 133"/>
                <a:gd name="T48" fmla="*/ 167 w 473"/>
                <a:gd name="T49" fmla="*/ 85 h 133"/>
                <a:gd name="T50" fmla="*/ 128 w 473"/>
                <a:gd name="T51" fmla="*/ 79 h 133"/>
                <a:gd name="T52" fmla="*/ 91 w 473"/>
                <a:gd name="T53" fmla="*/ 66 h 133"/>
                <a:gd name="T54" fmla="*/ 60 w 473"/>
                <a:gd name="T55" fmla="*/ 46 h 133"/>
                <a:gd name="T56" fmla="*/ 49 w 473"/>
                <a:gd name="T57" fmla="*/ 36 h 133"/>
                <a:gd name="T58" fmla="*/ 43 w 473"/>
                <a:gd name="T59" fmla="*/ 24 h 133"/>
                <a:gd name="T60" fmla="*/ 42 w 473"/>
                <a:gd name="T61" fmla="*/ 20 h 133"/>
                <a:gd name="T62" fmla="*/ 42 w 473"/>
                <a:gd name="T63" fmla="*/ 21 h 133"/>
                <a:gd name="T64" fmla="*/ 40 w 473"/>
                <a:gd name="T65" fmla="*/ 12 h 133"/>
                <a:gd name="T66" fmla="*/ 29 w 473"/>
                <a:gd name="T67" fmla="*/ 2 h 133"/>
                <a:gd name="T68" fmla="*/ 14 w 473"/>
                <a:gd name="T69" fmla="*/ 2 h 133"/>
                <a:gd name="T70" fmla="*/ 3 w 473"/>
                <a:gd name="T71" fmla="*/ 9 h 133"/>
                <a:gd name="T72" fmla="*/ 0 w 473"/>
                <a:gd name="T73" fmla="*/ 17 h 133"/>
                <a:gd name="T74" fmla="*/ 0 w 473"/>
                <a:gd name="T75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133">
                  <a:moveTo>
                    <a:pt x="0" y="21"/>
                  </a:moveTo>
                  <a:lnTo>
                    <a:pt x="0" y="21"/>
                  </a:lnTo>
                  <a:lnTo>
                    <a:pt x="2" y="35"/>
                  </a:lnTo>
                  <a:lnTo>
                    <a:pt x="6" y="46"/>
                  </a:lnTo>
                  <a:lnTo>
                    <a:pt x="12" y="57"/>
                  </a:lnTo>
                  <a:lnTo>
                    <a:pt x="20" y="67"/>
                  </a:lnTo>
                  <a:lnTo>
                    <a:pt x="29" y="76"/>
                  </a:lnTo>
                  <a:lnTo>
                    <a:pt x="39" y="85"/>
                  </a:lnTo>
                  <a:lnTo>
                    <a:pt x="51" y="92"/>
                  </a:lnTo>
                  <a:lnTo>
                    <a:pt x="64" y="98"/>
                  </a:lnTo>
                  <a:lnTo>
                    <a:pt x="91" y="109"/>
                  </a:lnTo>
                  <a:lnTo>
                    <a:pt x="118" y="118"/>
                  </a:lnTo>
                  <a:lnTo>
                    <a:pt x="144" y="124"/>
                  </a:lnTo>
                  <a:lnTo>
                    <a:pt x="167" y="127"/>
                  </a:lnTo>
                  <a:lnTo>
                    <a:pt x="167" y="127"/>
                  </a:lnTo>
                  <a:lnTo>
                    <a:pt x="202" y="131"/>
                  </a:lnTo>
                  <a:lnTo>
                    <a:pt x="241" y="133"/>
                  </a:lnTo>
                  <a:lnTo>
                    <a:pt x="280" y="133"/>
                  </a:lnTo>
                  <a:lnTo>
                    <a:pt x="318" y="130"/>
                  </a:lnTo>
                  <a:lnTo>
                    <a:pt x="357" y="124"/>
                  </a:lnTo>
                  <a:lnTo>
                    <a:pt x="376" y="119"/>
                  </a:lnTo>
                  <a:lnTo>
                    <a:pt x="394" y="113"/>
                  </a:lnTo>
                  <a:lnTo>
                    <a:pt x="412" y="107"/>
                  </a:lnTo>
                  <a:lnTo>
                    <a:pt x="430" y="100"/>
                  </a:lnTo>
                  <a:lnTo>
                    <a:pt x="446" y="92"/>
                  </a:lnTo>
                  <a:lnTo>
                    <a:pt x="462" y="82"/>
                  </a:lnTo>
                  <a:lnTo>
                    <a:pt x="462" y="82"/>
                  </a:lnTo>
                  <a:lnTo>
                    <a:pt x="467" y="81"/>
                  </a:lnTo>
                  <a:lnTo>
                    <a:pt x="470" y="76"/>
                  </a:lnTo>
                  <a:lnTo>
                    <a:pt x="473" y="69"/>
                  </a:lnTo>
                  <a:lnTo>
                    <a:pt x="473" y="61"/>
                  </a:lnTo>
                  <a:lnTo>
                    <a:pt x="470" y="54"/>
                  </a:lnTo>
                  <a:lnTo>
                    <a:pt x="464" y="48"/>
                  </a:lnTo>
                  <a:lnTo>
                    <a:pt x="458" y="45"/>
                  </a:lnTo>
                  <a:lnTo>
                    <a:pt x="453" y="43"/>
                  </a:lnTo>
                  <a:lnTo>
                    <a:pt x="450" y="43"/>
                  </a:lnTo>
                  <a:lnTo>
                    <a:pt x="446" y="45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28" y="54"/>
                  </a:lnTo>
                  <a:lnTo>
                    <a:pt x="415" y="61"/>
                  </a:lnTo>
                  <a:lnTo>
                    <a:pt x="386" y="72"/>
                  </a:lnTo>
                  <a:lnTo>
                    <a:pt x="357" y="81"/>
                  </a:lnTo>
                  <a:lnTo>
                    <a:pt x="326" y="87"/>
                  </a:lnTo>
                  <a:lnTo>
                    <a:pt x="294" y="89"/>
                  </a:lnTo>
                  <a:lnTo>
                    <a:pt x="263" y="91"/>
                  </a:lnTo>
                  <a:lnTo>
                    <a:pt x="234" y="91"/>
                  </a:lnTo>
                  <a:lnTo>
                    <a:pt x="204" y="89"/>
                  </a:lnTo>
                  <a:lnTo>
                    <a:pt x="204" y="89"/>
                  </a:lnTo>
                  <a:lnTo>
                    <a:pt x="167" y="85"/>
                  </a:lnTo>
                  <a:lnTo>
                    <a:pt x="147" y="82"/>
                  </a:lnTo>
                  <a:lnTo>
                    <a:pt x="128" y="79"/>
                  </a:lnTo>
                  <a:lnTo>
                    <a:pt x="109" y="73"/>
                  </a:lnTo>
                  <a:lnTo>
                    <a:pt x="91" y="66"/>
                  </a:lnTo>
                  <a:lnTo>
                    <a:pt x="75" y="57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49" y="3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160">
              <a:extLst>
                <a:ext uri="{FF2B5EF4-FFF2-40B4-BE49-F238E27FC236}">
                  <a16:creationId xmlns:a16="http://schemas.microsoft.com/office/drawing/2014/main" id="{EF43C501-C3FA-88AE-89CF-9E77DD791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037"/>
              <a:ext cx="106" cy="14"/>
            </a:xfrm>
            <a:custGeom>
              <a:avLst/>
              <a:gdLst>
                <a:gd name="T0" fmla="*/ 298 w 318"/>
                <a:gd name="T1" fmla="*/ 0 h 41"/>
                <a:gd name="T2" fmla="*/ 298 w 318"/>
                <a:gd name="T3" fmla="*/ 0 h 41"/>
                <a:gd name="T4" fmla="*/ 21 w 318"/>
                <a:gd name="T5" fmla="*/ 0 h 41"/>
                <a:gd name="T6" fmla="*/ 21 w 318"/>
                <a:gd name="T7" fmla="*/ 0 h 41"/>
                <a:gd name="T8" fmla="*/ 16 w 318"/>
                <a:gd name="T9" fmla="*/ 1 h 41"/>
                <a:gd name="T10" fmla="*/ 12 w 318"/>
                <a:gd name="T11" fmla="*/ 1 h 41"/>
                <a:gd name="T12" fmla="*/ 9 w 318"/>
                <a:gd name="T13" fmla="*/ 4 h 41"/>
                <a:gd name="T14" fmla="*/ 6 w 318"/>
                <a:gd name="T15" fmla="*/ 7 h 41"/>
                <a:gd name="T16" fmla="*/ 1 w 318"/>
                <a:gd name="T17" fmla="*/ 13 h 41"/>
                <a:gd name="T18" fmla="*/ 0 w 318"/>
                <a:gd name="T19" fmla="*/ 21 h 41"/>
                <a:gd name="T20" fmla="*/ 1 w 318"/>
                <a:gd name="T21" fmla="*/ 28 h 41"/>
                <a:gd name="T22" fmla="*/ 6 w 318"/>
                <a:gd name="T23" fmla="*/ 35 h 41"/>
                <a:gd name="T24" fmla="*/ 9 w 318"/>
                <a:gd name="T25" fmla="*/ 38 h 41"/>
                <a:gd name="T26" fmla="*/ 12 w 318"/>
                <a:gd name="T27" fmla="*/ 40 h 41"/>
                <a:gd name="T28" fmla="*/ 16 w 318"/>
                <a:gd name="T29" fmla="*/ 41 h 41"/>
                <a:gd name="T30" fmla="*/ 21 w 318"/>
                <a:gd name="T31" fmla="*/ 41 h 41"/>
                <a:gd name="T32" fmla="*/ 21 w 318"/>
                <a:gd name="T33" fmla="*/ 41 h 41"/>
                <a:gd name="T34" fmla="*/ 298 w 318"/>
                <a:gd name="T35" fmla="*/ 41 h 41"/>
                <a:gd name="T36" fmla="*/ 298 w 318"/>
                <a:gd name="T37" fmla="*/ 41 h 41"/>
                <a:gd name="T38" fmla="*/ 303 w 318"/>
                <a:gd name="T39" fmla="*/ 41 h 41"/>
                <a:gd name="T40" fmla="*/ 307 w 318"/>
                <a:gd name="T41" fmla="*/ 40 h 41"/>
                <a:gd name="T42" fmla="*/ 310 w 318"/>
                <a:gd name="T43" fmla="*/ 38 h 41"/>
                <a:gd name="T44" fmla="*/ 313 w 318"/>
                <a:gd name="T45" fmla="*/ 35 h 41"/>
                <a:gd name="T46" fmla="*/ 316 w 318"/>
                <a:gd name="T47" fmla="*/ 28 h 41"/>
                <a:gd name="T48" fmla="*/ 318 w 318"/>
                <a:gd name="T49" fmla="*/ 21 h 41"/>
                <a:gd name="T50" fmla="*/ 316 w 318"/>
                <a:gd name="T51" fmla="*/ 13 h 41"/>
                <a:gd name="T52" fmla="*/ 313 w 318"/>
                <a:gd name="T53" fmla="*/ 7 h 41"/>
                <a:gd name="T54" fmla="*/ 310 w 318"/>
                <a:gd name="T55" fmla="*/ 4 h 41"/>
                <a:gd name="T56" fmla="*/ 307 w 318"/>
                <a:gd name="T57" fmla="*/ 1 h 41"/>
                <a:gd name="T58" fmla="*/ 303 w 318"/>
                <a:gd name="T59" fmla="*/ 1 h 41"/>
                <a:gd name="T60" fmla="*/ 298 w 318"/>
                <a:gd name="T61" fmla="*/ 0 h 41"/>
                <a:gd name="T62" fmla="*/ 298 w 318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1">
                  <a:moveTo>
                    <a:pt x="298" y="0"/>
                  </a:moveTo>
                  <a:lnTo>
                    <a:pt x="29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8" y="41"/>
                  </a:lnTo>
                  <a:lnTo>
                    <a:pt x="298" y="41"/>
                  </a:lnTo>
                  <a:lnTo>
                    <a:pt x="303" y="41"/>
                  </a:lnTo>
                  <a:lnTo>
                    <a:pt x="307" y="40"/>
                  </a:lnTo>
                  <a:lnTo>
                    <a:pt x="310" y="38"/>
                  </a:lnTo>
                  <a:lnTo>
                    <a:pt x="313" y="35"/>
                  </a:lnTo>
                  <a:lnTo>
                    <a:pt x="316" y="28"/>
                  </a:lnTo>
                  <a:lnTo>
                    <a:pt x="318" y="21"/>
                  </a:lnTo>
                  <a:lnTo>
                    <a:pt x="316" y="13"/>
                  </a:lnTo>
                  <a:lnTo>
                    <a:pt x="313" y="7"/>
                  </a:lnTo>
                  <a:lnTo>
                    <a:pt x="310" y="4"/>
                  </a:lnTo>
                  <a:lnTo>
                    <a:pt x="307" y="1"/>
                  </a:lnTo>
                  <a:lnTo>
                    <a:pt x="303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161">
              <a:extLst>
                <a:ext uri="{FF2B5EF4-FFF2-40B4-BE49-F238E27FC236}">
                  <a16:creationId xmlns:a16="http://schemas.microsoft.com/office/drawing/2014/main" id="{7CE05030-8AF5-EAB1-D80A-08FC4ED05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2018"/>
              <a:ext cx="85" cy="14"/>
            </a:xfrm>
            <a:custGeom>
              <a:avLst/>
              <a:gdLst>
                <a:gd name="T0" fmla="*/ 21 w 253"/>
                <a:gd name="T1" fmla="*/ 42 h 42"/>
                <a:gd name="T2" fmla="*/ 21 w 253"/>
                <a:gd name="T3" fmla="*/ 42 h 42"/>
                <a:gd name="T4" fmla="*/ 232 w 253"/>
                <a:gd name="T5" fmla="*/ 42 h 42"/>
                <a:gd name="T6" fmla="*/ 232 w 253"/>
                <a:gd name="T7" fmla="*/ 42 h 42"/>
                <a:gd name="T8" fmla="*/ 236 w 253"/>
                <a:gd name="T9" fmla="*/ 42 h 42"/>
                <a:gd name="T10" fmla="*/ 241 w 253"/>
                <a:gd name="T11" fmla="*/ 40 h 42"/>
                <a:gd name="T12" fmla="*/ 244 w 253"/>
                <a:gd name="T13" fmla="*/ 39 h 42"/>
                <a:gd name="T14" fmla="*/ 247 w 253"/>
                <a:gd name="T15" fmla="*/ 36 h 42"/>
                <a:gd name="T16" fmla="*/ 251 w 253"/>
                <a:gd name="T17" fmla="*/ 29 h 42"/>
                <a:gd name="T18" fmla="*/ 253 w 253"/>
                <a:gd name="T19" fmla="*/ 21 h 42"/>
                <a:gd name="T20" fmla="*/ 251 w 253"/>
                <a:gd name="T21" fmla="*/ 14 h 42"/>
                <a:gd name="T22" fmla="*/ 247 w 253"/>
                <a:gd name="T23" fmla="*/ 8 h 42"/>
                <a:gd name="T24" fmla="*/ 244 w 253"/>
                <a:gd name="T25" fmla="*/ 5 h 42"/>
                <a:gd name="T26" fmla="*/ 241 w 253"/>
                <a:gd name="T27" fmla="*/ 2 h 42"/>
                <a:gd name="T28" fmla="*/ 236 w 253"/>
                <a:gd name="T29" fmla="*/ 0 h 42"/>
                <a:gd name="T30" fmla="*/ 232 w 253"/>
                <a:gd name="T31" fmla="*/ 0 h 42"/>
                <a:gd name="T32" fmla="*/ 232 w 253"/>
                <a:gd name="T33" fmla="*/ 0 h 42"/>
                <a:gd name="T34" fmla="*/ 21 w 253"/>
                <a:gd name="T35" fmla="*/ 0 h 42"/>
                <a:gd name="T36" fmla="*/ 21 w 253"/>
                <a:gd name="T37" fmla="*/ 0 h 42"/>
                <a:gd name="T38" fmla="*/ 15 w 253"/>
                <a:gd name="T39" fmla="*/ 0 h 42"/>
                <a:gd name="T40" fmla="*/ 12 w 253"/>
                <a:gd name="T41" fmla="*/ 2 h 42"/>
                <a:gd name="T42" fmla="*/ 8 w 253"/>
                <a:gd name="T43" fmla="*/ 5 h 42"/>
                <a:gd name="T44" fmla="*/ 5 w 253"/>
                <a:gd name="T45" fmla="*/ 8 h 42"/>
                <a:gd name="T46" fmla="*/ 2 w 253"/>
                <a:gd name="T47" fmla="*/ 14 h 42"/>
                <a:gd name="T48" fmla="*/ 0 w 253"/>
                <a:gd name="T49" fmla="*/ 21 h 42"/>
                <a:gd name="T50" fmla="*/ 2 w 253"/>
                <a:gd name="T51" fmla="*/ 29 h 42"/>
                <a:gd name="T52" fmla="*/ 5 w 253"/>
                <a:gd name="T53" fmla="*/ 36 h 42"/>
                <a:gd name="T54" fmla="*/ 8 w 253"/>
                <a:gd name="T55" fmla="*/ 39 h 42"/>
                <a:gd name="T56" fmla="*/ 12 w 253"/>
                <a:gd name="T57" fmla="*/ 40 h 42"/>
                <a:gd name="T58" fmla="*/ 15 w 253"/>
                <a:gd name="T59" fmla="*/ 42 h 42"/>
                <a:gd name="T60" fmla="*/ 21 w 253"/>
                <a:gd name="T61" fmla="*/ 42 h 42"/>
                <a:gd name="T62" fmla="*/ 21 w 253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3" h="42">
                  <a:moveTo>
                    <a:pt x="21" y="42"/>
                  </a:moveTo>
                  <a:lnTo>
                    <a:pt x="21" y="42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6" y="42"/>
                  </a:lnTo>
                  <a:lnTo>
                    <a:pt x="241" y="40"/>
                  </a:lnTo>
                  <a:lnTo>
                    <a:pt x="244" y="39"/>
                  </a:lnTo>
                  <a:lnTo>
                    <a:pt x="247" y="36"/>
                  </a:lnTo>
                  <a:lnTo>
                    <a:pt x="251" y="29"/>
                  </a:lnTo>
                  <a:lnTo>
                    <a:pt x="253" y="21"/>
                  </a:lnTo>
                  <a:lnTo>
                    <a:pt x="251" y="14"/>
                  </a:lnTo>
                  <a:lnTo>
                    <a:pt x="247" y="8"/>
                  </a:lnTo>
                  <a:lnTo>
                    <a:pt x="244" y="5"/>
                  </a:lnTo>
                  <a:lnTo>
                    <a:pt x="241" y="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12" y="40"/>
                  </a:lnTo>
                  <a:lnTo>
                    <a:pt x="15" y="42"/>
                  </a:lnTo>
                  <a:lnTo>
                    <a:pt x="21" y="42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162">
              <a:extLst>
                <a:ext uri="{FF2B5EF4-FFF2-40B4-BE49-F238E27FC236}">
                  <a16:creationId xmlns:a16="http://schemas.microsoft.com/office/drawing/2014/main" id="{C806A9C7-5681-16B4-E68C-09BAB1E4A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568"/>
              <a:ext cx="141" cy="32"/>
            </a:xfrm>
            <a:custGeom>
              <a:avLst/>
              <a:gdLst>
                <a:gd name="T0" fmla="*/ 26 w 422"/>
                <a:gd name="T1" fmla="*/ 97 h 97"/>
                <a:gd name="T2" fmla="*/ 26 w 422"/>
                <a:gd name="T3" fmla="*/ 97 h 97"/>
                <a:gd name="T4" fmla="*/ 95 w 422"/>
                <a:gd name="T5" fmla="*/ 67 h 97"/>
                <a:gd name="T6" fmla="*/ 131 w 422"/>
                <a:gd name="T7" fmla="*/ 55 h 97"/>
                <a:gd name="T8" fmla="*/ 149 w 422"/>
                <a:gd name="T9" fmla="*/ 49 h 97"/>
                <a:gd name="T10" fmla="*/ 167 w 422"/>
                <a:gd name="T11" fmla="*/ 46 h 97"/>
                <a:gd name="T12" fmla="*/ 167 w 422"/>
                <a:gd name="T13" fmla="*/ 46 h 97"/>
                <a:gd name="T14" fmla="*/ 182 w 422"/>
                <a:gd name="T15" fmla="*/ 43 h 97"/>
                <a:gd name="T16" fmla="*/ 198 w 422"/>
                <a:gd name="T17" fmla="*/ 42 h 97"/>
                <a:gd name="T18" fmla="*/ 213 w 422"/>
                <a:gd name="T19" fmla="*/ 42 h 97"/>
                <a:gd name="T20" fmla="*/ 226 w 422"/>
                <a:gd name="T21" fmla="*/ 42 h 97"/>
                <a:gd name="T22" fmla="*/ 256 w 422"/>
                <a:gd name="T23" fmla="*/ 45 h 97"/>
                <a:gd name="T24" fmla="*/ 283 w 422"/>
                <a:gd name="T25" fmla="*/ 51 h 97"/>
                <a:gd name="T26" fmla="*/ 311 w 422"/>
                <a:gd name="T27" fmla="*/ 58 h 97"/>
                <a:gd name="T28" fmla="*/ 338 w 422"/>
                <a:gd name="T29" fmla="*/ 68 h 97"/>
                <a:gd name="T30" fmla="*/ 364 w 422"/>
                <a:gd name="T31" fmla="*/ 80 h 97"/>
                <a:gd name="T32" fmla="*/ 391 w 422"/>
                <a:gd name="T33" fmla="*/ 94 h 97"/>
                <a:gd name="T34" fmla="*/ 391 w 422"/>
                <a:gd name="T35" fmla="*/ 94 h 97"/>
                <a:gd name="T36" fmla="*/ 395 w 422"/>
                <a:gd name="T37" fmla="*/ 95 h 97"/>
                <a:gd name="T38" fmla="*/ 400 w 422"/>
                <a:gd name="T39" fmla="*/ 97 h 97"/>
                <a:gd name="T40" fmla="*/ 407 w 422"/>
                <a:gd name="T41" fmla="*/ 95 h 97"/>
                <a:gd name="T42" fmla="*/ 415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1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2 w 422"/>
                <a:gd name="T57" fmla="*/ 58 h 97"/>
                <a:gd name="T58" fmla="*/ 412 w 422"/>
                <a:gd name="T59" fmla="*/ 58 h 97"/>
                <a:gd name="T60" fmla="*/ 384 w 422"/>
                <a:gd name="T61" fmla="*/ 45 h 97"/>
                <a:gd name="T62" fmla="*/ 357 w 422"/>
                <a:gd name="T63" fmla="*/ 33 h 97"/>
                <a:gd name="T64" fmla="*/ 329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3 w 422"/>
                <a:gd name="T73" fmla="*/ 0 h 97"/>
                <a:gd name="T74" fmla="*/ 182 w 422"/>
                <a:gd name="T75" fmla="*/ 2 h 97"/>
                <a:gd name="T76" fmla="*/ 182 w 422"/>
                <a:gd name="T77" fmla="*/ 2 h 97"/>
                <a:gd name="T78" fmla="*/ 159 w 422"/>
                <a:gd name="T79" fmla="*/ 5 h 97"/>
                <a:gd name="T80" fmla="*/ 139 w 422"/>
                <a:gd name="T81" fmla="*/ 11 h 97"/>
                <a:gd name="T82" fmla="*/ 118 w 422"/>
                <a:gd name="T83" fmla="*/ 16 h 97"/>
                <a:gd name="T84" fmla="*/ 97 w 422"/>
                <a:gd name="T85" fmla="*/ 24 h 97"/>
                <a:gd name="T86" fmla="*/ 55 w 422"/>
                <a:gd name="T87" fmla="*/ 39 h 97"/>
                <a:gd name="T88" fmla="*/ 14 w 422"/>
                <a:gd name="T89" fmla="*/ 57 h 97"/>
                <a:gd name="T90" fmla="*/ 14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2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5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7 w 422"/>
                <a:gd name="T109" fmla="*/ 97 h 97"/>
                <a:gd name="T110" fmla="*/ 21 w 422"/>
                <a:gd name="T111" fmla="*/ 97 h 97"/>
                <a:gd name="T112" fmla="*/ 26 w 422"/>
                <a:gd name="T113" fmla="*/ 97 h 97"/>
                <a:gd name="T114" fmla="*/ 26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6" y="97"/>
                  </a:moveTo>
                  <a:lnTo>
                    <a:pt x="26" y="97"/>
                  </a:lnTo>
                  <a:lnTo>
                    <a:pt x="95" y="67"/>
                  </a:lnTo>
                  <a:lnTo>
                    <a:pt x="131" y="55"/>
                  </a:lnTo>
                  <a:lnTo>
                    <a:pt x="149" y="49"/>
                  </a:lnTo>
                  <a:lnTo>
                    <a:pt x="167" y="46"/>
                  </a:lnTo>
                  <a:lnTo>
                    <a:pt x="167" y="46"/>
                  </a:lnTo>
                  <a:lnTo>
                    <a:pt x="182" y="43"/>
                  </a:lnTo>
                  <a:lnTo>
                    <a:pt x="198" y="42"/>
                  </a:lnTo>
                  <a:lnTo>
                    <a:pt x="213" y="42"/>
                  </a:lnTo>
                  <a:lnTo>
                    <a:pt x="226" y="42"/>
                  </a:lnTo>
                  <a:lnTo>
                    <a:pt x="256" y="45"/>
                  </a:lnTo>
                  <a:lnTo>
                    <a:pt x="283" y="51"/>
                  </a:lnTo>
                  <a:lnTo>
                    <a:pt x="311" y="58"/>
                  </a:lnTo>
                  <a:lnTo>
                    <a:pt x="338" y="68"/>
                  </a:lnTo>
                  <a:lnTo>
                    <a:pt x="364" y="80"/>
                  </a:lnTo>
                  <a:lnTo>
                    <a:pt x="391" y="94"/>
                  </a:lnTo>
                  <a:lnTo>
                    <a:pt x="391" y="94"/>
                  </a:lnTo>
                  <a:lnTo>
                    <a:pt x="395" y="95"/>
                  </a:lnTo>
                  <a:lnTo>
                    <a:pt x="400" y="97"/>
                  </a:lnTo>
                  <a:lnTo>
                    <a:pt x="407" y="95"/>
                  </a:lnTo>
                  <a:lnTo>
                    <a:pt x="415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1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384" y="45"/>
                  </a:lnTo>
                  <a:lnTo>
                    <a:pt x="357" y="33"/>
                  </a:lnTo>
                  <a:lnTo>
                    <a:pt x="329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3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59" y="5"/>
                  </a:lnTo>
                  <a:lnTo>
                    <a:pt x="139" y="11"/>
                  </a:lnTo>
                  <a:lnTo>
                    <a:pt x="118" y="16"/>
                  </a:lnTo>
                  <a:lnTo>
                    <a:pt x="97" y="24"/>
                  </a:lnTo>
                  <a:lnTo>
                    <a:pt x="55" y="3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5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7" y="97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163">
              <a:extLst>
                <a:ext uri="{FF2B5EF4-FFF2-40B4-BE49-F238E27FC236}">
                  <a16:creationId xmlns:a16="http://schemas.microsoft.com/office/drawing/2014/main" id="{E893132A-563B-EE05-91FB-1498C454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682"/>
              <a:ext cx="68" cy="81"/>
            </a:xfrm>
            <a:custGeom>
              <a:avLst/>
              <a:gdLst>
                <a:gd name="T0" fmla="*/ 202 w 202"/>
                <a:gd name="T1" fmla="*/ 122 h 244"/>
                <a:gd name="T2" fmla="*/ 200 w 202"/>
                <a:gd name="T3" fmla="*/ 147 h 244"/>
                <a:gd name="T4" fmla="*/ 194 w 202"/>
                <a:gd name="T5" fmla="*/ 169 h 244"/>
                <a:gd name="T6" fmla="*/ 184 w 202"/>
                <a:gd name="T7" fmla="*/ 190 h 244"/>
                <a:gd name="T8" fmla="*/ 172 w 202"/>
                <a:gd name="T9" fmla="*/ 208 h 244"/>
                <a:gd name="T10" fmla="*/ 157 w 202"/>
                <a:gd name="T11" fmla="*/ 223 h 244"/>
                <a:gd name="T12" fmla="*/ 139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0 w 202"/>
                <a:gd name="T19" fmla="*/ 244 h 244"/>
                <a:gd name="T20" fmla="*/ 71 w 202"/>
                <a:gd name="T21" fmla="*/ 238 h 244"/>
                <a:gd name="T22" fmla="*/ 53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4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1 w 202"/>
                <a:gd name="T37" fmla="*/ 97 h 244"/>
                <a:gd name="T38" fmla="*/ 7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4 w 202"/>
                <a:gd name="T45" fmla="*/ 21 h 244"/>
                <a:gd name="T46" fmla="*/ 62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1 w 202"/>
                <a:gd name="T53" fmla="*/ 0 h 244"/>
                <a:gd name="T54" fmla="*/ 131 w 202"/>
                <a:gd name="T55" fmla="*/ 6 h 244"/>
                <a:gd name="T56" fmla="*/ 148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7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0" y="147"/>
                  </a:lnTo>
                  <a:lnTo>
                    <a:pt x="197" y="158"/>
                  </a:lnTo>
                  <a:lnTo>
                    <a:pt x="194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2" y="208"/>
                  </a:lnTo>
                  <a:lnTo>
                    <a:pt x="165" y="215"/>
                  </a:lnTo>
                  <a:lnTo>
                    <a:pt x="157" y="223"/>
                  </a:lnTo>
                  <a:lnTo>
                    <a:pt x="148" y="229"/>
                  </a:lnTo>
                  <a:lnTo>
                    <a:pt x="139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1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0" y="244"/>
                  </a:lnTo>
                  <a:lnTo>
                    <a:pt x="80" y="241"/>
                  </a:lnTo>
                  <a:lnTo>
                    <a:pt x="71" y="238"/>
                  </a:lnTo>
                  <a:lnTo>
                    <a:pt x="62" y="235"/>
                  </a:lnTo>
                  <a:lnTo>
                    <a:pt x="53" y="229"/>
                  </a:lnTo>
                  <a:lnTo>
                    <a:pt x="44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7" y="169"/>
                  </a:lnTo>
                  <a:lnTo>
                    <a:pt x="4" y="158"/>
                  </a:lnTo>
                  <a:lnTo>
                    <a:pt x="1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97"/>
                  </a:lnTo>
                  <a:lnTo>
                    <a:pt x="4" y="86"/>
                  </a:lnTo>
                  <a:lnTo>
                    <a:pt x="7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4" y="21"/>
                  </a:lnTo>
                  <a:lnTo>
                    <a:pt x="53" y="15"/>
                  </a:lnTo>
                  <a:lnTo>
                    <a:pt x="62" y="9"/>
                  </a:lnTo>
                  <a:lnTo>
                    <a:pt x="71" y="6"/>
                  </a:lnTo>
                  <a:lnTo>
                    <a:pt x="80" y="3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39" y="9"/>
                  </a:lnTo>
                  <a:lnTo>
                    <a:pt x="148" y="15"/>
                  </a:lnTo>
                  <a:lnTo>
                    <a:pt x="157" y="21"/>
                  </a:lnTo>
                  <a:lnTo>
                    <a:pt x="165" y="28"/>
                  </a:lnTo>
                  <a:lnTo>
                    <a:pt x="172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7" y="86"/>
                  </a:lnTo>
                  <a:lnTo>
                    <a:pt x="200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164">
              <a:extLst>
                <a:ext uri="{FF2B5EF4-FFF2-40B4-BE49-F238E27FC236}">
                  <a16:creationId xmlns:a16="http://schemas.microsoft.com/office/drawing/2014/main" id="{5807D94D-907E-3881-431A-CAC2993E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569"/>
              <a:ext cx="140" cy="32"/>
            </a:xfrm>
            <a:custGeom>
              <a:avLst/>
              <a:gdLst>
                <a:gd name="T0" fmla="*/ 25 w 422"/>
                <a:gd name="T1" fmla="*/ 97 h 97"/>
                <a:gd name="T2" fmla="*/ 25 w 422"/>
                <a:gd name="T3" fmla="*/ 97 h 97"/>
                <a:gd name="T4" fmla="*/ 95 w 422"/>
                <a:gd name="T5" fmla="*/ 67 h 97"/>
                <a:gd name="T6" fmla="*/ 130 w 422"/>
                <a:gd name="T7" fmla="*/ 55 h 97"/>
                <a:gd name="T8" fmla="*/ 148 w 422"/>
                <a:gd name="T9" fmla="*/ 49 h 97"/>
                <a:gd name="T10" fmla="*/ 166 w 422"/>
                <a:gd name="T11" fmla="*/ 46 h 97"/>
                <a:gd name="T12" fmla="*/ 166 w 422"/>
                <a:gd name="T13" fmla="*/ 46 h 97"/>
                <a:gd name="T14" fmla="*/ 181 w 422"/>
                <a:gd name="T15" fmla="*/ 43 h 97"/>
                <a:gd name="T16" fmla="*/ 197 w 422"/>
                <a:gd name="T17" fmla="*/ 42 h 97"/>
                <a:gd name="T18" fmla="*/ 212 w 422"/>
                <a:gd name="T19" fmla="*/ 42 h 97"/>
                <a:gd name="T20" fmla="*/ 226 w 422"/>
                <a:gd name="T21" fmla="*/ 42 h 97"/>
                <a:gd name="T22" fmla="*/ 255 w 422"/>
                <a:gd name="T23" fmla="*/ 45 h 97"/>
                <a:gd name="T24" fmla="*/ 282 w 422"/>
                <a:gd name="T25" fmla="*/ 51 h 97"/>
                <a:gd name="T26" fmla="*/ 310 w 422"/>
                <a:gd name="T27" fmla="*/ 58 h 97"/>
                <a:gd name="T28" fmla="*/ 337 w 422"/>
                <a:gd name="T29" fmla="*/ 68 h 97"/>
                <a:gd name="T30" fmla="*/ 364 w 422"/>
                <a:gd name="T31" fmla="*/ 80 h 97"/>
                <a:gd name="T32" fmla="*/ 390 w 422"/>
                <a:gd name="T33" fmla="*/ 94 h 97"/>
                <a:gd name="T34" fmla="*/ 390 w 422"/>
                <a:gd name="T35" fmla="*/ 94 h 97"/>
                <a:gd name="T36" fmla="*/ 395 w 422"/>
                <a:gd name="T37" fmla="*/ 95 h 97"/>
                <a:gd name="T38" fmla="*/ 399 w 422"/>
                <a:gd name="T39" fmla="*/ 97 h 97"/>
                <a:gd name="T40" fmla="*/ 407 w 422"/>
                <a:gd name="T41" fmla="*/ 95 h 97"/>
                <a:gd name="T42" fmla="*/ 414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0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1 w 422"/>
                <a:gd name="T57" fmla="*/ 58 h 97"/>
                <a:gd name="T58" fmla="*/ 411 w 422"/>
                <a:gd name="T59" fmla="*/ 58 h 97"/>
                <a:gd name="T60" fmla="*/ 383 w 422"/>
                <a:gd name="T61" fmla="*/ 45 h 97"/>
                <a:gd name="T62" fmla="*/ 356 w 422"/>
                <a:gd name="T63" fmla="*/ 33 h 97"/>
                <a:gd name="T64" fmla="*/ 328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2 w 422"/>
                <a:gd name="T73" fmla="*/ 0 h 97"/>
                <a:gd name="T74" fmla="*/ 181 w 422"/>
                <a:gd name="T75" fmla="*/ 2 h 97"/>
                <a:gd name="T76" fmla="*/ 181 w 422"/>
                <a:gd name="T77" fmla="*/ 2 h 97"/>
                <a:gd name="T78" fmla="*/ 159 w 422"/>
                <a:gd name="T79" fmla="*/ 5 h 97"/>
                <a:gd name="T80" fmla="*/ 138 w 422"/>
                <a:gd name="T81" fmla="*/ 11 h 97"/>
                <a:gd name="T82" fmla="*/ 117 w 422"/>
                <a:gd name="T83" fmla="*/ 16 h 97"/>
                <a:gd name="T84" fmla="*/ 96 w 422"/>
                <a:gd name="T85" fmla="*/ 24 h 97"/>
                <a:gd name="T86" fmla="*/ 55 w 422"/>
                <a:gd name="T87" fmla="*/ 39 h 97"/>
                <a:gd name="T88" fmla="*/ 13 w 422"/>
                <a:gd name="T89" fmla="*/ 57 h 97"/>
                <a:gd name="T90" fmla="*/ 13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1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4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6 w 422"/>
                <a:gd name="T109" fmla="*/ 97 h 97"/>
                <a:gd name="T110" fmla="*/ 21 w 422"/>
                <a:gd name="T111" fmla="*/ 97 h 97"/>
                <a:gd name="T112" fmla="*/ 25 w 422"/>
                <a:gd name="T113" fmla="*/ 97 h 97"/>
                <a:gd name="T114" fmla="*/ 25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5" y="97"/>
                  </a:moveTo>
                  <a:lnTo>
                    <a:pt x="25" y="97"/>
                  </a:lnTo>
                  <a:lnTo>
                    <a:pt x="95" y="67"/>
                  </a:lnTo>
                  <a:lnTo>
                    <a:pt x="130" y="55"/>
                  </a:lnTo>
                  <a:lnTo>
                    <a:pt x="148" y="49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81" y="43"/>
                  </a:lnTo>
                  <a:lnTo>
                    <a:pt x="197" y="42"/>
                  </a:lnTo>
                  <a:lnTo>
                    <a:pt x="212" y="42"/>
                  </a:lnTo>
                  <a:lnTo>
                    <a:pt x="226" y="42"/>
                  </a:lnTo>
                  <a:lnTo>
                    <a:pt x="255" y="45"/>
                  </a:lnTo>
                  <a:lnTo>
                    <a:pt x="282" y="51"/>
                  </a:lnTo>
                  <a:lnTo>
                    <a:pt x="310" y="58"/>
                  </a:lnTo>
                  <a:lnTo>
                    <a:pt x="337" y="68"/>
                  </a:lnTo>
                  <a:lnTo>
                    <a:pt x="364" y="80"/>
                  </a:lnTo>
                  <a:lnTo>
                    <a:pt x="390" y="94"/>
                  </a:lnTo>
                  <a:lnTo>
                    <a:pt x="390" y="94"/>
                  </a:lnTo>
                  <a:lnTo>
                    <a:pt x="395" y="95"/>
                  </a:lnTo>
                  <a:lnTo>
                    <a:pt x="399" y="97"/>
                  </a:lnTo>
                  <a:lnTo>
                    <a:pt x="407" y="95"/>
                  </a:lnTo>
                  <a:lnTo>
                    <a:pt x="414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0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1" y="58"/>
                  </a:lnTo>
                  <a:lnTo>
                    <a:pt x="411" y="58"/>
                  </a:lnTo>
                  <a:lnTo>
                    <a:pt x="383" y="45"/>
                  </a:lnTo>
                  <a:lnTo>
                    <a:pt x="356" y="33"/>
                  </a:lnTo>
                  <a:lnTo>
                    <a:pt x="328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2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59" y="5"/>
                  </a:lnTo>
                  <a:lnTo>
                    <a:pt x="138" y="11"/>
                  </a:lnTo>
                  <a:lnTo>
                    <a:pt x="117" y="16"/>
                  </a:lnTo>
                  <a:lnTo>
                    <a:pt x="96" y="24"/>
                  </a:lnTo>
                  <a:lnTo>
                    <a:pt x="55" y="3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6" y="97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165">
              <a:extLst>
                <a:ext uri="{FF2B5EF4-FFF2-40B4-BE49-F238E27FC236}">
                  <a16:creationId xmlns:a16="http://schemas.microsoft.com/office/drawing/2014/main" id="{0081B346-B7E0-C642-AFC3-2ADB47E41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67" cy="81"/>
            </a:xfrm>
            <a:custGeom>
              <a:avLst/>
              <a:gdLst>
                <a:gd name="T0" fmla="*/ 202 w 202"/>
                <a:gd name="T1" fmla="*/ 122 h 244"/>
                <a:gd name="T2" fmla="*/ 201 w 202"/>
                <a:gd name="T3" fmla="*/ 147 h 244"/>
                <a:gd name="T4" fmla="*/ 195 w 202"/>
                <a:gd name="T5" fmla="*/ 169 h 244"/>
                <a:gd name="T6" fmla="*/ 184 w 202"/>
                <a:gd name="T7" fmla="*/ 190 h 244"/>
                <a:gd name="T8" fmla="*/ 173 w 202"/>
                <a:gd name="T9" fmla="*/ 208 h 244"/>
                <a:gd name="T10" fmla="*/ 158 w 202"/>
                <a:gd name="T11" fmla="*/ 223 h 244"/>
                <a:gd name="T12" fmla="*/ 140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1 w 202"/>
                <a:gd name="T19" fmla="*/ 244 h 244"/>
                <a:gd name="T20" fmla="*/ 72 w 202"/>
                <a:gd name="T21" fmla="*/ 238 h 244"/>
                <a:gd name="T22" fmla="*/ 54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5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2 w 202"/>
                <a:gd name="T37" fmla="*/ 97 h 244"/>
                <a:gd name="T38" fmla="*/ 8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5 w 202"/>
                <a:gd name="T45" fmla="*/ 21 h 244"/>
                <a:gd name="T46" fmla="*/ 63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2 w 202"/>
                <a:gd name="T53" fmla="*/ 0 h 244"/>
                <a:gd name="T54" fmla="*/ 131 w 202"/>
                <a:gd name="T55" fmla="*/ 6 h 244"/>
                <a:gd name="T56" fmla="*/ 149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8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1" y="147"/>
                  </a:lnTo>
                  <a:lnTo>
                    <a:pt x="198" y="158"/>
                  </a:lnTo>
                  <a:lnTo>
                    <a:pt x="195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3" y="208"/>
                  </a:lnTo>
                  <a:lnTo>
                    <a:pt x="165" y="215"/>
                  </a:lnTo>
                  <a:lnTo>
                    <a:pt x="158" y="223"/>
                  </a:lnTo>
                  <a:lnTo>
                    <a:pt x="149" y="229"/>
                  </a:lnTo>
                  <a:lnTo>
                    <a:pt x="140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2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1" y="244"/>
                  </a:lnTo>
                  <a:lnTo>
                    <a:pt x="80" y="241"/>
                  </a:lnTo>
                  <a:lnTo>
                    <a:pt x="72" y="238"/>
                  </a:lnTo>
                  <a:lnTo>
                    <a:pt x="63" y="235"/>
                  </a:lnTo>
                  <a:lnTo>
                    <a:pt x="54" y="229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69"/>
                  </a:lnTo>
                  <a:lnTo>
                    <a:pt x="5" y="158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7"/>
                  </a:lnTo>
                  <a:lnTo>
                    <a:pt x="5" y="86"/>
                  </a:lnTo>
                  <a:lnTo>
                    <a:pt x="8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5" y="21"/>
                  </a:lnTo>
                  <a:lnTo>
                    <a:pt x="54" y="15"/>
                  </a:lnTo>
                  <a:lnTo>
                    <a:pt x="63" y="9"/>
                  </a:lnTo>
                  <a:lnTo>
                    <a:pt x="72" y="6"/>
                  </a:lnTo>
                  <a:lnTo>
                    <a:pt x="80" y="3"/>
                  </a:lnTo>
                  <a:lnTo>
                    <a:pt x="9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9" y="15"/>
                  </a:lnTo>
                  <a:lnTo>
                    <a:pt x="158" y="21"/>
                  </a:lnTo>
                  <a:lnTo>
                    <a:pt x="165" y="28"/>
                  </a:lnTo>
                  <a:lnTo>
                    <a:pt x="173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5" y="74"/>
                  </a:lnTo>
                  <a:lnTo>
                    <a:pt x="198" y="86"/>
                  </a:lnTo>
                  <a:lnTo>
                    <a:pt x="201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166">
              <a:extLst>
                <a:ext uri="{FF2B5EF4-FFF2-40B4-BE49-F238E27FC236}">
                  <a16:creationId xmlns:a16="http://schemas.microsoft.com/office/drawing/2014/main" id="{AC8ABD49-1D67-E329-3401-DB4E31BB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828"/>
              <a:ext cx="121" cy="35"/>
            </a:xfrm>
            <a:custGeom>
              <a:avLst/>
              <a:gdLst>
                <a:gd name="T0" fmla="*/ 2 w 364"/>
                <a:gd name="T1" fmla="*/ 51 h 104"/>
                <a:gd name="T2" fmla="*/ 15 w 364"/>
                <a:gd name="T3" fmla="*/ 73 h 104"/>
                <a:gd name="T4" fmla="*/ 39 w 364"/>
                <a:gd name="T5" fmla="*/ 85 h 104"/>
                <a:gd name="T6" fmla="*/ 49 w 364"/>
                <a:gd name="T7" fmla="*/ 88 h 104"/>
                <a:gd name="T8" fmla="*/ 77 w 364"/>
                <a:gd name="T9" fmla="*/ 88 h 104"/>
                <a:gd name="T10" fmla="*/ 91 w 364"/>
                <a:gd name="T11" fmla="*/ 88 h 104"/>
                <a:gd name="T12" fmla="*/ 115 w 364"/>
                <a:gd name="T13" fmla="*/ 97 h 104"/>
                <a:gd name="T14" fmla="*/ 126 w 364"/>
                <a:gd name="T15" fmla="*/ 100 h 104"/>
                <a:gd name="T16" fmla="*/ 162 w 364"/>
                <a:gd name="T17" fmla="*/ 104 h 104"/>
                <a:gd name="T18" fmla="*/ 196 w 364"/>
                <a:gd name="T19" fmla="*/ 101 h 104"/>
                <a:gd name="T20" fmla="*/ 227 w 364"/>
                <a:gd name="T21" fmla="*/ 89 h 104"/>
                <a:gd name="T22" fmla="*/ 256 w 364"/>
                <a:gd name="T23" fmla="*/ 69 h 104"/>
                <a:gd name="T24" fmla="*/ 241 w 364"/>
                <a:gd name="T25" fmla="*/ 74 h 104"/>
                <a:gd name="T26" fmla="*/ 253 w 364"/>
                <a:gd name="T27" fmla="*/ 74 h 104"/>
                <a:gd name="T28" fmla="*/ 291 w 364"/>
                <a:gd name="T29" fmla="*/ 83 h 104"/>
                <a:gd name="T30" fmla="*/ 317 w 364"/>
                <a:gd name="T31" fmla="*/ 85 h 104"/>
                <a:gd name="T32" fmla="*/ 336 w 364"/>
                <a:gd name="T33" fmla="*/ 80 h 104"/>
                <a:gd name="T34" fmla="*/ 342 w 364"/>
                <a:gd name="T35" fmla="*/ 76 h 104"/>
                <a:gd name="T36" fmla="*/ 355 w 364"/>
                <a:gd name="T37" fmla="*/ 63 h 104"/>
                <a:gd name="T38" fmla="*/ 363 w 364"/>
                <a:gd name="T39" fmla="*/ 46 h 104"/>
                <a:gd name="T40" fmla="*/ 364 w 364"/>
                <a:gd name="T41" fmla="*/ 28 h 104"/>
                <a:gd name="T42" fmla="*/ 358 w 364"/>
                <a:gd name="T43" fmla="*/ 11 h 104"/>
                <a:gd name="T44" fmla="*/ 355 w 364"/>
                <a:gd name="T45" fmla="*/ 6 h 104"/>
                <a:gd name="T46" fmla="*/ 349 w 364"/>
                <a:gd name="T47" fmla="*/ 2 h 104"/>
                <a:gd name="T48" fmla="*/ 337 w 364"/>
                <a:gd name="T49" fmla="*/ 0 h 104"/>
                <a:gd name="T50" fmla="*/ 324 w 364"/>
                <a:gd name="T51" fmla="*/ 8 h 104"/>
                <a:gd name="T52" fmla="*/ 319 w 364"/>
                <a:gd name="T53" fmla="*/ 22 h 104"/>
                <a:gd name="T54" fmla="*/ 322 w 364"/>
                <a:gd name="T55" fmla="*/ 31 h 104"/>
                <a:gd name="T56" fmla="*/ 324 w 364"/>
                <a:gd name="T57" fmla="*/ 34 h 104"/>
                <a:gd name="T58" fmla="*/ 322 w 364"/>
                <a:gd name="T59" fmla="*/ 40 h 104"/>
                <a:gd name="T60" fmla="*/ 312 w 364"/>
                <a:gd name="T61" fmla="*/ 43 h 104"/>
                <a:gd name="T62" fmla="*/ 285 w 364"/>
                <a:gd name="T63" fmla="*/ 40 h 104"/>
                <a:gd name="T64" fmla="*/ 275 w 364"/>
                <a:gd name="T65" fmla="*/ 39 h 104"/>
                <a:gd name="T66" fmla="*/ 250 w 364"/>
                <a:gd name="T67" fmla="*/ 33 h 104"/>
                <a:gd name="T68" fmla="*/ 241 w 364"/>
                <a:gd name="T69" fmla="*/ 33 h 104"/>
                <a:gd name="T70" fmla="*/ 227 w 364"/>
                <a:gd name="T71" fmla="*/ 37 h 104"/>
                <a:gd name="T72" fmla="*/ 204 w 364"/>
                <a:gd name="T73" fmla="*/ 55 h 104"/>
                <a:gd name="T74" fmla="*/ 189 w 364"/>
                <a:gd name="T75" fmla="*/ 60 h 104"/>
                <a:gd name="T76" fmla="*/ 169 w 364"/>
                <a:gd name="T77" fmla="*/ 61 h 104"/>
                <a:gd name="T78" fmla="*/ 134 w 364"/>
                <a:gd name="T79" fmla="*/ 57 h 104"/>
                <a:gd name="T80" fmla="*/ 115 w 364"/>
                <a:gd name="T81" fmla="*/ 51 h 104"/>
                <a:gd name="T82" fmla="*/ 97 w 364"/>
                <a:gd name="T83" fmla="*/ 46 h 104"/>
                <a:gd name="T84" fmla="*/ 77 w 364"/>
                <a:gd name="T85" fmla="*/ 46 h 104"/>
                <a:gd name="T86" fmla="*/ 58 w 364"/>
                <a:gd name="T87" fmla="*/ 48 h 104"/>
                <a:gd name="T88" fmla="*/ 48 w 364"/>
                <a:gd name="T89" fmla="*/ 45 h 104"/>
                <a:gd name="T90" fmla="*/ 42 w 364"/>
                <a:gd name="T91" fmla="*/ 39 h 104"/>
                <a:gd name="T92" fmla="*/ 39 w 364"/>
                <a:gd name="T93" fmla="*/ 34 h 104"/>
                <a:gd name="T94" fmla="*/ 30 w 364"/>
                <a:gd name="T95" fmla="*/ 27 h 104"/>
                <a:gd name="T96" fmla="*/ 15 w 364"/>
                <a:gd name="T97" fmla="*/ 25 h 104"/>
                <a:gd name="T98" fmla="*/ 2 w 364"/>
                <a:gd name="T99" fmla="*/ 34 h 104"/>
                <a:gd name="T100" fmla="*/ 0 w 364"/>
                <a:gd name="T101" fmla="*/ 42 h 104"/>
                <a:gd name="T102" fmla="*/ 2 w 364"/>
                <a:gd name="T103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" h="104">
                  <a:moveTo>
                    <a:pt x="2" y="51"/>
                  </a:moveTo>
                  <a:lnTo>
                    <a:pt x="2" y="51"/>
                  </a:lnTo>
                  <a:lnTo>
                    <a:pt x="6" y="63"/>
                  </a:lnTo>
                  <a:lnTo>
                    <a:pt x="15" y="73"/>
                  </a:lnTo>
                  <a:lnTo>
                    <a:pt x="25" y="80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91" y="88"/>
                  </a:lnTo>
                  <a:lnTo>
                    <a:pt x="103" y="92"/>
                  </a:lnTo>
                  <a:lnTo>
                    <a:pt x="115" y="97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44" y="103"/>
                  </a:lnTo>
                  <a:lnTo>
                    <a:pt x="162" y="104"/>
                  </a:lnTo>
                  <a:lnTo>
                    <a:pt x="178" y="104"/>
                  </a:lnTo>
                  <a:lnTo>
                    <a:pt x="196" y="101"/>
                  </a:lnTo>
                  <a:lnTo>
                    <a:pt x="213" y="95"/>
                  </a:lnTo>
                  <a:lnTo>
                    <a:pt x="227" y="89"/>
                  </a:lnTo>
                  <a:lnTo>
                    <a:pt x="242" y="79"/>
                  </a:lnTo>
                  <a:lnTo>
                    <a:pt x="256" y="69"/>
                  </a:lnTo>
                  <a:lnTo>
                    <a:pt x="256" y="69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53" y="74"/>
                  </a:lnTo>
                  <a:lnTo>
                    <a:pt x="266" y="77"/>
                  </a:lnTo>
                  <a:lnTo>
                    <a:pt x="291" y="83"/>
                  </a:lnTo>
                  <a:lnTo>
                    <a:pt x="303" y="85"/>
                  </a:lnTo>
                  <a:lnTo>
                    <a:pt x="317" y="85"/>
                  </a:lnTo>
                  <a:lnTo>
                    <a:pt x="328" y="83"/>
                  </a:lnTo>
                  <a:lnTo>
                    <a:pt x="336" y="80"/>
                  </a:lnTo>
                  <a:lnTo>
                    <a:pt x="342" y="76"/>
                  </a:lnTo>
                  <a:lnTo>
                    <a:pt x="342" y="76"/>
                  </a:lnTo>
                  <a:lnTo>
                    <a:pt x="349" y="70"/>
                  </a:lnTo>
                  <a:lnTo>
                    <a:pt x="355" y="63"/>
                  </a:lnTo>
                  <a:lnTo>
                    <a:pt x="360" y="55"/>
                  </a:lnTo>
                  <a:lnTo>
                    <a:pt x="363" y="46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61" y="20"/>
                  </a:lnTo>
                  <a:lnTo>
                    <a:pt x="358" y="11"/>
                  </a:lnTo>
                  <a:lnTo>
                    <a:pt x="358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49" y="2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0" y="3"/>
                  </a:lnTo>
                  <a:lnTo>
                    <a:pt x="324" y="8"/>
                  </a:lnTo>
                  <a:lnTo>
                    <a:pt x="319" y="15"/>
                  </a:lnTo>
                  <a:lnTo>
                    <a:pt x="319" y="22"/>
                  </a:lnTo>
                  <a:lnTo>
                    <a:pt x="319" y="27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324" y="37"/>
                  </a:lnTo>
                  <a:lnTo>
                    <a:pt x="322" y="40"/>
                  </a:lnTo>
                  <a:lnTo>
                    <a:pt x="319" y="42"/>
                  </a:lnTo>
                  <a:lnTo>
                    <a:pt x="312" y="43"/>
                  </a:lnTo>
                  <a:lnTo>
                    <a:pt x="303" y="43"/>
                  </a:lnTo>
                  <a:lnTo>
                    <a:pt x="285" y="40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57" y="34"/>
                  </a:lnTo>
                  <a:lnTo>
                    <a:pt x="250" y="33"/>
                  </a:lnTo>
                  <a:lnTo>
                    <a:pt x="241" y="33"/>
                  </a:lnTo>
                  <a:lnTo>
                    <a:pt x="241" y="33"/>
                  </a:lnTo>
                  <a:lnTo>
                    <a:pt x="233" y="34"/>
                  </a:lnTo>
                  <a:lnTo>
                    <a:pt x="227" y="37"/>
                  </a:lnTo>
                  <a:lnTo>
                    <a:pt x="216" y="46"/>
                  </a:lnTo>
                  <a:lnTo>
                    <a:pt x="204" y="55"/>
                  </a:lnTo>
                  <a:lnTo>
                    <a:pt x="196" y="58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69" y="61"/>
                  </a:lnTo>
                  <a:lnTo>
                    <a:pt x="152" y="60"/>
                  </a:lnTo>
                  <a:lnTo>
                    <a:pt x="134" y="57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06" y="48"/>
                  </a:lnTo>
                  <a:lnTo>
                    <a:pt x="97" y="46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69" y="46"/>
                  </a:lnTo>
                  <a:lnTo>
                    <a:pt x="58" y="48"/>
                  </a:lnTo>
                  <a:lnTo>
                    <a:pt x="52" y="46"/>
                  </a:lnTo>
                  <a:lnTo>
                    <a:pt x="48" y="45"/>
                  </a:lnTo>
                  <a:lnTo>
                    <a:pt x="43" y="4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39" y="34"/>
                  </a:lnTo>
                  <a:lnTo>
                    <a:pt x="36" y="31"/>
                  </a:lnTo>
                  <a:lnTo>
                    <a:pt x="30" y="27"/>
                  </a:lnTo>
                  <a:lnTo>
                    <a:pt x="22" y="25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167">
              <a:extLst>
                <a:ext uri="{FF2B5EF4-FFF2-40B4-BE49-F238E27FC236}">
                  <a16:creationId xmlns:a16="http://schemas.microsoft.com/office/drawing/2014/main" id="{DB746004-04E6-46D2-E237-98F5F4541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946"/>
              <a:ext cx="303" cy="45"/>
            </a:xfrm>
            <a:custGeom>
              <a:avLst/>
              <a:gdLst>
                <a:gd name="T0" fmla="*/ 10 w 910"/>
                <a:gd name="T1" fmla="*/ 40 h 134"/>
                <a:gd name="T2" fmla="*/ 10 w 910"/>
                <a:gd name="T3" fmla="*/ 40 h 134"/>
                <a:gd name="T4" fmla="*/ 65 w 910"/>
                <a:gd name="T5" fmla="*/ 62 h 134"/>
                <a:gd name="T6" fmla="*/ 122 w 910"/>
                <a:gd name="T7" fmla="*/ 82 h 134"/>
                <a:gd name="T8" fmla="*/ 180 w 910"/>
                <a:gd name="T9" fmla="*/ 98 h 134"/>
                <a:gd name="T10" fmla="*/ 238 w 910"/>
                <a:gd name="T11" fmla="*/ 111 h 134"/>
                <a:gd name="T12" fmla="*/ 296 w 910"/>
                <a:gd name="T13" fmla="*/ 122 h 134"/>
                <a:gd name="T14" fmla="*/ 355 w 910"/>
                <a:gd name="T15" fmla="*/ 129 h 134"/>
                <a:gd name="T16" fmla="*/ 414 w 910"/>
                <a:gd name="T17" fmla="*/ 134 h 134"/>
                <a:gd name="T18" fmla="*/ 475 w 910"/>
                <a:gd name="T19" fmla="*/ 134 h 134"/>
                <a:gd name="T20" fmla="*/ 475 w 910"/>
                <a:gd name="T21" fmla="*/ 134 h 134"/>
                <a:gd name="T22" fmla="*/ 529 w 910"/>
                <a:gd name="T23" fmla="*/ 132 h 134"/>
                <a:gd name="T24" fmla="*/ 584 w 910"/>
                <a:gd name="T25" fmla="*/ 126 h 134"/>
                <a:gd name="T26" fmla="*/ 637 w 910"/>
                <a:gd name="T27" fmla="*/ 119 h 134"/>
                <a:gd name="T28" fmla="*/ 689 w 910"/>
                <a:gd name="T29" fmla="*/ 107 h 134"/>
                <a:gd name="T30" fmla="*/ 743 w 910"/>
                <a:gd name="T31" fmla="*/ 95 h 134"/>
                <a:gd name="T32" fmla="*/ 795 w 910"/>
                <a:gd name="T33" fmla="*/ 79 h 134"/>
                <a:gd name="T34" fmla="*/ 845 w 910"/>
                <a:gd name="T35" fmla="*/ 61 h 134"/>
                <a:gd name="T36" fmla="*/ 897 w 910"/>
                <a:gd name="T37" fmla="*/ 42 h 134"/>
                <a:gd name="T38" fmla="*/ 897 w 910"/>
                <a:gd name="T39" fmla="*/ 42 h 134"/>
                <a:gd name="T40" fmla="*/ 901 w 910"/>
                <a:gd name="T41" fmla="*/ 40 h 134"/>
                <a:gd name="T42" fmla="*/ 904 w 910"/>
                <a:gd name="T43" fmla="*/ 37 h 134"/>
                <a:gd name="T44" fmla="*/ 909 w 910"/>
                <a:gd name="T45" fmla="*/ 30 h 134"/>
                <a:gd name="T46" fmla="*/ 910 w 910"/>
                <a:gd name="T47" fmla="*/ 22 h 134"/>
                <a:gd name="T48" fmla="*/ 909 w 910"/>
                <a:gd name="T49" fmla="*/ 15 h 134"/>
                <a:gd name="T50" fmla="*/ 906 w 910"/>
                <a:gd name="T51" fmla="*/ 8 h 134"/>
                <a:gd name="T52" fmla="*/ 901 w 910"/>
                <a:gd name="T53" fmla="*/ 3 h 134"/>
                <a:gd name="T54" fmla="*/ 898 w 910"/>
                <a:gd name="T55" fmla="*/ 2 h 134"/>
                <a:gd name="T56" fmla="*/ 894 w 910"/>
                <a:gd name="T57" fmla="*/ 0 h 134"/>
                <a:gd name="T58" fmla="*/ 890 w 910"/>
                <a:gd name="T59" fmla="*/ 0 h 134"/>
                <a:gd name="T60" fmla="*/ 885 w 910"/>
                <a:gd name="T61" fmla="*/ 2 h 134"/>
                <a:gd name="T62" fmla="*/ 885 w 910"/>
                <a:gd name="T63" fmla="*/ 2 h 134"/>
                <a:gd name="T64" fmla="*/ 838 w 910"/>
                <a:gd name="T65" fmla="*/ 21 h 134"/>
                <a:gd name="T66" fmla="*/ 789 w 910"/>
                <a:gd name="T67" fmla="*/ 37 h 134"/>
                <a:gd name="T68" fmla="*/ 740 w 910"/>
                <a:gd name="T69" fmla="*/ 52 h 134"/>
                <a:gd name="T70" fmla="*/ 689 w 910"/>
                <a:gd name="T71" fmla="*/ 65 h 134"/>
                <a:gd name="T72" fmla="*/ 639 w 910"/>
                <a:gd name="T73" fmla="*/ 76 h 134"/>
                <a:gd name="T74" fmla="*/ 588 w 910"/>
                <a:gd name="T75" fmla="*/ 83 h 134"/>
                <a:gd name="T76" fmla="*/ 538 w 910"/>
                <a:gd name="T77" fmla="*/ 89 h 134"/>
                <a:gd name="T78" fmla="*/ 486 w 910"/>
                <a:gd name="T79" fmla="*/ 92 h 134"/>
                <a:gd name="T80" fmla="*/ 486 w 910"/>
                <a:gd name="T81" fmla="*/ 92 h 134"/>
                <a:gd name="T82" fmla="*/ 426 w 910"/>
                <a:gd name="T83" fmla="*/ 92 h 134"/>
                <a:gd name="T84" fmla="*/ 368 w 910"/>
                <a:gd name="T85" fmla="*/ 89 h 134"/>
                <a:gd name="T86" fmla="*/ 310 w 910"/>
                <a:gd name="T87" fmla="*/ 83 h 134"/>
                <a:gd name="T88" fmla="*/ 254 w 910"/>
                <a:gd name="T89" fmla="*/ 73 h 134"/>
                <a:gd name="T90" fmla="*/ 196 w 910"/>
                <a:gd name="T91" fmla="*/ 61 h 134"/>
                <a:gd name="T92" fmla="*/ 140 w 910"/>
                <a:gd name="T93" fmla="*/ 45 h 134"/>
                <a:gd name="T94" fmla="*/ 85 w 910"/>
                <a:gd name="T95" fmla="*/ 25 h 134"/>
                <a:gd name="T96" fmla="*/ 31 w 910"/>
                <a:gd name="T97" fmla="*/ 5 h 134"/>
                <a:gd name="T98" fmla="*/ 31 w 910"/>
                <a:gd name="T99" fmla="*/ 5 h 134"/>
                <a:gd name="T100" fmla="*/ 27 w 910"/>
                <a:gd name="T101" fmla="*/ 3 h 134"/>
                <a:gd name="T102" fmla="*/ 22 w 910"/>
                <a:gd name="T103" fmla="*/ 2 h 134"/>
                <a:gd name="T104" fmla="*/ 15 w 910"/>
                <a:gd name="T105" fmla="*/ 3 h 134"/>
                <a:gd name="T106" fmla="*/ 7 w 910"/>
                <a:gd name="T107" fmla="*/ 8 h 134"/>
                <a:gd name="T108" fmla="*/ 3 w 910"/>
                <a:gd name="T109" fmla="*/ 13 h 134"/>
                <a:gd name="T110" fmla="*/ 0 w 910"/>
                <a:gd name="T111" fmla="*/ 21 h 134"/>
                <a:gd name="T112" fmla="*/ 0 w 910"/>
                <a:gd name="T113" fmla="*/ 28 h 134"/>
                <a:gd name="T114" fmla="*/ 2 w 910"/>
                <a:gd name="T115" fmla="*/ 31 h 134"/>
                <a:gd name="T116" fmla="*/ 3 w 910"/>
                <a:gd name="T117" fmla="*/ 34 h 134"/>
                <a:gd name="T118" fmla="*/ 6 w 910"/>
                <a:gd name="T119" fmla="*/ 37 h 134"/>
                <a:gd name="T120" fmla="*/ 10 w 910"/>
                <a:gd name="T121" fmla="*/ 40 h 134"/>
                <a:gd name="T122" fmla="*/ 10 w 910"/>
                <a:gd name="T123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0" h="134">
                  <a:moveTo>
                    <a:pt x="10" y="40"/>
                  </a:moveTo>
                  <a:lnTo>
                    <a:pt x="10" y="40"/>
                  </a:lnTo>
                  <a:lnTo>
                    <a:pt x="65" y="62"/>
                  </a:lnTo>
                  <a:lnTo>
                    <a:pt x="122" y="82"/>
                  </a:lnTo>
                  <a:lnTo>
                    <a:pt x="180" y="98"/>
                  </a:lnTo>
                  <a:lnTo>
                    <a:pt x="238" y="111"/>
                  </a:lnTo>
                  <a:lnTo>
                    <a:pt x="296" y="122"/>
                  </a:lnTo>
                  <a:lnTo>
                    <a:pt x="355" y="129"/>
                  </a:lnTo>
                  <a:lnTo>
                    <a:pt x="414" y="134"/>
                  </a:lnTo>
                  <a:lnTo>
                    <a:pt x="475" y="134"/>
                  </a:lnTo>
                  <a:lnTo>
                    <a:pt x="475" y="134"/>
                  </a:lnTo>
                  <a:lnTo>
                    <a:pt x="529" y="132"/>
                  </a:lnTo>
                  <a:lnTo>
                    <a:pt x="584" y="126"/>
                  </a:lnTo>
                  <a:lnTo>
                    <a:pt x="637" y="119"/>
                  </a:lnTo>
                  <a:lnTo>
                    <a:pt x="689" y="107"/>
                  </a:lnTo>
                  <a:lnTo>
                    <a:pt x="743" y="95"/>
                  </a:lnTo>
                  <a:lnTo>
                    <a:pt x="795" y="79"/>
                  </a:lnTo>
                  <a:lnTo>
                    <a:pt x="845" y="61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1" y="40"/>
                  </a:lnTo>
                  <a:lnTo>
                    <a:pt x="904" y="37"/>
                  </a:lnTo>
                  <a:lnTo>
                    <a:pt x="909" y="30"/>
                  </a:lnTo>
                  <a:lnTo>
                    <a:pt x="910" y="22"/>
                  </a:lnTo>
                  <a:lnTo>
                    <a:pt x="909" y="15"/>
                  </a:lnTo>
                  <a:lnTo>
                    <a:pt x="906" y="8"/>
                  </a:lnTo>
                  <a:lnTo>
                    <a:pt x="901" y="3"/>
                  </a:lnTo>
                  <a:lnTo>
                    <a:pt x="898" y="2"/>
                  </a:lnTo>
                  <a:lnTo>
                    <a:pt x="894" y="0"/>
                  </a:lnTo>
                  <a:lnTo>
                    <a:pt x="890" y="0"/>
                  </a:lnTo>
                  <a:lnTo>
                    <a:pt x="885" y="2"/>
                  </a:lnTo>
                  <a:lnTo>
                    <a:pt x="885" y="2"/>
                  </a:lnTo>
                  <a:lnTo>
                    <a:pt x="838" y="21"/>
                  </a:lnTo>
                  <a:lnTo>
                    <a:pt x="789" y="37"/>
                  </a:lnTo>
                  <a:lnTo>
                    <a:pt x="740" y="52"/>
                  </a:lnTo>
                  <a:lnTo>
                    <a:pt x="689" y="65"/>
                  </a:lnTo>
                  <a:lnTo>
                    <a:pt x="639" y="76"/>
                  </a:lnTo>
                  <a:lnTo>
                    <a:pt x="588" y="83"/>
                  </a:lnTo>
                  <a:lnTo>
                    <a:pt x="538" y="89"/>
                  </a:lnTo>
                  <a:lnTo>
                    <a:pt x="486" y="92"/>
                  </a:lnTo>
                  <a:lnTo>
                    <a:pt x="486" y="92"/>
                  </a:lnTo>
                  <a:lnTo>
                    <a:pt x="426" y="92"/>
                  </a:lnTo>
                  <a:lnTo>
                    <a:pt x="368" y="89"/>
                  </a:lnTo>
                  <a:lnTo>
                    <a:pt x="310" y="83"/>
                  </a:lnTo>
                  <a:lnTo>
                    <a:pt x="254" y="73"/>
                  </a:lnTo>
                  <a:lnTo>
                    <a:pt x="196" y="61"/>
                  </a:lnTo>
                  <a:lnTo>
                    <a:pt x="140" y="45"/>
                  </a:lnTo>
                  <a:lnTo>
                    <a:pt x="8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2" y="2"/>
                  </a:lnTo>
                  <a:lnTo>
                    <a:pt x="15" y="3"/>
                  </a:lnTo>
                  <a:lnTo>
                    <a:pt x="7" y="8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68">
              <a:extLst>
                <a:ext uri="{FF2B5EF4-FFF2-40B4-BE49-F238E27FC236}">
                  <a16:creationId xmlns:a16="http://schemas.microsoft.com/office/drawing/2014/main" id="{76462745-40D8-80D8-F330-264473316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645"/>
              <a:ext cx="56" cy="123"/>
            </a:xfrm>
            <a:custGeom>
              <a:avLst/>
              <a:gdLst>
                <a:gd name="T0" fmla="*/ 64 w 166"/>
                <a:gd name="T1" fmla="*/ 39 h 367"/>
                <a:gd name="T2" fmla="*/ 91 w 166"/>
                <a:gd name="T3" fmla="*/ 54 h 367"/>
                <a:gd name="T4" fmla="*/ 114 w 166"/>
                <a:gd name="T5" fmla="*/ 73 h 367"/>
                <a:gd name="T6" fmla="*/ 122 w 166"/>
                <a:gd name="T7" fmla="*/ 85 h 367"/>
                <a:gd name="T8" fmla="*/ 125 w 166"/>
                <a:gd name="T9" fmla="*/ 98 h 367"/>
                <a:gd name="T10" fmla="*/ 123 w 166"/>
                <a:gd name="T11" fmla="*/ 112 h 367"/>
                <a:gd name="T12" fmla="*/ 113 w 166"/>
                <a:gd name="T13" fmla="*/ 126 h 367"/>
                <a:gd name="T14" fmla="*/ 104 w 166"/>
                <a:gd name="T15" fmla="*/ 134 h 367"/>
                <a:gd name="T16" fmla="*/ 74 w 166"/>
                <a:gd name="T17" fmla="*/ 155 h 367"/>
                <a:gd name="T18" fmla="*/ 45 w 166"/>
                <a:gd name="T19" fmla="*/ 175 h 367"/>
                <a:gd name="T20" fmla="*/ 37 w 166"/>
                <a:gd name="T21" fmla="*/ 184 h 367"/>
                <a:gd name="T22" fmla="*/ 22 w 166"/>
                <a:gd name="T23" fmla="*/ 204 h 367"/>
                <a:gd name="T24" fmla="*/ 12 w 166"/>
                <a:gd name="T25" fmla="*/ 223 h 367"/>
                <a:gd name="T26" fmla="*/ 1 w 166"/>
                <a:gd name="T27" fmla="*/ 268 h 367"/>
                <a:gd name="T28" fmla="*/ 3 w 166"/>
                <a:gd name="T29" fmla="*/ 312 h 367"/>
                <a:gd name="T30" fmla="*/ 16 w 166"/>
                <a:gd name="T31" fmla="*/ 357 h 367"/>
                <a:gd name="T32" fmla="*/ 18 w 166"/>
                <a:gd name="T33" fmla="*/ 361 h 367"/>
                <a:gd name="T34" fmla="*/ 24 w 166"/>
                <a:gd name="T35" fmla="*/ 366 h 367"/>
                <a:gd name="T36" fmla="*/ 34 w 166"/>
                <a:gd name="T37" fmla="*/ 367 h 367"/>
                <a:gd name="T38" fmla="*/ 48 w 166"/>
                <a:gd name="T39" fmla="*/ 360 h 367"/>
                <a:gd name="T40" fmla="*/ 53 w 166"/>
                <a:gd name="T41" fmla="*/ 345 h 367"/>
                <a:gd name="T42" fmla="*/ 52 w 166"/>
                <a:gd name="T43" fmla="*/ 336 h 367"/>
                <a:gd name="T44" fmla="*/ 48 w 166"/>
                <a:gd name="T45" fmla="*/ 322 h 367"/>
                <a:gd name="T46" fmla="*/ 42 w 166"/>
                <a:gd name="T47" fmla="*/ 294 h 367"/>
                <a:gd name="T48" fmla="*/ 43 w 166"/>
                <a:gd name="T49" fmla="*/ 266 h 367"/>
                <a:gd name="T50" fmla="*/ 50 w 166"/>
                <a:gd name="T51" fmla="*/ 238 h 367"/>
                <a:gd name="T52" fmla="*/ 58 w 166"/>
                <a:gd name="T53" fmla="*/ 226 h 367"/>
                <a:gd name="T54" fmla="*/ 74 w 166"/>
                <a:gd name="T55" fmla="*/ 205 h 367"/>
                <a:gd name="T56" fmla="*/ 97 w 166"/>
                <a:gd name="T57" fmla="*/ 189 h 367"/>
                <a:gd name="T58" fmla="*/ 129 w 166"/>
                <a:gd name="T59" fmla="*/ 167 h 367"/>
                <a:gd name="T60" fmla="*/ 140 w 166"/>
                <a:gd name="T61" fmla="*/ 158 h 367"/>
                <a:gd name="T62" fmla="*/ 154 w 166"/>
                <a:gd name="T63" fmla="*/ 140 h 367"/>
                <a:gd name="T64" fmla="*/ 163 w 166"/>
                <a:gd name="T65" fmla="*/ 121 h 367"/>
                <a:gd name="T66" fmla="*/ 166 w 166"/>
                <a:gd name="T67" fmla="*/ 98 h 367"/>
                <a:gd name="T68" fmla="*/ 163 w 166"/>
                <a:gd name="T69" fmla="*/ 75 h 367"/>
                <a:gd name="T70" fmla="*/ 157 w 166"/>
                <a:gd name="T71" fmla="*/ 63 h 367"/>
                <a:gd name="T72" fmla="*/ 141 w 166"/>
                <a:gd name="T73" fmla="*/ 40 h 367"/>
                <a:gd name="T74" fmla="*/ 120 w 166"/>
                <a:gd name="T75" fmla="*/ 23 h 367"/>
                <a:gd name="T76" fmla="*/ 85 w 166"/>
                <a:gd name="T77" fmla="*/ 3 h 367"/>
                <a:gd name="T78" fmla="*/ 80 w 166"/>
                <a:gd name="T79" fmla="*/ 2 h 367"/>
                <a:gd name="T80" fmla="*/ 68 w 166"/>
                <a:gd name="T81" fmla="*/ 2 h 367"/>
                <a:gd name="T82" fmla="*/ 56 w 166"/>
                <a:gd name="T83" fmla="*/ 12 h 367"/>
                <a:gd name="T84" fmla="*/ 53 w 166"/>
                <a:gd name="T85" fmla="*/ 27 h 367"/>
                <a:gd name="T86" fmla="*/ 56 w 166"/>
                <a:gd name="T87" fmla="*/ 33 h 367"/>
                <a:gd name="T88" fmla="*/ 64 w 166"/>
                <a:gd name="T89" fmla="*/ 3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367">
                  <a:moveTo>
                    <a:pt x="64" y="39"/>
                  </a:moveTo>
                  <a:lnTo>
                    <a:pt x="64" y="39"/>
                  </a:lnTo>
                  <a:lnTo>
                    <a:pt x="77" y="45"/>
                  </a:lnTo>
                  <a:lnTo>
                    <a:pt x="91" y="54"/>
                  </a:lnTo>
                  <a:lnTo>
                    <a:pt x="104" y="63"/>
                  </a:lnTo>
                  <a:lnTo>
                    <a:pt x="114" y="73"/>
                  </a:lnTo>
                  <a:lnTo>
                    <a:pt x="119" y="79"/>
                  </a:lnTo>
                  <a:lnTo>
                    <a:pt x="122" y="85"/>
                  </a:lnTo>
                  <a:lnTo>
                    <a:pt x="125" y="92"/>
                  </a:lnTo>
                  <a:lnTo>
                    <a:pt x="125" y="98"/>
                  </a:lnTo>
                  <a:lnTo>
                    <a:pt x="125" y="106"/>
                  </a:lnTo>
                  <a:lnTo>
                    <a:pt x="123" y="112"/>
                  </a:lnTo>
                  <a:lnTo>
                    <a:pt x="119" y="119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04" y="134"/>
                  </a:lnTo>
                  <a:lnTo>
                    <a:pt x="94" y="141"/>
                  </a:lnTo>
                  <a:lnTo>
                    <a:pt x="74" y="155"/>
                  </a:lnTo>
                  <a:lnTo>
                    <a:pt x="55" y="168"/>
                  </a:lnTo>
                  <a:lnTo>
                    <a:pt x="45" y="175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30" y="193"/>
                  </a:lnTo>
                  <a:lnTo>
                    <a:pt x="22" y="204"/>
                  </a:lnTo>
                  <a:lnTo>
                    <a:pt x="18" y="213"/>
                  </a:lnTo>
                  <a:lnTo>
                    <a:pt x="12" y="223"/>
                  </a:lnTo>
                  <a:lnTo>
                    <a:pt x="6" y="245"/>
                  </a:lnTo>
                  <a:lnTo>
                    <a:pt x="1" y="268"/>
                  </a:lnTo>
                  <a:lnTo>
                    <a:pt x="0" y="290"/>
                  </a:lnTo>
                  <a:lnTo>
                    <a:pt x="3" y="312"/>
                  </a:lnTo>
                  <a:lnTo>
                    <a:pt x="7" y="336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8" y="361"/>
                  </a:lnTo>
                  <a:lnTo>
                    <a:pt x="21" y="364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34" y="367"/>
                  </a:lnTo>
                  <a:lnTo>
                    <a:pt x="42" y="364"/>
                  </a:lnTo>
                  <a:lnTo>
                    <a:pt x="48" y="360"/>
                  </a:lnTo>
                  <a:lnTo>
                    <a:pt x="52" y="352"/>
                  </a:lnTo>
                  <a:lnTo>
                    <a:pt x="53" y="345"/>
                  </a:lnTo>
                  <a:lnTo>
                    <a:pt x="53" y="34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48" y="322"/>
                  </a:lnTo>
                  <a:lnTo>
                    <a:pt x="43" y="309"/>
                  </a:lnTo>
                  <a:lnTo>
                    <a:pt x="42" y="294"/>
                  </a:lnTo>
                  <a:lnTo>
                    <a:pt x="42" y="279"/>
                  </a:lnTo>
                  <a:lnTo>
                    <a:pt x="43" y="266"/>
                  </a:lnTo>
                  <a:lnTo>
                    <a:pt x="46" y="251"/>
                  </a:lnTo>
                  <a:lnTo>
                    <a:pt x="50" y="238"/>
                  </a:lnTo>
                  <a:lnTo>
                    <a:pt x="58" y="226"/>
                  </a:lnTo>
                  <a:lnTo>
                    <a:pt x="58" y="226"/>
                  </a:lnTo>
                  <a:lnTo>
                    <a:pt x="65" y="214"/>
                  </a:lnTo>
                  <a:lnTo>
                    <a:pt x="74" y="205"/>
                  </a:lnTo>
                  <a:lnTo>
                    <a:pt x="85" y="196"/>
                  </a:lnTo>
                  <a:lnTo>
                    <a:pt x="97" y="189"/>
                  </a:lnTo>
                  <a:lnTo>
                    <a:pt x="119" y="174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7" y="149"/>
                  </a:lnTo>
                  <a:lnTo>
                    <a:pt x="154" y="140"/>
                  </a:lnTo>
                  <a:lnTo>
                    <a:pt x="160" y="131"/>
                  </a:lnTo>
                  <a:lnTo>
                    <a:pt x="163" y="121"/>
                  </a:lnTo>
                  <a:lnTo>
                    <a:pt x="166" y="109"/>
                  </a:lnTo>
                  <a:lnTo>
                    <a:pt x="166" y="98"/>
                  </a:lnTo>
                  <a:lnTo>
                    <a:pt x="166" y="86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57" y="63"/>
                  </a:lnTo>
                  <a:lnTo>
                    <a:pt x="150" y="51"/>
                  </a:lnTo>
                  <a:lnTo>
                    <a:pt x="141" y="40"/>
                  </a:lnTo>
                  <a:lnTo>
                    <a:pt x="132" y="31"/>
                  </a:lnTo>
                  <a:lnTo>
                    <a:pt x="120" y="23"/>
                  </a:lnTo>
                  <a:lnTo>
                    <a:pt x="110" y="15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1" y="6"/>
                  </a:lnTo>
                  <a:lnTo>
                    <a:pt x="56" y="12"/>
                  </a:lnTo>
                  <a:lnTo>
                    <a:pt x="53" y="20"/>
                  </a:lnTo>
                  <a:lnTo>
                    <a:pt x="53" y="27"/>
                  </a:lnTo>
                  <a:lnTo>
                    <a:pt x="55" y="30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69">
              <a:extLst>
                <a:ext uri="{FF2B5EF4-FFF2-40B4-BE49-F238E27FC236}">
                  <a16:creationId xmlns:a16="http://schemas.microsoft.com/office/drawing/2014/main" id="{91D6E6F0-6A93-8F8F-5720-91D32C9FB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649"/>
              <a:ext cx="50" cy="127"/>
            </a:xfrm>
            <a:custGeom>
              <a:avLst/>
              <a:gdLst>
                <a:gd name="T0" fmla="*/ 124 w 150"/>
                <a:gd name="T1" fmla="*/ 0 h 380"/>
                <a:gd name="T2" fmla="*/ 101 w 150"/>
                <a:gd name="T3" fmla="*/ 10 h 380"/>
                <a:gd name="T4" fmla="*/ 77 w 150"/>
                <a:gd name="T5" fmla="*/ 22 h 380"/>
                <a:gd name="T6" fmla="*/ 57 w 150"/>
                <a:gd name="T7" fmla="*/ 38 h 380"/>
                <a:gd name="T8" fmla="*/ 40 w 150"/>
                <a:gd name="T9" fmla="*/ 58 h 380"/>
                <a:gd name="T10" fmla="*/ 25 w 150"/>
                <a:gd name="T11" fmla="*/ 78 h 380"/>
                <a:gd name="T12" fmla="*/ 13 w 150"/>
                <a:gd name="T13" fmla="*/ 101 h 380"/>
                <a:gd name="T14" fmla="*/ 6 w 150"/>
                <a:gd name="T15" fmla="*/ 126 h 380"/>
                <a:gd name="T16" fmla="*/ 1 w 150"/>
                <a:gd name="T17" fmla="*/ 153 h 380"/>
                <a:gd name="T18" fmla="*/ 0 w 150"/>
                <a:gd name="T19" fmla="*/ 166 h 380"/>
                <a:gd name="T20" fmla="*/ 4 w 150"/>
                <a:gd name="T21" fmla="*/ 190 h 380"/>
                <a:gd name="T22" fmla="*/ 13 w 150"/>
                <a:gd name="T23" fmla="*/ 209 h 380"/>
                <a:gd name="T24" fmla="*/ 29 w 150"/>
                <a:gd name="T25" fmla="*/ 227 h 380"/>
                <a:gd name="T26" fmla="*/ 40 w 150"/>
                <a:gd name="T27" fmla="*/ 236 h 380"/>
                <a:gd name="T28" fmla="*/ 81 w 150"/>
                <a:gd name="T29" fmla="*/ 270 h 380"/>
                <a:gd name="T30" fmla="*/ 99 w 150"/>
                <a:gd name="T31" fmla="*/ 291 h 380"/>
                <a:gd name="T32" fmla="*/ 105 w 150"/>
                <a:gd name="T33" fmla="*/ 307 h 380"/>
                <a:gd name="T34" fmla="*/ 108 w 150"/>
                <a:gd name="T35" fmla="*/ 323 h 380"/>
                <a:gd name="T36" fmla="*/ 105 w 150"/>
                <a:gd name="T37" fmla="*/ 340 h 380"/>
                <a:gd name="T38" fmla="*/ 101 w 150"/>
                <a:gd name="T39" fmla="*/ 349 h 380"/>
                <a:gd name="T40" fmla="*/ 98 w 150"/>
                <a:gd name="T41" fmla="*/ 358 h 380"/>
                <a:gd name="T42" fmla="*/ 98 w 150"/>
                <a:gd name="T43" fmla="*/ 365 h 380"/>
                <a:gd name="T44" fmla="*/ 108 w 150"/>
                <a:gd name="T45" fmla="*/ 377 h 380"/>
                <a:gd name="T46" fmla="*/ 123 w 150"/>
                <a:gd name="T47" fmla="*/ 380 h 380"/>
                <a:gd name="T48" fmla="*/ 133 w 150"/>
                <a:gd name="T49" fmla="*/ 374 h 380"/>
                <a:gd name="T50" fmla="*/ 136 w 150"/>
                <a:gd name="T51" fmla="*/ 371 h 380"/>
                <a:gd name="T52" fmla="*/ 147 w 150"/>
                <a:gd name="T53" fmla="*/ 346 h 380"/>
                <a:gd name="T54" fmla="*/ 150 w 150"/>
                <a:gd name="T55" fmla="*/ 323 h 380"/>
                <a:gd name="T56" fmla="*/ 147 w 150"/>
                <a:gd name="T57" fmla="*/ 300 h 380"/>
                <a:gd name="T58" fmla="*/ 138 w 150"/>
                <a:gd name="T59" fmla="*/ 279 h 380"/>
                <a:gd name="T60" fmla="*/ 124 w 150"/>
                <a:gd name="T61" fmla="*/ 258 h 380"/>
                <a:gd name="T62" fmla="*/ 90 w 150"/>
                <a:gd name="T63" fmla="*/ 224 h 380"/>
                <a:gd name="T64" fmla="*/ 72 w 150"/>
                <a:gd name="T65" fmla="*/ 209 h 380"/>
                <a:gd name="T66" fmla="*/ 53 w 150"/>
                <a:gd name="T67" fmla="*/ 194 h 380"/>
                <a:gd name="T68" fmla="*/ 46 w 150"/>
                <a:gd name="T69" fmla="*/ 182 h 380"/>
                <a:gd name="T70" fmla="*/ 41 w 150"/>
                <a:gd name="T71" fmla="*/ 169 h 380"/>
                <a:gd name="T72" fmla="*/ 41 w 150"/>
                <a:gd name="T73" fmla="*/ 160 h 380"/>
                <a:gd name="T74" fmla="*/ 46 w 150"/>
                <a:gd name="T75" fmla="*/ 133 h 380"/>
                <a:gd name="T76" fmla="*/ 55 w 150"/>
                <a:gd name="T77" fmla="*/ 108 h 380"/>
                <a:gd name="T78" fmla="*/ 62 w 150"/>
                <a:gd name="T79" fmla="*/ 96 h 380"/>
                <a:gd name="T80" fmla="*/ 78 w 150"/>
                <a:gd name="T81" fmla="*/ 75 h 380"/>
                <a:gd name="T82" fmla="*/ 99 w 150"/>
                <a:gd name="T83" fmla="*/ 58 h 380"/>
                <a:gd name="T84" fmla="*/ 123 w 150"/>
                <a:gd name="T85" fmla="*/ 44 h 380"/>
                <a:gd name="T86" fmla="*/ 135 w 150"/>
                <a:gd name="T87" fmla="*/ 40 h 380"/>
                <a:gd name="T88" fmla="*/ 144 w 150"/>
                <a:gd name="T89" fmla="*/ 35 h 380"/>
                <a:gd name="T90" fmla="*/ 150 w 150"/>
                <a:gd name="T91" fmla="*/ 22 h 380"/>
                <a:gd name="T92" fmla="*/ 147 w 150"/>
                <a:gd name="T93" fmla="*/ 7 h 380"/>
                <a:gd name="T94" fmla="*/ 138 w 150"/>
                <a:gd name="T95" fmla="*/ 0 h 380"/>
                <a:gd name="T96" fmla="*/ 129 w 150"/>
                <a:gd name="T97" fmla="*/ 0 h 380"/>
                <a:gd name="T98" fmla="*/ 124 w 150"/>
                <a:gd name="T9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0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101" y="10"/>
                  </a:lnTo>
                  <a:lnTo>
                    <a:pt x="89" y="16"/>
                  </a:lnTo>
                  <a:lnTo>
                    <a:pt x="77" y="22"/>
                  </a:lnTo>
                  <a:lnTo>
                    <a:pt x="66" y="31"/>
                  </a:lnTo>
                  <a:lnTo>
                    <a:pt x="57" y="38"/>
                  </a:lnTo>
                  <a:lnTo>
                    <a:pt x="47" y="47"/>
                  </a:lnTo>
                  <a:lnTo>
                    <a:pt x="40" y="58"/>
                  </a:lnTo>
                  <a:lnTo>
                    <a:pt x="32" y="68"/>
                  </a:lnTo>
                  <a:lnTo>
                    <a:pt x="25" y="78"/>
                  </a:lnTo>
                  <a:lnTo>
                    <a:pt x="19" y="90"/>
                  </a:lnTo>
                  <a:lnTo>
                    <a:pt x="13" y="101"/>
                  </a:lnTo>
                  <a:lnTo>
                    <a:pt x="8" y="114"/>
                  </a:lnTo>
                  <a:lnTo>
                    <a:pt x="6" y="126"/>
                  </a:lnTo>
                  <a:lnTo>
                    <a:pt x="3" y="139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66"/>
                  </a:lnTo>
                  <a:lnTo>
                    <a:pt x="1" y="178"/>
                  </a:lnTo>
                  <a:lnTo>
                    <a:pt x="4" y="190"/>
                  </a:lnTo>
                  <a:lnTo>
                    <a:pt x="7" y="200"/>
                  </a:lnTo>
                  <a:lnTo>
                    <a:pt x="13" y="209"/>
                  </a:lnTo>
                  <a:lnTo>
                    <a:pt x="20" y="219"/>
                  </a:lnTo>
                  <a:lnTo>
                    <a:pt x="29" y="227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66" y="258"/>
                  </a:lnTo>
                  <a:lnTo>
                    <a:pt x="81" y="270"/>
                  </a:lnTo>
                  <a:lnTo>
                    <a:pt x="93" y="283"/>
                  </a:lnTo>
                  <a:lnTo>
                    <a:pt x="99" y="291"/>
                  </a:lnTo>
                  <a:lnTo>
                    <a:pt x="102" y="298"/>
                  </a:lnTo>
                  <a:lnTo>
                    <a:pt x="105" y="307"/>
                  </a:lnTo>
                  <a:lnTo>
                    <a:pt x="108" y="314"/>
                  </a:lnTo>
                  <a:lnTo>
                    <a:pt x="108" y="323"/>
                  </a:lnTo>
                  <a:lnTo>
                    <a:pt x="106" y="332"/>
                  </a:lnTo>
                  <a:lnTo>
                    <a:pt x="105" y="340"/>
                  </a:lnTo>
                  <a:lnTo>
                    <a:pt x="101" y="349"/>
                  </a:lnTo>
                  <a:lnTo>
                    <a:pt x="101" y="349"/>
                  </a:lnTo>
                  <a:lnTo>
                    <a:pt x="98" y="353"/>
                  </a:lnTo>
                  <a:lnTo>
                    <a:pt x="98" y="358"/>
                  </a:lnTo>
                  <a:lnTo>
                    <a:pt x="98" y="362"/>
                  </a:lnTo>
                  <a:lnTo>
                    <a:pt x="98" y="365"/>
                  </a:lnTo>
                  <a:lnTo>
                    <a:pt x="102" y="372"/>
                  </a:lnTo>
                  <a:lnTo>
                    <a:pt x="108" y="377"/>
                  </a:lnTo>
                  <a:lnTo>
                    <a:pt x="115" y="380"/>
                  </a:lnTo>
                  <a:lnTo>
                    <a:pt x="123" y="380"/>
                  </a:lnTo>
                  <a:lnTo>
                    <a:pt x="130" y="377"/>
                  </a:lnTo>
                  <a:lnTo>
                    <a:pt x="133" y="374"/>
                  </a:lnTo>
                  <a:lnTo>
                    <a:pt x="136" y="371"/>
                  </a:lnTo>
                  <a:lnTo>
                    <a:pt x="136" y="371"/>
                  </a:lnTo>
                  <a:lnTo>
                    <a:pt x="142" y="358"/>
                  </a:lnTo>
                  <a:lnTo>
                    <a:pt x="147" y="346"/>
                  </a:lnTo>
                  <a:lnTo>
                    <a:pt x="150" y="334"/>
                  </a:lnTo>
                  <a:lnTo>
                    <a:pt x="150" y="323"/>
                  </a:lnTo>
                  <a:lnTo>
                    <a:pt x="148" y="311"/>
                  </a:lnTo>
                  <a:lnTo>
                    <a:pt x="147" y="300"/>
                  </a:lnTo>
                  <a:lnTo>
                    <a:pt x="142" y="289"/>
                  </a:lnTo>
                  <a:lnTo>
                    <a:pt x="138" y="279"/>
                  </a:lnTo>
                  <a:lnTo>
                    <a:pt x="132" y="268"/>
                  </a:lnTo>
                  <a:lnTo>
                    <a:pt x="124" y="258"/>
                  </a:lnTo>
                  <a:lnTo>
                    <a:pt x="108" y="240"/>
                  </a:lnTo>
                  <a:lnTo>
                    <a:pt x="90" y="224"/>
                  </a:lnTo>
                  <a:lnTo>
                    <a:pt x="72" y="209"/>
                  </a:lnTo>
                  <a:lnTo>
                    <a:pt x="72" y="209"/>
                  </a:lnTo>
                  <a:lnTo>
                    <a:pt x="59" y="199"/>
                  </a:lnTo>
                  <a:lnTo>
                    <a:pt x="53" y="194"/>
                  </a:lnTo>
                  <a:lnTo>
                    <a:pt x="49" y="188"/>
                  </a:lnTo>
                  <a:lnTo>
                    <a:pt x="46" y="182"/>
                  </a:lnTo>
                  <a:lnTo>
                    <a:pt x="43" y="176"/>
                  </a:lnTo>
                  <a:lnTo>
                    <a:pt x="41" y="169"/>
                  </a:lnTo>
                  <a:lnTo>
                    <a:pt x="41" y="160"/>
                  </a:lnTo>
                  <a:lnTo>
                    <a:pt x="41" y="160"/>
                  </a:lnTo>
                  <a:lnTo>
                    <a:pt x="43" y="147"/>
                  </a:lnTo>
                  <a:lnTo>
                    <a:pt x="46" y="133"/>
                  </a:lnTo>
                  <a:lnTo>
                    <a:pt x="50" y="121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62" y="96"/>
                  </a:lnTo>
                  <a:lnTo>
                    <a:pt x="69" y="86"/>
                  </a:lnTo>
                  <a:lnTo>
                    <a:pt x="78" y="75"/>
                  </a:lnTo>
                  <a:lnTo>
                    <a:pt x="89" y="66"/>
                  </a:lnTo>
                  <a:lnTo>
                    <a:pt x="99" y="58"/>
                  </a:lnTo>
                  <a:lnTo>
                    <a:pt x="109" y="50"/>
                  </a:lnTo>
                  <a:lnTo>
                    <a:pt x="123" y="44"/>
                  </a:lnTo>
                  <a:lnTo>
                    <a:pt x="135" y="40"/>
                  </a:lnTo>
                  <a:lnTo>
                    <a:pt x="135" y="40"/>
                  </a:lnTo>
                  <a:lnTo>
                    <a:pt x="139" y="38"/>
                  </a:lnTo>
                  <a:lnTo>
                    <a:pt x="144" y="35"/>
                  </a:lnTo>
                  <a:lnTo>
                    <a:pt x="148" y="29"/>
                  </a:lnTo>
                  <a:lnTo>
                    <a:pt x="150" y="22"/>
                  </a:lnTo>
                  <a:lnTo>
                    <a:pt x="150" y="15"/>
                  </a:lnTo>
                  <a:lnTo>
                    <a:pt x="147" y="7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170">
              <a:extLst>
                <a:ext uri="{FF2B5EF4-FFF2-40B4-BE49-F238E27FC236}">
                  <a16:creationId xmlns:a16="http://schemas.microsoft.com/office/drawing/2014/main" id="{E653F2BB-E4F8-50E7-4F43-B408770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602"/>
              <a:ext cx="14" cy="222"/>
            </a:xfrm>
            <a:custGeom>
              <a:avLst/>
              <a:gdLst>
                <a:gd name="T0" fmla="*/ 0 w 42"/>
                <a:gd name="T1" fmla="*/ 20 h 664"/>
                <a:gd name="T2" fmla="*/ 0 w 42"/>
                <a:gd name="T3" fmla="*/ 20 h 664"/>
                <a:gd name="T4" fmla="*/ 0 w 42"/>
                <a:gd name="T5" fmla="*/ 643 h 664"/>
                <a:gd name="T6" fmla="*/ 0 w 42"/>
                <a:gd name="T7" fmla="*/ 643 h 664"/>
                <a:gd name="T8" fmla="*/ 0 w 42"/>
                <a:gd name="T9" fmla="*/ 649 h 664"/>
                <a:gd name="T10" fmla="*/ 2 w 42"/>
                <a:gd name="T11" fmla="*/ 652 h 664"/>
                <a:gd name="T12" fmla="*/ 3 w 42"/>
                <a:gd name="T13" fmla="*/ 657 h 664"/>
                <a:gd name="T14" fmla="*/ 6 w 42"/>
                <a:gd name="T15" fmla="*/ 660 h 664"/>
                <a:gd name="T16" fmla="*/ 12 w 42"/>
                <a:gd name="T17" fmla="*/ 663 h 664"/>
                <a:gd name="T18" fmla="*/ 21 w 42"/>
                <a:gd name="T19" fmla="*/ 664 h 664"/>
                <a:gd name="T20" fmla="*/ 28 w 42"/>
                <a:gd name="T21" fmla="*/ 663 h 664"/>
                <a:gd name="T22" fmla="*/ 34 w 42"/>
                <a:gd name="T23" fmla="*/ 660 h 664"/>
                <a:gd name="T24" fmla="*/ 37 w 42"/>
                <a:gd name="T25" fmla="*/ 657 h 664"/>
                <a:gd name="T26" fmla="*/ 39 w 42"/>
                <a:gd name="T27" fmla="*/ 652 h 664"/>
                <a:gd name="T28" fmla="*/ 40 w 42"/>
                <a:gd name="T29" fmla="*/ 649 h 664"/>
                <a:gd name="T30" fmla="*/ 42 w 42"/>
                <a:gd name="T31" fmla="*/ 643 h 664"/>
                <a:gd name="T32" fmla="*/ 42 w 42"/>
                <a:gd name="T33" fmla="*/ 643 h 664"/>
                <a:gd name="T34" fmla="*/ 42 w 42"/>
                <a:gd name="T35" fmla="*/ 20 h 664"/>
                <a:gd name="T36" fmla="*/ 42 w 42"/>
                <a:gd name="T37" fmla="*/ 20 h 664"/>
                <a:gd name="T38" fmla="*/ 40 w 42"/>
                <a:gd name="T39" fmla="*/ 15 h 664"/>
                <a:gd name="T40" fmla="*/ 39 w 42"/>
                <a:gd name="T41" fmla="*/ 11 h 664"/>
                <a:gd name="T42" fmla="*/ 37 w 42"/>
                <a:gd name="T43" fmla="*/ 8 h 664"/>
                <a:gd name="T44" fmla="*/ 34 w 42"/>
                <a:gd name="T45" fmla="*/ 5 h 664"/>
                <a:gd name="T46" fmla="*/ 28 w 42"/>
                <a:gd name="T47" fmla="*/ 2 h 664"/>
                <a:gd name="T48" fmla="*/ 21 w 42"/>
                <a:gd name="T49" fmla="*/ 0 h 664"/>
                <a:gd name="T50" fmla="*/ 12 w 42"/>
                <a:gd name="T51" fmla="*/ 2 h 664"/>
                <a:gd name="T52" fmla="*/ 6 w 42"/>
                <a:gd name="T53" fmla="*/ 5 h 664"/>
                <a:gd name="T54" fmla="*/ 3 w 42"/>
                <a:gd name="T55" fmla="*/ 8 h 664"/>
                <a:gd name="T56" fmla="*/ 2 w 42"/>
                <a:gd name="T57" fmla="*/ 11 h 664"/>
                <a:gd name="T58" fmla="*/ 0 w 42"/>
                <a:gd name="T59" fmla="*/ 15 h 664"/>
                <a:gd name="T60" fmla="*/ 0 w 42"/>
                <a:gd name="T61" fmla="*/ 20 h 664"/>
                <a:gd name="T62" fmla="*/ 0 w 42"/>
                <a:gd name="T63" fmla="*/ 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64">
                  <a:moveTo>
                    <a:pt x="0" y="20"/>
                  </a:moveTo>
                  <a:lnTo>
                    <a:pt x="0" y="20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0" y="649"/>
                  </a:lnTo>
                  <a:lnTo>
                    <a:pt x="2" y="652"/>
                  </a:lnTo>
                  <a:lnTo>
                    <a:pt x="3" y="657"/>
                  </a:lnTo>
                  <a:lnTo>
                    <a:pt x="6" y="660"/>
                  </a:lnTo>
                  <a:lnTo>
                    <a:pt x="12" y="663"/>
                  </a:lnTo>
                  <a:lnTo>
                    <a:pt x="21" y="664"/>
                  </a:lnTo>
                  <a:lnTo>
                    <a:pt x="28" y="663"/>
                  </a:lnTo>
                  <a:lnTo>
                    <a:pt x="34" y="660"/>
                  </a:lnTo>
                  <a:lnTo>
                    <a:pt x="37" y="657"/>
                  </a:lnTo>
                  <a:lnTo>
                    <a:pt x="39" y="652"/>
                  </a:lnTo>
                  <a:lnTo>
                    <a:pt x="40" y="649"/>
                  </a:lnTo>
                  <a:lnTo>
                    <a:pt x="42" y="643"/>
                  </a:lnTo>
                  <a:lnTo>
                    <a:pt x="42" y="643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171">
              <a:extLst>
                <a:ext uri="{FF2B5EF4-FFF2-40B4-BE49-F238E27FC236}">
                  <a16:creationId xmlns:a16="http://schemas.microsoft.com/office/drawing/2014/main" id="{75DB5A2B-4516-A445-905A-2BE4DA61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3848"/>
              <a:ext cx="83" cy="232"/>
            </a:xfrm>
            <a:custGeom>
              <a:avLst/>
              <a:gdLst>
                <a:gd name="T0" fmla="*/ 210 w 251"/>
                <a:gd name="T1" fmla="*/ 15 h 696"/>
                <a:gd name="T2" fmla="*/ 210 w 251"/>
                <a:gd name="T3" fmla="*/ 15 h 696"/>
                <a:gd name="T4" fmla="*/ 201 w 251"/>
                <a:gd name="T5" fmla="*/ 56 h 696"/>
                <a:gd name="T6" fmla="*/ 189 w 251"/>
                <a:gd name="T7" fmla="*/ 98 h 696"/>
                <a:gd name="T8" fmla="*/ 165 w 251"/>
                <a:gd name="T9" fmla="*/ 181 h 696"/>
                <a:gd name="T10" fmla="*/ 138 w 251"/>
                <a:gd name="T11" fmla="*/ 263 h 696"/>
                <a:gd name="T12" fmla="*/ 110 w 251"/>
                <a:gd name="T13" fmla="*/ 343 h 696"/>
                <a:gd name="T14" fmla="*/ 80 w 251"/>
                <a:gd name="T15" fmla="*/ 425 h 696"/>
                <a:gd name="T16" fmla="*/ 52 w 251"/>
                <a:gd name="T17" fmla="*/ 506 h 696"/>
                <a:gd name="T18" fmla="*/ 25 w 251"/>
                <a:gd name="T19" fmla="*/ 588 h 696"/>
                <a:gd name="T20" fmla="*/ 0 w 251"/>
                <a:gd name="T21" fmla="*/ 671 h 696"/>
                <a:gd name="T22" fmla="*/ 0 w 251"/>
                <a:gd name="T23" fmla="*/ 671 h 696"/>
                <a:gd name="T24" fmla="*/ 0 w 251"/>
                <a:gd name="T25" fmla="*/ 676 h 696"/>
                <a:gd name="T26" fmla="*/ 0 w 251"/>
                <a:gd name="T27" fmla="*/ 680 h 696"/>
                <a:gd name="T28" fmla="*/ 2 w 251"/>
                <a:gd name="T29" fmla="*/ 683 h 696"/>
                <a:gd name="T30" fmla="*/ 3 w 251"/>
                <a:gd name="T31" fmla="*/ 687 h 696"/>
                <a:gd name="T32" fmla="*/ 9 w 251"/>
                <a:gd name="T33" fmla="*/ 692 h 696"/>
                <a:gd name="T34" fmla="*/ 15 w 251"/>
                <a:gd name="T35" fmla="*/ 696 h 696"/>
                <a:gd name="T36" fmla="*/ 22 w 251"/>
                <a:gd name="T37" fmla="*/ 696 h 696"/>
                <a:gd name="T38" fmla="*/ 30 w 251"/>
                <a:gd name="T39" fmla="*/ 695 h 696"/>
                <a:gd name="T40" fmla="*/ 34 w 251"/>
                <a:gd name="T41" fmla="*/ 693 h 696"/>
                <a:gd name="T42" fmla="*/ 37 w 251"/>
                <a:gd name="T43" fmla="*/ 690 h 696"/>
                <a:gd name="T44" fmla="*/ 39 w 251"/>
                <a:gd name="T45" fmla="*/ 686 h 696"/>
                <a:gd name="T46" fmla="*/ 40 w 251"/>
                <a:gd name="T47" fmla="*/ 681 h 696"/>
                <a:gd name="T48" fmla="*/ 40 w 251"/>
                <a:gd name="T49" fmla="*/ 681 h 696"/>
                <a:gd name="T50" fmla="*/ 65 w 251"/>
                <a:gd name="T51" fmla="*/ 600 h 696"/>
                <a:gd name="T52" fmla="*/ 92 w 251"/>
                <a:gd name="T53" fmla="*/ 517 h 696"/>
                <a:gd name="T54" fmla="*/ 120 w 251"/>
                <a:gd name="T55" fmla="*/ 436 h 696"/>
                <a:gd name="T56" fmla="*/ 150 w 251"/>
                <a:gd name="T57" fmla="*/ 355 h 696"/>
                <a:gd name="T58" fmla="*/ 178 w 251"/>
                <a:gd name="T59" fmla="*/ 273 h 696"/>
                <a:gd name="T60" fmla="*/ 205 w 251"/>
                <a:gd name="T61" fmla="*/ 191 h 696"/>
                <a:gd name="T62" fmla="*/ 229 w 251"/>
                <a:gd name="T63" fmla="*/ 108 h 696"/>
                <a:gd name="T64" fmla="*/ 241 w 251"/>
                <a:gd name="T65" fmla="*/ 67 h 696"/>
                <a:gd name="T66" fmla="*/ 250 w 251"/>
                <a:gd name="T67" fmla="*/ 25 h 696"/>
                <a:gd name="T68" fmla="*/ 250 w 251"/>
                <a:gd name="T69" fmla="*/ 25 h 696"/>
                <a:gd name="T70" fmla="*/ 251 w 251"/>
                <a:gd name="T71" fmla="*/ 21 h 696"/>
                <a:gd name="T72" fmla="*/ 250 w 251"/>
                <a:gd name="T73" fmla="*/ 16 h 696"/>
                <a:gd name="T74" fmla="*/ 247 w 251"/>
                <a:gd name="T75" fmla="*/ 9 h 696"/>
                <a:gd name="T76" fmla="*/ 242 w 251"/>
                <a:gd name="T77" fmla="*/ 3 h 696"/>
                <a:gd name="T78" fmla="*/ 235 w 251"/>
                <a:gd name="T79" fmla="*/ 0 h 696"/>
                <a:gd name="T80" fmla="*/ 227 w 251"/>
                <a:gd name="T81" fmla="*/ 0 h 696"/>
                <a:gd name="T82" fmla="*/ 220 w 251"/>
                <a:gd name="T83" fmla="*/ 1 h 696"/>
                <a:gd name="T84" fmla="*/ 217 w 251"/>
                <a:gd name="T85" fmla="*/ 3 h 696"/>
                <a:gd name="T86" fmla="*/ 214 w 251"/>
                <a:gd name="T87" fmla="*/ 6 h 696"/>
                <a:gd name="T88" fmla="*/ 211 w 251"/>
                <a:gd name="T89" fmla="*/ 10 h 696"/>
                <a:gd name="T90" fmla="*/ 210 w 251"/>
                <a:gd name="T91" fmla="*/ 15 h 696"/>
                <a:gd name="T92" fmla="*/ 210 w 251"/>
                <a:gd name="T93" fmla="*/ 1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696">
                  <a:moveTo>
                    <a:pt x="210" y="15"/>
                  </a:moveTo>
                  <a:lnTo>
                    <a:pt x="210" y="15"/>
                  </a:lnTo>
                  <a:lnTo>
                    <a:pt x="201" y="56"/>
                  </a:lnTo>
                  <a:lnTo>
                    <a:pt x="189" y="98"/>
                  </a:lnTo>
                  <a:lnTo>
                    <a:pt x="165" y="181"/>
                  </a:lnTo>
                  <a:lnTo>
                    <a:pt x="138" y="263"/>
                  </a:lnTo>
                  <a:lnTo>
                    <a:pt x="110" y="343"/>
                  </a:lnTo>
                  <a:lnTo>
                    <a:pt x="80" y="425"/>
                  </a:lnTo>
                  <a:lnTo>
                    <a:pt x="52" y="506"/>
                  </a:lnTo>
                  <a:lnTo>
                    <a:pt x="25" y="588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6"/>
                  </a:lnTo>
                  <a:lnTo>
                    <a:pt x="0" y="680"/>
                  </a:lnTo>
                  <a:lnTo>
                    <a:pt x="2" y="683"/>
                  </a:lnTo>
                  <a:lnTo>
                    <a:pt x="3" y="687"/>
                  </a:lnTo>
                  <a:lnTo>
                    <a:pt x="9" y="692"/>
                  </a:lnTo>
                  <a:lnTo>
                    <a:pt x="15" y="696"/>
                  </a:lnTo>
                  <a:lnTo>
                    <a:pt x="22" y="696"/>
                  </a:lnTo>
                  <a:lnTo>
                    <a:pt x="30" y="695"/>
                  </a:lnTo>
                  <a:lnTo>
                    <a:pt x="34" y="693"/>
                  </a:lnTo>
                  <a:lnTo>
                    <a:pt x="37" y="690"/>
                  </a:lnTo>
                  <a:lnTo>
                    <a:pt x="39" y="686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65" y="600"/>
                  </a:lnTo>
                  <a:lnTo>
                    <a:pt x="92" y="517"/>
                  </a:lnTo>
                  <a:lnTo>
                    <a:pt x="120" y="436"/>
                  </a:lnTo>
                  <a:lnTo>
                    <a:pt x="150" y="355"/>
                  </a:lnTo>
                  <a:lnTo>
                    <a:pt x="178" y="273"/>
                  </a:lnTo>
                  <a:lnTo>
                    <a:pt x="205" y="191"/>
                  </a:lnTo>
                  <a:lnTo>
                    <a:pt x="229" y="108"/>
                  </a:lnTo>
                  <a:lnTo>
                    <a:pt x="241" y="67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1" y="21"/>
                  </a:lnTo>
                  <a:lnTo>
                    <a:pt x="250" y="16"/>
                  </a:lnTo>
                  <a:lnTo>
                    <a:pt x="247" y="9"/>
                  </a:lnTo>
                  <a:lnTo>
                    <a:pt x="242" y="3"/>
                  </a:lnTo>
                  <a:lnTo>
                    <a:pt x="235" y="0"/>
                  </a:lnTo>
                  <a:lnTo>
                    <a:pt x="227" y="0"/>
                  </a:lnTo>
                  <a:lnTo>
                    <a:pt x="220" y="1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1" y="10"/>
                  </a:lnTo>
                  <a:lnTo>
                    <a:pt x="210" y="15"/>
                  </a:lnTo>
                  <a:lnTo>
                    <a:pt x="21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172">
              <a:extLst>
                <a:ext uri="{FF2B5EF4-FFF2-40B4-BE49-F238E27FC236}">
                  <a16:creationId xmlns:a16="http://schemas.microsoft.com/office/drawing/2014/main" id="{F4EE69AD-BE06-BE13-88E8-5E0CE55A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3820"/>
              <a:ext cx="82" cy="253"/>
            </a:xfrm>
            <a:custGeom>
              <a:avLst/>
              <a:gdLst>
                <a:gd name="T0" fmla="*/ 192 w 247"/>
                <a:gd name="T1" fmla="*/ 15 h 759"/>
                <a:gd name="T2" fmla="*/ 189 w 247"/>
                <a:gd name="T3" fmla="*/ 59 h 759"/>
                <a:gd name="T4" fmla="*/ 189 w 247"/>
                <a:gd name="T5" fmla="*/ 102 h 759"/>
                <a:gd name="T6" fmla="*/ 199 w 247"/>
                <a:gd name="T7" fmla="*/ 190 h 759"/>
                <a:gd name="T8" fmla="*/ 204 w 247"/>
                <a:gd name="T9" fmla="*/ 215 h 759"/>
                <a:gd name="T10" fmla="*/ 207 w 247"/>
                <a:gd name="T11" fmla="*/ 266 h 759"/>
                <a:gd name="T12" fmla="*/ 204 w 247"/>
                <a:gd name="T13" fmla="*/ 289 h 759"/>
                <a:gd name="T14" fmla="*/ 192 w 247"/>
                <a:gd name="T15" fmla="*/ 337 h 759"/>
                <a:gd name="T16" fmla="*/ 174 w 247"/>
                <a:gd name="T17" fmla="*/ 381 h 759"/>
                <a:gd name="T18" fmla="*/ 136 w 247"/>
                <a:gd name="T19" fmla="*/ 469 h 759"/>
                <a:gd name="T20" fmla="*/ 51 w 247"/>
                <a:gd name="T21" fmla="*/ 643 h 759"/>
                <a:gd name="T22" fmla="*/ 3 w 247"/>
                <a:gd name="T23" fmla="*/ 727 h 759"/>
                <a:gd name="T24" fmla="*/ 0 w 247"/>
                <a:gd name="T25" fmla="*/ 736 h 759"/>
                <a:gd name="T26" fmla="*/ 2 w 247"/>
                <a:gd name="T27" fmla="*/ 744 h 759"/>
                <a:gd name="T28" fmla="*/ 12 w 247"/>
                <a:gd name="T29" fmla="*/ 756 h 759"/>
                <a:gd name="T30" fmla="*/ 27 w 247"/>
                <a:gd name="T31" fmla="*/ 759 h 759"/>
                <a:gd name="T32" fmla="*/ 35 w 247"/>
                <a:gd name="T33" fmla="*/ 756 h 759"/>
                <a:gd name="T34" fmla="*/ 41 w 247"/>
                <a:gd name="T35" fmla="*/ 748 h 759"/>
                <a:gd name="T36" fmla="*/ 87 w 247"/>
                <a:gd name="T37" fmla="*/ 664 h 759"/>
                <a:gd name="T38" fmla="*/ 171 w 247"/>
                <a:gd name="T39" fmla="*/ 491 h 759"/>
                <a:gd name="T40" fmla="*/ 210 w 247"/>
                <a:gd name="T41" fmla="*/ 402 h 759"/>
                <a:gd name="T42" fmla="*/ 234 w 247"/>
                <a:gd name="T43" fmla="*/ 338 h 759"/>
                <a:gd name="T44" fmla="*/ 244 w 247"/>
                <a:gd name="T45" fmla="*/ 295 h 759"/>
                <a:gd name="T46" fmla="*/ 247 w 247"/>
                <a:gd name="T47" fmla="*/ 251 h 759"/>
                <a:gd name="T48" fmla="*/ 247 w 247"/>
                <a:gd name="T49" fmla="*/ 227 h 759"/>
                <a:gd name="T50" fmla="*/ 234 w 247"/>
                <a:gd name="T51" fmla="*/ 127 h 759"/>
                <a:gd name="T52" fmla="*/ 231 w 247"/>
                <a:gd name="T53" fmla="*/ 77 h 759"/>
                <a:gd name="T54" fmla="*/ 232 w 247"/>
                <a:gd name="T55" fmla="*/ 27 h 759"/>
                <a:gd name="T56" fmla="*/ 234 w 247"/>
                <a:gd name="T57" fmla="*/ 22 h 759"/>
                <a:gd name="T58" fmla="*/ 229 w 247"/>
                <a:gd name="T59" fmla="*/ 10 h 759"/>
                <a:gd name="T60" fmla="*/ 216 w 247"/>
                <a:gd name="T61" fmla="*/ 1 h 759"/>
                <a:gd name="T62" fmla="*/ 201 w 247"/>
                <a:gd name="T63" fmla="*/ 3 h 759"/>
                <a:gd name="T64" fmla="*/ 195 w 247"/>
                <a:gd name="T65" fmla="*/ 7 h 759"/>
                <a:gd name="T66" fmla="*/ 192 w 247"/>
                <a:gd name="T67" fmla="*/ 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759">
                  <a:moveTo>
                    <a:pt x="192" y="15"/>
                  </a:moveTo>
                  <a:lnTo>
                    <a:pt x="192" y="15"/>
                  </a:lnTo>
                  <a:lnTo>
                    <a:pt x="191" y="37"/>
                  </a:lnTo>
                  <a:lnTo>
                    <a:pt x="189" y="59"/>
                  </a:lnTo>
                  <a:lnTo>
                    <a:pt x="189" y="81"/>
                  </a:lnTo>
                  <a:lnTo>
                    <a:pt x="189" y="102"/>
                  </a:lnTo>
                  <a:lnTo>
                    <a:pt x="194" y="145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4" y="215"/>
                  </a:lnTo>
                  <a:lnTo>
                    <a:pt x="205" y="240"/>
                  </a:lnTo>
                  <a:lnTo>
                    <a:pt x="207" y="266"/>
                  </a:lnTo>
                  <a:lnTo>
                    <a:pt x="204" y="289"/>
                  </a:lnTo>
                  <a:lnTo>
                    <a:pt x="204" y="289"/>
                  </a:lnTo>
                  <a:lnTo>
                    <a:pt x="199" y="313"/>
                  </a:lnTo>
                  <a:lnTo>
                    <a:pt x="192" y="337"/>
                  </a:lnTo>
                  <a:lnTo>
                    <a:pt x="183" y="35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36" y="469"/>
                  </a:lnTo>
                  <a:lnTo>
                    <a:pt x="94" y="557"/>
                  </a:lnTo>
                  <a:lnTo>
                    <a:pt x="51" y="643"/>
                  </a:lnTo>
                  <a:lnTo>
                    <a:pt x="3" y="727"/>
                  </a:lnTo>
                  <a:lnTo>
                    <a:pt x="3" y="727"/>
                  </a:lnTo>
                  <a:lnTo>
                    <a:pt x="2" y="732"/>
                  </a:lnTo>
                  <a:lnTo>
                    <a:pt x="0" y="736"/>
                  </a:lnTo>
                  <a:lnTo>
                    <a:pt x="0" y="741"/>
                  </a:lnTo>
                  <a:lnTo>
                    <a:pt x="2" y="744"/>
                  </a:lnTo>
                  <a:lnTo>
                    <a:pt x="6" y="751"/>
                  </a:lnTo>
                  <a:lnTo>
                    <a:pt x="12" y="756"/>
                  </a:lnTo>
                  <a:lnTo>
                    <a:pt x="20" y="759"/>
                  </a:lnTo>
                  <a:lnTo>
                    <a:pt x="27" y="759"/>
                  </a:lnTo>
                  <a:lnTo>
                    <a:pt x="30" y="757"/>
                  </a:lnTo>
                  <a:lnTo>
                    <a:pt x="35" y="756"/>
                  </a:lnTo>
                  <a:lnTo>
                    <a:pt x="38" y="753"/>
                  </a:lnTo>
                  <a:lnTo>
                    <a:pt x="41" y="748"/>
                  </a:lnTo>
                  <a:lnTo>
                    <a:pt x="41" y="748"/>
                  </a:lnTo>
                  <a:lnTo>
                    <a:pt x="87" y="664"/>
                  </a:lnTo>
                  <a:lnTo>
                    <a:pt x="130" y="577"/>
                  </a:lnTo>
                  <a:lnTo>
                    <a:pt x="171" y="491"/>
                  </a:lnTo>
                  <a:lnTo>
                    <a:pt x="210" y="402"/>
                  </a:lnTo>
                  <a:lnTo>
                    <a:pt x="210" y="402"/>
                  </a:lnTo>
                  <a:lnTo>
                    <a:pt x="226" y="359"/>
                  </a:lnTo>
                  <a:lnTo>
                    <a:pt x="234" y="338"/>
                  </a:lnTo>
                  <a:lnTo>
                    <a:pt x="240" y="318"/>
                  </a:lnTo>
                  <a:lnTo>
                    <a:pt x="244" y="295"/>
                  </a:lnTo>
                  <a:lnTo>
                    <a:pt x="247" y="273"/>
                  </a:lnTo>
                  <a:lnTo>
                    <a:pt x="247" y="251"/>
                  </a:lnTo>
                  <a:lnTo>
                    <a:pt x="247" y="227"/>
                  </a:lnTo>
                  <a:lnTo>
                    <a:pt x="247" y="227"/>
                  </a:lnTo>
                  <a:lnTo>
                    <a:pt x="240" y="176"/>
                  </a:lnTo>
                  <a:lnTo>
                    <a:pt x="234" y="127"/>
                  </a:lnTo>
                  <a:lnTo>
                    <a:pt x="231" y="102"/>
                  </a:lnTo>
                  <a:lnTo>
                    <a:pt x="231" y="77"/>
                  </a:lnTo>
                  <a:lnTo>
                    <a:pt x="231" y="52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29" y="10"/>
                  </a:lnTo>
                  <a:lnTo>
                    <a:pt x="223" y="4"/>
                  </a:lnTo>
                  <a:lnTo>
                    <a:pt x="216" y="1"/>
                  </a:lnTo>
                  <a:lnTo>
                    <a:pt x="208" y="0"/>
                  </a:lnTo>
                  <a:lnTo>
                    <a:pt x="201" y="3"/>
                  </a:lnTo>
                  <a:lnTo>
                    <a:pt x="198" y="4"/>
                  </a:lnTo>
                  <a:lnTo>
                    <a:pt x="195" y="7"/>
                  </a:lnTo>
                  <a:lnTo>
                    <a:pt x="194" y="10"/>
                  </a:lnTo>
                  <a:lnTo>
                    <a:pt x="192" y="15"/>
                  </a:lnTo>
                  <a:lnTo>
                    <a:pt x="1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173">
              <a:extLst>
                <a:ext uri="{FF2B5EF4-FFF2-40B4-BE49-F238E27FC236}">
                  <a16:creationId xmlns:a16="http://schemas.microsoft.com/office/drawing/2014/main" id="{9E30D700-8ED7-508E-DA45-F29005A3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76"/>
              <a:ext cx="168" cy="48"/>
            </a:xfrm>
            <a:custGeom>
              <a:avLst/>
              <a:gdLst>
                <a:gd name="T0" fmla="*/ 27 w 505"/>
                <a:gd name="T1" fmla="*/ 53 h 144"/>
                <a:gd name="T2" fmla="*/ 27 w 505"/>
                <a:gd name="T3" fmla="*/ 53 h 144"/>
                <a:gd name="T4" fmla="*/ 55 w 505"/>
                <a:gd name="T5" fmla="*/ 49 h 144"/>
                <a:gd name="T6" fmla="*/ 85 w 505"/>
                <a:gd name="T7" fmla="*/ 44 h 144"/>
                <a:gd name="T8" fmla="*/ 115 w 505"/>
                <a:gd name="T9" fmla="*/ 41 h 144"/>
                <a:gd name="T10" fmla="*/ 143 w 505"/>
                <a:gd name="T11" fmla="*/ 40 h 144"/>
                <a:gd name="T12" fmla="*/ 173 w 505"/>
                <a:gd name="T13" fmla="*/ 41 h 144"/>
                <a:gd name="T14" fmla="*/ 202 w 505"/>
                <a:gd name="T15" fmla="*/ 43 h 144"/>
                <a:gd name="T16" fmla="*/ 230 w 505"/>
                <a:gd name="T17" fmla="*/ 46 h 144"/>
                <a:gd name="T18" fmla="*/ 260 w 505"/>
                <a:gd name="T19" fmla="*/ 52 h 144"/>
                <a:gd name="T20" fmla="*/ 288 w 505"/>
                <a:gd name="T21" fmla="*/ 57 h 144"/>
                <a:gd name="T22" fmla="*/ 317 w 505"/>
                <a:gd name="T23" fmla="*/ 65 h 144"/>
                <a:gd name="T24" fmla="*/ 343 w 505"/>
                <a:gd name="T25" fmla="*/ 74 h 144"/>
                <a:gd name="T26" fmla="*/ 372 w 505"/>
                <a:gd name="T27" fmla="*/ 84 h 144"/>
                <a:gd name="T28" fmla="*/ 398 w 505"/>
                <a:gd name="T29" fmla="*/ 96 h 144"/>
                <a:gd name="T30" fmla="*/ 423 w 505"/>
                <a:gd name="T31" fmla="*/ 109 h 144"/>
                <a:gd name="T32" fmla="*/ 450 w 505"/>
                <a:gd name="T33" fmla="*/ 124 h 144"/>
                <a:gd name="T34" fmla="*/ 474 w 505"/>
                <a:gd name="T35" fmla="*/ 141 h 144"/>
                <a:gd name="T36" fmla="*/ 474 w 505"/>
                <a:gd name="T37" fmla="*/ 141 h 144"/>
                <a:gd name="T38" fmla="*/ 478 w 505"/>
                <a:gd name="T39" fmla="*/ 142 h 144"/>
                <a:gd name="T40" fmla="*/ 483 w 505"/>
                <a:gd name="T41" fmla="*/ 144 h 144"/>
                <a:gd name="T42" fmla="*/ 486 w 505"/>
                <a:gd name="T43" fmla="*/ 144 h 144"/>
                <a:gd name="T44" fmla="*/ 490 w 505"/>
                <a:gd name="T45" fmla="*/ 144 h 144"/>
                <a:gd name="T46" fmla="*/ 496 w 505"/>
                <a:gd name="T47" fmla="*/ 139 h 144"/>
                <a:gd name="T48" fmla="*/ 501 w 505"/>
                <a:gd name="T49" fmla="*/ 133 h 144"/>
                <a:gd name="T50" fmla="*/ 504 w 505"/>
                <a:gd name="T51" fmla="*/ 127 h 144"/>
                <a:gd name="T52" fmla="*/ 505 w 505"/>
                <a:gd name="T53" fmla="*/ 118 h 144"/>
                <a:gd name="T54" fmla="*/ 502 w 505"/>
                <a:gd name="T55" fmla="*/ 111 h 144"/>
                <a:gd name="T56" fmla="*/ 499 w 505"/>
                <a:gd name="T57" fmla="*/ 108 h 144"/>
                <a:gd name="T58" fmla="*/ 495 w 505"/>
                <a:gd name="T59" fmla="*/ 105 h 144"/>
                <a:gd name="T60" fmla="*/ 495 w 505"/>
                <a:gd name="T61" fmla="*/ 105 h 144"/>
                <a:gd name="T62" fmla="*/ 468 w 505"/>
                <a:gd name="T63" fmla="*/ 87 h 144"/>
                <a:gd name="T64" fmla="*/ 441 w 505"/>
                <a:gd name="T65" fmla="*/ 72 h 144"/>
                <a:gd name="T66" fmla="*/ 413 w 505"/>
                <a:gd name="T67" fmla="*/ 57 h 144"/>
                <a:gd name="T68" fmla="*/ 385 w 505"/>
                <a:gd name="T69" fmla="*/ 46 h 144"/>
                <a:gd name="T70" fmla="*/ 355 w 505"/>
                <a:gd name="T71" fmla="*/ 34 h 144"/>
                <a:gd name="T72" fmla="*/ 325 w 505"/>
                <a:gd name="T73" fmla="*/ 25 h 144"/>
                <a:gd name="T74" fmla="*/ 296 w 505"/>
                <a:gd name="T75" fmla="*/ 16 h 144"/>
                <a:gd name="T76" fmla="*/ 265 w 505"/>
                <a:gd name="T77" fmla="*/ 10 h 144"/>
                <a:gd name="T78" fmla="*/ 233 w 505"/>
                <a:gd name="T79" fmla="*/ 4 h 144"/>
                <a:gd name="T80" fmla="*/ 204 w 505"/>
                <a:gd name="T81" fmla="*/ 1 h 144"/>
                <a:gd name="T82" fmla="*/ 173 w 505"/>
                <a:gd name="T83" fmla="*/ 0 h 144"/>
                <a:gd name="T84" fmla="*/ 140 w 505"/>
                <a:gd name="T85" fmla="*/ 0 h 144"/>
                <a:gd name="T86" fmla="*/ 109 w 505"/>
                <a:gd name="T87" fmla="*/ 0 h 144"/>
                <a:gd name="T88" fmla="*/ 77 w 505"/>
                <a:gd name="T89" fmla="*/ 3 h 144"/>
                <a:gd name="T90" fmla="*/ 46 w 505"/>
                <a:gd name="T91" fmla="*/ 7 h 144"/>
                <a:gd name="T92" fmla="*/ 15 w 505"/>
                <a:gd name="T93" fmla="*/ 13 h 144"/>
                <a:gd name="T94" fmla="*/ 15 w 505"/>
                <a:gd name="T95" fmla="*/ 13 h 144"/>
                <a:gd name="T96" fmla="*/ 11 w 505"/>
                <a:gd name="T97" fmla="*/ 14 h 144"/>
                <a:gd name="T98" fmla="*/ 8 w 505"/>
                <a:gd name="T99" fmla="*/ 17 h 144"/>
                <a:gd name="T100" fmla="*/ 5 w 505"/>
                <a:gd name="T101" fmla="*/ 20 h 144"/>
                <a:gd name="T102" fmla="*/ 3 w 505"/>
                <a:gd name="T103" fmla="*/ 23 h 144"/>
                <a:gd name="T104" fmla="*/ 0 w 505"/>
                <a:gd name="T105" fmla="*/ 31 h 144"/>
                <a:gd name="T106" fmla="*/ 2 w 505"/>
                <a:gd name="T107" fmla="*/ 38 h 144"/>
                <a:gd name="T108" fmla="*/ 5 w 505"/>
                <a:gd name="T109" fmla="*/ 46 h 144"/>
                <a:gd name="T110" fmla="*/ 11 w 505"/>
                <a:gd name="T111" fmla="*/ 50 h 144"/>
                <a:gd name="T112" fmla="*/ 18 w 505"/>
                <a:gd name="T113" fmla="*/ 53 h 144"/>
                <a:gd name="T114" fmla="*/ 23 w 505"/>
                <a:gd name="T115" fmla="*/ 55 h 144"/>
                <a:gd name="T116" fmla="*/ 27 w 505"/>
                <a:gd name="T117" fmla="*/ 53 h 144"/>
                <a:gd name="T118" fmla="*/ 27 w 505"/>
                <a:gd name="T119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5" h="144">
                  <a:moveTo>
                    <a:pt x="27" y="53"/>
                  </a:moveTo>
                  <a:lnTo>
                    <a:pt x="27" y="53"/>
                  </a:lnTo>
                  <a:lnTo>
                    <a:pt x="55" y="49"/>
                  </a:lnTo>
                  <a:lnTo>
                    <a:pt x="85" y="44"/>
                  </a:lnTo>
                  <a:lnTo>
                    <a:pt x="115" y="41"/>
                  </a:lnTo>
                  <a:lnTo>
                    <a:pt x="143" y="40"/>
                  </a:lnTo>
                  <a:lnTo>
                    <a:pt x="173" y="41"/>
                  </a:lnTo>
                  <a:lnTo>
                    <a:pt x="202" y="43"/>
                  </a:lnTo>
                  <a:lnTo>
                    <a:pt x="230" y="46"/>
                  </a:lnTo>
                  <a:lnTo>
                    <a:pt x="260" y="52"/>
                  </a:lnTo>
                  <a:lnTo>
                    <a:pt x="288" y="57"/>
                  </a:lnTo>
                  <a:lnTo>
                    <a:pt x="317" y="65"/>
                  </a:lnTo>
                  <a:lnTo>
                    <a:pt x="343" y="74"/>
                  </a:lnTo>
                  <a:lnTo>
                    <a:pt x="372" y="84"/>
                  </a:lnTo>
                  <a:lnTo>
                    <a:pt x="398" y="96"/>
                  </a:lnTo>
                  <a:lnTo>
                    <a:pt x="423" y="109"/>
                  </a:lnTo>
                  <a:lnTo>
                    <a:pt x="450" y="124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8" y="142"/>
                  </a:lnTo>
                  <a:lnTo>
                    <a:pt x="483" y="144"/>
                  </a:lnTo>
                  <a:lnTo>
                    <a:pt x="486" y="144"/>
                  </a:lnTo>
                  <a:lnTo>
                    <a:pt x="490" y="144"/>
                  </a:lnTo>
                  <a:lnTo>
                    <a:pt x="496" y="139"/>
                  </a:lnTo>
                  <a:lnTo>
                    <a:pt x="501" y="133"/>
                  </a:lnTo>
                  <a:lnTo>
                    <a:pt x="504" y="127"/>
                  </a:lnTo>
                  <a:lnTo>
                    <a:pt x="505" y="118"/>
                  </a:lnTo>
                  <a:lnTo>
                    <a:pt x="502" y="111"/>
                  </a:lnTo>
                  <a:lnTo>
                    <a:pt x="499" y="108"/>
                  </a:lnTo>
                  <a:lnTo>
                    <a:pt x="495" y="105"/>
                  </a:lnTo>
                  <a:lnTo>
                    <a:pt x="495" y="105"/>
                  </a:lnTo>
                  <a:lnTo>
                    <a:pt x="468" y="87"/>
                  </a:lnTo>
                  <a:lnTo>
                    <a:pt x="441" y="72"/>
                  </a:lnTo>
                  <a:lnTo>
                    <a:pt x="413" y="57"/>
                  </a:lnTo>
                  <a:lnTo>
                    <a:pt x="385" y="46"/>
                  </a:lnTo>
                  <a:lnTo>
                    <a:pt x="355" y="34"/>
                  </a:lnTo>
                  <a:lnTo>
                    <a:pt x="325" y="25"/>
                  </a:lnTo>
                  <a:lnTo>
                    <a:pt x="296" y="16"/>
                  </a:lnTo>
                  <a:lnTo>
                    <a:pt x="265" y="10"/>
                  </a:lnTo>
                  <a:lnTo>
                    <a:pt x="233" y="4"/>
                  </a:lnTo>
                  <a:lnTo>
                    <a:pt x="204" y="1"/>
                  </a:lnTo>
                  <a:lnTo>
                    <a:pt x="173" y="0"/>
                  </a:lnTo>
                  <a:lnTo>
                    <a:pt x="140" y="0"/>
                  </a:lnTo>
                  <a:lnTo>
                    <a:pt x="109" y="0"/>
                  </a:lnTo>
                  <a:lnTo>
                    <a:pt x="77" y="3"/>
                  </a:lnTo>
                  <a:lnTo>
                    <a:pt x="46" y="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5" y="46"/>
                  </a:lnTo>
                  <a:lnTo>
                    <a:pt x="11" y="50"/>
                  </a:lnTo>
                  <a:lnTo>
                    <a:pt x="18" y="53"/>
                  </a:lnTo>
                  <a:lnTo>
                    <a:pt x="23" y="55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825D2CA8-06FF-99B8-F794-C5B5ECE07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826"/>
              <a:ext cx="166" cy="48"/>
            </a:xfrm>
            <a:custGeom>
              <a:avLst/>
              <a:gdLst>
                <a:gd name="T0" fmla="*/ 36 w 498"/>
                <a:gd name="T1" fmla="*/ 138 h 144"/>
                <a:gd name="T2" fmla="*/ 36 w 498"/>
                <a:gd name="T3" fmla="*/ 138 h 144"/>
                <a:gd name="T4" fmla="*/ 58 w 498"/>
                <a:gd name="T5" fmla="*/ 120 h 144"/>
                <a:gd name="T6" fmla="*/ 81 w 498"/>
                <a:gd name="T7" fmla="*/ 106 h 144"/>
                <a:gd name="T8" fmla="*/ 104 w 498"/>
                <a:gd name="T9" fmla="*/ 92 h 144"/>
                <a:gd name="T10" fmla="*/ 130 w 498"/>
                <a:gd name="T11" fmla="*/ 82 h 144"/>
                <a:gd name="T12" fmla="*/ 155 w 498"/>
                <a:gd name="T13" fmla="*/ 74 h 144"/>
                <a:gd name="T14" fmla="*/ 182 w 498"/>
                <a:gd name="T15" fmla="*/ 67 h 144"/>
                <a:gd name="T16" fmla="*/ 208 w 498"/>
                <a:gd name="T17" fmla="*/ 61 h 144"/>
                <a:gd name="T18" fmla="*/ 235 w 498"/>
                <a:gd name="T19" fmla="*/ 57 h 144"/>
                <a:gd name="T20" fmla="*/ 235 w 498"/>
                <a:gd name="T21" fmla="*/ 57 h 144"/>
                <a:gd name="T22" fmla="*/ 296 w 498"/>
                <a:gd name="T23" fmla="*/ 49 h 144"/>
                <a:gd name="T24" fmla="*/ 357 w 498"/>
                <a:gd name="T25" fmla="*/ 43 h 144"/>
                <a:gd name="T26" fmla="*/ 387 w 498"/>
                <a:gd name="T27" fmla="*/ 42 h 144"/>
                <a:gd name="T28" fmla="*/ 418 w 498"/>
                <a:gd name="T29" fmla="*/ 42 h 144"/>
                <a:gd name="T30" fmla="*/ 447 w 498"/>
                <a:gd name="T31" fmla="*/ 42 h 144"/>
                <a:gd name="T32" fmla="*/ 479 w 498"/>
                <a:gd name="T33" fmla="*/ 43 h 144"/>
                <a:gd name="T34" fmla="*/ 479 w 498"/>
                <a:gd name="T35" fmla="*/ 43 h 144"/>
                <a:gd name="T36" fmla="*/ 483 w 498"/>
                <a:gd name="T37" fmla="*/ 43 h 144"/>
                <a:gd name="T38" fmla="*/ 488 w 498"/>
                <a:gd name="T39" fmla="*/ 42 h 144"/>
                <a:gd name="T40" fmla="*/ 490 w 498"/>
                <a:gd name="T41" fmla="*/ 40 h 144"/>
                <a:gd name="T42" fmla="*/ 493 w 498"/>
                <a:gd name="T43" fmla="*/ 37 h 144"/>
                <a:gd name="T44" fmla="*/ 496 w 498"/>
                <a:gd name="T45" fmla="*/ 31 h 144"/>
                <a:gd name="T46" fmla="*/ 498 w 498"/>
                <a:gd name="T47" fmla="*/ 24 h 144"/>
                <a:gd name="T48" fmla="*/ 496 w 498"/>
                <a:gd name="T49" fmla="*/ 15 h 144"/>
                <a:gd name="T50" fmla="*/ 493 w 498"/>
                <a:gd name="T51" fmla="*/ 9 h 144"/>
                <a:gd name="T52" fmla="*/ 486 w 498"/>
                <a:gd name="T53" fmla="*/ 3 h 144"/>
                <a:gd name="T54" fmla="*/ 483 w 498"/>
                <a:gd name="T55" fmla="*/ 2 h 144"/>
                <a:gd name="T56" fmla="*/ 479 w 498"/>
                <a:gd name="T57" fmla="*/ 2 h 144"/>
                <a:gd name="T58" fmla="*/ 479 w 498"/>
                <a:gd name="T59" fmla="*/ 2 h 144"/>
                <a:gd name="T60" fmla="*/ 444 w 498"/>
                <a:gd name="T61" fmla="*/ 0 h 144"/>
                <a:gd name="T62" fmla="*/ 412 w 498"/>
                <a:gd name="T63" fmla="*/ 0 h 144"/>
                <a:gd name="T64" fmla="*/ 379 w 498"/>
                <a:gd name="T65" fmla="*/ 0 h 144"/>
                <a:gd name="T66" fmla="*/ 345 w 498"/>
                <a:gd name="T67" fmla="*/ 2 h 144"/>
                <a:gd name="T68" fmla="*/ 280 w 498"/>
                <a:gd name="T69" fmla="*/ 9 h 144"/>
                <a:gd name="T70" fmla="*/ 214 w 498"/>
                <a:gd name="T71" fmla="*/ 18 h 144"/>
                <a:gd name="T72" fmla="*/ 214 w 498"/>
                <a:gd name="T73" fmla="*/ 18 h 144"/>
                <a:gd name="T74" fmla="*/ 186 w 498"/>
                <a:gd name="T75" fmla="*/ 24 h 144"/>
                <a:gd name="T76" fmla="*/ 158 w 498"/>
                <a:gd name="T77" fmla="*/ 30 h 144"/>
                <a:gd name="T78" fmla="*/ 130 w 498"/>
                <a:gd name="T79" fmla="*/ 39 h 144"/>
                <a:gd name="T80" fmla="*/ 103 w 498"/>
                <a:gd name="T81" fmla="*/ 48 h 144"/>
                <a:gd name="T82" fmla="*/ 78 w 498"/>
                <a:gd name="T83" fmla="*/ 59 h 144"/>
                <a:gd name="T84" fmla="*/ 52 w 498"/>
                <a:gd name="T85" fmla="*/ 74 h 144"/>
                <a:gd name="T86" fmla="*/ 29 w 498"/>
                <a:gd name="T87" fmla="*/ 91 h 144"/>
                <a:gd name="T88" fmla="*/ 6 w 498"/>
                <a:gd name="T89" fmla="*/ 108 h 144"/>
                <a:gd name="T90" fmla="*/ 6 w 498"/>
                <a:gd name="T91" fmla="*/ 108 h 144"/>
                <a:gd name="T92" fmla="*/ 3 w 498"/>
                <a:gd name="T93" fmla="*/ 111 h 144"/>
                <a:gd name="T94" fmla="*/ 2 w 498"/>
                <a:gd name="T95" fmla="*/ 116 h 144"/>
                <a:gd name="T96" fmla="*/ 0 w 498"/>
                <a:gd name="T97" fmla="*/ 119 h 144"/>
                <a:gd name="T98" fmla="*/ 0 w 498"/>
                <a:gd name="T99" fmla="*/ 123 h 144"/>
                <a:gd name="T100" fmla="*/ 2 w 498"/>
                <a:gd name="T101" fmla="*/ 131 h 144"/>
                <a:gd name="T102" fmla="*/ 6 w 498"/>
                <a:gd name="T103" fmla="*/ 137 h 144"/>
                <a:gd name="T104" fmla="*/ 14 w 498"/>
                <a:gd name="T105" fmla="*/ 141 h 144"/>
                <a:gd name="T106" fmla="*/ 21 w 498"/>
                <a:gd name="T107" fmla="*/ 144 h 144"/>
                <a:gd name="T108" fmla="*/ 29 w 498"/>
                <a:gd name="T109" fmla="*/ 143 h 144"/>
                <a:gd name="T110" fmla="*/ 33 w 498"/>
                <a:gd name="T111" fmla="*/ 141 h 144"/>
                <a:gd name="T112" fmla="*/ 36 w 498"/>
                <a:gd name="T113" fmla="*/ 138 h 144"/>
                <a:gd name="T114" fmla="*/ 36 w 498"/>
                <a:gd name="T115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144">
                  <a:moveTo>
                    <a:pt x="36" y="138"/>
                  </a:moveTo>
                  <a:lnTo>
                    <a:pt x="36" y="138"/>
                  </a:lnTo>
                  <a:lnTo>
                    <a:pt x="58" y="120"/>
                  </a:lnTo>
                  <a:lnTo>
                    <a:pt x="81" y="106"/>
                  </a:lnTo>
                  <a:lnTo>
                    <a:pt x="104" y="92"/>
                  </a:lnTo>
                  <a:lnTo>
                    <a:pt x="130" y="82"/>
                  </a:lnTo>
                  <a:lnTo>
                    <a:pt x="155" y="74"/>
                  </a:lnTo>
                  <a:lnTo>
                    <a:pt x="182" y="67"/>
                  </a:lnTo>
                  <a:lnTo>
                    <a:pt x="208" y="61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96" y="49"/>
                  </a:lnTo>
                  <a:lnTo>
                    <a:pt x="357" y="43"/>
                  </a:lnTo>
                  <a:lnTo>
                    <a:pt x="387" y="42"/>
                  </a:lnTo>
                  <a:lnTo>
                    <a:pt x="418" y="42"/>
                  </a:lnTo>
                  <a:lnTo>
                    <a:pt x="447" y="42"/>
                  </a:lnTo>
                  <a:lnTo>
                    <a:pt x="479" y="43"/>
                  </a:lnTo>
                  <a:lnTo>
                    <a:pt x="479" y="43"/>
                  </a:lnTo>
                  <a:lnTo>
                    <a:pt x="483" y="43"/>
                  </a:lnTo>
                  <a:lnTo>
                    <a:pt x="488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1"/>
                  </a:lnTo>
                  <a:lnTo>
                    <a:pt x="498" y="24"/>
                  </a:lnTo>
                  <a:lnTo>
                    <a:pt x="496" y="15"/>
                  </a:lnTo>
                  <a:lnTo>
                    <a:pt x="493" y="9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79" y="2"/>
                  </a:lnTo>
                  <a:lnTo>
                    <a:pt x="479" y="2"/>
                  </a:lnTo>
                  <a:lnTo>
                    <a:pt x="444" y="0"/>
                  </a:lnTo>
                  <a:lnTo>
                    <a:pt x="412" y="0"/>
                  </a:lnTo>
                  <a:lnTo>
                    <a:pt x="379" y="0"/>
                  </a:lnTo>
                  <a:lnTo>
                    <a:pt x="345" y="2"/>
                  </a:lnTo>
                  <a:lnTo>
                    <a:pt x="280" y="9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86" y="24"/>
                  </a:lnTo>
                  <a:lnTo>
                    <a:pt x="158" y="30"/>
                  </a:lnTo>
                  <a:lnTo>
                    <a:pt x="130" y="39"/>
                  </a:lnTo>
                  <a:lnTo>
                    <a:pt x="103" y="48"/>
                  </a:lnTo>
                  <a:lnTo>
                    <a:pt x="78" y="59"/>
                  </a:lnTo>
                  <a:lnTo>
                    <a:pt x="52" y="74"/>
                  </a:lnTo>
                  <a:lnTo>
                    <a:pt x="29" y="91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3" y="111"/>
                  </a:lnTo>
                  <a:lnTo>
                    <a:pt x="2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4" y="141"/>
                  </a:lnTo>
                  <a:lnTo>
                    <a:pt x="21" y="144"/>
                  </a:lnTo>
                  <a:lnTo>
                    <a:pt x="29" y="143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175">
              <a:extLst>
                <a:ext uri="{FF2B5EF4-FFF2-40B4-BE49-F238E27FC236}">
                  <a16:creationId xmlns:a16="http://schemas.microsoft.com/office/drawing/2014/main" id="{63909C9A-CDB9-D972-ACF7-10D1A562C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347"/>
              <a:ext cx="13" cy="14"/>
            </a:xfrm>
            <a:custGeom>
              <a:avLst/>
              <a:gdLst>
                <a:gd name="T0" fmla="*/ 19 w 40"/>
                <a:gd name="T1" fmla="*/ 42 h 42"/>
                <a:gd name="T2" fmla="*/ 19 w 40"/>
                <a:gd name="T3" fmla="*/ 42 h 42"/>
                <a:gd name="T4" fmla="*/ 24 w 40"/>
                <a:gd name="T5" fmla="*/ 40 h 42"/>
                <a:gd name="T6" fmla="*/ 28 w 40"/>
                <a:gd name="T7" fmla="*/ 39 h 42"/>
                <a:gd name="T8" fmla="*/ 31 w 40"/>
                <a:gd name="T9" fmla="*/ 37 h 42"/>
                <a:gd name="T10" fmla="*/ 34 w 40"/>
                <a:gd name="T11" fmla="*/ 34 h 42"/>
                <a:gd name="T12" fmla="*/ 38 w 40"/>
                <a:gd name="T13" fmla="*/ 28 h 42"/>
                <a:gd name="T14" fmla="*/ 40 w 40"/>
                <a:gd name="T15" fmla="*/ 21 h 42"/>
                <a:gd name="T16" fmla="*/ 38 w 40"/>
                <a:gd name="T17" fmla="*/ 14 h 42"/>
                <a:gd name="T18" fmla="*/ 34 w 40"/>
                <a:gd name="T19" fmla="*/ 6 h 42"/>
                <a:gd name="T20" fmla="*/ 31 w 40"/>
                <a:gd name="T21" fmla="*/ 3 h 42"/>
                <a:gd name="T22" fmla="*/ 28 w 40"/>
                <a:gd name="T23" fmla="*/ 2 h 42"/>
                <a:gd name="T24" fmla="*/ 24 w 40"/>
                <a:gd name="T25" fmla="*/ 0 h 42"/>
                <a:gd name="T26" fmla="*/ 19 w 40"/>
                <a:gd name="T27" fmla="*/ 0 h 42"/>
                <a:gd name="T28" fmla="*/ 19 w 40"/>
                <a:gd name="T29" fmla="*/ 0 h 42"/>
                <a:gd name="T30" fmla="*/ 15 w 40"/>
                <a:gd name="T31" fmla="*/ 0 h 42"/>
                <a:gd name="T32" fmla="*/ 10 w 40"/>
                <a:gd name="T33" fmla="*/ 2 h 42"/>
                <a:gd name="T34" fmla="*/ 7 w 40"/>
                <a:gd name="T35" fmla="*/ 3 h 42"/>
                <a:gd name="T36" fmla="*/ 4 w 40"/>
                <a:gd name="T37" fmla="*/ 6 h 42"/>
                <a:gd name="T38" fmla="*/ 0 w 40"/>
                <a:gd name="T39" fmla="*/ 14 h 42"/>
                <a:gd name="T40" fmla="*/ 0 w 40"/>
                <a:gd name="T41" fmla="*/ 21 h 42"/>
                <a:gd name="T42" fmla="*/ 0 w 40"/>
                <a:gd name="T43" fmla="*/ 28 h 42"/>
                <a:gd name="T44" fmla="*/ 4 w 40"/>
                <a:gd name="T45" fmla="*/ 34 h 42"/>
                <a:gd name="T46" fmla="*/ 7 w 40"/>
                <a:gd name="T47" fmla="*/ 37 h 42"/>
                <a:gd name="T48" fmla="*/ 10 w 40"/>
                <a:gd name="T49" fmla="*/ 39 h 42"/>
                <a:gd name="T50" fmla="*/ 15 w 40"/>
                <a:gd name="T51" fmla="*/ 40 h 42"/>
                <a:gd name="T52" fmla="*/ 19 w 40"/>
                <a:gd name="T53" fmla="*/ 42 h 42"/>
                <a:gd name="T54" fmla="*/ 19 w 40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2">
                  <a:moveTo>
                    <a:pt x="19" y="42"/>
                  </a:moveTo>
                  <a:lnTo>
                    <a:pt x="19" y="42"/>
                  </a:lnTo>
                  <a:lnTo>
                    <a:pt x="24" y="40"/>
                  </a:lnTo>
                  <a:lnTo>
                    <a:pt x="28" y="39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1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5" y="40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3B166E1-9F73-9BB4-B98A-1578F3C9C679}"/>
              </a:ext>
            </a:extLst>
          </p:cNvPr>
          <p:cNvGrpSpPr/>
          <p:nvPr/>
        </p:nvGrpSpPr>
        <p:grpSpPr>
          <a:xfrm>
            <a:off x="3567211" y="1649907"/>
            <a:ext cx="2280966" cy="2809187"/>
            <a:chOff x="1593129" y="2413262"/>
            <a:chExt cx="1791094" cy="2205872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5BC67CF0-021B-E8D6-7949-3D230B21B36A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552EE9A5-1E56-CCB4-8792-770E85E5C692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0F34A34-5FEF-4189-1A06-9A40BC560B2D}"/>
              </a:ext>
            </a:extLst>
          </p:cNvPr>
          <p:cNvGrpSpPr/>
          <p:nvPr/>
        </p:nvGrpSpPr>
        <p:grpSpPr>
          <a:xfrm>
            <a:off x="906907" y="1649907"/>
            <a:ext cx="2280966" cy="2809187"/>
            <a:chOff x="1593129" y="2413262"/>
            <a:chExt cx="1791094" cy="2205872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2A7751EC-7D88-67A5-519C-021E0CD00F47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13" name="사각형: 둥근 위쪽 모서리 112">
              <a:extLst>
                <a:ext uri="{FF2B5EF4-FFF2-40B4-BE49-F238E27FC236}">
                  <a16:creationId xmlns:a16="http://schemas.microsoft.com/office/drawing/2014/main" id="{A7A005EB-82CB-1137-EAD1-4EDECBC33665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BD8073-6BED-9F35-09FA-7E2BD7320023}"/>
              </a:ext>
            </a:extLst>
          </p:cNvPr>
          <p:cNvGrpSpPr/>
          <p:nvPr/>
        </p:nvGrpSpPr>
        <p:grpSpPr>
          <a:xfrm>
            <a:off x="6227515" y="1649906"/>
            <a:ext cx="2280966" cy="2809187"/>
            <a:chOff x="1593129" y="2413262"/>
            <a:chExt cx="1791094" cy="2205872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9D140327-FA9B-663D-B24F-80809E07E878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16" name="사각형: 둥근 위쪽 모서리 115">
              <a:extLst>
                <a:ext uri="{FF2B5EF4-FFF2-40B4-BE49-F238E27FC236}">
                  <a16:creationId xmlns:a16="http://schemas.microsoft.com/office/drawing/2014/main" id="{4131A9AE-DA22-9748-97C3-F2D79AEE5FC4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AD2181D-617F-11C6-C95E-913E80E5A2C1}"/>
              </a:ext>
            </a:extLst>
          </p:cNvPr>
          <p:cNvGrpSpPr/>
          <p:nvPr/>
        </p:nvGrpSpPr>
        <p:grpSpPr>
          <a:xfrm>
            <a:off x="8887820" y="1649905"/>
            <a:ext cx="2280966" cy="2809187"/>
            <a:chOff x="1593129" y="2413262"/>
            <a:chExt cx="1791094" cy="2205872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87E651F7-9CC2-B022-C723-D85E1D8D88B5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19" name="사각형: 둥근 위쪽 모서리 118">
              <a:extLst>
                <a:ext uri="{FF2B5EF4-FFF2-40B4-BE49-F238E27FC236}">
                  <a16:creationId xmlns:a16="http://schemas.microsoft.com/office/drawing/2014/main" id="{2B82223B-2229-82C7-B0DA-A2155ECB32F6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CA4F3C4-866C-00A9-C1C7-35537E000075}"/>
              </a:ext>
            </a:extLst>
          </p:cNvPr>
          <p:cNvCxnSpPr/>
          <p:nvPr/>
        </p:nvCxnSpPr>
        <p:spPr>
          <a:xfrm>
            <a:off x="1075483" y="5362199"/>
            <a:ext cx="4189280" cy="1076"/>
          </a:xfrm>
          <a:prstGeom prst="line">
            <a:avLst/>
          </a:prstGeom>
          <a:ln w="260350" cap="rnd">
            <a:solidFill>
              <a:srgbClr val="4071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C9A5B21-E3CE-6B96-F50A-71277C9822AB}"/>
              </a:ext>
            </a:extLst>
          </p:cNvPr>
          <p:cNvSpPr/>
          <p:nvPr/>
        </p:nvSpPr>
        <p:spPr>
          <a:xfrm>
            <a:off x="936112" y="5157585"/>
            <a:ext cx="778946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54D0-709E-294B-A55F-59D577DF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0696AA1B-2ADA-8C78-41A7-6F16D462D57C}"/>
              </a:ext>
            </a:extLst>
          </p:cNvPr>
          <p:cNvSpPr txBox="1"/>
          <p:nvPr/>
        </p:nvSpPr>
        <p:spPr>
          <a:xfrm>
            <a:off x="627909" y="207035"/>
            <a:ext cx="777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4071F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  <a:r>
              <a:rPr kumimoji="0" lang="ko-KR" altLang="en-US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3B31D260-3CBC-9886-BC97-C26C74D7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7" y="207035"/>
            <a:ext cx="419925" cy="4199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6D3389F-69B4-21FE-7EA4-57B1169F647E}"/>
              </a:ext>
            </a:extLst>
          </p:cNvPr>
          <p:cNvSpPr/>
          <p:nvPr/>
        </p:nvSpPr>
        <p:spPr>
          <a:xfrm>
            <a:off x="0" y="812800"/>
            <a:ext cx="11858171" cy="6037943"/>
          </a:xfrm>
          <a:custGeom>
            <a:avLst/>
            <a:gdLst>
              <a:gd name="connsiteX0" fmla="*/ 0 w 11858171"/>
              <a:gd name="connsiteY0" fmla="*/ 0 h 6037943"/>
              <a:gd name="connsiteX1" fmla="*/ 11858171 w 11858171"/>
              <a:gd name="connsiteY1" fmla="*/ 43543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26126 h 6037943"/>
              <a:gd name="connsiteX2" fmla="*/ 11858171 w 11858171"/>
              <a:gd name="connsiteY2" fmla="*/ 6037943 h 6037943"/>
              <a:gd name="connsiteX0" fmla="*/ 0 w 11858171"/>
              <a:gd name="connsiteY0" fmla="*/ 0 h 6037943"/>
              <a:gd name="connsiteX1" fmla="*/ 11849462 w 11858171"/>
              <a:gd name="connsiteY1" fmla="*/ 0 h 6037943"/>
              <a:gd name="connsiteX2" fmla="*/ 11858171 w 11858171"/>
              <a:gd name="connsiteY2" fmla="*/ 6037943 h 603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8171" h="6037943">
                <a:moveTo>
                  <a:pt x="0" y="0"/>
                </a:moveTo>
                <a:lnTo>
                  <a:pt x="11849462" y="0"/>
                </a:lnTo>
                <a:cubicBezTo>
                  <a:pt x="11849462" y="1998133"/>
                  <a:pt x="11858171" y="4039810"/>
                  <a:pt x="11858171" y="6037943"/>
                </a:cubicBez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D7F50ABB-3F36-6E56-0252-A0B908C200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95427" y="88900"/>
            <a:ext cx="647168" cy="1067902"/>
            <a:chOff x="363" y="0"/>
            <a:chExt cx="2618" cy="4320"/>
          </a:xfrm>
        </p:grpSpPr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5A8DC252-3422-C9F4-C40A-985F13AA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917"/>
              <a:ext cx="3" cy="16"/>
            </a:xfrm>
            <a:custGeom>
              <a:avLst/>
              <a:gdLst>
                <a:gd name="T0" fmla="*/ 7 w 7"/>
                <a:gd name="T1" fmla="*/ 0 h 49"/>
                <a:gd name="T2" fmla="*/ 7 w 7"/>
                <a:gd name="T3" fmla="*/ 0 h 49"/>
                <a:gd name="T4" fmla="*/ 7 w 7"/>
                <a:gd name="T5" fmla="*/ 0 h 49"/>
                <a:gd name="T6" fmla="*/ 6 w 7"/>
                <a:gd name="T7" fmla="*/ 0 h 49"/>
                <a:gd name="T8" fmla="*/ 6 w 7"/>
                <a:gd name="T9" fmla="*/ 0 h 49"/>
                <a:gd name="T10" fmla="*/ 4 w 7"/>
                <a:gd name="T11" fmla="*/ 26 h 49"/>
                <a:gd name="T12" fmla="*/ 0 w 7"/>
                <a:gd name="T13" fmla="*/ 49 h 49"/>
                <a:gd name="T14" fmla="*/ 0 w 7"/>
                <a:gd name="T15" fmla="*/ 49 h 49"/>
                <a:gd name="T16" fmla="*/ 4 w 7"/>
                <a:gd name="T17" fmla="*/ 26 h 49"/>
                <a:gd name="T18" fmla="*/ 7 w 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49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" y="2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CB83CCE2-2590-B5F5-41BE-175924A01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916"/>
              <a:ext cx="0" cy="3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2 w 2"/>
                <a:gd name="T5" fmla="*/ 1 h 7"/>
                <a:gd name="T6" fmla="*/ 2 w 2"/>
                <a:gd name="T7" fmla="*/ 1 h 7"/>
                <a:gd name="T8" fmla="*/ 0 w 2"/>
                <a:gd name="T9" fmla="*/ 7 h 7"/>
                <a:gd name="T10" fmla="*/ 0 w 2"/>
                <a:gd name="T11" fmla="*/ 7 h 7"/>
                <a:gd name="T12" fmla="*/ 2 w 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03C2FC41-7EAF-06FB-E769-E67F9F063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2758"/>
              <a:ext cx="398" cy="178"/>
            </a:xfrm>
            <a:custGeom>
              <a:avLst/>
              <a:gdLst>
                <a:gd name="T0" fmla="*/ 854 w 1193"/>
                <a:gd name="T1" fmla="*/ 0 h 534"/>
                <a:gd name="T2" fmla="*/ 0 w 1193"/>
                <a:gd name="T3" fmla="*/ 0 h 534"/>
                <a:gd name="T4" fmla="*/ 0 w 1193"/>
                <a:gd name="T5" fmla="*/ 534 h 534"/>
                <a:gd name="T6" fmla="*/ 1193 w 1193"/>
                <a:gd name="T7" fmla="*/ 534 h 534"/>
                <a:gd name="T8" fmla="*/ 1193 w 1193"/>
                <a:gd name="T9" fmla="*/ 534 h 534"/>
                <a:gd name="T10" fmla="*/ 1184 w 1193"/>
                <a:gd name="T11" fmla="*/ 515 h 534"/>
                <a:gd name="T12" fmla="*/ 1173 w 1193"/>
                <a:gd name="T13" fmla="*/ 496 h 534"/>
                <a:gd name="T14" fmla="*/ 1163 w 1193"/>
                <a:gd name="T15" fmla="*/ 479 h 534"/>
                <a:gd name="T16" fmla="*/ 1151 w 1193"/>
                <a:gd name="T17" fmla="*/ 464 h 534"/>
                <a:gd name="T18" fmla="*/ 1139 w 1193"/>
                <a:gd name="T19" fmla="*/ 451 h 534"/>
                <a:gd name="T20" fmla="*/ 1126 w 1193"/>
                <a:gd name="T21" fmla="*/ 438 h 534"/>
                <a:gd name="T22" fmla="*/ 1113 w 1193"/>
                <a:gd name="T23" fmla="*/ 427 h 534"/>
                <a:gd name="T24" fmla="*/ 1098 w 1193"/>
                <a:gd name="T25" fmla="*/ 417 h 534"/>
                <a:gd name="T26" fmla="*/ 1083 w 1193"/>
                <a:gd name="T27" fmla="*/ 407 h 534"/>
                <a:gd name="T28" fmla="*/ 1068 w 1193"/>
                <a:gd name="T29" fmla="*/ 399 h 534"/>
                <a:gd name="T30" fmla="*/ 1035 w 1193"/>
                <a:gd name="T31" fmla="*/ 384 h 534"/>
                <a:gd name="T32" fmla="*/ 1004 w 1193"/>
                <a:gd name="T33" fmla="*/ 372 h 534"/>
                <a:gd name="T34" fmla="*/ 971 w 1193"/>
                <a:gd name="T35" fmla="*/ 361 h 534"/>
                <a:gd name="T36" fmla="*/ 939 w 1193"/>
                <a:gd name="T37" fmla="*/ 350 h 534"/>
                <a:gd name="T38" fmla="*/ 908 w 1193"/>
                <a:gd name="T39" fmla="*/ 340 h 534"/>
                <a:gd name="T40" fmla="*/ 878 w 1193"/>
                <a:gd name="T41" fmla="*/ 326 h 534"/>
                <a:gd name="T42" fmla="*/ 863 w 1193"/>
                <a:gd name="T43" fmla="*/ 320 h 534"/>
                <a:gd name="T44" fmla="*/ 850 w 1193"/>
                <a:gd name="T45" fmla="*/ 313 h 534"/>
                <a:gd name="T46" fmla="*/ 838 w 1193"/>
                <a:gd name="T47" fmla="*/ 304 h 534"/>
                <a:gd name="T48" fmla="*/ 826 w 1193"/>
                <a:gd name="T49" fmla="*/ 295 h 534"/>
                <a:gd name="T50" fmla="*/ 814 w 1193"/>
                <a:gd name="T51" fmla="*/ 285 h 534"/>
                <a:gd name="T52" fmla="*/ 804 w 1193"/>
                <a:gd name="T53" fmla="*/ 273 h 534"/>
                <a:gd name="T54" fmla="*/ 795 w 1193"/>
                <a:gd name="T55" fmla="*/ 261 h 534"/>
                <a:gd name="T56" fmla="*/ 787 w 1193"/>
                <a:gd name="T57" fmla="*/ 248 h 534"/>
                <a:gd name="T58" fmla="*/ 780 w 1193"/>
                <a:gd name="T59" fmla="*/ 231 h 534"/>
                <a:gd name="T60" fmla="*/ 774 w 1193"/>
                <a:gd name="T61" fmla="*/ 215 h 534"/>
                <a:gd name="T62" fmla="*/ 774 w 1193"/>
                <a:gd name="T63" fmla="*/ 215 h 534"/>
                <a:gd name="T64" fmla="*/ 773 w 1193"/>
                <a:gd name="T65" fmla="*/ 205 h 534"/>
                <a:gd name="T66" fmla="*/ 771 w 1193"/>
                <a:gd name="T67" fmla="*/ 193 h 534"/>
                <a:gd name="T68" fmla="*/ 771 w 1193"/>
                <a:gd name="T69" fmla="*/ 182 h 534"/>
                <a:gd name="T70" fmla="*/ 771 w 1193"/>
                <a:gd name="T71" fmla="*/ 170 h 534"/>
                <a:gd name="T72" fmla="*/ 774 w 1193"/>
                <a:gd name="T73" fmla="*/ 157 h 534"/>
                <a:gd name="T74" fmla="*/ 777 w 1193"/>
                <a:gd name="T75" fmla="*/ 145 h 534"/>
                <a:gd name="T76" fmla="*/ 786 w 1193"/>
                <a:gd name="T77" fmla="*/ 119 h 534"/>
                <a:gd name="T78" fmla="*/ 798 w 1193"/>
                <a:gd name="T79" fmla="*/ 90 h 534"/>
                <a:gd name="T80" fmla="*/ 814 w 1193"/>
                <a:gd name="T81" fmla="*/ 61 h 534"/>
                <a:gd name="T82" fmla="*/ 832 w 1193"/>
                <a:gd name="T83" fmla="*/ 31 h 534"/>
                <a:gd name="T84" fmla="*/ 854 w 1193"/>
                <a:gd name="T8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3" h="534">
                  <a:moveTo>
                    <a:pt x="854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1193" y="534"/>
                  </a:lnTo>
                  <a:lnTo>
                    <a:pt x="1193" y="534"/>
                  </a:lnTo>
                  <a:lnTo>
                    <a:pt x="1184" y="515"/>
                  </a:lnTo>
                  <a:lnTo>
                    <a:pt x="1173" y="496"/>
                  </a:lnTo>
                  <a:lnTo>
                    <a:pt x="1163" y="479"/>
                  </a:lnTo>
                  <a:lnTo>
                    <a:pt x="1151" y="464"/>
                  </a:lnTo>
                  <a:lnTo>
                    <a:pt x="1139" y="451"/>
                  </a:lnTo>
                  <a:lnTo>
                    <a:pt x="1126" y="438"/>
                  </a:lnTo>
                  <a:lnTo>
                    <a:pt x="1113" y="427"/>
                  </a:lnTo>
                  <a:lnTo>
                    <a:pt x="1098" y="417"/>
                  </a:lnTo>
                  <a:lnTo>
                    <a:pt x="1083" y="407"/>
                  </a:lnTo>
                  <a:lnTo>
                    <a:pt x="1068" y="399"/>
                  </a:lnTo>
                  <a:lnTo>
                    <a:pt x="1035" y="384"/>
                  </a:lnTo>
                  <a:lnTo>
                    <a:pt x="1004" y="372"/>
                  </a:lnTo>
                  <a:lnTo>
                    <a:pt x="971" y="361"/>
                  </a:lnTo>
                  <a:lnTo>
                    <a:pt x="939" y="350"/>
                  </a:lnTo>
                  <a:lnTo>
                    <a:pt x="908" y="340"/>
                  </a:lnTo>
                  <a:lnTo>
                    <a:pt x="878" y="326"/>
                  </a:lnTo>
                  <a:lnTo>
                    <a:pt x="863" y="320"/>
                  </a:lnTo>
                  <a:lnTo>
                    <a:pt x="850" y="313"/>
                  </a:lnTo>
                  <a:lnTo>
                    <a:pt x="838" y="304"/>
                  </a:lnTo>
                  <a:lnTo>
                    <a:pt x="826" y="295"/>
                  </a:lnTo>
                  <a:lnTo>
                    <a:pt x="814" y="285"/>
                  </a:lnTo>
                  <a:lnTo>
                    <a:pt x="804" y="273"/>
                  </a:lnTo>
                  <a:lnTo>
                    <a:pt x="795" y="261"/>
                  </a:lnTo>
                  <a:lnTo>
                    <a:pt x="787" y="248"/>
                  </a:lnTo>
                  <a:lnTo>
                    <a:pt x="780" y="231"/>
                  </a:lnTo>
                  <a:lnTo>
                    <a:pt x="774" y="215"/>
                  </a:lnTo>
                  <a:lnTo>
                    <a:pt x="774" y="215"/>
                  </a:lnTo>
                  <a:lnTo>
                    <a:pt x="773" y="205"/>
                  </a:lnTo>
                  <a:lnTo>
                    <a:pt x="771" y="193"/>
                  </a:lnTo>
                  <a:lnTo>
                    <a:pt x="771" y="182"/>
                  </a:lnTo>
                  <a:lnTo>
                    <a:pt x="771" y="170"/>
                  </a:lnTo>
                  <a:lnTo>
                    <a:pt x="774" y="157"/>
                  </a:lnTo>
                  <a:lnTo>
                    <a:pt x="777" y="145"/>
                  </a:lnTo>
                  <a:lnTo>
                    <a:pt x="786" y="119"/>
                  </a:lnTo>
                  <a:lnTo>
                    <a:pt x="798" y="90"/>
                  </a:lnTo>
                  <a:lnTo>
                    <a:pt x="814" y="61"/>
                  </a:lnTo>
                  <a:lnTo>
                    <a:pt x="832" y="31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A3766334-4927-6771-A822-589E3E6E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758"/>
              <a:ext cx="464" cy="178"/>
            </a:xfrm>
            <a:custGeom>
              <a:avLst/>
              <a:gdLst>
                <a:gd name="T0" fmla="*/ 1393 w 1393"/>
                <a:gd name="T1" fmla="*/ 0 h 534"/>
                <a:gd name="T2" fmla="*/ 42 w 1393"/>
                <a:gd name="T3" fmla="*/ 0 h 534"/>
                <a:gd name="T4" fmla="*/ 42 w 1393"/>
                <a:gd name="T5" fmla="*/ 0 h 534"/>
                <a:gd name="T6" fmla="*/ 36 w 1393"/>
                <a:gd name="T7" fmla="*/ 119 h 534"/>
                <a:gd name="T8" fmla="*/ 25 w 1393"/>
                <a:gd name="T9" fmla="*/ 249 h 534"/>
                <a:gd name="T10" fmla="*/ 14 w 1393"/>
                <a:gd name="T11" fmla="*/ 389 h 534"/>
                <a:gd name="T12" fmla="*/ 0 w 1393"/>
                <a:gd name="T13" fmla="*/ 534 h 534"/>
                <a:gd name="T14" fmla="*/ 1393 w 1393"/>
                <a:gd name="T15" fmla="*/ 534 h 534"/>
                <a:gd name="T16" fmla="*/ 1393 w 1393"/>
                <a:gd name="T1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534">
                  <a:moveTo>
                    <a:pt x="1393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6" y="119"/>
                  </a:lnTo>
                  <a:lnTo>
                    <a:pt x="25" y="249"/>
                  </a:lnTo>
                  <a:lnTo>
                    <a:pt x="14" y="389"/>
                  </a:lnTo>
                  <a:lnTo>
                    <a:pt x="0" y="534"/>
                  </a:lnTo>
                  <a:lnTo>
                    <a:pt x="1393" y="534"/>
                  </a:lnTo>
                  <a:lnTo>
                    <a:pt x="13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D82920B0-9185-46A2-F71D-3911C353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8C68E14C-BEEC-A077-8A31-CE3F284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733"/>
              <a:ext cx="660" cy="501"/>
            </a:xfrm>
            <a:custGeom>
              <a:avLst/>
              <a:gdLst>
                <a:gd name="T0" fmla="*/ 502 w 1980"/>
                <a:gd name="T1" fmla="*/ 241 h 1502"/>
                <a:gd name="T2" fmla="*/ 505 w 1980"/>
                <a:gd name="T3" fmla="*/ 185 h 1502"/>
                <a:gd name="T4" fmla="*/ 512 w 1980"/>
                <a:gd name="T5" fmla="*/ 155 h 1502"/>
                <a:gd name="T6" fmla="*/ 560 w 1980"/>
                <a:gd name="T7" fmla="*/ 106 h 1502"/>
                <a:gd name="T8" fmla="*/ 612 w 1980"/>
                <a:gd name="T9" fmla="*/ 63 h 1502"/>
                <a:gd name="T10" fmla="*/ 677 w 1980"/>
                <a:gd name="T11" fmla="*/ 24 h 1502"/>
                <a:gd name="T12" fmla="*/ 753 w 1980"/>
                <a:gd name="T13" fmla="*/ 2 h 1502"/>
                <a:gd name="T14" fmla="*/ 806 w 1980"/>
                <a:gd name="T15" fmla="*/ 0 h 1502"/>
                <a:gd name="T16" fmla="*/ 892 w 1980"/>
                <a:gd name="T17" fmla="*/ 15 h 1502"/>
                <a:gd name="T18" fmla="*/ 977 w 1980"/>
                <a:gd name="T19" fmla="*/ 39 h 1502"/>
                <a:gd name="T20" fmla="*/ 1097 w 1980"/>
                <a:gd name="T21" fmla="*/ 92 h 1502"/>
                <a:gd name="T22" fmla="*/ 1145 w 1980"/>
                <a:gd name="T23" fmla="*/ 122 h 1502"/>
                <a:gd name="T24" fmla="*/ 1173 w 1980"/>
                <a:gd name="T25" fmla="*/ 149 h 1502"/>
                <a:gd name="T26" fmla="*/ 1865 w 1980"/>
                <a:gd name="T27" fmla="*/ 854 h 1502"/>
                <a:gd name="T28" fmla="*/ 1890 w 1980"/>
                <a:gd name="T29" fmla="*/ 878 h 1502"/>
                <a:gd name="T30" fmla="*/ 1923 w 1980"/>
                <a:gd name="T31" fmla="*/ 920 h 1502"/>
                <a:gd name="T32" fmla="*/ 1950 w 1980"/>
                <a:gd name="T33" fmla="*/ 966 h 1502"/>
                <a:gd name="T34" fmla="*/ 1962 w 1980"/>
                <a:gd name="T35" fmla="*/ 998 h 1502"/>
                <a:gd name="T36" fmla="*/ 1975 w 1980"/>
                <a:gd name="T37" fmla="*/ 1049 h 1502"/>
                <a:gd name="T38" fmla="*/ 1980 w 1980"/>
                <a:gd name="T39" fmla="*/ 1102 h 1502"/>
                <a:gd name="T40" fmla="*/ 1977 w 1980"/>
                <a:gd name="T41" fmla="*/ 1151 h 1502"/>
                <a:gd name="T42" fmla="*/ 1959 w 1980"/>
                <a:gd name="T43" fmla="*/ 1222 h 1502"/>
                <a:gd name="T44" fmla="*/ 1928 w 1980"/>
                <a:gd name="T45" fmla="*/ 1286 h 1502"/>
                <a:gd name="T46" fmla="*/ 1899 w 1980"/>
                <a:gd name="T47" fmla="*/ 1326 h 1502"/>
                <a:gd name="T48" fmla="*/ 1849 w 1980"/>
                <a:gd name="T49" fmla="*/ 1377 h 1502"/>
                <a:gd name="T50" fmla="*/ 1786 w 1980"/>
                <a:gd name="T51" fmla="*/ 1418 h 1502"/>
                <a:gd name="T52" fmla="*/ 1740 w 1980"/>
                <a:gd name="T53" fmla="*/ 1441 h 1502"/>
                <a:gd name="T54" fmla="*/ 1593 w 1980"/>
                <a:gd name="T55" fmla="*/ 1487 h 1502"/>
                <a:gd name="T56" fmla="*/ 1440 w 1980"/>
                <a:gd name="T57" fmla="*/ 1502 h 1502"/>
                <a:gd name="T58" fmla="*/ 1014 w 1980"/>
                <a:gd name="T59" fmla="*/ 1472 h 1502"/>
                <a:gd name="T60" fmla="*/ 946 w 1980"/>
                <a:gd name="T61" fmla="*/ 1463 h 1502"/>
                <a:gd name="T62" fmla="*/ 848 w 1980"/>
                <a:gd name="T63" fmla="*/ 1433 h 1502"/>
                <a:gd name="T64" fmla="*/ 754 w 1980"/>
                <a:gd name="T65" fmla="*/ 1389 h 1502"/>
                <a:gd name="T66" fmla="*/ 123 w 1980"/>
                <a:gd name="T67" fmla="*/ 1006 h 1502"/>
                <a:gd name="T68" fmla="*/ 79 w 1980"/>
                <a:gd name="T69" fmla="*/ 967 h 1502"/>
                <a:gd name="T70" fmla="*/ 43 w 1980"/>
                <a:gd name="T71" fmla="*/ 921 h 1502"/>
                <a:gd name="T72" fmla="*/ 18 w 1980"/>
                <a:gd name="T73" fmla="*/ 868 h 1502"/>
                <a:gd name="T74" fmla="*/ 3 w 1980"/>
                <a:gd name="T75" fmla="*/ 811 h 1502"/>
                <a:gd name="T76" fmla="*/ 0 w 1980"/>
                <a:gd name="T77" fmla="*/ 752 h 1502"/>
                <a:gd name="T78" fmla="*/ 52 w 1980"/>
                <a:gd name="T79" fmla="*/ 220 h 1502"/>
                <a:gd name="T80" fmla="*/ 73 w 1980"/>
                <a:gd name="T81" fmla="*/ 222 h 1502"/>
                <a:gd name="T82" fmla="*/ 82 w 1980"/>
                <a:gd name="T83" fmla="*/ 244 h 1502"/>
                <a:gd name="T84" fmla="*/ 102 w 1980"/>
                <a:gd name="T85" fmla="*/ 266 h 1502"/>
                <a:gd name="T86" fmla="*/ 143 w 1980"/>
                <a:gd name="T87" fmla="*/ 287 h 1502"/>
                <a:gd name="T88" fmla="*/ 209 w 1980"/>
                <a:gd name="T89" fmla="*/ 305 h 1502"/>
                <a:gd name="T90" fmla="*/ 269 w 1980"/>
                <a:gd name="T91" fmla="*/ 311 h 1502"/>
                <a:gd name="T92" fmla="*/ 349 w 1980"/>
                <a:gd name="T93" fmla="*/ 309 h 1502"/>
                <a:gd name="T94" fmla="*/ 414 w 1980"/>
                <a:gd name="T95" fmla="*/ 299 h 1502"/>
                <a:gd name="T96" fmla="*/ 484 w 1980"/>
                <a:gd name="T97" fmla="*/ 275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0" h="1502">
                  <a:moveTo>
                    <a:pt x="503" y="265"/>
                  </a:moveTo>
                  <a:lnTo>
                    <a:pt x="503" y="265"/>
                  </a:lnTo>
                  <a:lnTo>
                    <a:pt x="502" y="241"/>
                  </a:lnTo>
                  <a:lnTo>
                    <a:pt x="502" y="220"/>
                  </a:lnTo>
                  <a:lnTo>
                    <a:pt x="503" y="201"/>
                  </a:lnTo>
                  <a:lnTo>
                    <a:pt x="505" y="185"/>
                  </a:lnTo>
                  <a:lnTo>
                    <a:pt x="509" y="162"/>
                  </a:lnTo>
                  <a:lnTo>
                    <a:pt x="512" y="155"/>
                  </a:lnTo>
                  <a:lnTo>
                    <a:pt x="512" y="155"/>
                  </a:lnTo>
                  <a:lnTo>
                    <a:pt x="518" y="147"/>
                  </a:lnTo>
                  <a:lnTo>
                    <a:pt x="535" y="130"/>
                  </a:lnTo>
                  <a:lnTo>
                    <a:pt x="560" y="106"/>
                  </a:lnTo>
                  <a:lnTo>
                    <a:pt x="575" y="91"/>
                  </a:lnTo>
                  <a:lnTo>
                    <a:pt x="592" y="78"/>
                  </a:lnTo>
                  <a:lnTo>
                    <a:pt x="612" y="63"/>
                  </a:lnTo>
                  <a:lnTo>
                    <a:pt x="633" y="49"/>
                  </a:lnTo>
                  <a:lnTo>
                    <a:pt x="655" y="36"/>
                  </a:lnTo>
                  <a:lnTo>
                    <a:pt x="677" y="24"/>
                  </a:lnTo>
                  <a:lnTo>
                    <a:pt x="702" y="14"/>
                  </a:lnTo>
                  <a:lnTo>
                    <a:pt x="728" y="6"/>
                  </a:lnTo>
                  <a:lnTo>
                    <a:pt x="753" y="2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806" y="0"/>
                  </a:lnTo>
                  <a:lnTo>
                    <a:pt x="835" y="3"/>
                  </a:lnTo>
                  <a:lnTo>
                    <a:pt x="863" y="8"/>
                  </a:lnTo>
                  <a:lnTo>
                    <a:pt x="892" y="15"/>
                  </a:lnTo>
                  <a:lnTo>
                    <a:pt x="921" y="21"/>
                  </a:lnTo>
                  <a:lnTo>
                    <a:pt x="949" y="30"/>
                  </a:lnTo>
                  <a:lnTo>
                    <a:pt x="977" y="39"/>
                  </a:lnTo>
                  <a:lnTo>
                    <a:pt x="1004" y="49"/>
                  </a:lnTo>
                  <a:lnTo>
                    <a:pt x="1054" y="72"/>
                  </a:lnTo>
                  <a:lnTo>
                    <a:pt x="1097" y="92"/>
                  </a:lnTo>
                  <a:lnTo>
                    <a:pt x="1117" y="103"/>
                  </a:lnTo>
                  <a:lnTo>
                    <a:pt x="1132" y="113"/>
                  </a:lnTo>
                  <a:lnTo>
                    <a:pt x="1145" y="122"/>
                  </a:lnTo>
                  <a:lnTo>
                    <a:pt x="1154" y="131"/>
                  </a:lnTo>
                  <a:lnTo>
                    <a:pt x="1154" y="131"/>
                  </a:lnTo>
                  <a:lnTo>
                    <a:pt x="1173" y="149"/>
                  </a:lnTo>
                  <a:lnTo>
                    <a:pt x="1192" y="164"/>
                  </a:lnTo>
                  <a:lnTo>
                    <a:pt x="1195" y="286"/>
                  </a:lnTo>
                  <a:lnTo>
                    <a:pt x="1865" y="854"/>
                  </a:lnTo>
                  <a:lnTo>
                    <a:pt x="1865" y="854"/>
                  </a:lnTo>
                  <a:lnTo>
                    <a:pt x="1879" y="866"/>
                  </a:lnTo>
                  <a:lnTo>
                    <a:pt x="1890" y="878"/>
                  </a:lnTo>
                  <a:lnTo>
                    <a:pt x="1902" y="891"/>
                  </a:lnTo>
                  <a:lnTo>
                    <a:pt x="1913" y="905"/>
                  </a:lnTo>
                  <a:lnTo>
                    <a:pt x="1923" y="920"/>
                  </a:lnTo>
                  <a:lnTo>
                    <a:pt x="1933" y="934"/>
                  </a:lnTo>
                  <a:lnTo>
                    <a:pt x="1941" y="949"/>
                  </a:lnTo>
                  <a:lnTo>
                    <a:pt x="1950" y="966"/>
                  </a:lnTo>
                  <a:lnTo>
                    <a:pt x="1950" y="966"/>
                  </a:lnTo>
                  <a:lnTo>
                    <a:pt x="1956" y="982"/>
                  </a:lnTo>
                  <a:lnTo>
                    <a:pt x="1962" y="998"/>
                  </a:lnTo>
                  <a:lnTo>
                    <a:pt x="1968" y="1015"/>
                  </a:lnTo>
                  <a:lnTo>
                    <a:pt x="1972" y="1031"/>
                  </a:lnTo>
                  <a:lnTo>
                    <a:pt x="1975" y="1049"/>
                  </a:lnTo>
                  <a:lnTo>
                    <a:pt x="1978" y="1067"/>
                  </a:lnTo>
                  <a:lnTo>
                    <a:pt x="1980" y="1084"/>
                  </a:lnTo>
                  <a:lnTo>
                    <a:pt x="1980" y="1102"/>
                  </a:lnTo>
                  <a:lnTo>
                    <a:pt x="1980" y="1102"/>
                  </a:lnTo>
                  <a:lnTo>
                    <a:pt x="1978" y="1126"/>
                  </a:lnTo>
                  <a:lnTo>
                    <a:pt x="1977" y="1151"/>
                  </a:lnTo>
                  <a:lnTo>
                    <a:pt x="1972" y="1175"/>
                  </a:lnTo>
                  <a:lnTo>
                    <a:pt x="1966" y="1199"/>
                  </a:lnTo>
                  <a:lnTo>
                    <a:pt x="1959" y="1222"/>
                  </a:lnTo>
                  <a:lnTo>
                    <a:pt x="1950" y="1245"/>
                  </a:lnTo>
                  <a:lnTo>
                    <a:pt x="1939" y="1266"/>
                  </a:lnTo>
                  <a:lnTo>
                    <a:pt x="1928" y="1286"/>
                  </a:lnTo>
                  <a:lnTo>
                    <a:pt x="1928" y="1286"/>
                  </a:lnTo>
                  <a:lnTo>
                    <a:pt x="1914" y="1307"/>
                  </a:lnTo>
                  <a:lnTo>
                    <a:pt x="1899" y="1326"/>
                  </a:lnTo>
                  <a:lnTo>
                    <a:pt x="1884" y="1344"/>
                  </a:lnTo>
                  <a:lnTo>
                    <a:pt x="1867" y="1362"/>
                  </a:lnTo>
                  <a:lnTo>
                    <a:pt x="1849" y="1377"/>
                  </a:lnTo>
                  <a:lnTo>
                    <a:pt x="1830" y="1392"/>
                  </a:lnTo>
                  <a:lnTo>
                    <a:pt x="1809" y="1405"/>
                  </a:lnTo>
                  <a:lnTo>
                    <a:pt x="1786" y="1418"/>
                  </a:lnTo>
                  <a:lnTo>
                    <a:pt x="1786" y="1418"/>
                  </a:lnTo>
                  <a:lnTo>
                    <a:pt x="1764" y="1429"/>
                  </a:lnTo>
                  <a:lnTo>
                    <a:pt x="1740" y="1441"/>
                  </a:lnTo>
                  <a:lnTo>
                    <a:pt x="1691" y="1459"/>
                  </a:lnTo>
                  <a:lnTo>
                    <a:pt x="1644" y="1473"/>
                  </a:lnTo>
                  <a:lnTo>
                    <a:pt x="1593" y="1487"/>
                  </a:lnTo>
                  <a:lnTo>
                    <a:pt x="1543" y="1494"/>
                  </a:lnTo>
                  <a:lnTo>
                    <a:pt x="1492" y="1500"/>
                  </a:lnTo>
                  <a:lnTo>
                    <a:pt x="1440" y="1502"/>
                  </a:lnTo>
                  <a:lnTo>
                    <a:pt x="1415" y="1500"/>
                  </a:lnTo>
                  <a:lnTo>
                    <a:pt x="1388" y="1499"/>
                  </a:lnTo>
                  <a:lnTo>
                    <a:pt x="1014" y="1472"/>
                  </a:lnTo>
                  <a:lnTo>
                    <a:pt x="1014" y="1472"/>
                  </a:lnTo>
                  <a:lnTo>
                    <a:pt x="980" y="1467"/>
                  </a:lnTo>
                  <a:lnTo>
                    <a:pt x="946" y="1463"/>
                  </a:lnTo>
                  <a:lnTo>
                    <a:pt x="913" y="1456"/>
                  </a:lnTo>
                  <a:lnTo>
                    <a:pt x="879" y="1445"/>
                  </a:lnTo>
                  <a:lnTo>
                    <a:pt x="848" y="1433"/>
                  </a:lnTo>
                  <a:lnTo>
                    <a:pt x="815" y="1421"/>
                  </a:lnTo>
                  <a:lnTo>
                    <a:pt x="784" y="1405"/>
                  </a:lnTo>
                  <a:lnTo>
                    <a:pt x="754" y="1389"/>
                  </a:lnTo>
                  <a:lnTo>
                    <a:pt x="140" y="1018"/>
                  </a:lnTo>
                  <a:lnTo>
                    <a:pt x="140" y="1018"/>
                  </a:lnTo>
                  <a:lnTo>
                    <a:pt x="123" y="1006"/>
                  </a:lnTo>
                  <a:lnTo>
                    <a:pt x="107" y="994"/>
                  </a:lnTo>
                  <a:lnTo>
                    <a:pt x="92" y="982"/>
                  </a:lnTo>
                  <a:lnTo>
                    <a:pt x="79" y="967"/>
                  </a:lnTo>
                  <a:lnTo>
                    <a:pt x="65" y="952"/>
                  </a:lnTo>
                  <a:lnTo>
                    <a:pt x="53" y="937"/>
                  </a:lnTo>
                  <a:lnTo>
                    <a:pt x="43" y="921"/>
                  </a:lnTo>
                  <a:lnTo>
                    <a:pt x="33" y="903"/>
                  </a:lnTo>
                  <a:lnTo>
                    <a:pt x="24" y="887"/>
                  </a:lnTo>
                  <a:lnTo>
                    <a:pt x="18" y="868"/>
                  </a:lnTo>
                  <a:lnTo>
                    <a:pt x="10" y="850"/>
                  </a:lnTo>
                  <a:lnTo>
                    <a:pt x="6" y="830"/>
                  </a:lnTo>
                  <a:lnTo>
                    <a:pt x="3" y="811"/>
                  </a:lnTo>
                  <a:lnTo>
                    <a:pt x="0" y="792"/>
                  </a:lnTo>
                  <a:lnTo>
                    <a:pt x="0" y="771"/>
                  </a:lnTo>
                  <a:lnTo>
                    <a:pt x="0" y="752"/>
                  </a:lnTo>
                  <a:lnTo>
                    <a:pt x="33" y="219"/>
                  </a:lnTo>
                  <a:lnTo>
                    <a:pt x="33" y="219"/>
                  </a:lnTo>
                  <a:lnTo>
                    <a:pt x="52" y="220"/>
                  </a:lnTo>
                  <a:lnTo>
                    <a:pt x="73" y="220"/>
                  </a:lnTo>
                  <a:lnTo>
                    <a:pt x="73" y="222"/>
                  </a:lnTo>
                  <a:lnTo>
                    <a:pt x="73" y="222"/>
                  </a:lnTo>
                  <a:lnTo>
                    <a:pt x="73" y="225"/>
                  </a:lnTo>
                  <a:lnTo>
                    <a:pt x="76" y="232"/>
                  </a:lnTo>
                  <a:lnTo>
                    <a:pt x="82" y="244"/>
                  </a:lnTo>
                  <a:lnTo>
                    <a:pt x="86" y="251"/>
                  </a:lnTo>
                  <a:lnTo>
                    <a:pt x="94" y="259"/>
                  </a:lnTo>
                  <a:lnTo>
                    <a:pt x="102" y="266"/>
                  </a:lnTo>
                  <a:lnTo>
                    <a:pt x="113" y="274"/>
                  </a:lnTo>
                  <a:lnTo>
                    <a:pt x="126" y="281"/>
                  </a:lnTo>
                  <a:lnTo>
                    <a:pt x="143" y="287"/>
                  </a:lnTo>
                  <a:lnTo>
                    <a:pt x="162" y="294"/>
                  </a:lnTo>
                  <a:lnTo>
                    <a:pt x="184" y="300"/>
                  </a:lnTo>
                  <a:lnTo>
                    <a:pt x="209" y="305"/>
                  </a:lnTo>
                  <a:lnTo>
                    <a:pt x="239" y="309"/>
                  </a:lnTo>
                  <a:lnTo>
                    <a:pt x="239" y="309"/>
                  </a:lnTo>
                  <a:lnTo>
                    <a:pt x="269" y="311"/>
                  </a:lnTo>
                  <a:lnTo>
                    <a:pt x="297" y="312"/>
                  </a:lnTo>
                  <a:lnTo>
                    <a:pt x="324" y="311"/>
                  </a:lnTo>
                  <a:lnTo>
                    <a:pt x="349" y="309"/>
                  </a:lnTo>
                  <a:lnTo>
                    <a:pt x="373" y="306"/>
                  </a:lnTo>
                  <a:lnTo>
                    <a:pt x="393" y="303"/>
                  </a:lnTo>
                  <a:lnTo>
                    <a:pt x="414" y="299"/>
                  </a:lnTo>
                  <a:lnTo>
                    <a:pt x="432" y="294"/>
                  </a:lnTo>
                  <a:lnTo>
                    <a:pt x="462" y="284"/>
                  </a:lnTo>
                  <a:lnTo>
                    <a:pt x="484" y="275"/>
                  </a:lnTo>
                  <a:lnTo>
                    <a:pt x="497" y="268"/>
                  </a:lnTo>
                  <a:lnTo>
                    <a:pt x="503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75B76DF5-9B1F-A496-CBA1-28EC282D0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00C17325-F01C-13EF-7E63-5929B04F1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364"/>
              <a:ext cx="1578" cy="1502"/>
            </a:xfrm>
            <a:custGeom>
              <a:avLst/>
              <a:gdLst>
                <a:gd name="T0" fmla="*/ 2881 w 4734"/>
                <a:gd name="T1" fmla="*/ 1658 h 4506"/>
                <a:gd name="T2" fmla="*/ 2153 w 4734"/>
                <a:gd name="T3" fmla="*/ 1577 h 4506"/>
                <a:gd name="T4" fmla="*/ 1856 w 4734"/>
                <a:gd name="T5" fmla="*/ 1581 h 4506"/>
                <a:gd name="T6" fmla="*/ 1564 w 4734"/>
                <a:gd name="T7" fmla="*/ 1658 h 4506"/>
                <a:gd name="T8" fmla="*/ 1479 w 4734"/>
                <a:gd name="T9" fmla="*/ 2897 h 4506"/>
                <a:gd name="T10" fmla="*/ 1491 w 4734"/>
                <a:gd name="T11" fmla="*/ 3376 h 4506"/>
                <a:gd name="T12" fmla="*/ 1509 w 4734"/>
                <a:gd name="T13" fmla="*/ 3722 h 4506"/>
                <a:gd name="T14" fmla="*/ 1473 w 4734"/>
                <a:gd name="T15" fmla="*/ 4030 h 4506"/>
                <a:gd name="T16" fmla="*/ 1538 w 4734"/>
                <a:gd name="T17" fmla="*/ 4370 h 4506"/>
                <a:gd name="T18" fmla="*/ 1519 w 4734"/>
                <a:gd name="T19" fmla="*/ 4466 h 4506"/>
                <a:gd name="T20" fmla="*/ 1403 w 4734"/>
                <a:gd name="T21" fmla="*/ 4505 h 4506"/>
                <a:gd name="T22" fmla="*/ 1270 w 4734"/>
                <a:gd name="T23" fmla="*/ 4494 h 4506"/>
                <a:gd name="T24" fmla="*/ 1194 w 4734"/>
                <a:gd name="T25" fmla="*/ 4459 h 4506"/>
                <a:gd name="T26" fmla="*/ 1151 w 4734"/>
                <a:gd name="T27" fmla="*/ 4328 h 4506"/>
                <a:gd name="T28" fmla="*/ 1062 w 4734"/>
                <a:gd name="T29" fmla="*/ 4244 h 4506"/>
                <a:gd name="T30" fmla="*/ 857 w 4734"/>
                <a:gd name="T31" fmla="*/ 4199 h 4506"/>
                <a:gd name="T32" fmla="*/ 642 w 4734"/>
                <a:gd name="T33" fmla="*/ 4218 h 4506"/>
                <a:gd name="T34" fmla="*/ 523 w 4734"/>
                <a:gd name="T35" fmla="*/ 4303 h 4506"/>
                <a:gd name="T36" fmla="*/ 414 w 4734"/>
                <a:gd name="T37" fmla="*/ 4459 h 4506"/>
                <a:gd name="T38" fmla="*/ 303 w 4734"/>
                <a:gd name="T39" fmla="*/ 4474 h 4506"/>
                <a:gd name="T40" fmla="*/ 239 w 4734"/>
                <a:gd name="T41" fmla="*/ 4420 h 4506"/>
                <a:gd name="T42" fmla="*/ 181 w 4734"/>
                <a:gd name="T43" fmla="*/ 4205 h 4506"/>
                <a:gd name="T44" fmla="*/ 144 w 4734"/>
                <a:gd name="T45" fmla="*/ 4123 h 4506"/>
                <a:gd name="T46" fmla="*/ 157 w 4734"/>
                <a:gd name="T47" fmla="*/ 3976 h 4506"/>
                <a:gd name="T48" fmla="*/ 148 w 4734"/>
                <a:gd name="T49" fmla="*/ 3846 h 4506"/>
                <a:gd name="T50" fmla="*/ 95 w 4734"/>
                <a:gd name="T51" fmla="*/ 3656 h 4506"/>
                <a:gd name="T52" fmla="*/ 47 w 4734"/>
                <a:gd name="T53" fmla="*/ 2903 h 4506"/>
                <a:gd name="T54" fmla="*/ 0 w 4734"/>
                <a:gd name="T55" fmla="*/ 1397 h 4506"/>
                <a:gd name="T56" fmla="*/ 28 w 4734"/>
                <a:gd name="T57" fmla="*/ 940 h 4506"/>
                <a:gd name="T58" fmla="*/ 99 w 4734"/>
                <a:gd name="T59" fmla="*/ 687 h 4506"/>
                <a:gd name="T60" fmla="*/ 257 w 4734"/>
                <a:gd name="T61" fmla="*/ 424 h 4506"/>
                <a:gd name="T62" fmla="*/ 3708 w 4734"/>
                <a:gd name="T63" fmla="*/ 1 h 4506"/>
                <a:gd name="T64" fmla="*/ 4115 w 4734"/>
                <a:gd name="T65" fmla="*/ 74 h 4506"/>
                <a:gd name="T66" fmla="*/ 4350 w 4734"/>
                <a:gd name="T67" fmla="*/ 156 h 4506"/>
                <a:gd name="T68" fmla="*/ 4480 w 4734"/>
                <a:gd name="T69" fmla="*/ 266 h 4506"/>
                <a:gd name="T70" fmla="*/ 4586 w 4734"/>
                <a:gd name="T71" fmla="*/ 429 h 4506"/>
                <a:gd name="T72" fmla="*/ 4718 w 4734"/>
                <a:gd name="T73" fmla="*/ 870 h 4506"/>
                <a:gd name="T74" fmla="*/ 4733 w 4734"/>
                <a:gd name="T75" fmla="*/ 1192 h 4506"/>
                <a:gd name="T76" fmla="*/ 4620 w 4734"/>
                <a:gd name="T77" fmla="*/ 2349 h 4506"/>
                <a:gd name="T78" fmla="*/ 4562 w 4734"/>
                <a:gd name="T79" fmla="*/ 2974 h 4506"/>
                <a:gd name="T80" fmla="*/ 4538 w 4734"/>
                <a:gd name="T81" fmla="*/ 3354 h 4506"/>
                <a:gd name="T82" fmla="*/ 4477 w 4734"/>
                <a:gd name="T83" fmla="*/ 3684 h 4506"/>
                <a:gd name="T84" fmla="*/ 4479 w 4734"/>
                <a:gd name="T85" fmla="*/ 4000 h 4506"/>
                <a:gd name="T86" fmla="*/ 4485 w 4734"/>
                <a:gd name="T87" fmla="*/ 4212 h 4506"/>
                <a:gd name="T88" fmla="*/ 4458 w 4734"/>
                <a:gd name="T89" fmla="*/ 4282 h 4506"/>
                <a:gd name="T90" fmla="*/ 4384 w 4734"/>
                <a:gd name="T91" fmla="*/ 4239 h 4506"/>
                <a:gd name="T92" fmla="*/ 4234 w 4734"/>
                <a:gd name="T93" fmla="*/ 4157 h 4506"/>
                <a:gd name="T94" fmla="*/ 4036 w 4734"/>
                <a:gd name="T95" fmla="*/ 4108 h 4506"/>
                <a:gd name="T96" fmla="*/ 3885 w 4734"/>
                <a:gd name="T97" fmla="*/ 4144 h 4506"/>
                <a:gd name="T98" fmla="*/ 3748 w 4734"/>
                <a:gd name="T99" fmla="*/ 4255 h 4506"/>
                <a:gd name="T100" fmla="*/ 3368 w 4734"/>
                <a:gd name="T101" fmla="*/ 4316 h 4506"/>
                <a:gd name="T102" fmla="*/ 3263 w 4734"/>
                <a:gd name="T103" fmla="*/ 4327 h 4506"/>
                <a:gd name="T104" fmla="*/ 3206 w 4734"/>
                <a:gd name="T105" fmla="*/ 4275 h 4506"/>
                <a:gd name="T106" fmla="*/ 3176 w 4734"/>
                <a:gd name="T107" fmla="*/ 3976 h 4506"/>
                <a:gd name="T108" fmla="*/ 3144 w 4734"/>
                <a:gd name="T109" fmla="*/ 3605 h 4506"/>
                <a:gd name="T110" fmla="*/ 3147 w 4734"/>
                <a:gd name="T111" fmla="*/ 3406 h 4506"/>
                <a:gd name="T112" fmla="*/ 3154 w 4734"/>
                <a:gd name="T113" fmla="*/ 3053 h 4506"/>
                <a:gd name="T114" fmla="*/ 3174 w 4734"/>
                <a:gd name="T115" fmla="*/ 2583 h 4506"/>
                <a:gd name="T116" fmla="*/ 3163 w 4734"/>
                <a:gd name="T117" fmla="*/ 1764 h 4506"/>
                <a:gd name="T118" fmla="*/ 3181 w 4734"/>
                <a:gd name="T119" fmla="*/ 1673 h 4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34" h="4506">
                  <a:moveTo>
                    <a:pt x="3182" y="1658"/>
                  </a:moveTo>
                  <a:lnTo>
                    <a:pt x="3182" y="1658"/>
                  </a:lnTo>
                  <a:lnTo>
                    <a:pt x="3182" y="1658"/>
                  </a:lnTo>
                  <a:lnTo>
                    <a:pt x="3102" y="1658"/>
                  </a:lnTo>
                  <a:lnTo>
                    <a:pt x="3009" y="1658"/>
                  </a:lnTo>
                  <a:lnTo>
                    <a:pt x="2881" y="1658"/>
                  </a:lnTo>
                  <a:lnTo>
                    <a:pt x="2881" y="1658"/>
                  </a:lnTo>
                  <a:lnTo>
                    <a:pt x="2842" y="1655"/>
                  </a:lnTo>
                  <a:lnTo>
                    <a:pt x="2796" y="1652"/>
                  </a:lnTo>
                  <a:lnTo>
                    <a:pt x="2686" y="1641"/>
                  </a:lnTo>
                  <a:lnTo>
                    <a:pt x="2422" y="1606"/>
                  </a:lnTo>
                  <a:lnTo>
                    <a:pt x="2284" y="1590"/>
                  </a:lnTo>
                  <a:lnTo>
                    <a:pt x="2217" y="1583"/>
                  </a:lnTo>
                  <a:lnTo>
                    <a:pt x="2153" y="1577"/>
                  </a:lnTo>
                  <a:lnTo>
                    <a:pt x="2091" y="1572"/>
                  </a:lnTo>
                  <a:lnTo>
                    <a:pt x="2034" y="1571"/>
                  </a:lnTo>
                  <a:lnTo>
                    <a:pt x="1983" y="1569"/>
                  </a:lnTo>
                  <a:lnTo>
                    <a:pt x="1936" y="1572"/>
                  </a:lnTo>
                  <a:lnTo>
                    <a:pt x="1936" y="1572"/>
                  </a:lnTo>
                  <a:lnTo>
                    <a:pt x="1895" y="1575"/>
                  </a:lnTo>
                  <a:lnTo>
                    <a:pt x="1856" y="1581"/>
                  </a:lnTo>
                  <a:lnTo>
                    <a:pt x="1818" y="1587"/>
                  </a:lnTo>
                  <a:lnTo>
                    <a:pt x="1784" y="1593"/>
                  </a:lnTo>
                  <a:lnTo>
                    <a:pt x="1720" y="1606"/>
                  </a:lnTo>
                  <a:lnTo>
                    <a:pt x="1665" y="1621"/>
                  </a:lnTo>
                  <a:lnTo>
                    <a:pt x="1622" y="1635"/>
                  </a:lnTo>
                  <a:lnTo>
                    <a:pt x="1590" y="1646"/>
                  </a:lnTo>
                  <a:lnTo>
                    <a:pt x="1564" y="1658"/>
                  </a:lnTo>
                  <a:lnTo>
                    <a:pt x="1564" y="1658"/>
                  </a:lnTo>
                  <a:lnTo>
                    <a:pt x="1556" y="1804"/>
                  </a:lnTo>
                  <a:lnTo>
                    <a:pt x="1546" y="1970"/>
                  </a:lnTo>
                  <a:lnTo>
                    <a:pt x="1522" y="2325"/>
                  </a:lnTo>
                  <a:lnTo>
                    <a:pt x="1498" y="2658"/>
                  </a:lnTo>
                  <a:lnTo>
                    <a:pt x="1479" y="2897"/>
                  </a:lnTo>
                  <a:lnTo>
                    <a:pt x="1479" y="2897"/>
                  </a:lnTo>
                  <a:lnTo>
                    <a:pt x="1476" y="2947"/>
                  </a:lnTo>
                  <a:lnTo>
                    <a:pt x="1475" y="3004"/>
                  </a:lnTo>
                  <a:lnTo>
                    <a:pt x="1475" y="3063"/>
                  </a:lnTo>
                  <a:lnTo>
                    <a:pt x="1476" y="3124"/>
                  </a:lnTo>
                  <a:lnTo>
                    <a:pt x="1479" y="3186"/>
                  </a:lnTo>
                  <a:lnTo>
                    <a:pt x="1482" y="3250"/>
                  </a:lnTo>
                  <a:lnTo>
                    <a:pt x="1491" y="3376"/>
                  </a:lnTo>
                  <a:lnTo>
                    <a:pt x="1501" y="3494"/>
                  </a:lnTo>
                  <a:lnTo>
                    <a:pt x="1509" y="3595"/>
                  </a:lnTo>
                  <a:lnTo>
                    <a:pt x="1510" y="3638"/>
                  </a:lnTo>
                  <a:lnTo>
                    <a:pt x="1512" y="3673"/>
                  </a:lnTo>
                  <a:lnTo>
                    <a:pt x="1512" y="3702"/>
                  </a:lnTo>
                  <a:lnTo>
                    <a:pt x="1509" y="3722"/>
                  </a:lnTo>
                  <a:lnTo>
                    <a:pt x="1509" y="3722"/>
                  </a:lnTo>
                  <a:lnTo>
                    <a:pt x="1497" y="3788"/>
                  </a:lnTo>
                  <a:lnTo>
                    <a:pt x="1487" y="3859"/>
                  </a:lnTo>
                  <a:lnTo>
                    <a:pt x="1479" y="3929"/>
                  </a:lnTo>
                  <a:lnTo>
                    <a:pt x="1473" y="3996"/>
                  </a:lnTo>
                  <a:lnTo>
                    <a:pt x="1473" y="3996"/>
                  </a:lnTo>
                  <a:lnTo>
                    <a:pt x="1473" y="4012"/>
                  </a:lnTo>
                  <a:lnTo>
                    <a:pt x="1473" y="4030"/>
                  </a:lnTo>
                  <a:lnTo>
                    <a:pt x="1476" y="4071"/>
                  </a:lnTo>
                  <a:lnTo>
                    <a:pt x="1484" y="4119"/>
                  </a:lnTo>
                  <a:lnTo>
                    <a:pt x="1492" y="4169"/>
                  </a:lnTo>
                  <a:lnTo>
                    <a:pt x="1503" y="4221"/>
                  </a:lnTo>
                  <a:lnTo>
                    <a:pt x="1515" y="4272"/>
                  </a:lnTo>
                  <a:lnTo>
                    <a:pt x="1538" y="4370"/>
                  </a:lnTo>
                  <a:lnTo>
                    <a:pt x="1538" y="4370"/>
                  </a:lnTo>
                  <a:lnTo>
                    <a:pt x="1541" y="4388"/>
                  </a:lnTo>
                  <a:lnTo>
                    <a:pt x="1543" y="4405"/>
                  </a:lnTo>
                  <a:lnTo>
                    <a:pt x="1543" y="4420"/>
                  </a:lnTo>
                  <a:lnTo>
                    <a:pt x="1538" y="4434"/>
                  </a:lnTo>
                  <a:lnTo>
                    <a:pt x="1534" y="4445"/>
                  </a:lnTo>
                  <a:lnTo>
                    <a:pt x="1528" y="4457"/>
                  </a:lnTo>
                  <a:lnTo>
                    <a:pt x="1519" y="4466"/>
                  </a:lnTo>
                  <a:lnTo>
                    <a:pt x="1510" y="4475"/>
                  </a:lnTo>
                  <a:lnTo>
                    <a:pt x="1498" y="4481"/>
                  </a:lnTo>
                  <a:lnTo>
                    <a:pt x="1487" y="4487"/>
                  </a:lnTo>
                  <a:lnTo>
                    <a:pt x="1475" y="4493"/>
                  </a:lnTo>
                  <a:lnTo>
                    <a:pt x="1461" y="4496"/>
                  </a:lnTo>
                  <a:lnTo>
                    <a:pt x="1432" y="4502"/>
                  </a:lnTo>
                  <a:lnTo>
                    <a:pt x="1403" y="4505"/>
                  </a:lnTo>
                  <a:lnTo>
                    <a:pt x="1403" y="4505"/>
                  </a:lnTo>
                  <a:lnTo>
                    <a:pt x="1372" y="4506"/>
                  </a:lnTo>
                  <a:lnTo>
                    <a:pt x="1372" y="4506"/>
                  </a:lnTo>
                  <a:lnTo>
                    <a:pt x="1345" y="4505"/>
                  </a:lnTo>
                  <a:lnTo>
                    <a:pt x="1320" y="4503"/>
                  </a:lnTo>
                  <a:lnTo>
                    <a:pt x="1295" y="4499"/>
                  </a:lnTo>
                  <a:lnTo>
                    <a:pt x="1270" y="4494"/>
                  </a:lnTo>
                  <a:lnTo>
                    <a:pt x="1228" y="4486"/>
                  </a:lnTo>
                  <a:lnTo>
                    <a:pt x="1201" y="4480"/>
                  </a:lnTo>
                  <a:lnTo>
                    <a:pt x="1201" y="4480"/>
                  </a:lnTo>
                  <a:lnTo>
                    <a:pt x="1194" y="4477"/>
                  </a:lnTo>
                  <a:lnTo>
                    <a:pt x="1194" y="4477"/>
                  </a:lnTo>
                  <a:lnTo>
                    <a:pt x="1194" y="4472"/>
                  </a:lnTo>
                  <a:lnTo>
                    <a:pt x="1194" y="4459"/>
                  </a:lnTo>
                  <a:lnTo>
                    <a:pt x="1192" y="4438"/>
                  </a:lnTo>
                  <a:lnTo>
                    <a:pt x="1187" y="4411"/>
                  </a:lnTo>
                  <a:lnTo>
                    <a:pt x="1182" y="4396"/>
                  </a:lnTo>
                  <a:lnTo>
                    <a:pt x="1178" y="4380"/>
                  </a:lnTo>
                  <a:lnTo>
                    <a:pt x="1170" y="4364"/>
                  </a:lnTo>
                  <a:lnTo>
                    <a:pt x="1161" y="4346"/>
                  </a:lnTo>
                  <a:lnTo>
                    <a:pt x="1151" y="4328"/>
                  </a:lnTo>
                  <a:lnTo>
                    <a:pt x="1138" y="4310"/>
                  </a:lnTo>
                  <a:lnTo>
                    <a:pt x="1123" y="4293"/>
                  </a:lnTo>
                  <a:lnTo>
                    <a:pt x="1105" y="4275"/>
                  </a:lnTo>
                  <a:lnTo>
                    <a:pt x="1105" y="4275"/>
                  </a:lnTo>
                  <a:lnTo>
                    <a:pt x="1094" y="4266"/>
                  </a:lnTo>
                  <a:lnTo>
                    <a:pt x="1084" y="4258"/>
                  </a:lnTo>
                  <a:lnTo>
                    <a:pt x="1062" y="4244"/>
                  </a:lnTo>
                  <a:lnTo>
                    <a:pt x="1037" y="4232"/>
                  </a:lnTo>
                  <a:lnTo>
                    <a:pt x="1010" y="4221"/>
                  </a:lnTo>
                  <a:lnTo>
                    <a:pt x="980" y="4214"/>
                  </a:lnTo>
                  <a:lnTo>
                    <a:pt x="950" y="4208"/>
                  </a:lnTo>
                  <a:lnTo>
                    <a:pt x="919" y="4203"/>
                  </a:lnTo>
                  <a:lnTo>
                    <a:pt x="888" y="4200"/>
                  </a:lnTo>
                  <a:lnTo>
                    <a:pt x="857" y="4199"/>
                  </a:lnTo>
                  <a:lnTo>
                    <a:pt x="824" y="4198"/>
                  </a:lnTo>
                  <a:lnTo>
                    <a:pt x="793" y="4199"/>
                  </a:lnTo>
                  <a:lnTo>
                    <a:pt x="762" y="4200"/>
                  </a:lnTo>
                  <a:lnTo>
                    <a:pt x="704" y="4206"/>
                  </a:lnTo>
                  <a:lnTo>
                    <a:pt x="653" y="4215"/>
                  </a:lnTo>
                  <a:lnTo>
                    <a:pt x="653" y="4215"/>
                  </a:lnTo>
                  <a:lnTo>
                    <a:pt x="642" y="4218"/>
                  </a:lnTo>
                  <a:lnTo>
                    <a:pt x="630" y="4221"/>
                  </a:lnTo>
                  <a:lnTo>
                    <a:pt x="619" y="4226"/>
                  </a:lnTo>
                  <a:lnTo>
                    <a:pt x="607" y="4232"/>
                  </a:lnTo>
                  <a:lnTo>
                    <a:pt x="585" y="4247"/>
                  </a:lnTo>
                  <a:lnTo>
                    <a:pt x="563" y="4263"/>
                  </a:lnTo>
                  <a:lnTo>
                    <a:pt x="542" y="4282"/>
                  </a:lnTo>
                  <a:lnTo>
                    <a:pt x="523" y="4303"/>
                  </a:lnTo>
                  <a:lnTo>
                    <a:pt x="505" y="4324"/>
                  </a:lnTo>
                  <a:lnTo>
                    <a:pt x="487" y="4346"/>
                  </a:lnTo>
                  <a:lnTo>
                    <a:pt x="457" y="4388"/>
                  </a:lnTo>
                  <a:lnTo>
                    <a:pt x="434" y="4423"/>
                  </a:lnTo>
                  <a:lnTo>
                    <a:pt x="420" y="4448"/>
                  </a:lnTo>
                  <a:lnTo>
                    <a:pt x="414" y="4459"/>
                  </a:lnTo>
                  <a:lnTo>
                    <a:pt x="414" y="4459"/>
                  </a:lnTo>
                  <a:lnTo>
                    <a:pt x="399" y="4465"/>
                  </a:lnTo>
                  <a:lnTo>
                    <a:pt x="383" y="4469"/>
                  </a:lnTo>
                  <a:lnTo>
                    <a:pt x="364" y="4474"/>
                  </a:lnTo>
                  <a:lnTo>
                    <a:pt x="340" y="4477"/>
                  </a:lnTo>
                  <a:lnTo>
                    <a:pt x="328" y="4477"/>
                  </a:lnTo>
                  <a:lnTo>
                    <a:pt x="315" y="4477"/>
                  </a:lnTo>
                  <a:lnTo>
                    <a:pt x="303" y="4474"/>
                  </a:lnTo>
                  <a:lnTo>
                    <a:pt x="291" y="4471"/>
                  </a:lnTo>
                  <a:lnTo>
                    <a:pt x="279" y="4465"/>
                  </a:lnTo>
                  <a:lnTo>
                    <a:pt x="267" y="4459"/>
                  </a:lnTo>
                  <a:lnTo>
                    <a:pt x="267" y="4459"/>
                  </a:lnTo>
                  <a:lnTo>
                    <a:pt x="257" y="4448"/>
                  </a:lnTo>
                  <a:lnTo>
                    <a:pt x="248" y="4437"/>
                  </a:lnTo>
                  <a:lnTo>
                    <a:pt x="239" y="4420"/>
                  </a:lnTo>
                  <a:lnTo>
                    <a:pt x="232" y="4402"/>
                  </a:lnTo>
                  <a:lnTo>
                    <a:pt x="224" y="4383"/>
                  </a:lnTo>
                  <a:lnTo>
                    <a:pt x="218" y="4362"/>
                  </a:lnTo>
                  <a:lnTo>
                    <a:pt x="206" y="4316"/>
                  </a:lnTo>
                  <a:lnTo>
                    <a:pt x="196" y="4270"/>
                  </a:lnTo>
                  <a:lnTo>
                    <a:pt x="186" y="4226"/>
                  </a:lnTo>
                  <a:lnTo>
                    <a:pt x="181" y="4205"/>
                  </a:lnTo>
                  <a:lnTo>
                    <a:pt x="174" y="4187"/>
                  </a:lnTo>
                  <a:lnTo>
                    <a:pt x="168" y="4171"/>
                  </a:lnTo>
                  <a:lnTo>
                    <a:pt x="160" y="4157"/>
                  </a:lnTo>
                  <a:lnTo>
                    <a:pt x="160" y="4157"/>
                  </a:lnTo>
                  <a:lnTo>
                    <a:pt x="153" y="4146"/>
                  </a:lnTo>
                  <a:lnTo>
                    <a:pt x="148" y="4134"/>
                  </a:lnTo>
                  <a:lnTo>
                    <a:pt x="144" y="4123"/>
                  </a:lnTo>
                  <a:lnTo>
                    <a:pt x="143" y="4111"/>
                  </a:lnTo>
                  <a:lnTo>
                    <a:pt x="141" y="4100"/>
                  </a:lnTo>
                  <a:lnTo>
                    <a:pt x="141" y="4088"/>
                  </a:lnTo>
                  <a:lnTo>
                    <a:pt x="143" y="4064"/>
                  </a:lnTo>
                  <a:lnTo>
                    <a:pt x="147" y="4037"/>
                  </a:lnTo>
                  <a:lnTo>
                    <a:pt x="151" y="4009"/>
                  </a:lnTo>
                  <a:lnTo>
                    <a:pt x="157" y="3976"/>
                  </a:lnTo>
                  <a:lnTo>
                    <a:pt x="160" y="3941"/>
                  </a:lnTo>
                  <a:lnTo>
                    <a:pt x="160" y="3941"/>
                  </a:lnTo>
                  <a:lnTo>
                    <a:pt x="160" y="3923"/>
                  </a:lnTo>
                  <a:lnTo>
                    <a:pt x="160" y="3905"/>
                  </a:lnTo>
                  <a:lnTo>
                    <a:pt x="159" y="3889"/>
                  </a:lnTo>
                  <a:lnTo>
                    <a:pt x="156" y="3874"/>
                  </a:lnTo>
                  <a:lnTo>
                    <a:pt x="148" y="3846"/>
                  </a:lnTo>
                  <a:lnTo>
                    <a:pt x="138" y="3816"/>
                  </a:lnTo>
                  <a:lnTo>
                    <a:pt x="128" y="3785"/>
                  </a:lnTo>
                  <a:lnTo>
                    <a:pt x="116" y="3749"/>
                  </a:lnTo>
                  <a:lnTo>
                    <a:pt x="105" y="3706"/>
                  </a:lnTo>
                  <a:lnTo>
                    <a:pt x="99" y="3682"/>
                  </a:lnTo>
                  <a:lnTo>
                    <a:pt x="95" y="3656"/>
                  </a:lnTo>
                  <a:lnTo>
                    <a:pt x="95" y="3656"/>
                  </a:lnTo>
                  <a:lnTo>
                    <a:pt x="88" y="3595"/>
                  </a:lnTo>
                  <a:lnTo>
                    <a:pt x="80" y="3523"/>
                  </a:lnTo>
                  <a:lnTo>
                    <a:pt x="74" y="3442"/>
                  </a:lnTo>
                  <a:lnTo>
                    <a:pt x="70" y="3353"/>
                  </a:lnTo>
                  <a:lnTo>
                    <a:pt x="59" y="3145"/>
                  </a:lnTo>
                  <a:lnTo>
                    <a:pt x="47" y="2903"/>
                  </a:lnTo>
                  <a:lnTo>
                    <a:pt x="47" y="2903"/>
                  </a:lnTo>
                  <a:lnTo>
                    <a:pt x="30" y="2542"/>
                  </a:lnTo>
                  <a:lnTo>
                    <a:pt x="19" y="2304"/>
                  </a:lnTo>
                  <a:lnTo>
                    <a:pt x="9" y="2046"/>
                  </a:lnTo>
                  <a:lnTo>
                    <a:pt x="3" y="1780"/>
                  </a:lnTo>
                  <a:lnTo>
                    <a:pt x="0" y="1649"/>
                  </a:lnTo>
                  <a:lnTo>
                    <a:pt x="0" y="1520"/>
                  </a:lnTo>
                  <a:lnTo>
                    <a:pt x="0" y="1397"/>
                  </a:lnTo>
                  <a:lnTo>
                    <a:pt x="3" y="1281"/>
                  </a:lnTo>
                  <a:lnTo>
                    <a:pt x="6" y="1171"/>
                  </a:lnTo>
                  <a:lnTo>
                    <a:pt x="12" y="1073"/>
                  </a:lnTo>
                  <a:lnTo>
                    <a:pt x="12" y="1073"/>
                  </a:lnTo>
                  <a:lnTo>
                    <a:pt x="16" y="1027"/>
                  </a:lnTo>
                  <a:lnTo>
                    <a:pt x="21" y="983"/>
                  </a:lnTo>
                  <a:lnTo>
                    <a:pt x="28" y="940"/>
                  </a:lnTo>
                  <a:lnTo>
                    <a:pt x="36" y="900"/>
                  </a:lnTo>
                  <a:lnTo>
                    <a:pt x="45" y="860"/>
                  </a:lnTo>
                  <a:lnTo>
                    <a:pt x="53" y="822"/>
                  </a:lnTo>
                  <a:lnTo>
                    <a:pt x="64" y="785"/>
                  </a:lnTo>
                  <a:lnTo>
                    <a:pt x="76" y="751"/>
                  </a:lnTo>
                  <a:lnTo>
                    <a:pt x="88" y="718"/>
                  </a:lnTo>
                  <a:lnTo>
                    <a:pt x="99" y="687"/>
                  </a:lnTo>
                  <a:lnTo>
                    <a:pt x="111" y="656"/>
                  </a:lnTo>
                  <a:lnTo>
                    <a:pt x="125" y="628"/>
                  </a:lnTo>
                  <a:lnTo>
                    <a:pt x="153" y="576"/>
                  </a:lnTo>
                  <a:lnTo>
                    <a:pt x="180" y="530"/>
                  </a:lnTo>
                  <a:lnTo>
                    <a:pt x="206" y="488"/>
                  </a:lnTo>
                  <a:lnTo>
                    <a:pt x="232" y="454"/>
                  </a:lnTo>
                  <a:lnTo>
                    <a:pt x="257" y="424"/>
                  </a:lnTo>
                  <a:lnTo>
                    <a:pt x="278" y="401"/>
                  </a:lnTo>
                  <a:lnTo>
                    <a:pt x="295" y="383"/>
                  </a:lnTo>
                  <a:lnTo>
                    <a:pt x="309" y="371"/>
                  </a:lnTo>
                  <a:lnTo>
                    <a:pt x="321" y="361"/>
                  </a:lnTo>
                  <a:lnTo>
                    <a:pt x="3677" y="361"/>
                  </a:lnTo>
                  <a:lnTo>
                    <a:pt x="3699" y="0"/>
                  </a:lnTo>
                  <a:lnTo>
                    <a:pt x="3708" y="1"/>
                  </a:lnTo>
                  <a:lnTo>
                    <a:pt x="3708" y="1"/>
                  </a:lnTo>
                  <a:lnTo>
                    <a:pt x="3769" y="9"/>
                  </a:lnTo>
                  <a:lnTo>
                    <a:pt x="3836" y="18"/>
                  </a:lnTo>
                  <a:lnTo>
                    <a:pt x="3920" y="32"/>
                  </a:lnTo>
                  <a:lnTo>
                    <a:pt x="4016" y="50"/>
                  </a:lnTo>
                  <a:lnTo>
                    <a:pt x="4065" y="61"/>
                  </a:lnTo>
                  <a:lnTo>
                    <a:pt x="4115" y="74"/>
                  </a:lnTo>
                  <a:lnTo>
                    <a:pt x="4166" y="87"/>
                  </a:lnTo>
                  <a:lnTo>
                    <a:pt x="4215" y="101"/>
                  </a:lnTo>
                  <a:lnTo>
                    <a:pt x="4262" y="117"/>
                  </a:lnTo>
                  <a:lnTo>
                    <a:pt x="4307" y="135"/>
                  </a:lnTo>
                  <a:lnTo>
                    <a:pt x="4307" y="135"/>
                  </a:lnTo>
                  <a:lnTo>
                    <a:pt x="4327" y="144"/>
                  </a:lnTo>
                  <a:lnTo>
                    <a:pt x="4350" y="156"/>
                  </a:lnTo>
                  <a:lnTo>
                    <a:pt x="4369" y="168"/>
                  </a:lnTo>
                  <a:lnTo>
                    <a:pt x="4390" y="181"/>
                  </a:lnTo>
                  <a:lnTo>
                    <a:pt x="4409" y="196"/>
                  </a:lnTo>
                  <a:lnTo>
                    <a:pt x="4427" y="211"/>
                  </a:lnTo>
                  <a:lnTo>
                    <a:pt x="4446" y="228"/>
                  </a:lnTo>
                  <a:lnTo>
                    <a:pt x="4464" y="246"/>
                  </a:lnTo>
                  <a:lnTo>
                    <a:pt x="4480" y="266"/>
                  </a:lnTo>
                  <a:lnTo>
                    <a:pt x="4498" y="286"/>
                  </a:lnTo>
                  <a:lnTo>
                    <a:pt x="4513" y="307"/>
                  </a:lnTo>
                  <a:lnTo>
                    <a:pt x="4529" y="329"/>
                  </a:lnTo>
                  <a:lnTo>
                    <a:pt x="4544" y="353"/>
                  </a:lnTo>
                  <a:lnTo>
                    <a:pt x="4559" y="378"/>
                  </a:lnTo>
                  <a:lnTo>
                    <a:pt x="4572" y="404"/>
                  </a:lnTo>
                  <a:lnTo>
                    <a:pt x="4586" y="429"/>
                  </a:lnTo>
                  <a:lnTo>
                    <a:pt x="4613" y="484"/>
                  </a:lnTo>
                  <a:lnTo>
                    <a:pt x="4635" y="542"/>
                  </a:lnTo>
                  <a:lnTo>
                    <a:pt x="4656" y="603"/>
                  </a:lnTo>
                  <a:lnTo>
                    <a:pt x="4675" y="666"/>
                  </a:lnTo>
                  <a:lnTo>
                    <a:pt x="4691" y="732"/>
                  </a:lnTo>
                  <a:lnTo>
                    <a:pt x="4706" y="800"/>
                  </a:lnTo>
                  <a:lnTo>
                    <a:pt x="4718" y="870"/>
                  </a:lnTo>
                  <a:lnTo>
                    <a:pt x="4728" y="943"/>
                  </a:lnTo>
                  <a:lnTo>
                    <a:pt x="4728" y="943"/>
                  </a:lnTo>
                  <a:lnTo>
                    <a:pt x="4731" y="981"/>
                  </a:lnTo>
                  <a:lnTo>
                    <a:pt x="4734" y="1027"/>
                  </a:lnTo>
                  <a:lnTo>
                    <a:pt x="4734" y="1078"/>
                  </a:lnTo>
                  <a:lnTo>
                    <a:pt x="4734" y="1133"/>
                  </a:lnTo>
                  <a:lnTo>
                    <a:pt x="4733" y="1192"/>
                  </a:lnTo>
                  <a:lnTo>
                    <a:pt x="4728" y="1257"/>
                  </a:lnTo>
                  <a:lnTo>
                    <a:pt x="4719" y="1396"/>
                  </a:lnTo>
                  <a:lnTo>
                    <a:pt x="4708" y="1546"/>
                  </a:lnTo>
                  <a:lnTo>
                    <a:pt x="4691" y="1704"/>
                  </a:lnTo>
                  <a:lnTo>
                    <a:pt x="4675" y="1868"/>
                  </a:lnTo>
                  <a:lnTo>
                    <a:pt x="4656" y="2031"/>
                  </a:lnTo>
                  <a:lnTo>
                    <a:pt x="4620" y="2349"/>
                  </a:lnTo>
                  <a:lnTo>
                    <a:pt x="4587" y="2631"/>
                  </a:lnTo>
                  <a:lnTo>
                    <a:pt x="4575" y="2748"/>
                  </a:lnTo>
                  <a:lnTo>
                    <a:pt x="4566" y="2848"/>
                  </a:lnTo>
                  <a:lnTo>
                    <a:pt x="4562" y="2923"/>
                  </a:lnTo>
                  <a:lnTo>
                    <a:pt x="4561" y="2952"/>
                  </a:lnTo>
                  <a:lnTo>
                    <a:pt x="4562" y="2974"/>
                  </a:lnTo>
                  <a:lnTo>
                    <a:pt x="4562" y="2974"/>
                  </a:lnTo>
                  <a:lnTo>
                    <a:pt x="4565" y="3011"/>
                  </a:lnTo>
                  <a:lnTo>
                    <a:pt x="4565" y="3054"/>
                  </a:lnTo>
                  <a:lnTo>
                    <a:pt x="4564" y="3100"/>
                  </a:lnTo>
                  <a:lnTo>
                    <a:pt x="4561" y="3149"/>
                  </a:lnTo>
                  <a:lnTo>
                    <a:pt x="4556" y="3200"/>
                  </a:lnTo>
                  <a:lnTo>
                    <a:pt x="4552" y="3252"/>
                  </a:lnTo>
                  <a:lnTo>
                    <a:pt x="4538" y="3354"/>
                  </a:lnTo>
                  <a:lnTo>
                    <a:pt x="4525" y="3452"/>
                  </a:lnTo>
                  <a:lnTo>
                    <a:pt x="4510" y="3540"/>
                  </a:lnTo>
                  <a:lnTo>
                    <a:pt x="4495" y="3607"/>
                  </a:lnTo>
                  <a:lnTo>
                    <a:pt x="4485" y="3651"/>
                  </a:lnTo>
                  <a:lnTo>
                    <a:pt x="4485" y="3651"/>
                  </a:lnTo>
                  <a:lnTo>
                    <a:pt x="4480" y="3666"/>
                  </a:lnTo>
                  <a:lnTo>
                    <a:pt x="4477" y="3684"/>
                  </a:lnTo>
                  <a:lnTo>
                    <a:pt x="4471" y="3721"/>
                  </a:lnTo>
                  <a:lnTo>
                    <a:pt x="4470" y="3764"/>
                  </a:lnTo>
                  <a:lnTo>
                    <a:pt x="4468" y="3810"/>
                  </a:lnTo>
                  <a:lnTo>
                    <a:pt x="4468" y="3857"/>
                  </a:lnTo>
                  <a:lnTo>
                    <a:pt x="4471" y="3906"/>
                  </a:lnTo>
                  <a:lnTo>
                    <a:pt x="4474" y="3954"/>
                  </a:lnTo>
                  <a:lnTo>
                    <a:pt x="4479" y="4000"/>
                  </a:lnTo>
                  <a:lnTo>
                    <a:pt x="4479" y="4000"/>
                  </a:lnTo>
                  <a:lnTo>
                    <a:pt x="4483" y="4043"/>
                  </a:lnTo>
                  <a:lnTo>
                    <a:pt x="4485" y="4083"/>
                  </a:lnTo>
                  <a:lnTo>
                    <a:pt x="4488" y="4120"/>
                  </a:lnTo>
                  <a:lnTo>
                    <a:pt x="4488" y="4154"/>
                  </a:lnTo>
                  <a:lnTo>
                    <a:pt x="4488" y="4186"/>
                  </a:lnTo>
                  <a:lnTo>
                    <a:pt x="4485" y="4212"/>
                  </a:lnTo>
                  <a:lnTo>
                    <a:pt x="4483" y="4236"/>
                  </a:lnTo>
                  <a:lnTo>
                    <a:pt x="4479" y="4257"/>
                  </a:lnTo>
                  <a:lnTo>
                    <a:pt x="4479" y="4257"/>
                  </a:lnTo>
                  <a:lnTo>
                    <a:pt x="4476" y="4267"/>
                  </a:lnTo>
                  <a:lnTo>
                    <a:pt x="4470" y="4275"/>
                  </a:lnTo>
                  <a:lnTo>
                    <a:pt x="4464" y="4279"/>
                  </a:lnTo>
                  <a:lnTo>
                    <a:pt x="4458" y="4282"/>
                  </a:lnTo>
                  <a:lnTo>
                    <a:pt x="4451" y="4282"/>
                  </a:lnTo>
                  <a:lnTo>
                    <a:pt x="4442" y="4281"/>
                  </a:lnTo>
                  <a:lnTo>
                    <a:pt x="4433" y="4278"/>
                  </a:lnTo>
                  <a:lnTo>
                    <a:pt x="4422" y="4272"/>
                  </a:lnTo>
                  <a:lnTo>
                    <a:pt x="4422" y="4272"/>
                  </a:lnTo>
                  <a:lnTo>
                    <a:pt x="4403" y="4257"/>
                  </a:lnTo>
                  <a:lnTo>
                    <a:pt x="4384" y="4239"/>
                  </a:lnTo>
                  <a:lnTo>
                    <a:pt x="4384" y="4239"/>
                  </a:lnTo>
                  <a:lnTo>
                    <a:pt x="4375" y="4230"/>
                  </a:lnTo>
                  <a:lnTo>
                    <a:pt x="4362" y="4221"/>
                  </a:lnTo>
                  <a:lnTo>
                    <a:pt x="4347" y="4211"/>
                  </a:lnTo>
                  <a:lnTo>
                    <a:pt x="4327" y="4200"/>
                  </a:lnTo>
                  <a:lnTo>
                    <a:pt x="4284" y="4180"/>
                  </a:lnTo>
                  <a:lnTo>
                    <a:pt x="4234" y="4157"/>
                  </a:lnTo>
                  <a:lnTo>
                    <a:pt x="4207" y="4147"/>
                  </a:lnTo>
                  <a:lnTo>
                    <a:pt x="4179" y="4138"/>
                  </a:lnTo>
                  <a:lnTo>
                    <a:pt x="4151" y="4129"/>
                  </a:lnTo>
                  <a:lnTo>
                    <a:pt x="4122" y="4123"/>
                  </a:lnTo>
                  <a:lnTo>
                    <a:pt x="4093" y="4116"/>
                  </a:lnTo>
                  <a:lnTo>
                    <a:pt x="4065" y="4111"/>
                  </a:lnTo>
                  <a:lnTo>
                    <a:pt x="4036" y="4108"/>
                  </a:lnTo>
                  <a:lnTo>
                    <a:pt x="4010" y="4108"/>
                  </a:lnTo>
                  <a:lnTo>
                    <a:pt x="4010" y="4108"/>
                  </a:lnTo>
                  <a:lnTo>
                    <a:pt x="3983" y="4110"/>
                  </a:lnTo>
                  <a:lnTo>
                    <a:pt x="3958" y="4114"/>
                  </a:lnTo>
                  <a:lnTo>
                    <a:pt x="3932" y="4122"/>
                  </a:lnTo>
                  <a:lnTo>
                    <a:pt x="3907" y="4132"/>
                  </a:lnTo>
                  <a:lnTo>
                    <a:pt x="3885" y="4144"/>
                  </a:lnTo>
                  <a:lnTo>
                    <a:pt x="3863" y="4157"/>
                  </a:lnTo>
                  <a:lnTo>
                    <a:pt x="3842" y="4171"/>
                  </a:lnTo>
                  <a:lnTo>
                    <a:pt x="3822" y="4186"/>
                  </a:lnTo>
                  <a:lnTo>
                    <a:pt x="3805" y="4199"/>
                  </a:lnTo>
                  <a:lnTo>
                    <a:pt x="3790" y="4214"/>
                  </a:lnTo>
                  <a:lnTo>
                    <a:pt x="3765" y="4238"/>
                  </a:lnTo>
                  <a:lnTo>
                    <a:pt x="3748" y="4255"/>
                  </a:lnTo>
                  <a:lnTo>
                    <a:pt x="3742" y="4263"/>
                  </a:lnTo>
                  <a:lnTo>
                    <a:pt x="3742" y="4263"/>
                  </a:lnTo>
                  <a:lnTo>
                    <a:pt x="3693" y="4269"/>
                  </a:lnTo>
                  <a:lnTo>
                    <a:pt x="3579" y="4282"/>
                  </a:lnTo>
                  <a:lnTo>
                    <a:pt x="3454" y="4300"/>
                  </a:lnTo>
                  <a:lnTo>
                    <a:pt x="3402" y="4309"/>
                  </a:lnTo>
                  <a:lnTo>
                    <a:pt x="3368" y="4316"/>
                  </a:lnTo>
                  <a:lnTo>
                    <a:pt x="3368" y="4316"/>
                  </a:lnTo>
                  <a:lnTo>
                    <a:pt x="3337" y="4324"/>
                  </a:lnTo>
                  <a:lnTo>
                    <a:pt x="3319" y="4327"/>
                  </a:lnTo>
                  <a:lnTo>
                    <a:pt x="3303" y="4328"/>
                  </a:lnTo>
                  <a:lnTo>
                    <a:pt x="3303" y="4328"/>
                  </a:lnTo>
                  <a:lnTo>
                    <a:pt x="3282" y="4328"/>
                  </a:lnTo>
                  <a:lnTo>
                    <a:pt x="3263" y="4327"/>
                  </a:lnTo>
                  <a:lnTo>
                    <a:pt x="3263" y="4327"/>
                  </a:lnTo>
                  <a:lnTo>
                    <a:pt x="3249" y="4322"/>
                  </a:lnTo>
                  <a:lnTo>
                    <a:pt x="3239" y="4318"/>
                  </a:lnTo>
                  <a:lnTo>
                    <a:pt x="3228" y="4310"/>
                  </a:lnTo>
                  <a:lnTo>
                    <a:pt x="3220" y="4300"/>
                  </a:lnTo>
                  <a:lnTo>
                    <a:pt x="3212" y="4288"/>
                  </a:lnTo>
                  <a:lnTo>
                    <a:pt x="3206" y="4275"/>
                  </a:lnTo>
                  <a:lnTo>
                    <a:pt x="3203" y="4257"/>
                  </a:lnTo>
                  <a:lnTo>
                    <a:pt x="3202" y="4236"/>
                  </a:lnTo>
                  <a:lnTo>
                    <a:pt x="3202" y="4236"/>
                  </a:lnTo>
                  <a:lnTo>
                    <a:pt x="3200" y="4186"/>
                  </a:lnTo>
                  <a:lnTo>
                    <a:pt x="3194" y="4122"/>
                  </a:lnTo>
                  <a:lnTo>
                    <a:pt x="3185" y="4051"/>
                  </a:lnTo>
                  <a:lnTo>
                    <a:pt x="3176" y="3976"/>
                  </a:lnTo>
                  <a:lnTo>
                    <a:pt x="3156" y="3834"/>
                  </a:lnTo>
                  <a:lnTo>
                    <a:pt x="3141" y="3728"/>
                  </a:lnTo>
                  <a:lnTo>
                    <a:pt x="3141" y="3728"/>
                  </a:lnTo>
                  <a:lnTo>
                    <a:pt x="3139" y="3709"/>
                  </a:lnTo>
                  <a:lnTo>
                    <a:pt x="3138" y="3688"/>
                  </a:lnTo>
                  <a:lnTo>
                    <a:pt x="3139" y="3648"/>
                  </a:lnTo>
                  <a:lnTo>
                    <a:pt x="3144" y="3605"/>
                  </a:lnTo>
                  <a:lnTo>
                    <a:pt x="3148" y="3563"/>
                  </a:lnTo>
                  <a:lnTo>
                    <a:pt x="3153" y="3520"/>
                  </a:lnTo>
                  <a:lnTo>
                    <a:pt x="3154" y="3480"/>
                  </a:lnTo>
                  <a:lnTo>
                    <a:pt x="3154" y="3460"/>
                  </a:lnTo>
                  <a:lnTo>
                    <a:pt x="3153" y="3442"/>
                  </a:lnTo>
                  <a:lnTo>
                    <a:pt x="3151" y="3422"/>
                  </a:lnTo>
                  <a:lnTo>
                    <a:pt x="3147" y="3406"/>
                  </a:lnTo>
                  <a:lnTo>
                    <a:pt x="3147" y="3406"/>
                  </a:lnTo>
                  <a:lnTo>
                    <a:pt x="3142" y="3384"/>
                  </a:lnTo>
                  <a:lnTo>
                    <a:pt x="3141" y="3354"/>
                  </a:lnTo>
                  <a:lnTo>
                    <a:pt x="3141" y="3317"/>
                  </a:lnTo>
                  <a:lnTo>
                    <a:pt x="3142" y="3274"/>
                  </a:lnTo>
                  <a:lnTo>
                    <a:pt x="3147" y="3171"/>
                  </a:lnTo>
                  <a:lnTo>
                    <a:pt x="3154" y="3053"/>
                  </a:lnTo>
                  <a:lnTo>
                    <a:pt x="3163" y="2928"/>
                  </a:lnTo>
                  <a:lnTo>
                    <a:pt x="3171" y="2803"/>
                  </a:lnTo>
                  <a:lnTo>
                    <a:pt x="3174" y="2744"/>
                  </a:lnTo>
                  <a:lnTo>
                    <a:pt x="3175" y="2686"/>
                  </a:lnTo>
                  <a:lnTo>
                    <a:pt x="3175" y="2632"/>
                  </a:lnTo>
                  <a:lnTo>
                    <a:pt x="3174" y="2583"/>
                  </a:lnTo>
                  <a:lnTo>
                    <a:pt x="3174" y="2583"/>
                  </a:lnTo>
                  <a:lnTo>
                    <a:pt x="3166" y="2353"/>
                  </a:lnTo>
                  <a:lnTo>
                    <a:pt x="3162" y="2220"/>
                  </a:lnTo>
                  <a:lnTo>
                    <a:pt x="3159" y="2085"/>
                  </a:lnTo>
                  <a:lnTo>
                    <a:pt x="3157" y="1958"/>
                  </a:lnTo>
                  <a:lnTo>
                    <a:pt x="3159" y="1848"/>
                  </a:lnTo>
                  <a:lnTo>
                    <a:pt x="3160" y="1802"/>
                  </a:lnTo>
                  <a:lnTo>
                    <a:pt x="3163" y="1764"/>
                  </a:lnTo>
                  <a:lnTo>
                    <a:pt x="3168" y="1734"/>
                  </a:lnTo>
                  <a:lnTo>
                    <a:pt x="3169" y="1722"/>
                  </a:lnTo>
                  <a:lnTo>
                    <a:pt x="3172" y="1715"/>
                  </a:lnTo>
                  <a:lnTo>
                    <a:pt x="3172" y="1715"/>
                  </a:lnTo>
                  <a:lnTo>
                    <a:pt x="3176" y="1701"/>
                  </a:lnTo>
                  <a:lnTo>
                    <a:pt x="3179" y="1688"/>
                  </a:lnTo>
                  <a:lnTo>
                    <a:pt x="3181" y="1673"/>
                  </a:lnTo>
                  <a:lnTo>
                    <a:pt x="3182" y="16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900BB0D7-61A4-62FF-9AA1-E5B111C87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59"/>
              <a:ext cx="225" cy="454"/>
            </a:xfrm>
            <a:custGeom>
              <a:avLst/>
              <a:gdLst>
                <a:gd name="T0" fmla="*/ 530 w 674"/>
                <a:gd name="T1" fmla="*/ 0 h 1362"/>
                <a:gd name="T2" fmla="*/ 530 w 674"/>
                <a:gd name="T3" fmla="*/ 0 h 1362"/>
                <a:gd name="T4" fmla="*/ 539 w 674"/>
                <a:gd name="T5" fmla="*/ 31 h 1362"/>
                <a:gd name="T6" fmla="*/ 561 w 674"/>
                <a:gd name="T7" fmla="*/ 116 h 1362"/>
                <a:gd name="T8" fmla="*/ 591 w 674"/>
                <a:gd name="T9" fmla="*/ 239 h 1362"/>
                <a:gd name="T10" fmla="*/ 608 w 674"/>
                <a:gd name="T11" fmla="*/ 311 h 1362"/>
                <a:gd name="T12" fmla="*/ 624 w 674"/>
                <a:gd name="T13" fmla="*/ 388 h 1362"/>
                <a:gd name="T14" fmla="*/ 639 w 674"/>
                <a:gd name="T15" fmla="*/ 466 h 1362"/>
                <a:gd name="T16" fmla="*/ 652 w 674"/>
                <a:gd name="T17" fmla="*/ 547 h 1362"/>
                <a:gd name="T18" fmla="*/ 662 w 674"/>
                <a:gd name="T19" fmla="*/ 627 h 1362"/>
                <a:gd name="T20" fmla="*/ 670 w 674"/>
                <a:gd name="T21" fmla="*/ 703 h 1362"/>
                <a:gd name="T22" fmla="*/ 673 w 674"/>
                <a:gd name="T23" fmla="*/ 740 h 1362"/>
                <a:gd name="T24" fmla="*/ 674 w 674"/>
                <a:gd name="T25" fmla="*/ 775 h 1362"/>
                <a:gd name="T26" fmla="*/ 674 w 674"/>
                <a:gd name="T27" fmla="*/ 808 h 1362"/>
                <a:gd name="T28" fmla="*/ 673 w 674"/>
                <a:gd name="T29" fmla="*/ 841 h 1362"/>
                <a:gd name="T30" fmla="*/ 670 w 674"/>
                <a:gd name="T31" fmla="*/ 870 h 1362"/>
                <a:gd name="T32" fmla="*/ 665 w 674"/>
                <a:gd name="T33" fmla="*/ 899 h 1362"/>
                <a:gd name="T34" fmla="*/ 659 w 674"/>
                <a:gd name="T35" fmla="*/ 924 h 1362"/>
                <a:gd name="T36" fmla="*/ 652 w 674"/>
                <a:gd name="T37" fmla="*/ 946 h 1362"/>
                <a:gd name="T38" fmla="*/ 652 w 674"/>
                <a:gd name="T39" fmla="*/ 946 h 1362"/>
                <a:gd name="T40" fmla="*/ 634 w 674"/>
                <a:gd name="T41" fmla="*/ 988 h 1362"/>
                <a:gd name="T42" fmla="*/ 616 w 674"/>
                <a:gd name="T43" fmla="*/ 1026 h 1362"/>
                <a:gd name="T44" fmla="*/ 597 w 674"/>
                <a:gd name="T45" fmla="*/ 1062 h 1362"/>
                <a:gd name="T46" fmla="*/ 576 w 674"/>
                <a:gd name="T47" fmla="*/ 1093 h 1362"/>
                <a:gd name="T48" fmla="*/ 556 w 674"/>
                <a:gd name="T49" fmla="*/ 1123 h 1362"/>
                <a:gd name="T50" fmla="*/ 535 w 674"/>
                <a:gd name="T51" fmla="*/ 1151 h 1362"/>
                <a:gd name="T52" fmla="*/ 512 w 674"/>
                <a:gd name="T53" fmla="*/ 1175 h 1362"/>
                <a:gd name="T54" fmla="*/ 489 w 674"/>
                <a:gd name="T55" fmla="*/ 1198 h 1362"/>
                <a:gd name="T56" fmla="*/ 465 w 674"/>
                <a:gd name="T57" fmla="*/ 1218 h 1362"/>
                <a:gd name="T58" fmla="*/ 441 w 674"/>
                <a:gd name="T59" fmla="*/ 1236 h 1362"/>
                <a:gd name="T60" fmla="*/ 416 w 674"/>
                <a:gd name="T61" fmla="*/ 1252 h 1362"/>
                <a:gd name="T62" fmla="*/ 391 w 674"/>
                <a:gd name="T63" fmla="*/ 1265 h 1362"/>
                <a:gd name="T64" fmla="*/ 365 w 674"/>
                <a:gd name="T65" fmla="*/ 1279 h 1362"/>
                <a:gd name="T66" fmla="*/ 340 w 674"/>
                <a:gd name="T67" fmla="*/ 1289 h 1362"/>
                <a:gd name="T68" fmla="*/ 315 w 674"/>
                <a:gd name="T69" fmla="*/ 1298 h 1362"/>
                <a:gd name="T70" fmla="*/ 290 w 674"/>
                <a:gd name="T71" fmla="*/ 1305 h 1362"/>
                <a:gd name="T72" fmla="*/ 290 w 674"/>
                <a:gd name="T73" fmla="*/ 1305 h 1362"/>
                <a:gd name="T74" fmla="*/ 238 w 674"/>
                <a:gd name="T75" fmla="*/ 1317 h 1362"/>
                <a:gd name="T76" fmla="*/ 187 w 674"/>
                <a:gd name="T77" fmla="*/ 1329 h 1362"/>
                <a:gd name="T78" fmla="*/ 94 w 674"/>
                <a:gd name="T79" fmla="*/ 1347 h 1362"/>
                <a:gd name="T80" fmla="*/ 27 w 674"/>
                <a:gd name="T81" fmla="*/ 1357 h 1362"/>
                <a:gd name="T82" fmla="*/ 0 w 674"/>
                <a:gd name="T83" fmla="*/ 1362 h 1362"/>
                <a:gd name="T84" fmla="*/ 73 w 674"/>
                <a:gd name="T85" fmla="*/ 181 h 1362"/>
                <a:gd name="T86" fmla="*/ 530 w 674"/>
                <a:gd name="T87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4" h="1362">
                  <a:moveTo>
                    <a:pt x="530" y="0"/>
                  </a:moveTo>
                  <a:lnTo>
                    <a:pt x="530" y="0"/>
                  </a:lnTo>
                  <a:lnTo>
                    <a:pt x="539" y="31"/>
                  </a:lnTo>
                  <a:lnTo>
                    <a:pt x="561" y="116"/>
                  </a:lnTo>
                  <a:lnTo>
                    <a:pt x="591" y="239"/>
                  </a:lnTo>
                  <a:lnTo>
                    <a:pt x="608" y="311"/>
                  </a:lnTo>
                  <a:lnTo>
                    <a:pt x="624" y="388"/>
                  </a:lnTo>
                  <a:lnTo>
                    <a:pt x="639" y="466"/>
                  </a:lnTo>
                  <a:lnTo>
                    <a:pt x="652" y="547"/>
                  </a:lnTo>
                  <a:lnTo>
                    <a:pt x="662" y="627"/>
                  </a:lnTo>
                  <a:lnTo>
                    <a:pt x="670" y="703"/>
                  </a:lnTo>
                  <a:lnTo>
                    <a:pt x="673" y="740"/>
                  </a:lnTo>
                  <a:lnTo>
                    <a:pt x="674" y="775"/>
                  </a:lnTo>
                  <a:lnTo>
                    <a:pt x="674" y="808"/>
                  </a:lnTo>
                  <a:lnTo>
                    <a:pt x="673" y="841"/>
                  </a:lnTo>
                  <a:lnTo>
                    <a:pt x="670" y="870"/>
                  </a:lnTo>
                  <a:lnTo>
                    <a:pt x="665" y="899"/>
                  </a:lnTo>
                  <a:lnTo>
                    <a:pt x="659" y="924"/>
                  </a:lnTo>
                  <a:lnTo>
                    <a:pt x="652" y="946"/>
                  </a:lnTo>
                  <a:lnTo>
                    <a:pt x="652" y="946"/>
                  </a:lnTo>
                  <a:lnTo>
                    <a:pt x="634" y="988"/>
                  </a:lnTo>
                  <a:lnTo>
                    <a:pt x="616" y="1026"/>
                  </a:lnTo>
                  <a:lnTo>
                    <a:pt x="597" y="1062"/>
                  </a:lnTo>
                  <a:lnTo>
                    <a:pt x="576" y="1093"/>
                  </a:lnTo>
                  <a:lnTo>
                    <a:pt x="556" y="1123"/>
                  </a:lnTo>
                  <a:lnTo>
                    <a:pt x="535" y="1151"/>
                  </a:lnTo>
                  <a:lnTo>
                    <a:pt x="512" y="1175"/>
                  </a:lnTo>
                  <a:lnTo>
                    <a:pt x="489" y="1198"/>
                  </a:lnTo>
                  <a:lnTo>
                    <a:pt x="465" y="1218"/>
                  </a:lnTo>
                  <a:lnTo>
                    <a:pt x="441" y="1236"/>
                  </a:lnTo>
                  <a:lnTo>
                    <a:pt x="416" y="1252"/>
                  </a:lnTo>
                  <a:lnTo>
                    <a:pt x="391" y="1265"/>
                  </a:lnTo>
                  <a:lnTo>
                    <a:pt x="365" y="1279"/>
                  </a:lnTo>
                  <a:lnTo>
                    <a:pt x="340" y="1289"/>
                  </a:lnTo>
                  <a:lnTo>
                    <a:pt x="315" y="1298"/>
                  </a:lnTo>
                  <a:lnTo>
                    <a:pt x="290" y="1305"/>
                  </a:lnTo>
                  <a:lnTo>
                    <a:pt x="290" y="1305"/>
                  </a:lnTo>
                  <a:lnTo>
                    <a:pt x="238" y="1317"/>
                  </a:lnTo>
                  <a:lnTo>
                    <a:pt x="187" y="1329"/>
                  </a:lnTo>
                  <a:lnTo>
                    <a:pt x="94" y="1347"/>
                  </a:lnTo>
                  <a:lnTo>
                    <a:pt x="27" y="1357"/>
                  </a:lnTo>
                  <a:lnTo>
                    <a:pt x="0" y="1362"/>
                  </a:lnTo>
                  <a:lnTo>
                    <a:pt x="73" y="18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5DC8A661-ECDF-AB68-6C48-DC16125B1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" y="1168"/>
              <a:ext cx="1649" cy="765"/>
            </a:xfrm>
            <a:custGeom>
              <a:avLst/>
              <a:gdLst>
                <a:gd name="T0" fmla="*/ 4391 w 4948"/>
                <a:gd name="T1" fmla="*/ 1893 h 2297"/>
                <a:gd name="T2" fmla="*/ 4385 w 4948"/>
                <a:gd name="T3" fmla="*/ 1841 h 2297"/>
                <a:gd name="T4" fmla="*/ 4357 w 4948"/>
                <a:gd name="T5" fmla="*/ 1780 h 2297"/>
                <a:gd name="T6" fmla="*/ 4307 w 4948"/>
                <a:gd name="T7" fmla="*/ 1737 h 2297"/>
                <a:gd name="T8" fmla="*/ 4243 w 4948"/>
                <a:gd name="T9" fmla="*/ 1716 h 2297"/>
                <a:gd name="T10" fmla="*/ 834 w 4948"/>
                <a:gd name="T11" fmla="*/ 1716 h 2297"/>
                <a:gd name="T12" fmla="*/ 769 w 4948"/>
                <a:gd name="T13" fmla="*/ 1739 h 2297"/>
                <a:gd name="T14" fmla="*/ 717 w 4948"/>
                <a:gd name="T15" fmla="*/ 1783 h 2297"/>
                <a:gd name="T16" fmla="*/ 689 w 4948"/>
                <a:gd name="T17" fmla="*/ 1844 h 2297"/>
                <a:gd name="T18" fmla="*/ 711 w 4948"/>
                <a:gd name="T19" fmla="*/ 2297 h 2297"/>
                <a:gd name="T20" fmla="*/ 416 w 4948"/>
                <a:gd name="T21" fmla="*/ 2203 h 2297"/>
                <a:gd name="T22" fmla="*/ 0 w 4948"/>
                <a:gd name="T23" fmla="*/ 2061 h 2297"/>
                <a:gd name="T24" fmla="*/ 113 w 4948"/>
                <a:gd name="T25" fmla="*/ 1645 h 2297"/>
                <a:gd name="T26" fmla="*/ 190 w 4948"/>
                <a:gd name="T27" fmla="*/ 1405 h 2297"/>
                <a:gd name="T28" fmla="*/ 337 w 4948"/>
                <a:gd name="T29" fmla="*/ 1047 h 2297"/>
                <a:gd name="T30" fmla="*/ 511 w 4948"/>
                <a:gd name="T31" fmla="*/ 699 h 2297"/>
                <a:gd name="T32" fmla="*/ 667 w 4948"/>
                <a:gd name="T33" fmla="*/ 453 h 2297"/>
                <a:gd name="T34" fmla="*/ 731 w 4948"/>
                <a:gd name="T35" fmla="*/ 374 h 2297"/>
                <a:gd name="T36" fmla="*/ 818 w 4948"/>
                <a:gd name="T37" fmla="*/ 304 h 2297"/>
                <a:gd name="T38" fmla="*/ 940 w 4948"/>
                <a:gd name="T39" fmla="*/ 240 h 2297"/>
                <a:gd name="T40" fmla="*/ 1169 w 4948"/>
                <a:gd name="T41" fmla="*/ 157 h 2297"/>
                <a:gd name="T42" fmla="*/ 1500 w 4948"/>
                <a:gd name="T43" fmla="*/ 73 h 2297"/>
                <a:gd name="T44" fmla="*/ 1895 w 4948"/>
                <a:gd name="T45" fmla="*/ 190 h 2297"/>
                <a:gd name="T46" fmla="*/ 1925 w 4948"/>
                <a:gd name="T47" fmla="*/ 260 h 2297"/>
                <a:gd name="T48" fmla="*/ 1981 w 4948"/>
                <a:gd name="T49" fmla="*/ 343 h 2297"/>
                <a:gd name="T50" fmla="*/ 2055 w 4948"/>
                <a:gd name="T51" fmla="*/ 410 h 2297"/>
                <a:gd name="T52" fmla="*/ 2143 w 4948"/>
                <a:gd name="T53" fmla="*/ 457 h 2297"/>
                <a:gd name="T54" fmla="*/ 2317 w 4948"/>
                <a:gd name="T55" fmla="*/ 515 h 2297"/>
                <a:gd name="T56" fmla="*/ 2418 w 4948"/>
                <a:gd name="T57" fmla="*/ 534 h 2297"/>
                <a:gd name="T58" fmla="*/ 2519 w 4948"/>
                <a:gd name="T59" fmla="*/ 534 h 2297"/>
                <a:gd name="T60" fmla="*/ 2618 w 4948"/>
                <a:gd name="T61" fmla="*/ 515 h 2297"/>
                <a:gd name="T62" fmla="*/ 2689 w 4948"/>
                <a:gd name="T63" fmla="*/ 490 h 2297"/>
                <a:gd name="T64" fmla="*/ 2820 w 4948"/>
                <a:gd name="T65" fmla="*/ 416 h 2297"/>
                <a:gd name="T66" fmla="*/ 2930 w 4948"/>
                <a:gd name="T67" fmla="*/ 316 h 2297"/>
                <a:gd name="T68" fmla="*/ 2998 w 4948"/>
                <a:gd name="T69" fmla="*/ 227 h 2297"/>
                <a:gd name="T70" fmla="*/ 3064 w 4948"/>
                <a:gd name="T71" fmla="*/ 93 h 2297"/>
                <a:gd name="T72" fmla="*/ 3214 w 4948"/>
                <a:gd name="T73" fmla="*/ 25 h 2297"/>
                <a:gd name="T74" fmla="*/ 3680 w 4948"/>
                <a:gd name="T75" fmla="*/ 135 h 2297"/>
                <a:gd name="T76" fmla="*/ 3986 w 4948"/>
                <a:gd name="T77" fmla="*/ 226 h 2297"/>
                <a:gd name="T78" fmla="*/ 4160 w 4948"/>
                <a:gd name="T79" fmla="*/ 297 h 2297"/>
                <a:gd name="T80" fmla="*/ 4222 w 4948"/>
                <a:gd name="T81" fmla="*/ 337 h 2297"/>
                <a:gd name="T82" fmla="*/ 4314 w 4948"/>
                <a:gd name="T83" fmla="*/ 427 h 2297"/>
                <a:gd name="T84" fmla="*/ 4403 w 4948"/>
                <a:gd name="T85" fmla="*/ 551 h 2297"/>
                <a:gd name="T86" fmla="*/ 4511 w 4948"/>
                <a:gd name="T87" fmla="*/ 741 h 2297"/>
                <a:gd name="T88" fmla="*/ 4666 w 4948"/>
                <a:gd name="T89" fmla="*/ 1088 h 2297"/>
                <a:gd name="T90" fmla="*/ 4788 w 4948"/>
                <a:gd name="T91" fmla="*/ 1431 h 2297"/>
                <a:gd name="T92" fmla="*/ 4883 w 4948"/>
                <a:gd name="T93" fmla="*/ 1756 h 2297"/>
                <a:gd name="T94" fmla="*/ 4944 w 4948"/>
                <a:gd name="T95" fmla="*/ 2000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48" h="2297">
                  <a:moveTo>
                    <a:pt x="4948" y="2025"/>
                  </a:moveTo>
                  <a:lnTo>
                    <a:pt x="4826" y="2074"/>
                  </a:lnTo>
                  <a:lnTo>
                    <a:pt x="4369" y="2255"/>
                  </a:lnTo>
                  <a:lnTo>
                    <a:pt x="4391" y="1893"/>
                  </a:lnTo>
                  <a:lnTo>
                    <a:pt x="4391" y="1893"/>
                  </a:lnTo>
                  <a:lnTo>
                    <a:pt x="4391" y="1875"/>
                  </a:lnTo>
                  <a:lnTo>
                    <a:pt x="4390" y="1857"/>
                  </a:lnTo>
                  <a:lnTo>
                    <a:pt x="4385" y="1841"/>
                  </a:lnTo>
                  <a:lnTo>
                    <a:pt x="4381" y="1825"/>
                  </a:lnTo>
                  <a:lnTo>
                    <a:pt x="4375" y="1808"/>
                  </a:lnTo>
                  <a:lnTo>
                    <a:pt x="4366" y="1795"/>
                  </a:lnTo>
                  <a:lnTo>
                    <a:pt x="4357" y="1780"/>
                  </a:lnTo>
                  <a:lnTo>
                    <a:pt x="4345" y="1768"/>
                  </a:lnTo>
                  <a:lnTo>
                    <a:pt x="4333" y="1756"/>
                  </a:lnTo>
                  <a:lnTo>
                    <a:pt x="4321" y="1746"/>
                  </a:lnTo>
                  <a:lnTo>
                    <a:pt x="4307" y="1737"/>
                  </a:lnTo>
                  <a:lnTo>
                    <a:pt x="4292" y="1730"/>
                  </a:lnTo>
                  <a:lnTo>
                    <a:pt x="4277" y="1724"/>
                  </a:lnTo>
                  <a:lnTo>
                    <a:pt x="4259" y="1719"/>
                  </a:lnTo>
                  <a:lnTo>
                    <a:pt x="4243" y="1716"/>
                  </a:lnTo>
                  <a:lnTo>
                    <a:pt x="4225" y="1716"/>
                  </a:lnTo>
                  <a:lnTo>
                    <a:pt x="852" y="1716"/>
                  </a:lnTo>
                  <a:lnTo>
                    <a:pt x="852" y="1716"/>
                  </a:lnTo>
                  <a:lnTo>
                    <a:pt x="834" y="1716"/>
                  </a:lnTo>
                  <a:lnTo>
                    <a:pt x="817" y="1719"/>
                  </a:lnTo>
                  <a:lnTo>
                    <a:pt x="800" y="1724"/>
                  </a:lnTo>
                  <a:lnTo>
                    <a:pt x="784" y="1731"/>
                  </a:lnTo>
                  <a:lnTo>
                    <a:pt x="769" y="1739"/>
                  </a:lnTo>
                  <a:lnTo>
                    <a:pt x="754" y="1748"/>
                  </a:lnTo>
                  <a:lnTo>
                    <a:pt x="741" y="1758"/>
                  </a:lnTo>
                  <a:lnTo>
                    <a:pt x="729" y="1770"/>
                  </a:lnTo>
                  <a:lnTo>
                    <a:pt x="717" y="1783"/>
                  </a:lnTo>
                  <a:lnTo>
                    <a:pt x="708" y="1797"/>
                  </a:lnTo>
                  <a:lnTo>
                    <a:pt x="699" y="1811"/>
                  </a:lnTo>
                  <a:lnTo>
                    <a:pt x="693" y="1828"/>
                  </a:lnTo>
                  <a:lnTo>
                    <a:pt x="689" y="1844"/>
                  </a:lnTo>
                  <a:lnTo>
                    <a:pt x="684" y="1860"/>
                  </a:lnTo>
                  <a:lnTo>
                    <a:pt x="683" y="1878"/>
                  </a:lnTo>
                  <a:lnTo>
                    <a:pt x="683" y="1897"/>
                  </a:lnTo>
                  <a:lnTo>
                    <a:pt x="711" y="2297"/>
                  </a:lnTo>
                  <a:lnTo>
                    <a:pt x="711" y="2297"/>
                  </a:lnTo>
                  <a:lnTo>
                    <a:pt x="646" y="2276"/>
                  </a:lnTo>
                  <a:lnTo>
                    <a:pt x="416" y="2203"/>
                  </a:lnTo>
                  <a:lnTo>
                    <a:pt x="416" y="2203"/>
                  </a:lnTo>
                  <a:lnTo>
                    <a:pt x="251" y="2148"/>
                  </a:lnTo>
                  <a:lnTo>
                    <a:pt x="114" y="2101"/>
                  </a:lnTo>
                  <a:lnTo>
                    <a:pt x="114" y="2101"/>
                  </a:lnTo>
                  <a:lnTo>
                    <a:pt x="0" y="2061"/>
                  </a:lnTo>
                  <a:lnTo>
                    <a:pt x="0" y="2061"/>
                  </a:lnTo>
                  <a:lnTo>
                    <a:pt x="16" y="1997"/>
                  </a:lnTo>
                  <a:lnTo>
                    <a:pt x="50" y="1872"/>
                  </a:lnTo>
                  <a:lnTo>
                    <a:pt x="113" y="1645"/>
                  </a:lnTo>
                  <a:lnTo>
                    <a:pt x="113" y="1645"/>
                  </a:lnTo>
                  <a:lnTo>
                    <a:pt x="135" y="1569"/>
                  </a:lnTo>
                  <a:lnTo>
                    <a:pt x="160" y="1489"/>
                  </a:lnTo>
                  <a:lnTo>
                    <a:pt x="190" y="1405"/>
                  </a:lnTo>
                  <a:lnTo>
                    <a:pt x="224" y="1317"/>
                  </a:lnTo>
                  <a:lnTo>
                    <a:pt x="260" y="1228"/>
                  </a:lnTo>
                  <a:lnTo>
                    <a:pt x="297" y="1137"/>
                  </a:lnTo>
                  <a:lnTo>
                    <a:pt x="337" y="1047"/>
                  </a:lnTo>
                  <a:lnTo>
                    <a:pt x="379" y="956"/>
                  </a:lnTo>
                  <a:lnTo>
                    <a:pt x="423" y="867"/>
                  </a:lnTo>
                  <a:lnTo>
                    <a:pt x="466" y="781"/>
                  </a:lnTo>
                  <a:lnTo>
                    <a:pt x="511" y="699"/>
                  </a:lnTo>
                  <a:lnTo>
                    <a:pt x="557" y="621"/>
                  </a:lnTo>
                  <a:lnTo>
                    <a:pt x="601" y="548"/>
                  </a:lnTo>
                  <a:lnTo>
                    <a:pt x="646" y="482"/>
                  </a:lnTo>
                  <a:lnTo>
                    <a:pt x="667" y="453"/>
                  </a:lnTo>
                  <a:lnTo>
                    <a:pt x="689" y="424"/>
                  </a:lnTo>
                  <a:lnTo>
                    <a:pt x="710" y="398"/>
                  </a:lnTo>
                  <a:lnTo>
                    <a:pt x="731" y="374"/>
                  </a:lnTo>
                  <a:lnTo>
                    <a:pt x="731" y="374"/>
                  </a:lnTo>
                  <a:lnTo>
                    <a:pt x="748" y="356"/>
                  </a:lnTo>
                  <a:lnTo>
                    <a:pt x="769" y="338"/>
                  </a:lnTo>
                  <a:lnTo>
                    <a:pt x="791" y="321"/>
                  </a:lnTo>
                  <a:lnTo>
                    <a:pt x="818" y="304"/>
                  </a:lnTo>
                  <a:lnTo>
                    <a:pt x="845" y="288"/>
                  </a:lnTo>
                  <a:lnTo>
                    <a:pt x="875" y="272"/>
                  </a:lnTo>
                  <a:lnTo>
                    <a:pt x="907" y="255"/>
                  </a:lnTo>
                  <a:lnTo>
                    <a:pt x="940" y="240"/>
                  </a:lnTo>
                  <a:lnTo>
                    <a:pt x="976" y="226"/>
                  </a:lnTo>
                  <a:lnTo>
                    <a:pt x="1013" y="211"/>
                  </a:lnTo>
                  <a:lnTo>
                    <a:pt x="1088" y="184"/>
                  </a:lnTo>
                  <a:lnTo>
                    <a:pt x="1169" y="157"/>
                  </a:lnTo>
                  <a:lnTo>
                    <a:pt x="1252" y="133"/>
                  </a:lnTo>
                  <a:lnTo>
                    <a:pt x="1335" y="111"/>
                  </a:lnTo>
                  <a:lnTo>
                    <a:pt x="1418" y="90"/>
                  </a:lnTo>
                  <a:lnTo>
                    <a:pt x="1500" y="73"/>
                  </a:lnTo>
                  <a:lnTo>
                    <a:pt x="1578" y="55"/>
                  </a:lnTo>
                  <a:lnTo>
                    <a:pt x="1721" y="27"/>
                  </a:lnTo>
                  <a:lnTo>
                    <a:pt x="1837" y="7"/>
                  </a:lnTo>
                  <a:lnTo>
                    <a:pt x="1895" y="190"/>
                  </a:lnTo>
                  <a:lnTo>
                    <a:pt x="1895" y="190"/>
                  </a:lnTo>
                  <a:lnTo>
                    <a:pt x="1904" y="214"/>
                  </a:lnTo>
                  <a:lnTo>
                    <a:pt x="1913" y="237"/>
                  </a:lnTo>
                  <a:lnTo>
                    <a:pt x="1925" y="260"/>
                  </a:lnTo>
                  <a:lnTo>
                    <a:pt x="1936" y="282"/>
                  </a:lnTo>
                  <a:lnTo>
                    <a:pt x="1950" y="303"/>
                  </a:lnTo>
                  <a:lnTo>
                    <a:pt x="1965" y="324"/>
                  </a:lnTo>
                  <a:lnTo>
                    <a:pt x="1981" y="343"/>
                  </a:lnTo>
                  <a:lnTo>
                    <a:pt x="1997" y="361"/>
                  </a:lnTo>
                  <a:lnTo>
                    <a:pt x="2015" y="378"/>
                  </a:lnTo>
                  <a:lnTo>
                    <a:pt x="2034" y="395"/>
                  </a:lnTo>
                  <a:lnTo>
                    <a:pt x="2055" y="410"/>
                  </a:lnTo>
                  <a:lnTo>
                    <a:pt x="2076" y="423"/>
                  </a:lnTo>
                  <a:lnTo>
                    <a:pt x="2097" y="436"/>
                  </a:lnTo>
                  <a:lnTo>
                    <a:pt x="2119" y="447"/>
                  </a:lnTo>
                  <a:lnTo>
                    <a:pt x="2143" y="457"/>
                  </a:lnTo>
                  <a:lnTo>
                    <a:pt x="2167" y="466"/>
                  </a:lnTo>
                  <a:lnTo>
                    <a:pt x="2293" y="508"/>
                  </a:lnTo>
                  <a:lnTo>
                    <a:pt x="2293" y="508"/>
                  </a:lnTo>
                  <a:lnTo>
                    <a:pt x="2317" y="515"/>
                  </a:lnTo>
                  <a:lnTo>
                    <a:pt x="2342" y="522"/>
                  </a:lnTo>
                  <a:lnTo>
                    <a:pt x="2367" y="527"/>
                  </a:lnTo>
                  <a:lnTo>
                    <a:pt x="2392" y="531"/>
                  </a:lnTo>
                  <a:lnTo>
                    <a:pt x="2418" y="534"/>
                  </a:lnTo>
                  <a:lnTo>
                    <a:pt x="2443" y="536"/>
                  </a:lnTo>
                  <a:lnTo>
                    <a:pt x="2468" y="536"/>
                  </a:lnTo>
                  <a:lnTo>
                    <a:pt x="2493" y="536"/>
                  </a:lnTo>
                  <a:lnTo>
                    <a:pt x="2519" y="534"/>
                  </a:lnTo>
                  <a:lnTo>
                    <a:pt x="2544" y="531"/>
                  </a:lnTo>
                  <a:lnTo>
                    <a:pt x="2568" y="527"/>
                  </a:lnTo>
                  <a:lnTo>
                    <a:pt x="2593" y="522"/>
                  </a:lnTo>
                  <a:lnTo>
                    <a:pt x="2618" y="515"/>
                  </a:lnTo>
                  <a:lnTo>
                    <a:pt x="2642" y="508"/>
                  </a:lnTo>
                  <a:lnTo>
                    <a:pt x="2666" y="500"/>
                  </a:lnTo>
                  <a:lnTo>
                    <a:pt x="2689" y="490"/>
                  </a:lnTo>
                  <a:lnTo>
                    <a:pt x="2689" y="490"/>
                  </a:lnTo>
                  <a:lnTo>
                    <a:pt x="2723" y="473"/>
                  </a:lnTo>
                  <a:lnTo>
                    <a:pt x="2758" y="456"/>
                  </a:lnTo>
                  <a:lnTo>
                    <a:pt x="2789" y="436"/>
                  </a:lnTo>
                  <a:lnTo>
                    <a:pt x="2820" y="416"/>
                  </a:lnTo>
                  <a:lnTo>
                    <a:pt x="2850" y="392"/>
                  </a:lnTo>
                  <a:lnTo>
                    <a:pt x="2878" y="368"/>
                  </a:lnTo>
                  <a:lnTo>
                    <a:pt x="2905" y="343"/>
                  </a:lnTo>
                  <a:lnTo>
                    <a:pt x="2930" y="316"/>
                  </a:lnTo>
                  <a:lnTo>
                    <a:pt x="2930" y="316"/>
                  </a:lnTo>
                  <a:lnTo>
                    <a:pt x="2954" y="288"/>
                  </a:lnTo>
                  <a:lnTo>
                    <a:pt x="2976" y="258"/>
                  </a:lnTo>
                  <a:lnTo>
                    <a:pt x="2998" y="227"/>
                  </a:lnTo>
                  <a:lnTo>
                    <a:pt x="3016" y="194"/>
                  </a:lnTo>
                  <a:lnTo>
                    <a:pt x="3034" y="162"/>
                  </a:lnTo>
                  <a:lnTo>
                    <a:pt x="3050" y="128"/>
                  </a:lnTo>
                  <a:lnTo>
                    <a:pt x="3064" y="93"/>
                  </a:lnTo>
                  <a:lnTo>
                    <a:pt x="3077" y="58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214" y="25"/>
                  </a:lnTo>
                  <a:lnTo>
                    <a:pt x="3358" y="56"/>
                  </a:lnTo>
                  <a:lnTo>
                    <a:pt x="3515" y="93"/>
                  </a:lnTo>
                  <a:lnTo>
                    <a:pt x="3598" y="113"/>
                  </a:lnTo>
                  <a:lnTo>
                    <a:pt x="3680" y="135"/>
                  </a:lnTo>
                  <a:lnTo>
                    <a:pt x="3760" y="156"/>
                  </a:lnTo>
                  <a:lnTo>
                    <a:pt x="3840" y="179"/>
                  </a:lnTo>
                  <a:lnTo>
                    <a:pt x="3914" y="202"/>
                  </a:lnTo>
                  <a:lnTo>
                    <a:pt x="3986" y="226"/>
                  </a:lnTo>
                  <a:lnTo>
                    <a:pt x="4051" y="249"/>
                  </a:lnTo>
                  <a:lnTo>
                    <a:pt x="4109" y="273"/>
                  </a:lnTo>
                  <a:lnTo>
                    <a:pt x="4136" y="285"/>
                  </a:lnTo>
                  <a:lnTo>
                    <a:pt x="4160" y="297"/>
                  </a:lnTo>
                  <a:lnTo>
                    <a:pt x="4180" y="309"/>
                  </a:lnTo>
                  <a:lnTo>
                    <a:pt x="4200" y="321"/>
                  </a:lnTo>
                  <a:lnTo>
                    <a:pt x="4200" y="321"/>
                  </a:lnTo>
                  <a:lnTo>
                    <a:pt x="4222" y="337"/>
                  </a:lnTo>
                  <a:lnTo>
                    <a:pt x="4246" y="356"/>
                  </a:lnTo>
                  <a:lnTo>
                    <a:pt x="4268" y="377"/>
                  </a:lnTo>
                  <a:lnTo>
                    <a:pt x="4290" y="401"/>
                  </a:lnTo>
                  <a:lnTo>
                    <a:pt x="4314" y="427"/>
                  </a:lnTo>
                  <a:lnTo>
                    <a:pt x="4336" y="456"/>
                  </a:lnTo>
                  <a:lnTo>
                    <a:pt x="4359" y="485"/>
                  </a:lnTo>
                  <a:lnTo>
                    <a:pt x="4381" y="518"/>
                  </a:lnTo>
                  <a:lnTo>
                    <a:pt x="4403" y="551"/>
                  </a:lnTo>
                  <a:lnTo>
                    <a:pt x="4425" y="586"/>
                  </a:lnTo>
                  <a:lnTo>
                    <a:pt x="4448" y="623"/>
                  </a:lnTo>
                  <a:lnTo>
                    <a:pt x="4468" y="662"/>
                  </a:lnTo>
                  <a:lnTo>
                    <a:pt x="4511" y="741"/>
                  </a:lnTo>
                  <a:lnTo>
                    <a:pt x="4552" y="825"/>
                  </a:lnTo>
                  <a:lnTo>
                    <a:pt x="4592" y="912"/>
                  </a:lnTo>
                  <a:lnTo>
                    <a:pt x="4630" y="999"/>
                  </a:lnTo>
                  <a:lnTo>
                    <a:pt x="4666" y="1088"/>
                  </a:lnTo>
                  <a:lnTo>
                    <a:pt x="4700" y="1177"/>
                  </a:lnTo>
                  <a:lnTo>
                    <a:pt x="4731" y="1265"/>
                  </a:lnTo>
                  <a:lnTo>
                    <a:pt x="4761" y="1350"/>
                  </a:lnTo>
                  <a:lnTo>
                    <a:pt x="4788" y="1431"/>
                  </a:lnTo>
                  <a:lnTo>
                    <a:pt x="4811" y="1508"/>
                  </a:lnTo>
                  <a:lnTo>
                    <a:pt x="4811" y="1508"/>
                  </a:lnTo>
                  <a:lnTo>
                    <a:pt x="4852" y="1645"/>
                  </a:lnTo>
                  <a:lnTo>
                    <a:pt x="4883" y="1756"/>
                  </a:lnTo>
                  <a:lnTo>
                    <a:pt x="4906" y="1847"/>
                  </a:lnTo>
                  <a:lnTo>
                    <a:pt x="4924" y="1915"/>
                  </a:lnTo>
                  <a:lnTo>
                    <a:pt x="4936" y="1966"/>
                  </a:lnTo>
                  <a:lnTo>
                    <a:pt x="4944" y="2000"/>
                  </a:lnTo>
                  <a:lnTo>
                    <a:pt x="4948" y="2025"/>
                  </a:lnTo>
                  <a:lnTo>
                    <a:pt x="4948" y="2025"/>
                  </a:lnTo>
                  <a:close/>
                </a:path>
              </a:pathLst>
            </a:custGeom>
            <a:solidFill>
              <a:srgbClr val="407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6047CBF0-CF4F-BFBD-2D89-39717855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959AD72B-2788-23B7-86FA-E901AF05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740"/>
              <a:ext cx="1236" cy="744"/>
            </a:xfrm>
            <a:custGeom>
              <a:avLst/>
              <a:gdLst>
                <a:gd name="T0" fmla="*/ 3542 w 3708"/>
                <a:gd name="T1" fmla="*/ 0 h 2234"/>
                <a:gd name="T2" fmla="*/ 3542 w 3708"/>
                <a:gd name="T3" fmla="*/ 0 h 2234"/>
                <a:gd name="T4" fmla="*/ 3560 w 3708"/>
                <a:gd name="T5" fmla="*/ 0 h 2234"/>
                <a:gd name="T6" fmla="*/ 3576 w 3708"/>
                <a:gd name="T7" fmla="*/ 3 h 2234"/>
                <a:gd name="T8" fmla="*/ 3594 w 3708"/>
                <a:gd name="T9" fmla="*/ 8 h 2234"/>
                <a:gd name="T10" fmla="*/ 3609 w 3708"/>
                <a:gd name="T11" fmla="*/ 14 h 2234"/>
                <a:gd name="T12" fmla="*/ 3624 w 3708"/>
                <a:gd name="T13" fmla="*/ 21 h 2234"/>
                <a:gd name="T14" fmla="*/ 3638 w 3708"/>
                <a:gd name="T15" fmla="*/ 30 h 2234"/>
                <a:gd name="T16" fmla="*/ 3650 w 3708"/>
                <a:gd name="T17" fmla="*/ 40 h 2234"/>
                <a:gd name="T18" fmla="*/ 3662 w 3708"/>
                <a:gd name="T19" fmla="*/ 52 h 2234"/>
                <a:gd name="T20" fmla="*/ 3674 w 3708"/>
                <a:gd name="T21" fmla="*/ 64 h 2234"/>
                <a:gd name="T22" fmla="*/ 3683 w 3708"/>
                <a:gd name="T23" fmla="*/ 79 h 2234"/>
                <a:gd name="T24" fmla="*/ 3692 w 3708"/>
                <a:gd name="T25" fmla="*/ 92 h 2234"/>
                <a:gd name="T26" fmla="*/ 3698 w 3708"/>
                <a:gd name="T27" fmla="*/ 109 h 2234"/>
                <a:gd name="T28" fmla="*/ 3702 w 3708"/>
                <a:gd name="T29" fmla="*/ 125 h 2234"/>
                <a:gd name="T30" fmla="*/ 3707 w 3708"/>
                <a:gd name="T31" fmla="*/ 141 h 2234"/>
                <a:gd name="T32" fmla="*/ 3708 w 3708"/>
                <a:gd name="T33" fmla="*/ 159 h 2234"/>
                <a:gd name="T34" fmla="*/ 3708 w 3708"/>
                <a:gd name="T35" fmla="*/ 177 h 2234"/>
                <a:gd name="T36" fmla="*/ 3686 w 3708"/>
                <a:gd name="T37" fmla="*/ 539 h 2234"/>
                <a:gd name="T38" fmla="*/ 3613 w 3708"/>
                <a:gd name="T39" fmla="*/ 1720 h 2234"/>
                <a:gd name="T40" fmla="*/ 3604 w 3708"/>
                <a:gd name="T41" fmla="*/ 1873 h 2234"/>
                <a:gd name="T42" fmla="*/ 3582 w 3708"/>
                <a:gd name="T43" fmla="*/ 2234 h 2234"/>
                <a:gd name="T44" fmla="*/ 226 w 3708"/>
                <a:gd name="T45" fmla="*/ 2234 h 2234"/>
                <a:gd name="T46" fmla="*/ 143 w 3708"/>
                <a:gd name="T47" fmla="*/ 2234 h 2234"/>
                <a:gd name="T48" fmla="*/ 116 w 3708"/>
                <a:gd name="T49" fmla="*/ 1843 h 2234"/>
                <a:gd name="T50" fmla="*/ 28 w 3708"/>
                <a:gd name="T51" fmla="*/ 581 h 2234"/>
                <a:gd name="T52" fmla="*/ 0 w 3708"/>
                <a:gd name="T53" fmla="*/ 181 h 2234"/>
                <a:gd name="T54" fmla="*/ 0 w 3708"/>
                <a:gd name="T55" fmla="*/ 181 h 2234"/>
                <a:gd name="T56" fmla="*/ 0 w 3708"/>
                <a:gd name="T57" fmla="*/ 162 h 2234"/>
                <a:gd name="T58" fmla="*/ 1 w 3708"/>
                <a:gd name="T59" fmla="*/ 144 h 2234"/>
                <a:gd name="T60" fmla="*/ 6 w 3708"/>
                <a:gd name="T61" fmla="*/ 128 h 2234"/>
                <a:gd name="T62" fmla="*/ 10 w 3708"/>
                <a:gd name="T63" fmla="*/ 112 h 2234"/>
                <a:gd name="T64" fmla="*/ 16 w 3708"/>
                <a:gd name="T65" fmla="*/ 95 h 2234"/>
                <a:gd name="T66" fmla="*/ 25 w 3708"/>
                <a:gd name="T67" fmla="*/ 81 h 2234"/>
                <a:gd name="T68" fmla="*/ 34 w 3708"/>
                <a:gd name="T69" fmla="*/ 67 h 2234"/>
                <a:gd name="T70" fmla="*/ 46 w 3708"/>
                <a:gd name="T71" fmla="*/ 54 h 2234"/>
                <a:gd name="T72" fmla="*/ 58 w 3708"/>
                <a:gd name="T73" fmla="*/ 42 h 2234"/>
                <a:gd name="T74" fmla="*/ 71 w 3708"/>
                <a:gd name="T75" fmla="*/ 32 h 2234"/>
                <a:gd name="T76" fmla="*/ 86 w 3708"/>
                <a:gd name="T77" fmla="*/ 23 h 2234"/>
                <a:gd name="T78" fmla="*/ 101 w 3708"/>
                <a:gd name="T79" fmla="*/ 14 h 2234"/>
                <a:gd name="T80" fmla="*/ 117 w 3708"/>
                <a:gd name="T81" fmla="*/ 8 h 2234"/>
                <a:gd name="T82" fmla="*/ 134 w 3708"/>
                <a:gd name="T83" fmla="*/ 3 h 2234"/>
                <a:gd name="T84" fmla="*/ 151 w 3708"/>
                <a:gd name="T85" fmla="*/ 0 h 2234"/>
                <a:gd name="T86" fmla="*/ 169 w 3708"/>
                <a:gd name="T87" fmla="*/ 0 h 2234"/>
                <a:gd name="T88" fmla="*/ 3542 w 3708"/>
                <a:gd name="T89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08" h="2234">
                  <a:moveTo>
                    <a:pt x="3542" y="0"/>
                  </a:moveTo>
                  <a:lnTo>
                    <a:pt x="3542" y="0"/>
                  </a:lnTo>
                  <a:lnTo>
                    <a:pt x="3560" y="0"/>
                  </a:lnTo>
                  <a:lnTo>
                    <a:pt x="3576" y="3"/>
                  </a:lnTo>
                  <a:lnTo>
                    <a:pt x="3594" y="8"/>
                  </a:lnTo>
                  <a:lnTo>
                    <a:pt x="3609" y="14"/>
                  </a:lnTo>
                  <a:lnTo>
                    <a:pt x="3624" y="21"/>
                  </a:lnTo>
                  <a:lnTo>
                    <a:pt x="3638" y="30"/>
                  </a:lnTo>
                  <a:lnTo>
                    <a:pt x="3650" y="40"/>
                  </a:lnTo>
                  <a:lnTo>
                    <a:pt x="3662" y="52"/>
                  </a:lnTo>
                  <a:lnTo>
                    <a:pt x="3674" y="64"/>
                  </a:lnTo>
                  <a:lnTo>
                    <a:pt x="3683" y="79"/>
                  </a:lnTo>
                  <a:lnTo>
                    <a:pt x="3692" y="92"/>
                  </a:lnTo>
                  <a:lnTo>
                    <a:pt x="3698" y="109"/>
                  </a:lnTo>
                  <a:lnTo>
                    <a:pt x="3702" y="125"/>
                  </a:lnTo>
                  <a:lnTo>
                    <a:pt x="3707" y="141"/>
                  </a:lnTo>
                  <a:lnTo>
                    <a:pt x="3708" y="159"/>
                  </a:lnTo>
                  <a:lnTo>
                    <a:pt x="3708" y="177"/>
                  </a:lnTo>
                  <a:lnTo>
                    <a:pt x="3686" y="539"/>
                  </a:lnTo>
                  <a:lnTo>
                    <a:pt x="3613" y="1720"/>
                  </a:lnTo>
                  <a:lnTo>
                    <a:pt x="3604" y="1873"/>
                  </a:lnTo>
                  <a:lnTo>
                    <a:pt x="3582" y="2234"/>
                  </a:lnTo>
                  <a:lnTo>
                    <a:pt x="226" y="2234"/>
                  </a:lnTo>
                  <a:lnTo>
                    <a:pt x="143" y="2234"/>
                  </a:lnTo>
                  <a:lnTo>
                    <a:pt x="116" y="1843"/>
                  </a:lnTo>
                  <a:lnTo>
                    <a:pt x="28" y="5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62"/>
                  </a:lnTo>
                  <a:lnTo>
                    <a:pt x="1" y="144"/>
                  </a:lnTo>
                  <a:lnTo>
                    <a:pt x="6" y="128"/>
                  </a:lnTo>
                  <a:lnTo>
                    <a:pt x="10" y="112"/>
                  </a:lnTo>
                  <a:lnTo>
                    <a:pt x="16" y="95"/>
                  </a:lnTo>
                  <a:lnTo>
                    <a:pt x="25" y="81"/>
                  </a:lnTo>
                  <a:lnTo>
                    <a:pt x="34" y="67"/>
                  </a:lnTo>
                  <a:lnTo>
                    <a:pt x="46" y="54"/>
                  </a:lnTo>
                  <a:lnTo>
                    <a:pt x="58" y="42"/>
                  </a:lnTo>
                  <a:lnTo>
                    <a:pt x="71" y="32"/>
                  </a:lnTo>
                  <a:lnTo>
                    <a:pt x="86" y="23"/>
                  </a:lnTo>
                  <a:lnTo>
                    <a:pt x="101" y="14"/>
                  </a:lnTo>
                  <a:lnTo>
                    <a:pt x="117" y="8"/>
                  </a:lnTo>
                  <a:lnTo>
                    <a:pt x="134" y="3"/>
                  </a:lnTo>
                  <a:lnTo>
                    <a:pt x="151" y="0"/>
                  </a:lnTo>
                  <a:lnTo>
                    <a:pt x="169" y="0"/>
                  </a:lnTo>
                  <a:lnTo>
                    <a:pt x="3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0BC9C0A7-CB79-E4DF-5EE6-3DB138EB1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" y="3785"/>
              <a:ext cx="146" cy="52"/>
            </a:xfrm>
            <a:custGeom>
              <a:avLst/>
              <a:gdLst>
                <a:gd name="T0" fmla="*/ 439 w 439"/>
                <a:gd name="T1" fmla="*/ 0 h 157"/>
                <a:gd name="T2" fmla="*/ 439 w 439"/>
                <a:gd name="T3" fmla="*/ 0 h 157"/>
                <a:gd name="T4" fmla="*/ 436 w 439"/>
                <a:gd name="T5" fmla="*/ 7 h 157"/>
                <a:gd name="T6" fmla="*/ 432 w 439"/>
                <a:gd name="T7" fmla="*/ 30 h 157"/>
                <a:gd name="T8" fmla="*/ 430 w 439"/>
                <a:gd name="T9" fmla="*/ 46 h 157"/>
                <a:gd name="T10" fmla="*/ 429 w 439"/>
                <a:gd name="T11" fmla="*/ 65 h 157"/>
                <a:gd name="T12" fmla="*/ 429 w 439"/>
                <a:gd name="T13" fmla="*/ 86 h 157"/>
                <a:gd name="T14" fmla="*/ 430 w 439"/>
                <a:gd name="T15" fmla="*/ 110 h 157"/>
                <a:gd name="T16" fmla="*/ 430 w 439"/>
                <a:gd name="T17" fmla="*/ 110 h 157"/>
                <a:gd name="T18" fmla="*/ 424 w 439"/>
                <a:gd name="T19" fmla="*/ 113 h 157"/>
                <a:gd name="T20" fmla="*/ 411 w 439"/>
                <a:gd name="T21" fmla="*/ 120 h 157"/>
                <a:gd name="T22" fmla="*/ 389 w 439"/>
                <a:gd name="T23" fmla="*/ 129 h 157"/>
                <a:gd name="T24" fmla="*/ 359 w 439"/>
                <a:gd name="T25" fmla="*/ 139 h 157"/>
                <a:gd name="T26" fmla="*/ 341 w 439"/>
                <a:gd name="T27" fmla="*/ 144 h 157"/>
                <a:gd name="T28" fmla="*/ 320 w 439"/>
                <a:gd name="T29" fmla="*/ 148 h 157"/>
                <a:gd name="T30" fmla="*/ 300 w 439"/>
                <a:gd name="T31" fmla="*/ 151 h 157"/>
                <a:gd name="T32" fmla="*/ 276 w 439"/>
                <a:gd name="T33" fmla="*/ 154 h 157"/>
                <a:gd name="T34" fmla="*/ 251 w 439"/>
                <a:gd name="T35" fmla="*/ 156 h 157"/>
                <a:gd name="T36" fmla="*/ 224 w 439"/>
                <a:gd name="T37" fmla="*/ 157 h 157"/>
                <a:gd name="T38" fmla="*/ 196 w 439"/>
                <a:gd name="T39" fmla="*/ 156 h 157"/>
                <a:gd name="T40" fmla="*/ 166 w 439"/>
                <a:gd name="T41" fmla="*/ 154 h 157"/>
                <a:gd name="T42" fmla="*/ 166 w 439"/>
                <a:gd name="T43" fmla="*/ 154 h 157"/>
                <a:gd name="T44" fmla="*/ 136 w 439"/>
                <a:gd name="T45" fmla="*/ 150 h 157"/>
                <a:gd name="T46" fmla="*/ 111 w 439"/>
                <a:gd name="T47" fmla="*/ 145 h 157"/>
                <a:gd name="T48" fmla="*/ 89 w 439"/>
                <a:gd name="T49" fmla="*/ 139 h 157"/>
                <a:gd name="T50" fmla="*/ 70 w 439"/>
                <a:gd name="T51" fmla="*/ 132 h 157"/>
                <a:gd name="T52" fmla="*/ 53 w 439"/>
                <a:gd name="T53" fmla="*/ 126 h 157"/>
                <a:gd name="T54" fmla="*/ 40 w 439"/>
                <a:gd name="T55" fmla="*/ 119 h 157"/>
                <a:gd name="T56" fmla="*/ 29 w 439"/>
                <a:gd name="T57" fmla="*/ 111 h 157"/>
                <a:gd name="T58" fmla="*/ 21 w 439"/>
                <a:gd name="T59" fmla="*/ 104 h 157"/>
                <a:gd name="T60" fmla="*/ 13 w 439"/>
                <a:gd name="T61" fmla="*/ 96 h 157"/>
                <a:gd name="T62" fmla="*/ 9 w 439"/>
                <a:gd name="T63" fmla="*/ 89 h 157"/>
                <a:gd name="T64" fmla="*/ 3 w 439"/>
                <a:gd name="T65" fmla="*/ 77 h 157"/>
                <a:gd name="T66" fmla="*/ 0 w 439"/>
                <a:gd name="T67" fmla="*/ 70 h 157"/>
                <a:gd name="T68" fmla="*/ 0 w 439"/>
                <a:gd name="T69" fmla="*/ 67 h 157"/>
                <a:gd name="T70" fmla="*/ 0 w 439"/>
                <a:gd name="T71" fmla="*/ 65 h 157"/>
                <a:gd name="T72" fmla="*/ 0 w 439"/>
                <a:gd name="T73" fmla="*/ 65 h 157"/>
                <a:gd name="T74" fmla="*/ 16 w 439"/>
                <a:gd name="T75" fmla="*/ 64 h 157"/>
                <a:gd name="T76" fmla="*/ 34 w 439"/>
                <a:gd name="T77" fmla="*/ 61 h 157"/>
                <a:gd name="T78" fmla="*/ 65 w 439"/>
                <a:gd name="T79" fmla="*/ 53 h 157"/>
                <a:gd name="T80" fmla="*/ 65 w 439"/>
                <a:gd name="T81" fmla="*/ 53 h 157"/>
                <a:gd name="T82" fmla="*/ 99 w 439"/>
                <a:gd name="T83" fmla="*/ 46 h 157"/>
                <a:gd name="T84" fmla="*/ 151 w 439"/>
                <a:gd name="T85" fmla="*/ 37 h 157"/>
                <a:gd name="T86" fmla="*/ 276 w 439"/>
                <a:gd name="T87" fmla="*/ 19 h 157"/>
                <a:gd name="T88" fmla="*/ 390 w 439"/>
                <a:gd name="T89" fmla="*/ 6 h 157"/>
                <a:gd name="T90" fmla="*/ 439 w 439"/>
                <a:gd name="T91" fmla="*/ 0 h 157"/>
                <a:gd name="T92" fmla="*/ 439 w 439"/>
                <a:gd name="T9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9" h="157">
                  <a:moveTo>
                    <a:pt x="439" y="0"/>
                  </a:moveTo>
                  <a:lnTo>
                    <a:pt x="439" y="0"/>
                  </a:lnTo>
                  <a:lnTo>
                    <a:pt x="436" y="7"/>
                  </a:lnTo>
                  <a:lnTo>
                    <a:pt x="432" y="30"/>
                  </a:lnTo>
                  <a:lnTo>
                    <a:pt x="430" y="46"/>
                  </a:lnTo>
                  <a:lnTo>
                    <a:pt x="429" y="65"/>
                  </a:lnTo>
                  <a:lnTo>
                    <a:pt x="429" y="86"/>
                  </a:lnTo>
                  <a:lnTo>
                    <a:pt x="430" y="110"/>
                  </a:lnTo>
                  <a:lnTo>
                    <a:pt x="430" y="110"/>
                  </a:lnTo>
                  <a:lnTo>
                    <a:pt x="424" y="113"/>
                  </a:lnTo>
                  <a:lnTo>
                    <a:pt x="411" y="120"/>
                  </a:lnTo>
                  <a:lnTo>
                    <a:pt x="389" y="129"/>
                  </a:lnTo>
                  <a:lnTo>
                    <a:pt x="359" y="139"/>
                  </a:lnTo>
                  <a:lnTo>
                    <a:pt x="341" y="144"/>
                  </a:lnTo>
                  <a:lnTo>
                    <a:pt x="320" y="148"/>
                  </a:lnTo>
                  <a:lnTo>
                    <a:pt x="300" y="151"/>
                  </a:lnTo>
                  <a:lnTo>
                    <a:pt x="276" y="154"/>
                  </a:lnTo>
                  <a:lnTo>
                    <a:pt x="251" y="156"/>
                  </a:lnTo>
                  <a:lnTo>
                    <a:pt x="224" y="157"/>
                  </a:lnTo>
                  <a:lnTo>
                    <a:pt x="196" y="156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36" y="150"/>
                  </a:lnTo>
                  <a:lnTo>
                    <a:pt x="111" y="145"/>
                  </a:lnTo>
                  <a:lnTo>
                    <a:pt x="89" y="139"/>
                  </a:lnTo>
                  <a:lnTo>
                    <a:pt x="70" y="132"/>
                  </a:lnTo>
                  <a:lnTo>
                    <a:pt x="53" y="126"/>
                  </a:lnTo>
                  <a:lnTo>
                    <a:pt x="40" y="119"/>
                  </a:lnTo>
                  <a:lnTo>
                    <a:pt x="29" y="111"/>
                  </a:lnTo>
                  <a:lnTo>
                    <a:pt x="21" y="104"/>
                  </a:lnTo>
                  <a:lnTo>
                    <a:pt x="13" y="96"/>
                  </a:lnTo>
                  <a:lnTo>
                    <a:pt x="9" y="89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6" y="64"/>
                  </a:lnTo>
                  <a:lnTo>
                    <a:pt x="34" y="61"/>
                  </a:lnTo>
                  <a:lnTo>
                    <a:pt x="65" y="53"/>
                  </a:lnTo>
                  <a:lnTo>
                    <a:pt x="65" y="53"/>
                  </a:lnTo>
                  <a:lnTo>
                    <a:pt x="99" y="46"/>
                  </a:lnTo>
                  <a:lnTo>
                    <a:pt x="151" y="37"/>
                  </a:lnTo>
                  <a:lnTo>
                    <a:pt x="276" y="19"/>
                  </a:lnTo>
                  <a:lnTo>
                    <a:pt x="390" y="6"/>
                  </a:lnTo>
                  <a:lnTo>
                    <a:pt x="439" y="0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3966211A-85B3-FAFB-46C2-DE2D3141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605"/>
              <a:ext cx="131" cy="249"/>
            </a:xfrm>
            <a:custGeom>
              <a:avLst/>
              <a:gdLst>
                <a:gd name="T0" fmla="*/ 222 w 395"/>
                <a:gd name="T1" fmla="*/ 33 h 747"/>
                <a:gd name="T2" fmla="*/ 222 w 395"/>
                <a:gd name="T3" fmla="*/ 33 h 747"/>
                <a:gd name="T4" fmla="*/ 251 w 395"/>
                <a:gd name="T5" fmla="*/ 50 h 747"/>
                <a:gd name="T6" fmla="*/ 277 w 395"/>
                <a:gd name="T7" fmla="*/ 70 h 747"/>
                <a:gd name="T8" fmla="*/ 300 w 395"/>
                <a:gd name="T9" fmla="*/ 92 h 747"/>
                <a:gd name="T10" fmla="*/ 321 w 395"/>
                <a:gd name="T11" fmla="*/ 117 h 747"/>
                <a:gd name="T12" fmla="*/ 340 w 395"/>
                <a:gd name="T13" fmla="*/ 144 h 747"/>
                <a:gd name="T14" fmla="*/ 357 w 395"/>
                <a:gd name="T15" fmla="*/ 172 h 747"/>
                <a:gd name="T16" fmla="*/ 370 w 395"/>
                <a:gd name="T17" fmla="*/ 200 h 747"/>
                <a:gd name="T18" fmla="*/ 380 w 395"/>
                <a:gd name="T19" fmla="*/ 232 h 747"/>
                <a:gd name="T20" fmla="*/ 388 w 395"/>
                <a:gd name="T21" fmla="*/ 263 h 747"/>
                <a:gd name="T22" fmla="*/ 394 w 395"/>
                <a:gd name="T23" fmla="*/ 295 h 747"/>
                <a:gd name="T24" fmla="*/ 395 w 395"/>
                <a:gd name="T25" fmla="*/ 328 h 747"/>
                <a:gd name="T26" fmla="*/ 394 w 395"/>
                <a:gd name="T27" fmla="*/ 361 h 747"/>
                <a:gd name="T28" fmla="*/ 391 w 395"/>
                <a:gd name="T29" fmla="*/ 393 h 747"/>
                <a:gd name="T30" fmla="*/ 383 w 395"/>
                <a:gd name="T31" fmla="*/ 426 h 747"/>
                <a:gd name="T32" fmla="*/ 373 w 395"/>
                <a:gd name="T33" fmla="*/ 459 h 747"/>
                <a:gd name="T34" fmla="*/ 358 w 395"/>
                <a:gd name="T35" fmla="*/ 490 h 747"/>
                <a:gd name="T36" fmla="*/ 308 w 395"/>
                <a:gd name="T37" fmla="*/ 594 h 747"/>
                <a:gd name="T38" fmla="*/ 308 w 395"/>
                <a:gd name="T39" fmla="*/ 594 h 747"/>
                <a:gd name="T40" fmla="*/ 296 w 395"/>
                <a:gd name="T41" fmla="*/ 616 h 747"/>
                <a:gd name="T42" fmla="*/ 282 w 395"/>
                <a:gd name="T43" fmla="*/ 636 h 747"/>
                <a:gd name="T44" fmla="*/ 268 w 395"/>
                <a:gd name="T45" fmla="*/ 655 h 747"/>
                <a:gd name="T46" fmla="*/ 253 w 395"/>
                <a:gd name="T47" fmla="*/ 671 h 747"/>
                <a:gd name="T48" fmla="*/ 235 w 395"/>
                <a:gd name="T49" fmla="*/ 686 h 747"/>
                <a:gd name="T50" fmla="*/ 217 w 395"/>
                <a:gd name="T51" fmla="*/ 701 h 747"/>
                <a:gd name="T52" fmla="*/ 198 w 395"/>
                <a:gd name="T53" fmla="*/ 713 h 747"/>
                <a:gd name="T54" fmla="*/ 178 w 395"/>
                <a:gd name="T55" fmla="*/ 723 h 747"/>
                <a:gd name="T56" fmla="*/ 158 w 395"/>
                <a:gd name="T57" fmla="*/ 731 h 747"/>
                <a:gd name="T58" fmla="*/ 135 w 395"/>
                <a:gd name="T59" fmla="*/ 738 h 747"/>
                <a:gd name="T60" fmla="*/ 115 w 395"/>
                <a:gd name="T61" fmla="*/ 742 h 747"/>
                <a:gd name="T62" fmla="*/ 92 w 395"/>
                <a:gd name="T63" fmla="*/ 745 h 747"/>
                <a:gd name="T64" fmla="*/ 70 w 395"/>
                <a:gd name="T65" fmla="*/ 747 h 747"/>
                <a:gd name="T66" fmla="*/ 46 w 395"/>
                <a:gd name="T67" fmla="*/ 745 h 747"/>
                <a:gd name="T68" fmla="*/ 24 w 395"/>
                <a:gd name="T69" fmla="*/ 742 h 747"/>
                <a:gd name="T70" fmla="*/ 0 w 395"/>
                <a:gd name="T71" fmla="*/ 737 h 747"/>
                <a:gd name="T72" fmla="*/ 0 w 395"/>
                <a:gd name="T73" fmla="*/ 737 h 747"/>
                <a:gd name="T74" fmla="*/ 11 w 395"/>
                <a:gd name="T75" fmla="*/ 686 h 747"/>
                <a:gd name="T76" fmla="*/ 20 w 395"/>
                <a:gd name="T77" fmla="*/ 634 h 747"/>
                <a:gd name="T78" fmla="*/ 26 w 395"/>
                <a:gd name="T79" fmla="*/ 581 h 747"/>
                <a:gd name="T80" fmla="*/ 29 w 395"/>
                <a:gd name="T81" fmla="*/ 529 h 747"/>
                <a:gd name="T82" fmla="*/ 36 w 395"/>
                <a:gd name="T83" fmla="*/ 327 h 747"/>
                <a:gd name="T84" fmla="*/ 165 w 395"/>
                <a:gd name="T85" fmla="*/ 0 h 747"/>
                <a:gd name="T86" fmla="*/ 222 w 395"/>
                <a:gd name="T87" fmla="*/ 3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747">
                  <a:moveTo>
                    <a:pt x="222" y="33"/>
                  </a:moveTo>
                  <a:lnTo>
                    <a:pt x="222" y="33"/>
                  </a:lnTo>
                  <a:lnTo>
                    <a:pt x="251" y="50"/>
                  </a:lnTo>
                  <a:lnTo>
                    <a:pt x="277" y="70"/>
                  </a:lnTo>
                  <a:lnTo>
                    <a:pt x="300" y="92"/>
                  </a:lnTo>
                  <a:lnTo>
                    <a:pt x="321" y="117"/>
                  </a:lnTo>
                  <a:lnTo>
                    <a:pt x="340" y="144"/>
                  </a:lnTo>
                  <a:lnTo>
                    <a:pt x="357" y="172"/>
                  </a:lnTo>
                  <a:lnTo>
                    <a:pt x="370" y="200"/>
                  </a:lnTo>
                  <a:lnTo>
                    <a:pt x="380" y="232"/>
                  </a:lnTo>
                  <a:lnTo>
                    <a:pt x="388" y="263"/>
                  </a:lnTo>
                  <a:lnTo>
                    <a:pt x="394" y="295"/>
                  </a:lnTo>
                  <a:lnTo>
                    <a:pt x="395" y="328"/>
                  </a:lnTo>
                  <a:lnTo>
                    <a:pt x="394" y="361"/>
                  </a:lnTo>
                  <a:lnTo>
                    <a:pt x="391" y="393"/>
                  </a:lnTo>
                  <a:lnTo>
                    <a:pt x="383" y="426"/>
                  </a:lnTo>
                  <a:lnTo>
                    <a:pt x="373" y="459"/>
                  </a:lnTo>
                  <a:lnTo>
                    <a:pt x="358" y="490"/>
                  </a:lnTo>
                  <a:lnTo>
                    <a:pt x="308" y="594"/>
                  </a:lnTo>
                  <a:lnTo>
                    <a:pt x="308" y="594"/>
                  </a:lnTo>
                  <a:lnTo>
                    <a:pt x="296" y="616"/>
                  </a:lnTo>
                  <a:lnTo>
                    <a:pt x="282" y="636"/>
                  </a:lnTo>
                  <a:lnTo>
                    <a:pt x="268" y="655"/>
                  </a:lnTo>
                  <a:lnTo>
                    <a:pt x="253" y="671"/>
                  </a:lnTo>
                  <a:lnTo>
                    <a:pt x="235" y="686"/>
                  </a:lnTo>
                  <a:lnTo>
                    <a:pt x="217" y="701"/>
                  </a:lnTo>
                  <a:lnTo>
                    <a:pt x="198" y="713"/>
                  </a:lnTo>
                  <a:lnTo>
                    <a:pt x="178" y="723"/>
                  </a:lnTo>
                  <a:lnTo>
                    <a:pt x="158" y="731"/>
                  </a:lnTo>
                  <a:lnTo>
                    <a:pt x="135" y="738"/>
                  </a:lnTo>
                  <a:lnTo>
                    <a:pt x="115" y="742"/>
                  </a:lnTo>
                  <a:lnTo>
                    <a:pt x="92" y="745"/>
                  </a:lnTo>
                  <a:lnTo>
                    <a:pt x="70" y="747"/>
                  </a:lnTo>
                  <a:lnTo>
                    <a:pt x="46" y="745"/>
                  </a:lnTo>
                  <a:lnTo>
                    <a:pt x="24" y="742"/>
                  </a:lnTo>
                  <a:lnTo>
                    <a:pt x="0" y="737"/>
                  </a:lnTo>
                  <a:lnTo>
                    <a:pt x="0" y="737"/>
                  </a:lnTo>
                  <a:lnTo>
                    <a:pt x="11" y="686"/>
                  </a:lnTo>
                  <a:lnTo>
                    <a:pt x="20" y="634"/>
                  </a:lnTo>
                  <a:lnTo>
                    <a:pt x="26" y="581"/>
                  </a:lnTo>
                  <a:lnTo>
                    <a:pt x="29" y="529"/>
                  </a:lnTo>
                  <a:lnTo>
                    <a:pt x="36" y="327"/>
                  </a:lnTo>
                  <a:lnTo>
                    <a:pt x="165" y="0"/>
                  </a:lnTo>
                  <a:lnTo>
                    <a:pt x="222" y="3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49BE277C-1826-1C87-0A17-3A7C87446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7"/>
              <a:ext cx="961" cy="717"/>
            </a:xfrm>
            <a:custGeom>
              <a:avLst/>
              <a:gdLst>
                <a:gd name="T0" fmla="*/ 2659 w 2885"/>
                <a:gd name="T1" fmla="*/ 2064 h 2150"/>
                <a:gd name="T2" fmla="*/ 2624 w 2885"/>
                <a:gd name="T3" fmla="*/ 1772 h 2150"/>
                <a:gd name="T4" fmla="*/ 2593 w 2885"/>
                <a:gd name="T5" fmla="*/ 1640 h 2150"/>
                <a:gd name="T6" fmla="*/ 2539 w 2885"/>
                <a:gd name="T7" fmla="*/ 1504 h 2150"/>
                <a:gd name="T8" fmla="*/ 2492 w 2885"/>
                <a:gd name="T9" fmla="*/ 1402 h 2150"/>
                <a:gd name="T10" fmla="*/ 2342 w 2885"/>
                <a:gd name="T11" fmla="*/ 1430 h 2150"/>
                <a:gd name="T12" fmla="*/ 2196 w 2885"/>
                <a:gd name="T13" fmla="*/ 1436 h 2150"/>
                <a:gd name="T14" fmla="*/ 2040 w 2885"/>
                <a:gd name="T15" fmla="*/ 1414 h 2150"/>
                <a:gd name="T16" fmla="*/ 1896 w 2885"/>
                <a:gd name="T17" fmla="*/ 1357 h 2150"/>
                <a:gd name="T18" fmla="*/ 1817 w 2885"/>
                <a:gd name="T19" fmla="*/ 1353 h 2150"/>
                <a:gd name="T20" fmla="*/ 1740 w 2885"/>
                <a:gd name="T21" fmla="*/ 1396 h 2150"/>
                <a:gd name="T22" fmla="*/ 1615 w 2885"/>
                <a:gd name="T23" fmla="*/ 1424 h 2150"/>
                <a:gd name="T24" fmla="*/ 1513 w 2885"/>
                <a:gd name="T25" fmla="*/ 1418 h 2150"/>
                <a:gd name="T26" fmla="*/ 1442 w 2885"/>
                <a:gd name="T27" fmla="*/ 1402 h 2150"/>
                <a:gd name="T28" fmla="*/ 1223 w 2885"/>
                <a:gd name="T29" fmla="*/ 1329 h 2150"/>
                <a:gd name="T30" fmla="*/ 1082 w 2885"/>
                <a:gd name="T31" fmla="*/ 1262 h 2150"/>
                <a:gd name="T32" fmla="*/ 961 w 2885"/>
                <a:gd name="T33" fmla="*/ 1181 h 2150"/>
                <a:gd name="T34" fmla="*/ 876 w 2885"/>
                <a:gd name="T35" fmla="*/ 1105 h 2150"/>
                <a:gd name="T36" fmla="*/ 707 w 2885"/>
                <a:gd name="T37" fmla="*/ 921 h 2150"/>
                <a:gd name="T38" fmla="*/ 650 w 2885"/>
                <a:gd name="T39" fmla="*/ 867 h 2150"/>
                <a:gd name="T40" fmla="*/ 635 w 2885"/>
                <a:gd name="T41" fmla="*/ 1077 h 2150"/>
                <a:gd name="T42" fmla="*/ 595 w 2885"/>
                <a:gd name="T43" fmla="*/ 1270 h 2150"/>
                <a:gd name="T44" fmla="*/ 549 w 2885"/>
                <a:gd name="T45" fmla="*/ 1381 h 2150"/>
                <a:gd name="T46" fmla="*/ 514 w 2885"/>
                <a:gd name="T47" fmla="*/ 1438 h 2150"/>
                <a:gd name="T48" fmla="*/ 377 w 2885"/>
                <a:gd name="T49" fmla="*/ 1588 h 2150"/>
                <a:gd name="T50" fmla="*/ 282 w 2885"/>
                <a:gd name="T51" fmla="*/ 1663 h 2150"/>
                <a:gd name="T52" fmla="*/ 227 w 2885"/>
                <a:gd name="T53" fmla="*/ 2023 h 2150"/>
                <a:gd name="T54" fmla="*/ 147 w 2885"/>
                <a:gd name="T55" fmla="*/ 1852 h 2150"/>
                <a:gd name="T56" fmla="*/ 123 w 2885"/>
                <a:gd name="T57" fmla="*/ 1806 h 2150"/>
                <a:gd name="T58" fmla="*/ 78 w 2885"/>
                <a:gd name="T59" fmla="*/ 1644 h 2150"/>
                <a:gd name="T60" fmla="*/ 19 w 2885"/>
                <a:gd name="T61" fmla="*/ 1366 h 2150"/>
                <a:gd name="T62" fmla="*/ 0 w 2885"/>
                <a:gd name="T63" fmla="*/ 1156 h 2150"/>
                <a:gd name="T64" fmla="*/ 15 w 2885"/>
                <a:gd name="T65" fmla="*/ 939 h 2150"/>
                <a:gd name="T66" fmla="*/ 74 w 2885"/>
                <a:gd name="T67" fmla="*/ 732 h 2150"/>
                <a:gd name="T68" fmla="*/ 135 w 2885"/>
                <a:gd name="T69" fmla="*/ 614 h 2150"/>
                <a:gd name="T70" fmla="*/ 193 w 2885"/>
                <a:gd name="T71" fmla="*/ 532 h 2150"/>
                <a:gd name="T72" fmla="*/ 273 w 2885"/>
                <a:gd name="T73" fmla="*/ 441 h 2150"/>
                <a:gd name="T74" fmla="*/ 347 w 2885"/>
                <a:gd name="T75" fmla="*/ 383 h 2150"/>
                <a:gd name="T76" fmla="*/ 417 w 2885"/>
                <a:gd name="T77" fmla="*/ 346 h 2150"/>
                <a:gd name="T78" fmla="*/ 583 w 2885"/>
                <a:gd name="T79" fmla="*/ 311 h 2150"/>
                <a:gd name="T80" fmla="*/ 721 w 2885"/>
                <a:gd name="T81" fmla="*/ 273 h 2150"/>
                <a:gd name="T82" fmla="*/ 934 w 2885"/>
                <a:gd name="T83" fmla="*/ 110 h 2150"/>
                <a:gd name="T84" fmla="*/ 1062 w 2885"/>
                <a:gd name="T85" fmla="*/ 46 h 2150"/>
                <a:gd name="T86" fmla="*/ 1200 w 2885"/>
                <a:gd name="T87" fmla="*/ 9 h 2150"/>
                <a:gd name="T88" fmla="*/ 1342 w 2885"/>
                <a:gd name="T89" fmla="*/ 0 h 2150"/>
                <a:gd name="T90" fmla="*/ 1933 w 2885"/>
                <a:gd name="T91" fmla="*/ 30 h 2150"/>
                <a:gd name="T92" fmla="*/ 2094 w 2885"/>
                <a:gd name="T93" fmla="*/ 51 h 2150"/>
                <a:gd name="T94" fmla="*/ 2247 w 2885"/>
                <a:gd name="T95" fmla="*/ 97 h 2150"/>
                <a:gd name="T96" fmla="*/ 2389 w 2885"/>
                <a:gd name="T97" fmla="*/ 167 h 2150"/>
                <a:gd name="T98" fmla="*/ 2517 w 2885"/>
                <a:gd name="T99" fmla="*/ 257 h 2150"/>
                <a:gd name="T100" fmla="*/ 2630 w 2885"/>
                <a:gd name="T101" fmla="*/ 366 h 2150"/>
                <a:gd name="T102" fmla="*/ 2725 w 2885"/>
                <a:gd name="T103" fmla="*/ 492 h 2150"/>
                <a:gd name="T104" fmla="*/ 2799 w 2885"/>
                <a:gd name="T105" fmla="*/ 634 h 2150"/>
                <a:gd name="T106" fmla="*/ 2850 w 2885"/>
                <a:gd name="T107" fmla="*/ 789 h 2150"/>
                <a:gd name="T108" fmla="*/ 2879 w 2885"/>
                <a:gd name="T109" fmla="*/ 949 h 2150"/>
                <a:gd name="T110" fmla="*/ 2884 w 2885"/>
                <a:gd name="T111" fmla="*/ 1058 h 2150"/>
                <a:gd name="T112" fmla="*/ 2872 w 2885"/>
                <a:gd name="T113" fmla="*/ 1464 h 2150"/>
                <a:gd name="T114" fmla="*/ 2830 w 2885"/>
                <a:gd name="T115" fmla="*/ 1684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5" h="2150">
                  <a:moveTo>
                    <a:pt x="2793" y="1794"/>
                  </a:moveTo>
                  <a:lnTo>
                    <a:pt x="2664" y="2121"/>
                  </a:lnTo>
                  <a:lnTo>
                    <a:pt x="2664" y="2121"/>
                  </a:lnTo>
                  <a:lnTo>
                    <a:pt x="2659" y="2064"/>
                  </a:lnTo>
                  <a:lnTo>
                    <a:pt x="2654" y="2003"/>
                  </a:lnTo>
                  <a:lnTo>
                    <a:pt x="2646" y="1931"/>
                  </a:lnTo>
                  <a:lnTo>
                    <a:pt x="2636" y="1852"/>
                  </a:lnTo>
                  <a:lnTo>
                    <a:pt x="2624" y="1772"/>
                  </a:lnTo>
                  <a:lnTo>
                    <a:pt x="2616" y="1735"/>
                  </a:lnTo>
                  <a:lnTo>
                    <a:pt x="2609" y="1699"/>
                  </a:lnTo>
                  <a:lnTo>
                    <a:pt x="2602" y="1668"/>
                  </a:lnTo>
                  <a:lnTo>
                    <a:pt x="2593" y="1640"/>
                  </a:lnTo>
                  <a:lnTo>
                    <a:pt x="2593" y="1640"/>
                  </a:lnTo>
                  <a:lnTo>
                    <a:pt x="2575" y="1589"/>
                  </a:lnTo>
                  <a:lnTo>
                    <a:pt x="2557" y="1545"/>
                  </a:lnTo>
                  <a:lnTo>
                    <a:pt x="2539" y="1504"/>
                  </a:lnTo>
                  <a:lnTo>
                    <a:pt x="2524" y="1469"/>
                  </a:lnTo>
                  <a:lnTo>
                    <a:pt x="2501" y="1420"/>
                  </a:lnTo>
                  <a:lnTo>
                    <a:pt x="2492" y="1402"/>
                  </a:lnTo>
                  <a:lnTo>
                    <a:pt x="2492" y="1402"/>
                  </a:lnTo>
                  <a:lnTo>
                    <a:pt x="2480" y="1405"/>
                  </a:lnTo>
                  <a:lnTo>
                    <a:pt x="2450" y="1412"/>
                  </a:lnTo>
                  <a:lnTo>
                    <a:pt x="2403" y="1421"/>
                  </a:lnTo>
                  <a:lnTo>
                    <a:pt x="2342" y="1430"/>
                  </a:lnTo>
                  <a:lnTo>
                    <a:pt x="2308" y="1433"/>
                  </a:lnTo>
                  <a:lnTo>
                    <a:pt x="2272" y="1436"/>
                  </a:lnTo>
                  <a:lnTo>
                    <a:pt x="2235" y="1438"/>
                  </a:lnTo>
                  <a:lnTo>
                    <a:pt x="2196" y="1436"/>
                  </a:lnTo>
                  <a:lnTo>
                    <a:pt x="2158" y="1435"/>
                  </a:lnTo>
                  <a:lnTo>
                    <a:pt x="2117" y="1430"/>
                  </a:lnTo>
                  <a:lnTo>
                    <a:pt x="2079" y="1423"/>
                  </a:lnTo>
                  <a:lnTo>
                    <a:pt x="2040" y="1414"/>
                  </a:lnTo>
                  <a:lnTo>
                    <a:pt x="2040" y="1414"/>
                  </a:lnTo>
                  <a:lnTo>
                    <a:pt x="1996" y="1399"/>
                  </a:lnTo>
                  <a:lnTo>
                    <a:pt x="1947" y="1380"/>
                  </a:lnTo>
                  <a:lnTo>
                    <a:pt x="1896" y="1357"/>
                  </a:lnTo>
                  <a:lnTo>
                    <a:pt x="1843" y="1332"/>
                  </a:lnTo>
                  <a:lnTo>
                    <a:pt x="1843" y="1332"/>
                  </a:lnTo>
                  <a:lnTo>
                    <a:pt x="1837" y="1338"/>
                  </a:lnTo>
                  <a:lnTo>
                    <a:pt x="1817" y="1353"/>
                  </a:lnTo>
                  <a:lnTo>
                    <a:pt x="1803" y="1363"/>
                  </a:lnTo>
                  <a:lnTo>
                    <a:pt x="1785" y="1374"/>
                  </a:lnTo>
                  <a:lnTo>
                    <a:pt x="1764" y="1386"/>
                  </a:lnTo>
                  <a:lnTo>
                    <a:pt x="1740" y="1396"/>
                  </a:lnTo>
                  <a:lnTo>
                    <a:pt x="1713" y="1405"/>
                  </a:lnTo>
                  <a:lnTo>
                    <a:pt x="1684" y="1414"/>
                  </a:lnTo>
                  <a:lnTo>
                    <a:pt x="1651" y="1420"/>
                  </a:lnTo>
                  <a:lnTo>
                    <a:pt x="1615" y="1424"/>
                  </a:lnTo>
                  <a:lnTo>
                    <a:pt x="1577" y="1424"/>
                  </a:lnTo>
                  <a:lnTo>
                    <a:pt x="1556" y="1423"/>
                  </a:lnTo>
                  <a:lnTo>
                    <a:pt x="1535" y="1421"/>
                  </a:lnTo>
                  <a:lnTo>
                    <a:pt x="1513" y="1418"/>
                  </a:lnTo>
                  <a:lnTo>
                    <a:pt x="1489" y="1414"/>
                  </a:lnTo>
                  <a:lnTo>
                    <a:pt x="1465" y="1408"/>
                  </a:lnTo>
                  <a:lnTo>
                    <a:pt x="1442" y="1402"/>
                  </a:lnTo>
                  <a:lnTo>
                    <a:pt x="1442" y="1402"/>
                  </a:lnTo>
                  <a:lnTo>
                    <a:pt x="1348" y="1372"/>
                  </a:lnTo>
                  <a:lnTo>
                    <a:pt x="1305" y="1359"/>
                  </a:lnTo>
                  <a:lnTo>
                    <a:pt x="1264" y="1344"/>
                  </a:lnTo>
                  <a:lnTo>
                    <a:pt x="1223" y="1329"/>
                  </a:lnTo>
                  <a:lnTo>
                    <a:pt x="1186" y="1313"/>
                  </a:lnTo>
                  <a:lnTo>
                    <a:pt x="1151" y="1297"/>
                  </a:lnTo>
                  <a:lnTo>
                    <a:pt x="1117" y="1280"/>
                  </a:lnTo>
                  <a:lnTo>
                    <a:pt x="1082" y="1262"/>
                  </a:lnTo>
                  <a:lnTo>
                    <a:pt x="1051" y="1243"/>
                  </a:lnTo>
                  <a:lnTo>
                    <a:pt x="1020" y="1224"/>
                  </a:lnTo>
                  <a:lnTo>
                    <a:pt x="990" y="1203"/>
                  </a:lnTo>
                  <a:lnTo>
                    <a:pt x="961" y="1181"/>
                  </a:lnTo>
                  <a:lnTo>
                    <a:pt x="932" y="1157"/>
                  </a:lnTo>
                  <a:lnTo>
                    <a:pt x="904" y="1132"/>
                  </a:lnTo>
                  <a:lnTo>
                    <a:pt x="876" y="1105"/>
                  </a:lnTo>
                  <a:lnTo>
                    <a:pt x="876" y="1105"/>
                  </a:lnTo>
                  <a:lnTo>
                    <a:pt x="824" y="1052"/>
                  </a:lnTo>
                  <a:lnTo>
                    <a:pt x="778" y="1003"/>
                  </a:lnTo>
                  <a:lnTo>
                    <a:pt x="739" y="958"/>
                  </a:lnTo>
                  <a:lnTo>
                    <a:pt x="707" y="921"/>
                  </a:lnTo>
                  <a:lnTo>
                    <a:pt x="665" y="869"/>
                  </a:lnTo>
                  <a:lnTo>
                    <a:pt x="650" y="850"/>
                  </a:lnTo>
                  <a:lnTo>
                    <a:pt x="650" y="850"/>
                  </a:lnTo>
                  <a:lnTo>
                    <a:pt x="650" y="867"/>
                  </a:lnTo>
                  <a:lnTo>
                    <a:pt x="649" y="916"/>
                  </a:lnTo>
                  <a:lnTo>
                    <a:pt x="644" y="988"/>
                  </a:lnTo>
                  <a:lnTo>
                    <a:pt x="641" y="1031"/>
                  </a:lnTo>
                  <a:lnTo>
                    <a:pt x="635" y="1077"/>
                  </a:lnTo>
                  <a:lnTo>
                    <a:pt x="628" y="1124"/>
                  </a:lnTo>
                  <a:lnTo>
                    <a:pt x="619" y="1173"/>
                  </a:lnTo>
                  <a:lnTo>
                    <a:pt x="609" y="1222"/>
                  </a:lnTo>
                  <a:lnTo>
                    <a:pt x="595" y="1270"/>
                  </a:lnTo>
                  <a:lnTo>
                    <a:pt x="579" y="1317"/>
                  </a:lnTo>
                  <a:lnTo>
                    <a:pt x="570" y="1340"/>
                  </a:lnTo>
                  <a:lnTo>
                    <a:pt x="560" y="1360"/>
                  </a:lnTo>
                  <a:lnTo>
                    <a:pt x="549" y="1381"/>
                  </a:lnTo>
                  <a:lnTo>
                    <a:pt x="539" y="1401"/>
                  </a:lnTo>
                  <a:lnTo>
                    <a:pt x="527" y="1420"/>
                  </a:lnTo>
                  <a:lnTo>
                    <a:pt x="514" y="1438"/>
                  </a:lnTo>
                  <a:lnTo>
                    <a:pt x="514" y="1438"/>
                  </a:lnTo>
                  <a:lnTo>
                    <a:pt x="487" y="1469"/>
                  </a:lnTo>
                  <a:lnTo>
                    <a:pt x="463" y="1499"/>
                  </a:lnTo>
                  <a:lnTo>
                    <a:pt x="417" y="1548"/>
                  </a:lnTo>
                  <a:lnTo>
                    <a:pt x="377" y="1588"/>
                  </a:lnTo>
                  <a:lnTo>
                    <a:pt x="344" y="1617"/>
                  </a:lnTo>
                  <a:lnTo>
                    <a:pt x="318" y="1638"/>
                  </a:lnTo>
                  <a:lnTo>
                    <a:pt x="298" y="1653"/>
                  </a:lnTo>
                  <a:lnTo>
                    <a:pt x="282" y="1663"/>
                  </a:lnTo>
                  <a:lnTo>
                    <a:pt x="282" y="2150"/>
                  </a:lnTo>
                  <a:lnTo>
                    <a:pt x="282" y="2150"/>
                  </a:lnTo>
                  <a:lnTo>
                    <a:pt x="255" y="2087"/>
                  </a:lnTo>
                  <a:lnTo>
                    <a:pt x="227" y="2023"/>
                  </a:lnTo>
                  <a:lnTo>
                    <a:pt x="196" y="1953"/>
                  </a:lnTo>
                  <a:lnTo>
                    <a:pt x="196" y="1953"/>
                  </a:lnTo>
                  <a:lnTo>
                    <a:pt x="162" y="1880"/>
                  </a:lnTo>
                  <a:lnTo>
                    <a:pt x="147" y="1852"/>
                  </a:lnTo>
                  <a:lnTo>
                    <a:pt x="133" y="1830"/>
                  </a:lnTo>
                  <a:lnTo>
                    <a:pt x="133" y="1830"/>
                  </a:lnTo>
                  <a:lnTo>
                    <a:pt x="129" y="1819"/>
                  </a:lnTo>
                  <a:lnTo>
                    <a:pt x="123" y="1806"/>
                  </a:lnTo>
                  <a:lnTo>
                    <a:pt x="123" y="1806"/>
                  </a:lnTo>
                  <a:lnTo>
                    <a:pt x="114" y="1778"/>
                  </a:lnTo>
                  <a:lnTo>
                    <a:pt x="102" y="1739"/>
                  </a:lnTo>
                  <a:lnTo>
                    <a:pt x="78" y="1644"/>
                  </a:lnTo>
                  <a:lnTo>
                    <a:pt x="53" y="1533"/>
                  </a:lnTo>
                  <a:lnTo>
                    <a:pt x="28" y="1417"/>
                  </a:lnTo>
                  <a:lnTo>
                    <a:pt x="28" y="1417"/>
                  </a:lnTo>
                  <a:lnTo>
                    <a:pt x="19" y="1366"/>
                  </a:lnTo>
                  <a:lnTo>
                    <a:pt x="12" y="1314"/>
                  </a:lnTo>
                  <a:lnTo>
                    <a:pt x="6" y="1262"/>
                  </a:lnTo>
                  <a:lnTo>
                    <a:pt x="1" y="1209"/>
                  </a:lnTo>
                  <a:lnTo>
                    <a:pt x="0" y="1156"/>
                  </a:lnTo>
                  <a:lnTo>
                    <a:pt x="0" y="1101"/>
                  </a:lnTo>
                  <a:lnTo>
                    <a:pt x="3" y="1047"/>
                  </a:lnTo>
                  <a:lnTo>
                    <a:pt x="7" y="992"/>
                  </a:lnTo>
                  <a:lnTo>
                    <a:pt x="15" y="939"/>
                  </a:lnTo>
                  <a:lnTo>
                    <a:pt x="25" y="887"/>
                  </a:lnTo>
                  <a:lnTo>
                    <a:pt x="38" y="833"/>
                  </a:lnTo>
                  <a:lnTo>
                    <a:pt x="55" y="783"/>
                  </a:lnTo>
                  <a:lnTo>
                    <a:pt x="74" y="732"/>
                  </a:lnTo>
                  <a:lnTo>
                    <a:pt x="96" y="683"/>
                  </a:lnTo>
                  <a:lnTo>
                    <a:pt x="108" y="660"/>
                  </a:lnTo>
                  <a:lnTo>
                    <a:pt x="122" y="637"/>
                  </a:lnTo>
                  <a:lnTo>
                    <a:pt x="135" y="614"/>
                  </a:lnTo>
                  <a:lnTo>
                    <a:pt x="150" y="591"/>
                  </a:lnTo>
                  <a:lnTo>
                    <a:pt x="150" y="591"/>
                  </a:lnTo>
                  <a:lnTo>
                    <a:pt x="171" y="560"/>
                  </a:lnTo>
                  <a:lnTo>
                    <a:pt x="193" y="532"/>
                  </a:lnTo>
                  <a:lnTo>
                    <a:pt x="214" y="507"/>
                  </a:lnTo>
                  <a:lnTo>
                    <a:pt x="233" y="483"/>
                  </a:lnTo>
                  <a:lnTo>
                    <a:pt x="254" y="462"/>
                  </a:lnTo>
                  <a:lnTo>
                    <a:pt x="273" y="441"/>
                  </a:lnTo>
                  <a:lnTo>
                    <a:pt x="291" y="425"/>
                  </a:lnTo>
                  <a:lnTo>
                    <a:pt x="310" y="409"/>
                  </a:lnTo>
                  <a:lnTo>
                    <a:pt x="328" y="395"/>
                  </a:lnTo>
                  <a:lnTo>
                    <a:pt x="347" y="383"/>
                  </a:lnTo>
                  <a:lnTo>
                    <a:pt x="365" y="371"/>
                  </a:lnTo>
                  <a:lnTo>
                    <a:pt x="383" y="363"/>
                  </a:lnTo>
                  <a:lnTo>
                    <a:pt x="399" y="354"/>
                  </a:lnTo>
                  <a:lnTo>
                    <a:pt x="417" y="346"/>
                  </a:lnTo>
                  <a:lnTo>
                    <a:pt x="451" y="336"/>
                  </a:lnTo>
                  <a:lnTo>
                    <a:pt x="484" y="327"/>
                  </a:lnTo>
                  <a:lnTo>
                    <a:pt x="517" y="320"/>
                  </a:lnTo>
                  <a:lnTo>
                    <a:pt x="583" y="311"/>
                  </a:lnTo>
                  <a:lnTo>
                    <a:pt x="618" y="305"/>
                  </a:lnTo>
                  <a:lnTo>
                    <a:pt x="652" y="297"/>
                  </a:lnTo>
                  <a:lnTo>
                    <a:pt x="686" y="287"/>
                  </a:lnTo>
                  <a:lnTo>
                    <a:pt x="721" y="273"/>
                  </a:lnTo>
                  <a:lnTo>
                    <a:pt x="874" y="153"/>
                  </a:lnTo>
                  <a:lnTo>
                    <a:pt x="874" y="153"/>
                  </a:lnTo>
                  <a:lnTo>
                    <a:pt x="904" y="131"/>
                  </a:lnTo>
                  <a:lnTo>
                    <a:pt x="934" y="110"/>
                  </a:lnTo>
                  <a:lnTo>
                    <a:pt x="965" y="92"/>
                  </a:lnTo>
                  <a:lnTo>
                    <a:pt x="996" y="75"/>
                  </a:lnTo>
                  <a:lnTo>
                    <a:pt x="1029" y="60"/>
                  </a:lnTo>
                  <a:lnTo>
                    <a:pt x="1062" y="46"/>
                  </a:lnTo>
                  <a:lnTo>
                    <a:pt x="1096" y="34"/>
                  </a:lnTo>
                  <a:lnTo>
                    <a:pt x="1130" y="24"/>
                  </a:lnTo>
                  <a:lnTo>
                    <a:pt x="1164" y="17"/>
                  </a:lnTo>
                  <a:lnTo>
                    <a:pt x="1200" y="9"/>
                  </a:lnTo>
                  <a:lnTo>
                    <a:pt x="1235" y="5"/>
                  </a:lnTo>
                  <a:lnTo>
                    <a:pt x="1271" y="2"/>
                  </a:lnTo>
                  <a:lnTo>
                    <a:pt x="1307" y="0"/>
                  </a:lnTo>
                  <a:lnTo>
                    <a:pt x="1342" y="0"/>
                  </a:lnTo>
                  <a:lnTo>
                    <a:pt x="1379" y="2"/>
                  </a:lnTo>
                  <a:lnTo>
                    <a:pt x="1415" y="6"/>
                  </a:lnTo>
                  <a:lnTo>
                    <a:pt x="1933" y="30"/>
                  </a:lnTo>
                  <a:lnTo>
                    <a:pt x="1933" y="30"/>
                  </a:lnTo>
                  <a:lnTo>
                    <a:pt x="1973" y="33"/>
                  </a:lnTo>
                  <a:lnTo>
                    <a:pt x="2015" y="37"/>
                  </a:lnTo>
                  <a:lnTo>
                    <a:pt x="2055" y="43"/>
                  </a:lnTo>
                  <a:lnTo>
                    <a:pt x="2094" y="51"/>
                  </a:lnTo>
                  <a:lnTo>
                    <a:pt x="2134" y="61"/>
                  </a:lnTo>
                  <a:lnTo>
                    <a:pt x="2172" y="72"/>
                  </a:lnTo>
                  <a:lnTo>
                    <a:pt x="2210" y="83"/>
                  </a:lnTo>
                  <a:lnTo>
                    <a:pt x="2247" y="97"/>
                  </a:lnTo>
                  <a:lnTo>
                    <a:pt x="2284" y="113"/>
                  </a:lnTo>
                  <a:lnTo>
                    <a:pt x="2319" y="129"/>
                  </a:lnTo>
                  <a:lnTo>
                    <a:pt x="2355" y="147"/>
                  </a:lnTo>
                  <a:lnTo>
                    <a:pt x="2389" y="167"/>
                  </a:lnTo>
                  <a:lnTo>
                    <a:pt x="2422" y="187"/>
                  </a:lnTo>
                  <a:lnTo>
                    <a:pt x="2455" y="210"/>
                  </a:lnTo>
                  <a:lnTo>
                    <a:pt x="2487" y="232"/>
                  </a:lnTo>
                  <a:lnTo>
                    <a:pt x="2517" y="257"/>
                  </a:lnTo>
                  <a:lnTo>
                    <a:pt x="2547" y="282"/>
                  </a:lnTo>
                  <a:lnTo>
                    <a:pt x="2576" y="309"/>
                  </a:lnTo>
                  <a:lnTo>
                    <a:pt x="2603" y="337"/>
                  </a:lnTo>
                  <a:lnTo>
                    <a:pt x="2630" y="366"/>
                  </a:lnTo>
                  <a:lnTo>
                    <a:pt x="2655" y="395"/>
                  </a:lnTo>
                  <a:lnTo>
                    <a:pt x="2680" y="426"/>
                  </a:lnTo>
                  <a:lnTo>
                    <a:pt x="2703" y="459"/>
                  </a:lnTo>
                  <a:lnTo>
                    <a:pt x="2725" y="492"/>
                  </a:lnTo>
                  <a:lnTo>
                    <a:pt x="2746" y="526"/>
                  </a:lnTo>
                  <a:lnTo>
                    <a:pt x="2765" y="562"/>
                  </a:lnTo>
                  <a:lnTo>
                    <a:pt x="2781" y="597"/>
                  </a:lnTo>
                  <a:lnTo>
                    <a:pt x="2799" y="634"/>
                  </a:lnTo>
                  <a:lnTo>
                    <a:pt x="2814" y="671"/>
                  </a:lnTo>
                  <a:lnTo>
                    <a:pt x="2827" y="710"/>
                  </a:lnTo>
                  <a:lnTo>
                    <a:pt x="2839" y="749"/>
                  </a:lnTo>
                  <a:lnTo>
                    <a:pt x="2850" y="789"/>
                  </a:lnTo>
                  <a:lnTo>
                    <a:pt x="2861" y="841"/>
                  </a:lnTo>
                  <a:lnTo>
                    <a:pt x="2861" y="841"/>
                  </a:lnTo>
                  <a:lnTo>
                    <a:pt x="2872" y="891"/>
                  </a:lnTo>
                  <a:lnTo>
                    <a:pt x="2879" y="949"/>
                  </a:lnTo>
                  <a:lnTo>
                    <a:pt x="2882" y="977"/>
                  </a:lnTo>
                  <a:lnTo>
                    <a:pt x="2884" y="1006"/>
                  </a:lnTo>
                  <a:lnTo>
                    <a:pt x="2885" y="1032"/>
                  </a:lnTo>
                  <a:lnTo>
                    <a:pt x="2884" y="1058"/>
                  </a:lnTo>
                  <a:lnTo>
                    <a:pt x="2878" y="1353"/>
                  </a:lnTo>
                  <a:lnTo>
                    <a:pt x="2878" y="1353"/>
                  </a:lnTo>
                  <a:lnTo>
                    <a:pt x="2876" y="1409"/>
                  </a:lnTo>
                  <a:lnTo>
                    <a:pt x="2872" y="1464"/>
                  </a:lnTo>
                  <a:lnTo>
                    <a:pt x="2866" y="1521"/>
                  </a:lnTo>
                  <a:lnTo>
                    <a:pt x="2857" y="1576"/>
                  </a:lnTo>
                  <a:lnTo>
                    <a:pt x="2845" y="1631"/>
                  </a:lnTo>
                  <a:lnTo>
                    <a:pt x="2830" y="1684"/>
                  </a:lnTo>
                  <a:lnTo>
                    <a:pt x="2814" y="1738"/>
                  </a:lnTo>
                  <a:lnTo>
                    <a:pt x="2795" y="1791"/>
                  </a:lnTo>
                  <a:lnTo>
                    <a:pt x="2793" y="179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1A68C10C-ED03-314D-6C81-D4D67355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563AEFA2-3090-B101-A760-46AD63535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" y="291"/>
              <a:ext cx="823" cy="873"/>
            </a:xfrm>
            <a:custGeom>
              <a:avLst/>
              <a:gdLst>
                <a:gd name="T0" fmla="*/ 0 w 2468"/>
                <a:gd name="T1" fmla="*/ 1103 h 2620"/>
                <a:gd name="T2" fmla="*/ 86 w 2468"/>
                <a:gd name="T3" fmla="*/ 1300 h 2620"/>
                <a:gd name="T4" fmla="*/ 102 w 2468"/>
                <a:gd name="T5" fmla="*/ 803 h 2620"/>
                <a:gd name="T6" fmla="*/ 181 w 2468"/>
                <a:gd name="T7" fmla="*/ 738 h 2620"/>
                <a:gd name="T8" fmla="*/ 291 w 2468"/>
                <a:gd name="T9" fmla="*/ 619 h 2620"/>
                <a:gd name="T10" fmla="*/ 331 w 2468"/>
                <a:gd name="T11" fmla="*/ 570 h 2620"/>
                <a:gd name="T12" fmla="*/ 364 w 2468"/>
                <a:gd name="T13" fmla="*/ 510 h 2620"/>
                <a:gd name="T14" fmla="*/ 399 w 2468"/>
                <a:gd name="T15" fmla="*/ 420 h 2620"/>
                <a:gd name="T16" fmla="*/ 432 w 2468"/>
                <a:gd name="T17" fmla="*/ 274 h 2620"/>
                <a:gd name="T18" fmla="*/ 448 w 2468"/>
                <a:gd name="T19" fmla="*/ 138 h 2620"/>
                <a:gd name="T20" fmla="*/ 454 w 2468"/>
                <a:gd name="T21" fmla="*/ 0 h 2620"/>
                <a:gd name="T22" fmla="*/ 511 w 2468"/>
                <a:gd name="T23" fmla="*/ 71 h 2620"/>
                <a:gd name="T24" fmla="*/ 628 w 2468"/>
                <a:gd name="T25" fmla="*/ 202 h 2620"/>
                <a:gd name="T26" fmla="*/ 708 w 2468"/>
                <a:gd name="T27" fmla="*/ 282 h 2620"/>
                <a:gd name="T28" fmla="*/ 794 w 2468"/>
                <a:gd name="T29" fmla="*/ 353 h 2620"/>
                <a:gd name="T30" fmla="*/ 886 w 2468"/>
                <a:gd name="T31" fmla="*/ 412 h 2620"/>
                <a:gd name="T32" fmla="*/ 990 w 2468"/>
                <a:gd name="T33" fmla="*/ 463 h 2620"/>
                <a:gd name="T34" fmla="*/ 1109 w 2468"/>
                <a:gd name="T35" fmla="*/ 509 h 2620"/>
                <a:gd name="T36" fmla="*/ 1246 w 2468"/>
                <a:gd name="T37" fmla="*/ 552 h 2620"/>
                <a:gd name="T38" fmla="*/ 1317 w 2468"/>
                <a:gd name="T39" fmla="*/ 568 h 2620"/>
                <a:gd name="T40" fmla="*/ 1381 w 2468"/>
                <a:gd name="T41" fmla="*/ 574 h 2620"/>
                <a:gd name="T42" fmla="*/ 1488 w 2468"/>
                <a:gd name="T43" fmla="*/ 564 h 2620"/>
                <a:gd name="T44" fmla="*/ 1568 w 2468"/>
                <a:gd name="T45" fmla="*/ 536 h 2620"/>
                <a:gd name="T46" fmla="*/ 1621 w 2468"/>
                <a:gd name="T47" fmla="*/ 503 h 2620"/>
                <a:gd name="T48" fmla="*/ 1647 w 2468"/>
                <a:gd name="T49" fmla="*/ 482 h 2620"/>
                <a:gd name="T50" fmla="*/ 1800 w 2468"/>
                <a:gd name="T51" fmla="*/ 549 h 2620"/>
                <a:gd name="T52" fmla="*/ 1883 w 2468"/>
                <a:gd name="T53" fmla="*/ 573 h 2620"/>
                <a:gd name="T54" fmla="*/ 2000 w 2468"/>
                <a:gd name="T55" fmla="*/ 586 h 2620"/>
                <a:gd name="T56" fmla="*/ 2112 w 2468"/>
                <a:gd name="T57" fmla="*/ 583 h 2620"/>
                <a:gd name="T58" fmla="*/ 2254 w 2468"/>
                <a:gd name="T59" fmla="*/ 562 h 2620"/>
                <a:gd name="T60" fmla="*/ 2296 w 2468"/>
                <a:gd name="T61" fmla="*/ 552 h 2620"/>
                <a:gd name="T62" fmla="*/ 2343 w 2468"/>
                <a:gd name="T63" fmla="*/ 654 h 2620"/>
                <a:gd name="T64" fmla="*/ 2397 w 2468"/>
                <a:gd name="T65" fmla="*/ 790 h 2620"/>
                <a:gd name="T66" fmla="*/ 2413 w 2468"/>
                <a:gd name="T67" fmla="*/ 849 h 2620"/>
                <a:gd name="T68" fmla="*/ 2440 w 2468"/>
                <a:gd name="T69" fmla="*/ 1002 h 2620"/>
                <a:gd name="T70" fmla="*/ 2463 w 2468"/>
                <a:gd name="T71" fmla="*/ 1214 h 2620"/>
                <a:gd name="T72" fmla="*/ 2461 w 2468"/>
                <a:gd name="T73" fmla="*/ 1473 h 2620"/>
                <a:gd name="T74" fmla="*/ 2443 w 2468"/>
                <a:gd name="T75" fmla="*/ 1630 h 2620"/>
                <a:gd name="T76" fmla="*/ 2419 w 2468"/>
                <a:gd name="T77" fmla="*/ 1735 h 2620"/>
                <a:gd name="T78" fmla="*/ 2362 w 2468"/>
                <a:gd name="T79" fmla="*/ 1894 h 2620"/>
                <a:gd name="T80" fmla="*/ 2284 w 2468"/>
                <a:gd name="T81" fmla="*/ 2043 h 2620"/>
                <a:gd name="T82" fmla="*/ 2229 w 2468"/>
                <a:gd name="T83" fmla="*/ 2120 h 2620"/>
                <a:gd name="T84" fmla="*/ 2153 w 2468"/>
                <a:gd name="T85" fmla="*/ 2212 h 2620"/>
                <a:gd name="T86" fmla="*/ 2068 w 2468"/>
                <a:gd name="T87" fmla="*/ 2294 h 2620"/>
                <a:gd name="T88" fmla="*/ 1973 w 2468"/>
                <a:gd name="T89" fmla="*/ 2368 h 2620"/>
                <a:gd name="T90" fmla="*/ 1872 w 2468"/>
                <a:gd name="T91" fmla="*/ 2433 h 2620"/>
                <a:gd name="T92" fmla="*/ 1763 w 2468"/>
                <a:gd name="T93" fmla="*/ 2487 h 2620"/>
                <a:gd name="T94" fmla="*/ 1743 w 2468"/>
                <a:gd name="T95" fmla="*/ 2494 h 2620"/>
                <a:gd name="T96" fmla="*/ 1578 w 2468"/>
                <a:gd name="T97" fmla="*/ 2565 h 2620"/>
                <a:gd name="T98" fmla="*/ 1405 w 2468"/>
                <a:gd name="T99" fmla="*/ 2609 h 2620"/>
                <a:gd name="T100" fmla="*/ 1228 w 2468"/>
                <a:gd name="T101" fmla="*/ 2620 h 2620"/>
                <a:gd name="T102" fmla="*/ 1050 w 2468"/>
                <a:gd name="T103" fmla="*/ 2604 h 2620"/>
                <a:gd name="T104" fmla="*/ 876 w 2468"/>
                <a:gd name="T105" fmla="*/ 2557 h 2620"/>
                <a:gd name="T106" fmla="*/ 652 w 2468"/>
                <a:gd name="T107" fmla="*/ 2463 h 2620"/>
                <a:gd name="T108" fmla="*/ 600 w 2468"/>
                <a:gd name="T109" fmla="*/ 2438 h 2620"/>
                <a:gd name="T110" fmla="*/ 502 w 2468"/>
                <a:gd name="T111" fmla="*/ 2381 h 2620"/>
                <a:gd name="T112" fmla="*/ 371 w 2468"/>
                <a:gd name="T113" fmla="*/ 2274 h 2620"/>
                <a:gd name="T114" fmla="*/ 264 w 2468"/>
                <a:gd name="T115" fmla="*/ 2145 h 2620"/>
                <a:gd name="T116" fmla="*/ 181 w 2468"/>
                <a:gd name="T117" fmla="*/ 2000 h 2620"/>
                <a:gd name="T118" fmla="*/ 135 w 2468"/>
                <a:gd name="T119" fmla="*/ 1866 h 2620"/>
                <a:gd name="T120" fmla="*/ 116 w 2468"/>
                <a:gd name="T121" fmla="*/ 178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8" h="2620">
                  <a:moveTo>
                    <a:pt x="99" y="1689"/>
                  </a:moveTo>
                  <a:lnTo>
                    <a:pt x="0" y="1103"/>
                  </a:lnTo>
                  <a:lnTo>
                    <a:pt x="0" y="1103"/>
                  </a:lnTo>
                  <a:lnTo>
                    <a:pt x="31" y="1173"/>
                  </a:lnTo>
                  <a:lnTo>
                    <a:pt x="59" y="1237"/>
                  </a:lnTo>
                  <a:lnTo>
                    <a:pt x="86" y="1300"/>
                  </a:lnTo>
                  <a:lnTo>
                    <a:pt x="86" y="813"/>
                  </a:lnTo>
                  <a:lnTo>
                    <a:pt x="86" y="813"/>
                  </a:lnTo>
                  <a:lnTo>
                    <a:pt x="102" y="803"/>
                  </a:lnTo>
                  <a:lnTo>
                    <a:pt x="122" y="788"/>
                  </a:lnTo>
                  <a:lnTo>
                    <a:pt x="148" y="767"/>
                  </a:lnTo>
                  <a:lnTo>
                    <a:pt x="181" y="738"/>
                  </a:lnTo>
                  <a:lnTo>
                    <a:pt x="221" y="698"/>
                  </a:lnTo>
                  <a:lnTo>
                    <a:pt x="267" y="649"/>
                  </a:lnTo>
                  <a:lnTo>
                    <a:pt x="291" y="619"/>
                  </a:lnTo>
                  <a:lnTo>
                    <a:pt x="318" y="588"/>
                  </a:lnTo>
                  <a:lnTo>
                    <a:pt x="318" y="588"/>
                  </a:lnTo>
                  <a:lnTo>
                    <a:pt x="331" y="570"/>
                  </a:lnTo>
                  <a:lnTo>
                    <a:pt x="343" y="551"/>
                  </a:lnTo>
                  <a:lnTo>
                    <a:pt x="353" y="531"/>
                  </a:lnTo>
                  <a:lnTo>
                    <a:pt x="364" y="510"/>
                  </a:lnTo>
                  <a:lnTo>
                    <a:pt x="374" y="490"/>
                  </a:lnTo>
                  <a:lnTo>
                    <a:pt x="383" y="467"/>
                  </a:lnTo>
                  <a:lnTo>
                    <a:pt x="399" y="420"/>
                  </a:lnTo>
                  <a:lnTo>
                    <a:pt x="413" y="372"/>
                  </a:lnTo>
                  <a:lnTo>
                    <a:pt x="423" y="323"/>
                  </a:lnTo>
                  <a:lnTo>
                    <a:pt x="432" y="274"/>
                  </a:lnTo>
                  <a:lnTo>
                    <a:pt x="439" y="227"/>
                  </a:lnTo>
                  <a:lnTo>
                    <a:pt x="445" y="181"/>
                  </a:lnTo>
                  <a:lnTo>
                    <a:pt x="448" y="138"/>
                  </a:lnTo>
                  <a:lnTo>
                    <a:pt x="453" y="66"/>
                  </a:lnTo>
                  <a:lnTo>
                    <a:pt x="454" y="17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69" y="19"/>
                  </a:lnTo>
                  <a:lnTo>
                    <a:pt x="511" y="71"/>
                  </a:lnTo>
                  <a:lnTo>
                    <a:pt x="543" y="108"/>
                  </a:lnTo>
                  <a:lnTo>
                    <a:pt x="582" y="153"/>
                  </a:lnTo>
                  <a:lnTo>
                    <a:pt x="628" y="202"/>
                  </a:lnTo>
                  <a:lnTo>
                    <a:pt x="680" y="255"/>
                  </a:lnTo>
                  <a:lnTo>
                    <a:pt x="680" y="255"/>
                  </a:lnTo>
                  <a:lnTo>
                    <a:pt x="708" y="282"/>
                  </a:lnTo>
                  <a:lnTo>
                    <a:pt x="736" y="307"/>
                  </a:lnTo>
                  <a:lnTo>
                    <a:pt x="765" y="331"/>
                  </a:lnTo>
                  <a:lnTo>
                    <a:pt x="794" y="353"/>
                  </a:lnTo>
                  <a:lnTo>
                    <a:pt x="824" y="374"/>
                  </a:lnTo>
                  <a:lnTo>
                    <a:pt x="855" y="393"/>
                  </a:lnTo>
                  <a:lnTo>
                    <a:pt x="886" y="412"/>
                  </a:lnTo>
                  <a:lnTo>
                    <a:pt x="921" y="430"/>
                  </a:lnTo>
                  <a:lnTo>
                    <a:pt x="955" y="447"/>
                  </a:lnTo>
                  <a:lnTo>
                    <a:pt x="990" y="463"/>
                  </a:lnTo>
                  <a:lnTo>
                    <a:pt x="1027" y="479"/>
                  </a:lnTo>
                  <a:lnTo>
                    <a:pt x="1068" y="494"/>
                  </a:lnTo>
                  <a:lnTo>
                    <a:pt x="1109" y="509"/>
                  </a:lnTo>
                  <a:lnTo>
                    <a:pt x="1152" y="522"/>
                  </a:lnTo>
                  <a:lnTo>
                    <a:pt x="1246" y="552"/>
                  </a:lnTo>
                  <a:lnTo>
                    <a:pt x="1246" y="552"/>
                  </a:lnTo>
                  <a:lnTo>
                    <a:pt x="1269" y="558"/>
                  </a:lnTo>
                  <a:lnTo>
                    <a:pt x="1293" y="564"/>
                  </a:lnTo>
                  <a:lnTo>
                    <a:pt x="1317" y="568"/>
                  </a:lnTo>
                  <a:lnTo>
                    <a:pt x="1339" y="571"/>
                  </a:lnTo>
                  <a:lnTo>
                    <a:pt x="1360" y="573"/>
                  </a:lnTo>
                  <a:lnTo>
                    <a:pt x="1381" y="574"/>
                  </a:lnTo>
                  <a:lnTo>
                    <a:pt x="1419" y="574"/>
                  </a:lnTo>
                  <a:lnTo>
                    <a:pt x="1455" y="570"/>
                  </a:lnTo>
                  <a:lnTo>
                    <a:pt x="1488" y="564"/>
                  </a:lnTo>
                  <a:lnTo>
                    <a:pt x="1517" y="555"/>
                  </a:lnTo>
                  <a:lnTo>
                    <a:pt x="1544" y="546"/>
                  </a:lnTo>
                  <a:lnTo>
                    <a:pt x="1568" y="536"/>
                  </a:lnTo>
                  <a:lnTo>
                    <a:pt x="1589" y="524"/>
                  </a:lnTo>
                  <a:lnTo>
                    <a:pt x="1607" y="513"/>
                  </a:lnTo>
                  <a:lnTo>
                    <a:pt x="1621" y="503"/>
                  </a:lnTo>
                  <a:lnTo>
                    <a:pt x="1641" y="488"/>
                  </a:lnTo>
                  <a:lnTo>
                    <a:pt x="1647" y="482"/>
                  </a:lnTo>
                  <a:lnTo>
                    <a:pt x="1647" y="482"/>
                  </a:lnTo>
                  <a:lnTo>
                    <a:pt x="1700" y="507"/>
                  </a:lnTo>
                  <a:lnTo>
                    <a:pt x="1751" y="530"/>
                  </a:lnTo>
                  <a:lnTo>
                    <a:pt x="1800" y="549"/>
                  </a:lnTo>
                  <a:lnTo>
                    <a:pt x="1844" y="564"/>
                  </a:lnTo>
                  <a:lnTo>
                    <a:pt x="1844" y="564"/>
                  </a:lnTo>
                  <a:lnTo>
                    <a:pt x="1883" y="573"/>
                  </a:lnTo>
                  <a:lnTo>
                    <a:pt x="1921" y="580"/>
                  </a:lnTo>
                  <a:lnTo>
                    <a:pt x="1962" y="585"/>
                  </a:lnTo>
                  <a:lnTo>
                    <a:pt x="2000" y="586"/>
                  </a:lnTo>
                  <a:lnTo>
                    <a:pt x="2039" y="588"/>
                  </a:lnTo>
                  <a:lnTo>
                    <a:pt x="2076" y="586"/>
                  </a:lnTo>
                  <a:lnTo>
                    <a:pt x="2112" y="583"/>
                  </a:lnTo>
                  <a:lnTo>
                    <a:pt x="2146" y="580"/>
                  </a:lnTo>
                  <a:lnTo>
                    <a:pt x="2207" y="571"/>
                  </a:lnTo>
                  <a:lnTo>
                    <a:pt x="2254" y="562"/>
                  </a:lnTo>
                  <a:lnTo>
                    <a:pt x="2284" y="555"/>
                  </a:lnTo>
                  <a:lnTo>
                    <a:pt x="2296" y="552"/>
                  </a:lnTo>
                  <a:lnTo>
                    <a:pt x="2296" y="552"/>
                  </a:lnTo>
                  <a:lnTo>
                    <a:pt x="2305" y="570"/>
                  </a:lnTo>
                  <a:lnTo>
                    <a:pt x="2328" y="619"/>
                  </a:lnTo>
                  <a:lnTo>
                    <a:pt x="2343" y="654"/>
                  </a:lnTo>
                  <a:lnTo>
                    <a:pt x="2361" y="695"/>
                  </a:lnTo>
                  <a:lnTo>
                    <a:pt x="2379" y="739"/>
                  </a:lnTo>
                  <a:lnTo>
                    <a:pt x="2397" y="790"/>
                  </a:lnTo>
                  <a:lnTo>
                    <a:pt x="2397" y="790"/>
                  </a:lnTo>
                  <a:lnTo>
                    <a:pt x="2406" y="818"/>
                  </a:lnTo>
                  <a:lnTo>
                    <a:pt x="2413" y="849"/>
                  </a:lnTo>
                  <a:lnTo>
                    <a:pt x="2420" y="885"/>
                  </a:lnTo>
                  <a:lnTo>
                    <a:pt x="2428" y="922"/>
                  </a:lnTo>
                  <a:lnTo>
                    <a:pt x="2440" y="1002"/>
                  </a:lnTo>
                  <a:lnTo>
                    <a:pt x="2450" y="1081"/>
                  </a:lnTo>
                  <a:lnTo>
                    <a:pt x="2458" y="1153"/>
                  </a:lnTo>
                  <a:lnTo>
                    <a:pt x="2463" y="1214"/>
                  </a:lnTo>
                  <a:lnTo>
                    <a:pt x="2468" y="1271"/>
                  </a:lnTo>
                  <a:lnTo>
                    <a:pt x="2461" y="1473"/>
                  </a:lnTo>
                  <a:lnTo>
                    <a:pt x="2461" y="1473"/>
                  </a:lnTo>
                  <a:lnTo>
                    <a:pt x="2458" y="1525"/>
                  </a:lnTo>
                  <a:lnTo>
                    <a:pt x="2452" y="1578"/>
                  </a:lnTo>
                  <a:lnTo>
                    <a:pt x="2443" y="1630"/>
                  </a:lnTo>
                  <a:lnTo>
                    <a:pt x="2432" y="1681"/>
                  </a:lnTo>
                  <a:lnTo>
                    <a:pt x="2432" y="1681"/>
                  </a:lnTo>
                  <a:lnTo>
                    <a:pt x="2419" y="1735"/>
                  </a:lnTo>
                  <a:lnTo>
                    <a:pt x="2403" y="1790"/>
                  </a:lnTo>
                  <a:lnTo>
                    <a:pt x="2383" y="1842"/>
                  </a:lnTo>
                  <a:lnTo>
                    <a:pt x="2362" y="1894"/>
                  </a:lnTo>
                  <a:lnTo>
                    <a:pt x="2339" y="1945"/>
                  </a:lnTo>
                  <a:lnTo>
                    <a:pt x="2312" y="1994"/>
                  </a:lnTo>
                  <a:lnTo>
                    <a:pt x="2284" y="2043"/>
                  </a:lnTo>
                  <a:lnTo>
                    <a:pt x="2253" y="2089"/>
                  </a:lnTo>
                  <a:lnTo>
                    <a:pt x="2253" y="2089"/>
                  </a:lnTo>
                  <a:lnTo>
                    <a:pt x="2229" y="2120"/>
                  </a:lnTo>
                  <a:lnTo>
                    <a:pt x="2205" y="2151"/>
                  </a:lnTo>
                  <a:lnTo>
                    <a:pt x="2180" y="2182"/>
                  </a:lnTo>
                  <a:lnTo>
                    <a:pt x="2153" y="2212"/>
                  </a:lnTo>
                  <a:lnTo>
                    <a:pt x="2126" y="2240"/>
                  </a:lnTo>
                  <a:lnTo>
                    <a:pt x="2097" y="2267"/>
                  </a:lnTo>
                  <a:lnTo>
                    <a:pt x="2068" y="2294"/>
                  </a:lnTo>
                  <a:lnTo>
                    <a:pt x="2037" y="2320"/>
                  </a:lnTo>
                  <a:lnTo>
                    <a:pt x="2006" y="2344"/>
                  </a:lnTo>
                  <a:lnTo>
                    <a:pt x="1973" y="2368"/>
                  </a:lnTo>
                  <a:lnTo>
                    <a:pt x="1941" y="2390"/>
                  </a:lnTo>
                  <a:lnTo>
                    <a:pt x="1907" y="2413"/>
                  </a:lnTo>
                  <a:lnTo>
                    <a:pt x="1872" y="2433"/>
                  </a:lnTo>
                  <a:lnTo>
                    <a:pt x="1835" y="2451"/>
                  </a:lnTo>
                  <a:lnTo>
                    <a:pt x="1800" y="2469"/>
                  </a:lnTo>
                  <a:lnTo>
                    <a:pt x="1763" y="2487"/>
                  </a:lnTo>
                  <a:lnTo>
                    <a:pt x="1763" y="2487"/>
                  </a:lnTo>
                  <a:lnTo>
                    <a:pt x="1743" y="2494"/>
                  </a:lnTo>
                  <a:lnTo>
                    <a:pt x="1743" y="2494"/>
                  </a:lnTo>
                  <a:lnTo>
                    <a:pt x="1690" y="2521"/>
                  </a:lnTo>
                  <a:lnTo>
                    <a:pt x="1635" y="2545"/>
                  </a:lnTo>
                  <a:lnTo>
                    <a:pt x="1578" y="2565"/>
                  </a:lnTo>
                  <a:lnTo>
                    <a:pt x="1520" y="2583"/>
                  </a:lnTo>
                  <a:lnTo>
                    <a:pt x="1463" y="2597"/>
                  </a:lnTo>
                  <a:lnTo>
                    <a:pt x="1405" y="2609"/>
                  </a:lnTo>
                  <a:lnTo>
                    <a:pt x="1345" y="2616"/>
                  </a:lnTo>
                  <a:lnTo>
                    <a:pt x="1286" y="2620"/>
                  </a:lnTo>
                  <a:lnTo>
                    <a:pt x="1228" y="2620"/>
                  </a:lnTo>
                  <a:lnTo>
                    <a:pt x="1169" y="2619"/>
                  </a:lnTo>
                  <a:lnTo>
                    <a:pt x="1109" y="2613"/>
                  </a:lnTo>
                  <a:lnTo>
                    <a:pt x="1050" y="2604"/>
                  </a:lnTo>
                  <a:lnTo>
                    <a:pt x="992" y="2592"/>
                  </a:lnTo>
                  <a:lnTo>
                    <a:pt x="934" y="2576"/>
                  </a:lnTo>
                  <a:lnTo>
                    <a:pt x="876" y="2557"/>
                  </a:lnTo>
                  <a:lnTo>
                    <a:pt x="820" y="2534"/>
                  </a:lnTo>
                  <a:lnTo>
                    <a:pt x="741" y="2502"/>
                  </a:lnTo>
                  <a:lnTo>
                    <a:pt x="652" y="2463"/>
                  </a:lnTo>
                  <a:lnTo>
                    <a:pt x="652" y="2463"/>
                  </a:lnTo>
                  <a:lnTo>
                    <a:pt x="625" y="2451"/>
                  </a:lnTo>
                  <a:lnTo>
                    <a:pt x="600" y="2438"/>
                  </a:lnTo>
                  <a:lnTo>
                    <a:pt x="574" y="2424"/>
                  </a:lnTo>
                  <a:lnTo>
                    <a:pt x="549" y="2411"/>
                  </a:lnTo>
                  <a:lnTo>
                    <a:pt x="502" y="2381"/>
                  </a:lnTo>
                  <a:lnTo>
                    <a:pt x="456" y="2347"/>
                  </a:lnTo>
                  <a:lnTo>
                    <a:pt x="413" y="2312"/>
                  </a:lnTo>
                  <a:lnTo>
                    <a:pt x="371" y="2274"/>
                  </a:lnTo>
                  <a:lnTo>
                    <a:pt x="332" y="2233"/>
                  </a:lnTo>
                  <a:lnTo>
                    <a:pt x="297" y="2191"/>
                  </a:lnTo>
                  <a:lnTo>
                    <a:pt x="264" y="2145"/>
                  </a:lnTo>
                  <a:lnTo>
                    <a:pt x="233" y="2099"/>
                  </a:lnTo>
                  <a:lnTo>
                    <a:pt x="206" y="2050"/>
                  </a:lnTo>
                  <a:lnTo>
                    <a:pt x="181" y="2000"/>
                  </a:lnTo>
                  <a:lnTo>
                    <a:pt x="160" y="1948"/>
                  </a:lnTo>
                  <a:lnTo>
                    <a:pt x="142" y="1894"/>
                  </a:lnTo>
                  <a:lnTo>
                    <a:pt x="135" y="1866"/>
                  </a:lnTo>
                  <a:lnTo>
                    <a:pt x="127" y="1839"/>
                  </a:lnTo>
                  <a:lnTo>
                    <a:pt x="122" y="1811"/>
                  </a:lnTo>
                  <a:lnTo>
                    <a:pt x="116" y="1783"/>
                  </a:lnTo>
                  <a:lnTo>
                    <a:pt x="99" y="16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D7C62EA7-DB1C-1E06-6080-78146AE5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" y="1120"/>
              <a:ext cx="420" cy="226"/>
            </a:xfrm>
            <a:custGeom>
              <a:avLst/>
              <a:gdLst>
                <a:gd name="T0" fmla="*/ 1129 w 1258"/>
                <a:gd name="T1" fmla="*/ 119 h 680"/>
                <a:gd name="T2" fmla="*/ 1240 w 1258"/>
                <a:gd name="T3" fmla="*/ 202 h 680"/>
                <a:gd name="T4" fmla="*/ 1227 w 1258"/>
                <a:gd name="T5" fmla="*/ 237 h 680"/>
                <a:gd name="T6" fmla="*/ 1197 w 1258"/>
                <a:gd name="T7" fmla="*/ 306 h 680"/>
                <a:gd name="T8" fmla="*/ 1161 w 1258"/>
                <a:gd name="T9" fmla="*/ 371 h 680"/>
                <a:gd name="T10" fmla="*/ 1117 w 1258"/>
                <a:gd name="T11" fmla="*/ 432 h 680"/>
                <a:gd name="T12" fmla="*/ 1093 w 1258"/>
                <a:gd name="T13" fmla="*/ 460 h 680"/>
                <a:gd name="T14" fmla="*/ 1041 w 1258"/>
                <a:gd name="T15" fmla="*/ 512 h 680"/>
                <a:gd name="T16" fmla="*/ 983 w 1258"/>
                <a:gd name="T17" fmla="*/ 560 h 680"/>
                <a:gd name="T18" fmla="*/ 921 w 1258"/>
                <a:gd name="T19" fmla="*/ 600 h 680"/>
                <a:gd name="T20" fmla="*/ 852 w 1258"/>
                <a:gd name="T21" fmla="*/ 634 h 680"/>
                <a:gd name="T22" fmla="*/ 829 w 1258"/>
                <a:gd name="T23" fmla="*/ 644 h 680"/>
                <a:gd name="T24" fmla="*/ 781 w 1258"/>
                <a:gd name="T25" fmla="*/ 659 h 680"/>
                <a:gd name="T26" fmla="*/ 731 w 1258"/>
                <a:gd name="T27" fmla="*/ 671 h 680"/>
                <a:gd name="T28" fmla="*/ 682 w 1258"/>
                <a:gd name="T29" fmla="*/ 678 h 680"/>
                <a:gd name="T30" fmla="*/ 631 w 1258"/>
                <a:gd name="T31" fmla="*/ 680 h 680"/>
                <a:gd name="T32" fmla="*/ 581 w 1258"/>
                <a:gd name="T33" fmla="*/ 678 h 680"/>
                <a:gd name="T34" fmla="*/ 530 w 1258"/>
                <a:gd name="T35" fmla="*/ 671 h 680"/>
                <a:gd name="T36" fmla="*/ 480 w 1258"/>
                <a:gd name="T37" fmla="*/ 659 h 680"/>
                <a:gd name="T38" fmla="*/ 330 w 1258"/>
                <a:gd name="T39" fmla="*/ 610 h 680"/>
                <a:gd name="T40" fmla="*/ 306 w 1258"/>
                <a:gd name="T41" fmla="*/ 601 h 680"/>
                <a:gd name="T42" fmla="*/ 260 w 1258"/>
                <a:gd name="T43" fmla="*/ 580 h 680"/>
                <a:gd name="T44" fmla="*/ 218 w 1258"/>
                <a:gd name="T45" fmla="*/ 554 h 680"/>
                <a:gd name="T46" fmla="*/ 178 w 1258"/>
                <a:gd name="T47" fmla="*/ 522 h 680"/>
                <a:gd name="T48" fmla="*/ 144 w 1258"/>
                <a:gd name="T49" fmla="*/ 487 h 680"/>
                <a:gd name="T50" fmla="*/ 113 w 1258"/>
                <a:gd name="T51" fmla="*/ 447 h 680"/>
                <a:gd name="T52" fmla="*/ 88 w 1258"/>
                <a:gd name="T53" fmla="*/ 404 h 680"/>
                <a:gd name="T54" fmla="*/ 67 w 1258"/>
                <a:gd name="T55" fmla="*/ 358 h 680"/>
                <a:gd name="T56" fmla="*/ 0 w 1258"/>
                <a:gd name="T57" fmla="*/ 151 h 680"/>
                <a:gd name="T58" fmla="*/ 79 w 1258"/>
                <a:gd name="T59" fmla="*/ 138 h 680"/>
                <a:gd name="T60" fmla="*/ 107 w 1258"/>
                <a:gd name="T61" fmla="*/ 15 h 680"/>
                <a:gd name="T62" fmla="*/ 186 w 1258"/>
                <a:gd name="T63" fmla="*/ 47 h 680"/>
                <a:gd name="T64" fmla="*/ 300 w 1258"/>
                <a:gd name="T65" fmla="*/ 89 h 680"/>
                <a:gd name="T66" fmla="*/ 416 w 1258"/>
                <a:gd name="T67" fmla="*/ 117 h 680"/>
                <a:gd name="T68" fmla="*/ 535 w 1258"/>
                <a:gd name="T69" fmla="*/ 132 h 680"/>
                <a:gd name="T70" fmla="*/ 652 w 1258"/>
                <a:gd name="T71" fmla="*/ 133 h 680"/>
                <a:gd name="T72" fmla="*/ 771 w 1258"/>
                <a:gd name="T73" fmla="*/ 122 h 680"/>
                <a:gd name="T74" fmla="*/ 886 w 1258"/>
                <a:gd name="T75" fmla="*/ 96 h 680"/>
                <a:gd name="T76" fmla="*/ 1001 w 1258"/>
                <a:gd name="T77" fmla="*/ 58 h 680"/>
                <a:gd name="T78" fmla="*/ 1109 w 1258"/>
                <a:gd name="T79" fmla="*/ 7 h 680"/>
                <a:gd name="T80" fmla="*/ 1129 w 1258"/>
                <a:gd name="T8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8" h="680">
                  <a:moveTo>
                    <a:pt x="1129" y="119"/>
                  </a:moveTo>
                  <a:lnTo>
                    <a:pt x="1129" y="119"/>
                  </a:lnTo>
                  <a:lnTo>
                    <a:pt x="1258" y="144"/>
                  </a:lnTo>
                  <a:lnTo>
                    <a:pt x="1240" y="202"/>
                  </a:lnTo>
                  <a:lnTo>
                    <a:pt x="1240" y="202"/>
                  </a:lnTo>
                  <a:lnTo>
                    <a:pt x="1227" y="237"/>
                  </a:lnTo>
                  <a:lnTo>
                    <a:pt x="1213" y="272"/>
                  </a:lnTo>
                  <a:lnTo>
                    <a:pt x="1197" y="306"/>
                  </a:lnTo>
                  <a:lnTo>
                    <a:pt x="1179" y="338"/>
                  </a:lnTo>
                  <a:lnTo>
                    <a:pt x="1161" y="371"/>
                  </a:lnTo>
                  <a:lnTo>
                    <a:pt x="1139" y="402"/>
                  </a:lnTo>
                  <a:lnTo>
                    <a:pt x="1117" y="432"/>
                  </a:lnTo>
                  <a:lnTo>
                    <a:pt x="1093" y="460"/>
                  </a:lnTo>
                  <a:lnTo>
                    <a:pt x="1093" y="460"/>
                  </a:lnTo>
                  <a:lnTo>
                    <a:pt x="1068" y="487"/>
                  </a:lnTo>
                  <a:lnTo>
                    <a:pt x="1041" y="512"/>
                  </a:lnTo>
                  <a:lnTo>
                    <a:pt x="1013" y="536"/>
                  </a:lnTo>
                  <a:lnTo>
                    <a:pt x="983" y="560"/>
                  </a:lnTo>
                  <a:lnTo>
                    <a:pt x="952" y="580"/>
                  </a:lnTo>
                  <a:lnTo>
                    <a:pt x="921" y="600"/>
                  </a:lnTo>
                  <a:lnTo>
                    <a:pt x="886" y="617"/>
                  </a:lnTo>
                  <a:lnTo>
                    <a:pt x="852" y="634"/>
                  </a:lnTo>
                  <a:lnTo>
                    <a:pt x="852" y="634"/>
                  </a:lnTo>
                  <a:lnTo>
                    <a:pt x="829" y="644"/>
                  </a:lnTo>
                  <a:lnTo>
                    <a:pt x="805" y="652"/>
                  </a:lnTo>
                  <a:lnTo>
                    <a:pt x="781" y="659"/>
                  </a:lnTo>
                  <a:lnTo>
                    <a:pt x="756" y="666"/>
                  </a:lnTo>
                  <a:lnTo>
                    <a:pt x="731" y="671"/>
                  </a:lnTo>
                  <a:lnTo>
                    <a:pt x="707" y="675"/>
                  </a:lnTo>
                  <a:lnTo>
                    <a:pt x="682" y="678"/>
                  </a:lnTo>
                  <a:lnTo>
                    <a:pt x="656" y="680"/>
                  </a:lnTo>
                  <a:lnTo>
                    <a:pt x="631" y="680"/>
                  </a:lnTo>
                  <a:lnTo>
                    <a:pt x="606" y="680"/>
                  </a:lnTo>
                  <a:lnTo>
                    <a:pt x="581" y="678"/>
                  </a:lnTo>
                  <a:lnTo>
                    <a:pt x="555" y="675"/>
                  </a:lnTo>
                  <a:lnTo>
                    <a:pt x="530" y="671"/>
                  </a:lnTo>
                  <a:lnTo>
                    <a:pt x="505" y="666"/>
                  </a:lnTo>
                  <a:lnTo>
                    <a:pt x="480" y="659"/>
                  </a:lnTo>
                  <a:lnTo>
                    <a:pt x="456" y="652"/>
                  </a:lnTo>
                  <a:lnTo>
                    <a:pt x="330" y="610"/>
                  </a:lnTo>
                  <a:lnTo>
                    <a:pt x="330" y="610"/>
                  </a:lnTo>
                  <a:lnTo>
                    <a:pt x="306" y="601"/>
                  </a:lnTo>
                  <a:lnTo>
                    <a:pt x="282" y="591"/>
                  </a:lnTo>
                  <a:lnTo>
                    <a:pt x="260" y="580"/>
                  </a:lnTo>
                  <a:lnTo>
                    <a:pt x="239" y="567"/>
                  </a:lnTo>
                  <a:lnTo>
                    <a:pt x="218" y="554"/>
                  </a:lnTo>
                  <a:lnTo>
                    <a:pt x="197" y="539"/>
                  </a:lnTo>
                  <a:lnTo>
                    <a:pt x="178" y="522"/>
                  </a:lnTo>
                  <a:lnTo>
                    <a:pt x="160" y="505"/>
                  </a:lnTo>
                  <a:lnTo>
                    <a:pt x="144" y="487"/>
                  </a:lnTo>
                  <a:lnTo>
                    <a:pt x="128" y="468"/>
                  </a:lnTo>
                  <a:lnTo>
                    <a:pt x="113" y="447"/>
                  </a:lnTo>
                  <a:lnTo>
                    <a:pt x="99" y="426"/>
                  </a:lnTo>
                  <a:lnTo>
                    <a:pt x="88" y="404"/>
                  </a:lnTo>
                  <a:lnTo>
                    <a:pt x="76" y="381"/>
                  </a:lnTo>
                  <a:lnTo>
                    <a:pt x="67" y="358"/>
                  </a:lnTo>
                  <a:lnTo>
                    <a:pt x="58" y="3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79" y="138"/>
                  </a:lnTo>
                  <a:lnTo>
                    <a:pt x="107" y="133"/>
                  </a:lnTo>
                  <a:lnTo>
                    <a:pt x="107" y="15"/>
                  </a:lnTo>
                  <a:lnTo>
                    <a:pt x="186" y="47"/>
                  </a:lnTo>
                  <a:lnTo>
                    <a:pt x="186" y="47"/>
                  </a:lnTo>
                  <a:lnTo>
                    <a:pt x="242" y="70"/>
                  </a:lnTo>
                  <a:lnTo>
                    <a:pt x="300" y="89"/>
                  </a:lnTo>
                  <a:lnTo>
                    <a:pt x="358" y="105"/>
                  </a:lnTo>
                  <a:lnTo>
                    <a:pt x="416" y="117"/>
                  </a:lnTo>
                  <a:lnTo>
                    <a:pt x="475" y="126"/>
                  </a:lnTo>
                  <a:lnTo>
                    <a:pt x="535" y="132"/>
                  </a:lnTo>
                  <a:lnTo>
                    <a:pt x="594" y="133"/>
                  </a:lnTo>
                  <a:lnTo>
                    <a:pt x="652" y="133"/>
                  </a:lnTo>
                  <a:lnTo>
                    <a:pt x="711" y="129"/>
                  </a:lnTo>
                  <a:lnTo>
                    <a:pt x="771" y="122"/>
                  </a:lnTo>
                  <a:lnTo>
                    <a:pt x="829" y="110"/>
                  </a:lnTo>
                  <a:lnTo>
                    <a:pt x="886" y="96"/>
                  </a:lnTo>
                  <a:lnTo>
                    <a:pt x="944" y="78"/>
                  </a:lnTo>
                  <a:lnTo>
                    <a:pt x="1001" y="58"/>
                  </a:lnTo>
                  <a:lnTo>
                    <a:pt x="1056" y="34"/>
                  </a:lnTo>
                  <a:lnTo>
                    <a:pt x="1109" y="7"/>
                  </a:lnTo>
                  <a:lnTo>
                    <a:pt x="1109" y="7"/>
                  </a:lnTo>
                  <a:lnTo>
                    <a:pt x="1129" y="0"/>
                  </a:lnTo>
                  <a:lnTo>
                    <a:pt x="1129" y="11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EFF15BAC-3018-607F-F8EB-D5F66C0F1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B511E5C7-D1C4-5AF0-A6A9-24964E5D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763"/>
              <a:ext cx="506" cy="551"/>
            </a:xfrm>
            <a:custGeom>
              <a:avLst/>
              <a:gdLst>
                <a:gd name="T0" fmla="*/ 1320 w 1518"/>
                <a:gd name="T1" fmla="*/ 288 h 1651"/>
                <a:gd name="T2" fmla="*/ 1412 w 1518"/>
                <a:gd name="T3" fmla="*/ 305 h 1651"/>
                <a:gd name="T4" fmla="*/ 1464 w 1518"/>
                <a:gd name="T5" fmla="*/ 308 h 1651"/>
                <a:gd name="T6" fmla="*/ 1495 w 1518"/>
                <a:gd name="T7" fmla="*/ 308 h 1651"/>
                <a:gd name="T8" fmla="*/ 1518 w 1518"/>
                <a:gd name="T9" fmla="*/ 920 h 1651"/>
                <a:gd name="T10" fmla="*/ 1513 w 1518"/>
                <a:gd name="T11" fmla="*/ 953 h 1651"/>
                <a:gd name="T12" fmla="*/ 1458 w 1518"/>
                <a:gd name="T13" fmla="*/ 1143 h 1651"/>
                <a:gd name="T14" fmla="*/ 1387 w 1518"/>
                <a:gd name="T15" fmla="*/ 1346 h 1651"/>
                <a:gd name="T16" fmla="*/ 1360 w 1518"/>
                <a:gd name="T17" fmla="*/ 1406 h 1651"/>
                <a:gd name="T18" fmla="*/ 1313 w 1518"/>
                <a:gd name="T19" fmla="*/ 1458 h 1651"/>
                <a:gd name="T20" fmla="*/ 1238 w 1518"/>
                <a:gd name="T21" fmla="*/ 1510 h 1651"/>
                <a:gd name="T22" fmla="*/ 1142 w 1518"/>
                <a:gd name="T23" fmla="*/ 1560 h 1651"/>
                <a:gd name="T24" fmla="*/ 1023 w 1518"/>
                <a:gd name="T25" fmla="*/ 1603 h 1651"/>
                <a:gd name="T26" fmla="*/ 888 w 1518"/>
                <a:gd name="T27" fmla="*/ 1639 h 1651"/>
                <a:gd name="T28" fmla="*/ 837 w 1518"/>
                <a:gd name="T29" fmla="*/ 1646 h 1651"/>
                <a:gd name="T30" fmla="*/ 728 w 1518"/>
                <a:gd name="T31" fmla="*/ 1651 h 1651"/>
                <a:gd name="T32" fmla="*/ 551 w 1518"/>
                <a:gd name="T33" fmla="*/ 1633 h 1651"/>
                <a:gd name="T34" fmla="*/ 376 w 1518"/>
                <a:gd name="T35" fmla="*/ 1599 h 1651"/>
                <a:gd name="T36" fmla="*/ 223 w 1518"/>
                <a:gd name="T37" fmla="*/ 1557 h 1651"/>
                <a:gd name="T38" fmla="*/ 114 w 1518"/>
                <a:gd name="T39" fmla="*/ 1522 h 1651"/>
                <a:gd name="T40" fmla="*/ 74 w 1518"/>
                <a:gd name="T41" fmla="*/ 1502 h 1651"/>
                <a:gd name="T42" fmla="*/ 34 w 1518"/>
                <a:gd name="T43" fmla="*/ 1459 h 1651"/>
                <a:gd name="T44" fmla="*/ 10 w 1518"/>
                <a:gd name="T45" fmla="*/ 1401 h 1651"/>
                <a:gd name="T46" fmla="*/ 0 w 1518"/>
                <a:gd name="T47" fmla="*/ 1331 h 1651"/>
                <a:gd name="T48" fmla="*/ 3 w 1518"/>
                <a:gd name="T49" fmla="*/ 1238 h 1651"/>
                <a:gd name="T50" fmla="*/ 12 w 1518"/>
                <a:gd name="T51" fmla="*/ 1180 h 1651"/>
                <a:gd name="T52" fmla="*/ 61 w 1518"/>
                <a:gd name="T53" fmla="*/ 1066 h 1651"/>
                <a:gd name="T54" fmla="*/ 174 w 1518"/>
                <a:gd name="T55" fmla="*/ 849 h 1651"/>
                <a:gd name="T56" fmla="*/ 431 w 1518"/>
                <a:gd name="T57" fmla="*/ 390 h 1651"/>
                <a:gd name="T58" fmla="*/ 512 w 1518"/>
                <a:gd name="T59" fmla="*/ 250 h 1651"/>
                <a:gd name="T60" fmla="*/ 579 w 1518"/>
                <a:gd name="T61" fmla="*/ 148 h 1651"/>
                <a:gd name="T62" fmla="*/ 634 w 1518"/>
                <a:gd name="T63" fmla="*/ 84 h 1651"/>
                <a:gd name="T64" fmla="*/ 699 w 1518"/>
                <a:gd name="T65" fmla="*/ 34 h 1651"/>
                <a:gd name="T66" fmla="*/ 734 w 1518"/>
                <a:gd name="T67" fmla="*/ 20 h 1651"/>
                <a:gd name="T68" fmla="*/ 796 w 1518"/>
                <a:gd name="T69" fmla="*/ 8 h 1651"/>
                <a:gd name="T70" fmla="*/ 916 w 1518"/>
                <a:gd name="T71" fmla="*/ 0 h 1651"/>
                <a:gd name="T72" fmla="*/ 1011 w 1518"/>
                <a:gd name="T73" fmla="*/ 5 h 1651"/>
                <a:gd name="T74" fmla="*/ 1102 w 1518"/>
                <a:gd name="T75" fmla="*/ 23 h 1651"/>
                <a:gd name="T76" fmla="*/ 1176 w 1518"/>
                <a:gd name="T77" fmla="*/ 60 h 1651"/>
                <a:gd name="T78" fmla="*/ 1197 w 1518"/>
                <a:gd name="T79" fmla="*/ 77 h 1651"/>
                <a:gd name="T80" fmla="*/ 1243 w 1518"/>
                <a:gd name="T81" fmla="*/ 130 h 1651"/>
                <a:gd name="T82" fmla="*/ 1270 w 1518"/>
                <a:gd name="T83" fmla="*/ 182 h 1651"/>
                <a:gd name="T84" fmla="*/ 1284 w 1518"/>
                <a:gd name="T85" fmla="*/ 240 h 1651"/>
                <a:gd name="T86" fmla="*/ 1286 w 1518"/>
                <a:gd name="T87" fmla="*/ 279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18" h="1651">
                  <a:moveTo>
                    <a:pt x="1293" y="282"/>
                  </a:moveTo>
                  <a:lnTo>
                    <a:pt x="1293" y="282"/>
                  </a:lnTo>
                  <a:lnTo>
                    <a:pt x="1320" y="288"/>
                  </a:lnTo>
                  <a:lnTo>
                    <a:pt x="1362" y="296"/>
                  </a:lnTo>
                  <a:lnTo>
                    <a:pt x="1387" y="301"/>
                  </a:lnTo>
                  <a:lnTo>
                    <a:pt x="1412" y="305"/>
                  </a:lnTo>
                  <a:lnTo>
                    <a:pt x="1437" y="307"/>
                  </a:lnTo>
                  <a:lnTo>
                    <a:pt x="1464" y="308"/>
                  </a:lnTo>
                  <a:lnTo>
                    <a:pt x="1464" y="308"/>
                  </a:lnTo>
                  <a:lnTo>
                    <a:pt x="1495" y="307"/>
                  </a:lnTo>
                  <a:lnTo>
                    <a:pt x="1495" y="308"/>
                  </a:lnTo>
                  <a:lnTo>
                    <a:pt x="1495" y="308"/>
                  </a:lnTo>
                  <a:lnTo>
                    <a:pt x="1506" y="592"/>
                  </a:lnTo>
                  <a:lnTo>
                    <a:pt x="1515" y="798"/>
                  </a:lnTo>
                  <a:lnTo>
                    <a:pt x="1518" y="920"/>
                  </a:lnTo>
                  <a:lnTo>
                    <a:pt x="1518" y="920"/>
                  </a:lnTo>
                  <a:lnTo>
                    <a:pt x="1516" y="934"/>
                  </a:lnTo>
                  <a:lnTo>
                    <a:pt x="1513" y="953"/>
                  </a:lnTo>
                  <a:lnTo>
                    <a:pt x="1500" y="1006"/>
                  </a:lnTo>
                  <a:lnTo>
                    <a:pt x="1482" y="1070"/>
                  </a:lnTo>
                  <a:lnTo>
                    <a:pt x="1458" y="1143"/>
                  </a:lnTo>
                  <a:lnTo>
                    <a:pt x="1434" y="1217"/>
                  </a:lnTo>
                  <a:lnTo>
                    <a:pt x="1409" y="1287"/>
                  </a:lnTo>
                  <a:lnTo>
                    <a:pt x="1387" y="1346"/>
                  </a:lnTo>
                  <a:lnTo>
                    <a:pt x="1369" y="1389"/>
                  </a:lnTo>
                  <a:lnTo>
                    <a:pt x="1369" y="1389"/>
                  </a:lnTo>
                  <a:lnTo>
                    <a:pt x="1360" y="1406"/>
                  </a:lnTo>
                  <a:lnTo>
                    <a:pt x="1347" y="1424"/>
                  </a:lnTo>
                  <a:lnTo>
                    <a:pt x="1330" y="1440"/>
                  </a:lnTo>
                  <a:lnTo>
                    <a:pt x="1313" y="1458"/>
                  </a:lnTo>
                  <a:lnTo>
                    <a:pt x="1290" y="1475"/>
                  </a:lnTo>
                  <a:lnTo>
                    <a:pt x="1265" y="1493"/>
                  </a:lnTo>
                  <a:lnTo>
                    <a:pt x="1238" y="1510"/>
                  </a:lnTo>
                  <a:lnTo>
                    <a:pt x="1209" y="1527"/>
                  </a:lnTo>
                  <a:lnTo>
                    <a:pt x="1176" y="1544"/>
                  </a:lnTo>
                  <a:lnTo>
                    <a:pt x="1142" y="1560"/>
                  </a:lnTo>
                  <a:lnTo>
                    <a:pt x="1105" y="1575"/>
                  </a:lnTo>
                  <a:lnTo>
                    <a:pt x="1065" y="1590"/>
                  </a:lnTo>
                  <a:lnTo>
                    <a:pt x="1023" y="1603"/>
                  </a:lnTo>
                  <a:lnTo>
                    <a:pt x="980" y="1617"/>
                  </a:lnTo>
                  <a:lnTo>
                    <a:pt x="935" y="1628"/>
                  </a:lnTo>
                  <a:lnTo>
                    <a:pt x="888" y="1639"/>
                  </a:lnTo>
                  <a:lnTo>
                    <a:pt x="888" y="1639"/>
                  </a:lnTo>
                  <a:lnTo>
                    <a:pt x="863" y="1643"/>
                  </a:lnTo>
                  <a:lnTo>
                    <a:pt x="837" y="1646"/>
                  </a:lnTo>
                  <a:lnTo>
                    <a:pt x="812" y="1649"/>
                  </a:lnTo>
                  <a:lnTo>
                    <a:pt x="784" y="1651"/>
                  </a:lnTo>
                  <a:lnTo>
                    <a:pt x="728" y="1651"/>
                  </a:lnTo>
                  <a:lnTo>
                    <a:pt x="670" y="1648"/>
                  </a:lnTo>
                  <a:lnTo>
                    <a:pt x="610" y="1642"/>
                  </a:lnTo>
                  <a:lnTo>
                    <a:pt x="551" y="1633"/>
                  </a:lnTo>
                  <a:lnTo>
                    <a:pt x="490" y="1622"/>
                  </a:lnTo>
                  <a:lnTo>
                    <a:pt x="432" y="1612"/>
                  </a:lnTo>
                  <a:lnTo>
                    <a:pt x="376" y="1599"/>
                  </a:lnTo>
                  <a:lnTo>
                    <a:pt x="321" y="1585"/>
                  </a:lnTo>
                  <a:lnTo>
                    <a:pt x="270" y="1571"/>
                  </a:lnTo>
                  <a:lnTo>
                    <a:pt x="223" y="1557"/>
                  </a:lnTo>
                  <a:lnTo>
                    <a:pt x="181" y="1544"/>
                  </a:lnTo>
                  <a:lnTo>
                    <a:pt x="144" y="1532"/>
                  </a:lnTo>
                  <a:lnTo>
                    <a:pt x="114" y="1522"/>
                  </a:lnTo>
                  <a:lnTo>
                    <a:pt x="92" y="1513"/>
                  </a:lnTo>
                  <a:lnTo>
                    <a:pt x="92" y="1513"/>
                  </a:lnTo>
                  <a:lnTo>
                    <a:pt x="74" y="1502"/>
                  </a:lnTo>
                  <a:lnTo>
                    <a:pt x="58" y="1490"/>
                  </a:lnTo>
                  <a:lnTo>
                    <a:pt x="44" y="1475"/>
                  </a:lnTo>
                  <a:lnTo>
                    <a:pt x="34" y="1459"/>
                  </a:lnTo>
                  <a:lnTo>
                    <a:pt x="24" y="1441"/>
                  </a:lnTo>
                  <a:lnTo>
                    <a:pt x="16" y="1422"/>
                  </a:lnTo>
                  <a:lnTo>
                    <a:pt x="10" y="1401"/>
                  </a:lnTo>
                  <a:lnTo>
                    <a:pt x="6" y="1379"/>
                  </a:lnTo>
                  <a:lnTo>
                    <a:pt x="3" y="1355"/>
                  </a:lnTo>
                  <a:lnTo>
                    <a:pt x="0" y="1331"/>
                  </a:lnTo>
                  <a:lnTo>
                    <a:pt x="0" y="1308"/>
                  </a:lnTo>
                  <a:lnTo>
                    <a:pt x="0" y="1284"/>
                  </a:lnTo>
                  <a:lnTo>
                    <a:pt x="3" y="1238"/>
                  </a:lnTo>
                  <a:lnTo>
                    <a:pt x="9" y="1193"/>
                  </a:lnTo>
                  <a:lnTo>
                    <a:pt x="9" y="1193"/>
                  </a:lnTo>
                  <a:lnTo>
                    <a:pt x="12" y="1180"/>
                  </a:lnTo>
                  <a:lnTo>
                    <a:pt x="18" y="1164"/>
                  </a:lnTo>
                  <a:lnTo>
                    <a:pt x="36" y="1121"/>
                  </a:lnTo>
                  <a:lnTo>
                    <a:pt x="61" y="1066"/>
                  </a:lnTo>
                  <a:lnTo>
                    <a:pt x="93" y="1000"/>
                  </a:lnTo>
                  <a:lnTo>
                    <a:pt x="132" y="926"/>
                  </a:lnTo>
                  <a:lnTo>
                    <a:pt x="174" y="849"/>
                  </a:lnTo>
                  <a:lnTo>
                    <a:pt x="264" y="684"/>
                  </a:lnTo>
                  <a:lnTo>
                    <a:pt x="353" y="525"/>
                  </a:lnTo>
                  <a:lnTo>
                    <a:pt x="431" y="390"/>
                  </a:lnTo>
                  <a:lnTo>
                    <a:pt x="506" y="261"/>
                  </a:lnTo>
                  <a:lnTo>
                    <a:pt x="506" y="261"/>
                  </a:lnTo>
                  <a:lnTo>
                    <a:pt x="512" y="250"/>
                  </a:lnTo>
                  <a:lnTo>
                    <a:pt x="526" y="225"/>
                  </a:lnTo>
                  <a:lnTo>
                    <a:pt x="549" y="190"/>
                  </a:lnTo>
                  <a:lnTo>
                    <a:pt x="579" y="148"/>
                  </a:lnTo>
                  <a:lnTo>
                    <a:pt x="597" y="126"/>
                  </a:lnTo>
                  <a:lnTo>
                    <a:pt x="615" y="105"/>
                  </a:lnTo>
                  <a:lnTo>
                    <a:pt x="634" y="84"/>
                  </a:lnTo>
                  <a:lnTo>
                    <a:pt x="655" y="65"/>
                  </a:lnTo>
                  <a:lnTo>
                    <a:pt x="677" y="49"/>
                  </a:lnTo>
                  <a:lnTo>
                    <a:pt x="699" y="34"/>
                  </a:lnTo>
                  <a:lnTo>
                    <a:pt x="711" y="28"/>
                  </a:lnTo>
                  <a:lnTo>
                    <a:pt x="722" y="23"/>
                  </a:lnTo>
                  <a:lnTo>
                    <a:pt x="734" y="20"/>
                  </a:lnTo>
                  <a:lnTo>
                    <a:pt x="745" y="17"/>
                  </a:lnTo>
                  <a:lnTo>
                    <a:pt x="745" y="17"/>
                  </a:lnTo>
                  <a:lnTo>
                    <a:pt x="796" y="8"/>
                  </a:lnTo>
                  <a:lnTo>
                    <a:pt x="854" y="2"/>
                  </a:lnTo>
                  <a:lnTo>
                    <a:pt x="885" y="1"/>
                  </a:lnTo>
                  <a:lnTo>
                    <a:pt x="916" y="0"/>
                  </a:lnTo>
                  <a:lnTo>
                    <a:pt x="949" y="1"/>
                  </a:lnTo>
                  <a:lnTo>
                    <a:pt x="980" y="2"/>
                  </a:lnTo>
                  <a:lnTo>
                    <a:pt x="1011" y="5"/>
                  </a:lnTo>
                  <a:lnTo>
                    <a:pt x="1042" y="10"/>
                  </a:lnTo>
                  <a:lnTo>
                    <a:pt x="1072" y="16"/>
                  </a:lnTo>
                  <a:lnTo>
                    <a:pt x="1102" y="23"/>
                  </a:lnTo>
                  <a:lnTo>
                    <a:pt x="1129" y="34"/>
                  </a:lnTo>
                  <a:lnTo>
                    <a:pt x="1154" y="46"/>
                  </a:lnTo>
                  <a:lnTo>
                    <a:pt x="1176" y="60"/>
                  </a:lnTo>
                  <a:lnTo>
                    <a:pt x="1186" y="68"/>
                  </a:lnTo>
                  <a:lnTo>
                    <a:pt x="1197" y="77"/>
                  </a:lnTo>
                  <a:lnTo>
                    <a:pt x="1197" y="77"/>
                  </a:lnTo>
                  <a:lnTo>
                    <a:pt x="1215" y="95"/>
                  </a:lnTo>
                  <a:lnTo>
                    <a:pt x="1230" y="112"/>
                  </a:lnTo>
                  <a:lnTo>
                    <a:pt x="1243" y="130"/>
                  </a:lnTo>
                  <a:lnTo>
                    <a:pt x="1253" y="148"/>
                  </a:lnTo>
                  <a:lnTo>
                    <a:pt x="1262" y="166"/>
                  </a:lnTo>
                  <a:lnTo>
                    <a:pt x="1270" y="182"/>
                  </a:lnTo>
                  <a:lnTo>
                    <a:pt x="1274" y="198"/>
                  </a:lnTo>
                  <a:lnTo>
                    <a:pt x="1279" y="213"/>
                  </a:lnTo>
                  <a:lnTo>
                    <a:pt x="1284" y="240"/>
                  </a:lnTo>
                  <a:lnTo>
                    <a:pt x="1286" y="261"/>
                  </a:lnTo>
                  <a:lnTo>
                    <a:pt x="1286" y="274"/>
                  </a:lnTo>
                  <a:lnTo>
                    <a:pt x="1286" y="279"/>
                  </a:lnTo>
                  <a:lnTo>
                    <a:pt x="1286" y="279"/>
                  </a:lnTo>
                  <a:lnTo>
                    <a:pt x="1293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5BAAFCE5-7443-8646-E831-393B9666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" y="609"/>
              <a:ext cx="143" cy="247"/>
            </a:xfrm>
            <a:custGeom>
              <a:avLst/>
              <a:gdLst>
                <a:gd name="T0" fmla="*/ 330 w 429"/>
                <a:gd name="T1" fmla="*/ 147 h 741"/>
                <a:gd name="T2" fmla="*/ 429 w 429"/>
                <a:gd name="T3" fmla="*/ 733 h 741"/>
                <a:gd name="T4" fmla="*/ 403 w 429"/>
                <a:gd name="T5" fmla="*/ 738 h 741"/>
                <a:gd name="T6" fmla="*/ 403 w 429"/>
                <a:gd name="T7" fmla="*/ 738 h 741"/>
                <a:gd name="T8" fmla="*/ 374 w 429"/>
                <a:gd name="T9" fmla="*/ 741 h 741"/>
                <a:gd name="T10" fmla="*/ 345 w 429"/>
                <a:gd name="T11" fmla="*/ 741 h 741"/>
                <a:gd name="T12" fmla="*/ 316 w 429"/>
                <a:gd name="T13" fmla="*/ 739 h 741"/>
                <a:gd name="T14" fmla="*/ 288 w 429"/>
                <a:gd name="T15" fmla="*/ 733 h 741"/>
                <a:gd name="T16" fmla="*/ 261 w 429"/>
                <a:gd name="T17" fmla="*/ 727 h 741"/>
                <a:gd name="T18" fmla="*/ 235 w 429"/>
                <a:gd name="T19" fmla="*/ 717 h 741"/>
                <a:gd name="T20" fmla="*/ 209 w 429"/>
                <a:gd name="T21" fmla="*/ 707 h 741"/>
                <a:gd name="T22" fmla="*/ 186 w 429"/>
                <a:gd name="T23" fmla="*/ 693 h 741"/>
                <a:gd name="T24" fmla="*/ 162 w 429"/>
                <a:gd name="T25" fmla="*/ 677 h 741"/>
                <a:gd name="T26" fmla="*/ 141 w 429"/>
                <a:gd name="T27" fmla="*/ 659 h 741"/>
                <a:gd name="T28" fmla="*/ 120 w 429"/>
                <a:gd name="T29" fmla="*/ 640 h 741"/>
                <a:gd name="T30" fmla="*/ 103 w 429"/>
                <a:gd name="T31" fmla="*/ 619 h 741"/>
                <a:gd name="T32" fmla="*/ 86 w 429"/>
                <a:gd name="T33" fmla="*/ 595 h 741"/>
                <a:gd name="T34" fmla="*/ 71 w 429"/>
                <a:gd name="T35" fmla="*/ 572 h 741"/>
                <a:gd name="T36" fmla="*/ 58 w 429"/>
                <a:gd name="T37" fmla="*/ 545 h 741"/>
                <a:gd name="T38" fmla="*/ 48 w 429"/>
                <a:gd name="T39" fmla="*/ 518 h 741"/>
                <a:gd name="T40" fmla="*/ 16 w 429"/>
                <a:gd name="T41" fmla="*/ 420 h 741"/>
                <a:gd name="T42" fmla="*/ 16 w 429"/>
                <a:gd name="T43" fmla="*/ 420 h 741"/>
                <a:gd name="T44" fmla="*/ 9 w 429"/>
                <a:gd name="T45" fmla="*/ 392 h 741"/>
                <a:gd name="T46" fmla="*/ 3 w 429"/>
                <a:gd name="T47" fmla="*/ 362 h 741"/>
                <a:gd name="T48" fmla="*/ 0 w 429"/>
                <a:gd name="T49" fmla="*/ 332 h 741"/>
                <a:gd name="T50" fmla="*/ 2 w 429"/>
                <a:gd name="T51" fmla="*/ 304 h 741"/>
                <a:gd name="T52" fmla="*/ 5 w 429"/>
                <a:gd name="T53" fmla="*/ 275 h 741"/>
                <a:gd name="T54" fmla="*/ 9 w 429"/>
                <a:gd name="T55" fmla="*/ 246 h 741"/>
                <a:gd name="T56" fmla="*/ 18 w 429"/>
                <a:gd name="T57" fmla="*/ 220 h 741"/>
                <a:gd name="T58" fmla="*/ 28 w 429"/>
                <a:gd name="T59" fmla="*/ 193 h 741"/>
                <a:gd name="T60" fmla="*/ 42 w 429"/>
                <a:gd name="T61" fmla="*/ 166 h 741"/>
                <a:gd name="T62" fmla="*/ 57 w 429"/>
                <a:gd name="T63" fmla="*/ 142 h 741"/>
                <a:gd name="T64" fmla="*/ 73 w 429"/>
                <a:gd name="T65" fmla="*/ 119 h 741"/>
                <a:gd name="T66" fmla="*/ 92 w 429"/>
                <a:gd name="T67" fmla="*/ 98 h 741"/>
                <a:gd name="T68" fmla="*/ 114 w 429"/>
                <a:gd name="T69" fmla="*/ 77 h 741"/>
                <a:gd name="T70" fmla="*/ 138 w 429"/>
                <a:gd name="T71" fmla="*/ 59 h 741"/>
                <a:gd name="T72" fmla="*/ 163 w 429"/>
                <a:gd name="T73" fmla="*/ 44 h 741"/>
                <a:gd name="T74" fmla="*/ 190 w 429"/>
                <a:gd name="T75" fmla="*/ 31 h 741"/>
                <a:gd name="T76" fmla="*/ 257 w 429"/>
                <a:gd name="T77" fmla="*/ 0 h 741"/>
                <a:gd name="T78" fmla="*/ 257 w 429"/>
                <a:gd name="T79" fmla="*/ 0 h 741"/>
                <a:gd name="T80" fmla="*/ 263 w 429"/>
                <a:gd name="T81" fmla="*/ 13 h 741"/>
                <a:gd name="T82" fmla="*/ 267 w 429"/>
                <a:gd name="T83" fmla="*/ 24 h 741"/>
                <a:gd name="T84" fmla="*/ 267 w 429"/>
                <a:gd name="T85" fmla="*/ 24 h 741"/>
                <a:gd name="T86" fmla="*/ 281 w 429"/>
                <a:gd name="T87" fmla="*/ 46 h 741"/>
                <a:gd name="T88" fmla="*/ 296 w 429"/>
                <a:gd name="T89" fmla="*/ 74 h 741"/>
                <a:gd name="T90" fmla="*/ 330 w 429"/>
                <a:gd name="T91" fmla="*/ 147 h 741"/>
                <a:gd name="T92" fmla="*/ 330 w 429"/>
                <a:gd name="T93" fmla="*/ 1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29" h="741">
                  <a:moveTo>
                    <a:pt x="330" y="147"/>
                  </a:moveTo>
                  <a:lnTo>
                    <a:pt x="429" y="733"/>
                  </a:lnTo>
                  <a:lnTo>
                    <a:pt x="403" y="738"/>
                  </a:lnTo>
                  <a:lnTo>
                    <a:pt x="403" y="738"/>
                  </a:lnTo>
                  <a:lnTo>
                    <a:pt x="374" y="741"/>
                  </a:lnTo>
                  <a:lnTo>
                    <a:pt x="345" y="741"/>
                  </a:lnTo>
                  <a:lnTo>
                    <a:pt x="316" y="739"/>
                  </a:lnTo>
                  <a:lnTo>
                    <a:pt x="288" y="733"/>
                  </a:lnTo>
                  <a:lnTo>
                    <a:pt x="261" y="727"/>
                  </a:lnTo>
                  <a:lnTo>
                    <a:pt x="235" y="717"/>
                  </a:lnTo>
                  <a:lnTo>
                    <a:pt x="209" y="707"/>
                  </a:lnTo>
                  <a:lnTo>
                    <a:pt x="186" y="693"/>
                  </a:lnTo>
                  <a:lnTo>
                    <a:pt x="162" y="677"/>
                  </a:lnTo>
                  <a:lnTo>
                    <a:pt x="141" y="659"/>
                  </a:lnTo>
                  <a:lnTo>
                    <a:pt x="120" y="640"/>
                  </a:lnTo>
                  <a:lnTo>
                    <a:pt x="103" y="619"/>
                  </a:lnTo>
                  <a:lnTo>
                    <a:pt x="86" y="595"/>
                  </a:lnTo>
                  <a:lnTo>
                    <a:pt x="71" y="572"/>
                  </a:lnTo>
                  <a:lnTo>
                    <a:pt x="58" y="545"/>
                  </a:lnTo>
                  <a:lnTo>
                    <a:pt x="48" y="518"/>
                  </a:lnTo>
                  <a:lnTo>
                    <a:pt x="16" y="420"/>
                  </a:lnTo>
                  <a:lnTo>
                    <a:pt x="16" y="420"/>
                  </a:lnTo>
                  <a:lnTo>
                    <a:pt x="9" y="392"/>
                  </a:lnTo>
                  <a:lnTo>
                    <a:pt x="3" y="362"/>
                  </a:lnTo>
                  <a:lnTo>
                    <a:pt x="0" y="332"/>
                  </a:lnTo>
                  <a:lnTo>
                    <a:pt x="2" y="304"/>
                  </a:lnTo>
                  <a:lnTo>
                    <a:pt x="5" y="275"/>
                  </a:lnTo>
                  <a:lnTo>
                    <a:pt x="9" y="246"/>
                  </a:lnTo>
                  <a:lnTo>
                    <a:pt x="18" y="220"/>
                  </a:lnTo>
                  <a:lnTo>
                    <a:pt x="28" y="193"/>
                  </a:lnTo>
                  <a:lnTo>
                    <a:pt x="42" y="166"/>
                  </a:lnTo>
                  <a:lnTo>
                    <a:pt x="57" y="142"/>
                  </a:lnTo>
                  <a:lnTo>
                    <a:pt x="73" y="119"/>
                  </a:lnTo>
                  <a:lnTo>
                    <a:pt x="92" y="98"/>
                  </a:lnTo>
                  <a:lnTo>
                    <a:pt x="114" y="77"/>
                  </a:lnTo>
                  <a:lnTo>
                    <a:pt x="138" y="59"/>
                  </a:lnTo>
                  <a:lnTo>
                    <a:pt x="163" y="44"/>
                  </a:lnTo>
                  <a:lnTo>
                    <a:pt x="190" y="3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63" y="13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81" y="46"/>
                  </a:lnTo>
                  <a:lnTo>
                    <a:pt x="296" y="74"/>
                  </a:lnTo>
                  <a:lnTo>
                    <a:pt x="330" y="147"/>
                  </a:lnTo>
                  <a:lnTo>
                    <a:pt x="330" y="14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42712777-20E2-3827-EEB6-A19F330B3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96FDF342-598D-AED3-94D0-411D13F55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868"/>
              <a:ext cx="267" cy="486"/>
            </a:xfrm>
            <a:custGeom>
              <a:avLst/>
              <a:gdLst>
                <a:gd name="T0" fmla="*/ 714 w 802"/>
                <a:gd name="T1" fmla="*/ 196 h 1458"/>
                <a:gd name="T2" fmla="*/ 802 w 802"/>
                <a:gd name="T3" fmla="*/ 1458 h 1458"/>
                <a:gd name="T4" fmla="*/ 802 w 802"/>
                <a:gd name="T5" fmla="*/ 1458 h 1458"/>
                <a:gd name="T6" fmla="*/ 802 w 802"/>
                <a:gd name="T7" fmla="*/ 1458 h 1458"/>
                <a:gd name="T8" fmla="*/ 750 w 802"/>
                <a:gd name="T9" fmla="*/ 1442 h 1458"/>
                <a:gd name="T10" fmla="*/ 693 w 802"/>
                <a:gd name="T11" fmla="*/ 1422 h 1458"/>
                <a:gd name="T12" fmla="*/ 622 w 802"/>
                <a:gd name="T13" fmla="*/ 1399 h 1458"/>
                <a:gd name="T14" fmla="*/ 543 w 802"/>
                <a:gd name="T15" fmla="*/ 1369 h 1458"/>
                <a:gd name="T16" fmla="*/ 460 w 802"/>
                <a:gd name="T17" fmla="*/ 1336 h 1458"/>
                <a:gd name="T18" fmla="*/ 380 w 802"/>
                <a:gd name="T19" fmla="*/ 1302 h 1458"/>
                <a:gd name="T20" fmla="*/ 341 w 802"/>
                <a:gd name="T21" fmla="*/ 1284 h 1458"/>
                <a:gd name="T22" fmla="*/ 306 w 802"/>
                <a:gd name="T23" fmla="*/ 1267 h 1458"/>
                <a:gd name="T24" fmla="*/ 306 w 802"/>
                <a:gd name="T25" fmla="*/ 1267 h 1458"/>
                <a:gd name="T26" fmla="*/ 240 w 802"/>
                <a:gd name="T27" fmla="*/ 1231 h 1458"/>
                <a:gd name="T28" fmla="*/ 211 w 802"/>
                <a:gd name="T29" fmla="*/ 1215 h 1458"/>
                <a:gd name="T30" fmla="*/ 184 w 802"/>
                <a:gd name="T31" fmla="*/ 1197 h 1458"/>
                <a:gd name="T32" fmla="*/ 159 w 802"/>
                <a:gd name="T33" fmla="*/ 1179 h 1458"/>
                <a:gd name="T34" fmla="*/ 135 w 802"/>
                <a:gd name="T35" fmla="*/ 1161 h 1458"/>
                <a:gd name="T36" fmla="*/ 114 w 802"/>
                <a:gd name="T37" fmla="*/ 1142 h 1458"/>
                <a:gd name="T38" fmla="*/ 93 w 802"/>
                <a:gd name="T39" fmla="*/ 1121 h 1458"/>
                <a:gd name="T40" fmla="*/ 77 w 802"/>
                <a:gd name="T41" fmla="*/ 1099 h 1458"/>
                <a:gd name="T42" fmla="*/ 61 w 802"/>
                <a:gd name="T43" fmla="*/ 1073 h 1458"/>
                <a:gd name="T44" fmla="*/ 46 w 802"/>
                <a:gd name="T45" fmla="*/ 1047 h 1458"/>
                <a:gd name="T46" fmla="*/ 34 w 802"/>
                <a:gd name="T47" fmla="*/ 1019 h 1458"/>
                <a:gd name="T48" fmla="*/ 24 w 802"/>
                <a:gd name="T49" fmla="*/ 986 h 1458"/>
                <a:gd name="T50" fmla="*/ 15 w 802"/>
                <a:gd name="T51" fmla="*/ 950 h 1458"/>
                <a:gd name="T52" fmla="*/ 9 w 802"/>
                <a:gd name="T53" fmla="*/ 912 h 1458"/>
                <a:gd name="T54" fmla="*/ 3 w 802"/>
                <a:gd name="T55" fmla="*/ 870 h 1458"/>
                <a:gd name="T56" fmla="*/ 3 w 802"/>
                <a:gd name="T57" fmla="*/ 870 h 1458"/>
                <a:gd name="T58" fmla="*/ 1 w 802"/>
                <a:gd name="T59" fmla="*/ 846 h 1458"/>
                <a:gd name="T60" fmla="*/ 0 w 802"/>
                <a:gd name="T61" fmla="*/ 821 h 1458"/>
                <a:gd name="T62" fmla="*/ 1 w 802"/>
                <a:gd name="T63" fmla="*/ 765 h 1458"/>
                <a:gd name="T64" fmla="*/ 4 w 802"/>
                <a:gd name="T65" fmla="*/ 702 h 1458"/>
                <a:gd name="T66" fmla="*/ 10 w 802"/>
                <a:gd name="T67" fmla="*/ 635 h 1458"/>
                <a:gd name="T68" fmla="*/ 19 w 802"/>
                <a:gd name="T69" fmla="*/ 564 h 1458"/>
                <a:gd name="T70" fmla="*/ 28 w 802"/>
                <a:gd name="T71" fmla="*/ 491 h 1458"/>
                <a:gd name="T72" fmla="*/ 40 w 802"/>
                <a:gd name="T73" fmla="*/ 419 h 1458"/>
                <a:gd name="T74" fmla="*/ 50 w 802"/>
                <a:gd name="T75" fmla="*/ 347 h 1458"/>
                <a:gd name="T76" fmla="*/ 74 w 802"/>
                <a:gd name="T77" fmla="*/ 214 h 1458"/>
                <a:gd name="T78" fmla="*/ 96 w 802"/>
                <a:gd name="T79" fmla="*/ 102 h 1458"/>
                <a:gd name="T80" fmla="*/ 117 w 802"/>
                <a:gd name="T81" fmla="*/ 0 h 1458"/>
                <a:gd name="T82" fmla="*/ 117 w 802"/>
                <a:gd name="T83" fmla="*/ 0 h 1458"/>
                <a:gd name="T84" fmla="*/ 254 w 802"/>
                <a:gd name="T85" fmla="*/ 47 h 1458"/>
                <a:gd name="T86" fmla="*/ 419 w 802"/>
                <a:gd name="T87" fmla="*/ 102 h 1458"/>
                <a:gd name="T88" fmla="*/ 419 w 802"/>
                <a:gd name="T89" fmla="*/ 102 h 1458"/>
                <a:gd name="T90" fmla="*/ 649 w 802"/>
                <a:gd name="T91" fmla="*/ 175 h 1458"/>
                <a:gd name="T92" fmla="*/ 714 w 802"/>
                <a:gd name="T93" fmla="*/ 196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" h="1458">
                  <a:moveTo>
                    <a:pt x="714" y="196"/>
                  </a:moveTo>
                  <a:lnTo>
                    <a:pt x="802" y="1458"/>
                  </a:lnTo>
                  <a:lnTo>
                    <a:pt x="802" y="1458"/>
                  </a:lnTo>
                  <a:lnTo>
                    <a:pt x="802" y="1458"/>
                  </a:lnTo>
                  <a:lnTo>
                    <a:pt x="750" y="1442"/>
                  </a:lnTo>
                  <a:lnTo>
                    <a:pt x="693" y="1422"/>
                  </a:lnTo>
                  <a:lnTo>
                    <a:pt x="622" y="1399"/>
                  </a:lnTo>
                  <a:lnTo>
                    <a:pt x="543" y="1369"/>
                  </a:lnTo>
                  <a:lnTo>
                    <a:pt x="460" y="1336"/>
                  </a:lnTo>
                  <a:lnTo>
                    <a:pt x="380" y="1302"/>
                  </a:lnTo>
                  <a:lnTo>
                    <a:pt x="341" y="1284"/>
                  </a:lnTo>
                  <a:lnTo>
                    <a:pt x="306" y="1267"/>
                  </a:lnTo>
                  <a:lnTo>
                    <a:pt x="306" y="1267"/>
                  </a:lnTo>
                  <a:lnTo>
                    <a:pt x="240" y="1231"/>
                  </a:lnTo>
                  <a:lnTo>
                    <a:pt x="211" y="1215"/>
                  </a:lnTo>
                  <a:lnTo>
                    <a:pt x="184" y="1197"/>
                  </a:lnTo>
                  <a:lnTo>
                    <a:pt x="159" y="1179"/>
                  </a:lnTo>
                  <a:lnTo>
                    <a:pt x="135" y="1161"/>
                  </a:lnTo>
                  <a:lnTo>
                    <a:pt x="114" y="1142"/>
                  </a:lnTo>
                  <a:lnTo>
                    <a:pt x="93" y="1121"/>
                  </a:lnTo>
                  <a:lnTo>
                    <a:pt x="77" y="1099"/>
                  </a:lnTo>
                  <a:lnTo>
                    <a:pt x="61" y="1073"/>
                  </a:lnTo>
                  <a:lnTo>
                    <a:pt x="46" y="1047"/>
                  </a:lnTo>
                  <a:lnTo>
                    <a:pt x="34" y="1019"/>
                  </a:lnTo>
                  <a:lnTo>
                    <a:pt x="24" y="986"/>
                  </a:lnTo>
                  <a:lnTo>
                    <a:pt x="15" y="950"/>
                  </a:lnTo>
                  <a:lnTo>
                    <a:pt x="9" y="912"/>
                  </a:lnTo>
                  <a:lnTo>
                    <a:pt x="3" y="870"/>
                  </a:lnTo>
                  <a:lnTo>
                    <a:pt x="3" y="870"/>
                  </a:lnTo>
                  <a:lnTo>
                    <a:pt x="1" y="846"/>
                  </a:lnTo>
                  <a:lnTo>
                    <a:pt x="0" y="821"/>
                  </a:lnTo>
                  <a:lnTo>
                    <a:pt x="1" y="765"/>
                  </a:lnTo>
                  <a:lnTo>
                    <a:pt x="4" y="702"/>
                  </a:lnTo>
                  <a:lnTo>
                    <a:pt x="10" y="635"/>
                  </a:lnTo>
                  <a:lnTo>
                    <a:pt x="19" y="564"/>
                  </a:lnTo>
                  <a:lnTo>
                    <a:pt x="28" y="491"/>
                  </a:lnTo>
                  <a:lnTo>
                    <a:pt x="40" y="419"/>
                  </a:lnTo>
                  <a:lnTo>
                    <a:pt x="50" y="347"/>
                  </a:lnTo>
                  <a:lnTo>
                    <a:pt x="74" y="214"/>
                  </a:lnTo>
                  <a:lnTo>
                    <a:pt x="96" y="10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254" y="4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649" y="175"/>
                  </a:lnTo>
                  <a:lnTo>
                    <a:pt x="714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13">
              <a:extLst>
                <a:ext uri="{FF2B5EF4-FFF2-40B4-BE49-F238E27FC236}">
                  <a16:creationId xmlns:a16="http://schemas.microsoft.com/office/drawing/2014/main" id="{D5BFB4E0-D72C-A593-5CB3-8A91E4AE78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" y="2079"/>
              <a:ext cx="441" cy="2071"/>
            </a:xfrm>
            <a:custGeom>
              <a:avLst/>
              <a:gdLst>
                <a:gd name="T0" fmla="*/ 351 w 1323"/>
                <a:gd name="T1" fmla="*/ 2614 h 6215"/>
                <a:gd name="T2" fmla="*/ 386 w 1323"/>
                <a:gd name="T3" fmla="*/ 2911 h 6215"/>
                <a:gd name="T4" fmla="*/ 403 w 1323"/>
                <a:gd name="T5" fmla="*/ 3276 h 6215"/>
                <a:gd name="T6" fmla="*/ 389 w 1323"/>
                <a:gd name="T7" fmla="*/ 3603 h 6215"/>
                <a:gd name="T8" fmla="*/ 355 w 1323"/>
                <a:gd name="T9" fmla="*/ 3921 h 6215"/>
                <a:gd name="T10" fmla="*/ 331 w 1323"/>
                <a:gd name="T11" fmla="*/ 4200 h 6215"/>
                <a:gd name="T12" fmla="*/ 371 w 1323"/>
                <a:gd name="T13" fmla="*/ 4411 h 6215"/>
                <a:gd name="T14" fmla="*/ 490 w 1323"/>
                <a:gd name="T15" fmla="*/ 4706 h 6215"/>
                <a:gd name="T16" fmla="*/ 545 w 1323"/>
                <a:gd name="T17" fmla="*/ 4901 h 6215"/>
                <a:gd name="T18" fmla="*/ 554 w 1323"/>
                <a:gd name="T19" fmla="*/ 5007 h 6215"/>
                <a:gd name="T20" fmla="*/ 566 w 1323"/>
                <a:gd name="T21" fmla="*/ 5086 h 6215"/>
                <a:gd name="T22" fmla="*/ 593 w 1323"/>
                <a:gd name="T23" fmla="*/ 5153 h 6215"/>
                <a:gd name="T24" fmla="*/ 585 w 1323"/>
                <a:gd name="T25" fmla="*/ 5300 h 6215"/>
                <a:gd name="T26" fmla="*/ 563 w 1323"/>
                <a:gd name="T27" fmla="*/ 5526 h 6215"/>
                <a:gd name="T28" fmla="*/ 566 w 1323"/>
                <a:gd name="T29" fmla="*/ 5744 h 6215"/>
                <a:gd name="T30" fmla="*/ 605 w 1323"/>
                <a:gd name="T31" fmla="*/ 5939 h 6215"/>
                <a:gd name="T32" fmla="*/ 667 w 1323"/>
                <a:gd name="T33" fmla="*/ 6060 h 6215"/>
                <a:gd name="T34" fmla="*/ 758 w 1323"/>
                <a:gd name="T35" fmla="*/ 6160 h 6215"/>
                <a:gd name="T36" fmla="*/ 841 w 1323"/>
                <a:gd name="T37" fmla="*/ 6215 h 6215"/>
                <a:gd name="T38" fmla="*/ 927 w 1323"/>
                <a:gd name="T39" fmla="*/ 6028 h 6215"/>
                <a:gd name="T40" fmla="*/ 1323 w 1323"/>
                <a:gd name="T41" fmla="*/ 5318 h 6215"/>
                <a:gd name="T42" fmla="*/ 1259 w 1323"/>
                <a:gd name="T43" fmla="*/ 5333 h 6215"/>
                <a:gd name="T44" fmla="*/ 1197 w 1323"/>
                <a:gd name="T45" fmla="*/ 5324 h 6215"/>
                <a:gd name="T46" fmla="*/ 1154 w 1323"/>
                <a:gd name="T47" fmla="*/ 5276 h 6215"/>
                <a:gd name="T48" fmla="*/ 1111 w 1323"/>
                <a:gd name="T49" fmla="*/ 5126 h 6215"/>
                <a:gd name="T50" fmla="*/ 1075 w 1323"/>
                <a:gd name="T51" fmla="*/ 5013 h 6215"/>
                <a:gd name="T52" fmla="*/ 1058 w 1323"/>
                <a:gd name="T53" fmla="*/ 4967 h 6215"/>
                <a:gd name="T54" fmla="*/ 1066 w 1323"/>
                <a:gd name="T55" fmla="*/ 4865 h 6215"/>
                <a:gd name="T56" fmla="*/ 1075 w 1323"/>
                <a:gd name="T57" fmla="*/ 4761 h 6215"/>
                <a:gd name="T58" fmla="*/ 1043 w 1323"/>
                <a:gd name="T59" fmla="*/ 4641 h 6215"/>
                <a:gd name="T60" fmla="*/ 1010 w 1323"/>
                <a:gd name="T61" fmla="*/ 4512 h 6215"/>
                <a:gd name="T62" fmla="*/ 974 w 1323"/>
                <a:gd name="T63" fmla="*/ 4001 h 6215"/>
                <a:gd name="T64" fmla="*/ 931 w 1323"/>
                <a:gd name="T65" fmla="*/ 3091 h 6215"/>
                <a:gd name="T66" fmla="*/ 334 w 1323"/>
                <a:gd name="T67" fmla="*/ 0 h 6215"/>
                <a:gd name="T68" fmla="*/ 214 w 1323"/>
                <a:gd name="T69" fmla="*/ 259 h 6215"/>
                <a:gd name="T70" fmla="*/ 137 w 1323"/>
                <a:gd name="T71" fmla="*/ 507 h 6215"/>
                <a:gd name="T72" fmla="*/ 128 w 1323"/>
                <a:gd name="T73" fmla="*/ 637 h 6215"/>
                <a:gd name="T74" fmla="*/ 156 w 1323"/>
                <a:gd name="T75" fmla="*/ 718 h 6215"/>
                <a:gd name="T76" fmla="*/ 247 w 1323"/>
                <a:gd name="T77" fmla="*/ 828 h 6215"/>
                <a:gd name="T78" fmla="*/ 462 w 1323"/>
                <a:gd name="T79" fmla="*/ 1034 h 6215"/>
                <a:gd name="T80" fmla="*/ 530 w 1323"/>
                <a:gd name="T81" fmla="*/ 1141 h 6215"/>
                <a:gd name="T82" fmla="*/ 553 w 1323"/>
                <a:gd name="T83" fmla="*/ 1264 h 6215"/>
                <a:gd name="T84" fmla="*/ 532 w 1323"/>
                <a:gd name="T85" fmla="*/ 1353 h 6215"/>
                <a:gd name="T86" fmla="*/ 440 w 1323"/>
                <a:gd name="T87" fmla="*/ 1512 h 6215"/>
                <a:gd name="T88" fmla="*/ 150 w 1323"/>
                <a:gd name="T89" fmla="*/ 1854 h 6215"/>
                <a:gd name="T90" fmla="*/ 921 w 1323"/>
                <a:gd name="T91" fmla="*/ 2038 h 6215"/>
                <a:gd name="T92" fmla="*/ 942 w 1323"/>
                <a:gd name="T93" fmla="*/ 1802 h 6215"/>
                <a:gd name="T94" fmla="*/ 995 w 1323"/>
                <a:gd name="T95" fmla="*/ 1589 h 6215"/>
                <a:gd name="T96" fmla="*/ 1084 w 1323"/>
                <a:gd name="T97" fmla="*/ 1395 h 6215"/>
                <a:gd name="T98" fmla="*/ 1172 w 1323"/>
                <a:gd name="T99" fmla="*/ 1270 h 6215"/>
                <a:gd name="T100" fmla="*/ 1126 w 1323"/>
                <a:gd name="T101" fmla="*/ 826 h 6215"/>
                <a:gd name="T102" fmla="*/ 867 w 1323"/>
                <a:gd name="T103" fmla="*/ 737 h 6215"/>
                <a:gd name="T104" fmla="*/ 630 w 1323"/>
                <a:gd name="T105" fmla="*/ 635 h 6215"/>
                <a:gd name="T106" fmla="*/ 459 w 1323"/>
                <a:gd name="T107" fmla="*/ 529 h 6215"/>
                <a:gd name="T108" fmla="*/ 370 w 1323"/>
                <a:gd name="T109" fmla="*/ 415 h 6215"/>
                <a:gd name="T110" fmla="*/ 327 w 1323"/>
                <a:gd name="T111" fmla="*/ 238 h 6215"/>
                <a:gd name="T112" fmla="*/ 328 w 1323"/>
                <a:gd name="T113" fmla="*/ 69 h 6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23" h="6215">
                  <a:moveTo>
                    <a:pt x="916" y="2572"/>
                  </a:moveTo>
                  <a:lnTo>
                    <a:pt x="339" y="2572"/>
                  </a:lnTo>
                  <a:lnTo>
                    <a:pt x="339" y="2572"/>
                  </a:lnTo>
                  <a:lnTo>
                    <a:pt x="345" y="2593"/>
                  </a:lnTo>
                  <a:lnTo>
                    <a:pt x="351" y="2614"/>
                  </a:lnTo>
                  <a:lnTo>
                    <a:pt x="357" y="2638"/>
                  </a:lnTo>
                  <a:lnTo>
                    <a:pt x="360" y="2663"/>
                  </a:lnTo>
                  <a:lnTo>
                    <a:pt x="360" y="2663"/>
                  </a:lnTo>
                  <a:lnTo>
                    <a:pt x="374" y="2788"/>
                  </a:lnTo>
                  <a:lnTo>
                    <a:pt x="386" y="2911"/>
                  </a:lnTo>
                  <a:lnTo>
                    <a:pt x="395" y="3031"/>
                  </a:lnTo>
                  <a:lnTo>
                    <a:pt x="398" y="3092"/>
                  </a:lnTo>
                  <a:lnTo>
                    <a:pt x="401" y="3153"/>
                  </a:lnTo>
                  <a:lnTo>
                    <a:pt x="403" y="3214"/>
                  </a:lnTo>
                  <a:lnTo>
                    <a:pt x="403" y="3276"/>
                  </a:lnTo>
                  <a:lnTo>
                    <a:pt x="403" y="3338"/>
                  </a:lnTo>
                  <a:lnTo>
                    <a:pt x="401" y="3402"/>
                  </a:lnTo>
                  <a:lnTo>
                    <a:pt x="398" y="3468"/>
                  </a:lnTo>
                  <a:lnTo>
                    <a:pt x="395" y="3534"/>
                  </a:lnTo>
                  <a:lnTo>
                    <a:pt x="389" y="3603"/>
                  </a:lnTo>
                  <a:lnTo>
                    <a:pt x="383" y="3673"/>
                  </a:lnTo>
                  <a:lnTo>
                    <a:pt x="383" y="3673"/>
                  </a:lnTo>
                  <a:lnTo>
                    <a:pt x="377" y="3741"/>
                  </a:lnTo>
                  <a:lnTo>
                    <a:pt x="370" y="3805"/>
                  </a:lnTo>
                  <a:lnTo>
                    <a:pt x="355" y="3921"/>
                  </a:lnTo>
                  <a:lnTo>
                    <a:pt x="342" y="4022"/>
                  </a:lnTo>
                  <a:lnTo>
                    <a:pt x="337" y="4069"/>
                  </a:lnTo>
                  <a:lnTo>
                    <a:pt x="333" y="4114"/>
                  </a:lnTo>
                  <a:lnTo>
                    <a:pt x="331" y="4157"/>
                  </a:lnTo>
                  <a:lnTo>
                    <a:pt x="331" y="4200"/>
                  </a:lnTo>
                  <a:lnTo>
                    <a:pt x="334" y="4241"/>
                  </a:lnTo>
                  <a:lnTo>
                    <a:pt x="339" y="4283"/>
                  </a:lnTo>
                  <a:lnTo>
                    <a:pt x="346" y="4324"/>
                  </a:lnTo>
                  <a:lnTo>
                    <a:pt x="358" y="4368"/>
                  </a:lnTo>
                  <a:lnTo>
                    <a:pt x="371" y="4411"/>
                  </a:lnTo>
                  <a:lnTo>
                    <a:pt x="389" y="4457"/>
                  </a:lnTo>
                  <a:lnTo>
                    <a:pt x="389" y="4457"/>
                  </a:lnTo>
                  <a:lnTo>
                    <a:pt x="428" y="4547"/>
                  </a:lnTo>
                  <a:lnTo>
                    <a:pt x="461" y="4629"/>
                  </a:lnTo>
                  <a:lnTo>
                    <a:pt x="490" y="4706"/>
                  </a:lnTo>
                  <a:lnTo>
                    <a:pt x="513" y="4776"/>
                  </a:lnTo>
                  <a:lnTo>
                    <a:pt x="523" y="4809"/>
                  </a:lnTo>
                  <a:lnTo>
                    <a:pt x="532" y="4841"/>
                  </a:lnTo>
                  <a:lnTo>
                    <a:pt x="539" y="4871"/>
                  </a:lnTo>
                  <a:lnTo>
                    <a:pt x="545" y="4901"/>
                  </a:lnTo>
                  <a:lnTo>
                    <a:pt x="550" y="4929"/>
                  </a:lnTo>
                  <a:lnTo>
                    <a:pt x="553" y="4956"/>
                  </a:lnTo>
                  <a:lnTo>
                    <a:pt x="554" y="4982"/>
                  </a:lnTo>
                  <a:lnTo>
                    <a:pt x="554" y="5007"/>
                  </a:lnTo>
                  <a:lnTo>
                    <a:pt x="554" y="5007"/>
                  </a:lnTo>
                  <a:lnTo>
                    <a:pt x="554" y="5030"/>
                  </a:lnTo>
                  <a:lnTo>
                    <a:pt x="556" y="5049"/>
                  </a:lnTo>
                  <a:lnTo>
                    <a:pt x="559" y="5064"/>
                  </a:lnTo>
                  <a:lnTo>
                    <a:pt x="562" y="5076"/>
                  </a:lnTo>
                  <a:lnTo>
                    <a:pt x="566" y="5086"/>
                  </a:lnTo>
                  <a:lnTo>
                    <a:pt x="572" y="5095"/>
                  </a:lnTo>
                  <a:lnTo>
                    <a:pt x="581" y="5114"/>
                  </a:lnTo>
                  <a:lnTo>
                    <a:pt x="585" y="5125"/>
                  </a:lnTo>
                  <a:lnTo>
                    <a:pt x="590" y="5138"/>
                  </a:lnTo>
                  <a:lnTo>
                    <a:pt x="593" y="5153"/>
                  </a:lnTo>
                  <a:lnTo>
                    <a:pt x="594" y="5172"/>
                  </a:lnTo>
                  <a:lnTo>
                    <a:pt x="596" y="5196"/>
                  </a:lnTo>
                  <a:lnTo>
                    <a:pt x="594" y="5224"/>
                  </a:lnTo>
                  <a:lnTo>
                    <a:pt x="591" y="5260"/>
                  </a:lnTo>
                  <a:lnTo>
                    <a:pt x="585" y="5300"/>
                  </a:lnTo>
                  <a:lnTo>
                    <a:pt x="585" y="5300"/>
                  </a:lnTo>
                  <a:lnTo>
                    <a:pt x="573" y="5391"/>
                  </a:lnTo>
                  <a:lnTo>
                    <a:pt x="569" y="5435"/>
                  </a:lnTo>
                  <a:lnTo>
                    <a:pt x="564" y="5481"/>
                  </a:lnTo>
                  <a:lnTo>
                    <a:pt x="563" y="5526"/>
                  </a:lnTo>
                  <a:lnTo>
                    <a:pt x="560" y="5570"/>
                  </a:lnTo>
                  <a:lnTo>
                    <a:pt x="560" y="5615"/>
                  </a:lnTo>
                  <a:lnTo>
                    <a:pt x="560" y="5659"/>
                  </a:lnTo>
                  <a:lnTo>
                    <a:pt x="563" y="5702"/>
                  </a:lnTo>
                  <a:lnTo>
                    <a:pt x="566" y="5744"/>
                  </a:lnTo>
                  <a:lnTo>
                    <a:pt x="570" y="5786"/>
                  </a:lnTo>
                  <a:lnTo>
                    <a:pt x="576" y="5826"/>
                  </a:lnTo>
                  <a:lnTo>
                    <a:pt x="585" y="5864"/>
                  </a:lnTo>
                  <a:lnTo>
                    <a:pt x="594" y="5903"/>
                  </a:lnTo>
                  <a:lnTo>
                    <a:pt x="605" y="5939"/>
                  </a:lnTo>
                  <a:lnTo>
                    <a:pt x="618" y="5973"/>
                  </a:lnTo>
                  <a:lnTo>
                    <a:pt x="618" y="5973"/>
                  </a:lnTo>
                  <a:lnTo>
                    <a:pt x="633" y="6004"/>
                  </a:lnTo>
                  <a:lnTo>
                    <a:pt x="649" y="6034"/>
                  </a:lnTo>
                  <a:lnTo>
                    <a:pt x="667" y="6060"/>
                  </a:lnTo>
                  <a:lnTo>
                    <a:pt x="685" y="6086"/>
                  </a:lnTo>
                  <a:lnTo>
                    <a:pt x="703" y="6108"/>
                  </a:lnTo>
                  <a:lnTo>
                    <a:pt x="722" y="6127"/>
                  </a:lnTo>
                  <a:lnTo>
                    <a:pt x="740" y="6145"/>
                  </a:lnTo>
                  <a:lnTo>
                    <a:pt x="758" y="6160"/>
                  </a:lnTo>
                  <a:lnTo>
                    <a:pt x="774" y="6173"/>
                  </a:lnTo>
                  <a:lnTo>
                    <a:pt x="790" y="6185"/>
                  </a:lnTo>
                  <a:lnTo>
                    <a:pt x="815" y="6201"/>
                  </a:lnTo>
                  <a:lnTo>
                    <a:pt x="833" y="6212"/>
                  </a:lnTo>
                  <a:lnTo>
                    <a:pt x="841" y="6215"/>
                  </a:lnTo>
                  <a:lnTo>
                    <a:pt x="841" y="6215"/>
                  </a:lnTo>
                  <a:lnTo>
                    <a:pt x="853" y="6182"/>
                  </a:lnTo>
                  <a:lnTo>
                    <a:pt x="872" y="6139"/>
                  </a:lnTo>
                  <a:lnTo>
                    <a:pt x="897" y="6087"/>
                  </a:lnTo>
                  <a:lnTo>
                    <a:pt x="927" y="6028"/>
                  </a:lnTo>
                  <a:lnTo>
                    <a:pt x="997" y="5895"/>
                  </a:lnTo>
                  <a:lnTo>
                    <a:pt x="1075" y="5753"/>
                  </a:lnTo>
                  <a:lnTo>
                    <a:pt x="1154" y="5612"/>
                  </a:lnTo>
                  <a:lnTo>
                    <a:pt x="1227" y="5484"/>
                  </a:lnTo>
                  <a:lnTo>
                    <a:pt x="1323" y="5318"/>
                  </a:lnTo>
                  <a:lnTo>
                    <a:pt x="1323" y="5318"/>
                  </a:lnTo>
                  <a:lnTo>
                    <a:pt x="1310" y="5322"/>
                  </a:lnTo>
                  <a:lnTo>
                    <a:pt x="1292" y="5327"/>
                  </a:lnTo>
                  <a:lnTo>
                    <a:pt x="1271" y="5331"/>
                  </a:lnTo>
                  <a:lnTo>
                    <a:pt x="1259" y="5333"/>
                  </a:lnTo>
                  <a:lnTo>
                    <a:pt x="1246" y="5333"/>
                  </a:lnTo>
                  <a:lnTo>
                    <a:pt x="1246" y="5333"/>
                  </a:lnTo>
                  <a:lnTo>
                    <a:pt x="1230" y="5333"/>
                  </a:lnTo>
                  <a:lnTo>
                    <a:pt x="1213" y="5328"/>
                  </a:lnTo>
                  <a:lnTo>
                    <a:pt x="1197" y="5324"/>
                  </a:lnTo>
                  <a:lnTo>
                    <a:pt x="1182" y="5315"/>
                  </a:lnTo>
                  <a:lnTo>
                    <a:pt x="1182" y="5315"/>
                  </a:lnTo>
                  <a:lnTo>
                    <a:pt x="1172" y="5304"/>
                  </a:lnTo>
                  <a:lnTo>
                    <a:pt x="1163" y="5293"/>
                  </a:lnTo>
                  <a:lnTo>
                    <a:pt x="1154" y="5276"/>
                  </a:lnTo>
                  <a:lnTo>
                    <a:pt x="1147" y="5258"/>
                  </a:lnTo>
                  <a:lnTo>
                    <a:pt x="1139" y="5239"/>
                  </a:lnTo>
                  <a:lnTo>
                    <a:pt x="1133" y="5218"/>
                  </a:lnTo>
                  <a:lnTo>
                    <a:pt x="1121" y="5172"/>
                  </a:lnTo>
                  <a:lnTo>
                    <a:pt x="1111" y="5126"/>
                  </a:lnTo>
                  <a:lnTo>
                    <a:pt x="1101" y="5082"/>
                  </a:lnTo>
                  <a:lnTo>
                    <a:pt x="1096" y="5061"/>
                  </a:lnTo>
                  <a:lnTo>
                    <a:pt x="1089" y="5043"/>
                  </a:lnTo>
                  <a:lnTo>
                    <a:pt x="1083" y="5027"/>
                  </a:lnTo>
                  <a:lnTo>
                    <a:pt x="1075" y="5013"/>
                  </a:lnTo>
                  <a:lnTo>
                    <a:pt x="1075" y="5013"/>
                  </a:lnTo>
                  <a:lnTo>
                    <a:pt x="1068" y="5002"/>
                  </a:lnTo>
                  <a:lnTo>
                    <a:pt x="1063" y="4990"/>
                  </a:lnTo>
                  <a:lnTo>
                    <a:pt x="1059" y="4979"/>
                  </a:lnTo>
                  <a:lnTo>
                    <a:pt x="1058" y="4967"/>
                  </a:lnTo>
                  <a:lnTo>
                    <a:pt x="1056" y="4956"/>
                  </a:lnTo>
                  <a:lnTo>
                    <a:pt x="1056" y="4944"/>
                  </a:lnTo>
                  <a:lnTo>
                    <a:pt x="1058" y="4920"/>
                  </a:lnTo>
                  <a:lnTo>
                    <a:pt x="1062" y="4893"/>
                  </a:lnTo>
                  <a:lnTo>
                    <a:pt x="1066" y="4865"/>
                  </a:lnTo>
                  <a:lnTo>
                    <a:pt x="1072" y="4832"/>
                  </a:lnTo>
                  <a:lnTo>
                    <a:pt x="1075" y="4797"/>
                  </a:lnTo>
                  <a:lnTo>
                    <a:pt x="1075" y="4797"/>
                  </a:lnTo>
                  <a:lnTo>
                    <a:pt x="1075" y="4779"/>
                  </a:lnTo>
                  <a:lnTo>
                    <a:pt x="1075" y="4761"/>
                  </a:lnTo>
                  <a:lnTo>
                    <a:pt x="1074" y="4745"/>
                  </a:lnTo>
                  <a:lnTo>
                    <a:pt x="1071" y="4730"/>
                  </a:lnTo>
                  <a:lnTo>
                    <a:pt x="1063" y="4702"/>
                  </a:lnTo>
                  <a:lnTo>
                    <a:pt x="1053" y="4672"/>
                  </a:lnTo>
                  <a:lnTo>
                    <a:pt x="1043" y="4641"/>
                  </a:lnTo>
                  <a:lnTo>
                    <a:pt x="1031" y="4605"/>
                  </a:lnTo>
                  <a:lnTo>
                    <a:pt x="1020" y="4562"/>
                  </a:lnTo>
                  <a:lnTo>
                    <a:pt x="1014" y="4538"/>
                  </a:lnTo>
                  <a:lnTo>
                    <a:pt x="1010" y="4512"/>
                  </a:lnTo>
                  <a:lnTo>
                    <a:pt x="1010" y="4512"/>
                  </a:lnTo>
                  <a:lnTo>
                    <a:pt x="1003" y="4451"/>
                  </a:lnTo>
                  <a:lnTo>
                    <a:pt x="995" y="4379"/>
                  </a:lnTo>
                  <a:lnTo>
                    <a:pt x="989" y="4298"/>
                  </a:lnTo>
                  <a:lnTo>
                    <a:pt x="985" y="4209"/>
                  </a:lnTo>
                  <a:lnTo>
                    <a:pt x="974" y="4001"/>
                  </a:lnTo>
                  <a:lnTo>
                    <a:pt x="962" y="3759"/>
                  </a:lnTo>
                  <a:lnTo>
                    <a:pt x="962" y="3759"/>
                  </a:lnTo>
                  <a:lnTo>
                    <a:pt x="951" y="3542"/>
                  </a:lnTo>
                  <a:lnTo>
                    <a:pt x="937" y="3252"/>
                  </a:lnTo>
                  <a:lnTo>
                    <a:pt x="931" y="3091"/>
                  </a:lnTo>
                  <a:lnTo>
                    <a:pt x="925" y="2920"/>
                  </a:lnTo>
                  <a:lnTo>
                    <a:pt x="919" y="2746"/>
                  </a:lnTo>
                  <a:lnTo>
                    <a:pt x="916" y="2572"/>
                  </a:lnTo>
                  <a:close/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96ADAFAA-95E6-1053-3A89-3395AA2D0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2936"/>
              <a:ext cx="331" cy="1214"/>
            </a:xfrm>
            <a:custGeom>
              <a:avLst/>
              <a:gdLst>
                <a:gd name="T0" fmla="*/ 8 w 992"/>
                <a:gd name="T1" fmla="*/ 0 h 3643"/>
                <a:gd name="T2" fmla="*/ 26 w 992"/>
                <a:gd name="T3" fmla="*/ 66 h 3643"/>
                <a:gd name="T4" fmla="*/ 43 w 992"/>
                <a:gd name="T5" fmla="*/ 216 h 3643"/>
                <a:gd name="T6" fmla="*/ 67 w 992"/>
                <a:gd name="T7" fmla="*/ 520 h 3643"/>
                <a:gd name="T8" fmla="*/ 72 w 992"/>
                <a:gd name="T9" fmla="*/ 704 h 3643"/>
                <a:gd name="T10" fmla="*/ 67 w 992"/>
                <a:gd name="T11" fmla="*/ 896 h 3643"/>
                <a:gd name="T12" fmla="*/ 52 w 992"/>
                <a:gd name="T13" fmla="*/ 1101 h 3643"/>
                <a:gd name="T14" fmla="*/ 39 w 992"/>
                <a:gd name="T15" fmla="*/ 1233 h 3643"/>
                <a:gd name="T16" fmla="*/ 6 w 992"/>
                <a:gd name="T17" fmla="*/ 1497 h 3643"/>
                <a:gd name="T18" fmla="*/ 0 w 992"/>
                <a:gd name="T19" fmla="*/ 1628 h 3643"/>
                <a:gd name="T20" fmla="*/ 15 w 992"/>
                <a:gd name="T21" fmla="*/ 1752 h 3643"/>
                <a:gd name="T22" fmla="*/ 58 w 992"/>
                <a:gd name="T23" fmla="*/ 1885 h 3643"/>
                <a:gd name="T24" fmla="*/ 130 w 992"/>
                <a:gd name="T25" fmla="*/ 2057 h 3643"/>
                <a:gd name="T26" fmla="*/ 192 w 992"/>
                <a:gd name="T27" fmla="*/ 2237 h 3643"/>
                <a:gd name="T28" fmla="*/ 214 w 992"/>
                <a:gd name="T29" fmla="*/ 2329 h 3643"/>
                <a:gd name="T30" fmla="*/ 223 w 992"/>
                <a:gd name="T31" fmla="*/ 2410 h 3643"/>
                <a:gd name="T32" fmla="*/ 223 w 992"/>
                <a:gd name="T33" fmla="*/ 2458 h 3643"/>
                <a:gd name="T34" fmla="*/ 231 w 992"/>
                <a:gd name="T35" fmla="*/ 2504 h 3643"/>
                <a:gd name="T36" fmla="*/ 250 w 992"/>
                <a:gd name="T37" fmla="*/ 2542 h 3643"/>
                <a:gd name="T38" fmla="*/ 262 w 992"/>
                <a:gd name="T39" fmla="*/ 2581 h 3643"/>
                <a:gd name="T40" fmla="*/ 263 w 992"/>
                <a:gd name="T41" fmla="*/ 2652 h 3643"/>
                <a:gd name="T42" fmla="*/ 254 w 992"/>
                <a:gd name="T43" fmla="*/ 2728 h 3643"/>
                <a:gd name="T44" fmla="*/ 233 w 992"/>
                <a:gd name="T45" fmla="*/ 2909 h 3643"/>
                <a:gd name="T46" fmla="*/ 229 w 992"/>
                <a:gd name="T47" fmla="*/ 3043 h 3643"/>
                <a:gd name="T48" fmla="*/ 235 w 992"/>
                <a:gd name="T49" fmla="*/ 3172 h 3643"/>
                <a:gd name="T50" fmla="*/ 254 w 992"/>
                <a:gd name="T51" fmla="*/ 3292 h 3643"/>
                <a:gd name="T52" fmla="*/ 287 w 992"/>
                <a:gd name="T53" fmla="*/ 3401 h 3643"/>
                <a:gd name="T54" fmla="*/ 318 w 992"/>
                <a:gd name="T55" fmla="*/ 3462 h 3643"/>
                <a:gd name="T56" fmla="*/ 372 w 992"/>
                <a:gd name="T57" fmla="*/ 3536 h 3643"/>
                <a:gd name="T58" fmla="*/ 427 w 992"/>
                <a:gd name="T59" fmla="*/ 3588 h 3643"/>
                <a:gd name="T60" fmla="*/ 484 w 992"/>
                <a:gd name="T61" fmla="*/ 3629 h 3643"/>
                <a:gd name="T62" fmla="*/ 510 w 992"/>
                <a:gd name="T63" fmla="*/ 3643 h 3643"/>
                <a:gd name="T64" fmla="*/ 566 w 992"/>
                <a:gd name="T65" fmla="*/ 3515 h 3643"/>
                <a:gd name="T66" fmla="*/ 744 w 992"/>
                <a:gd name="T67" fmla="*/ 3181 h 3643"/>
                <a:gd name="T68" fmla="*/ 992 w 992"/>
                <a:gd name="T69" fmla="*/ 2746 h 3643"/>
                <a:gd name="T70" fmla="*/ 961 w 992"/>
                <a:gd name="T71" fmla="*/ 2755 h 3643"/>
                <a:gd name="T72" fmla="*/ 915 w 992"/>
                <a:gd name="T73" fmla="*/ 2761 h 3643"/>
                <a:gd name="T74" fmla="*/ 882 w 992"/>
                <a:gd name="T75" fmla="*/ 2756 h 3643"/>
                <a:gd name="T76" fmla="*/ 851 w 992"/>
                <a:gd name="T77" fmla="*/ 2743 h 3643"/>
                <a:gd name="T78" fmla="*/ 823 w 992"/>
                <a:gd name="T79" fmla="*/ 2704 h 3643"/>
                <a:gd name="T80" fmla="*/ 802 w 992"/>
                <a:gd name="T81" fmla="*/ 2646 h 3643"/>
                <a:gd name="T82" fmla="*/ 770 w 992"/>
                <a:gd name="T83" fmla="*/ 2510 h 3643"/>
                <a:gd name="T84" fmla="*/ 752 w 992"/>
                <a:gd name="T85" fmla="*/ 2455 h 3643"/>
                <a:gd name="T86" fmla="*/ 737 w 992"/>
                <a:gd name="T87" fmla="*/ 2430 h 3643"/>
                <a:gd name="T88" fmla="*/ 727 w 992"/>
                <a:gd name="T89" fmla="*/ 2395 h 3643"/>
                <a:gd name="T90" fmla="*/ 727 w 992"/>
                <a:gd name="T91" fmla="*/ 2348 h 3643"/>
                <a:gd name="T92" fmla="*/ 741 w 992"/>
                <a:gd name="T93" fmla="*/ 2260 h 3643"/>
                <a:gd name="T94" fmla="*/ 744 w 992"/>
                <a:gd name="T95" fmla="*/ 2207 h 3643"/>
                <a:gd name="T96" fmla="*/ 740 w 992"/>
                <a:gd name="T97" fmla="*/ 2158 h 3643"/>
                <a:gd name="T98" fmla="*/ 712 w 992"/>
                <a:gd name="T99" fmla="*/ 2069 h 3643"/>
                <a:gd name="T100" fmla="*/ 683 w 992"/>
                <a:gd name="T101" fmla="*/ 1966 h 3643"/>
                <a:gd name="T102" fmla="*/ 672 w 992"/>
                <a:gd name="T103" fmla="*/ 1879 h 3643"/>
                <a:gd name="T104" fmla="*/ 654 w 992"/>
                <a:gd name="T105" fmla="*/ 1637 h 3643"/>
                <a:gd name="T106" fmla="*/ 631 w 992"/>
                <a:gd name="T107" fmla="*/ 1187 h 3643"/>
                <a:gd name="T108" fmla="*/ 600 w 992"/>
                <a:gd name="T109" fmla="*/ 519 h 3643"/>
                <a:gd name="T110" fmla="*/ 585 w 992"/>
                <a:gd name="T111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92" h="3643">
                  <a:moveTo>
                    <a:pt x="585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4" y="21"/>
                  </a:lnTo>
                  <a:lnTo>
                    <a:pt x="20" y="42"/>
                  </a:lnTo>
                  <a:lnTo>
                    <a:pt x="26" y="66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43" y="216"/>
                  </a:lnTo>
                  <a:lnTo>
                    <a:pt x="55" y="339"/>
                  </a:lnTo>
                  <a:lnTo>
                    <a:pt x="64" y="459"/>
                  </a:lnTo>
                  <a:lnTo>
                    <a:pt x="67" y="520"/>
                  </a:lnTo>
                  <a:lnTo>
                    <a:pt x="70" y="581"/>
                  </a:lnTo>
                  <a:lnTo>
                    <a:pt x="72" y="642"/>
                  </a:lnTo>
                  <a:lnTo>
                    <a:pt x="72" y="704"/>
                  </a:lnTo>
                  <a:lnTo>
                    <a:pt x="72" y="766"/>
                  </a:lnTo>
                  <a:lnTo>
                    <a:pt x="70" y="830"/>
                  </a:lnTo>
                  <a:lnTo>
                    <a:pt x="67" y="896"/>
                  </a:lnTo>
                  <a:lnTo>
                    <a:pt x="64" y="962"/>
                  </a:lnTo>
                  <a:lnTo>
                    <a:pt x="58" y="1031"/>
                  </a:lnTo>
                  <a:lnTo>
                    <a:pt x="52" y="1101"/>
                  </a:lnTo>
                  <a:lnTo>
                    <a:pt x="52" y="1101"/>
                  </a:lnTo>
                  <a:lnTo>
                    <a:pt x="46" y="1169"/>
                  </a:lnTo>
                  <a:lnTo>
                    <a:pt x="39" y="1233"/>
                  </a:lnTo>
                  <a:lnTo>
                    <a:pt x="24" y="1349"/>
                  </a:lnTo>
                  <a:lnTo>
                    <a:pt x="11" y="1450"/>
                  </a:lnTo>
                  <a:lnTo>
                    <a:pt x="6" y="1497"/>
                  </a:lnTo>
                  <a:lnTo>
                    <a:pt x="2" y="1542"/>
                  </a:lnTo>
                  <a:lnTo>
                    <a:pt x="0" y="1585"/>
                  </a:lnTo>
                  <a:lnTo>
                    <a:pt x="0" y="1628"/>
                  </a:lnTo>
                  <a:lnTo>
                    <a:pt x="3" y="1669"/>
                  </a:lnTo>
                  <a:lnTo>
                    <a:pt x="8" y="1711"/>
                  </a:lnTo>
                  <a:lnTo>
                    <a:pt x="15" y="1752"/>
                  </a:lnTo>
                  <a:lnTo>
                    <a:pt x="27" y="1796"/>
                  </a:lnTo>
                  <a:lnTo>
                    <a:pt x="40" y="1839"/>
                  </a:lnTo>
                  <a:lnTo>
                    <a:pt x="58" y="1885"/>
                  </a:lnTo>
                  <a:lnTo>
                    <a:pt x="58" y="1885"/>
                  </a:lnTo>
                  <a:lnTo>
                    <a:pt x="97" y="1975"/>
                  </a:lnTo>
                  <a:lnTo>
                    <a:pt x="130" y="2057"/>
                  </a:lnTo>
                  <a:lnTo>
                    <a:pt x="159" y="2134"/>
                  </a:lnTo>
                  <a:lnTo>
                    <a:pt x="182" y="2204"/>
                  </a:lnTo>
                  <a:lnTo>
                    <a:pt x="192" y="2237"/>
                  </a:lnTo>
                  <a:lnTo>
                    <a:pt x="201" y="2269"/>
                  </a:lnTo>
                  <a:lnTo>
                    <a:pt x="208" y="2299"/>
                  </a:lnTo>
                  <a:lnTo>
                    <a:pt x="214" y="2329"/>
                  </a:lnTo>
                  <a:lnTo>
                    <a:pt x="219" y="2357"/>
                  </a:lnTo>
                  <a:lnTo>
                    <a:pt x="222" y="2384"/>
                  </a:lnTo>
                  <a:lnTo>
                    <a:pt x="223" y="2410"/>
                  </a:lnTo>
                  <a:lnTo>
                    <a:pt x="223" y="2435"/>
                  </a:lnTo>
                  <a:lnTo>
                    <a:pt x="223" y="2435"/>
                  </a:lnTo>
                  <a:lnTo>
                    <a:pt x="223" y="2458"/>
                  </a:lnTo>
                  <a:lnTo>
                    <a:pt x="225" y="2477"/>
                  </a:lnTo>
                  <a:lnTo>
                    <a:pt x="228" y="2492"/>
                  </a:lnTo>
                  <a:lnTo>
                    <a:pt x="231" y="2504"/>
                  </a:lnTo>
                  <a:lnTo>
                    <a:pt x="235" y="2514"/>
                  </a:lnTo>
                  <a:lnTo>
                    <a:pt x="241" y="2523"/>
                  </a:lnTo>
                  <a:lnTo>
                    <a:pt x="250" y="2542"/>
                  </a:lnTo>
                  <a:lnTo>
                    <a:pt x="254" y="2553"/>
                  </a:lnTo>
                  <a:lnTo>
                    <a:pt x="259" y="2566"/>
                  </a:lnTo>
                  <a:lnTo>
                    <a:pt x="262" y="2581"/>
                  </a:lnTo>
                  <a:lnTo>
                    <a:pt x="263" y="2600"/>
                  </a:lnTo>
                  <a:lnTo>
                    <a:pt x="265" y="2624"/>
                  </a:lnTo>
                  <a:lnTo>
                    <a:pt x="263" y="2652"/>
                  </a:lnTo>
                  <a:lnTo>
                    <a:pt x="260" y="2688"/>
                  </a:lnTo>
                  <a:lnTo>
                    <a:pt x="254" y="2728"/>
                  </a:lnTo>
                  <a:lnTo>
                    <a:pt x="254" y="2728"/>
                  </a:lnTo>
                  <a:lnTo>
                    <a:pt x="242" y="2819"/>
                  </a:lnTo>
                  <a:lnTo>
                    <a:pt x="238" y="2863"/>
                  </a:lnTo>
                  <a:lnTo>
                    <a:pt x="233" y="2909"/>
                  </a:lnTo>
                  <a:lnTo>
                    <a:pt x="232" y="2954"/>
                  </a:lnTo>
                  <a:lnTo>
                    <a:pt x="229" y="2998"/>
                  </a:lnTo>
                  <a:lnTo>
                    <a:pt x="229" y="3043"/>
                  </a:lnTo>
                  <a:lnTo>
                    <a:pt x="229" y="3087"/>
                  </a:lnTo>
                  <a:lnTo>
                    <a:pt x="232" y="3130"/>
                  </a:lnTo>
                  <a:lnTo>
                    <a:pt x="235" y="3172"/>
                  </a:lnTo>
                  <a:lnTo>
                    <a:pt x="239" y="3214"/>
                  </a:lnTo>
                  <a:lnTo>
                    <a:pt x="245" y="3254"/>
                  </a:lnTo>
                  <a:lnTo>
                    <a:pt x="254" y="3292"/>
                  </a:lnTo>
                  <a:lnTo>
                    <a:pt x="263" y="3331"/>
                  </a:lnTo>
                  <a:lnTo>
                    <a:pt x="274" y="3367"/>
                  </a:lnTo>
                  <a:lnTo>
                    <a:pt x="287" y="3401"/>
                  </a:lnTo>
                  <a:lnTo>
                    <a:pt x="287" y="3401"/>
                  </a:lnTo>
                  <a:lnTo>
                    <a:pt x="302" y="3432"/>
                  </a:lnTo>
                  <a:lnTo>
                    <a:pt x="318" y="3462"/>
                  </a:lnTo>
                  <a:lnTo>
                    <a:pt x="336" y="3488"/>
                  </a:lnTo>
                  <a:lnTo>
                    <a:pt x="354" y="3514"/>
                  </a:lnTo>
                  <a:lnTo>
                    <a:pt x="372" y="3536"/>
                  </a:lnTo>
                  <a:lnTo>
                    <a:pt x="391" y="3555"/>
                  </a:lnTo>
                  <a:lnTo>
                    <a:pt x="409" y="3573"/>
                  </a:lnTo>
                  <a:lnTo>
                    <a:pt x="427" y="3588"/>
                  </a:lnTo>
                  <a:lnTo>
                    <a:pt x="443" y="3601"/>
                  </a:lnTo>
                  <a:lnTo>
                    <a:pt x="459" y="3613"/>
                  </a:lnTo>
                  <a:lnTo>
                    <a:pt x="484" y="3629"/>
                  </a:lnTo>
                  <a:lnTo>
                    <a:pt x="502" y="3640"/>
                  </a:lnTo>
                  <a:lnTo>
                    <a:pt x="510" y="3643"/>
                  </a:lnTo>
                  <a:lnTo>
                    <a:pt x="510" y="3643"/>
                  </a:lnTo>
                  <a:lnTo>
                    <a:pt x="522" y="3610"/>
                  </a:lnTo>
                  <a:lnTo>
                    <a:pt x="541" y="3567"/>
                  </a:lnTo>
                  <a:lnTo>
                    <a:pt x="566" y="3515"/>
                  </a:lnTo>
                  <a:lnTo>
                    <a:pt x="596" y="3456"/>
                  </a:lnTo>
                  <a:lnTo>
                    <a:pt x="666" y="3323"/>
                  </a:lnTo>
                  <a:lnTo>
                    <a:pt x="744" y="3181"/>
                  </a:lnTo>
                  <a:lnTo>
                    <a:pt x="823" y="3040"/>
                  </a:lnTo>
                  <a:lnTo>
                    <a:pt x="896" y="2912"/>
                  </a:lnTo>
                  <a:lnTo>
                    <a:pt x="992" y="2746"/>
                  </a:lnTo>
                  <a:lnTo>
                    <a:pt x="992" y="2746"/>
                  </a:lnTo>
                  <a:lnTo>
                    <a:pt x="979" y="2750"/>
                  </a:lnTo>
                  <a:lnTo>
                    <a:pt x="961" y="2755"/>
                  </a:lnTo>
                  <a:lnTo>
                    <a:pt x="940" y="2759"/>
                  </a:lnTo>
                  <a:lnTo>
                    <a:pt x="928" y="2761"/>
                  </a:lnTo>
                  <a:lnTo>
                    <a:pt x="915" y="2761"/>
                  </a:lnTo>
                  <a:lnTo>
                    <a:pt x="915" y="2761"/>
                  </a:lnTo>
                  <a:lnTo>
                    <a:pt x="899" y="2761"/>
                  </a:lnTo>
                  <a:lnTo>
                    <a:pt x="882" y="2756"/>
                  </a:lnTo>
                  <a:lnTo>
                    <a:pt x="866" y="2752"/>
                  </a:lnTo>
                  <a:lnTo>
                    <a:pt x="851" y="2743"/>
                  </a:lnTo>
                  <a:lnTo>
                    <a:pt x="851" y="2743"/>
                  </a:lnTo>
                  <a:lnTo>
                    <a:pt x="841" y="2732"/>
                  </a:lnTo>
                  <a:lnTo>
                    <a:pt x="832" y="2721"/>
                  </a:lnTo>
                  <a:lnTo>
                    <a:pt x="823" y="2704"/>
                  </a:lnTo>
                  <a:lnTo>
                    <a:pt x="816" y="2686"/>
                  </a:lnTo>
                  <a:lnTo>
                    <a:pt x="808" y="2667"/>
                  </a:lnTo>
                  <a:lnTo>
                    <a:pt x="802" y="2646"/>
                  </a:lnTo>
                  <a:lnTo>
                    <a:pt x="790" y="2600"/>
                  </a:lnTo>
                  <a:lnTo>
                    <a:pt x="780" y="2554"/>
                  </a:lnTo>
                  <a:lnTo>
                    <a:pt x="770" y="2510"/>
                  </a:lnTo>
                  <a:lnTo>
                    <a:pt x="765" y="2489"/>
                  </a:lnTo>
                  <a:lnTo>
                    <a:pt x="758" y="2471"/>
                  </a:lnTo>
                  <a:lnTo>
                    <a:pt x="752" y="2455"/>
                  </a:lnTo>
                  <a:lnTo>
                    <a:pt x="744" y="2441"/>
                  </a:lnTo>
                  <a:lnTo>
                    <a:pt x="744" y="2441"/>
                  </a:lnTo>
                  <a:lnTo>
                    <a:pt x="737" y="2430"/>
                  </a:lnTo>
                  <a:lnTo>
                    <a:pt x="732" y="2418"/>
                  </a:lnTo>
                  <a:lnTo>
                    <a:pt x="728" y="2407"/>
                  </a:lnTo>
                  <a:lnTo>
                    <a:pt x="727" y="2395"/>
                  </a:lnTo>
                  <a:lnTo>
                    <a:pt x="725" y="2384"/>
                  </a:lnTo>
                  <a:lnTo>
                    <a:pt x="725" y="2372"/>
                  </a:lnTo>
                  <a:lnTo>
                    <a:pt x="727" y="2348"/>
                  </a:lnTo>
                  <a:lnTo>
                    <a:pt x="731" y="2321"/>
                  </a:lnTo>
                  <a:lnTo>
                    <a:pt x="735" y="2293"/>
                  </a:lnTo>
                  <a:lnTo>
                    <a:pt x="741" y="2260"/>
                  </a:lnTo>
                  <a:lnTo>
                    <a:pt x="744" y="2225"/>
                  </a:lnTo>
                  <a:lnTo>
                    <a:pt x="744" y="2225"/>
                  </a:lnTo>
                  <a:lnTo>
                    <a:pt x="744" y="2207"/>
                  </a:lnTo>
                  <a:lnTo>
                    <a:pt x="744" y="2189"/>
                  </a:lnTo>
                  <a:lnTo>
                    <a:pt x="743" y="2173"/>
                  </a:lnTo>
                  <a:lnTo>
                    <a:pt x="740" y="2158"/>
                  </a:lnTo>
                  <a:lnTo>
                    <a:pt x="732" y="2130"/>
                  </a:lnTo>
                  <a:lnTo>
                    <a:pt x="722" y="2100"/>
                  </a:lnTo>
                  <a:lnTo>
                    <a:pt x="712" y="2069"/>
                  </a:lnTo>
                  <a:lnTo>
                    <a:pt x="700" y="2033"/>
                  </a:lnTo>
                  <a:lnTo>
                    <a:pt x="689" y="1990"/>
                  </a:lnTo>
                  <a:lnTo>
                    <a:pt x="683" y="1966"/>
                  </a:lnTo>
                  <a:lnTo>
                    <a:pt x="679" y="1940"/>
                  </a:lnTo>
                  <a:lnTo>
                    <a:pt x="679" y="1940"/>
                  </a:lnTo>
                  <a:lnTo>
                    <a:pt x="672" y="1879"/>
                  </a:lnTo>
                  <a:lnTo>
                    <a:pt x="664" y="1807"/>
                  </a:lnTo>
                  <a:lnTo>
                    <a:pt x="658" y="1726"/>
                  </a:lnTo>
                  <a:lnTo>
                    <a:pt x="654" y="1637"/>
                  </a:lnTo>
                  <a:lnTo>
                    <a:pt x="643" y="1429"/>
                  </a:lnTo>
                  <a:lnTo>
                    <a:pt x="631" y="1187"/>
                  </a:lnTo>
                  <a:lnTo>
                    <a:pt x="631" y="1187"/>
                  </a:lnTo>
                  <a:lnTo>
                    <a:pt x="620" y="970"/>
                  </a:lnTo>
                  <a:lnTo>
                    <a:pt x="606" y="680"/>
                  </a:lnTo>
                  <a:lnTo>
                    <a:pt x="600" y="519"/>
                  </a:lnTo>
                  <a:lnTo>
                    <a:pt x="594" y="348"/>
                  </a:lnTo>
                  <a:lnTo>
                    <a:pt x="588" y="174"/>
                  </a:lnTo>
                  <a:lnTo>
                    <a:pt x="5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AF465ECD-241E-6BDA-17F6-FC6BFCEB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9"/>
              <a:ext cx="407" cy="679"/>
            </a:xfrm>
            <a:custGeom>
              <a:avLst/>
              <a:gdLst>
                <a:gd name="T0" fmla="*/ 334 w 1222"/>
                <a:gd name="T1" fmla="*/ 0 h 2038"/>
                <a:gd name="T2" fmla="*/ 288 w 1222"/>
                <a:gd name="T3" fmla="*/ 91 h 2038"/>
                <a:gd name="T4" fmla="*/ 233 w 1222"/>
                <a:gd name="T5" fmla="*/ 213 h 2038"/>
                <a:gd name="T6" fmla="*/ 195 w 1222"/>
                <a:gd name="T7" fmla="*/ 308 h 2038"/>
                <a:gd name="T8" fmla="*/ 162 w 1222"/>
                <a:gd name="T9" fmla="*/ 409 h 2038"/>
                <a:gd name="T10" fmla="*/ 137 w 1222"/>
                <a:gd name="T11" fmla="*/ 507 h 2038"/>
                <a:gd name="T12" fmla="*/ 128 w 1222"/>
                <a:gd name="T13" fmla="*/ 575 h 2038"/>
                <a:gd name="T14" fmla="*/ 126 w 1222"/>
                <a:gd name="T15" fmla="*/ 618 h 2038"/>
                <a:gd name="T16" fmla="*/ 128 w 1222"/>
                <a:gd name="T17" fmla="*/ 637 h 2038"/>
                <a:gd name="T18" fmla="*/ 138 w 1222"/>
                <a:gd name="T19" fmla="*/ 678 h 2038"/>
                <a:gd name="T20" fmla="*/ 156 w 1222"/>
                <a:gd name="T21" fmla="*/ 718 h 2038"/>
                <a:gd name="T22" fmla="*/ 180 w 1222"/>
                <a:gd name="T23" fmla="*/ 755 h 2038"/>
                <a:gd name="T24" fmla="*/ 211 w 1222"/>
                <a:gd name="T25" fmla="*/ 792 h 2038"/>
                <a:gd name="T26" fmla="*/ 285 w 1222"/>
                <a:gd name="T27" fmla="*/ 865 h 2038"/>
                <a:gd name="T28" fmla="*/ 406 w 1222"/>
                <a:gd name="T29" fmla="*/ 976 h 2038"/>
                <a:gd name="T30" fmla="*/ 462 w 1222"/>
                <a:gd name="T31" fmla="*/ 1034 h 2038"/>
                <a:gd name="T32" fmla="*/ 493 w 1222"/>
                <a:gd name="T33" fmla="*/ 1076 h 2038"/>
                <a:gd name="T34" fmla="*/ 520 w 1222"/>
                <a:gd name="T35" fmla="*/ 1119 h 2038"/>
                <a:gd name="T36" fmla="*/ 539 w 1222"/>
                <a:gd name="T37" fmla="*/ 1165 h 2038"/>
                <a:gd name="T38" fmla="*/ 551 w 1222"/>
                <a:gd name="T39" fmla="*/ 1214 h 2038"/>
                <a:gd name="T40" fmla="*/ 553 w 1222"/>
                <a:gd name="T41" fmla="*/ 1264 h 2038"/>
                <a:gd name="T42" fmla="*/ 550 w 1222"/>
                <a:gd name="T43" fmla="*/ 1291 h 2038"/>
                <a:gd name="T44" fmla="*/ 541 w 1222"/>
                <a:gd name="T45" fmla="*/ 1332 h 2038"/>
                <a:gd name="T46" fmla="*/ 523 w 1222"/>
                <a:gd name="T47" fmla="*/ 1375 h 2038"/>
                <a:gd name="T48" fmla="*/ 501 w 1222"/>
                <a:gd name="T49" fmla="*/ 1419 h 2038"/>
                <a:gd name="T50" fmla="*/ 440 w 1222"/>
                <a:gd name="T51" fmla="*/ 1512 h 2038"/>
                <a:gd name="T52" fmla="*/ 366 w 1222"/>
                <a:gd name="T53" fmla="*/ 1609 h 2038"/>
                <a:gd name="T54" fmla="*/ 238 w 1222"/>
                <a:gd name="T55" fmla="*/ 1757 h 2038"/>
                <a:gd name="T56" fmla="*/ 109 w 1222"/>
                <a:gd name="T57" fmla="*/ 1901 h 2038"/>
                <a:gd name="T58" fmla="*/ 33 w 1222"/>
                <a:gd name="T59" fmla="*/ 1993 h 2038"/>
                <a:gd name="T60" fmla="*/ 921 w 1222"/>
                <a:gd name="T61" fmla="*/ 2038 h 2038"/>
                <a:gd name="T62" fmla="*/ 927 w 1222"/>
                <a:gd name="T63" fmla="*/ 1929 h 2038"/>
                <a:gd name="T64" fmla="*/ 933 w 1222"/>
                <a:gd name="T65" fmla="*/ 1864 h 2038"/>
                <a:gd name="T66" fmla="*/ 952 w 1222"/>
                <a:gd name="T67" fmla="*/ 1744 h 2038"/>
                <a:gd name="T68" fmla="*/ 965 w 1222"/>
                <a:gd name="T69" fmla="*/ 1687 h 2038"/>
                <a:gd name="T70" fmla="*/ 995 w 1222"/>
                <a:gd name="T71" fmla="*/ 1589 h 2038"/>
                <a:gd name="T72" fmla="*/ 1028 w 1222"/>
                <a:gd name="T73" fmla="*/ 1503 h 2038"/>
                <a:gd name="T74" fmla="*/ 1065 w 1222"/>
                <a:gd name="T75" fmla="*/ 1429 h 2038"/>
                <a:gd name="T76" fmla="*/ 1102 w 1222"/>
                <a:gd name="T77" fmla="*/ 1365 h 2038"/>
                <a:gd name="T78" fmla="*/ 1139 w 1222"/>
                <a:gd name="T79" fmla="*/ 1312 h 2038"/>
                <a:gd name="T80" fmla="*/ 1172 w 1222"/>
                <a:gd name="T81" fmla="*/ 1270 h 2038"/>
                <a:gd name="T82" fmla="*/ 1222 w 1222"/>
                <a:gd name="T83" fmla="*/ 1217 h 2038"/>
                <a:gd name="T84" fmla="*/ 1126 w 1222"/>
                <a:gd name="T85" fmla="*/ 826 h 2038"/>
                <a:gd name="T86" fmla="*/ 1126 w 1222"/>
                <a:gd name="T87" fmla="*/ 826 h 2038"/>
                <a:gd name="T88" fmla="*/ 1017 w 1222"/>
                <a:gd name="T89" fmla="*/ 790 h 2038"/>
                <a:gd name="T90" fmla="*/ 867 w 1222"/>
                <a:gd name="T91" fmla="*/ 737 h 2038"/>
                <a:gd name="T92" fmla="*/ 704 w 1222"/>
                <a:gd name="T93" fmla="*/ 670 h 2038"/>
                <a:gd name="T94" fmla="*/ 630 w 1222"/>
                <a:gd name="T95" fmla="*/ 635 h 2038"/>
                <a:gd name="T96" fmla="*/ 564 w 1222"/>
                <a:gd name="T97" fmla="*/ 599 h 2038"/>
                <a:gd name="T98" fmla="*/ 508 w 1222"/>
                <a:gd name="T99" fmla="*/ 565 h 2038"/>
                <a:gd name="T100" fmla="*/ 459 w 1222"/>
                <a:gd name="T101" fmla="*/ 529 h 2038"/>
                <a:gd name="T102" fmla="*/ 417 w 1222"/>
                <a:gd name="T103" fmla="*/ 489 h 2038"/>
                <a:gd name="T104" fmla="*/ 385 w 1222"/>
                <a:gd name="T105" fmla="*/ 441 h 2038"/>
                <a:gd name="T106" fmla="*/ 358 w 1222"/>
                <a:gd name="T107" fmla="*/ 387 h 2038"/>
                <a:gd name="T108" fmla="*/ 339 w 1222"/>
                <a:gd name="T109" fmla="*/ 318 h 2038"/>
                <a:gd name="T110" fmla="*/ 327 w 1222"/>
                <a:gd name="T111" fmla="*/ 238 h 2038"/>
                <a:gd name="T112" fmla="*/ 325 w 1222"/>
                <a:gd name="T113" fmla="*/ 214 h 2038"/>
                <a:gd name="T114" fmla="*/ 325 w 1222"/>
                <a:gd name="T115" fmla="*/ 131 h 2038"/>
                <a:gd name="T116" fmla="*/ 334 w 1222"/>
                <a:gd name="T11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2" h="2038">
                  <a:moveTo>
                    <a:pt x="334" y="0"/>
                  </a:moveTo>
                  <a:lnTo>
                    <a:pt x="334" y="0"/>
                  </a:lnTo>
                  <a:lnTo>
                    <a:pt x="318" y="33"/>
                  </a:lnTo>
                  <a:lnTo>
                    <a:pt x="288" y="91"/>
                  </a:lnTo>
                  <a:lnTo>
                    <a:pt x="253" y="168"/>
                  </a:lnTo>
                  <a:lnTo>
                    <a:pt x="233" y="213"/>
                  </a:lnTo>
                  <a:lnTo>
                    <a:pt x="214" y="259"/>
                  </a:lnTo>
                  <a:lnTo>
                    <a:pt x="195" y="308"/>
                  </a:lnTo>
                  <a:lnTo>
                    <a:pt x="177" y="358"/>
                  </a:lnTo>
                  <a:lnTo>
                    <a:pt x="162" y="409"/>
                  </a:lnTo>
                  <a:lnTo>
                    <a:pt x="147" y="458"/>
                  </a:lnTo>
                  <a:lnTo>
                    <a:pt x="137" y="507"/>
                  </a:lnTo>
                  <a:lnTo>
                    <a:pt x="129" y="553"/>
                  </a:lnTo>
                  <a:lnTo>
                    <a:pt x="128" y="575"/>
                  </a:lnTo>
                  <a:lnTo>
                    <a:pt x="126" y="597"/>
                  </a:lnTo>
                  <a:lnTo>
                    <a:pt x="126" y="618"/>
                  </a:lnTo>
                  <a:lnTo>
                    <a:pt x="128" y="637"/>
                  </a:lnTo>
                  <a:lnTo>
                    <a:pt x="128" y="637"/>
                  </a:lnTo>
                  <a:lnTo>
                    <a:pt x="132" y="658"/>
                  </a:lnTo>
                  <a:lnTo>
                    <a:pt x="138" y="678"/>
                  </a:lnTo>
                  <a:lnTo>
                    <a:pt x="146" y="698"/>
                  </a:lnTo>
                  <a:lnTo>
                    <a:pt x="156" y="718"/>
                  </a:lnTo>
                  <a:lnTo>
                    <a:pt x="167" y="735"/>
                  </a:lnTo>
                  <a:lnTo>
                    <a:pt x="180" y="755"/>
                  </a:lnTo>
                  <a:lnTo>
                    <a:pt x="195" y="773"/>
                  </a:lnTo>
                  <a:lnTo>
                    <a:pt x="211" y="792"/>
                  </a:lnTo>
                  <a:lnTo>
                    <a:pt x="247" y="828"/>
                  </a:lnTo>
                  <a:lnTo>
                    <a:pt x="285" y="865"/>
                  </a:lnTo>
                  <a:lnTo>
                    <a:pt x="366" y="937"/>
                  </a:lnTo>
                  <a:lnTo>
                    <a:pt x="406" y="976"/>
                  </a:lnTo>
                  <a:lnTo>
                    <a:pt x="444" y="1015"/>
                  </a:lnTo>
                  <a:lnTo>
                    <a:pt x="462" y="1034"/>
                  </a:lnTo>
                  <a:lnTo>
                    <a:pt x="478" y="1055"/>
                  </a:lnTo>
                  <a:lnTo>
                    <a:pt x="493" y="1076"/>
                  </a:lnTo>
                  <a:lnTo>
                    <a:pt x="508" y="1098"/>
                  </a:lnTo>
                  <a:lnTo>
                    <a:pt x="520" y="1119"/>
                  </a:lnTo>
                  <a:lnTo>
                    <a:pt x="530" y="1141"/>
                  </a:lnTo>
                  <a:lnTo>
                    <a:pt x="539" y="1165"/>
                  </a:lnTo>
                  <a:lnTo>
                    <a:pt x="547" y="1188"/>
                  </a:lnTo>
                  <a:lnTo>
                    <a:pt x="551" y="1214"/>
                  </a:lnTo>
                  <a:lnTo>
                    <a:pt x="554" y="1239"/>
                  </a:lnTo>
                  <a:lnTo>
                    <a:pt x="553" y="1264"/>
                  </a:lnTo>
                  <a:lnTo>
                    <a:pt x="550" y="1291"/>
                  </a:lnTo>
                  <a:lnTo>
                    <a:pt x="550" y="1291"/>
                  </a:lnTo>
                  <a:lnTo>
                    <a:pt x="547" y="1312"/>
                  </a:lnTo>
                  <a:lnTo>
                    <a:pt x="541" y="1332"/>
                  </a:lnTo>
                  <a:lnTo>
                    <a:pt x="532" y="1353"/>
                  </a:lnTo>
                  <a:lnTo>
                    <a:pt x="523" y="1375"/>
                  </a:lnTo>
                  <a:lnTo>
                    <a:pt x="513" y="1396"/>
                  </a:lnTo>
                  <a:lnTo>
                    <a:pt x="501" y="1419"/>
                  </a:lnTo>
                  <a:lnTo>
                    <a:pt x="472" y="1465"/>
                  </a:lnTo>
                  <a:lnTo>
                    <a:pt x="440" y="1512"/>
                  </a:lnTo>
                  <a:lnTo>
                    <a:pt x="404" y="1560"/>
                  </a:lnTo>
                  <a:lnTo>
                    <a:pt x="366" y="1609"/>
                  </a:lnTo>
                  <a:lnTo>
                    <a:pt x="324" y="1658"/>
                  </a:lnTo>
                  <a:lnTo>
                    <a:pt x="238" y="1757"/>
                  </a:lnTo>
                  <a:lnTo>
                    <a:pt x="150" y="1854"/>
                  </a:lnTo>
                  <a:lnTo>
                    <a:pt x="109" y="1901"/>
                  </a:lnTo>
                  <a:lnTo>
                    <a:pt x="70" y="1949"/>
                  </a:lnTo>
                  <a:lnTo>
                    <a:pt x="33" y="1993"/>
                  </a:lnTo>
                  <a:lnTo>
                    <a:pt x="0" y="2038"/>
                  </a:lnTo>
                  <a:lnTo>
                    <a:pt x="921" y="2038"/>
                  </a:lnTo>
                  <a:lnTo>
                    <a:pt x="921" y="2038"/>
                  </a:lnTo>
                  <a:lnTo>
                    <a:pt x="927" y="1929"/>
                  </a:lnTo>
                  <a:lnTo>
                    <a:pt x="927" y="1929"/>
                  </a:lnTo>
                  <a:lnTo>
                    <a:pt x="933" y="1864"/>
                  </a:lnTo>
                  <a:lnTo>
                    <a:pt x="942" y="1802"/>
                  </a:lnTo>
                  <a:lnTo>
                    <a:pt x="952" y="1744"/>
                  </a:lnTo>
                  <a:lnTo>
                    <a:pt x="965" y="1687"/>
                  </a:lnTo>
                  <a:lnTo>
                    <a:pt x="965" y="1687"/>
                  </a:lnTo>
                  <a:lnTo>
                    <a:pt x="980" y="1637"/>
                  </a:lnTo>
                  <a:lnTo>
                    <a:pt x="995" y="1589"/>
                  </a:lnTo>
                  <a:lnTo>
                    <a:pt x="1011" y="1545"/>
                  </a:lnTo>
                  <a:lnTo>
                    <a:pt x="1028" y="1503"/>
                  </a:lnTo>
                  <a:lnTo>
                    <a:pt x="1047" y="1465"/>
                  </a:lnTo>
                  <a:lnTo>
                    <a:pt x="1065" y="1429"/>
                  </a:lnTo>
                  <a:lnTo>
                    <a:pt x="1084" y="1395"/>
                  </a:lnTo>
                  <a:lnTo>
                    <a:pt x="1102" y="1365"/>
                  </a:lnTo>
                  <a:lnTo>
                    <a:pt x="1121" y="1337"/>
                  </a:lnTo>
                  <a:lnTo>
                    <a:pt x="1139" y="1312"/>
                  </a:lnTo>
                  <a:lnTo>
                    <a:pt x="1156" y="1289"/>
                  </a:lnTo>
                  <a:lnTo>
                    <a:pt x="1172" y="1270"/>
                  </a:lnTo>
                  <a:lnTo>
                    <a:pt x="1202" y="1237"/>
                  </a:lnTo>
                  <a:lnTo>
                    <a:pt x="1222" y="1217"/>
                  </a:lnTo>
                  <a:lnTo>
                    <a:pt x="1153" y="1217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126" y="826"/>
                  </a:lnTo>
                  <a:lnTo>
                    <a:pt x="1074" y="810"/>
                  </a:lnTo>
                  <a:lnTo>
                    <a:pt x="1017" y="790"/>
                  </a:lnTo>
                  <a:lnTo>
                    <a:pt x="946" y="767"/>
                  </a:lnTo>
                  <a:lnTo>
                    <a:pt x="867" y="737"/>
                  </a:lnTo>
                  <a:lnTo>
                    <a:pt x="784" y="704"/>
                  </a:lnTo>
                  <a:lnTo>
                    <a:pt x="704" y="670"/>
                  </a:lnTo>
                  <a:lnTo>
                    <a:pt x="665" y="652"/>
                  </a:lnTo>
                  <a:lnTo>
                    <a:pt x="630" y="635"/>
                  </a:lnTo>
                  <a:lnTo>
                    <a:pt x="630" y="635"/>
                  </a:lnTo>
                  <a:lnTo>
                    <a:pt x="564" y="599"/>
                  </a:lnTo>
                  <a:lnTo>
                    <a:pt x="535" y="583"/>
                  </a:lnTo>
                  <a:lnTo>
                    <a:pt x="508" y="565"/>
                  </a:lnTo>
                  <a:lnTo>
                    <a:pt x="483" y="547"/>
                  </a:lnTo>
                  <a:lnTo>
                    <a:pt x="459" y="529"/>
                  </a:lnTo>
                  <a:lnTo>
                    <a:pt x="438" y="510"/>
                  </a:lnTo>
                  <a:lnTo>
                    <a:pt x="417" y="489"/>
                  </a:lnTo>
                  <a:lnTo>
                    <a:pt x="401" y="467"/>
                  </a:lnTo>
                  <a:lnTo>
                    <a:pt x="385" y="441"/>
                  </a:lnTo>
                  <a:lnTo>
                    <a:pt x="370" y="415"/>
                  </a:lnTo>
                  <a:lnTo>
                    <a:pt x="358" y="387"/>
                  </a:lnTo>
                  <a:lnTo>
                    <a:pt x="348" y="354"/>
                  </a:lnTo>
                  <a:lnTo>
                    <a:pt x="339" y="318"/>
                  </a:lnTo>
                  <a:lnTo>
                    <a:pt x="333" y="280"/>
                  </a:lnTo>
                  <a:lnTo>
                    <a:pt x="327" y="238"/>
                  </a:lnTo>
                  <a:lnTo>
                    <a:pt x="327" y="238"/>
                  </a:lnTo>
                  <a:lnTo>
                    <a:pt x="325" y="214"/>
                  </a:lnTo>
                  <a:lnTo>
                    <a:pt x="324" y="189"/>
                  </a:lnTo>
                  <a:lnTo>
                    <a:pt x="325" y="131"/>
                  </a:lnTo>
                  <a:lnTo>
                    <a:pt x="328" y="69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116">
              <a:extLst>
                <a:ext uri="{FF2B5EF4-FFF2-40B4-BE49-F238E27FC236}">
                  <a16:creationId xmlns:a16="http://schemas.microsoft.com/office/drawing/2014/main" id="{CAD60E51-F28E-62DF-774F-FC38F1C61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17">
              <a:extLst>
                <a:ext uri="{FF2B5EF4-FFF2-40B4-BE49-F238E27FC236}">
                  <a16:creationId xmlns:a16="http://schemas.microsoft.com/office/drawing/2014/main" id="{AE81A6A2-9F36-8BC6-09F5-58AE20AB2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2758"/>
              <a:ext cx="335" cy="178"/>
            </a:xfrm>
            <a:custGeom>
              <a:avLst/>
              <a:gdLst>
                <a:gd name="T0" fmla="*/ 1004 w 1004"/>
                <a:gd name="T1" fmla="*/ 0 h 534"/>
                <a:gd name="T2" fmla="*/ 83 w 1004"/>
                <a:gd name="T3" fmla="*/ 0 h 534"/>
                <a:gd name="T4" fmla="*/ 83 w 1004"/>
                <a:gd name="T5" fmla="*/ 0 h 534"/>
                <a:gd name="T6" fmla="*/ 61 w 1004"/>
                <a:gd name="T7" fmla="*/ 31 h 534"/>
                <a:gd name="T8" fmla="*/ 43 w 1004"/>
                <a:gd name="T9" fmla="*/ 61 h 534"/>
                <a:gd name="T10" fmla="*/ 27 w 1004"/>
                <a:gd name="T11" fmla="*/ 90 h 534"/>
                <a:gd name="T12" fmla="*/ 15 w 1004"/>
                <a:gd name="T13" fmla="*/ 119 h 534"/>
                <a:gd name="T14" fmla="*/ 6 w 1004"/>
                <a:gd name="T15" fmla="*/ 145 h 534"/>
                <a:gd name="T16" fmla="*/ 3 w 1004"/>
                <a:gd name="T17" fmla="*/ 157 h 534"/>
                <a:gd name="T18" fmla="*/ 0 w 1004"/>
                <a:gd name="T19" fmla="*/ 170 h 534"/>
                <a:gd name="T20" fmla="*/ 0 w 1004"/>
                <a:gd name="T21" fmla="*/ 182 h 534"/>
                <a:gd name="T22" fmla="*/ 0 w 1004"/>
                <a:gd name="T23" fmla="*/ 193 h 534"/>
                <a:gd name="T24" fmla="*/ 2 w 1004"/>
                <a:gd name="T25" fmla="*/ 205 h 534"/>
                <a:gd name="T26" fmla="*/ 3 w 1004"/>
                <a:gd name="T27" fmla="*/ 215 h 534"/>
                <a:gd name="T28" fmla="*/ 3 w 1004"/>
                <a:gd name="T29" fmla="*/ 215 h 534"/>
                <a:gd name="T30" fmla="*/ 9 w 1004"/>
                <a:gd name="T31" fmla="*/ 231 h 534"/>
                <a:gd name="T32" fmla="*/ 16 w 1004"/>
                <a:gd name="T33" fmla="*/ 248 h 534"/>
                <a:gd name="T34" fmla="*/ 24 w 1004"/>
                <a:gd name="T35" fmla="*/ 261 h 534"/>
                <a:gd name="T36" fmla="*/ 33 w 1004"/>
                <a:gd name="T37" fmla="*/ 273 h 534"/>
                <a:gd name="T38" fmla="*/ 43 w 1004"/>
                <a:gd name="T39" fmla="*/ 285 h 534"/>
                <a:gd name="T40" fmla="*/ 55 w 1004"/>
                <a:gd name="T41" fmla="*/ 295 h 534"/>
                <a:gd name="T42" fmla="*/ 67 w 1004"/>
                <a:gd name="T43" fmla="*/ 304 h 534"/>
                <a:gd name="T44" fmla="*/ 79 w 1004"/>
                <a:gd name="T45" fmla="*/ 313 h 534"/>
                <a:gd name="T46" fmla="*/ 92 w 1004"/>
                <a:gd name="T47" fmla="*/ 320 h 534"/>
                <a:gd name="T48" fmla="*/ 107 w 1004"/>
                <a:gd name="T49" fmla="*/ 326 h 534"/>
                <a:gd name="T50" fmla="*/ 137 w 1004"/>
                <a:gd name="T51" fmla="*/ 340 h 534"/>
                <a:gd name="T52" fmla="*/ 168 w 1004"/>
                <a:gd name="T53" fmla="*/ 350 h 534"/>
                <a:gd name="T54" fmla="*/ 200 w 1004"/>
                <a:gd name="T55" fmla="*/ 361 h 534"/>
                <a:gd name="T56" fmla="*/ 233 w 1004"/>
                <a:gd name="T57" fmla="*/ 372 h 534"/>
                <a:gd name="T58" fmla="*/ 264 w 1004"/>
                <a:gd name="T59" fmla="*/ 384 h 534"/>
                <a:gd name="T60" fmla="*/ 297 w 1004"/>
                <a:gd name="T61" fmla="*/ 399 h 534"/>
                <a:gd name="T62" fmla="*/ 312 w 1004"/>
                <a:gd name="T63" fmla="*/ 407 h 534"/>
                <a:gd name="T64" fmla="*/ 327 w 1004"/>
                <a:gd name="T65" fmla="*/ 417 h 534"/>
                <a:gd name="T66" fmla="*/ 342 w 1004"/>
                <a:gd name="T67" fmla="*/ 427 h 534"/>
                <a:gd name="T68" fmla="*/ 355 w 1004"/>
                <a:gd name="T69" fmla="*/ 438 h 534"/>
                <a:gd name="T70" fmla="*/ 368 w 1004"/>
                <a:gd name="T71" fmla="*/ 451 h 534"/>
                <a:gd name="T72" fmla="*/ 380 w 1004"/>
                <a:gd name="T73" fmla="*/ 464 h 534"/>
                <a:gd name="T74" fmla="*/ 392 w 1004"/>
                <a:gd name="T75" fmla="*/ 479 h 534"/>
                <a:gd name="T76" fmla="*/ 402 w 1004"/>
                <a:gd name="T77" fmla="*/ 496 h 534"/>
                <a:gd name="T78" fmla="*/ 413 w 1004"/>
                <a:gd name="T79" fmla="*/ 515 h 534"/>
                <a:gd name="T80" fmla="*/ 422 w 1004"/>
                <a:gd name="T81" fmla="*/ 534 h 534"/>
                <a:gd name="T82" fmla="*/ 999 w 1004"/>
                <a:gd name="T83" fmla="*/ 534 h 534"/>
                <a:gd name="T84" fmla="*/ 999 w 1004"/>
                <a:gd name="T85" fmla="*/ 534 h 534"/>
                <a:gd name="T86" fmla="*/ 998 w 1004"/>
                <a:gd name="T87" fmla="*/ 390 h 534"/>
                <a:gd name="T88" fmla="*/ 998 w 1004"/>
                <a:gd name="T89" fmla="*/ 252 h 534"/>
                <a:gd name="T90" fmla="*/ 999 w 1004"/>
                <a:gd name="T91" fmla="*/ 121 h 534"/>
                <a:gd name="T92" fmla="*/ 1004 w 1004"/>
                <a:gd name="T9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4" h="534">
                  <a:moveTo>
                    <a:pt x="1004" y="0"/>
                  </a:moveTo>
                  <a:lnTo>
                    <a:pt x="83" y="0"/>
                  </a:lnTo>
                  <a:lnTo>
                    <a:pt x="83" y="0"/>
                  </a:lnTo>
                  <a:lnTo>
                    <a:pt x="61" y="31"/>
                  </a:lnTo>
                  <a:lnTo>
                    <a:pt x="43" y="61"/>
                  </a:lnTo>
                  <a:lnTo>
                    <a:pt x="27" y="90"/>
                  </a:lnTo>
                  <a:lnTo>
                    <a:pt x="15" y="119"/>
                  </a:lnTo>
                  <a:lnTo>
                    <a:pt x="6" y="145"/>
                  </a:lnTo>
                  <a:lnTo>
                    <a:pt x="3" y="157"/>
                  </a:lnTo>
                  <a:lnTo>
                    <a:pt x="0" y="170"/>
                  </a:lnTo>
                  <a:lnTo>
                    <a:pt x="0" y="182"/>
                  </a:lnTo>
                  <a:lnTo>
                    <a:pt x="0" y="193"/>
                  </a:lnTo>
                  <a:lnTo>
                    <a:pt x="2" y="205"/>
                  </a:lnTo>
                  <a:lnTo>
                    <a:pt x="3" y="215"/>
                  </a:lnTo>
                  <a:lnTo>
                    <a:pt x="3" y="215"/>
                  </a:lnTo>
                  <a:lnTo>
                    <a:pt x="9" y="231"/>
                  </a:lnTo>
                  <a:lnTo>
                    <a:pt x="16" y="248"/>
                  </a:lnTo>
                  <a:lnTo>
                    <a:pt x="24" y="261"/>
                  </a:lnTo>
                  <a:lnTo>
                    <a:pt x="33" y="273"/>
                  </a:lnTo>
                  <a:lnTo>
                    <a:pt x="43" y="285"/>
                  </a:lnTo>
                  <a:lnTo>
                    <a:pt x="55" y="295"/>
                  </a:lnTo>
                  <a:lnTo>
                    <a:pt x="67" y="304"/>
                  </a:lnTo>
                  <a:lnTo>
                    <a:pt x="79" y="313"/>
                  </a:lnTo>
                  <a:lnTo>
                    <a:pt x="92" y="320"/>
                  </a:lnTo>
                  <a:lnTo>
                    <a:pt x="107" y="326"/>
                  </a:lnTo>
                  <a:lnTo>
                    <a:pt x="137" y="340"/>
                  </a:lnTo>
                  <a:lnTo>
                    <a:pt x="168" y="350"/>
                  </a:lnTo>
                  <a:lnTo>
                    <a:pt x="200" y="361"/>
                  </a:lnTo>
                  <a:lnTo>
                    <a:pt x="233" y="372"/>
                  </a:lnTo>
                  <a:lnTo>
                    <a:pt x="264" y="384"/>
                  </a:lnTo>
                  <a:lnTo>
                    <a:pt x="297" y="399"/>
                  </a:lnTo>
                  <a:lnTo>
                    <a:pt x="312" y="407"/>
                  </a:lnTo>
                  <a:lnTo>
                    <a:pt x="327" y="417"/>
                  </a:lnTo>
                  <a:lnTo>
                    <a:pt x="342" y="427"/>
                  </a:lnTo>
                  <a:lnTo>
                    <a:pt x="355" y="438"/>
                  </a:lnTo>
                  <a:lnTo>
                    <a:pt x="368" y="451"/>
                  </a:lnTo>
                  <a:lnTo>
                    <a:pt x="380" y="464"/>
                  </a:lnTo>
                  <a:lnTo>
                    <a:pt x="392" y="479"/>
                  </a:lnTo>
                  <a:lnTo>
                    <a:pt x="402" y="496"/>
                  </a:lnTo>
                  <a:lnTo>
                    <a:pt x="413" y="515"/>
                  </a:lnTo>
                  <a:lnTo>
                    <a:pt x="422" y="534"/>
                  </a:lnTo>
                  <a:lnTo>
                    <a:pt x="999" y="534"/>
                  </a:lnTo>
                  <a:lnTo>
                    <a:pt x="999" y="534"/>
                  </a:lnTo>
                  <a:lnTo>
                    <a:pt x="998" y="390"/>
                  </a:lnTo>
                  <a:lnTo>
                    <a:pt x="998" y="252"/>
                  </a:lnTo>
                  <a:lnTo>
                    <a:pt x="999" y="121"/>
                  </a:lnTo>
                  <a:lnTo>
                    <a:pt x="1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18">
              <a:extLst>
                <a:ext uri="{FF2B5EF4-FFF2-40B4-BE49-F238E27FC236}">
                  <a16:creationId xmlns:a16="http://schemas.microsoft.com/office/drawing/2014/main" id="{614D0898-1FF0-603D-720F-A52C5049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119">
              <a:extLst>
                <a:ext uri="{FF2B5EF4-FFF2-40B4-BE49-F238E27FC236}">
                  <a16:creationId xmlns:a16="http://schemas.microsoft.com/office/drawing/2014/main" id="{8290D420-964B-2AA1-CF7A-2C07A384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" y="2641"/>
              <a:ext cx="140" cy="1215"/>
            </a:xfrm>
            <a:custGeom>
              <a:avLst/>
              <a:gdLst>
                <a:gd name="T0" fmla="*/ 37 w 419"/>
                <a:gd name="T1" fmla="*/ 57 h 3646"/>
                <a:gd name="T2" fmla="*/ 12 w 419"/>
                <a:gd name="T3" fmla="*/ 242 h 3646"/>
                <a:gd name="T4" fmla="*/ 6 w 419"/>
                <a:gd name="T5" fmla="*/ 351 h 3646"/>
                <a:gd name="T6" fmla="*/ 0 w 419"/>
                <a:gd name="T7" fmla="*/ 741 h 3646"/>
                <a:gd name="T8" fmla="*/ 4 w 419"/>
                <a:gd name="T9" fmla="*/ 1059 h 3646"/>
                <a:gd name="T10" fmla="*/ 22 w 419"/>
                <a:gd name="T11" fmla="*/ 1565 h 3646"/>
                <a:gd name="T12" fmla="*/ 47 w 419"/>
                <a:gd name="T13" fmla="*/ 2072 h 3646"/>
                <a:gd name="T14" fmla="*/ 74 w 419"/>
                <a:gd name="T15" fmla="*/ 2611 h 3646"/>
                <a:gd name="T16" fmla="*/ 95 w 419"/>
                <a:gd name="T17" fmla="*/ 2825 h 3646"/>
                <a:gd name="T18" fmla="*/ 105 w 419"/>
                <a:gd name="T19" fmla="*/ 2875 h 3646"/>
                <a:gd name="T20" fmla="*/ 138 w 419"/>
                <a:gd name="T21" fmla="*/ 2985 h 3646"/>
                <a:gd name="T22" fmla="*/ 159 w 419"/>
                <a:gd name="T23" fmla="*/ 3058 h 3646"/>
                <a:gd name="T24" fmla="*/ 160 w 419"/>
                <a:gd name="T25" fmla="*/ 3110 h 3646"/>
                <a:gd name="T26" fmla="*/ 151 w 419"/>
                <a:gd name="T27" fmla="*/ 3178 h 3646"/>
                <a:gd name="T28" fmla="*/ 141 w 419"/>
                <a:gd name="T29" fmla="*/ 3257 h 3646"/>
                <a:gd name="T30" fmla="*/ 144 w 419"/>
                <a:gd name="T31" fmla="*/ 3292 h 3646"/>
                <a:gd name="T32" fmla="*/ 160 w 419"/>
                <a:gd name="T33" fmla="*/ 3326 h 3646"/>
                <a:gd name="T34" fmla="*/ 174 w 419"/>
                <a:gd name="T35" fmla="*/ 3356 h 3646"/>
                <a:gd name="T36" fmla="*/ 196 w 419"/>
                <a:gd name="T37" fmla="*/ 3439 h 3646"/>
                <a:gd name="T38" fmla="*/ 224 w 419"/>
                <a:gd name="T39" fmla="*/ 3552 h 3646"/>
                <a:gd name="T40" fmla="*/ 248 w 419"/>
                <a:gd name="T41" fmla="*/ 3606 h 3646"/>
                <a:gd name="T42" fmla="*/ 267 w 419"/>
                <a:gd name="T43" fmla="*/ 3628 h 3646"/>
                <a:gd name="T44" fmla="*/ 315 w 419"/>
                <a:gd name="T45" fmla="*/ 3646 h 3646"/>
                <a:gd name="T46" fmla="*/ 344 w 419"/>
                <a:gd name="T47" fmla="*/ 3646 h 3646"/>
                <a:gd name="T48" fmla="*/ 395 w 419"/>
                <a:gd name="T49" fmla="*/ 3635 h 3646"/>
                <a:gd name="T50" fmla="*/ 419 w 419"/>
                <a:gd name="T51" fmla="*/ 3613 h 3646"/>
                <a:gd name="T52" fmla="*/ 394 w 419"/>
                <a:gd name="T53" fmla="*/ 3622 h 3646"/>
                <a:gd name="T54" fmla="*/ 352 w 419"/>
                <a:gd name="T55" fmla="*/ 3631 h 3646"/>
                <a:gd name="T56" fmla="*/ 319 w 419"/>
                <a:gd name="T57" fmla="*/ 3631 h 3646"/>
                <a:gd name="T58" fmla="*/ 270 w 419"/>
                <a:gd name="T59" fmla="*/ 3613 h 3646"/>
                <a:gd name="T60" fmla="*/ 251 w 419"/>
                <a:gd name="T61" fmla="*/ 3591 h 3646"/>
                <a:gd name="T62" fmla="*/ 229 w 419"/>
                <a:gd name="T63" fmla="*/ 3537 h 3646"/>
                <a:gd name="T64" fmla="*/ 200 w 419"/>
                <a:gd name="T65" fmla="*/ 3424 h 3646"/>
                <a:gd name="T66" fmla="*/ 178 w 419"/>
                <a:gd name="T67" fmla="*/ 3341 h 3646"/>
                <a:gd name="T68" fmla="*/ 163 w 419"/>
                <a:gd name="T69" fmla="*/ 3312 h 3646"/>
                <a:gd name="T70" fmla="*/ 148 w 419"/>
                <a:gd name="T71" fmla="*/ 3277 h 3646"/>
                <a:gd name="T72" fmla="*/ 144 w 419"/>
                <a:gd name="T73" fmla="*/ 3243 h 3646"/>
                <a:gd name="T74" fmla="*/ 156 w 419"/>
                <a:gd name="T75" fmla="*/ 3163 h 3646"/>
                <a:gd name="T76" fmla="*/ 163 w 419"/>
                <a:gd name="T77" fmla="*/ 3095 h 3646"/>
                <a:gd name="T78" fmla="*/ 162 w 419"/>
                <a:gd name="T79" fmla="*/ 3044 h 3646"/>
                <a:gd name="T80" fmla="*/ 143 w 419"/>
                <a:gd name="T81" fmla="*/ 2970 h 3646"/>
                <a:gd name="T82" fmla="*/ 108 w 419"/>
                <a:gd name="T83" fmla="*/ 2862 h 3646"/>
                <a:gd name="T84" fmla="*/ 99 w 419"/>
                <a:gd name="T85" fmla="*/ 2810 h 3646"/>
                <a:gd name="T86" fmla="*/ 79 w 419"/>
                <a:gd name="T87" fmla="*/ 2597 h 3646"/>
                <a:gd name="T88" fmla="*/ 50 w 419"/>
                <a:gd name="T89" fmla="*/ 2057 h 3646"/>
                <a:gd name="T90" fmla="*/ 22 w 419"/>
                <a:gd name="T91" fmla="*/ 1458 h 3646"/>
                <a:gd name="T92" fmla="*/ 4 w 419"/>
                <a:gd name="T93" fmla="*/ 804 h 3646"/>
                <a:gd name="T94" fmla="*/ 6 w 419"/>
                <a:gd name="T95" fmla="*/ 435 h 3646"/>
                <a:gd name="T96" fmla="*/ 15 w 419"/>
                <a:gd name="T97" fmla="*/ 227 h 3646"/>
                <a:gd name="T98" fmla="*/ 39 w 419"/>
                <a:gd name="T99" fmla="*/ 54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3646">
                  <a:moveTo>
                    <a:pt x="50" y="0"/>
                  </a:moveTo>
                  <a:lnTo>
                    <a:pt x="50" y="0"/>
                  </a:lnTo>
                  <a:lnTo>
                    <a:pt x="37" y="57"/>
                  </a:lnTo>
                  <a:lnTo>
                    <a:pt x="27" y="115"/>
                  </a:lnTo>
                  <a:lnTo>
                    <a:pt x="18" y="177"/>
                  </a:lnTo>
                  <a:lnTo>
                    <a:pt x="12" y="242"/>
                  </a:lnTo>
                  <a:lnTo>
                    <a:pt x="12" y="242"/>
                  </a:lnTo>
                  <a:lnTo>
                    <a:pt x="6" y="351"/>
                  </a:lnTo>
                  <a:lnTo>
                    <a:pt x="6" y="351"/>
                  </a:lnTo>
                  <a:lnTo>
                    <a:pt x="1" y="472"/>
                  </a:lnTo>
                  <a:lnTo>
                    <a:pt x="0" y="603"/>
                  </a:lnTo>
                  <a:lnTo>
                    <a:pt x="0" y="741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4" y="1059"/>
                  </a:lnTo>
                  <a:lnTo>
                    <a:pt x="10" y="1233"/>
                  </a:lnTo>
                  <a:lnTo>
                    <a:pt x="16" y="1404"/>
                  </a:lnTo>
                  <a:lnTo>
                    <a:pt x="22" y="1565"/>
                  </a:lnTo>
                  <a:lnTo>
                    <a:pt x="36" y="1855"/>
                  </a:lnTo>
                  <a:lnTo>
                    <a:pt x="47" y="2072"/>
                  </a:lnTo>
                  <a:lnTo>
                    <a:pt x="47" y="2072"/>
                  </a:lnTo>
                  <a:lnTo>
                    <a:pt x="59" y="2314"/>
                  </a:lnTo>
                  <a:lnTo>
                    <a:pt x="70" y="2522"/>
                  </a:lnTo>
                  <a:lnTo>
                    <a:pt x="74" y="2611"/>
                  </a:lnTo>
                  <a:lnTo>
                    <a:pt x="80" y="2692"/>
                  </a:lnTo>
                  <a:lnTo>
                    <a:pt x="88" y="2764"/>
                  </a:lnTo>
                  <a:lnTo>
                    <a:pt x="95" y="2825"/>
                  </a:lnTo>
                  <a:lnTo>
                    <a:pt x="95" y="2825"/>
                  </a:lnTo>
                  <a:lnTo>
                    <a:pt x="99" y="2851"/>
                  </a:lnTo>
                  <a:lnTo>
                    <a:pt x="105" y="2875"/>
                  </a:lnTo>
                  <a:lnTo>
                    <a:pt x="116" y="2918"/>
                  </a:lnTo>
                  <a:lnTo>
                    <a:pt x="128" y="2954"/>
                  </a:lnTo>
                  <a:lnTo>
                    <a:pt x="138" y="2985"/>
                  </a:lnTo>
                  <a:lnTo>
                    <a:pt x="148" y="3015"/>
                  </a:lnTo>
                  <a:lnTo>
                    <a:pt x="156" y="3043"/>
                  </a:lnTo>
                  <a:lnTo>
                    <a:pt x="159" y="3058"/>
                  </a:lnTo>
                  <a:lnTo>
                    <a:pt x="160" y="3074"/>
                  </a:lnTo>
                  <a:lnTo>
                    <a:pt x="160" y="3092"/>
                  </a:lnTo>
                  <a:lnTo>
                    <a:pt x="160" y="3110"/>
                  </a:lnTo>
                  <a:lnTo>
                    <a:pt x="160" y="3110"/>
                  </a:lnTo>
                  <a:lnTo>
                    <a:pt x="157" y="3145"/>
                  </a:lnTo>
                  <a:lnTo>
                    <a:pt x="151" y="3178"/>
                  </a:lnTo>
                  <a:lnTo>
                    <a:pt x="147" y="3206"/>
                  </a:lnTo>
                  <a:lnTo>
                    <a:pt x="143" y="3233"/>
                  </a:lnTo>
                  <a:lnTo>
                    <a:pt x="141" y="3257"/>
                  </a:lnTo>
                  <a:lnTo>
                    <a:pt x="141" y="3269"/>
                  </a:lnTo>
                  <a:lnTo>
                    <a:pt x="143" y="3280"/>
                  </a:lnTo>
                  <a:lnTo>
                    <a:pt x="144" y="3292"/>
                  </a:lnTo>
                  <a:lnTo>
                    <a:pt x="148" y="3303"/>
                  </a:lnTo>
                  <a:lnTo>
                    <a:pt x="153" y="3315"/>
                  </a:lnTo>
                  <a:lnTo>
                    <a:pt x="160" y="3326"/>
                  </a:lnTo>
                  <a:lnTo>
                    <a:pt x="160" y="3326"/>
                  </a:lnTo>
                  <a:lnTo>
                    <a:pt x="168" y="3340"/>
                  </a:lnTo>
                  <a:lnTo>
                    <a:pt x="174" y="3356"/>
                  </a:lnTo>
                  <a:lnTo>
                    <a:pt x="181" y="3374"/>
                  </a:lnTo>
                  <a:lnTo>
                    <a:pt x="186" y="3395"/>
                  </a:lnTo>
                  <a:lnTo>
                    <a:pt x="196" y="3439"/>
                  </a:lnTo>
                  <a:lnTo>
                    <a:pt x="206" y="3485"/>
                  </a:lnTo>
                  <a:lnTo>
                    <a:pt x="218" y="3531"/>
                  </a:lnTo>
                  <a:lnTo>
                    <a:pt x="224" y="3552"/>
                  </a:lnTo>
                  <a:lnTo>
                    <a:pt x="232" y="3571"/>
                  </a:lnTo>
                  <a:lnTo>
                    <a:pt x="239" y="3589"/>
                  </a:lnTo>
                  <a:lnTo>
                    <a:pt x="248" y="3606"/>
                  </a:lnTo>
                  <a:lnTo>
                    <a:pt x="257" y="3617"/>
                  </a:lnTo>
                  <a:lnTo>
                    <a:pt x="267" y="3628"/>
                  </a:lnTo>
                  <a:lnTo>
                    <a:pt x="267" y="3628"/>
                  </a:lnTo>
                  <a:lnTo>
                    <a:pt x="282" y="3637"/>
                  </a:lnTo>
                  <a:lnTo>
                    <a:pt x="298" y="3641"/>
                  </a:lnTo>
                  <a:lnTo>
                    <a:pt x="315" y="3646"/>
                  </a:lnTo>
                  <a:lnTo>
                    <a:pt x="331" y="3646"/>
                  </a:lnTo>
                  <a:lnTo>
                    <a:pt x="331" y="3646"/>
                  </a:lnTo>
                  <a:lnTo>
                    <a:pt x="344" y="3646"/>
                  </a:lnTo>
                  <a:lnTo>
                    <a:pt x="356" y="3644"/>
                  </a:lnTo>
                  <a:lnTo>
                    <a:pt x="377" y="3640"/>
                  </a:lnTo>
                  <a:lnTo>
                    <a:pt x="395" y="3635"/>
                  </a:lnTo>
                  <a:lnTo>
                    <a:pt x="408" y="3631"/>
                  </a:lnTo>
                  <a:lnTo>
                    <a:pt x="408" y="3631"/>
                  </a:lnTo>
                  <a:lnTo>
                    <a:pt x="419" y="3613"/>
                  </a:lnTo>
                  <a:lnTo>
                    <a:pt x="419" y="3613"/>
                  </a:lnTo>
                  <a:lnTo>
                    <a:pt x="411" y="3616"/>
                  </a:lnTo>
                  <a:lnTo>
                    <a:pt x="394" y="3622"/>
                  </a:lnTo>
                  <a:lnTo>
                    <a:pt x="380" y="3626"/>
                  </a:lnTo>
                  <a:lnTo>
                    <a:pt x="367" y="3629"/>
                  </a:lnTo>
                  <a:lnTo>
                    <a:pt x="352" y="3631"/>
                  </a:lnTo>
                  <a:lnTo>
                    <a:pt x="336" y="3632"/>
                  </a:lnTo>
                  <a:lnTo>
                    <a:pt x="336" y="3632"/>
                  </a:lnTo>
                  <a:lnTo>
                    <a:pt x="319" y="3631"/>
                  </a:lnTo>
                  <a:lnTo>
                    <a:pt x="303" y="3628"/>
                  </a:lnTo>
                  <a:lnTo>
                    <a:pt x="287" y="3622"/>
                  </a:lnTo>
                  <a:lnTo>
                    <a:pt x="270" y="3613"/>
                  </a:lnTo>
                  <a:lnTo>
                    <a:pt x="270" y="3613"/>
                  </a:lnTo>
                  <a:lnTo>
                    <a:pt x="260" y="3604"/>
                  </a:lnTo>
                  <a:lnTo>
                    <a:pt x="251" y="3591"/>
                  </a:lnTo>
                  <a:lnTo>
                    <a:pt x="242" y="3576"/>
                  </a:lnTo>
                  <a:lnTo>
                    <a:pt x="235" y="3558"/>
                  </a:lnTo>
                  <a:lnTo>
                    <a:pt x="229" y="3537"/>
                  </a:lnTo>
                  <a:lnTo>
                    <a:pt x="221" y="3516"/>
                  </a:lnTo>
                  <a:lnTo>
                    <a:pt x="211" y="3470"/>
                  </a:lnTo>
                  <a:lnTo>
                    <a:pt x="200" y="3424"/>
                  </a:lnTo>
                  <a:lnTo>
                    <a:pt x="190" y="3380"/>
                  </a:lnTo>
                  <a:lnTo>
                    <a:pt x="184" y="3361"/>
                  </a:lnTo>
                  <a:lnTo>
                    <a:pt x="178" y="3341"/>
                  </a:lnTo>
                  <a:lnTo>
                    <a:pt x="171" y="3325"/>
                  </a:lnTo>
                  <a:lnTo>
                    <a:pt x="163" y="3312"/>
                  </a:lnTo>
                  <a:lnTo>
                    <a:pt x="163" y="3312"/>
                  </a:lnTo>
                  <a:lnTo>
                    <a:pt x="157" y="3301"/>
                  </a:lnTo>
                  <a:lnTo>
                    <a:pt x="151" y="3289"/>
                  </a:lnTo>
                  <a:lnTo>
                    <a:pt x="148" y="3277"/>
                  </a:lnTo>
                  <a:lnTo>
                    <a:pt x="146" y="3266"/>
                  </a:lnTo>
                  <a:lnTo>
                    <a:pt x="144" y="3255"/>
                  </a:lnTo>
                  <a:lnTo>
                    <a:pt x="144" y="3243"/>
                  </a:lnTo>
                  <a:lnTo>
                    <a:pt x="146" y="3218"/>
                  </a:lnTo>
                  <a:lnTo>
                    <a:pt x="150" y="3193"/>
                  </a:lnTo>
                  <a:lnTo>
                    <a:pt x="156" y="3163"/>
                  </a:lnTo>
                  <a:lnTo>
                    <a:pt x="160" y="3132"/>
                  </a:lnTo>
                  <a:lnTo>
                    <a:pt x="163" y="3095"/>
                  </a:lnTo>
                  <a:lnTo>
                    <a:pt x="163" y="3095"/>
                  </a:lnTo>
                  <a:lnTo>
                    <a:pt x="165" y="3077"/>
                  </a:lnTo>
                  <a:lnTo>
                    <a:pt x="163" y="3061"/>
                  </a:lnTo>
                  <a:lnTo>
                    <a:pt x="162" y="3044"/>
                  </a:lnTo>
                  <a:lnTo>
                    <a:pt x="159" y="3029"/>
                  </a:lnTo>
                  <a:lnTo>
                    <a:pt x="151" y="3000"/>
                  </a:lnTo>
                  <a:lnTo>
                    <a:pt x="143" y="2970"/>
                  </a:lnTo>
                  <a:lnTo>
                    <a:pt x="131" y="2939"/>
                  </a:lnTo>
                  <a:lnTo>
                    <a:pt x="120" y="2903"/>
                  </a:lnTo>
                  <a:lnTo>
                    <a:pt x="108" y="2862"/>
                  </a:lnTo>
                  <a:lnTo>
                    <a:pt x="104" y="2836"/>
                  </a:lnTo>
                  <a:lnTo>
                    <a:pt x="99" y="2810"/>
                  </a:lnTo>
                  <a:lnTo>
                    <a:pt x="99" y="2810"/>
                  </a:lnTo>
                  <a:lnTo>
                    <a:pt x="91" y="2749"/>
                  </a:lnTo>
                  <a:lnTo>
                    <a:pt x="85" y="2678"/>
                  </a:lnTo>
                  <a:lnTo>
                    <a:pt x="79" y="2597"/>
                  </a:lnTo>
                  <a:lnTo>
                    <a:pt x="73" y="2507"/>
                  </a:lnTo>
                  <a:lnTo>
                    <a:pt x="62" y="2299"/>
                  </a:lnTo>
                  <a:lnTo>
                    <a:pt x="50" y="2057"/>
                  </a:lnTo>
                  <a:lnTo>
                    <a:pt x="50" y="2057"/>
                  </a:lnTo>
                  <a:lnTo>
                    <a:pt x="33" y="1696"/>
                  </a:lnTo>
                  <a:lnTo>
                    <a:pt x="22" y="1458"/>
                  </a:lnTo>
                  <a:lnTo>
                    <a:pt x="13" y="1200"/>
                  </a:lnTo>
                  <a:lnTo>
                    <a:pt x="6" y="934"/>
                  </a:lnTo>
                  <a:lnTo>
                    <a:pt x="4" y="804"/>
                  </a:lnTo>
                  <a:lnTo>
                    <a:pt x="3" y="676"/>
                  </a:lnTo>
                  <a:lnTo>
                    <a:pt x="4" y="553"/>
                  </a:lnTo>
                  <a:lnTo>
                    <a:pt x="6" y="435"/>
                  </a:lnTo>
                  <a:lnTo>
                    <a:pt x="10" y="327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21" y="167"/>
                  </a:lnTo>
                  <a:lnTo>
                    <a:pt x="30" y="109"/>
                  </a:lnTo>
                  <a:lnTo>
                    <a:pt x="39" y="5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20">
              <a:extLst>
                <a:ext uri="{FF2B5EF4-FFF2-40B4-BE49-F238E27FC236}">
                  <a16:creationId xmlns:a16="http://schemas.microsoft.com/office/drawing/2014/main" id="{0FC17850-720A-48FF-9677-B0CD7B8BB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121">
              <a:extLst>
                <a:ext uri="{FF2B5EF4-FFF2-40B4-BE49-F238E27FC236}">
                  <a16:creationId xmlns:a16="http://schemas.microsoft.com/office/drawing/2014/main" id="{C9CA61EA-5530-1401-67B7-5D70AEC1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349"/>
              <a:ext cx="38" cy="135"/>
            </a:xfrm>
            <a:custGeom>
              <a:avLst/>
              <a:gdLst>
                <a:gd name="T0" fmla="*/ 0 w 115"/>
                <a:gd name="T1" fmla="*/ 0 h 406"/>
                <a:gd name="T2" fmla="*/ 2 w 115"/>
                <a:gd name="T3" fmla="*/ 15 h 406"/>
                <a:gd name="T4" fmla="*/ 29 w 115"/>
                <a:gd name="T5" fmla="*/ 406 h 406"/>
                <a:gd name="T6" fmla="*/ 98 w 115"/>
                <a:gd name="T7" fmla="*/ 406 h 406"/>
                <a:gd name="T8" fmla="*/ 98 w 115"/>
                <a:gd name="T9" fmla="*/ 406 h 406"/>
                <a:gd name="T10" fmla="*/ 115 w 115"/>
                <a:gd name="T11" fmla="*/ 391 h 406"/>
                <a:gd name="T12" fmla="*/ 32 w 115"/>
                <a:gd name="T13" fmla="*/ 391 h 406"/>
                <a:gd name="T14" fmla="*/ 5 w 115"/>
                <a:gd name="T15" fmla="*/ 2 h 406"/>
                <a:gd name="T16" fmla="*/ 5 w 115"/>
                <a:gd name="T17" fmla="*/ 2 h 406"/>
                <a:gd name="T18" fmla="*/ 0 w 115"/>
                <a:gd name="T1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06">
                  <a:moveTo>
                    <a:pt x="0" y="0"/>
                  </a:moveTo>
                  <a:lnTo>
                    <a:pt x="2" y="15"/>
                  </a:lnTo>
                  <a:lnTo>
                    <a:pt x="29" y="406"/>
                  </a:lnTo>
                  <a:lnTo>
                    <a:pt x="98" y="406"/>
                  </a:lnTo>
                  <a:lnTo>
                    <a:pt x="98" y="406"/>
                  </a:lnTo>
                  <a:lnTo>
                    <a:pt x="115" y="391"/>
                  </a:lnTo>
                  <a:lnTo>
                    <a:pt x="32" y="391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122">
              <a:extLst>
                <a:ext uri="{FF2B5EF4-FFF2-40B4-BE49-F238E27FC236}">
                  <a16:creationId xmlns:a16="http://schemas.microsoft.com/office/drawing/2014/main" id="{9D26FA05-EE9D-F9E5-88E8-3B8704F7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9D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123">
              <a:extLst>
                <a:ext uri="{FF2B5EF4-FFF2-40B4-BE49-F238E27FC236}">
                  <a16:creationId xmlns:a16="http://schemas.microsoft.com/office/drawing/2014/main" id="{64722F8A-3858-AEFB-AF47-10DDD3E32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077"/>
              <a:ext cx="267" cy="277"/>
            </a:xfrm>
            <a:custGeom>
              <a:avLst/>
              <a:gdLst>
                <a:gd name="T0" fmla="*/ 13 w 802"/>
                <a:gd name="T1" fmla="*/ 0 h 831"/>
                <a:gd name="T2" fmla="*/ 10 w 802"/>
                <a:gd name="T3" fmla="*/ 5 h 831"/>
                <a:gd name="T4" fmla="*/ 1 w 802"/>
                <a:gd name="T5" fmla="*/ 136 h 831"/>
                <a:gd name="T6" fmla="*/ 1 w 802"/>
                <a:gd name="T7" fmla="*/ 219 h 831"/>
                <a:gd name="T8" fmla="*/ 3 w 802"/>
                <a:gd name="T9" fmla="*/ 243 h 831"/>
                <a:gd name="T10" fmla="*/ 15 w 802"/>
                <a:gd name="T11" fmla="*/ 323 h 831"/>
                <a:gd name="T12" fmla="*/ 34 w 802"/>
                <a:gd name="T13" fmla="*/ 392 h 831"/>
                <a:gd name="T14" fmla="*/ 61 w 802"/>
                <a:gd name="T15" fmla="*/ 446 h 831"/>
                <a:gd name="T16" fmla="*/ 93 w 802"/>
                <a:gd name="T17" fmla="*/ 494 h 831"/>
                <a:gd name="T18" fmla="*/ 135 w 802"/>
                <a:gd name="T19" fmla="*/ 534 h 831"/>
                <a:gd name="T20" fmla="*/ 184 w 802"/>
                <a:gd name="T21" fmla="*/ 570 h 831"/>
                <a:gd name="T22" fmla="*/ 240 w 802"/>
                <a:gd name="T23" fmla="*/ 604 h 831"/>
                <a:gd name="T24" fmla="*/ 306 w 802"/>
                <a:gd name="T25" fmla="*/ 640 h 831"/>
                <a:gd name="T26" fmla="*/ 380 w 802"/>
                <a:gd name="T27" fmla="*/ 675 h 831"/>
                <a:gd name="T28" fmla="*/ 543 w 802"/>
                <a:gd name="T29" fmla="*/ 742 h 831"/>
                <a:gd name="T30" fmla="*/ 693 w 802"/>
                <a:gd name="T31" fmla="*/ 795 h 831"/>
                <a:gd name="T32" fmla="*/ 802 w 802"/>
                <a:gd name="T33" fmla="*/ 831 h 831"/>
                <a:gd name="T34" fmla="*/ 800 w 802"/>
                <a:gd name="T35" fmla="*/ 816 h 831"/>
                <a:gd name="T36" fmla="*/ 731 w 802"/>
                <a:gd name="T37" fmla="*/ 794 h 831"/>
                <a:gd name="T38" fmla="*/ 604 w 802"/>
                <a:gd name="T39" fmla="*/ 749 h 831"/>
                <a:gd name="T40" fmla="*/ 453 w 802"/>
                <a:gd name="T41" fmla="*/ 690 h 831"/>
                <a:gd name="T42" fmla="*/ 343 w 802"/>
                <a:gd name="T43" fmla="*/ 641 h 831"/>
                <a:gd name="T44" fmla="*/ 309 w 802"/>
                <a:gd name="T45" fmla="*/ 625 h 831"/>
                <a:gd name="T46" fmla="*/ 215 w 802"/>
                <a:gd name="T47" fmla="*/ 573 h 831"/>
                <a:gd name="T48" fmla="*/ 162 w 802"/>
                <a:gd name="T49" fmla="*/ 539 h 831"/>
                <a:gd name="T50" fmla="*/ 117 w 802"/>
                <a:gd name="T51" fmla="*/ 500 h 831"/>
                <a:gd name="T52" fmla="*/ 80 w 802"/>
                <a:gd name="T53" fmla="*/ 457 h 831"/>
                <a:gd name="T54" fmla="*/ 50 w 802"/>
                <a:gd name="T55" fmla="*/ 406 h 831"/>
                <a:gd name="T56" fmla="*/ 28 w 802"/>
                <a:gd name="T57" fmla="*/ 346 h 831"/>
                <a:gd name="T58" fmla="*/ 12 w 802"/>
                <a:gd name="T59" fmla="*/ 271 h 831"/>
                <a:gd name="T60" fmla="*/ 6 w 802"/>
                <a:gd name="T61" fmla="*/ 228 h 831"/>
                <a:gd name="T62" fmla="*/ 4 w 802"/>
                <a:gd name="T63" fmla="*/ 182 h 831"/>
                <a:gd name="T64" fmla="*/ 7 w 802"/>
                <a:gd name="T65" fmla="*/ 65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2" h="831">
                  <a:moveTo>
                    <a:pt x="13" y="0"/>
                  </a:moveTo>
                  <a:lnTo>
                    <a:pt x="13" y="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4" y="74"/>
                  </a:lnTo>
                  <a:lnTo>
                    <a:pt x="1" y="136"/>
                  </a:lnTo>
                  <a:lnTo>
                    <a:pt x="0" y="194"/>
                  </a:lnTo>
                  <a:lnTo>
                    <a:pt x="1" y="219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9" y="285"/>
                  </a:lnTo>
                  <a:lnTo>
                    <a:pt x="15" y="323"/>
                  </a:lnTo>
                  <a:lnTo>
                    <a:pt x="24" y="359"/>
                  </a:lnTo>
                  <a:lnTo>
                    <a:pt x="34" y="392"/>
                  </a:lnTo>
                  <a:lnTo>
                    <a:pt x="46" y="420"/>
                  </a:lnTo>
                  <a:lnTo>
                    <a:pt x="61" y="446"/>
                  </a:lnTo>
                  <a:lnTo>
                    <a:pt x="77" y="472"/>
                  </a:lnTo>
                  <a:lnTo>
                    <a:pt x="93" y="494"/>
                  </a:lnTo>
                  <a:lnTo>
                    <a:pt x="114" y="515"/>
                  </a:lnTo>
                  <a:lnTo>
                    <a:pt x="135" y="534"/>
                  </a:lnTo>
                  <a:lnTo>
                    <a:pt x="159" y="552"/>
                  </a:lnTo>
                  <a:lnTo>
                    <a:pt x="184" y="570"/>
                  </a:lnTo>
                  <a:lnTo>
                    <a:pt x="211" y="588"/>
                  </a:lnTo>
                  <a:lnTo>
                    <a:pt x="240" y="604"/>
                  </a:lnTo>
                  <a:lnTo>
                    <a:pt x="306" y="640"/>
                  </a:lnTo>
                  <a:lnTo>
                    <a:pt x="306" y="640"/>
                  </a:lnTo>
                  <a:lnTo>
                    <a:pt x="341" y="657"/>
                  </a:lnTo>
                  <a:lnTo>
                    <a:pt x="380" y="675"/>
                  </a:lnTo>
                  <a:lnTo>
                    <a:pt x="460" y="709"/>
                  </a:lnTo>
                  <a:lnTo>
                    <a:pt x="543" y="742"/>
                  </a:lnTo>
                  <a:lnTo>
                    <a:pt x="622" y="772"/>
                  </a:lnTo>
                  <a:lnTo>
                    <a:pt x="693" y="795"/>
                  </a:lnTo>
                  <a:lnTo>
                    <a:pt x="750" y="815"/>
                  </a:lnTo>
                  <a:lnTo>
                    <a:pt x="802" y="831"/>
                  </a:lnTo>
                  <a:lnTo>
                    <a:pt x="802" y="831"/>
                  </a:lnTo>
                  <a:lnTo>
                    <a:pt x="800" y="816"/>
                  </a:lnTo>
                  <a:lnTo>
                    <a:pt x="800" y="816"/>
                  </a:lnTo>
                  <a:lnTo>
                    <a:pt x="731" y="794"/>
                  </a:lnTo>
                  <a:lnTo>
                    <a:pt x="673" y="773"/>
                  </a:lnTo>
                  <a:lnTo>
                    <a:pt x="604" y="749"/>
                  </a:lnTo>
                  <a:lnTo>
                    <a:pt x="530" y="721"/>
                  </a:lnTo>
                  <a:lnTo>
                    <a:pt x="453" y="690"/>
                  </a:lnTo>
                  <a:lnTo>
                    <a:pt x="379" y="657"/>
                  </a:lnTo>
                  <a:lnTo>
                    <a:pt x="343" y="641"/>
                  </a:lnTo>
                  <a:lnTo>
                    <a:pt x="309" y="625"/>
                  </a:lnTo>
                  <a:lnTo>
                    <a:pt x="309" y="625"/>
                  </a:lnTo>
                  <a:lnTo>
                    <a:pt x="245" y="591"/>
                  </a:lnTo>
                  <a:lnTo>
                    <a:pt x="215" y="573"/>
                  </a:lnTo>
                  <a:lnTo>
                    <a:pt x="187" y="556"/>
                  </a:lnTo>
                  <a:lnTo>
                    <a:pt x="162" y="539"/>
                  </a:lnTo>
                  <a:lnTo>
                    <a:pt x="140" y="519"/>
                  </a:lnTo>
                  <a:lnTo>
                    <a:pt x="117" y="500"/>
                  </a:lnTo>
                  <a:lnTo>
                    <a:pt x="98" y="479"/>
                  </a:lnTo>
                  <a:lnTo>
                    <a:pt x="80" y="457"/>
                  </a:lnTo>
                  <a:lnTo>
                    <a:pt x="64" y="433"/>
                  </a:lnTo>
                  <a:lnTo>
                    <a:pt x="50" y="406"/>
                  </a:lnTo>
                  <a:lnTo>
                    <a:pt x="39" y="377"/>
                  </a:lnTo>
                  <a:lnTo>
                    <a:pt x="28" y="346"/>
                  </a:lnTo>
                  <a:lnTo>
                    <a:pt x="19" y="310"/>
                  </a:lnTo>
                  <a:lnTo>
                    <a:pt x="12" y="271"/>
                  </a:lnTo>
                  <a:lnTo>
                    <a:pt x="6" y="228"/>
                  </a:lnTo>
                  <a:lnTo>
                    <a:pt x="6" y="228"/>
                  </a:lnTo>
                  <a:lnTo>
                    <a:pt x="4" y="206"/>
                  </a:lnTo>
                  <a:lnTo>
                    <a:pt x="4" y="182"/>
                  </a:lnTo>
                  <a:lnTo>
                    <a:pt x="4" y="127"/>
                  </a:lnTo>
                  <a:lnTo>
                    <a:pt x="7" y="6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124">
              <a:extLst>
                <a:ext uri="{FF2B5EF4-FFF2-40B4-BE49-F238E27FC236}">
                  <a16:creationId xmlns:a16="http://schemas.microsoft.com/office/drawing/2014/main" id="{34813293-CF9D-AB0B-E709-F891B340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125">
              <a:extLst>
                <a:ext uri="{FF2B5EF4-FFF2-40B4-BE49-F238E27FC236}">
                  <a16:creationId xmlns:a16="http://schemas.microsoft.com/office/drawing/2014/main" id="{9C41E297-E9C9-6086-F916-5747CBBE9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936"/>
              <a:ext cx="653" cy="1168"/>
            </a:xfrm>
            <a:custGeom>
              <a:avLst/>
              <a:gdLst>
                <a:gd name="T0" fmla="*/ 0 w 1961"/>
                <a:gd name="T1" fmla="*/ 82 h 3503"/>
                <a:gd name="T2" fmla="*/ 11 w 1961"/>
                <a:gd name="T3" fmla="*/ 110 h 3503"/>
                <a:gd name="T4" fmla="*/ 54 w 1961"/>
                <a:gd name="T5" fmla="*/ 143 h 3503"/>
                <a:gd name="T6" fmla="*/ 173 w 1961"/>
                <a:gd name="T7" fmla="*/ 186 h 3503"/>
                <a:gd name="T8" fmla="*/ 428 w 1961"/>
                <a:gd name="T9" fmla="*/ 259 h 3503"/>
                <a:gd name="T10" fmla="*/ 536 w 1961"/>
                <a:gd name="T11" fmla="*/ 303 h 3503"/>
                <a:gd name="T12" fmla="*/ 593 w 1961"/>
                <a:gd name="T13" fmla="*/ 349 h 3503"/>
                <a:gd name="T14" fmla="*/ 611 w 1961"/>
                <a:gd name="T15" fmla="*/ 389 h 3503"/>
                <a:gd name="T16" fmla="*/ 602 w 1961"/>
                <a:gd name="T17" fmla="*/ 468 h 3503"/>
                <a:gd name="T18" fmla="*/ 504 w 1961"/>
                <a:gd name="T19" fmla="*/ 793 h 3503"/>
                <a:gd name="T20" fmla="*/ 444 w 1961"/>
                <a:gd name="T21" fmla="*/ 1025 h 3503"/>
                <a:gd name="T22" fmla="*/ 425 w 1961"/>
                <a:gd name="T23" fmla="*/ 1175 h 3503"/>
                <a:gd name="T24" fmla="*/ 435 w 1961"/>
                <a:gd name="T25" fmla="*/ 1308 h 3503"/>
                <a:gd name="T26" fmla="*/ 477 w 1961"/>
                <a:gd name="T27" fmla="*/ 1405 h 3503"/>
                <a:gd name="T28" fmla="*/ 525 w 1961"/>
                <a:gd name="T29" fmla="*/ 1460 h 3503"/>
                <a:gd name="T30" fmla="*/ 612 w 1961"/>
                <a:gd name="T31" fmla="*/ 1533 h 3503"/>
                <a:gd name="T32" fmla="*/ 804 w 1961"/>
                <a:gd name="T33" fmla="*/ 1651 h 3503"/>
                <a:gd name="T34" fmla="*/ 917 w 1961"/>
                <a:gd name="T35" fmla="*/ 1729 h 3503"/>
                <a:gd name="T36" fmla="*/ 992 w 1961"/>
                <a:gd name="T37" fmla="*/ 1804 h 3503"/>
                <a:gd name="T38" fmla="*/ 1046 w 1961"/>
                <a:gd name="T39" fmla="*/ 1901 h 3503"/>
                <a:gd name="T40" fmla="*/ 1074 w 1961"/>
                <a:gd name="T41" fmla="*/ 2026 h 3503"/>
                <a:gd name="T42" fmla="*/ 1074 w 1961"/>
                <a:gd name="T43" fmla="*/ 2216 h 3503"/>
                <a:gd name="T44" fmla="*/ 1046 w 1961"/>
                <a:gd name="T45" fmla="*/ 2618 h 3503"/>
                <a:gd name="T46" fmla="*/ 1040 w 1961"/>
                <a:gd name="T47" fmla="*/ 2924 h 3503"/>
                <a:gd name="T48" fmla="*/ 1056 w 1961"/>
                <a:gd name="T49" fmla="*/ 3059 h 3503"/>
                <a:gd name="T50" fmla="*/ 1092 w 1961"/>
                <a:gd name="T51" fmla="*/ 3179 h 3503"/>
                <a:gd name="T52" fmla="*/ 1136 w 1961"/>
                <a:gd name="T53" fmla="*/ 3255 h 3503"/>
                <a:gd name="T54" fmla="*/ 1228 w 1961"/>
                <a:gd name="T55" fmla="*/ 3337 h 3503"/>
                <a:gd name="T56" fmla="*/ 1353 w 1961"/>
                <a:gd name="T57" fmla="*/ 3399 h 3503"/>
                <a:gd name="T58" fmla="*/ 1493 w 1961"/>
                <a:gd name="T59" fmla="*/ 3444 h 3503"/>
                <a:gd name="T60" fmla="*/ 1738 w 1961"/>
                <a:gd name="T61" fmla="*/ 3487 h 3503"/>
                <a:gd name="T62" fmla="*/ 1961 w 1961"/>
                <a:gd name="T63" fmla="*/ 3503 h 3503"/>
                <a:gd name="T64" fmla="*/ 1779 w 1961"/>
                <a:gd name="T65" fmla="*/ 3392 h 3503"/>
                <a:gd name="T66" fmla="*/ 1726 w 1961"/>
                <a:gd name="T67" fmla="*/ 3334 h 3503"/>
                <a:gd name="T68" fmla="*/ 1690 w 1961"/>
                <a:gd name="T69" fmla="*/ 3266 h 3503"/>
                <a:gd name="T70" fmla="*/ 1672 w 1961"/>
                <a:gd name="T71" fmla="*/ 3188 h 3503"/>
                <a:gd name="T72" fmla="*/ 1705 w 1961"/>
                <a:gd name="T73" fmla="*/ 2615 h 3503"/>
                <a:gd name="T74" fmla="*/ 1662 w 1961"/>
                <a:gd name="T75" fmla="*/ 2590 h 3503"/>
                <a:gd name="T76" fmla="*/ 1644 w 1961"/>
                <a:gd name="T77" fmla="*/ 2525 h 3503"/>
                <a:gd name="T78" fmla="*/ 1628 w 1961"/>
                <a:gd name="T79" fmla="*/ 2340 h 3503"/>
                <a:gd name="T80" fmla="*/ 1583 w 1961"/>
                <a:gd name="T81" fmla="*/ 2017 h 3503"/>
                <a:gd name="T82" fmla="*/ 1586 w 1961"/>
                <a:gd name="T83" fmla="*/ 1894 h 3503"/>
                <a:gd name="T84" fmla="*/ 1597 w 1961"/>
                <a:gd name="T85" fmla="*/ 1749 h 3503"/>
                <a:gd name="T86" fmla="*/ 1589 w 1961"/>
                <a:gd name="T87" fmla="*/ 1695 h 3503"/>
                <a:gd name="T88" fmla="*/ 1585 w 1961"/>
                <a:gd name="T89" fmla="*/ 1562 h 3503"/>
                <a:gd name="T90" fmla="*/ 1613 w 1961"/>
                <a:gd name="T91" fmla="*/ 1092 h 3503"/>
                <a:gd name="T92" fmla="*/ 1618 w 1961"/>
                <a:gd name="T93" fmla="*/ 872 h 3503"/>
                <a:gd name="T94" fmla="*/ 1601 w 1961"/>
                <a:gd name="T95" fmla="*/ 380 h 3503"/>
                <a:gd name="T96" fmla="*/ 1606 w 1961"/>
                <a:gd name="T97" fmla="*/ 58 h 3503"/>
                <a:gd name="T98" fmla="*/ 1615 w 1961"/>
                <a:gd name="T99" fmla="*/ 0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1" h="3503">
                  <a:moveTo>
                    <a:pt x="161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5" y="97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18" y="119"/>
                  </a:lnTo>
                  <a:lnTo>
                    <a:pt x="27" y="127"/>
                  </a:lnTo>
                  <a:lnTo>
                    <a:pt x="39" y="135"/>
                  </a:lnTo>
                  <a:lnTo>
                    <a:pt x="54" y="143"/>
                  </a:lnTo>
                  <a:lnTo>
                    <a:pt x="69" y="150"/>
                  </a:lnTo>
                  <a:lnTo>
                    <a:pt x="86" y="158"/>
                  </a:lnTo>
                  <a:lnTo>
                    <a:pt x="127" y="173"/>
                  </a:lnTo>
                  <a:lnTo>
                    <a:pt x="173" y="186"/>
                  </a:lnTo>
                  <a:lnTo>
                    <a:pt x="222" y="199"/>
                  </a:lnTo>
                  <a:lnTo>
                    <a:pt x="327" y="227"/>
                  </a:lnTo>
                  <a:lnTo>
                    <a:pt x="379" y="242"/>
                  </a:lnTo>
                  <a:lnTo>
                    <a:pt x="428" y="259"/>
                  </a:lnTo>
                  <a:lnTo>
                    <a:pt x="476" y="275"/>
                  </a:lnTo>
                  <a:lnTo>
                    <a:pt x="498" y="284"/>
                  </a:lnTo>
                  <a:lnTo>
                    <a:pt x="517" y="294"/>
                  </a:lnTo>
                  <a:lnTo>
                    <a:pt x="536" y="303"/>
                  </a:lnTo>
                  <a:lnTo>
                    <a:pt x="554" y="315"/>
                  </a:lnTo>
                  <a:lnTo>
                    <a:pt x="569" y="325"/>
                  </a:lnTo>
                  <a:lnTo>
                    <a:pt x="582" y="337"/>
                  </a:lnTo>
                  <a:lnTo>
                    <a:pt x="593" y="349"/>
                  </a:lnTo>
                  <a:lnTo>
                    <a:pt x="602" y="361"/>
                  </a:lnTo>
                  <a:lnTo>
                    <a:pt x="608" y="376"/>
                  </a:lnTo>
                  <a:lnTo>
                    <a:pt x="611" y="389"/>
                  </a:lnTo>
                  <a:lnTo>
                    <a:pt x="611" y="389"/>
                  </a:lnTo>
                  <a:lnTo>
                    <a:pt x="611" y="406"/>
                  </a:lnTo>
                  <a:lnTo>
                    <a:pt x="611" y="423"/>
                  </a:lnTo>
                  <a:lnTo>
                    <a:pt x="608" y="444"/>
                  </a:lnTo>
                  <a:lnTo>
                    <a:pt x="602" y="468"/>
                  </a:lnTo>
                  <a:lnTo>
                    <a:pt x="588" y="520"/>
                  </a:lnTo>
                  <a:lnTo>
                    <a:pt x="571" y="581"/>
                  </a:lnTo>
                  <a:lnTo>
                    <a:pt x="527" y="717"/>
                  </a:lnTo>
                  <a:lnTo>
                    <a:pt x="504" y="793"/>
                  </a:lnTo>
                  <a:lnTo>
                    <a:pt x="481" y="870"/>
                  </a:lnTo>
                  <a:lnTo>
                    <a:pt x="461" y="948"/>
                  </a:lnTo>
                  <a:lnTo>
                    <a:pt x="452" y="986"/>
                  </a:lnTo>
                  <a:lnTo>
                    <a:pt x="444" y="1025"/>
                  </a:lnTo>
                  <a:lnTo>
                    <a:pt x="437" y="1063"/>
                  </a:lnTo>
                  <a:lnTo>
                    <a:pt x="431" y="1102"/>
                  </a:lnTo>
                  <a:lnTo>
                    <a:pt x="428" y="1139"/>
                  </a:lnTo>
                  <a:lnTo>
                    <a:pt x="425" y="1175"/>
                  </a:lnTo>
                  <a:lnTo>
                    <a:pt x="425" y="1210"/>
                  </a:lnTo>
                  <a:lnTo>
                    <a:pt x="427" y="1245"/>
                  </a:lnTo>
                  <a:lnTo>
                    <a:pt x="429" y="1277"/>
                  </a:lnTo>
                  <a:lnTo>
                    <a:pt x="435" y="1308"/>
                  </a:lnTo>
                  <a:lnTo>
                    <a:pt x="444" y="1340"/>
                  </a:lnTo>
                  <a:lnTo>
                    <a:pt x="455" y="1366"/>
                  </a:lnTo>
                  <a:lnTo>
                    <a:pt x="470" y="1393"/>
                  </a:lnTo>
                  <a:lnTo>
                    <a:pt x="477" y="1405"/>
                  </a:lnTo>
                  <a:lnTo>
                    <a:pt x="486" y="1417"/>
                  </a:lnTo>
                  <a:lnTo>
                    <a:pt x="486" y="1417"/>
                  </a:lnTo>
                  <a:lnTo>
                    <a:pt x="505" y="1439"/>
                  </a:lnTo>
                  <a:lnTo>
                    <a:pt x="525" y="1460"/>
                  </a:lnTo>
                  <a:lnTo>
                    <a:pt x="545" y="1479"/>
                  </a:lnTo>
                  <a:lnTo>
                    <a:pt x="568" y="1499"/>
                  </a:lnTo>
                  <a:lnTo>
                    <a:pt x="590" y="1516"/>
                  </a:lnTo>
                  <a:lnTo>
                    <a:pt x="612" y="1533"/>
                  </a:lnTo>
                  <a:lnTo>
                    <a:pt x="660" y="1564"/>
                  </a:lnTo>
                  <a:lnTo>
                    <a:pt x="707" y="1594"/>
                  </a:lnTo>
                  <a:lnTo>
                    <a:pt x="756" y="1623"/>
                  </a:lnTo>
                  <a:lnTo>
                    <a:pt x="804" y="1651"/>
                  </a:lnTo>
                  <a:lnTo>
                    <a:pt x="851" y="1681"/>
                  </a:lnTo>
                  <a:lnTo>
                    <a:pt x="874" y="1696"/>
                  </a:lnTo>
                  <a:lnTo>
                    <a:pt x="896" y="1712"/>
                  </a:lnTo>
                  <a:lnTo>
                    <a:pt x="917" y="1729"/>
                  </a:lnTo>
                  <a:lnTo>
                    <a:pt x="937" y="1747"/>
                  </a:lnTo>
                  <a:lnTo>
                    <a:pt x="957" y="1764"/>
                  </a:lnTo>
                  <a:lnTo>
                    <a:pt x="974" y="1784"/>
                  </a:lnTo>
                  <a:lnTo>
                    <a:pt x="992" y="1804"/>
                  </a:lnTo>
                  <a:lnTo>
                    <a:pt x="1007" y="1827"/>
                  </a:lnTo>
                  <a:lnTo>
                    <a:pt x="1022" y="1850"/>
                  </a:lnTo>
                  <a:lnTo>
                    <a:pt x="1035" y="1874"/>
                  </a:lnTo>
                  <a:lnTo>
                    <a:pt x="1046" y="1901"/>
                  </a:lnTo>
                  <a:lnTo>
                    <a:pt x="1056" y="1929"/>
                  </a:lnTo>
                  <a:lnTo>
                    <a:pt x="1064" y="1959"/>
                  </a:lnTo>
                  <a:lnTo>
                    <a:pt x="1070" y="1992"/>
                  </a:lnTo>
                  <a:lnTo>
                    <a:pt x="1074" y="2026"/>
                  </a:lnTo>
                  <a:lnTo>
                    <a:pt x="1075" y="2063"/>
                  </a:lnTo>
                  <a:lnTo>
                    <a:pt x="1075" y="2063"/>
                  </a:lnTo>
                  <a:lnTo>
                    <a:pt x="1077" y="2139"/>
                  </a:lnTo>
                  <a:lnTo>
                    <a:pt x="1074" y="2216"/>
                  </a:lnTo>
                  <a:lnTo>
                    <a:pt x="1070" y="2296"/>
                  </a:lnTo>
                  <a:lnTo>
                    <a:pt x="1064" y="2376"/>
                  </a:lnTo>
                  <a:lnTo>
                    <a:pt x="1052" y="2538"/>
                  </a:lnTo>
                  <a:lnTo>
                    <a:pt x="1046" y="2618"/>
                  </a:lnTo>
                  <a:lnTo>
                    <a:pt x="1041" y="2697"/>
                  </a:lnTo>
                  <a:lnTo>
                    <a:pt x="1038" y="2776"/>
                  </a:lnTo>
                  <a:lnTo>
                    <a:pt x="1037" y="2851"/>
                  </a:lnTo>
                  <a:lnTo>
                    <a:pt x="1040" y="2924"/>
                  </a:lnTo>
                  <a:lnTo>
                    <a:pt x="1043" y="2958"/>
                  </a:lnTo>
                  <a:lnTo>
                    <a:pt x="1046" y="2994"/>
                  </a:lnTo>
                  <a:lnTo>
                    <a:pt x="1050" y="3026"/>
                  </a:lnTo>
                  <a:lnTo>
                    <a:pt x="1056" y="3059"/>
                  </a:lnTo>
                  <a:lnTo>
                    <a:pt x="1064" y="3090"/>
                  </a:lnTo>
                  <a:lnTo>
                    <a:pt x="1071" y="3121"/>
                  </a:lnTo>
                  <a:lnTo>
                    <a:pt x="1081" y="3151"/>
                  </a:lnTo>
                  <a:lnTo>
                    <a:pt x="1092" y="3179"/>
                  </a:lnTo>
                  <a:lnTo>
                    <a:pt x="1105" y="3206"/>
                  </a:lnTo>
                  <a:lnTo>
                    <a:pt x="1120" y="3231"/>
                  </a:lnTo>
                  <a:lnTo>
                    <a:pt x="1120" y="3231"/>
                  </a:lnTo>
                  <a:lnTo>
                    <a:pt x="1136" y="3255"/>
                  </a:lnTo>
                  <a:lnTo>
                    <a:pt x="1156" y="3277"/>
                  </a:lnTo>
                  <a:lnTo>
                    <a:pt x="1178" y="3300"/>
                  </a:lnTo>
                  <a:lnTo>
                    <a:pt x="1202" y="3319"/>
                  </a:lnTo>
                  <a:lnTo>
                    <a:pt x="1228" y="3337"/>
                  </a:lnTo>
                  <a:lnTo>
                    <a:pt x="1258" y="3355"/>
                  </a:lnTo>
                  <a:lnTo>
                    <a:pt x="1288" y="3371"/>
                  </a:lnTo>
                  <a:lnTo>
                    <a:pt x="1319" y="3386"/>
                  </a:lnTo>
                  <a:lnTo>
                    <a:pt x="1353" y="3399"/>
                  </a:lnTo>
                  <a:lnTo>
                    <a:pt x="1387" y="3411"/>
                  </a:lnTo>
                  <a:lnTo>
                    <a:pt x="1421" y="3423"/>
                  </a:lnTo>
                  <a:lnTo>
                    <a:pt x="1457" y="3433"/>
                  </a:lnTo>
                  <a:lnTo>
                    <a:pt x="1493" y="3444"/>
                  </a:lnTo>
                  <a:lnTo>
                    <a:pt x="1528" y="3453"/>
                  </a:lnTo>
                  <a:lnTo>
                    <a:pt x="1601" y="3466"/>
                  </a:lnTo>
                  <a:lnTo>
                    <a:pt x="1671" y="3478"/>
                  </a:lnTo>
                  <a:lnTo>
                    <a:pt x="1738" y="3487"/>
                  </a:lnTo>
                  <a:lnTo>
                    <a:pt x="1799" y="3494"/>
                  </a:lnTo>
                  <a:lnTo>
                    <a:pt x="1852" y="3499"/>
                  </a:lnTo>
                  <a:lnTo>
                    <a:pt x="1931" y="3503"/>
                  </a:lnTo>
                  <a:lnTo>
                    <a:pt x="1961" y="3503"/>
                  </a:lnTo>
                  <a:lnTo>
                    <a:pt x="1812" y="3414"/>
                  </a:lnTo>
                  <a:lnTo>
                    <a:pt x="1812" y="3414"/>
                  </a:lnTo>
                  <a:lnTo>
                    <a:pt x="1796" y="3404"/>
                  </a:lnTo>
                  <a:lnTo>
                    <a:pt x="1779" y="3392"/>
                  </a:lnTo>
                  <a:lnTo>
                    <a:pt x="1765" y="3378"/>
                  </a:lnTo>
                  <a:lnTo>
                    <a:pt x="1751" y="3364"/>
                  </a:lnTo>
                  <a:lnTo>
                    <a:pt x="1738" y="3350"/>
                  </a:lnTo>
                  <a:lnTo>
                    <a:pt x="1726" y="3334"/>
                  </a:lnTo>
                  <a:lnTo>
                    <a:pt x="1716" y="3317"/>
                  </a:lnTo>
                  <a:lnTo>
                    <a:pt x="1705" y="3301"/>
                  </a:lnTo>
                  <a:lnTo>
                    <a:pt x="1698" y="3283"/>
                  </a:lnTo>
                  <a:lnTo>
                    <a:pt x="1690" y="3266"/>
                  </a:lnTo>
                  <a:lnTo>
                    <a:pt x="1684" y="3246"/>
                  </a:lnTo>
                  <a:lnTo>
                    <a:pt x="1678" y="3227"/>
                  </a:lnTo>
                  <a:lnTo>
                    <a:pt x="1675" y="3208"/>
                  </a:lnTo>
                  <a:lnTo>
                    <a:pt x="1672" y="3188"/>
                  </a:lnTo>
                  <a:lnTo>
                    <a:pt x="1672" y="3169"/>
                  </a:lnTo>
                  <a:lnTo>
                    <a:pt x="1672" y="3148"/>
                  </a:lnTo>
                  <a:lnTo>
                    <a:pt x="1705" y="2615"/>
                  </a:lnTo>
                  <a:lnTo>
                    <a:pt x="1705" y="2615"/>
                  </a:lnTo>
                  <a:lnTo>
                    <a:pt x="1693" y="2612"/>
                  </a:lnTo>
                  <a:lnTo>
                    <a:pt x="1681" y="2606"/>
                  </a:lnTo>
                  <a:lnTo>
                    <a:pt x="1671" y="2599"/>
                  </a:lnTo>
                  <a:lnTo>
                    <a:pt x="1662" y="2590"/>
                  </a:lnTo>
                  <a:lnTo>
                    <a:pt x="1655" y="2578"/>
                  </a:lnTo>
                  <a:lnTo>
                    <a:pt x="1649" y="2563"/>
                  </a:lnTo>
                  <a:lnTo>
                    <a:pt x="1646" y="2545"/>
                  </a:lnTo>
                  <a:lnTo>
                    <a:pt x="1644" y="2525"/>
                  </a:lnTo>
                  <a:lnTo>
                    <a:pt x="1644" y="2525"/>
                  </a:lnTo>
                  <a:lnTo>
                    <a:pt x="1643" y="2474"/>
                  </a:lnTo>
                  <a:lnTo>
                    <a:pt x="1637" y="2410"/>
                  </a:lnTo>
                  <a:lnTo>
                    <a:pt x="1628" y="2340"/>
                  </a:lnTo>
                  <a:lnTo>
                    <a:pt x="1619" y="2265"/>
                  </a:lnTo>
                  <a:lnTo>
                    <a:pt x="1598" y="2122"/>
                  </a:lnTo>
                  <a:lnTo>
                    <a:pt x="1583" y="2017"/>
                  </a:lnTo>
                  <a:lnTo>
                    <a:pt x="1583" y="2017"/>
                  </a:lnTo>
                  <a:lnTo>
                    <a:pt x="1582" y="1997"/>
                  </a:lnTo>
                  <a:lnTo>
                    <a:pt x="1580" y="1978"/>
                  </a:lnTo>
                  <a:lnTo>
                    <a:pt x="1582" y="1937"/>
                  </a:lnTo>
                  <a:lnTo>
                    <a:pt x="1586" y="1894"/>
                  </a:lnTo>
                  <a:lnTo>
                    <a:pt x="1591" y="1852"/>
                  </a:lnTo>
                  <a:lnTo>
                    <a:pt x="1595" y="1809"/>
                  </a:lnTo>
                  <a:lnTo>
                    <a:pt x="1597" y="1769"/>
                  </a:lnTo>
                  <a:lnTo>
                    <a:pt x="1597" y="1749"/>
                  </a:lnTo>
                  <a:lnTo>
                    <a:pt x="1595" y="1730"/>
                  </a:lnTo>
                  <a:lnTo>
                    <a:pt x="1594" y="1712"/>
                  </a:lnTo>
                  <a:lnTo>
                    <a:pt x="1589" y="1695"/>
                  </a:lnTo>
                  <a:lnTo>
                    <a:pt x="1589" y="1695"/>
                  </a:lnTo>
                  <a:lnTo>
                    <a:pt x="1585" y="1672"/>
                  </a:lnTo>
                  <a:lnTo>
                    <a:pt x="1583" y="1643"/>
                  </a:lnTo>
                  <a:lnTo>
                    <a:pt x="1583" y="1605"/>
                  </a:lnTo>
                  <a:lnTo>
                    <a:pt x="1585" y="1562"/>
                  </a:lnTo>
                  <a:lnTo>
                    <a:pt x="1589" y="1460"/>
                  </a:lnTo>
                  <a:lnTo>
                    <a:pt x="1597" y="1343"/>
                  </a:lnTo>
                  <a:lnTo>
                    <a:pt x="1606" y="1218"/>
                  </a:lnTo>
                  <a:lnTo>
                    <a:pt x="1613" y="1092"/>
                  </a:lnTo>
                  <a:lnTo>
                    <a:pt x="1616" y="1032"/>
                  </a:lnTo>
                  <a:lnTo>
                    <a:pt x="1618" y="974"/>
                  </a:lnTo>
                  <a:lnTo>
                    <a:pt x="1618" y="921"/>
                  </a:lnTo>
                  <a:lnTo>
                    <a:pt x="1618" y="872"/>
                  </a:lnTo>
                  <a:lnTo>
                    <a:pt x="1618" y="872"/>
                  </a:lnTo>
                  <a:lnTo>
                    <a:pt x="1609" y="646"/>
                  </a:lnTo>
                  <a:lnTo>
                    <a:pt x="1604" y="514"/>
                  </a:lnTo>
                  <a:lnTo>
                    <a:pt x="1601" y="380"/>
                  </a:lnTo>
                  <a:lnTo>
                    <a:pt x="1600" y="254"/>
                  </a:lnTo>
                  <a:lnTo>
                    <a:pt x="1601" y="144"/>
                  </a:lnTo>
                  <a:lnTo>
                    <a:pt x="1603" y="97"/>
                  </a:lnTo>
                  <a:lnTo>
                    <a:pt x="1606" y="58"/>
                  </a:lnTo>
                  <a:lnTo>
                    <a:pt x="1609" y="27"/>
                  </a:lnTo>
                  <a:lnTo>
                    <a:pt x="1613" y="6"/>
                  </a:lnTo>
                  <a:lnTo>
                    <a:pt x="1613" y="6"/>
                  </a:lnTo>
                  <a:lnTo>
                    <a:pt x="16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E2601B26-5FB2-394E-BD9F-7A7B914A9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887"/>
              <a:ext cx="540" cy="49"/>
            </a:xfrm>
            <a:custGeom>
              <a:avLst/>
              <a:gdLst>
                <a:gd name="T0" fmla="*/ 436 w 1620"/>
                <a:gd name="T1" fmla="*/ 0 h 147"/>
                <a:gd name="T2" fmla="*/ 436 w 1620"/>
                <a:gd name="T3" fmla="*/ 0 h 147"/>
                <a:gd name="T4" fmla="*/ 404 w 1620"/>
                <a:gd name="T5" fmla="*/ 2 h 147"/>
                <a:gd name="T6" fmla="*/ 375 w 1620"/>
                <a:gd name="T7" fmla="*/ 3 h 147"/>
                <a:gd name="T8" fmla="*/ 375 w 1620"/>
                <a:gd name="T9" fmla="*/ 3 h 147"/>
                <a:gd name="T10" fmla="*/ 335 w 1620"/>
                <a:gd name="T11" fmla="*/ 6 h 147"/>
                <a:gd name="T12" fmla="*/ 298 w 1620"/>
                <a:gd name="T13" fmla="*/ 11 h 147"/>
                <a:gd name="T14" fmla="*/ 263 w 1620"/>
                <a:gd name="T15" fmla="*/ 17 h 147"/>
                <a:gd name="T16" fmla="*/ 228 w 1620"/>
                <a:gd name="T17" fmla="*/ 23 h 147"/>
                <a:gd name="T18" fmla="*/ 168 w 1620"/>
                <a:gd name="T19" fmla="*/ 36 h 147"/>
                <a:gd name="T20" fmla="*/ 114 w 1620"/>
                <a:gd name="T21" fmla="*/ 49 h 147"/>
                <a:gd name="T22" fmla="*/ 71 w 1620"/>
                <a:gd name="T23" fmla="*/ 63 h 147"/>
                <a:gd name="T24" fmla="*/ 37 w 1620"/>
                <a:gd name="T25" fmla="*/ 75 h 147"/>
                <a:gd name="T26" fmla="*/ 3 w 1620"/>
                <a:gd name="T27" fmla="*/ 88 h 147"/>
                <a:gd name="T28" fmla="*/ 3 w 1620"/>
                <a:gd name="T29" fmla="*/ 88 h 147"/>
                <a:gd name="T30" fmla="*/ 1 w 1620"/>
                <a:gd name="T31" fmla="*/ 95 h 147"/>
                <a:gd name="T32" fmla="*/ 1 w 1620"/>
                <a:gd name="T33" fmla="*/ 95 h 147"/>
                <a:gd name="T34" fmla="*/ 0 w 1620"/>
                <a:gd name="T35" fmla="*/ 147 h 147"/>
                <a:gd name="T36" fmla="*/ 1610 w 1620"/>
                <a:gd name="T37" fmla="*/ 147 h 147"/>
                <a:gd name="T38" fmla="*/ 1610 w 1620"/>
                <a:gd name="T39" fmla="*/ 147 h 147"/>
                <a:gd name="T40" fmla="*/ 1611 w 1620"/>
                <a:gd name="T41" fmla="*/ 146 h 147"/>
                <a:gd name="T42" fmla="*/ 1611 w 1620"/>
                <a:gd name="T43" fmla="*/ 146 h 147"/>
                <a:gd name="T44" fmla="*/ 1614 w 1620"/>
                <a:gd name="T45" fmla="*/ 138 h 147"/>
                <a:gd name="T46" fmla="*/ 1614 w 1620"/>
                <a:gd name="T47" fmla="*/ 138 h 147"/>
                <a:gd name="T48" fmla="*/ 1618 w 1620"/>
                <a:gd name="T49" fmla="*/ 115 h 147"/>
                <a:gd name="T50" fmla="*/ 1620 w 1620"/>
                <a:gd name="T51" fmla="*/ 89 h 147"/>
                <a:gd name="T52" fmla="*/ 1620 w 1620"/>
                <a:gd name="T53" fmla="*/ 89 h 147"/>
                <a:gd name="T54" fmla="*/ 1578 w 1620"/>
                <a:gd name="T55" fmla="*/ 89 h 147"/>
                <a:gd name="T56" fmla="*/ 1483 w 1620"/>
                <a:gd name="T57" fmla="*/ 91 h 147"/>
                <a:gd name="T58" fmla="*/ 1483 w 1620"/>
                <a:gd name="T59" fmla="*/ 91 h 147"/>
                <a:gd name="T60" fmla="*/ 1320 w 1620"/>
                <a:gd name="T61" fmla="*/ 89 h 147"/>
                <a:gd name="T62" fmla="*/ 1320 w 1620"/>
                <a:gd name="T63" fmla="*/ 89 h 147"/>
                <a:gd name="T64" fmla="*/ 1284 w 1620"/>
                <a:gd name="T65" fmla="*/ 88 h 147"/>
                <a:gd name="T66" fmla="*/ 1243 w 1620"/>
                <a:gd name="T67" fmla="*/ 85 h 147"/>
                <a:gd name="T68" fmla="*/ 1143 w 1620"/>
                <a:gd name="T69" fmla="*/ 75 h 147"/>
                <a:gd name="T70" fmla="*/ 1030 w 1620"/>
                <a:gd name="T71" fmla="*/ 60 h 147"/>
                <a:gd name="T72" fmla="*/ 907 w 1620"/>
                <a:gd name="T73" fmla="*/ 43 h 147"/>
                <a:gd name="T74" fmla="*/ 779 w 1620"/>
                <a:gd name="T75" fmla="*/ 28 h 147"/>
                <a:gd name="T76" fmla="*/ 655 w 1620"/>
                <a:gd name="T77" fmla="*/ 14 h 147"/>
                <a:gd name="T78" fmla="*/ 595 w 1620"/>
                <a:gd name="T79" fmla="*/ 9 h 147"/>
                <a:gd name="T80" fmla="*/ 539 w 1620"/>
                <a:gd name="T81" fmla="*/ 5 h 147"/>
                <a:gd name="T82" fmla="*/ 485 w 1620"/>
                <a:gd name="T83" fmla="*/ 2 h 147"/>
                <a:gd name="T84" fmla="*/ 436 w 1620"/>
                <a:gd name="T8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0" h="147">
                  <a:moveTo>
                    <a:pt x="436" y="0"/>
                  </a:moveTo>
                  <a:lnTo>
                    <a:pt x="436" y="0"/>
                  </a:lnTo>
                  <a:lnTo>
                    <a:pt x="404" y="2"/>
                  </a:lnTo>
                  <a:lnTo>
                    <a:pt x="375" y="3"/>
                  </a:lnTo>
                  <a:lnTo>
                    <a:pt x="375" y="3"/>
                  </a:lnTo>
                  <a:lnTo>
                    <a:pt x="335" y="6"/>
                  </a:lnTo>
                  <a:lnTo>
                    <a:pt x="298" y="11"/>
                  </a:lnTo>
                  <a:lnTo>
                    <a:pt x="263" y="17"/>
                  </a:lnTo>
                  <a:lnTo>
                    <a:pt x="228" y="23"/>
                  </a:lnTo>
                  <a:lnTo>
                    <a:pt x="168" y="36"/>
                  </a:lnTo>
                  <a:lnTo>
                    <a:pt x="114" y="49"/>
                  </a:lnTo>
                  <a:lnTo>
                    <a:pt x="71" y="63"/>
                  </a:lnTo>
                  <a:lnTo>
                    <a:pt x="37" y="75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147"/>
                  </a:lnTo>
                  <a:lnTo>
                    <a:pt x="1610" y="147"/>
                  </a:lnTo>
                  <a:lnTo>
                    <a:pt x="1610" y="147"/>
                  </a:lnTo>
                  <a:lnTo>
                    <a:pt x="1611" y="146"/>
                  </a:lnTo>
                  <a:lnTo>
                    <a:pt x="1611" y="146"/>
                  </a:lnTo>
                  <a:lnTo>
                    <a:pt x="1614" y="138"/>
                  </a:lnTo>
                  <a:lnTo>
                    <a:pt x="1614" y="138"/>
                  </a:lnTo>
                  <a:lnTo>
                    <a:pt x="1618" y="115"/>
                  </a:lnTo>
                  <a:lnTo>
                    <a:pt x="1620" y="89"/>
                  </a:lnTo>
                  <a:lnTo>
                    <a:pt x="1620" y="89"/>
                  </a:lnTo>
                  <a:lnTo>
                    <a:pt x="1578" y="89"/>
                  </a:lnTo>
                  <a:lnTo>
                    <a:pt x="1483" y="91"/>
                  </a:lnTo>
                  <a:lnTo>
                    <a:pt x="1483" y="91"/>
                  </a:lnTo>
                  <a:lnTo>
                    <a:pt x="1320" y="89"/>
                  </a:lnTo>
                  <a:lnTo>
                    <a:pt x="1320" y="89"/>
                  </a:lnTo>
                  <a:lnTo>
                    <a:pt x="1284" y="88"/>
                  </a:lnTo>
                  <a:lnTo>
                    <a:pt x="1243" y="85"/>
                  </a:lnTo>
                  <a:lnTo>
                    <a:pt x="1143" y="75"/>
                  </a:lnTo>
                  <a:lnTo>
                    <a:pt x="1030" y="60"/>
                  </a:lnTo>
                  <a:lnTo>
                    <a:pt x="907" y="43"/>
                  </a:lnTo>
                  <a:lnTo>
                    <a:pt x="779" y="28"/>
                  </a:lnTo>
                  <a:lnTo>
                    <a:pt x="655" y="14"/>
                  </a:lnTo>
                  <a:lnTo>
                    <a:pt x="595" y="9"/>
                  </a:lnTo>
                  <a:lnTo>
                    <a:pt x="539" y="5"/>
                  </a:lnTo>
                  <a:lnTo>
                    <a:pt x="485" y="2"/>
                  </a:lnTo>
                  <a:lnTo>
                    <a:pt x="4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128">
              <a:extLst>
                <a:ext uri="{FF2B5EF4-FFF2-40B4-BE49-F238E27FC236}">
                  <a16:creationId xmlns:a16="http://schemas.microsoft.com/office/drawing/2014/main" id="{8845B608-87BF-D46E-DF18-09F2EF139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" y="2486"/>
              <a:ext cx="1155" cy="477"/>
            </a:xfrm>
            <a:custGeom>
              <a:avLst/>
              <a:gdLst>
                <a:gd name="T0" fmla="*/ 2963 w 3466"/>
                <a:gd name="T1" fmla="*/ 1350 h 1433"/>
                <a:gd name="T2" fmla="*/ 2962 w 3466"/>
                <a:gd name="T3" fmla="*/ 1351 h 1433"/>
                <a:gd name="T4" fmla="*/ 2962 w 3466"/>
                <a:gd name="T5" fmla="*/ 1354 h 1433"/>
                <a:gd name="T6" fmla="*/ 1353 w 3466"/>
                <a:gd name="T7" fmla="*/ 1299 h 1433"/>
                <a:gd name="T8" fmla="*/ 1343 w 3466"/>
                <a:gd name="T9" fmla="*/ 1374 h 1433"/>
                <a:gd name="T10" fmla="*/ 1344 w 3466"/>
                <a:gd name="T11" fmla="*/ 1420 h 1433"/>
                <a:gd name="T12" fmla="*/ 1352 w 3466"/>
                <a:gd name="T13" fmla="*/ 1351 h 1433"/>
                <a:gd name="T14" fmla="*/ 3466 w 3466"/>
                <a:gd name="T15" fmla="*/ 0 h 1433"/>
                <a:gd name="T16" fmla="*/ 101 w 3466"/>
                <a:gd name="T17" fmla="*/ 7 h 1433"/>
                <a:gd name="T18" fmla="*/ 43 w 3466"/>
                <a:gd name="T19" fmla="*/ 68 h 1433"/>
                <a:gd name="T20" fmla="*/ 0 w 3466"/>
                <a:gd name="T21" fmla="*/ 123 h 1433"/>
                <a:gd name="T22" fmla="*/ 234 w 3466"/>
                <a:gd name="T23" fmla="*/ 92 h 1433"/>
                <a:gd name="T24" fmla="*/ 511 w 3466"/>
                <a:gd name="T25" fmla="*/ 67 h 1433"/>
                <a:gd name="T26" fmla="*/ 683 w 3466"/>
                <a:gd name="T27" fmla="*/ 61 h 1433"/>
                <a:gd name="T28" fmla="*/ 765 w 3466"/>
                <a:gd name="T29" fmla="*/ 64 h 1433"/>
                <a:gd name="T30" fmla="*/ 875 w 3466"/>
                <a:gd name="T31" fmla="*/ 74 h 1433"/>
                <a:gd name="T32" fmla="*/ 960 w 3466"/>
                <a:gd name="T33" fmla="*/ 95 h 1433"/>
                <a:gd name="T34" fmla="*/ 1003 w 3466"/>
                <a:gd name="T35" fmla="*/ 114 h 1433"/>
                <a:gd name="T36" fmla="*/ 1096 w 3466"/>
                <a:gd name="T37" fmla="*/ 169 h 1433"/>
                <a:gd name="T38" fmla="*/ 1237 w 3466"/>
                <a:gd name="T39" fmla="*/ 285 h 1433"/>
                <a:gd name="T40" fmla="*/ 1325 w 3466"/>
                <a:gd name="T41" fmla="*/ 380 h 1433"/>
                <a:gd name="T42" fmla="*/ 1381 w 3466"/>
                <a:gd name="T43" fmla="*/ 456 h 1433"/>
                <a:gd name="T44" fmla="*/ 1429 w 3466"/>
                <a:gd name="T45" fmla="*/ 535 h 1433"/>
                <a:gd name="T46" fmla="*/ 1463 w 3466"/>
                <a:gd name="T47" fmla="*/ 616 h 1433"/>
                <a:gd name="T48" fmla="*/ 1482 w 3466"/>
                <a:gd name="T49" fmla="*/ 696 h 1433"/>
                <a:gd name="T50" fmla="*/ 1485 w 3466"/>
                <a:gd name="T51" fmla="*/ 777 h 1433"/>
                <a:gd name="T52" fmla="*/ 1468 w 3466"/>
                <a:gd name="T53" fmla="*/ 867 h 1433"/>
                <a:gd name="T54" fmla="*/ 1416 w 3466"/>
                <a:gd name="T55" fmla="*/ 1063 h 1433"/>
                <a:gd name="T56" fmla="*/ 1355 w 3466"/>
                <a:gd name="T57" fmla="*/ 1292 h 1433"/>
                <a:gd name="T58" fmla="*/ 1423 w 3466"/>
                <a:gd name="T59" fmla="*/ 1267 h 1433"/>
                <a:gd name="T60" fmla="*/ 1580 w 3466"/>
                <a:gd name="T61" fmla="*/ 1227 h 1433"/>
                <a:gd name="T62" fmla="*/ 1687 w 3466"/>
                <a:gd name="T63" fmla="*/ 1210 h 1433"/>
                <a:gd name="T64" fmla="*/ 1756 w 3466"/>
                <a:gd name="T65" fmla="*/ 1206 h 1433"/>
                <a:gd name="T66" fmla="*/ 1837 w 3466"/>
                <a:gd name="T67" fmla="*/ 1206 h 1433"/>
                <a:gd name="T68" fmla="*/ 2007 w 3466"/>
                <a:gd name="T69" fmla="*/ 1218 h 1433"/>
                <a:gd name="T70" fmla="*/ 2382 w 3466"/>
                <a:gd name="T71" fmla="*/ 1264 h 1433"/>
                <a:gd name="T72" fmla="*/ 2636 w 3466"/>
                <a:gd name="T73" fmla="*/ 1292 h 1433"/>
                <a:gd name="T74" fmla="*/ 2835 w 3466"/>
                <a:gd name="T75" fmla="*/ 1295 h 1433"/>
                <a:gd name="T76" fmla="*/ 2972 w 3466"/>
                <a:gd name="T77" fmla="*/ 1293 h 1433"/>
                <a:gd name="T78" fmla="*/ 2969 w 3466"/>
                <a:gd name="T79" fmla="*/ 1222 h 1433"/>
                <a:gd name="T80" fmla="*/ 2948 w 3466"/>
                <a:gd name="T81" fmla="*/ 1071 h 1433"/>
                <a:gd name="T82" fmla="*/ 2936 w 3466"/>
                <a:gd name="T83" fmla="*/ 983 h 1433"/>
                <a:gd name="T84" fmla="*/ 2947 w 3466"/>
                <a:gd name="T85" fmla="*/ 867 h 1433"/>
                <a:gd name="T86" fmla="*/ 2916 w 3466"/>
                <a:gd name="T87" fmla="*/ 835 h 1433"/>
                <a:gd name="T88" fmla="*/ 2801 w 3466"/>
                <a:gd name="T89" fmla="*/ 585 h 1433"/>
                <a:gd name="T90" fmla="*/ 2773 w 3466"/>
                <a:gd name="T91" fmla="*/ 515 h 1433"/>
                <a:gd name="T92" fmla="*/ 2767 w 3466"/>
                <a:gd name="T93" fmla="*/ 471 h 1433"/>
                <a:gd name="T94" fmla="*/ 2774 w 3466"/>
                <a:gd name="T95" fmla="*/ 425 h 1433"/>
                <a:gd name="T96" fmla="*/ 2792 w 3466"/>
                <a:gd name="T97" fmla="*/ 379 h 1433"/>
                <a:gd name="T98" fmla="*/ 2847 w 3466"/>
                <a:gd name="T99" fmla="*/ 291 h 1433"/>
                <a:gd name="T100" fmla="*/ 2917 w 3466"/>
                <a:gd name="T101" fmla="*/ 218 h 1433"/>
                <a:gd name="T102" fmla="*/ 2985 w 3466"/>
                <a:gd name="T103" fmla="*/ 171 h 1433"/>
                <a:gd name="T104" fmla="*/ 3019 w 3466"/>
                <a:gd name="T105" fmla="*/ 159 h 1433"/>
                <a:gd name="T106" fmla="*/ 3060 w 3466"/>
                <a:gd name="T107" fmla="*/ 150 h 1433"/>
                <a:gd name="T108" fmla="*/ 3270 w 3466"/>
                <a:gd name="T10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6" h="1433">
                  <a:moveTo>
                    <a:pt x="2966" y="1342"/>
                  </a:moveTo>
                  <a:lnTo>
                    <a:pt x="2966" y="1342"/>
                  </a:lnTo>
                  <a:lnTo>
                    <a:pt x="2963" y="1350"/>
                  </a:lnTo>
                  <a:lnTo>
                    <a:pt x="2963" y="1350"/>
                  </a:lnTo>
                  <a:lnTo>
                    <a:pt x="2962" y="1351"/>
                  </a:lnTo>
                  <a:lnTo>
                    <a:pt x="2962" y="1351"/>
                  </a:lnTo>
                  <a:lnTo>
                    <a:pt x="2960" y="1357"/>
                  </a:lnTo>
                  <a:lnTo>
                    <a:pt x="2960" y="1357"/>
                  </a:lnTo>
                  <a:lnTo>
                    <a:pt x="2962" y="1354"/>
                  </a:lnTo>
                  <a:lnTo>
                    <a:pt x="2962" y="1354"/>
                  </a:lnTo>
                  <a:lnTo>
                    <a:pt x="2966" y="1342"/>
                  </a:lnTo>
                  <a:close/>
                  <a:moveTo>
                    <a:pt x="1353" y="1299"/>
                  </a:moveTo>
                  <a:lnTo>
                    <a:pt x="1353" y="1299"/>
                  </a:lnTo>
                  <a:lnTo>
                    <a:pt x="1347" y="1338"/>
                  </a:lnTo>
                  <a:lnTo>
                    <a:pt x="1343" y="1374"/>
                  </a:lnTo>
                  <a:lnTo>
                    <a:pt x="1343" y="1390"/>
                  </a:lnTo>
                  <a:lnTo>
                    <a:pt x="1343" y="1406"/>
                  </a:lnTo>
                  <a:lnTo>
                    <a:pt x="1344" y="1420"/>
                  </a:lnTo>
                  <a:lnTo>
                    <a:pt x="1347" y="1433"/>
                  </a:lnTo>
                  <a:lnTo>
                    <a:pt x="1347" y="1433"/>
                  </a:lnTo>
                  <a:lnTo>
                    <a:pt x="1352" y="1351"/>
                  </a:lnTo>
                  <a:lnTo>
                    <a:pt x="1352" y="1351"/>
                  </a:lnTo>
                  <a:lnTo>
                    <a:pt x="1353" y="1299"/>
                  </a:lnTo>
                  <a:close/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84CFE8D7-4FCE-C7F5-C1C8-09A0996E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2933"/>
              <a:ext cx="2" cy="5"/>
            </a:xfrm>
            <a:custGeom>
              <a:avLst/>
              <a:gdLst>
                <a:gd name="T0" fmla="*/ 6 w 6"/>
                <a:gd name="T1" fmla="*/ 0 h 15"/>
                <a:gd name="T2" fmla="*/ 6 w 6"/>
                <a:gd name="T3" fmla="*/ 0 h 15"/>
                <a:gd name="T4" fmla="*/ 3 w 6"/>
                <a:gd name="T5" fmla="*/ 8 h 15"/>
                <a:gd name="T6" fmla="*/ 3 w 6"/>
                <a:gd name="T7" fmla="*/ 8 h 15"/>
                <a:gd name="T8" fmla="*/ 2 w 6"/>
                <a:gd name="T9" fmla="*/ 9 h 15"/>
                <a:gd name="T10" fmla="*/ 2 w 6"/>
                <a:gd name="T11" fmla="*/ 9 h 15"/>
                <a:gd name="T12" fmla="*/ 0 w 6"/>
                <a:gd name="T13" fmla="*/ 15 h 15"/>
                <a:gd name="T14" fmla="*/ 0 w 6"/>
                <a:gd name="T15" fmla="*/ 15 h 15"/>
                <a:gd name="T16" fmla="*/ 2 w 6"/>
                <a:gd name="T17" fmla="*/ 12 h 15"/>
                <a:gd name="T18" fmla="*/ 2 w 6"/>
                <a:gd name="T19" fmla="*/ 12 h 15"/>
                <a:gd name="T20" fmla="*/ 6 w 6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lnTo>
                    <a:pt x="6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130">
              <a:extLst>
                <a:ext uri="{FF2B5EF4-FFF2-40B4-BE49-F238E27FC236}">
                  <a16:creationId xmlns:a16="http://schemas.microsoft.com/office/drawing/2014/main" id="{48FD7070-E5CE-64AB-D27B-D7FA06EC2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19"/>
              <a:ext cx="4" cy="44"/>
            </a:xfrm>
            <a:custGeom>
              <a:avLst/>
              <a:gdLst>
                <a:gd name="T0" fmla="*/ 10 w 10"/>
                <a:gd name="T1" fmla="*/ 0 h 134"/>
                <a:gd name="T2" fmla="*/ 10 w 10"/>
                <a:gd name="T3" fmla="*/ 0 h 134"/>
                <a:gd name="T4" fmla="*/ 4 w 10"/>
                <a:gd name="T5" fmla="*/ 39 h 134"/>
                <a:gd name="T6" fmla="*/ 0 w 10"/>
                <a:gd name="T7" fmla="*/ 75 h 134"/>
                <a:gd name="T8" fmla="*/ 0 w 10"/>
                <a:gd name="T9" fmla="*/ 91 h 134"/>
                <a:gd name="T10" fmla="*/ 0 w 10"/>
                <a:gd name="T11" fmla="*/ 107 h 134"/>
                <a:gd name="T12" fmla="*/ 1 w 10"/>
                <a:gd name="T13" fmla="*/ 121 h 134"/>
                <a:gd name="T14" fmla="*/ 4 w 10"/>
                <a:gd name="T15" fmla="*/ 134 h 134"/>
                <a:gd name="T16" fmla="*/ 4 w 10"/>
                <a:gd name="T17" fmla="*/ 134 h 134"/>
                <a:gd name="T18" fmla="*/ 9 w 10"/>
                <a:gd name="T19" fmla="*/ 52 h 134"/>
                <a:gd name="T20" fmla="*/ 9 w 10"/>
                <a:gd name="T21" fmla="*/ 52 h 134"/>
                <a:gd name="T22" fmla="*/ 10 w 10"/>
                <a:gd name="T2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4">
                  <a:moveTo>
                    <a:pt x="10" y="0"/>
                  </a:moveTo>
                  <a:lnTo>
                    <a:pt x="10" y="0"/>
                  </a:lnTo>
                  <a:lnTo>
                    <a:pt x="4" y="39"/>
                  </a:lnTo>
                  <a:lnTo>
                    <a:pt x="0" y="75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1" y="121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131">
              <a:extLst>
                <a:ext uri="{FF2B5EF4-FFF2-40B4-BE49-F238E27FC236}">
                  <a16:creationId xmlns:a16="http://schemas.microsoft.com/office/drawing/2014/main" id="{D039EEBD-6EC8-FF36-4497-940888A4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2486"/>
              <a:ext cx="1155" cy="431"/>
            </a:xfrm>
            <a:custGeom>
              <a:avLst/>
              <a:gdLst>
                <a:gd name="T0" fmla="*/ 110 w 3466"/>
                <a:gd name="T1" fmla="*/ 0 h 1295"/>
                <a:gd name="T2" fmla="*/ 61 w 3466"/>
                <a:gd name="T3" fmla="*/ 48 h 1295"/>
                <a:gd name="T4" fmla="*/ 0 w 3466"/>
                <a:gd name="T5" fmla="*/ 123 h 1295"/>
                <a:gd name="T6" fmla="*/ 141 w 3466"/>
                <a:gd name="T7" fmla="*/ 104 h 1295"/>
                <a:gd name="T8" fmla="*/ 453 w 3466"/>
                <a:gd name="T9" fmla="*/ 71 h 1295"/>
                <a:gd name="T10" fmla="*/ 627 w 3466"/>
                <a:gd name="T11" fmla="*/ 62 h 1295"/>
                <a:gd name="T12" fmla="*/ 725 w 3466"/>
                <a:gd name="T13" fmla="*/ 62 h 1295"/>
                <a:gd name="T14" fmla="*/ 841 w 3466"/>
                <a:gd name="T15" fmla="*/ 70 h 1295"/>
                <a:gd name="T16" fmla="*/ 934 w 3466"/>
                <a:gd name="T17" fmla="*/ 86 h 1295"/>
                <a:gd name="T18" fmla="*/ 980 w 3466"/>
                <a:gd name="T19" fmla="*/ 104 h 1295"/>
                <a:gd name="T20" fmla="*/ 1049 w 3466"/>
                <a:gd name="T21" fmla="*/ 140 h 1295"/>
                <a:gd name="T22" fmla="*/ 1191 w 3466"/>
                <a:gd name="T23" fmla="*/ 244 h 1295"/>
                <a:gd name="T24" fmla="*/ 1304 w 3466"/>
                <a:gd name="T25" fmla="*/ 355 h 1295"/>
                <a:gd name="T26" fmla="*/ 1364 w 3466"/>
                <a:gd name="T27" fmla="*/ 429 h 1295"/>
                <a:gd name="T28" fmla="*/ 1414 w 3466"/>
                <a:gd name="T29" fmla="*/ 508 h 1295"/>
                <a:gd name="T30" fmla="*/ 1453 w 3466"/>
                <a:gd name="T31" fmla="*/ 588 h 1295"/>
                <a:gd name="T32" fmla="*/ 1478 w 3466"/>
                <a:gd name="T33" fmla="*/ 670 h 1295"/>
                <a:gd name="T34" fmla="*/ 1487 w 3466"/>
                <a:gd name="T35" fmla="*/ 750 h 1295"/>
                <a:gd name="T36" fmla="*/ 1481 w 3466"/>
                <a:gd name="T37" fmla="*/ 802 h 1295"/>
                <a:gd name="T38" fmla="*/ 1433 w 3466"/>
                <a:gd name="T39" fmla="*/ 999 h 1295"/>
                <a:gd name="T40" fmla="*/ 1367 w 3466"/>
                <a:gd name="T41" fmla="*/ 1240 h 1295"/>
                <a:gd name="T42" fmla="*/ 1389 w 3466"/>
                <a:gd name="T43" fmla="*/ 1279 h 1295"/>
                <a:gd name="T44" fmla="*/ 1520 w 3466"/>
                <a:gd name="T45" fmla="*/ 1240 h 1295"/>
                <a:gd name="T46" fmla="*/ 1650 w 3466"/>
                <a:gd name="T47" fmla="*/ 1215 h 1295"/>
                <a:gd name="T48" fmla="*/ 1727 w 3466"/>
                <a:gd name="T49" fmla="*/ 1207 h 1295"/>
                <a:gd name="T50" fmla="*/ 1788 w 3466"/>
                <a:gd name="T51" fmla="*/ 1204 h 1295"/>
                <a:gd name="T52" fmla="*/ 1947 w 3466"/>
                <a:gd name="T53" fmla="*/ 1213 h 1295"/>
                <a:gd name="T54" fmla="*/ 2259 w 3466"/>
                <a:gd name="T55" fmla="*/ 1247 h 1295"/>
                <a:gd name="T56" fmla="*/ 2595 w 3466"/>
                <a:gd name="T57" fmla="*/ 1289 h 1295"/>
                <a:gd name="T58" fmla="*/ 2672 w 3466"/>
                <a:gd name="T59" fmla="*/ 1293 h 1295"/>
                <a:gd name="T60" fmla="*/ 2930 w 3466"/>
                <a:gd name="T61" fmla="*/ 1293 h 1295"/>
                <a:gd name="T62" fmla="*/ 2972 w 3466"/>
                <a:gd name="T63" fmla="*/ 1258 h 1295"/>
                <a:gd name="T64" fmla="*/ 2960 w 3466"/>
                <a:gd name="T65" fmla="*/ 1145 h 1295"/>
                <a:gd name="T66" fmla="*/ 2938 w 3466"/>
                <a:gd name="T67" fmla="*/ 1010 h 1295"/>
                <a:gd name="T68" fmla="*/ 2941 w 3466"/>
                <a:gd name="T69" fmla="*/ 910 h 1295"/>
                <a:gd name="T70" fmla="*/ 2930 w 3466"/>
                <a:gd name="T71" fmla="*/ 866 h 1295"/>
                <a:gd name="T72" fmla="*/ 2826 w 3466"/>
                <a:gd name="T73" fmla="*/ 644 h 1295"/>
                <a:gd name="T74" fmla="*/ 2777 w 3466"/>
                <a:gd name="T75" fmla="*/ 529 h 1295"/>
                <a:gd name="T76" fmla="*/ 2768 w 3466"/>
                <a:gd name="T77" fmla="*/ 486 h 1295"/>
                <a:gd name="T78" fmla="*/ 2771 w 3466"/>
                <a:gd name="T79" fmla="*/ 440 h 1295"/>
                <a:gd name="T80" fmla="*/ 2785 w 3466"/>
                <a:gd name="T81" fmla="*/ 394 h 1295"/>
                <a:gd name="T82" fmla="*/ 2826 w 3466"/>
                <a:gd name="T83" fmla="*/ 319 h 1295"/>
                <a:gd name="T84" fmla="*/ 2893 w 3466"/>
                <a:gd name="T85" fmla="*/ 241 h 1295"/>
                <a:gd name="T86" fmla="*/ 2963 w 3466"/>
                <a:gd name="T87" fmla="*/ 183 h 1295"/>
                <a:gd name="T88" fmla="*/ 3012 w 3466"/>
                <a:gd name="T89" fmla="*/ 160 h 1295"/>
                <a:gd name="T90" fmla="*/ 3037 w 3466"/>
                <a:gd name="T91" fmla="*/ 156 h 1295"/>
                <a:gd name="T92" fmla="*/ 3193 w 3466"/>
                <a:gd name="T93" fmla="*/ 105 h 1295"/>
                <a:gd name="T94" fmla="*/ 3466 w 3466"/>
                <a:gd name="T95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66" h="1295">
                  <a:moveTo>
                    <a:pt x="3466" y="0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101" y="7"/>
                  </a:lnTo>
                  <a:lnTo>
                    <a:pt x="78" y="30"/>
                  </a:lnTo>
                  <a:lnTo>
                    <a:pt x="61" y="48"/>
                  </a:lnTo>
                  <a:lnTo>
                    <a:pt x="43" y="68"/>
                  </a:lnTo>
                  <a:lnTo>
                    <a:pt x="23" y="9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7" y="113"/>
                  </a:lnTo>
                  <a:lnTo>
                    <a:pt x="141" y="104"/>
                  </a:lnTo>
                  <a:lnTo>
                    <a:pt x="234" y="92"/>
                  </a:lnTo>
                  <a:lnTo>
                    <a:pt x="339" y="80"/>
                  </a:lnTo>
                  <a:lnTo>
                    <a:pt x="453" y="71"/>
                  </a:lnTo>
                  <a:lnTo>
                    <a:pt x="511" y="67"/>
                  </a:lnTo>
                  <a:lnTo>
                    <a:pt x="569" y="64"/>
                  </a:lnTo>
                  <a:lnTo>
                    <a:pt x="627" y="62"/>
                  </a:lnTo>
                  <a:lnTo>
                    <a:pt x="683" y="61"/>
                  </a:lnTo>
                  <a:lnTo>
                    <a:pt x="683" y="61"/>
                  </a:lnTo>
                  <a:lnTo>
                    <a:pt x="725" y="62"/>
                  </a:lnTo>
                  <a:lnTo>
                    <a:pt x="765" y="64"/>
                  </a:lnTo>
                  <a:lnTo>
                    <a:pt x="804" y="65"/>
                  </a:lnTo>
                  <a:lnTo>
                    <a:pt x="841" y="70"/>
                  </a:lnTo>
                  <a:lnTo>
                    <a:pt x="875" y="74"/>
                  </a:lnTo>
                  <a:lnTo>
                    <a:pt x="906" y="80"/>
                  </a:lnTo>
                  <a:lnTo>
                    <a:pt x="934" y="86"/>
                  </a:lnTo>
                  <a:lnTo>
                    <a:pt x="960" y="95"/>
                  </a:lnTo>
                  <a:lnTo>
                    <a:pt x="960" y="95"/>
                  </a:lnTo>
                  <a:lnTo>
                    <a:pt x="980" y="104"/>
                  </a:lnTo>
                  <a:lnTo>
                    <a:pt x="1003" y="114"/>
                  </a:lnTo>
                  <a:lnTo>
                    <a:pt x="1027" y="126"/>
                  </a:lnTo>
                  <a:lnTo>
                    <a:pt x="1049" y="140"/>
                  </a:lnTo>
                  <a:lnTo>
                    <a:pt x="1096" y="169"/>
                  </a:lnTo>
                  <a:lnTo>
                    <a:pt x="1144" y="205"/>
                  </a:lnTo>
                  <a:lnTo>
                    <a:pt x="1191" y="244"/>
                  </a:lnTo>
                  <a:lnTo>
                    <a:pt x="1237" y="285"/>
                  </a:lnTo>
                  <a:lnTo>
                    <a:pt x="1282" y="331"/>
                  </a:lnTo>
                  <a:lnTo>
                    <a:pt x="1304" y="355"/>
                  </a:lnTo>
                  <a:lnTo>
                    <a:pt x="1325" y="380"/>
                  </a:lnTo>
                  <a:lnTo>
                    <a:pt x="1344" y="404"/>
                  </a:lnTo>
                  <a:lnTo>
                    <a:pt x="1364" y="429"/>
                  </a:lnTo>
                  <a:lnTo>
                    <a:pt x="1381" y="456"/>
                  </a:lnTo>
                  <a:lnTo>
                    <a:pt x="1398" y="481"/>
                  </a:lnTo>
                  <a:lnTo>
                    <a:pt x="1414" y="508"/>
                  </a:lnTo>
                  <a:lnTo>
                    <a:pt x="1429" y="535"/>
                  </a:lnTo>
                  <a:lnTo>
                    <a:pt x="1442" y="561"/>
                  </a:lnTo>
                  <a:lnTo>
                    <a:pt x="1453" y="588"/>
                  </a:lnTo>
                  <a:lnTo>
                    <a:pt x="1463" y="616"/>
                  </a:lnTo>
                  <a:lnTo>
                    <a:pt x="1472" y="643"/>
                  </a:lnTo>
                  <a:lnTo>
                    <a:pt x="1478" y="670"/>
                  </a:lnTo>
                  <a:lnTo>
                    <a:pt x="1482" y="696"/>
                  </a:lnTo>
                  <a:lnTo>
                    <a:pt x="1485" y="723"/>
                  </a:lnTo>
                  <a:lnTo>
                    <a:pt x="1487" y="750"/>
                  </a:lnTo>
                  <a:lnTo>
                    <a:pt x="1485" y="777"/>
                  </a:lnTo>
                  <a:lnTo>
                    <a:pt x="1481" y="802"/>
                  </a:lnTo>
                  <a:lnTo>
                    <a:pt x="1481" y="802"/>
                  </a:lnTo>
                  <a:lnTo>
                    <a:pt x="1468" y="867"/>
                  </a:lnTo>
                  <a:lnTo>
                    <a:pt x="1451" y="934"/>
                  </a:lnTo>
                  <a:lnTo>
                    <a:pt x="1433" y="999"/>
                  </a:lnTo>
                  <a:lnTo>
                    <a:pt x="1416" y="1063"/>
                  </a:lnTo>
                  <a:lnTo>
                    <a:pt x="1381" y="1183"/>
                  </a:lnTo>
                  <a:lnTo>
                    <a:pt x="1367" y="1240"/>
                  </a:lnTo>
                  <a:lnTo>
                    <a:pt x="1355" y="1292"/>
                  </a:lnTo>
                  <a:lnTo>
                    <a:pt x="1355" y="1292"/>
                  </a:lnTo>
                  <a:lnTo>
                    <a:pt x="1389" y="1279"/>
                  </a:lnTo>
                  <a:lnTo>
                    <a:pt x="1423" y="1267"/>
                  </a:lnTo>
                  <a:lnTo>
                    <a:pt x="1466" y="1253"/>
                  </a:lnTo>
                  <a:lnTo>
                    <a:pt x="1520" y="1240"/>
                  </a:lnTo>
                  <a:lnTo>
                    <a:pt x="1580" y="1227"/>
                  </a:lnTo>
                  <a:lnTo>
                    <a:pt x="1615" y="1221"/>
                  </a:lnTo>
                  <a:lnTo>
                    <a:pt x="1650" y="1215"/>
                  </a:lnTo>
                  <a:lnTo>
                    <a:pt x="1687" y="1210"/>
                  </a:lnTo>
                  <a:lnTo>
                    <a:pt x="1727" y="1207"/>
                  </a:lnTo>
                  <a:lnTo>
                    <a:pt x="1727" y="1207"/>
                  </a:lnTo>
                  <a:lnTo>
                    <a:pt x="1756" y="1206"/>
                  </a:lnTo>
                  <a:lnTo>
                    <a:pt x="1788" y="1204"/>
                  </a:lnTo>
                  <a:lnTo>
                    <a:pt x="1788" y="1204"/>
                  </a:lnTo>
                  <a:lnTo>
                    <a:pt x="1837" y="1206"/>
                  </a:lnTo>
                  <a:lnTo>
                    <a:pt x="1891" y="1209"/>
                  </a:lnTo>
                  <a:lnTo>
                    <a:pt x="1947" y="1213"/>
                  </a:lnTo>
                  <a:lnTo>
                    <a:pt x="2007" y="1218"/>
                  </a:lnTo>
                  <a:lnTo>
                    <a:pt x="2131" y="1232"/>
                  </a:lnTo>
                  <a:lnTo>
                    <a:pt x="2259" y="1247"/>
                  </a:lnTo>
                  <a:lnTo>
                    <a:pt x="2382" y="1264"/>
                  </a:lnTo>
                  <a:lnTo>
                    <a:pt x="2495" y="1279"/>
                  </a:lnTo>
                  <a:lnTo>
                    <a:pt x="2595" y="1289"/>
                  </a:lnTo>
                  <a:lnTo>
                    <a:pt x="2636" y="1292"/>
                  </a:lnTo>
                  <a:lnTo>
                    <a:pt x="2672" y="1293"/>
                  </a:lnTo>
                  <a:lnTo>
                    <a:pt x="2672" y="1293"/>
                  </a:lnTo>
                  <a:lnTo>
                    <a:pt x="2835" y="1295"/>
                  </a:lnTo>
                  <a:lnTo>
                    <a:pt x="2835" y="1295"/>
                  </a:lnTo>
                  <a:lnTo>
                    <a:pt x="2930" y="1293"/>
                  </a:lnTo>
                  <a:lnTo>
                    <a:pt x="2972" y="1293"/>
                  </a:lnTo>
                  <a:lnTo>
                    <a:pt x="2972" y="1293"/>
                  </a:lnTo>
                  <a:lnTo>
                    <a:pt x="2972" y="1258"/>
                  </a:lnTo>
                  <a:lnTo>
                    <a:pt x="2969" y="1222"/>
                  </a:lnTo>
                  <a:lnTo>
                    <a:pt x="2965" y="1183"/>
                  </a:lnTo>
                  <a:lnTo>
                    <a:pt x="2960" y="1145"/>
                  </a:lnTo>
                  <a:lnTo>
                    <a:pt x="2948" y="1071"/>
                  </a:lnTo>
                  <a:lnTo>
                    <a:pt x="2938" y="1010"/>
                  </a:lnTo>
                  <a:lnTo>
                    <a:pt x="2938" y="1010"/>
                  </a:lnTo>
                  <a:lnTo>
                    <a:pt x="2936" y="983"/>
                  </a:lnTo>
                  <a:lnTo>
                    <a:pt x="2938" y="950"/>
                  </a:lnTo>
                  <a:lnTo>
                    <a:pt x="2941" y="910"/>
                  </a:lnTo>
                  <a:lnTo>
                    <a:pt x="2947" y="867"/>
                  </a:lnTo>
                  <a:lnTo>
                    <a:pt x="2930" y="866"/>
                  </a:lnTo>
                  <a:lnTo>
                    <a:pt x="2930" y="866"/>
                  </a:lnTo>
                  <a:lnTo>
                    <a:pt x="2916" y="835"/>
                  </a:lnTo>
                  <a:lnTo>
                    <a:pt x="2877" y="753"/>
                  </a:lnTo>
                  <a:lnTo>
                    <a:pt x="2826" y="644"/>
                  </a:lnTo>
                  <a:lnTo>
                    <a:pt x="2801" y="585"/>
                  </a:lnTo>
                  <a:lnTo>
                    <a:pt x="2777" y="529"/>
                  </a:lnTo>
                  <a:lnTo>
                    <a:pt x="2777" y="529"/>
                  </a:lnTo>
                  <a:lnTo>
                    <a:pt x="2773" y="515"/>
                  </a:lnTo>
                  <a:lnTo>
                    <a:pt x="2770" y="500"/>
                  </a:lnTo>
                  <a:lnTo>
                    <a:pt x="2768" y="486"/>
                  </a:lnTo>
                  <a:lnTo>
                    <a:pt x="2767" y="471"/>
                  </a:lnTo>
                  <a:lnTo>
                    <a:pt x="2768" y="456"/>
                  </a:lnTo>
                  <a:lnTo>
                    <a:pt x="2771" y="440"/>
                  </a:lnTo>
                  <a:lnTo>
                    <a:pt x="2774" y="425"/>
                  </a:lnTo>
                  <a:lnTo>
                    <a:pt x="2779" y="410"/>
                  </a:lnTo>
                  <a:lnTo>
                    <a:pt x="2785" y="394"/>
                  </a:lnTo>
                  <a:lnTo>
                    <a:pt x="2792" y="379"/>
                  </a:lnTo>
                  <a:lnTo>
                    <a:pt x="2809" y="349"/>
                  </a:lnTo>
                  <a:lnTo>
                    <a:pt x="2826" y="319"/>
                  </a:lnTo>
                  <a:lnTo>
                    <a:pt x="2847" y="291"/>
                  </a:lnTo>
                  <a:lnTo>
                    <a:pt x="2871" y="264"/>
                  </a:lnTo>
                  <a:lnTo>
                    <a:pt x="2893" y="241"/>
                  </a:lnTo>
                  <a:lnTo>
                    <a:pt x="2917" y="218"/>
                  </a:lnTo>
                  <a:lnTo>
                    <a:pt x="2941" y="199"/>
                  </a:lnTo>
                  <a:lnTo>
                    <a:pt x="2963" y="183"/>
                  </a:lnTo>
                  <a:lnTo>
                    <a:pt x="2985" y="171"/>
                  </a:lnTo>
                  <a:lnTo>
                    <a:pt x="3003" y="163"/>
                  </a:lnTo>
                  <a:lnTo>
                    <a:pt x="3012" y="160"/>
                  </a:lnTo>
                  <a:lnTo>
                    <a:pt x="3019" y="159"/>
                  </a:lnTo>
                  <a:lnTo>
                    <a:pt x="3019" y="159"/>
                  </a:lnTo>
                  <a:lnTo>
                    <a:pt x="3037" y="156"/>
                  </a:lnTo>
                  <a:lnTo>
                    <a:pt x="3060" y="150"/>
                  </a:lnTo>
                  <a:lnTo>
                    <a:pt x="3120" y="131"/>
                  </a:lnTo>
                  <a:lnTo>
                    <a:pt x="3193" y="105"/>
                  </a:lnTo>
                  <a:lnTo>
                    <a:pt x="3270" y="77"/>
                  </a:lnTo>
                  <a:lnTo>
                    <a:pt x="3407" y="24"/>
                  </a:lnTo>
                  <a:lnTo>
                    <a:pt x="34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32">
              <a:extLst>
                <a:ext uri="{FF2B5EF4-FFF2-40B4-BE49-F238E27FC236}">
                  <a16:creationId xmlns:a16="http://schemas.microsoft.com/office/drawing/2014/main" id="{6FEFF1E4-4FC5-F77C-E2AA-EC16BCD31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33">
              <a:extLst>
                <a:ext uri="{FF2B5EF4-FFF2-40B4-BE49-F238E27FC236}">
                  <a16:creationId xmlns:a16="http://schemas.microsoft.com/office/drawing/2014/main" id="{3E45D1A5-0763-FE81-D0D6-2A5D87296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782"/>
              <a:ext cx="87" cy="38"/>
            </a:xfrm>
            <a:custGeom>
              <a:avLst/>
              <a:gdLst>
                <a:gd name="T0" fmla="*/ 131 w 261"/>
                <a:gd name="T1" fmla="*/ 0 h 113"/>
                <a:gd name="T2" fmla="*/ 131 w 261"/>
                <a:gd name="T3" fmla="*/ 0 h 113"/>
                <a:gd name="T4" fmla="*/ 104 w 261"/>
                <a:gd name="T5" fmla="*/ 2 h 113"/>
                <a:gd name="T6" fmla="*/ 80 w 261"/>
                <a:gd name="T7" fmla="*/ 5 h 113"/>
                <a:gd name="T8" fmla="*/ 58 w 261"/>
                <a:gd name="T9" fmla="*/ 9 h 113"/>
                <a:gd name="T10" fmla="*/ 39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6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6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9 w 261"/>
                <a:gd name="T37" fmla="*/ 97 h 113"/>
                <a:gd name="T38" fmla="*/ 58 w 261"/>
                <a:gd name="T39" fmla="*/ 104 h 113"/>
                <a:gd name="T40" fmla="*/ 80 w 261"/>
                <a:gd name="T41" fmla="*/ 109 h 113"/>
                <a:gd name="T42" fmla="*/ 104 w 261"/>
                <a:gd name="T43" fmla="*/ 111 h 113"/>
                <a:gd name="T44" fmla="*/ 131 w 261"/>
                <a:gd name="T45" fmla="*/ 113 h 113"/>
                <a:gd name="T46" fmla="*/ 131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4 w 261"/>
                <a:gd name="T53" fmla="*/ 104 h 113"/>
                <a:gd name="T54" fmla="*/ 223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6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6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3 w 261"/>
                <a:gd name="T81" fmla="*/ 16 h 113"/>
                <a:gd name="T82" fmla="*/ 204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1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1" y="0"/>
                  </a:moveTo>
                  <a:lnTo>
                    <a:pt x="131" y="0"/>
                  </a:lnTo>
                  <a:lnTo>
                    <a:pt x="104" y="2"/>
                  </a:lnTo>
                  <a:lnTo>
                    <a:pt x="80" y="5"/>
                  </a:lnTo>
                  <a:lnTo>
                    <a:pt x="58" y="9"/>
                  </a:lnTo>
                  <a:lnTo>
                    <a:pt x="39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6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58" y="104"/>
                  </a:lnTo>
                  <a:lnTo>
                    <a:pt x="80" y="109"/>
                  </a:lnTo>
                  <a:lnTo>
                    <a:pt x="104" y="111"/>
                  </a:lnTo>
                  <a:lnTo>
                    <a:pt x="131" y="113"/>
                  </a:lnTo>
                  <a:lnTo>
                    <a:pt x="131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4" y="104"/>
                  </a:lnTo>
                  <a:lnTo>
                    <a:pt x="223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6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6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3" y="16"/>
                  </a:lnTo>
                  <a:lnTo>
                    <a:pt x="204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134">
              <a:extLst>
                <a:ext uri="{FF2B5EF4-FFF2-40B4-BE49-F238E27FC236}">
                  <a16:creationId xmlns:a16="http://schemas.microsoft.com/office/drawing/2014/main" id="{9795A2BC-F21F-9A64-6871-56E67CF64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6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135">
              <a:extLst>
                <a:ext uri="{FF2B5EF4-FFF2-40B4-BE49-F238E27FC236}">
                  <a16:creationId xmlns:a16="http://schemas.microsoft.com/office/drawing/2014/main" id="{971ADE5A-9C14-73E0-5376-073579EA9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782"/>
              <a:ext cx="87" cy="38"/>
            </a:xfrm>
            <a:custGeom>
              <a:avLst/>
              <a:gdLst>
                <a:gd name="T0" fmla="*/ 130 w 261"/>
                <a:gd name="T1" fmla="*/ 0 h 113"/>
                <a:gd name="T2" fmla="*/ 130 w 261"/>
                <a:gd name="T3" fmla="*/ 0 h 113"/>
                <a:gd name="T4" fmla="*/ 103 w 261"/>
                <a:gd name="T5" fmla="*/ 2 h 113"/>
                <a:gd name="T6" fmla="*/ 80 w 261"/>
                <a:gd name="T7" fmla="*/ 5 h 113"/>
                <a:gd name="T8" fmla="*/ 57 w 261"/>
                <a:gd name="T9" fmla="*/ 9 h 113"/>
                <a:gd name="T10" fmla="*/ 38 w 261"/>
                <a:gd name="T11" fmla="*/ 16 h 113"/>
                <a:gd name="T12" fmla="*/ 22 w 261"/>
                <a:gd name="T13" fmla="*/ 25 h 113"/>
                <a:gd name="T14" fmla="*/ 10 w 261"/>
                <a:gd name="T15" fmla="*/ 34 h 113"/>
                <a:gd name="T16" fmla="*/ 5 w 261"/>
                <a:gd name="T17" fmla="*/ 40 h 113"/>
                <a:gd name="T18" fmla="*/ 3 w 261"/>
                <a:gd name="T19" fmla="*/ 45 h 113"/>
                <a:gd name="T20" fmla="*/ 0 w 261"/>
                <a:gd name="T21" fmla="*/ 51 h 113"/>
                <a:gd name="T22" fmla="*/ 0 w 261"/>
                <a:gd name="T23" fmla="*/ 57 h 113"/>
                <a:gd name="T24" fmla="*/ 0 w 261"/>
                <a:gd name="T25" fmla="*/ 57 h 113"/>
                <a:gd name="T26" fmla="*/ 0 w 261"/>
                <a:gd name="T27" fmla="*/ 62 h 113"/>
                <a:gd name="T28" fmla="*/ 3 w 261"/>
                <a:gd name="T29" fmla="*/ 68 h 113"/>
                <a:gd name="T30" fmla="*/ 5 w 261"/>
                <a:gd name="T31" fmla="*/ 73 h 113"/>
                <a:gd name="T32" fmla="*/ 10 w 261"/>
                <a:gd name="T33" fmla="*/ 79 h 113"/>
                <a:gd name="T34" fmla="*/ 22 w 261"/>
                <a:gd name="T35" fmla="*/ 88 h 113"/>
                <a:gd name="T36" fmla="*/ 38 w 261"/>
                <a:gd name="T37" fmla="*/ 97 h 113"/>
                <a:gd name="T38" fmla="*/ 57 w 261"/>
                <a:gd name="T39" fmla="*/ 104 h 113"/>
                <a:gd name="T40" fmla="*/ 80 w 261"/>
                <a:gd name="T41" fmla="*/ 109 h 113"/>
                <a:gd name="T42" fmla="*/ 103 w 261"/>
                <a:gd name="T43" fmla="*/ 111 h 113"/>
                <a:gd name="T44" fmla="*/ 130 w 261"/>
                <a:gd name="T45" fmla="*/ 113 h 113"/>
                <a:gd name="T46" fmla="*/ 130 w 261"/>
                <a:gd name="T47" fmla="*/ 113 h 113"/>
                <a:gd name="T48" fmla="*/ 157 w 261"/>
                <a:gd name="T49" fmla="*/ 111 h 113"/>
                <a:gd name="T50" fmla="*/ 181 w 261"/>
                <a:gd name="T51" fmla="*/ 109 h 113"/>
                <a:gd name="T52" fmla="*/ 203 w 261"/>
                <a:gd name="T53" fmla="*/ 104 h 113"/>
                <a:gd name="T54" fmla="*/ 222 w 261"/>
                <a:gd name="T55" fmla="*/ 97 h 113"/>
                <a:gd name="T56" fmla="*/ 239 w 261"/>
                <a:gd name="T57" fmla="*/ 88 h 113"/>
                <a:gd name="T58" fmla="*/ 251 w 261"/>
                <a:gd name="T59" fmla="*/ 79 h 113"/>
                <a:gd name="T60" fmla="*/ 255 w 261"/>
                <a:gd name="T61" fmla="*/ 73 h 113"/>
                <a:gd name="T62" fmla="*/ 258 w 261"/>
                <a:gd name="T63" fmla="*/ 68 h 113"/>
                <a:gd name="T64" fmla="*/ 261 w 261"/>
                <a:gd name="T65" fmla="*/ 62 h 113"/>
                <a:gd name="T66" fmla="*/ 261 w 261"/>
                <a:gd name="T67" fmla="*/ 57 h 113"/>
                <a:gd name="T68" fmla="*/ 261 w 261"/>
                <a:gd name="T69" fmla="*/ 57 h 113"/>
                <a:gd name="T70" fmla="*/ 261 w 261"/>
                <a:gd name="T71" fmla="*/ 51 h 113"/>
                <a:gd name="T72" fmla="*/ 258 w 261"/>
                <a:gd name="T73" fmla="*/ 45 h 113"/>
                <a:gd name="T74" fmla="*/ 255 w 261"/>
                <a:gd name="T75" fmla="*/ 40 h 113"/>
                <a:gd name="T76" fmla="*/ 251 w 261"/>
                <a:gd name="T77" fmla="*/ 34 h 113"/>
                <a:gd name="T78" fmla="*/ 239 w 261"/>
                <a:gd name="T79" fmla="*/ 25 h 113"/>
                <a:gd name="T80" fmla="*/ 222 w 261"/>
                <a:gd name="T81" fmla="*/ 16 h 113"/>
                <a:gd name="T82" fmla="*/ 203 w 261"/>
                <a:gd name="T83" fmla="*/ 9 h 113"/>
                <a:gd name="T84" fmla="*/ 181 w 261"/>
                <a:gd name="T85" fmla="*/ 5 h 113"/>
                <a:gd name="T86" fmla="*/ 157 w 261"/>
                <a:gd name="T87" fmla="*/ 2 h 113"/>
                <a:gd name="T88" fmla="*/ 130 w 261"/>
                <a:gd name="T8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113">
                  <a:moveTo>
                    <a:pt x="130" y="0"/>
                  </a:moveTo>
                  <a:lnTo>
                    <a:pt x="130" y="0"/>
                  </a:lnTo>
                  <a:lnTo>
                    <a:pt x="103" y="2"/>
                  </a:lnTo>
                  <a:lnTo>
                    <a:pt x="80" y="5"/>
                  </a:lnTo>
                  <a:lnTo>
                    <a:pt x="57" y="9"/>
                  </a:lnTo>
                  <a:lnTo>
                    <a:pt x="38" y="16"/>
                  </a:lnTo>
                  <a:lnTo>
                    <a:pt x="22" y="25"/>
                  </a:lnTo>
                  <a:lnTo>
                    <a:pt x="10" y="34"/>
                  </a:lnTo>
                  <a:lnTo>
                    <a:pt x="5" y="40"/>
                  </a:lnTo>
                  <a:lnTo>
                    <a:pt x="3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8"/>
                  </a:lnTo>
                  <a:lnTo>
                    <a:pt x="5" y="73"/>
                  </a:lnTo>
                  <a:lnTo>
                    <a:pt x="10" y="79"/>
                  </a:lnTo>
                  <a:lnTo>
                    <a:pt x="22" y="88"/>
                  </a:lnTo>
                  <a:lnTo>
                    <a:pt x="38" y="97"/>
                  </a:lnTo>
                  <a:lnTo>
                    <a:pt x="57" y="104"/>
                  </a:lnTo>
                  <a:lnTo>
                    <a:pt x="80" y="109"/>
                  </a:lnTo>
                  <a:lnTo>
                    <a:pt x="103" y="111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57" y="111"/>
                  </a:lnTo>
                  <a:lnTo>
                    <a:pt x="181" y="109"/>
                  </a:lnTo>
                  <a:lnTo>
                    <a:pt x="203" y="104"/>
                  </a:lnTo>
                  <a:lnTo>
                    <a:pt x="222" y="97"/>
                  </a:lnTo>
                  <a:lnTo>
                    <a:pt x="239" y="88"/>
                  </a:lnTo>
                  <a:lnTo>
                    <a:pt x="251" y="79"/>
                  </a:lnTo>
                  <a:lnTo>
                    <a:pt x="255" y="73"/>
                  </a:lnTo>
                  <a:lnTo>
                    <a:pt x="258" y="68"/>
                  </a:lnTo>
                  <a:lnTo>
                    <a:pt x="261" y="62"/>
                  </a:lnTo>
                  <a:lnTo>
                    <a:pt x="261" y="57"/>
                  </a:lnTo>
                  <a:lnTo>
                    <a:pt x="261" y="57"/>
                  </a:lnTo>
                  <a:lnTo>
                    <a:pt x="261" y="51"/>
                  </a:lnTo>
                  <a:lnTo>
                    <a:pt x="258" y="45"/>
                  </a:lnTo>
                  <a:lnTo>
                    <a:pt x="255" y="40"/>
                  </a:lnTo>
                  <a:lnTo>
                    <a:pt x="251" y="34"/>
                  </a:lnTo>
                  <a:lnTo>
                    <a:pt x="239" y="25"/>
                  </a:lnTo>
                  <a:lnTo>
                    <a:pt x="222" y="16"/>
                  </a:lnTo>
                  <a:lnTo>
                    <a:pt x="203" y="9"/>
                  </a:lnTo>
                  <a:lnTo>
                    <a:pt x="181" y="5"/>
                  </a:lnTo>
                  <a:lnTo>
                    <a:pt x="157" y="2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136">
              <a:extLst>
                <a:ext uri="{FF2B5EF4-FFF2-40B4-BE49-F238E27FC236}">
                  <a16:creationId xmlns:a16="http://schemas.microsoft.com/office/drawing/2014/main" id="{08A7E532-CC13-845B-08D8-95B8976F0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" y="1732"/>
              <a:ext cx="1250" cy="759"/>
            </a:xfrm>
            <a:custGeom>
              <a:avLst/>
              <a:gdLst>
                <a:gd name="T0" fmla="*/ 423 w 3749"/>
                <a:gd name="T1" fmla="*/ 42 h 2276"/>
                <a:gd name="T2" fmla="*/ 1788 w 3749"/>
                <a:gd name="T3" fmla="*/ 42 h 2276"/>
                <a:gd name="T4" fmla="*/ 3222 w 3749"/>
                <a:gd name="T5" fmla="*/ 42 h 2276"/>
                <a:gd name="T6" fmla="*/ 3582 w 3749"/>
                <a:gd name="T7" fmla="*/ 45 h 2276"/>
                <a:gd name="T8" fmla="*/ 3640 w 3749"/>
                <a:gd name="T9" fmla="*/ 67 h 2276"/>
                <a:gd name="T10" fmla="*/ 3683 w 3749"/>
                <a:gd name="T11" fmla="*/ 108 h 2276"/>
                <a:gd name="T12" fmla="*/ 3705 w 3749"/>
                <a:gd name="T13" fmla="*/ 165 h 2276"/>
                <a:gd name="T14" fmla="*/ 3703 w 3749"/>
                <a:gd name="T15" fmla="*/ 258 h 2276"/>
                <a:gd name="T16" fmla="*/ 3662 w 3749"/>
                <a:gd name="T17" fmla="*/ 953 h 2276"/>
                <a:gd name="T18" fmla="*/ 3583 w 3749"/>
                <a:gd name="T19" fmla="*/ 2230 h 2276"/>
                <a:gd name="T20" fmla="*/ 3602 w 3749"/>
                <a:gd name="T21" fmla="*/ 2233 h 2276"/>
                <a:gd name="T22" fmla="*/ 2438 w 3749"/>
                <a:gd name="T23" fmla="*/ 2233 h 2276"/>
                <a:gd name="T24" fmla="*/ 585 w 3749"/>
                <a:gd name="T25" fmla="*/ 2233 h 2276"/>
                <a:gd name="T26" fmla="*/ 215 w 3749"/>
                <a:gd name="T27" fmla="*/ 2233 h 2276"/>
                <a:gd name="T28" fmla="*/ 169 w 3749"/>
                <a:gd name="T29" fmla="*/ 2233 h 2276"/>
                <a:gd name="T30" fmla="*/ 184 w 3749"/>
                <a:gd name="T31" fmla="*/ 2254 h 2276"/>
                <a:gd name="T32" fmla="*/ 132 w 3749"/>
                <a:gd name="T33" fmla="*/ 1494 h 2276"/>
                <a:gd name="T34" fmla="*/ 53 w 3749"/>
                <a:gd name="T35" fmla="*/ 370 h 2276"/>
                <a:gd name="T36" fmla="*/ 43 w 3749"/>
                <a:gd name="T37" fmla="*/ 193 h 2276"/>
                <a:gd name="T38" fmla="*/ 61 w 3749"/>
                <a:gd name="T39" fmla="*/ 117 h 2276"/>
                <a:gd name="T40" fmla="*/ 98 w 3749"/>
                <a:gd name="T41" fmla="*/ 74 h 2276"/>
                <a:gd name="T42" fmla="*/ 148 w 3749"/>
                <a:gd name="T43" fmla="*/ 48 h 2276"/>
                <a:gd name="T44" fmla="*/ 190 w 3749"/>
                <a:gd name="T45" fmla="*/ 42 h 2276"/>
                <a:gd name="T46" fmla="*/ 209 w 3749"/>
                <a:gd name="T47" fmla="*/ 28 h 2276"/>
                <a:gd name="T48" fmla="*/ 202 w 3749"/>
                <a:gd name="T49" fmla="*/ 3 h 2276"/>
                <a:gd name="T50" fmla="*/ 190 w 3749"/>
                <a:gd name="T51" fmla="*/ 0 h 2276"/>
                <a:gd name="T52" fmla="*/ 113 w 3749"/>
                <a:gd name="T53" fmla="*/ 18 h 2276"/>
                <a:gd name="T54" fmla="*/ 52 w 3749"/>
                <a:gd name="T55" fmla="*/ 62 h 2276"/>
                <a:gd name="T56" fmla="*/ 12 w 3749"/>
                <a:gd name="T57" fmla="*/ 128 h 2276"/>
                <a:gd name="T58" fmla="*/ 1 w 3749"/>
                <a:gd name="T59" fmla="*/ 206 h 2276"/>
                <a:gd name="T60" fmla="*/ 38 w 3749"/>
                <a:gd name="T61" fmla="*/ 759 h 2276"/>
                <a:gd name="T62" fmla="*/ 121 w 3749"/>
                <a:gd name="T63" fmla="*/ 1965 h 2276"/>
                <a:gd name="T64" fmla="*/ 142 w 3749"/>
                <a:gd name="T65" fmla="*/ 2250 h 2276"/>
                <a:gd name="T66" fmla="*/ 144 w 3749"/>
                <a:gd name="T67" fmla="*/ 2262 h 2276"/>
                <a:gd name="T68" fmla="*/ 163 w 3749"/>
                <a:gd name="T69" fmla="*/ 2275 h 2276"/>
                <a:gd name="T70" fmla="*/ 1327 w 3749"/>
                <a:gd name="T71" fmla="*/ 2275 h 2276"/>
                <a:gd name="T72" fmla="*/ 3181 w 3749"/>
                <a:gd name="T73" fmla="*/ 2275 h 2276"/>
                <a:gd name="T74" fmla="*/ 3530 w 3749"/>
                <a:gd name="T75" fmla="*/ 2276 h 2276"/>
                <a:gd name="T76" fmla="*/ 3602 w 3749"/>
                <a:gd name="T77" fmla="*/ 2275 h 2276"/>
                <a:gd name="T78" fmla="*/ 3622 w 3749"/>
                <a:gd name="T79" fmla="*/ 2262 h 2276"/>
                <a:gd name="T80" fmla="*/ 3645 w 3749"/>
                <a:gd name="T81" fmla="*/ 1898 h 2276"/>
                <a:gd name="T82" fmla="*/ 3735 w 3749"/>
                <a:gd name="T83" fmla="*/ 422 h 2276"/>
                <a:gd name="T84" fmla="*/ 3749 w 3749"/>
                <a:gd name="T85" fmla="*/ 198 h 2276"/>
                <a:gd name="T86" fmla="*/ 3743 w 3749"/>
                <a:gd name="T87" fmla="*/ 140 h 2276"/>
                <a:gd name="T88" fmla="*/ 3720 w 3749"/>
                <a:gd name="T89" fmla="*/ 88 h 2276"/>
                <a:gd name="T90" fmla="*/ 3684 w 3749"/>
                <a:gd name="T91" fmla="*/ 45 h 2276"/>
                <a:gd name="T92" fmla="*/ 3635 w 3749"/>
                <a:gd name="T93" fmla="*/ 15 h 2276"/>
                <a:gd name="T94" fmla="*/ 3591 w 3749"/>
                <a:gd name="T95" fmla="*/ 3 h 2276"/>
                <a:gd name="T96" fmla="*/ 3516 w 3749"/>
                <a:gd name="T97" fmla="*/ 0 h 2276"/>
                <a:gd name="T98" fmla="*/ 2781 w 3749"/>
                <a:gd name="T99" fmla="*/ 0 h 2276"/>
                <a:gd name="T100" fmla="*/ 1204 w 3749"/>
                <a:gd name="T101" fmla="*/ 0 h 2276"/>
                <a:gd name="T102" fmla="*/ 205 w 3749"/>
                <a:gd name="T103" fmla="*/ 0 h 2276"/>
                <a:gd name="T104" fmla="*/ 181 w 3749"/>
                <a:gd name="T105" fmla="*/ 2 h 2276"/>
                <a:gd name="T106" fmla="*/ 170 w 3749"/>
                <a:gd name="T107" fmla="*/ 21 h 2276"/>
                <a:gd name="T108" fmla="*/ 181 w 3749"/>
                <a:gd name="T109" fmla="*/ 4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49" h="2276">
                  <a:moveTo>
                    <a:pt x="190" y="42"/>
                  </a:moveTo>
                  <a:lnTo>
                    <a:pt x="190" y="42"/>
                  </a:lnTo>
                  <a:lnTo>
                    <a:pt x="423" y="42"/>
                  </a:lnTo>
                  <a:lnTo>
                    <a:pt x="423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788" y="42"/>
                  </a:lnTo>
                  <a:lnTo>
                    <a:pt x="1788" y="42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3222" y="42"/>
                  </a:lnTo>
                  <a:lnTo>
                    <a:pt x="3222" y="42"/>
                  </a:lnTo>
                  <a:lnTo>
                    <a:pt x="3549" y="42"/>
                  </a:lnTo>
                  <a:lnTo>
                    <a:pt x="3549" y="42"/>
                  </a:lnTo>
                  <a:lnTo>
                    <a:pt x="3565" y="42"/>
                  </a:lnTo>
                  <a:lnTo>
                    <a:pt x="3582" y="45"/>
                  </a:lnTo>
                  <a:lnTo>
                    <a:pt x="3598" y="48"/>
                  </a:lnTo>
                  <a:lnTo>
                    <a:pt x="3613" y="54"/>
                  </a:lnTo>
                  <a:lnTo>
                    <a:pt x="3626" y="59"/>
                  </a:lnTo>
                  <a:lnTo>
                    <a:pt x="3640" y="67"/>
                  </a:lnTo>
                  <a:lnTo>
                    <a:pt x="3653" y="76"/>
                  </a:lnTo>
                  <a:lnTo>
                    <a:pt x="3663" y="85"/>
                  </a:lnTo>
                  <a:lnTo>
                    <a:pt x="3674" y="97"/>
                  </a:lnTo>
                  <a:lnTo>
                    <a:pt x="3683" y="108"/>
                  </a:lnTo>
                  <a:lnTo>
                    <a:pt x="3690" y="120"/>
                  </a:lnTo>
                  <a:lnTo>
                    <a:pt x="3697" y="135"/>
                  </a:lnTo>
                  <a:lnTo>
                    <a:pt x="3702" y="150"/>
                  </a:lnTo>
                  <a:lnTo>
                    <a:pt x="3705" y="165"/>
                  </a:lnTo>
                  <a:lnTo>
                    <a:pt x="3708" y="181"/>
                  </a:lnTo>
                  <a:lnTo>
                    <a:pt x="3708" y="199"/>
                  </a:lnTo>
                  <a:lnTo>
                    <a:pt x="3708" y="199"/>
                  </a:lnTo>
                  <a:lnTo>
                    <a:pt x="3703" y="258"/>
                  </a:lnTo>
                  <a:lnTo>
                    <a:pt x="3700" y="319"/>
                  </a:lnTo>
                  <a:lnTo>
                    <a:pt x="3700" y="319"/>
                  </a:lnTo>
                  <a:lnTo>
                    <a:pt x="3662" y="953"/>
                  </a:lnTo>
                  <a:lnTo>
                    <a:pt x="3662" y="953"/>
                  </a:lnTo>
                  <a:lnTo>
                    <a:pt x="3613" y="1740"/>
                  </a:lnTo>
                  <a:lnTo>
                    <a:pt x="3613" y="1740"/>
                  </a:lnTo>
                  <a:lnTo>
                    <a:pt x="3583" y="2230"/>
                  </a:lnTo>
                  <a:lnTo>
                    <a:pt x="3583" y="2230"/>
                  </a:lnTo>
                  <a:lnTo>
                    <a:pt x="3582" y="2254"/>
                  </a:lnTo>
                  <a:lnTo>
                    <a:pt x="3582" y="2254"/>
                  </a:lnTo>
                  <a:lnTo>
                    <a:pt x="3602" y="2233"/>
                  </a:lnTo>
                  <a:lnTo>
                    <a:pt x="3602" y="2233"/>
                  </a:lnTo>
                  <a:lnTo>
                    <a:pt x="3259" y="2233"/>
                  </a:lnTo>
                  <a:lnTo>
                    <a:pt x="3259" y="2233"/>
                  </a:lnTo>
                  <a:lnTo>
                    <a:pt x="2438" y="2233"/>
                  </a:lnTo>
                  <a:lnTo>
                    <a:pt x="2438" y="2233"/>
                  </a:lnTo>
                  <a:lnTo>
                    <a:pt x="1445" y="2233"/>
                  </a:lnTo>
                  <a:lnTo>
                    <a:pt x="1445" y="2233"/>
                  </a:lnTo>
                  <a:lnTo>
                    <a:pt x="585" y="2233"/>
                  </a:lnTo>
                  <a:lnTo>
                    <a:pt x="585" y="2233"/>
                  </a:lnTo>
                  <a:lnTo>
                    <a:pt x="304" y="2233"/>
                  </a:lnTo>
                  <a:lnTo>
                    <a:pt x="304" y="2233"/>
                  </a:lnTo>
                  <a:lnTo>
                    <a:pt x="215" y="2233"/>
                  </a:lnTo>
                  <a:lnTo>
                    <a:pt x="215" y="2233"/>
                  </a:lnTo>
                  <a:lnTo>
                    <a:pt x="191" y="2232"/>
                  </a:lnTo>
                  <a:lnTo>
                    <a:pt x="179" y="2232"/>
                  </a:lnTo>
                  <a:lnTo>
                    <a:pt x="169" y="2233"/>
                  </a:lnTo>
                  <a:lnTo>
                    <a:pt x="169" y="2233"/>
                  </a:lnTo>
                  <a:lnTo>
                    <a:pt x="163" y="2233"/>
                  </a:lnTo>
                  <a:lnTo>
                    <a:pt x="163" y="2233"/>
                  </a:lnTo>
                  <a:lnTo>
                    <a:pt x="184" y="2254"/>
                  </a:lnTo>
                  <a:lnTo>
                    <a:pt x="184" y="2254"/>
                  </a:lnTo>
                  <a:lnTo>
                    <a:pt x="169" y="2030"/>
                  </a:lnTo>
                  <a:lnTo>
                    <a:pt x="169" y="2030"/>
                  </a:lnTo>
                  <a:lnTo>
                    <a:pt x="132" y="1494"/>
                  </a:lnTo>
                  <a:lnTo>
                    <a:pt x="132" y="1494"/>
                  </a:lnTo>
                  <a:lnTo>
                    <a:pt x="89" y="870"/>
                  </a:lnTo>
                  <a:lnTo>
                    <a:pt x="89" y="8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3" y="212"/>
                  </a:lnTo>
                  <a:lnTo>
                    <a:pt x="43" y="193"/>
                  </a:lnTo>
                  <a:lnTo>
                    <a:pt x="44" y="172"/>
                  </a:lnTo>
                  <a:lnTo>
                    <a:pt x="47" y="153"/>
                  </a:lnTo>
                  <a:lnTo>
                    <a:pt x="53" y="135"/>
                  </a:lnTo>
                  <a:lnTo>
                    <a:pt x="61" y="117"/>
                  </a:lnTo>
                  <a:lnTo>
                    <a:pt x="72" y="100"/>
                  </a:lnTo>
                  <a:lnTo>
                    <a:pt x="86" y="83"/>
                  </a:lnTo>
                  <a:lnTo>
                    <a:pt x="86" y="83"/>
                  </a:lnTo>
                  <a:lnTo>
                    <a:pt x="98" y="74"/>
                  </a:lnTo>
                  <a:lnTo>
                    <a:pt x="110" y="65"/>
                  </a:lnTo>
                  <a:lnTo>
                    <a:pt x="121" y="58"/>
                  </a:lnTo>
                  <a:lnTo>
                    <a:pt x="135" y="54"/>
                  </a:lnTo>
                  <a:lnTo>
                    <a:pt x="148" y="48"/>
                  </a:lnTo>
                  <a:lnTo>
                    <a:pt x="162" y="45"/>
                  </a:lnTo>
                  <a:lnTo>
                    <a:pt x="175" y="43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4" y="42"/>
                  </a:lnTo>
                  <a:lnTo>
                    <a:pt x="199" y="40"/>
                  </a:lnTo>
                  <a:lnTo>
                    <a:pt x="205" y="34"/>
                  </a:lnTo>
                  <a:lnTo>
                    <a:pt x="209" y="28"/>
                  </a:lnTo>
                  <a:lnTo>
                    <a:pt x="211" y="21"/>
                  </a:lnTo>
                  <a:lnTo>
                    <a:pt x="209" y="13"/>
                  </a:lnTo>
                  <a:lnTo>
                    <a:pt x="205" y="6"/>
                  </a:lnTo>
                  <a:lnTo>
                    <a:pt x="202" y="3"/>
                  </a:lnTo>
                  <a:lnTo>
                    <a:pt x="199" y="2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9" y="2"/>
                  </a:lnTo>
                  <a:lnTo>
                    <a:pt x="150" y="5"/>
                  </a:lnTo>
                  <a:lnTo>
                    <a:pt x="130" y="10"/>
                  </a:lnTo>
                  <a:lnTo>
                    <a:pt x="113" y="18"/>
                  </a:lnTo>
                  <a:lnTo>
                    <a:pt x="95" y="27"/>
                  </a:lnTo>
                  <a:lnTo>
                    <a:pt x="80" y="37"/>
                  </a:lnTo>
                  <a:lnTo>
                    <a:pt x="65" y="49"/>
                  </a:lnTo>
                  <a:lnTo>
                    <a:pt x="52" y="62"/>
                  </a:lnTo>
                  <a:lnTo>
                    <a:pt x="38" y="77"/>
                  </a:lnTo>
                  <a:lnTo>
                    <a:pt x="28" y="92"/>
                  </a:lnTo>
                  <a:lnTo>
                    <a:pt x="19" y="110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3" y="165"/>
                  </a:lnTo>
                  <a:lnTo>
                    <a:pt x="0" y="18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7" y="300"/>
                  </a:lnTo>
                  <a:lnTo>
                    <a:pt x="7" y="300"/>
                  </a:lnTo>
                  <a:lnTo>
                    <a:pt x="38" y="759"/>
                  </a:lnTo>
                  <a:lnTo>
                    <a:pt x="38" y="759"/>
                  </a:lnTo>
                  <a:lnTo>
                    <a:pt x="83" y="1390"/>
                  </a:lnTo>
                  <a:lnTo>
                    <a:pt x="83" y="1390"/>
                  </a:lnTo>
                  <a:lnTo>
                    <a:pt x="121" y="1965"/>
                  </a:lnTo>
                  <a:lnTo>
                    <a:pt x="121" y="1965"/>
                  </a:lnTo>
                  <a:lnTo>
                    <a:pt x="130" y="2107"/>
                  </a:lnTo>
                  <a:lnTo>
                    <a:pt x="135" y="2178"/>
                  </a:lnTo>
                  <a:lnTo>
                    <a:pt x="142" y="2250"/>
                  </a:lnTo>
                  <a:lnTo>
                    <a:pt x="142" y="2250"/>
                  </a:lnTo>
                  <a:lnTo>
                    <a:pt x="142" y="2254"/>
                  </a:lnTo>
                  <a:lnTo>
                    <a:pt x="142" y="2254"/>
                  </a:lnTo>
                  <a:lnTo>
                    <a:pt x="144" y="2262"/>
                  </a:lnTo>
                  <a:lnTo>
                    <a:pt x="148" y="2269"/>
                  </a:lnTo>
                  <a:lnTo>
                    <a:pt x="156" y="2273"/>
                  </a:lnTo>
                  <a:lnTo>
                    <a:pt x="159" y="2275"/>
                  </a:lnTo>
                  <a:lnTo>
                    <a:pt x="163" y="2275"/>
                  </a:lnTo>
                  <a:lnTo>
                    <a:pt x="163" y="2275"/>
                  </a:lnTo>
                  <a:lnTo>
                    <a:pt x="506" y="2275"/>
                  </a:lnTo>
                  <a:lnTo>
                    <a:pt x="506" y="2275"/>
                  </a:lnTo>
                  <a:lnTo>
                    <a:pt x="1327" y="2275"/>
                  </a:lnTo>
                  <a:lnTo>
                    <a:pt x="1327" y="2275"/>
                  </a:lnTo>
                  <a:lnTo>
                    <a:pt x="2321" y="2275"/>
                  </a:lnTo>
                  <a:lnTo>
                    <a:pt x="2321" y="2275"/>
                  </a:lnTo>
                  <a:lnTo>
                    <a:pt x="3181" y="2275"/>
                  </a:lnTo>
                  <a:lnTo>
                    <a:pt x="3181" y="2275"/>
                  </a:lnTo>
                  <a:lnTo>
                    <a:pt x="3461" y="2275"/>
                  </a:lnTo>
                  <a:lnTo>
                    <a:pt x="3461" y="2275"/>
                  </a:lnTo>
                  <a:lnTo>
                    <a:pt x="3530" y="2276"/>
                  </a:lnTo>
                  <a:lnTo>
                    <a:pt x="3562" y="2276"/>
                  </a:lnTo>
                  <a:lnTo>
                    <a:pt x="3596" y="2275"/>
                  </a:lnTo>
                  <a:lnTo>
                    <a:pt x="3596" y="2275"/>
                  </a:lnTo>
                  <a:lnTo>
                    <a:pt x="3602" y="2275"/>
                  </a:lnTo>
                  <a:lnTo>
                    <a:pt x="3602" y="2275"/>
                  </a:lnTo>
                  <a:lnTo>
                    <a:pt x="3610" y="2273"/>
                  </a:lnTo>
                  <a:lnTo>
                    <a:pt x="3617" y="2269"/>
                  </a:lnTo>
                  <a:lnTo>
                    <a:pt x="3622" y="2262"/>
                  </a:lnTo>
                  <a:lnTo>
                    <a:pt x="3623" y="2254"/>
                  </a:lnTo>
                  <a:lnTo>
                    <a:pt x="3623" y="2254"/>
                  </a:lnTo>
                  <a:lnTo>
                    <a:pt x="3645" y="1898"/>
                  </a:lnTo>
                  <a:lnTo>
                    <a:pt x="3645" y="1898"/>
                  </a:lnTo>
                  <a:lnTo>
                    <a:pt x="3692" y="1135"/>
                  </a:lnTo>
                  <a:lnTo>
                    <a:pt x="3692" y="1135"/>
                  </a:lnTo>
                  <a:lnTo>
                    <a:pt x="3735" y="422"/>
                  </a:lnTo>
                  <a:lnTo>
                    <a:pt x="3735" y="422"/>
                  </a:lnTo>
                  <a:lnTo>
                    <a:pt x="3746" y="229"/>
                  </a:lnTo>
                  <a:lnTo>
                    <a:pt x="3746" y="229"/>
                  </a:lnTo>
                  <a:lnTo>
                    <a:pt x="3749" y="198"/>
                  </a:lnTo>
                  <a:lnTo>
                    <a:pt x="3749" y="198"/>
                  </a:lnTo>
                  <a:lnTo>
                    <a:pt x="3749" y="183"/>
                  </a:lnTo>
                  <a:lnTo>
                    <a:pt x="3748" y="168"/>
                  </a:lnTo>
                  <a:lnTo>
                    <a:pt x="3746" y="154"/>
                  </a:lnTo>
                  <a:lnTo>
                    <a:pt x="3743" y="140"/>
                  </a:lnTo>
                  <a:lnTo>
                    <a:pt x="3739" y="126"/>
                  </a:lnTo>
                  <a:lnTo>
                    <a:pt x="3733" y="113"/>
                  </a:lnTo>
                  <a:lnTo>
                    <a:pt x="3727" y="101"/>
                  </a:lnTo>
                  <a:lnTo>
                    <a:pt x="3720" y="88"/>
                  </a:lnTo>
                  <a:lnTo>
                    <a:pt x="3712" y="76"/>
                  </a:lnTo>
                  <a:lnTo>
                    <a:pt x="3703" y="65"/>
                  </a:lnTo>
                  <a:lnTo>
                    <a:pt x="3694" y="55"/>
                  </a:lnTo>
                  <a:lnTo>
                    <a:pt x="3684" y="45"/>
                  </a:lnTo>
                  <a:lnTo>
                    <a:pt x="3672" y="36"/>
                  </a:lnTo>
                  <a:lnTo>
                    <a:pt x="3660" y="28"/>
                  </a:lnTo>
                  <a:lnTo>
                    <a:pt x="3648" y="21"/>
                  </a:lnTo>
                  <a:lnTo>
                    <a:pt x="3635" y="15"/>
                  </a:lnTo>
                  <a:lnTo>
                    <a:pt x="3635" y="15"/>
                  </a:lnTo>
                  <a:lnTo>
                    <a:pt x="3620" y="9"/>
                  </a:lnTo>
                  <a:lnTo>
                    <a:pt x="3605" y="6"/>
                  </a:lnTo>
                  <a:lnTo>
                    <a:pt x="3591" y="3"/>
                  </a:lnTo>
                  <a:lnTo>
                    <a:pt x="3576" y="2"/>
                  </a:lnTo>
                  <a:lnTo>
                    <a:pt x="3546" y="0"/>
                  </a:lnTo>
                  <a:lnTo>
                    <a:pt x="3516" y="0"/>
                  </a:lnTo>
                  <a:lnTo>
                    <a:pt x="3516" y="0"/>
                  </a:lnTo>
                  <a:lnTo>
                    <a:pt x="3357" y="0"/>
                  </a:lnTo>
                  <a:lnTo>
                    <a:pt x="3357" y="0"/>
                  </a:lnTo>
                  <a:lnTo>
                    <a:pt x="2781" y="0"/>
                  </a:lnTo>
                  <a:lnTo>
                    <a:pt x="2781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81" y="2"/>
                  </a:lnTo>
                  <a:lnTo>
                    <a:pt x="178" y="5"/>
                  </a:lnTo>
                  <a:lnTo>
                    <a:pt x="175" y="6"/>
                  </a:lnTo>
                  <a:lnTo>
                    <a:pt x="170" y="13"/>
                  </a:lnTo>
                  <a:lnTo>
                    <a:pt x="170" y="21"/>
                  </a:lnTo>
                  <a:lnTo>
                    <a:pt x="170" y="28"/>
                  </a:lnTo>
                  <a:lnTo>
                    <a:pt x="175" y="36"/>
                  </a:lnTo>
                  <a:lnTo>
                    <a:pt x="178" y="37"/>
                  </a:lnTo>
                  <a:lnTo>
                    <a:pt x="181" y="40"/>
                  </a:lnTo>
                  <a:lnTo>
                    <a:pt x="185" y="42"/>
                  </a:lnTo>
                  <a:lnTo>
                    <a:pt x="190" y="42"/>
                  </a:lnTo>
                  <a:lnTo>
                    <a:pt x="19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137">
              <a:extLst>
                <a:ext uri="{FF2B5EF4-FFF2-40B4-BE49-F238E27FC236}">
                  <a16:creationId xmlns:a16="http://schemas.microsoft.com/office/drawing/2014/main" id="{DA22A914-41ED-E484-8BDF-115BDE53C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2435"/>
              <a:ext cx="1099" cy="15"/>
            </a:xfrm>
            <a:custGeom>
              <a:avLst/>
              <a:gdLst>
                <a:gd name="T0" fmla="*/ 21 w 3297"/>
                <a:gd name="T1" fmla="*/ 43 h 45"/>
                <a:gd name="T2" fmla="*/ 21 w 3297"/>
                <a:gd name="T3" fmla="*/ 43 h 45"/>
                <a:gd name="T4" fmla="*/ 346 w 3297"/>
                <a:gd name="T5" fmla="*/ 43 h 45"/>
                <a:gd name="T6" fmla="*/ 346 w 3297"/>
                <a:gd name="T7" fmla="*/ 43 h 45"/>
                <a:gd name="T8" fmla="*/ 1123 w 3297"/>
                <a:gd name="T9" fmla="*/ 43 h 45"/>
                <a:gd name="T10" fmla="*/ 1123 w 3297"/>
                <a:gd name="T11" fmla="*/ 43 h 45"/>
                <a:gd name="T12" fmla="*/ 2063 w 3297"/>
                <a:gd name="T13" fmla="*/ 43 h 45"/>
                <a:gd name="T14" fmla="*/ 2063 w 3297"/>
                <a:gd name="T15" fmla="*/ 43 h 45"/>
                <a:gd name="T16" fmla="*/ 2877 w 3297"/>
                <a:gd name="T17" fmla="*/ 43 h 45"/>
                <a:gd name="T18" fmla="*/ 2877 w 3297"/>
                <a:gd name="T19" fmla="*/ 43 h 45"/>
                <a:gd name="T20" fmla="*/ 3144 w 3297"/>
                <a:gd name="T21" fmla="*/ 43 h 45"/>
                <a:gd name="T22" fmla="*/ 3144 w 3297"/>
                <a:gd name="T23" fmla="*/ 43 h 45"/>
                <a:gd name="T24" fmla="*/ 3207 w 3297"/>
                <a:gd name="T25" fmla="*/ 45 h 45"/>
                <a:gd name="T26" fmla="*/ 3239 w 3297"/>
                <a:gd name="T27" fmla="*/ 45 h 45"/>
                <a:gd name="T28" fmla="*/ 3270 w 3297"/>
                <a:gd name="T29" fmla="*/ 43 h 45"/>
                <a:gd name="T30" fmla="*/ 3270 w 3297"/>
                <a:gd name="T31" fmla="*/ 43 h 45"/>
                <a:gd name="T32" fmla="*/ 3276 w 3297"/>
                <a:gd name="T33" fmla="*/ 43 h 45"/>
                <a:gd name="T34" fmla="*/ 3276 w 3297"/>
                <a:gd name="T35" fmla="*/ 43 h 45"/>
                <a:gd name="T36" fmla="*/ 3281 w 3297"/>
                <a:gd name="T37" fmla="*/ 43 h 45"/>
                <a:gd name="T38" fmla="*/ 3285 w 3297"/>
                <a:gd name="T39" fmla="*/ 42 h 45"/>
                <a:gd name="T40" fmla="*/ 3288 w 3297"/>
                <a:gd name="T41" fmla="*/ 39 h 45"/>
                <a:gd name="T42" fmla="*/ 3291 w 3297"/>
                <a:gd name="T43" fmla="*/ 37 h 45"/>
                <a:gd name="T44" fmla="*/ 3296 w 3297"/>
                <a:gd name="T45" fmla="*/ 30 h 45"/>
                <a:gd name="T46" fmla="*/ 3297 w 3297"/>
                <a:gd name="T47" fmla="*/ 22 h 45"/>
                <a:gd name="T48" fmla="*/ 3296 w 3297"/>
                <a:gd name="T49" fmla="*/ 15 h 45"/>
                <a:gd name="T50" fmla="*/ 3291 w 3297"/>
                <a:gd name="T51" fmla="*/ 8 h 45"/>
                <a:gd name="T52" fmla="*/ 3288 w 3297"/>
                <a:gd name="T53" fmla="*/ 6 h 45"/>
                <a:gd name="T54" fmla="*/ 3285 w 3297"/>
                <a:gd name="T55" fmla="*/ 3 h 45"/>
                <a:gd name="T56" fmla="*/ 3281 w 3297"/>
                <a:gd name="T57" fmla="*/ 2 h 45"/>
                <a:gd name="T58" fmla="*/ 3276 w 3297"/>
                <a:gd name="T59" fmla="*/ 2 h 45"/>
                <a:gd name="T60" fmla="*/ 3276 w 3297"/>
                <a:gd name="T61" fmla="*/ 2 h 45"/>
                <a:gd name="T62" fmla="*/ 2951 w 3297"/>
                <a:gd name="T63" fmla="*/ 2 h 45"/>
                <a:gd name="T64" fmla="*/ 2951 w 3297"/>
                <a:gd name="T65" fmla="*/ 2 h 45"/>
                <a:gd name="T66" fmla="*/ 2175 w 3297"/>
                <a:gd name="T67" fmla="*/ 2 h 45"/>
                <a:gd name="T68" fmla="*/ 2175 w 3297"/>
                <a:gd name="T69" fmla="*/ 2 h 45"/>
                <a:gd name="T70" fmla="*/ 1234 w 3297"/>
                <a:gd name="T71" fmla="*/ 2 h 45"/>
                <a:gd name="T72" fmla="*/ 1234 w 3297"/>
                <a:gd name="T73" fmla="*/ 2 h 45"/>
                <a:gd name="T74" fmla="*/ 421 w 3297"/>
                <a:gd name="T75" fmla="*/ 2 h 45"/>
                <a:gd name="T76" fmla="*/ 421 w 3297"/>
                <a:gd name="T77" fmla="*/ 2 h 45"/>
                <a:gd name="T78" fmla="*/ 153 w 3297"/>
                <a:gd name="T79" fmla="*/ 2 h 45"/>
                <a:gd name="T80" fmla="*/ 153 w 3297"/>
                <a:gd name="T81" fmla="*/ 2 h 45"/>
                <a:gd name="T82" fmla="*/ 91 w 3297"/>
                <a:gd name="T83" fmla="*/ 0 h 45"/>
                <a:gd name="T84" fmla="*/ 58 w 3297"/>
                <a:gd name="T85" fmla="*/ 0 h 45"/>
                <a:gd name="T86" fmla="*/ 27 w 3297"/>
                <a:gd name="T87" fmla="*/ 2 h 45"/>
                <a:gd name="T88" fmla="*/ 27 w 3297"/>
                <a:gd name="T89" fmla="*/ 2 h 45"/>
                <a:gd name="T90" fmla="*/ 21 w 3297"/>
                <a:gd name="T91" fmla="*/ 2 h 45"/>
                <a:gd name="T92" fmla="*/ 21 w 3297"/>
                <a:gd name="T93" fmla="*/ 2 h 45"/>
                <a:gd name="T94" fmla="*/ 17 w 3297"/>
                <a:gd name="T95" fmla="*/ 2 h 45"/>
                <a:gd name="T96" fmla="*/ 12 w 3297"/>
                <a:gd name="T97" fmla="*/ 3 h 45"/>
                <a:gd name="T98" fmla="*/ 9 w 3297"/>
                <a:gd name="T99" fmla="*/ 6 h 45"/>
                <a:gd name="T100" fmla="*/ 6 w 3297"/>
                <a:gd name="T101" fmla="*/ 8 h 45"/>
                <a:gd name="T102" fmla="*/ 2 w 3297"/>
                <a:gd name="T103" fmla="*/ 15 h 45"/>
                <a:gd name="T104" fmla="*/ 0 w 3297"/>
                <a:gd name="T105" fmla="*/ 22 h 45"/>
                <a:gd name="T106" fmla="*/ 2 w 3297"/>
                <a:gd name="T107" fmla="*/ 30 h 45"/>
                <a:gd name="T108" fmla="*/ 6 w 3297"/>
                <a:gd name="T109" fmla="*/ 37 h 45"/>
                <a:gd name="T110" fmla="*/ 9 w 3297"/>
                <a:gd name="T111" fmla="*/ 39 h 45"/>
                <a:gd name="T112" fmla="*/ 12 w 3297"/>
                <a:gd name="T113" fmla="*/ 42 h 45"/>
                <a:gd name="T114" fmla="*/ 17 w 3297"/>
                <a:gd name="T115" fmla="*/ 43 h 45"/>
                <a:gd name="T116" fmla="*/ 21 w 3297"/>
                <a:gd name="T117" fmla="*/ 43 h 45"/>
                <a:gd name="T118" fmla="*/ 21 w 3297"/>
                <a:gd name="T11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7" h="45">
                  <a:moveTo>
                    <a:pt x="21" y="43"/>
                  </a:moveTo>
                  <a:lnTo>
                    <a:pt x="21" y="43"/>
                  </a:lnTo>
                  <a:lnTo>
                    <a:pt x="346" y="43"/>
                  </a:lnTo>
                  <a:lnTo>
                    <a:pt x="346" y="43"/>
                  </a:lnTo>
                  <a:lnTo>
                    <a:pt x="1123" y="43"/>
                  </a:lnTo>
                  <a:lnTo>
                    <a:pt x="1123" y="43"/>
                  </a:lnTo>
                  <a:lnTo>
                    <a:pt x="2063" y="43"/>
                  </a:lnTo>
                  <a:lnTo>
                    <a:pt x="2063" y="43"/>
                  </a:lnTo>
                  <a:lnTo>
                    <a:pt x="2877" y="43"/>
                  </a:lnTo>
                  <a:lnTo>
                    <a:pt x="2877" y="43"/>
                  </a:lnTo>
                  <a:lnTo>
                    <a:pt x="3144" y="43"/>
                  </a:lnTo>
                  <a:lnTo>
                    <a:pt x="3144" y="43"/>
                  </a:lnTo>
                  <a:lnTo>
                    <a:pt x="3207" y="45"/>
                  </a:lnTo>
                  <a:lnTo>
                    <a:pt x="3239" y="45"/>
                  </a:lnTo>
                  <a:lnTo>
                    <a:pt x="3270" y="43"/>
                  </a:lnTo>
                  <a:lnTo>
                    <a:pt x="3270" y="43"/>
                  </a:lnTo>
                  <a:lnTo>
                    <a:pt x="3276" y="43"/>
                  </a:lnTo>
                  <a:lnTo>
                    <a:pt x="3276" y="43"/>
                  </a:lnTo>
                  <a:lnTo>
                    <a:pt x="3281" y="43"/>
                  </a:lnTo>
                  <a:lnTo>
                    <a:pt x="3285" y="42"/>
                  </a:lnTo>
                  <a:lnTo>
                    <a:pt x="3288" y="39"/>
                  </a:lnTo>
                  <a:lnTo>
                    <a:pt x="3291" y="37"/>
                  </a:lnTo>
                  <a:lnTo>
                    <a:pt x="3296" y="30"/>
                  </a:lnTo>
                  <a:lnTo>
                    <a:pt x="3297" y="22"/>
                  </a:lnTo>
                  <a:lnTo>
                    <a:pt x="3296" y="15"/>
                  </a:lnTo>
                  <a:lnTo>
                    <a:pt x="3291" y="8"/>
                  </a:lnTo>
                  <a:lnTo>
                    <a:pt x="3288" y="6"/>
                  </a:lnTo>
                  <a:lnTo>
                    <a:pt x="3285" y="3"/>
                  </a:lnTo>
                  <a:lnTo>
                    <a:pt x="3281" y="2"/>
                  </a:lnTo>
                  <a:lnTo>
                    <a:pt x="3276" y="2"/>
                  </a:lnTo>
                  <a:lnTo>
                    <a:pt x="3276" y="2"/>
                  </a:lnTo>
                  <a:lnTo>
                    <a:pt x="2951" y="2"/>
                  </a:lnTo>
                  <a:lnTo>
                    <a:pt x="2951" y="2"/>
                  </a:lnTo>
                  <a:lnTo>
                    <a:pt x="2175" y="2"/>
                  </a:lnTo>
                  <a:lnTo>
                    <a:pt x="2175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91" y="0"/>
                  </a:lnTo>
                  <a:lnTo>
                    <a:pt x="58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2" y="3"/>
                  </a:lnTo>
                  <a:lnTo>
                    <a:pt x="9" y="6"/>
                  </a:lnTo>
                  <a:lnTo>
                    <a:pt x="6" y="8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7" y="43"/>
                  </a:lnTo>
                  <a:lnTo>
                    <a:pt x="21" y="43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138">
              <a:extLst>
                <a:ext uri="{FF2B5EF4-FFF2-40B4-BE49-F238E27FC236}">
                  <a16:creationId xmlns:a16="http://schemas.microsoft.com/office/drawing/2014/main" id="{9CFE2EF0-CC59-3AE5-E038-445FDE4D3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651"/>
              <a:ext cx="837" cy="520"/>
            </a:xfrm>
            <a:custGeom>
              <a:avLst/>
              <a:gdLst>
                <a:gd name="T0" fmla="*/ 94 w 2510"/>
                <a:gd name="T1" fmla="*/ 570 h 1559"/>
                <a:gd name="T2" fmla="*/ 143 w 2510"/>
                <a:gd name="T3" fmla="*/ 815 h 1559"/>
                <a:gd name="T4" fmla="*/ 177 w 2510"/>
                <a:gd name="T5" fmla="*/ 907 h 1559"/>
                <a:gd name="T6" fmla="*/ 237 w 2510"/>
                <a:gd name="T7" fmla="*/ 1023 h 1559"/>
                <a:gd name="T8" fmla="*/ 311 w 2510"/>
                <a:gd name="T9" fmla="*/ 1132 h 1559"/>
                <a:gd name="T10" fmla="*/ 400 w 2510"/>
                <a:gd name="T11" fmla="*/ 1227 h 1559"/>
                <a:gd name="T12" fmla="*/ 465 w 2510"/>
                <a:gd name="T13" fmla="*/ 1282 h 1559"/>
                <a:gd name="T14" fmla="*/ 640 w 2510"/>
                <a:gd name="T15" fmla="*/ 1385 h 1559"/>
                <a:gd name="T16" fmla="*/ 839 w 2510"/>
                <a:gd name="T17" fmla="*/ 1472 h 1559"/>
                <a:gd name="T18" fmla="*/ 1080 w 2510"/>
                <a:gd name="T19" fmla="*/ 1541 h 1559"/>
                <a:gd name="T20" fmla="*/ 1205 w 2510"/>
                <a:gd name="T21" fmla="*/ 1558 h 1559"/>
                <a:gd name="T22" fmla="*/ 1306 w 2510"/>
                <a:gd name="T23" fmla="*/ 1558 h 1559"/>
                <a:gd name="T24" fmla="*/ 1459 w 2510"/>
                <a:gd name="T25" fmla="*/ 1541 h 1559"/>
                <a:gd name="T26" fmla="*/ 1570 w 2510"/>
                <a:gd name="T27" fmla="*/ 1515 h 1559"/>
                <a:gd name="T28" fmla="*/ 1707 w 2510"/>
                <a:gd name="T29" fmla="*/ 1463 h 1559"/>
                <a:gd name="T30" fmla="*/ 1869 w 2510"/>
                <a:gd name="T31" fmla="*/ 1387 h 1559"/>
                <a:gd name="T32" fmla="*/ 1981 w 2510"/>
                <a:gd name="T33" fmla="*/ 1320 h 1559"/>
                <a:gd name="T34" fmla="*/ 2087 w 2510"/>
                <a:gd name="T35" fmla="*/ 1241 h 1559"/>
                <a:gd name="T36" fmla="*/ 2182 w 2510"/>
                <a:gd name="T37" fmla="*/ 1151 h 1559"/>
                <a:gd name="T38" fmla="*/ 2246 w 2510"/>
                <a:gd name="T39" fmla="*/ 1077 h 1559"/>
                <a:gd name="T40" fmla="*/ 2384 w 2510"/>
                <a:gd name="T41" fmla="*/ 858 h 1559"/>
                <a:gd name="T42" fmla="*/ 2434 w 2510"/>
                <a:gd name="T43" fmla="*/ 740 h 1559"/>
                <a:gd name="T44" fmla="*/ 2472 w 2510"/>
                <a:gd name="T45" fmla="*/ 615 h 1559"/>
                <a:gd name="T46" fmla="*/ 2495 w 2510"/>
                <a:gd name="T47" fmla="*/ 472 h 1559"/>
                <a:gd name="T48" fmla="*/ 2509 w 2510"/>
                <a:gd name="T49" fmla="*/ 232 h 1559"/>
                <a:gd name="T50" fmla="*/ 2510 w 2510"/>
                <a:gd name="T51" fmla="*/ 183 h 1559"/>
                <a:gd name="T52" fmla="*/ 2498 w 2510"/>
                <a:gd name="T53" fmla="*/ 168 h 1559"/>
                <a:gd name="T54" fmla="*/ 2470 w 2510"/>
                <a:gd name="T55" fmla="*/ 178 h 1559"/>
                <a:gd name="T56" fmla="*/ 2464 w 2510"/>
                <a:gd name="T57" fmla="*/ 330 h 1559"/>
                <a:gd name="T58" fmla="*/ 2451 w 2510"/>
                <a:gd name="T59" fmla="*/ 503 h 1559"/>
                <a:gd name="T60" fmla="*/ 2426 w 2510"/>
                <a:gd name="T61" fmla="*/ 630 h 1559"/>
                <a:gd name="T62" fmla="*/ 2385 w 2510"/>
                <a:gd name="T63" fmla="*/ 753 h 1559"/>
                <a:gd name="T64" fmla="*/ 2332 w 2510"/>
                <a:gd name="T65" fmla="*/ 870 h 1559"/>
                <a:gd name="T66" fmla="*/ 2284 w 2510"/>
                <a:gd name="T67" fmla="*/ 953 h 1559"/>
                <a:gd name="T68" fmla="*/ 2210 w 2510"/>
                <a:gd name="T69" fmla="*/ 1057 h 1559"/>
                <a:gd name="T70" fmla="*/ 2124 w 2510"/>
                <a:gd name="T71" fmla="*/ 1151 h 1559"/>
                <a:gd name="T72" fmla="*/ 2028 w 2510"/>
                <a:gd name="T73" fmla="*/ 1236 h 1559"/>
                <a:gd name="T74" fmla="*/ 1924 w 2510"/>
                <a:gd name="T75" fmla="*/ 1308 h 1559"/>
                <a:gd name="T76" fmla="*/ 1806 w 2510"/>
                <a:gd name="T77" fmla="*/ 1371 h 1559"/>
                <a:gd name="T78" fmla="*/ 1650 w 2510"/>
                <a:gd name="T79" fmla="*/ 1442 h 1559"/>
                <a:gd name="T80" fmla="*/ 1502 w 2510"/>
                <a:gd name="T81" fmla="*/ 1489 h 1559"/>
                <a:gd name="T82" fmla="*/ 1387 w 2510"/>
                <a:gd name="T83" fmla="*/ 1510 h 1559"/>
                <a:gd name="T84" fmla="*/ 1248 w 2510"/>
                <a:gd name="T85" fmla="*/ 1518 h 1559"/>
                <a:gd name="T86" fmla="*/ 1110 w 2510"/>
                <a:gd name="T87" fmla="*/ 1506 h 1559"/>
                <a:gd name="T88" fmla="*/ 973 w 2510"/>
                <a:gd name="T89" fmla="*/ 1476 h 1559"/>
                <a:gd name="T90" fmla="*/ 842 w 2510"/>
                <a:gd name="T91" fmla="*/ 1430 h 1559"/>
                <a:gd name="T92" fmla="*/ 642 w 2510"/>
                <a:gd name="T93" fmla="*/ 1341 h 1559"/>
                <a:gd name="T94" fmla="*/ 528 w 2510"/>
                <a:gd name="T95" fmla="*/ 1276 h 1559"/>
                <a:gd name="T96" fmla="*/ 425 w 2510"/>
                <a:gd name="T97" fmla="*/ 1194 h 1559"/>
                <a:gd name="T98" fmla="*/ 336 w 2510"/>
                <a:gd name="T99" fmla="*/ 1096 h 1559"/>
                <a:gd name="T100" fmla="*/ 263 w 2510"/>
                <a:gd name="T101" fmla="*/ 988 h 1559"/>
                <a:gd name="T102" fmla="*/ 205 w 2510"/>
                <a:gd name="T103" fmla="*/ 869 h 1559"/>
                <a:gd name="T104" fmla="*/ 176 w 2510"/>
                <a:gd name="T105" fmla="*/ 772 h 1559"/>
                <a:gd name="T106" fmla="*/ 143 w 2510"/>
                <a:gd name="T107" fmla="*/ 607 h 1559"/>
                <a:gd name="T108" fmla="*/ 42 w 2510"/>
                <a:gd name="T109" fmla="*/ 15 h 1559"/>
                <a:gd name="T110" fmla="*/ 33 w 2510"/>
                <a:gd name="T111" fmla="*/ 2 h 1559"/>
                <a:gd name="T112" fmla="*/ 5 w 2510"/>
                <a:gd name="T113" fmla="*/ 9 h 1559"/>
                <a:gd name="T114" fmla="*/ 2 w 2510"/>
                <a:gd name="T115" fmla="*/ 25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0" h="1559">
                  <a:moveTo>
                    <a:pt x="2" y="25"/>
                  </a:moveTo>
                  <a:lnTo>
                    <a:pt x="2" y="25"/>
                  </a:lnTo>
                  <a:lnTo>
                    <a:pt x="94" y="570"/>
                  </a:lnTo>
                  <a:lnTo>
                    <a:pt x="94" y="570"/>
                  </a:lnTo>
                  <a:lnTo>
                    <a:pt x="115" y="694"/>
                  </a:lnTo>
                  <a:lnTo>
                    <a:pt x="127" y="754"/>
                  </a:lnTo>
                  <a:lnTo>
                    <a:pt x="134" y="786"/>
                  </a:lnTo>
                  <a:lnTo>
                    <a:pt x="143" y="815"/>
                  </a:lnTo>
                  <a:lnTo>
                    <a:pt x="143" y="815"/>
                  </a:lnTo>
                  <a:lnTo>
                    <a:pt x="153" y="846"/>
                  </a:lnTo>
                  <a:lnTo>
                    <a:pt x="164" y="878"/>
                  </a:lnTo>
                  <a:lnTo>
                    <a:pt x="177" y="907"/>
                  </a:lnTo>
                  <a:lnTo>
                    <a:pt x="191" y="937"/>
                  </a:lnTo>
                  <a:lnTo>
                    <a:pt x="204" y="967"/>
                  </a:lnTo>
                  <a:lnTo>
                    <a:pt x="220" y="995"/>
                  </a:lnTo>
                  <a:lnTo>
                    <a:pt x="237" y="1023"/>
                  </a:lnTo>
                  <a:lnTo>
                    <a:pt x="253" y="1051"/>
                  </a:lnTo>
                  <a:lnTo>
                    <a:pt x="272" y="1078"/>
                  </a:lnTo>
                  <a:lnTo>
                    <a:pt x="290" y="1105"/>
                  </a:lnTo>
                  <a:lnTo>
                    <a:pt x="311" y="1132"/>
                  </a:lnTo>
                  <a:lnTo>
                    <a:pt x="332" y="1155"/>
                  </a:lnTo>
                  <a:lnTo>
                    <a:pt x="354" y="1181"/>
                  </a:lnTo>
                  <a:lnTo>
                    <a:pt x="376" y="1204"/>
                  </a:lnTo>
                  <a:lnTo>
                    <a:pt x="400" y="1227"/>
                  </a:lnTo>
                  <a:lnTo>
                    <a:pt x="425" y="1249"/>
                  </a:lnTo>
                  <a:lnTo>
                    <a:pt x="425" y="1249"/>
                  </a:lnTo>
                  <a:lnTo>
                    <a:pt x="444" y="1265"/>
                  </a:lnTo>
                  <a:lnTo>
                    <a:pt x="465" y="1282"/>
                  </a:lnTo>
                  <a:lnTo>
                    <a:pt x="507" y="1310"/>
                  </a:lnTo>
                  <a:lnTo>
                    <a:pt x="550" y="1338"/>
                  </a:lnTo>
                  <a:lnTo>
                    <a:pt x="594" y="1362"/>
                  </a:lnTo>
                  <a:lnTo>
                    <a:pt x="640" y="1385"/>
                  </a:lnTo>
                  <a:lnTo>
                    <a:pt x="687" y="1406"/>
                  </a:lnTo>
                  <a:lnTo>
                    <a:pt x="782" y="1448"/>
                  </a:lnTo>
                  <a:lnTo>
                    <a:pt x="782" y="1448"/>
                  </a:lnTo>
                  <a:lnTo>
                    <a:pt x="839" y="1472"/>
                  </a:lnTo>
                  <a:lnTo>
                    <a:pt x="899" y="1494"/>
                  </a:lnTo>
                  <a:lnTo>
                    <a:pt x="958" y="1513"/>
                  </a:lnTo>
                  <a:lnTo>
                    <a:pt x="1019" y="1530"/>
                  </a:lnTo>
                  <a:lnTo>
                    <a:pt x="1080" y="1541"/>
                  </a:lnTo>
                  <a:lnTo>
                    <a:pt x="1111" y="1547"/>
                  </a:lnTo>
                  <a:lnTo>
                    <a:pt x="1141" y="1552"/>
                  </a:lnTo>
                  <a:lnTo>
                    <a:pt x="1172" y="1555"/>
                  </a:lnTo>
                  <a:lnTo>
                    <a:pt x="1205" y="1558"/>
                  </a:lnTo>
                  <a:lnTo>
                    <a:pt x="1236" y="1558"/>
                  </a:lnTo>
                  <a:lnTo>
                    <a:pt x="1269" y="1559"/>
                  </a:lnTo>
                  <a:lnTo>
                    <a:pt x="1269" y="1559"/>
                  </a:lnTo>
                  <a:lnTo>
                    <a:pt x="1306" y="1558"/>
                  </a:lnTo>
                  <a:lnTo>
                    <a:pt x="1344" y="1556"/>
                  </a:lnTo>
                  <a:lnTo>
                    <a:pt x="1383" y="1552"/>
                  </a:lnTo>
                  <a:lnTo>
                    <a:pt x="1420" y="1547"/>
                  </a:lnTo>
                  <a:lnTo>
                    <a:pt x="1459" y="1541"/>
                  </a:lnTo>
                  <a:lnTo>
                    <a:pt x="1496" y="1532"/>
                  </a:lnTo>
                  <a:lnTo>
                    <a:pt x="1533" y="1524"/>
                  </a:lnTo>
                  <a:lnTo>
                    <a:pt x="1570" y="1515"/>
                  </a:lnTo>
                  <a:lnTo>
                    <a:pt x="1570" y="1515"/>
                  </a:lnTo>
                  <a:lnTo>
                    <a:pt x="1604" y="1503"/>
                  </a:lnTo>
                  <a:lnTo>
                    <a:pt x="1638" y="1491"/>
                  </a:lnTo>
                  <a:lnTo>
                    <a:pt x="1673" y="1478"/>
                  </a:lnTo>
                  <a:lnTo>
                    <a:pt x="1707" y="1463"/>
                  </a:lnTo>
                  <a:lnTo>
                    <a:pt x="1774" y="1433"/>
                  </a:lnTo>
                  <a:lnTo>
                    <a:pt x="1839" y="1400"/>
                  </a:lnTo>
                  <a:lnTo>
                    <a:pt x="1839" y="1400"/>
                  </a:lnTo>
                  <a:lnTo>
                    <a:pt x="1869" y="1387"/>
                  </a:lnTo>
                  <a:lnTo>
                    <a:pt x="1897" y="1371"/>
                  </a:lnTo>
                  <a:lnTo>
                    <a:pt x="1925" y="1354"/>
                  </a:lnTo>
                  <a:lnTo>
                    <a:pt x="1953" y="1338"/>
                  </a:lnTo>
                  <a:lnTo>
                    <a:pt x="1981" y="1320"/>
                  </a:lnTo>
                  <a:lnTo>
                    <a:pt x="2008" y="1301"/>
                  </a:lnTo>
                  <a:lnTo>
                    <a:pt x="2035" y="1282"/>
                  </a:lnTo>
                  <a:lnTo>
                    <a:pt x="2062" y="1262"/>
                  </a:lnTo>
                  <a:lnTo>
                    <a:pt x="2087" y="1241"/>
                  </a:lnTo>
                  <a:lnTo>
                    <a:pt x="2111" y="1219"/>
                  </a:lnTo>
                  <a:lnTo>
                    <a:pt x="2136" y="1198"/>
                  </a:lnTo>
                  <a:lnTo>
                    <a:pt x="2158" y="1175"/>
                  </a:lnTo>
                  <a:lnTo>
                    <a:pt x="2182" y="1151"/>
                  </a:lnTo>
                  <a:lnTo>
                    <a:pt x="2204" y="1127"/>
                  </a:lnTo>
                  <a:lnTo>
                    <a:pt x="2225" y="1102"/>
                  </a:lnTo>
                  <a:lnTo>
                    <a:pt x="2246" y="1077"/>
                  </a:lnTo>
                  <a:lnTo>
                    <a:pt x="2246" y="1077"/>
                  </a:lnTo>
                  <a:lnTo>
                    <a:pt x="2286" y="1026"/>
                  </a:lnTo>
                  <a:lnTo>
                    <a:pt x="2322" y="971"/>
                  </a:lnTo>
                  <a:lnTo>
                    <a:pt x="2354" y="916"/>
                  </a:lnTo>
                  <a:lnTo>
                    <a:pt x="2384" y="858"/>
                  </a:lnTo>
                  <a:lnTo>
                    <a:pt x="2399" y="830"/>
                  </a:lnTo>
                  <a:lnTo>
                    <a:pt x="2412" y="800"/>
                  </a:lnTo>
                  <a:lnTo>
                    <a:pt x="2424" y="769"/>
                  </a:lnTo>
                  <a:lnTo>
                    <a:pt x="2434" y="740"/>
                  </a:lnTo>
                  <a:lnTo>
                    <a:pt x="2446" y="708"/>
                  </a:lnTo>
                  <a:lnTo>
                    <a:pt x="2455" y="679"/>
                  </a:lnTo>
                  <a:lnTo>
                    <a:pt x="2464" y="648"/>
                  </a:lnTo>
                  <a:lnTo>
                    <a:pt x="2472" y="615"/>
                  </a:lnTo>
                  <a:lnTo>
                    <a:pt x="2472" y="615"/>
                  </a:lnTo>
                  <a:lnTo>
                    <a:pt x="2482" y="567"/>
                  </a:lnTo>
                  <a:lnTo>
                    <a:pt x="2489" y="520"/>
                  </a:lnTo>
                  <a:lnTo>
                    <a:pt x="2495" y="472"/>
                  </a:lnTo>
                  <a:lnTo>
                    <a:pt x="2500" y="425"/>
                  </a:lnTo>
                  <a:lnTo>
                    <a:pt x="2503" y="376"/>
                  </a:lnTo>
                  <a:lnTo>
                    <a:pt x="2504" y="328"/>
                  </a:lnTo>
                  <a:lnTo>
                    <a:pt x="2509" y="232"/>
                  </a:lnTo>
                  <a:lnTo>
                    <a:pt x="2509" y="232"/>
                  </a:lnTo>
                  <a:lnTo>
                    <a:pt x="2510" y="187"/>
                  </a:lnTo>
                  <a:lnTo>
                    <a:pt x="2510" y="187"/>
                  </a:lnTo>
                  <a:lnTo>
                    <a:pt x="2510" y="183"/>
                  </a:lnTo>
                  <a:lnTo>
                    <a:pt x="2509" y="178"/>
                  </a:lnTo>
                  <a:lnTo>
                    <a:pt x="2507" y="175"/>
                  </a:lnTo>
                  <a:lnTo>
                    <a:pt x="2504" y="172"/>
                  </a:lnTo>
                  <a:lnTo>
                    <a:pt x="2498" y="168"/>
                  </a:lnTo>
                  <a:lnTo>
                    <a:pt x="2491" y="166"/>
                  </a:lnTo>
                  <a:lnTo>
                    <a:pt x="2482" y="168"/>
                  </a:lnTo>
                  <a:lnTo>
                    <a:pt x="2476" y="172"/>
                  </a:lnTo>
                  <a:lnTo>
                    <a:pt x="2470" y="178"/>
                  </a:lnTo>
                  <a:lnTo>
                    <a:pt x="2469" y="183"/>
                  </a:lnTo>
                  <a:lnTo>
                    <a:pt x="2469" y="187"/>
                  </a:lnTo>
                  <a:lnTo>
                    <a:pt x="2469" y="187"/>
                  </a:lnTo>
                  <a:lnTo>
                    <a:pt x="2464" y="330"/>
                  </a:lnTo>
                  <a:lnTo>
                    <a:pt x="2461" y="400"/>
                  </a:lnTo>
                  <a:lnTo>
                    <a:pt x="2455" y="471"/>
                  </a:lnTo>
                  <a:lnTo>
                    <a:pt x="2455" y="471"/>
                  </a:lnTo>
                  <a:lnTo>
                    <a:pt x="2451" y="503"/>
                  </a:lnTo>
                  <a:lnTo>
                    <a:pt x="2446" y="535"/>
                  </a:lnTo>
                  <a:lnTo>
                    <a:pt x="2440" y="567"/>
                  </a:lnTo>
                  <a:lnTo>
                    <a:pt x="2433" y="599"/>
                  </a:lnTo>
                  <a:lnTo>
                    <a:pt x="2426" y="630"/>
                  </a:lnTo>
                  <a:lnTo>
                    <a:pt x="2417" y="661"/>
                  </a:lnTo>
                  <a:lnTo>
                    <a:pt x="2408" y="692"/>
                  </a:lnTo>
                  <a:lnTo>
                    <a:pt x="2397" y="722"/>
                  </a:lnTo>
                  <a:lnTo>
                    <a:pt x="2385" y="753"/>
                  </a:lnTo>
                  <a:lnTo>
                    <a:pt x="2374" y="783"/>
                  </a:lnTo>
                  <a:lnTo>
                    <a:pt x="2362" y="812"/>
                  </a:lnTo>
                  <a:lnTo>
                    <a:pt x="2347" y="841"/>
                  </a:lnTo>
                  <a:lnTo>
                    <a:pt x="2332" y="870"/>
                  </a:lnTo>
                  <a:lnTo>
                    <a:pt x="2317" y="898"/>
                  </a:lnTo>
                  <a:lnTo>
                    <a:pt x="2301" y="927"/>
                  </a:lnTo>
                  <a:lnTo>
                    <a:pt x="2284" y="953"/>
                  </a:lnTo>
                  <a:lnTo>
                    <a:pt x="2284" y="953"/>
                  </a:lnTo>
                  <a:lnTo>
                    <a:pt x="2267" y="980"/>
                  </a:lnTo>
                  <a:lnTo>
                    <a:pt x="2249" y="1007"/>
                  </a:lnTo>
                  <a:lnTo>
                    <a:pt x="2229" y="1032"/>
                  </a:lnTo>
                  <a:lnTo>
                    <a:pt x="2210" y="1057"/>
                  </a:lnTo>
                  <a:lnTo>
                    <a:pt x="2189" y="1081"/>
                  </a:lnTo>
                  <a:lnTo>
                    <a:pt x="2169" y="1105"/>
                  </a:lnTo>
                  <a:lnTo>
                    <a:pt x="2146" y="1129"/>
                  </a:lnTo>
                  <a:lnTo>
                    <a:pt x="2124" y="1151"/>
                  </a:lnTo>
                  <a:lnTo>
                    <a:pt x="2100" y="1173"/>
                  </a:lnTo>
                  <a:lnTo>
                    <a:pt x="2077" y="1194"/>
                  </a:lnTo>
                  <a:lnTo>
                    <a:pt x="2053" y="1215"/>
                  </a:lnTo>
                  <a:lnTo>
                    <a:pt x="2028" y="1236"/>
                  </a:lnTo>
                  <a:lnTo>
                    <a:pt x="2002" y="1255"/>
                  </a:lnTo>
                  <a:lnTo>
                    <a:pt x="1977" y="1273"/>
                  </a:lnTo>
                  <a:lnTo>
                    <a:pt x="1950" y="1290"/>
                  </a:lnTo>
                  <a:lnTo>
                    <a:pt x="1924" y="1308"/>
                  </a:lnTo>
                  <a:lnTo>
                    <a:pt x="1924" y="1308"/>
                  </a:lnTo>
                  <a:lnTo>
                    <a:pt x="1895" y="1325"/>
                  </a:lnTo>
                  <a:lnTo>
                    <a:pt x="1866" y="1341"/>
                  </a:lnTo>
                  <a:lnTo>
                    <a:pt x="1806" y="1371"/>
                  </a:lnTo>
                  <a:lnTo>
                    <a:pt x="1747" y="1399"/>
                  </a:lnTo>
                  <a:lnTo>
                    <a:pt x="1686" y="1427"/>
                  </a:lnTo>
                  <a:lnTo>
                    <a:pt x="1686" y="1427"/>
                  </a:lnTo>
                  <a:lnTo>
                    <a:pt x="1650" y="1442"/>
                  </a:lnTo>
                  <a:lnTo>
                    <a:pt x="1615" y="1455"/>
                  </a:lnTo>
                  <a:lnTo>
                    <a:pt x="1578" y="1469"/>
                  </a:lnTo>
                  <a:lnTo>
                    <a:pt x="1540" y="1479"/>
                  </a:lnTo>
                  <a:lnTo>
                    <a:pt x="1502" y="1489"/>
                  </a:lnTo>
                  <a:lnTo>
                    <a:pt x="1465" y="1497"/>
                  </a:lnTo>
                  <a:lnTo>
                    <a:pt x="1426" y="1504"/>
                  </a:lnTo>
                  <a:lnTo>
                    <a:pt x="1387" y="1510"/>
                  </a:lnTo>
                  <a:lnTo>
                    <a:pt x="1387" y="1510"/>
                  </a:lnTo>
                  <a:lnTo>
                    <a:pt x="1353" y="1513"/>
                  </a:lnTo>
                  <a:lnTo>
                    <a:pt x="1318" y="1516"/>
                  </a:lnTo>
                  <a:lnTo>
                    <a:pt x="1284" y="1518"/>
                  </a:lnTo>
                  <a:lnTo>
                    <a:pt x="1248" y="1518"/>
                  </a:lnTo>
                  <a:lnTo>
                    <a:pt x="1214" y="1516"/>
                  </a:lnTo>
                  <a:lnTo>
                    <a:pt x="1178" y="1513"/>
                  </a:lnTo>
                  <a:lnTo>
                    <a:pt x="1144" y="1510"/>
                  </a:lnTo>
                  <a:lnTo>
                    <a:pt x="1110" y="1506"/>
                  </a:lnTo>
                  <a:lnTo>
                    <a:pt x="1076" y="1500"/>
                  </a:lnTo>
                  <a:lnTo>
                    <a:pt x="1041" y="1494"/>
                  </a:lnTo>
                  <a:lnTo>
                    <a:pt x="1007" y="1485"/>
                  </a:lnTo>
                  <a:lnTo>
                    <a:pt x="973" y="1476"/>
                  </a:lnTo>
                  <a:lnTo>
                    <a:pt x="940" y="1466"/>
                  </a:lnTo>
                  <a:lnTo>
                    <a:pt x="908" y="1455"/>
                  </a:lnTo>
                  <a:lnTo>
                    <a:pt x="875" y="1443"/>
                  </a:lnTo>
                  <a:lnTo>
                    <a:pt x="842" y="1430"/>
                  </a:lnTo>
                  <a:lnTo>
                    <a:pt x="842" y="1430"/>
                  </a:lnTo>
                  <a:lnTo>
                    <a:pt x="761" y="1396"/>
                  </a:lnTo>
                  <a:lnTo>
                    <a:pt x="681" y="1360"/>
                  </a:lnTo>
                  <a:lnTo>
                    <a:pt x="642" y="1341"/>
                  </a:lnTo>
                  <a:lnTo>
                    <a:pt x="602" y="1322"/>
                  </a:lnTo>
                  <a:lnTo>
                    <a:pt x="565" y="1299"/>
                  </a:lnTo>
                  <a:lnTo>
                    <a:pt x="528" y="1276"/>
                  </a:lnTo>
                  <a:lnTo>
                    <a:pt x="528" y="1276"/>
                  </a:lnTo>
                  <a:lnTo>
                    <a:pt x="501" y="1256"/>
                  </a:lnTo>
                  <a:lnTo>
                    <a:pt x="476" y="1237"/>
                  </a:lnTo>
                  <a:lnTo>
                    <a:pt x="450" y="1215"/>
                  </a:lnTo>
                  <a:lnTo>
                    <a:pt x="425" y="1194"/>
                  </a:lnTo>
                  <a:lnTo>
                    <a:pt x="401" y="1170"/>
                  </a:lnTo>
                  <a:lnTo>
                    <a:pt x="379" y="1146"/>
                  </a:lnTo>
                  <a:lnTo>
                    <a:pt x="357" y="1123"/>
                  </a:lnTo>
                  <a:lnTo>
                    <a:pt x="336" y="1096"/>
                  </a:lnTo>
                  <a:lnTo>
                    <a:pt x="317" y="1071"/>
                  </a:lnTo>
                  <a:lnTo>
                    <a:pt x="297" y="1044"/>
                  </a:lnTo>
                  <a:lnTo>
                    <a:pt x="280" y="1016"/>
                  </a:lnTo>
                  <a:lnTo>
                    <a:pt x="263" y="988"/>
                  </a:lnTo>
                  <a:lnTo>
                    <a:pt x="247" y="959"/>
                  </a:lnTo>
                  <a:lnTo>
                    <a:pt x="232" y="930"/>
                  </a:lnTo>
                  <a:lnTo>
                    <a:pt x="219" y="900"/>
                  </a:lnTo>
                  <a:lnTo>
                    <a:pt x="205" y="869"/>
                  </a:lnTo>
                  <a:lnTo>
                    <a:pt x="205" y="869"/>
                  </a:lnTo>
                  <a:lnTo>
                    <a:pt x="195" y="838"/>
                  </a:lnTo>
                  <a:lnTo>
                    <a:pt x="185" y="805"/>
                  </a:lnTo>
                  <a:lnTo>
                    <a:pt x="176" y="772"/>
                  </a:lnTo>
                  <a:lnTo>
                    <a:pt x="168" y="740"/>
                  </a:lnTo>
                  <a:lnTo>
                    <a:pt x="155" y="674"/>
                  </a:lnTo>
                  <a:lnTo>
                    <a:pt x="143" y="607"/>
                  </a:lnTo>
                  <a:lnTo>
                    <a:pt x="143" y="607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1" y="10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3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1" y="5"/>
                  </a:lnTo>
                  <a:lnTo>
                    <a:pt x="5" y="9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139">
              <a:extLst>
                <a:ext uri="{FF2B5EF4-FFF2-40B4-BE49-F238E27FC236}">
                  <a16:creationId xmlns:a16="http://schemas.microsoft.com/office/drawing/2014/main" id="{7ACABCBE-7EBB-6F2D-A25F-9BCBA74F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0"/>
              <a:ext cx="975" cy="730"/>
            </a:xfrm>
            <a:custGeom>
              <a:avLst/>
              <a:gdLst>
                <a:gd name="T0" fmla="*/ 1723 w 2924"/>
                <a:gd name="T1" fmla="*/ 1409 h 2190"/>
                <a:gd name="T2" fmla="*/ 1454 w 2924"/>
                <a:gd name="T3" fmla="*/ 1399 h 2190"/>
                <a:gd name="T4" fmla="*/ 1101 w 2924"/>
                <a:gd name="T5" fmla="*/ 1256 h 2190"/>
                <a:gd name="T6" fmla="*/ 804 w 2924"/>
                <a:gd name="T7" fmla="*/ 996 h 2190"/>
                <a:gd name="T8" fmla="*/ 655 w 2924"/>
                <a:gd name="T9" fmla="*/ 857 h 2190"/>
                <a:gd name="T10" fmla="*/ 626 w 2924"/>
                <a:gd name="T11" fmla="*/ 1161 h 2190"/>
                <a:gd name="T12" fmla="*/ 525 w 2924"/>
                <a:gd name="T13" fmla="*/ 1439 h 2190"/>
                <a:gd name="T14" fmla="*/ 306 w 2924"/>
                <a:gd name="T15" fmla="*/ 1659 h 2190"/>
                <a:gd name="T16" fmla="*/ 324 w 2924"/>
                <a:gd name="T17" fmla="*/ 2165 h 2190"/>
                <a:gd name="T18" fmla="*/ 162 w 2924"/>
                <a:gd name="T19" fmla="*/ 1817 h 2190"/>
                <a:gd name="T20" fmla="*/ 57 w 2924"/>
                <a:gd name="T21" fmla="*/ 1344 h 2190"/>
                <a:gd name="T22" fmla="*/ 84 w 2924"/>
                <a:gd name="T23" fmla="*/ 848 h 2190"/>
                <a:gd name="T24" fmla="*/ 205 w 2924"/>
                <a:gd name="T25" fmla="*/ 597 h 2190"/>
                <a:gd name="T26" fmla="*/ 400 w 2924"/>
                <a:gd name="T27" fmla="*/ 410 h 2190"/>
                <a:gd name="T28" fmla="*/ 695 w 2924"/>
                <a:gd name="T29" fmla="*/ 336 h 2190"/>
                <a:gd name="T30" fmla="*/ 972 w 2924"/>
                <a:gd name="T31" fmla="*/ 146 h 2190"/>
                <a:gd name="T32" fmla="*/ 1242 w 2924"/>
                <a:gd name="T33" fmla="*/ 48 h 2190"/>
                <a:gd name="T34" fmla="*/ 1765 w 2924"/>
                <a:gd name="T35" fmla="*/ 62 h 2190"/>
                <a:gd name="T36" fmla="*/ 2292 w 2924"/>
                <a:gd name="T37" fmla="*/ 151 h 2190"/>
                <a:gd name="T38" fmla="*/ 2635 w 2924"/>
                <a:gd name="T39" fmla="*/ 398 h 2190"/>
                <a:gd name="T40" fmla="*/ 2838 w 2924"/>
                <a:gd name="T41" fmla="*/ 766 h 2190"/>
                <a:gd name="T42" fmla="*/ 2880 w 2924"/>
                <a:gd name="T43" fmla="*/ 1264 h 2190"/>
                <a:gd name="T44" fmla="*/ 2837 w 2924"/>
                <a:gd name="T45" fmla="*/ 1682 h 2190"/>
                <a:gd name="T46" fmla="*/ 2706 w 2924"/>
                <a:gd name="T47" fmla="*/ 2141 h 2190"/>
                <a:gd name="T48" fmla="*/ 2598 w 2924"/>
                <a:gd name="T49" fmla="*/ 1556 h 2190"/>
                <a:gd name="T50" fmla="*/ 2452 w 2924"/>
                <a:gd name="T51" fmla="*/ 1417 h 2190"/>
                <a:gd name="T52" fmla="*/ 2131 w 2924"/>
                <a:gd name="T53" fmla="*/ 1428 h 2190"/>
                <a:gd name="T54" fmla="*/ 1717 w 2924"/>
                <a:gd name="T55" fmla="*/ 1253 h 2190"/>
                <a:gd name="T56" fmla="*/ 1480 w 2924"/>
                <a:gd name="T57" fmla="*/ 1127 h 2190"/>
                <a:gd name="T58" fmla="*/ 1711 w 2924"/>
                <a:gd name="T59" fmla="*/ 1296 h 2190"/>
                <a:gd name="T60" fmla="*/ 2130 w 2924"/>
                <a:gd name="T61" fmla="*/ 1470 h 2190"/>
                <a:gd name="T62" fmla="*/ 2519 w 2924"/>
                <a:gd name="T63" fmla="*/ 1443 h 2190"/>
                <a:gd name="T64" fmla="*/ 2620 w 2924"/>
                <a:gd name="T65" fmla="*/ 1768 h 2190"/>
                <a:gd name="T66" fmla="*/ 2676 w 2924"/>
                <a:gd name="T67" fmla="*/ 2159 h 2190"/>
                <a:gd name="T68" fmla="*/ 2855 w 2924"/>
                <a:gd name="T69" fmla="*/ 1766 h 2190"/>
                <a:gd name="T70" fmla="*/ 2920 w 2924"/>
                <a:gd name="T71" fmla="*/ 1357 h 2190"/>
                <a:gd name="T72" fmla="*/ 2899 w 2924"/>
                <a:gd name="T73" fmla="*/ 840 h 2190"/>
                <a:gd name="T74" fmla="*/ 2742 w 2924"/>
                <a:gd name="T75" fmla="*/ 471 h 2190"/>
                <a:gd name="T76" fmla="*/ 2399 w 2924"/>
                <a:gd name="T77" fmla="*/ 157 h 2190"/>
                <a:gd name="T78" fmla="*/ 2060 w 2924"/>
                <a:gd name="T79" fmla="*/ 42 h 2190"/>
                <a:gd name="T80" fmla="*/ 1367 w 2924"/>
                <a:gd name="T81" fmla="*/ 0 h 2190"/>
                <a:gd name="T82" fmla="*/ 1136 w 2924"/>
                <a:gd name="T83" fmla="*/ 28 h 2190"/>
                <a:gd name="T84" fmla="*/ 741 w 2924"/>
                <a:gd name="T85" fmla="*/ 269 h 2190"/>
                <a:gd name="T86" fmla="*/ 586 w 2924"/>
                <a:gd name="T87" fmla="*/ 313 h 2190"/>
                <a:gd name="T88" fmla="*/ 326 w 2924"/>
                <a:gd name="T89" fmla="*/ 408 h 2190"/>
                <a:gd name="T90" fmla="*/ 124 w 2924"/>
                <a:gd name="T91" fmla="*/ 649 h 2190"/>
                <a:gd name="T92" fmla="*/ 5 w 2924"/>
                <a:gd name="T93" fmla="*/ 1044 h 2190"/>
                <a:gd name="T94" fmla="*/ 64 w 2924"/>
                <a:gd name="T95" fmla="*/ 1602 h 2190"/>
                <a:gd name="T96" fmla="*/ 196 w 2924"/>
                <a:gd name="T97" fmla="*/ 1981 h 2190"/>
                <a:gd name="T98" fmla="*/ 314 w 2924"/>
                <a:gd name="T99" fmla="*/ 2189 h 2190"/>
                <a:gd name="T100" fmla="*/ 357 w 2924"/>
                <a:gd name="T101" fmla="*/ 1673 h 2190"/>
                <a:gd name="T102" fmla="*/ 578 w 2924"/>
                <a:gd name="T103" fmla="*/ 1431 h 2190"/>
                <a:gd name="T104" fmla="*/ 670 w 2924"/>
                <a:gd name="T105" fmla="*/ 1161 h 2190"/>
                <a:gd name="T106" fmla="*/ 685 w 2924"/>
                <a:gd name="T107" fmla="*/ 922 h 2190"/>
                <a:gd name="T108" fmla="*/ 1019 w 2924"/>
                <a:gd name="T109" fmla="*/ 1255 h 2190"/>
                <a:gd name="T110" fmla="*/ 1379 w 2924"/>
                <a:gd name="T111" fmla="*/ 1420 h 2190"/>
                <a:gd name="T112" fmla="*/ 1686 w 2924"/>
                <a:gd name="T113" fmla="*/ 1460 h 2190"/>
                <a:gd name="T114" fmla="*/ 1864 w 2924"/>
                <a:gd name="T115" fmla="*/ 1382 h 2190"/>
                <a:gd name="T116" fmla="*/ 1861 w 2924"/>
                <a:gd name="T117" fmla="*/ 1332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4" h="2190">
                  <a:moveTo>
                    <a:pt x="1849" y="1338"/>
                  </a:moveTo>
                  <a:lnTo>
                    <a:pt x="1849" y="1338"/>
                  </a:lnTo>
                  <a:lnTo>
                    <a:pt x="1839" y="1348"/>
                  </a:lnTo>
                  <a:lnTo>
                    <a:pt x="1827" y="1359"/>
                  </a:lnTo>
                  <a:lnTo>
                    <a:pt x="1814" y="1368"/>
                  </a:lnTo>
                  <a:lnTo>
                    <a:pt x="1800" y="1376"/>
                  </a:lnTo>
                  <a:lnTo>
                    <a:pt x="1772" y="1390"/>
                  </a:lnTo>
                  <a:lnTo>
                    <a:pt x="1744" y="1402"/>
                  </a:lnTo>
                  <a:lnTo>
                    <a:pt x="1744" y="1402"/>
                  </a:lnTo>
                  <a:lnTo>
                    <a:pt x="1723" y="1409"/>
                  </a:lnTo>
                  <a:lnTo>
                    <a:pt x="1702" y="1414"/>
                  </a:lnTo>
                  <a:lnTo>
                    <a:pt x="1681" y="1418"/>
                  </a:lnTo>
                  <a:lnTo>
                    <a:pt x="1661" y="1421"/>
                  </a:lnTo>
                  <a:lnTo>
                    <a:pt x="1640" y="1423"/>
                  </a:lnTo>
                  <a:lnTo>
                    <a:pt x="1619" y="1424"/>
                  </a:lnTo>
                  <a:lnTo>
                    <a:pt x="1598" y="1423"/>
                  </a:lnTo>
                  <a:lnTo>
                    <a:pt x="1578" y="1423"/>
                  </a:lnTo>
                  <a:lnTo>
                    <a:pt x="1537" y="1417"/>
                  </a:lnTo>
                  <a:lnTo>
                    <a:pt x="1496" y="1409"/>
                  </a:lnTo>
                  <a:lnTo>
                    <a:pt x="1454" y="1399"/>
                  </a:lnTo>
                  <a:lnTo>
                    <a:pt x="1414" y="1387"/>
                  </a:lnTo>
                  <a:lnTo>
                    <a:pt x="1414" y="1387"/>
                  </a:lnTo>
                  <a:lnTo>
                    <a:pt x="1334" y="1360"/>
                  </a:lnTo>
                  <a:lnTo>
                    <a:pt x="1294" y="1345"/>
                  </a:lnTo>
                  <a:lnTo>
                    <a:pt x="1254" y="1330"/>
                  </a:lnTo>
                  <a:lnTo>
                    <a:pt x="1214" y="1314"/>
                  </a:lnTo>
                  <a:lnTo>
                    <a:pt x="1175" y="1296"/>
                  </a:lnTo>
                  <a:lnTo>
                    <a:pt x="1138" y="1277"/>
                  </a:lnTo>
                  <a:lnTo>
                    <a:pt x="1101" y="1256"/>
                  </a:lnTo>
                  <a:lnTo>
                    <a:pt x="1101" y="1256"/>
                  </a:lnTo>
                  <a:lnTo>
                    <a:pt x="1064" y="1234"/>
                  </a:lnTo>
                  <a:lnTo>
                    <a:pt x="1030" y="1210"/>
                  </a:lnTo>
                  <a:lnTo>
                    <a:pt x="997" y="1185"/>
                  </a:lnTo>
                  <a:lnTo>
                    <a:pt x="964" y="1158"/>
                  </a:lnTo>
                  <a:lnTo>
                    <a:pt x="933" y="1130"/>
                  </a:lnTo>
                  <a:lnTo>
                    <a:pt x="903" y="1100"/>
                  </a:lnTo>
                  <a:lnTo>
                    <a:pt x="874" y="1071"/>
                  </a:lnTo>
                  <a:lnTo>
                    <a:pt x="844" y="1041"/>
                  </a:lnTo>
                  <a:lnTo>
                    <a:pt x="844" y="1041"/>
                  </a:lnTo>
                  <a:lnTo>
                    <a:pt x="804" y="996"/>
                  </a:lnTo>
                  <a:lnTo>
                    <a:pt x="764" y="952"/>
                  </a:lnTo>
                  <a:lnTo>
                    <a:pt x="725" y="907"/>
                  </a:lnTo>
                  <a:lnTo>
                    <a:pt x="689" y="860"/>
                  </a:lnTo>
                  <a:lnTo>
                    <a:pt x="689" y="860"/>
                  </a:lnTo>
                  <a:lnTo>
                    <a:pt x="685" y="855"/>
                  </a:lnTo>
                  <a:lnTo>
                    <a:pt x="679" y="851"/>
                  </a:lnTo>
                  <a:lnTo>
                    <a:pt x="672" y="851"/>
                  </a:lnTo>
                  <a:lnTo>
                    <a:pt x="666" y="851"/>
                  </a:lnTo>
                  <a:lnTo>
                    <a:pt x="660" y="852"/>
                  </a:lnTo>
                  <a:lnTo>
                    <a:pt x="655" y="857"/>
                  </a:lnTo>
                  <a:lnTo>
                    <a:pt x="652" y="863"/>
                  </a:lnTo>
                  <a:lnTo>
                    <a:pt x="651" y="870"/>
                  </a:lnTo>
                  <a:lnTo>
                    <a:pt x="651" y="870"/>
                  </a:lnTo>
                  <a:lnTo>
                    <a:pt x="651" y="907"/>
                  </a:lnTo>
                  <a:lnTo>
                    <a:pt x="649" y="943"/>
                  </a:lnTo>
                  <a:lnTo>
                    <a:pt x="648" y="980"/>
                  </a:lnTo>
                  <a:lnTo>
                    <a:pt x="645" y="1017"/>
                  </a:lnTo>
                  <a:lnTo>
                    <a:pt x="638" y="1090"/>
                  </a:lnTo>
                  <a:lnTo>
                    <a:pt x="626" y="1161"/>
                  </a:lnTo>
                  <a:lnTo>
                    <a:pt x="626" y="1161"/>
                  </a:lnTo>
                  <a:lnTo>
                    <a:pt x="615" y="1218"/>
                  </a:lnTo>
                  <a:lnTo>
                    <a:pt x="608" y="1246"/>
                  </a:lnTo>
                  <a:lnTo>
                    <a:pt x="600" y="1274"/>
                  </a:lnTo>
                  <a:lnTo>
                    <a:pt x="591" y="1302"/>
                  </a:lnTo>
                  <a:lnTo>
                    <a:pt x="583" y="1329"/>
                  </a:lnTo>
                  <a:lnTo>
                    <a:pt x="571" y="1356"/>
                  </a:lnTo>
                  <a:lnTo>
                    <a:pt x="559" y="1382"/>
                  </a:lnTo>
                  <a:lnTo>
                    <a:pt x="559" y="1382"/>
                  </a:lnTo>
                  <a:lnTo>
                    <a:pt x="542" y="1411"/>
                  </a:lnTo>
                  <a:lnTo>
                    <a:pt x="525" y="1439"/>
                  </a:lnTo>
                  <a:lnTo>
                    <a:pt x="504" y="1467"/>
                  </a:lnTo>
                  <a:lnTo>
                    <a:pt x="482" y="1492"/>
                  </a:lnTo>
                  <a:lnTo>
                    <a:pt x="459" y="1518"/>
                  </a:lnTo>
                  <a:lnTo>
                    <a:pt x="436" y="1543"/>
                  </a:lnTo>
                  <a:lnTo>
                    <a:pt x="388" y="1589"/>
                  </a:lnTo>
                  <a:lnTo>
                    <a:pt x="388" y="1589"/>
                  </a:lnTo>
                  <a:lnTo>
                    <a:pt x="366" y="1611"/>
                  </a:lnTo>
                  <a:lnTo>
                    <a:pt x="343" y="1630"/>
                  </a:lnTo>
                  <a:lnTo>
                    <a:pt x="318" y="1650"/>
                  </a:lnTo>
                  <a:lnTo>
                    <a:pt x="306" y="1659"/>
                  </a:lnTo>
                  <a:lnTo>
                    <a:pt x="293" y="1666"/>
                  </a:lnTo>
                  <a:lnTo>
                    <a:pt x="293" y="1666"/>
                  </a:lnTo>
                  <a:lnTo>
                    <a:pt x="289" y="1669"/>
                  </a:lnTo>
                  <a:lnTo>
                    <a:pt x="286" y="1673"/>
                  </a:lnTo>
                  <a:lnTo>
                    <a:pt x="283" y="1678"/>
                  </a:lnTo>
                  <a:lnTo>
                    <a:pt x="283" y="1684"/>
                  </a:lnTo>
                  <a:lnTo>
                    <a:pt x="283" y="1684"/>
                  </a:lnTo>
                  <a:lnTo>
                    <a:pt x="283" y="2171"/>
                  </a:lnTo>
                  <a:lnTo>
                    <a:pt x="283" y="2171"/>
                  </a:lnTo>
                  <a:lnTo>
                    <a:pt x="324" y="2165"/>
                  </a:lnTo>
                  <a:lnTo>
                    <a:pt x="324" y="2165"/>
                  </a:lnTo>
                  <a:lnTo>
                    <a:pt x="280" y="2064"/>
                  </a:lnTo>
                  <a:lnTo>
                    <a:pt x="235" y="1962"/>
                  </a:lnTo>
                  <a:lnTo>
                    <a:pt x="235" y="1962"/>
                  </a:lnTo>
                  <a:lnTo>
                    <a:pt x="207" y="1904"/>
                  </a:lnTo>
                  <a:lnTo>
                    <a:pt x="192" y="1874"/>
                  </a:lnTo>
                  <a:lnTo>
                    <a:pt x="177" y="1846"/>
                  </a:lnTo>
                  <a:lnTo>
                    <a:pt x="177" y="1846"/>
                  </a:lnTo>
                  <a:lnTo>
                    <a:pt x="170" y="1832"/>
                  </a:lnTo>
                  <a:lnTo>
                    <a:pt x="162" y="1817"/>
                  </a:lnTo>
                  <a:lnTo>
                    <a:pt x="152" y="1786"/>
                  </a:lnTo>
                  <a:lnTo>
                    <a:pt x="144" y="1757"/>
                  </a:lnTo>
                  <a:lnTo>
                    <a:pt x="137" y="1725"/>
                  </a:lnTo>
                  <a:lnTo>
                    <a:pt x="137" y="1725"/>
                  </a:lnTo>
                  <a:lnTo>
                    <a:pt x="109" y="1617"/>
                  </a:lnTo>
                  <a:lnTo>
                    <a:pt x="97" y="1562"/>
                  </a:lnTo>
                  <a:lnTo>
                    <a:pt x="85" y="1509"/>
                  </a:lnTo>
                  <a:lnTo>
                    <a:pt x="75" y="1454"/>
                  </a:lnTo>
                  <a:lnTo>
                    <a:pt x="64" y="1399"/>
                  </a:lnTo>
                  <a:lnTo>
                    <a:pt x="57" y="1344"/>
                  </a:lnTo>
                  <a:lnTo>
                    <a:pt x="49" y="1289"/>
                  </a:lnTo>
                  <a:lnTo>
                    <a:pt x="45" y="1232"/>
                  </a:lnTo>
                  <a:lnTo>
                    <a:pt x="43" y="1178"/>
                  </a:lnTo>
                  <a:lnTo>
                    <a:pt x="42" y="1123"/>
                  </a:lnTo>
                  <a:lnTo>
                    <a:pt x="45" y="1068"/>
                  </a:lnTo>
                  <a:lnTo>
                    <a:pt x="49" y="1013"/>
                  </a:lnTo>
                  <a:lnTo>
                    <a:pt x="58" y="958"/>
                  </a:lnTo>
                  <a:lnTo>
                    <a:pt x="69" y="903"/>
                  </a:lnTo>
                  <a:lnTo>
                    <a:pt x="84" y="848"/>
                  </a:lnTo>
                  <a:lnTo>
                    <a:pt x="84" y="848"/>
                  </a:lnTo>
                  <a:lnTo>
                    <a:pt x="92" y="821"/>
                  </a:lnTo>
                  <a:lnTo>
                    <a:pt x="101" y="794"/>
                  </a:lnTo>
                  <a:lnTo>
                    <a:pt x="112" y="769"/>
                  </a:lnTo>
                  <a:lnTo>
                    <a:pt x="122" y="742"/>
                  </a:lnTo>
                  <a:lnTo>
                    <a:pt x="134" y="717"/>
                  </a:lnTo>
                  <a:lnTo>
                    <a:pt x="147" y="692"/>
                  </a:lnTo>
                  <a:lnTo>
                    <a:pt x="161" y="668"/>
                  </a:lnTo>
                  <a:lnTo>
                    <a:pt x="174" y="643"/>
                  </a:lnTo>
                  <a:lnTo>
                    <a:pt x="191" y="619"/>
                  </a:lnTo>
                  <a:lnTo>
                    <a:pt x="205" y="597"/>
                  </a:lnTo>
                  <a:lnTo>
                    <a:pt x="223" y="573"/>
                  </a:lnTo>
                  <a:lnTo>
                    <a:pt x="240" y="552"/>
                  </a:lnTo>
                  <a:lnTo>
                    <a:pt x="257" y="530"/>
                  </a:lnTo>
                  <a:lnTo>
                    <a:pt x="277" y="509"/>
                  </a:lnTo>
                  <a:lnTo>
                    <a:pt x="296" y="490"/>
                  </a:lnTo>
                  <a:lnTo>
                    <a:pt x="317" y="471"/>
                  </a:lnTo>
                  <a:lnTo>
                    <a:pt x="317" y="471"/>
                  </a:lnTo>
                  <a:lnTo>
                    <a:pt x="343" y="447"/>
                  </a:lnTo>
                  <a:lnTo>
                    <a:pt x="372" y="428"/>
                  </a:lnTo>
                  <a:lnTo>
                    <a:pt x="400" y="410"/>
                  </a:lnTo>
                  <a:lnTo>
                    <a:pt x="430" y="395"/>
                  </a:lnTo>
                  <a:lnTo>
                    <a:pt x="461" y="383"/>
                  </a:lnTo>
                  <a:lnTo>
                    <a:pt x="493" y="373"/>
                  </a:lnTo>
                  <a:lnTo>
                    <a:pt x="526" y="365"/>
                  </a:lnTo>
                  <a:lnTo>
                    <a:pt x="562" y="358"/>
                  </a:lnTo>
                  <a:lnTo>
                    <a:pt x="562" y="358"/>
                  </a:lnTo>
                  <a:lnTo>
                    <a:pt x="614" y="350"/>
                  </a:lnTo>
                  <a:lnTo>
                    <a:pt x="642" y="347"/>
                  </a:lnTo>
                  <a:lnTo>
                    <a:pt x="669" y="342"/>
                  </a:lnTo>
                  <a:lnTo>
                    <a:pt x="695" y="336"/>
                  </a:lnTo>
                  <a:lnTo>
                    <a:pt x="722" y="327"/>
                  </a:lnTo>
                  <a:lnTo>
                    <a:pt x="746" y="315"/>
                  </a:lnTo>
                  <a:lnTo>
                    <a:pt x="758" y="307"/>
                  </a:lnTo>
                  <a:lnTo>
                    <a:pt x="768" y="300"/>
                  </a:lnTo>
                  <a:lnTo>
                    <a:pt x="768" y="300"/>
                  </a:lnTo>
                  <a:lnTo>
                    <a:pt x="856" y="230"/>
                  </a:lnTo>
                  <a:lnTo>
                    <a:pt x="900" y="195"/>
                  </a:lnTo>
                  <a:lnTo>
                    <a:pt x="946" y="162"/>
                  </a:lnTo>
                  <a:lnTo>
                    <a:pt x="946" y="162"/>
                  </a:lnTo>
                  <a:lnTo>
                    <a:pt x="972" y="146"/>
                  </a:lnTo>
                  <a:lnTo>
                    <a:pt x="997" y="131"/>
                  </a:lnTo>
                  <a:lnTo>
                    <a:pt x="1022" y="117"/>
                  </a:lnTo>
                  <a:lnTo>
                    <a:pt x="1047" y="105"/>
                  </a:lnTo>
                  <a:lnTo>
                    <a:pt x="1074" y="94"/>
                  </a:lnTo>
                  <a:lnTo>
                    <a:pt x="1102" y="83"/>
                  </a:lnTo>
                  <a:lnTo>
                    <a:pt x="1129" y="74"/>
                  </a:lnTo>
                  <a:lnTo>
                    <a:pt x="1157" y="65"/>
                  </a:lnTo>
                  <a:lnTo>
                    <a:pt x="1185" y="58"/>
                  </a:lnTo>
                  <a:lnTo>
                    <a:pt x="1214" y="53"/>
                  </a:lnTo>
                  <a:lnTo>
                    <a:pt x="1242" y="48"/>
                  </a:lnTo>
                  <a:lnTo>
                    <a:pt x="1270" y="45"/>
                  </a:lnTo>
                  <a:lnTo>
                    <a:pt x="1300" y="43"/>
                  </a:lnTo>
                  <a:lnTo>
                    <a:pt x="1328" y="42"/>
                  </a:lnTo>
                  <a:lnTo>
                    <a:pt x="1358" y="42"/>
                  </a:lnTo>
                  <a:lnTo>
                    <a:pt x="1386" y="43"/>
                  </a:lnTo>
                  <a:lnTo>
                    <a:pt x="1386" y="43"/>
                  </a:lnTo>
                  <a:lnTo>
                    <a:pt x="1472" y="49"/>
                  </a:lnTo>
                  <a:lnTo>
                    <a:pt x="1557" y="53"/>
                  </a:lnTo>
                  <a:lnTo>
                    <a:pt x="1557" y="53"/>
                  </a:lnTo>
                  <a:lnTo>
                    <a:pt x="1765" y="62"/>
                  </a:lnTo>
                  <a:lnTo>
                    <a:pt x="1867" y="67"/>
                  </a:lnTo>
                  <a:lnTo>
                    <a:pt x="1971" y="73"/>
                  </a:lnTo>
                  <a:lnTo>
                    <a:pt x="1971" y="73"/>
                  </a:lnTo>
                  <a:lnTo>
                    <a:pt x="2019" y="77"/>
                  </a:lnTo>
                  <a:lnTo>
                    <a:pt x="2066" y="85"/>
                  </a:lnTo>
                  <a:lnTo>
                    <a:pt x="2112" y="94"/>
                  </a:lnTo>
                  <a:lnTo>
                    <a:pt x="2158" y="104"/>
                  </a:lnTo>
                  <a:lnTo>
                    <a:pt x="2203" y="117"/>
                  </a:lnTo>
                  <a:lnTo>
                    <a:pt x="2247" y="134"/>
                  </a:lnTo>
                  <a:lnTo>
                    <a:pt x="2292" y="151"/>
                  </a:lnTo>
                  <a:lnTo>
                    <a:pt x="2335" y="171"/>
                  </a:lnTo>
                  <a:lnTo>
                    <a:pt x="2376" y="193"/>
                  </a:lnTo>
                  <a:lnTo>
                    <a:pt x="2417" y="217"/>
                  </a:lnTo>
                  <a:lnTo>
                    <a:pt x="2457" y="242"/>
                  </a:lnTo>
                  <a:lnTo>
                    <a:pt x="2495" y="270"/>
                  </a:lnTo>
                  <a:lnTo>
                    <a:pt x="2532" y="300"/>
                  </a:lnTo>
                  <a:lnTo>
                    <a:pt x="2568" y="331"/>
                  </a:lnTo>
                  <a:lnTo>
                    <a:pt x="2602" y="364"/>
                  </a:lnTo>
                  <a:lnTo>
                    <a:pt x="2635" y="398"/>
                  </a:lnTo>
                  <a:lnTo>
                    <a:pt x="2635" y="398"/>
                  </a:lnTo>
                  <a:lnTo>
                    <a:pt x="2665" y="435"/>
                  </a:lnTo>
                  <a:lnTo>
                    <a:pt x="2694" y="472"/>
                  </a:lnTo>
                  <a:lnTo>
                    <a:pt x="2721" y="512"/>
                  </a:lnTo>
                  <a:lnTo>
                    <a:pt x="2746" y="552"/>
                  </a:lnTo>
                  <a:lnTo>
                    <a:pt x="2769" y="595"/>
                  </a:lnTo>
                  <a:lnTo>
                    <a:pt x="2789" y="637"/>
                  </a:lnTo>
                  <a:lnTo>
                    <a:pt x="2809" y="682"/>
                  </a:lnTo>
                  <a:lnTo>
                    <a:pt x="2825" y="726"/>
                  </a:lnTo>
                  <a:lnTo>
                    <a:pt x="2825" y="726"/>
                  </a:lnTo>
                  <a:lnTo>
                    <a:pt x="2838" y="766"/>
                  </a:lnTo>
                  <a:lnTo>
                    <a:pt x="2850" y="808"/>
                  </a:lnTo>
                  <a:lnTo>
                    <a:pt x="2861" y="849"/>
                  </a:lnTo>
                  <a:lnTo>
                    <a:pt x="2870" y="892"/>
                  </a:lnTo>
                  <a:lnTo>
                    <a:pt x="2877" y="934"/>
                  </a:lnTo>
                  <a:lnTo>
                    <a:pt x="2883" y="977"/>
                  </a:lnTo>
                  <a:lnTo>
                    <a:pt x="2886" y="1020"/>
                  </a:lnTo>
                  <a:lnTo>
                    <a:pt x="2886" y="1062"/>
                  </a:lnTo>
                  <a:lnTo>
                    <a:pt x="2886" y="1062"/>
                  </a:lnTo>
                  <a:lnTo>
                    <a:pt x="2880" y="1264"/>
                  </a:lnTo>
                  <a:lnTo>
                    <a:pt x="2880" y="1264"/>
                  </a:lnTo>
                  <a:lnTo>
                    <a:pt x="2878" y="1333"/>
                  </a:lnTo>
                  <a:lnTo>
                    <a:pt x="2877" y="1403"/>
                  </a:lnTo>
                  <a:lnTo>
                    <a:pt x="2874" y="1473"/>
                  </a:lnTo>
                  <a:lnTo>
                    <a:pt x="2871" y="1509"/>
                  </a:lnTo>
                  <a:lnTo>
                    <a:pt x="2867" y="1543"/>
                  </a:lnTo>
                  <a:lnTo>
                    <a:pt x="2867" y="1543"/>
                  </a:lnTo>
                  <a:lnTo>
                    <a:pt x="2861" y="1578"/>
                  </a:lnTo>
                  <a:lnTo>
                    <a:pt x="2853" y="1613"/>
                  </a:lnTo>
                  <a:lnTo>
                    <a:pt x="2846" y="1647"/>
                  </a:lnTo>
                  <a:lnTo>
                    <a:pt x="2837" y="1682"/>
                  </a:lnTo>
                  <a:lnTo>
                    <a:pt x="2816" y="1749"/>
                  </a:lnTo>
                  <a:lnTo>
                    <a:pt x="2792" y="1817"/>
                  </a:lnTo>
                  <a:lnTo>
                    <a:pt x="2767" y="1884"/>
                  </a:lnTo>
                  <a:lnTo>
                    <a:pt x="2740" y="1950"/>
                  </a:lnTo>
                  <a:lnTo>
                    <a:pt x="2687" y="2082"/>
                  </a:lnTo>
                  <a:lnTo>
                    <a:pt x="2687" y="2082"/>
                  </a:lnTo>
                  <a:lnTo>
                    <a:pt x="2666" y="2135"/>
                  </a:lnTo>
                  <a:lnTo>
                    <a:pt x="2666" y="2135"/>
                  </a:lnTo>
                  <a:lnTo>
                    <a:pt x="2706" y="2141"/>
                  </a:lnTo>
                  <a:lnTo>
                    <a:pt x="2706" y="2141"/>
                  </a:lnTo>
                  <a:lnTo>
                    <a:pt x="2700" y="2058"/>
                  </a:lnTo>
                  <a:lnTo>
                    <a:pt x="2691" y="1975"/>
                  </a:lnTo>
                  <a:lnTo>
                    <a:pt x="2681" y="1892"/>
                  </a:lnTo>
                  <a:lnTo>
                    <a:pt x="2669" y="1809"/>
                  </a:lnTo>
                  <a:lnTo>
                    <a:pt x="2669" y="1809"/>
                  </a:lnTo>
                  <a:lnTo>
                    <a:pt x="2659" y="1757"/>
                  </a:lnTo>
                  <a:lnTo>
                    <a:pt x="2647" y="1706"/>
                  </a:lnTo>
                  <a:lnTo>
                    <a:pt x="2633" y="1654"/>
                  </a:lnTo>
                  <a:lnTo>
                    <a:pt x="2616" y="1605"/>
                  </a:lnTo>
                  <a:lnTo>
                    <a:pt x="2598" y="1556"/>
                  </a:lnTo>
                  <a:lnTo>
                    <a:pt x="2577" y="1507"/>
                  </a:lnTo>
                  <a:lnTo>
                    <a:pt x="2555" y="1460"/>
                  </a:lnTo>
                  <a:lnTo>
                    <a:pt x="2531" y="1412"/>
                  </a:lnTo>
                  <a:lnTo>
                    <a:pt x="2531" y="1412"/>
                  </a:lnTo>
                  <a:lnTo>
                    <a:pt x="2526" y="1406"/>
                  </a:lnTo>
                  <a:lnTo>
                    <a:pt x="2521" y="1403"/>
                  </a:lnTo>
                  <a:lnTo>
                    <a:pt x="2515" y="1402"/>
                  </a:lnTo>
                  <a:lnTo>
                    <a:pt x="2507" y="1403"/>
                  </a:lnTo>
                  <a:lnTo>
                    <a:pt x="2507" y="1403"/>
                  </a:lnTo>
                  <a:lnTo>
                    <a:pt x="2452" y="1417"/>
                  </a:lnTo>
                  <a:lnTo>
                    <a:pt x="2394" y="1427"/>
                  </a:lnTo>
                  <a:lnTo>
                    <a:pt x="2366" y="1431"/>
                  </a:lnTo>
                  <a:lnTo>
                    <a:pt x="2336" y="1434"/>
                  </a:lnTo>
                  <a:lnTo>
                    <a:pt x="2307" y="1437"/>
                  </a:lnTo>
                  <a:lnTo>
                    <a:pt x="2277" y="1439"/>
                  </a:lnTo>
                  <a:lnTo>
                    <a:pt x="2247" y="1439"/>
                  </a:lnTo>
                  <a:lnTo>
                    <a:pt x="2218" y="1439"/>
                  </a:lnTo>
                  <a:lnTo>
                    <a:pt x="2189" y="1436"/>
                  </a:lnTo>
                  <a:lnTo>
                    <a:pt x="2160" y="1433"/>
                  </a:lnTo>
                  <a:lnTo>
                    <a:pt x="2131" y="1428"/>
                  </a:lnTo>
                  <a:lnTo>
                    <a:pt x="2103" y="1424"/>
                  </a:lnTo>
                  <a:lnTo>
                    <a:pt x="2075" y="1417"/>
                  </a:lnTo>
                  <a:lnTo>
                    <a:pt x="2047" y="1408"/>
                  </a:lnTo>
                  <a:lnTo>
                    <a:pt x="2047" y="1408"/>
                  </a:lnTo>
                  <a:lnTo>
                    <a:pt x="1990" y="1388"/>
                  </a:lnTo>
                  <a:lnTo>
                    <a:pt x="1934" y="1365"/>
                  </a:lnTo>
                  <a:lnTo>
                    <a:pt x="1879" y="1339"/>
                  </a:lnTo>
                  <a:lnTo>
                    <a:pt x="1824" y="1311"/>
                  </a:lnTo>
                  <a:lnTo>
                    <a:pt x="1771" y="1283"/>
                  </a:lnTo>
                  <a:lnTo>
                    <a:pt x="1717" y="1253"/>
                  </a:lnTo>
                  <a:lnTo>
                    <a:pt x="1612" y="1192"/>
                  </a:lnTo>
                  <a:lnTo>
                    <a:pt x="1612" y="1192"/>
                  </a:lnTo>
                  <a:lnTo>
                    <a:pt x="1557" y="1160"/>
                  </a:lnTo>
                  <a:lnTo>
                    <a:pt x="1502" y="1126"/>
                  </a:lnTo>
                  <a:lnTo>
                    <a:pt x="1502" y="1126"/>
                  </a:lnTo>
                  <a:lnTo>
                    <a:pt x="1497" y="1123"/>
                  </a:lnTo>
                  <a:lnTo>
                    <a:pt x="1493" y="1123"/>
                  </a:lnTo>
                  <a:lnTo>
                    <a:pt x="1490" y="1123"/>
                  </a:lnTo>
                  <a:lnTo>
                    <a:pt x="1485" y="1123"/>
                  </a:lnTo>
                  <a:lnTo>
                    <a:pt x="1480" y="1127"/>
                  </a:lnTo>
                  <a:lnTo>
                    <a:pt x="1475" y="1133"/>
                  </a:lnTo>
                  <a:lnTo>
                    <a:pt x="1472" y="1140"/>
                  </a:lnTo>
                  <a:lnTo>
                    <a:pt x="1472" y="1148"/>
                  </a:lnTo>
                  <a:lnTo>
                    <a:pt x="1475" y="1155"/>
                  </a:lnTo>
                  <a:lnTo>
                    <a:pt x="1477" y="1158"/>
                  </a:lnTo>
                  <a:lnTo>
                    <a:pt x="1481" y="1161"/>
                  </a:lnTo>
                  <a:lnTo>
                    <a:pt x="1481" y="1161"/>
                  </a:lnTo>
                  <a:lnTo>
                    <a:pt x="1557" y="1209"/>
                  </a:lnTo>
                  <a:lnTo>
                    <a:pt x="1634" y="1253"/>
                  </a:lnTo>
                  <a:lnTo>
                    <a:pt x="1711" y="1296"/>
                  </a:lnTo>
                  <a:lnTo>
                    <a:pt x="1790" y="1339"/>
                  </a:lnTo>
                  <a:lnTo>
                    <a:pt x="1790" y="1339"/>
                  </a:lnTo>
                  <a:lnTo>
                    <a:pt x="1846" y="1368"/>
                  </a:lnTo>
                  <a:lnTo>
                    <a:pt x="1904" y="1394"/>
                  </a:lnTo>
                  <a:lnTo>
                    <a:pt x="1962" y="1421"/>
                  </a:lnTo>
                  <a:lnTo>
                    <a:pt x="2022" y="1443"/>
                  </a:lnTo>
                  <a:lnTo>
                    <a:pt x="2022" y="1443"/>
                  </a:lnTo>
                  <a:lnTo>
                    <a:pt x="2057" y="1455"/>
                  </a:lnTo>
                  <a:lnTo>
                    <a:pt x="2094" y="1464"/>
                  </a:lnTo>
                  <a:lnTo>
                    <a:pt x="2130" y="1470"/>
                  </a:lnTo>
                  <a:lnTo>
                    <a:pt x="2167" y="1474"/>
                  </a:lnTo>
                  <a:lnTo>
                    <a:pt x="2206" y="1477"/>
                  </a:lnTo>
                  <a:lnTo>
                    <a:pt x="2243" y="1479"/>
                  </a:lnTo>
                  <a:lnTo>
                    <a:pt x="2280" y="1477"/>
                  </a:lnTo>
                  <a:lnTo>
                    <a:pt x="2317" y="1476"/>
                  </a:lnTo>
                  <a:lnTo>
                    <a:pt x="2317" y="1476"/>
                  </a:lnTo>
                  <a:lnTo>
                    <a:pt x="2368" y="1472"/>
                  </a:lnTo>
                  <a:lnTo>
                    <a:pt x="2420" y="1464"/>
                  </a:lnTo>
                  <a:lnTo>
                    <a:pt x="2469" y="1455"/>
                  </a:lnTo>
                  <a:lnTo>
                    <a:pt x="2519" y="1443"/>
                  </a:lnTo>
                  <a:lnTo>
                    <a:pt x="2519" y="1443"/>
                  </a:lnTo>
                  <a:lnTo>
                    <a:pt x="2495" y="1433"/>
                  </a:lnTo>
                  <a:lnTo>
                    <a:pt x="2495" y="1433"/>
                  </a:lnTo>
                  <a:lnTo>
                    <a:pt x="2519" y="1479"/>
                  </a:lnTo>
                  <a:lnTo>
                    <a:pt x="2540" y="1525"/>
                  </a:lnTo>
                  <a:lnTo>
                    <a:pt x="2559" y="1572"/>
                  </a:lnTo>
                  <a:lnTo>
                    <a:pt x="2578" y="1621"/>
                  </a:lnTo>
                  <a:lnTo>
                    <a:pt x="2593" y="1670"/>
                  </a:lnTo>
                  <a:lnTo>
                    <a:pt x="2608" y="1719"/>
                  </a:lnTo>
                  <a:lnTo>
                    <a:pt x="2620" y="1768"/>
                  </a:lnTo>
                  <a:lnTo>
                    <a:pt x="2629" y="1819"/>
                  </a:lnTo>
                  <a:lnTo>
                    <a:pt x="2629" y="1819"/>
                  </a:lnTo>
                  <a:lnTo>
                    <a:pt x="2641" y="1899"/>
                  </a:lnTo>
                  <a:lnTo>
                    <a:pt x="2650" y="1979"/>
                  </a:lnTo>
                  <a:lnTo>
                    <a:pt x="2659" y="2061"/>
                  </a:lnTo>
                  <a:lnTo>
                    <a:pt x="2665" y="2141"/>
                  </a:lnTo>
                  <a:lnTo>
                    <a:pt x="2665" y="2141"/>
                  </a:lnTo>
                  <a:lnTo>
                    <a:pt x="2666" y="2149"/>
                  </a:lnTo>
                  <a:lnTo>
                    <a:pt x="2671" y="2156"/>
                  </a:lnTo>
                  <a:lnTo>
                    <a:pt x="2676" y="2159"/>
                  </a:lnTo>
                  <a:lnTo>
                    <a:pt x="2682" y="2160"/>
                  </a:lnTo>
                  <a:lnTo>
                    <a:pt x="2690" y="2160"/>
                  </a:lnTo>
                  <a:lnTo>
                    <a:pt x="2696" y="2159"/>
                  </a:lnTo>
                  <a:lnTo>
                    <a:pt x="2702" y="2153"/>
                  </a:lnTo>
                  <a:lnTo>
                    <a:pt x="2706" y="2147"/>
                  </a:lnTo>
                  <a:lnTo>
                    <a:pt x="2706" y="2147"/>
                  </a:lnTo>
                  <a:lnTo>
                    <a:pt x="2782" y="1957"/>
                  </a:lnTo>
                  <a:lnTo>
                    <a:pt x="2821" y="1862"/>
                  </a:lnTo>
                  <a:lnTo>
                    <a:pt x="2838" y="1815"/>
                  </a:lnTo>
                  <a:lnTo>
                    <a:pt x="2855" y="1766"/>
                  </a:lnTo>
                  <a:lnTo>
                    <a:pt x="2855" y="1766"/>
                  </a:lnTo>
                  <a:lnTo>
                    <a:pt x="2871" y="1715"/>
                  </a:lnTo>
                  <a:lnTo>
                    <a:pt x="2884" y="1666"/>
                  </a:lnTo>
                  <a:lnTo>
                    <a:pt x="2895" y="1614"/>
                  </a:lnTo>
                  <a:lnTo>
                    <a:pt x="2904" y="1564"/>
                  </a:lnTo>
                  <a:lnTo>
                    <a:pt x="2910" y="1513"/>
                  </a:lnTo>
                  <a:lnTo>
                    <a:pt x="2916" y="1461"/>
                  </a:lnTo>
                  <a:lnTo>
                    <a:pt x="2919" y="1409"/>
                  </a:lnTo>
                  <a:lnTo>
                    <a:pt x="2920" y="1357"/>
                  </a:lnTo>
                  <a:lnTo>
                    <a:pt x="2920" y="1357"/>
                  </a:lnTo>
                  <a:lnTo>
                    <a:pt x="2924" y="1117"/>
                  </a:lnTo>
                  <a:lnTo>
                    <a:pt x="2924" y="1117"/>
                  </a:lnTo>
                  <a:lnTo>
                    <a:pt x="2924" y="1047"/>
                  </a:lnTo>
                  <a:lnTo>
                    <a:pt x="2924" y="1013"/>
                  </a:lnTo>
                  <a:lnTo>
                    <a:pt x="2922" y="979"/>
                  </a:lnTo>
                  <a:lnTo>
                    <a:pt x="2919" y="944"/>
                  </a:lnTo>
                  <a:lnTo>
                    <a:pt x="2913" y="910"/>
                  </a:lnTo>
                  <a:lnTo>
                    <a:pt x="2907" y="875"/>
                  </a:lnTo>
                  <a:lnTo>
                    <a:pt x="2899" y="840"/>
                  </a:lnTo>
                  <a:lnTo>
                    <a:pt x="2899" y="840"/>
                  </a:lnTo>
                  <a:lnTo>
                    <a:pt x="2889" y="797"/>
                  </a:lnTo>
                  <a:lnTo>
                    <a:pt x="2875" y="754"/>
                  </a:lnTo>
                  <a:lnTo>
                    <a:pt x="2862" y="711"/>
                  </a:lnTo>
                  <a:lnTo>
                    <a:pt x="2847" y="670"/>
                  </a:lnTo>
                  <a:lnTo>
                    <a:pt x="2831" y="628"/>
                  </a:lnTo>
                  <a:lnTo>
                    <a:pt x="2812" y="588"/>
                  </a:lnTo>
                  <a:lnTo>
                    <a:pt x="2791" y="548"/>
                  </a:lnTo>
                  <a:lnTo>
                    <a:pt x="2769" y="509"/>
                  </a:lnTo>
                  <a:lnTo>
                    <a:pt x="2769" y="509"/>
                  </a:lnTo>
                  <a:lnTo>
                    <a:pt x="2742" y="471"/>
                  </a:lnTo>
                  <a:lnTo>
                    <a:pt x="2715" y="432"/>
                  </a:lnTo>
                  <a:lnTo>
                    <a:pt x="2685" y="395"/>
                  </a:lnTo>
                  <a:lnTo>
                    <a:pt x="2654" y="359"/>
                  </a:lnTo>
                  <a:lnTo>
                    <a:pt x="2623" y="325"/>
                  </a:lnTo>
                  <a:lnTo>
                    <a:pt x="2589" y="294"/>
                  </a:lnTo>
                  <a:lnTo>
                    <a:pt x="2553" y="263"/>
                  </a:lnTo>
                  <a:lnTo>
                    <a:pt x="2516" y="233"/>
                  </a:lnTo>
                  <a:lnTo>
                    <a:pt x="2477" y="206"/>
                  </a:lnTo>
                  <a:lnTo>
                    <a:pt x="2439" y="181"/>
                  </a:lnTo>
                  <a:lnTo>
                    <a:pt x="2399" y="157"/>
                  </a:lnTo>
                  <a:lnTo>
                    <a:pt x="2357" y="135"/>
                  </a:lnTo>
                  <a:lnTo>
                    <a:pt x="2314" y="114"/>
                  </a:lnTo>
                  <a:lnTo>
                    <a:pt x="2271" y="97"/>
                  </a:lnTo>
                  <a:lnTo>
                    <a:pt x="2227" y="82"/>
                  </a:lnTo>
                  <a:lnTo>
                    <a:pt x="2180" y="67"/>
                  </a:lnTo>
                  <a:lnTo>
                    <a:pt x="2180" y="67"/>
                  </a:lnTo>
                  <a:lnTo>
                    <a:pt x="2151" y="59"/>
                  </a:lnTo>
                  <a:lnTo>
                    <a:pt x="2121" y="52"/>
                  </a:lnTo>
                  <a:lnTo>
                    <a:pt x="2090" y="46"/>
                  </a:lnTo>
                  <a:lnTo>
                    <a:pt x="2060" y="42"/>
                  </a:lnTo>
                  <a:lnTo>
                    <a:pt x="1998" y="34"/>
                  </a:lnTo>
                  <a:lnTo>
                    <a:pt x="1935" y="28"/>
                  </a:lnTo>
                  <a:lnTo>
                    <a:pt x="1873" y="25"/>
                  </a:lnTo>
                  <a:lnTo>
                    <a:pt x="1811" y="22"/>
                  </a:lnTo>
                  <a:lnTo>
                    <a:pt x="1686" y="18"/>
                  </a:lnTo>
                  <a:lnTo>
                    <a:pt x="1686" y="18"/>
                  </a:lnTo>
                  <a:lnTo>
                    <a:pt x="1460" y="7"/>
                  </a:lnTo>
                  <a:lnTo>
                    <a:pt x="1460" y="7"/>
                  </a:lnTo>
                  <a:lnTo>
                    <a:pt x="1414" y="4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37" y="0"/>
                  </a:lnTo>
                  <a:lnTo>
                    <a:pt x="1309" y="0"/>
                  </a:lnTo>
                  <a:lnTo>
                    <a:pt x="1279" y="1"/>
                  </a:lnTo>
                  <a:lnTo>
                    <a:pt x="1251" y="4"/>
                  </a:lnTo>
                  <a:lnTo>
                    <a:pt x="1221" y="9"/>
                  </a:lnTo>
                  <a:lnTo>
                    <a:pt x="1193" y="15"/>
                  </a:lnTo>
                  <a:lnTo>
                    <a:pt x="1165" y="21"/>
                  </a:lnTo>
                  <a:lnTo>
                    <a:pt x="1136" y="28"/>
                  </a:lnTo>
                  <a:lnTo>
                    <a:pt x="1136" y="28"/>
                  </a:lnTo>
                  <a:lnTo>
                    <a:pt x="1095" y="42"/>
                  </a:lnTo>
                  <a:lnTo>
                    <a:pt x="1055" y="56"/>
                  </a:lnTo>
                  <a:lnTo>
                    <a:pt x="1018" y="74"/>
                  </a:lnTo>
                  <a:lnTo>
                    <a:pt x="981" y="95"/>
                  </a:lnTo>
                  <a:lnTo>
                    <a:pt x="943" y="117"/>
                  </a:lnTo>
                  <a:lnTo>
                    <a:pt x="909" y="140"/>
                  </a:lnTo>
                  <a:lnTo>
                    <a:pt x="874" y="165"/>
                  </a:lnTo>
                  <a:lnTo>
                    <a:pt x="839" y="192"/>
                  </a:lnTo>
                  <a:lnTo>
                    <a:pt x="839" y="192"/>
                  </a:lnTo>
                  <a:lnTo>
                    <a:pt x="741" y="269"/>
                  </a:lnTo>
                  <a:lnTo>
                    <a:pt x="741" y="269"/>
                  </a:lnTo>
                  <a:lnTo>
                    <a:pt x="731" y="276"/>
                  </a:lnTo>
                  <a:lnTo>
                    <a:pt x="721" y="282"/>
                  </a:lnTo>
                  <a:lnTo>
                    <a:pt x="709" y="287"/>
                  </a:lnTo>
                  <a:lnTo>
                    <a:pt x="697" y="291"/>
                  </a:lnTo>
                  <a:lnTo>
                    <a:pt x="672" y="297"/>
                  </a:lnTo>
                  <a:lnTo>
                    <a:pt x="646" y="303"/>
                  </a:lnTo>
                  <a:lnTo>
                    <a:pt x="646" y="303"/>
                  </a:lnTo>
                  <a:lnTo>
                    <a:pt x="617" y="309"/>
                  </a:lnTo>
                  <a:lnTo>
                    <a:pt x="586" y="313"/>
                  </a:lnTo>
                  <a:lnTo>
                    <a:pt x="525" y="324"/>
                  </a:lnTo>
                  <a:lnTo>
                    <a:pt x="495" y="330"/>
                  </a:lnTo>
                  <a:lnTo>
                    <a:pt x="465" y="337"/>
                  </a:lnTo>
                  <a:lnTo>
                    <a:pt x="436" y="346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85" y="370"/>
                  </a:lnTo>
                  <a:lnTo>
                    <a:pt x="366" y="382"/>
                  </a:lnTo>
                  <a:lnTo>
                    <a:pt x="345" y="393"/>
                  </a:lnTo>
                  <a:lnTo>
                    <a:pt x="326" y="408"/>
                  </a:lnTo>
                  <a:lnTo>
                    <a:pt x="306" y="423"/>
                  </a:lnTo>
                  <a:lnTo>
                    <a:pt x="289" y="438"/>
                  </a:lnTo>
                  <a:lnTo>
                    <a:pt x="271" y="456"/>
                  </a:lnTo>
                  <a:lnTo>
                    <a:pt x="254" y="472"/>
                  </a:lnTo>
                  <a:lnTo>
                    <a:pt x="222" y="509"/>
                  </a:lnTo>
                  <a:lnTo>
                    <a:pt x="192" y="546"/>
                  </a:lnTo>
                  <a:lnTo>
                    <a:pt x="164" y="587"/>
                  </a:lnTo>
                  <a:lnTo>
                    <a:pt x="137" y="625"/>
                  </a:lnTo>
                  <a:lnTo>
                    <a:pt x="137" y="625"/>
                  </a:lnTo>
                  <a:lnTo>
                    <a:pt x="124" y="649"/>
                  </a:lnTo>
                  <a:lnTo>
                    <a:pt x="109" y="674"/>
                  </a:lnTo>
                  <a:lnTo>
                    <a:pt x="97" y="699"/>
                  </a:lnTo>
                  <a:lnTo>
                    <a:pt x="85" y="725"/>
                  </a:lnTo>
                  <a:lnTo>
                    <a:pt x="73" y="750"/>
                  </a:lnTo>
                  <a:lnTo>
                    <a:pt x="64" y="775"/>
                  </a:lnTo>
                  <a:lnTo>
                    <a:pt x="46" y="827"/>
                  </a:lnTo>
                  <a:lnTo>
                    <a:pt x="32" y="881"/>
                  </a:lnTo>
                  <a:lnTo>
                    <a:pt x="20" y="934"/>
                  </a:lnTo>
                  <a:lnTo>
                    <a:pt x="11" y="989"/>
                  </a:lnTo>
                  <a:lnTo>
                    <a:pt x="5" y="1044"/>
                  </a:lnTo>
                  <a:lnTo>
                    <a:pt x="2" y="1099"/>
                  </a:lnTo>
                  <a:lnTo>
                    <a:pt x="0" y="1155"/>
                  </a:lnTo>
                  <a:lnTo>
                    <a:pt x="2" y="1210"/>
                  </a:lnTo>
                  <a:lnTo>
                    <a:pt x="6" y="1265"/>
                  </a:lnTo>
                  <a:lnTo>
                    <a:pt x="11" y="1322"/>
                  </a:lnTo>
                  <a:lnTo>
                    <a:pt x="18" y="1376"/>
                  </a:lnTo>
                  <a:lnTo>
                    <a:pt x="29" y="1431"/>
                  </a:lnTo>
                  <a:lnTo>
                    <a:pt x="39" y="1485"/>
                  </a:lnTo>
                  <a:lnTo>
                    <a:pt x="39" y="1485"/>
                  </a:lnTo>
                  <a:lnTo>
                    <a:pt x="64" y="1602"/>
                  </a:lnTo>
                  <a:lnTo>
                    <a:pt x="92" y="1719"/>
                  </a:lnTo>
                  <a:lnTo>
                    <a:pt x="92" y="1719"/>
                  </a:lnTo>
                  <a:lnTo>
                    <a:pt x="100" y="1754"/>
                  </a:lnTo>
                  <a:lnTo>
                    <a:pt x="109" y="1789"/>
                  </a:lnTo>
                  <a:lnTo>
                    <a:pt x="121" y="1823"/>
                  </a:lnTo>
                  <a:lnTo>
                    <a:pt x="127" y="1840"/>
                  </a:lnTo>
                  <a:lnTo>
                    <a:pt x="134" y="1856"/>
                  </a:lnTo>
                  <a:lnTo>
                    <a:pt x="134" y="1856"/>
                  </a:lnTo>
                  <a:lnTo>
                    <a:pt x="165" y="1918"/>
                  </a:lnTo>
                  <a:lnTo>
                    <a:pt x="196" y="1981"/>
                  </a:lnTo>
                  <a:lnTo>
                    <a:pt x="226" y="2045"/>
                  </a:lnTo>
                  <a:lnTo>
                    <a:pt x="254" y="2109"/>
                  </a:lnTo>
                  <a:lnTo>
                    <a:pt x="254" y="2109"/>
                  </a:lnTo>
                  <a:lnTo>
                    <a:pt x="284" y="2177"/>
                  </a:lnTo>
                  <a:lnTo>
                    <a:pt x="284" y="2177"/>
                  </a:lnTo>
                  <a:lnTo>
                    <a:pt x="287" y="2183"/>
                  </a:lnTo>
                  <a:lnTo>
                    <a:pt x="293" y="2187"/>
                  </a:lnTo>
                  <a:lnTo>
                    <a:pt x="300" y="2190"/>
                  </a:lnTo>
                  <a:lnTo>
                    <a:pt x="306" y="2190"/>
                  </a:lnTo>
                  <a:lnTo>
                    <a:pt x="314" y="2189"/>
                  </a:lnTo>
                  <a:lnTo>
                    <a:pt x="320" y="2186"/>
                  </a:lnTo>
                  <a:lnTo>
                    <a:pt x="323" y="2180"/>
                  </a:lnTo>
                  <a:lnTo>
                    <a:pt x="324" y="2171"/>
                  </a:lnTo>
                  <a:lnTo>
                    <a:pt x="324" y="2171"/>
                  </a:lnTo>
                  <a:lnTo>
                    <a:pt x="324" y="1684"/>
                  </a:lnTo>
                  <a:lnTo>
                    <a:pt x="324" y="1684"/>
                  </a:lnTo>
                  <a:lnTo>
                    <a:pt x="314" y="1702"/>
                  </a:lnTo>
                  <a:lnTo>
                    <a:pt x="314" y="1702"/>
                  </a:lnTo>
                  <a:lnTo>
                    <a:pt x="336" y="1688"/>
                  </a:lnTo>
                  <a:lnTo>
                    <a:pt x="357" y="1673"/>
                  </a:lnTo>
                  <a:lnTo>
                    <a:pt x="376" y="1656"/>
                  </a:lnTo>
                  <a:lnTo>
                    <a:pt x="395" y="1639"/>
                  </a:lnTo>
                  <a:lnTo>
                    <a:pt x="395" y="1639"/>
                  </a:lnTo>
                  <a:lnTo>
                    <a:pt x="446" y="1592"/>
                  </a:lnTo>
                  <a:lnTo>
                    <a:pt x="471" y="1568"/>
                  </a:lnTo>
                  <a:lnTo>
                    <a:pt x="495" y="1541"/>
                  </a:lnTo>
                  <a:lnTo>
                    <a:pt x="517" y="1516"/>
                  </a:lnTo>
                  <a:lnTo>
                    <a:pt x="539" y="1488"/>
                  </a:lnTo>
                  <a:lnTo>
                    <a:pt x="560" y="1461"/>
                  </a:lnTo>
                  <a:lnTo>
                    <a:pt x="578" y="1431"/>
                  </a:lnTo>
                  <a:lnTo>
                    <a:pt x="578" y="1431"/>
                  </a:lnTo>
                  <a:lnTo>
                    <a:pt x="593" y="1408"/>
                  </a:lnTo>
                  <a:lnTo>
                    <a:pt x="605" y="1382"/>
                  </a:lnTo>
                  <a:lnTo>
                    <a:pt x="617" y="1356"/>
                  </a:lnTo>
                  <a:lnTo>
                    <a:pt x="627" y="1329"/>
                  </a:lnTo>
                  <a:lnTo>
                    <a:pt x="636" y="1302"/>
                  </a:lnTo>
                  <a:lnTo>
                    <a:pt x="645" y="1274"/>
                  </a:lnTo>
                  <a:lnTo>
                    <a:pt x="652" y="1246"/>
                  </a:lnTo>
                  <a:lnTo>
                    <a:pt x="658" y="1218"/>
                  </a:lnTo>
                  <a:lnTo>
                    <a:pt x="670" y="1161"/>
                  </a:lnTo>
                  <a:lnTo>
                    <a:pt x="678" y="1103"/>
                  </a:lnTo>
                  <a:lnTo>
                    <a:pt x="684" y="1047"/>
                  </a:lnTo>
                  <a:lnTo>
                    <a:pt x="688" y="990"/>
                  </a:lnTo>
                  <a:lnTo>
                    <a:pt x="688" y="990"/>
                  </a:lnTo>
                  <a:lnTo>
                    <a:pt x="691" y="931"/>
                  </a:lnTo>
                  <a:lnTo>
                    <a:pt x="692" y="870"/>
                  </a:lnTo>
                  <a:lnTo>
                    <a:pt x="692" y="870"/>
                  </a:lnTo>
                  <a:lnTo>
                    <a:pt x="654" y="881"/>
                  </a:lnTo>
                  <a:lnTo>
                    <a:pt x="654" y="881"/>
                  </a:lnTo>
                  <a:lnTo>
                    <a:pt x="685" y="922"/>
                  </a:lnTo>
                  <a:lnTo>
                    <a:pt x="719" y="962"/>
                  </a:lnTo>
                  <a:lnTo>
                    <a:pt x="753" y="1002"/>
                  </a:lnTo>
                  <a:lnTo>
                    <a:pt x="787" y="1041"/>
                  </a:lnTo>
                  <a:lnTo>
                    <a:pt x="787" y="1041"/>
                  </a:lnTo>
                  <a:lnTo>
                    <a:pt x="850" y="1106"/>
                  </a:lnTo>
                  <a:lnTo>
                    <a:pt x="881" y="1139"/>
                  </a:lnTo>
                  <a:lnTo>
                    <a:pt x="914" y="1170"/>
                  </a:lnTo>
                  <a:lnTo>
                    <a:pt x="948" y="1198"/>
                  </a:lnTo>
                  <a:lnTo>
                    <a:pt x="982" y="1228"/>
                  </a:lnTo>
                  <a:lnTo>
                    <a:pt x="1019" y="1255"/>
                  </a:lnTo>
                  <a:lnTo>
                    <a:pt x="1056" y="1278"/>
                  </a:lnTo>
                  <a:lnTo>
                    <a:pt x="1056" y="1278"/>
                  </a:lnTo>
                  <a:lnTo>
                    <a:pt x="1095" y="1301"/>
                  </a:lnTo>
                  <a:lnTo>
                    <a:pt x="1134" y="1322"/>
                  </a:lnTo>
                  <a:lnTo>
                    <a:pt x="1174" y="1341"/>
                  </a:lnTo>
                  <a:lnTo>
                    <a:pt x="1214" y="1359"/>
                  </a:lnTo>
                  <a:lnTo>
                    <a:pt x="1254" y="1375"/>
                  </a:lnTo>
                  <a:lnTo>
                    <a:pt x="1295" y="1391"/>
                  </a:lnTo>
                  <a:lnTo>
                    <a:pt x="1379" y="1420"/>
                  </a:lnTo>
                  <a:lnTo>
                    <a:pt x="1379" y="1420"/>
                  </a:lnTo>
                  <a:lnTo>
                    <a:pt x="1423" y="1433"/>
                  </a:lnTo>
                  <a:lnTo>
                    <a:pt x="1466" y="1445"/>
                  </a:lnTo>
                  <a:lnTo>
                    <a:pt x="1509" y="1454"/>
                  </a:lnTo>
                  <a:lnTo>
                    <a:pt x="1554" y="1461"/>
                  </a:lnTo>
                  <a:lnTo>
                    <a:pt x="1576" y="1464"/>
                  </a:lnTo>
                  <a:lnTo>
                    <a:pt x="1597" y="1466"/>
                  </a:lnTo>
                  <a:lnTo>
                    <a:pt x="1619" y="1466"/>
                  </a:lnTo>
                  <a:lnTo>
                    <a:pt x="1641" y="1464"/>
                  </a:lnTo>
                  <a:lnTo>
                    <a:pt x="1664" y="1463"/>
                  </a:lnTo>
                  <a:lnTo>
                    <a:pt x="1686" y="1460"/>
                  </a:lnTo>
                  <a:lnTo>
                    <a:pt x="1708" y="1455"/>
                  </a:lnTo>
                  <a:lnTo>
                    <a:pt x="1730" y="1449"/>
                  </a:lnTo>
                  <a:lnTo>
                    <a:pt x="1730" y="1449"/>
                  </a:lnTo>
                  <a:lnTo>
                    <a:pt x="1751" y="1443"/>
                  </a:lnTo>
                  <a:lnTo>
                    <a:pt x="1771" y="1436"/>
                  </a:lnTo>
                  <a:lnTo>
                    <a:pt x="1791" y="1427"/>
                  </a:lnTo>
                  <a:lnTo>
                    <a:pt x="1811" y="1418"/>
                  </a:lnTo>
                  <a:lnTo>
                    <a:pt x="1829" y="1408"/>
                  </a:lnTo>
                  <a:lnTo>
                    <a:pt x="1848" y="1396"/>
                  </a:lnTo>
                  <a:lnTo>
                    <a:pt x="1864" y="1382"/>
                  </a:lnTo>
                  <a:lnTo>
                    <a:pt x="1879" y="1368"/>
                  </a:lnTo>
                  <a:lnTo>
                    <a:pt x="1879" y="1368"/>
                  </a:lnTo>
                  <a:lnTo>
                    <a:pt x="1882" y="1363"/>
                  </a:lnTo>
                  <a:lnTo>
                    <a:pt x="1883" y="1360"/>
                  </a:lnTo>
                  <a:lnTo>
                    <a:pt x="1885" y="1351"/>
                  </a:lnTo>
                  <a:lnTo>
                    <a:pt x="1882" y="1344"/>
                  </a:lnTo>
                  <a:lnTo>
                    <a:pt x="1878" y="1338"/>
                  </a:lnTo>
                  <a:lnTo>
                    <a:pt x="1872" y="1333"/>
                  </a:lnTo>
                  <a:lnTo>
                    <a:pt x="1864" y="1332"/>
                  </a:lnTo>
                  <a:lnTo>
                    <a:pt x="1861" y="1332"/>
                  </a:lnTo>
                  <a:lnTo>
                    <a:pt x="1857" y="1333"/>
                  </a:lnTo>
                  <a:lnTo>
                    <a:pt x="1854" y="1335"/>
                  </a:lnTo>
                  <a:lnTo>
                    <a:pt x="1849" y="1338"/>
                  </a:lnTo>
                  <a:lnTo>
                    <a:pt x="1849" y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140">
              <a:extLst>
                <a:ext uri="{FF2B5EF4-FFF2-40B4-BE49-F238E27FC236}">
                  <a16:creationId xmlns:a16="http://schemas.microsoft.com/office/drawing/2014/main" id="{818765E5-ED59-7E8A-64F2-74346F14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602"/>
              <a:ext cx="157" cy="260"/>
            </a:xfrm>
            <a:custGeom>
              <a:avLst/>
              <a:gdLst>
                <a:gd name="T0" fmla="*/ 267 w 471"/>
                <a:gd name="T1" fmla="*/ 3 h 780"/>
                <a:gd name="T2" fmla="*/ 200 w 471"/>
                <a:gd name="T3" fmla="*/ 33 h 780"/>
                <a:gd name="T4" fmla="*/ 157 w 471"/>
                <a:gd name="T5" fmla="*/ 57 h 780"/>
                <a:gd name="T6" fmla="*/ 119 w 471"/>
                <a:gd name="T7" fmla="*/ 85 h 780"/>
                <a:gd name="T8" fmla="*/ 99 w 471"/>
                <a:gd name="T9" fmla="*/ 101 h 780"/>
                <a:gd name="T10" fmla="*/ 58 w 471"/>
                <a:gd name="T11" fmla="*/ 153 h 780"/>
                <a:gd name="T12" fmla="*/ 26 w 471"/>
                <a:gd name="T13" fmla="*/ 212 h 780"/>
                <a:gd name="T14" fmla="*/ 7 w 471"/>
                <a:gd name="T15" fmla="*/ 275 h 780"/>
                <a:gd name="T16" fmla="*/ 0 w 471"/>
                <a:gd name="T17" fmla="*/ 342 h 780"/>
                <a:gd name="T18" fmla="*/ 1 w 471"/>
                <a:gd name="T19" fmla="*/ 367 h 780"/>
                <a:gd name="T20" fmla="*/ 9 w 471"/>
                <a:gd name="T21" fmla="*/ 416 h 780"/>
                <a:gd name="T22" fmla="*/ 29 w 471"/>
                <a:gd name="T23" fmla="*/ 487 h 780"/>
                <a:gd name="T24" fmla="*/ 46 w 471"/>
                <a:gd name="T25" fmla="*/ 535 h 780"/>
                <a:gd name="T26" fmla="*/ 70 w 471"/>
                <a:gd name="T27" fmla="*/ 591 h 780"/>
                <a:gd name="T28" fmla="*/ 101 w 471"/>
                <a:gd name="T29" fmla="*/ 643 h 780"/>
                <a:gd name="T30" fmla="*/ 141 w 471"/>
                <a:gd name="T31" fmla="*/ 688 h 780"/>
                <a:gd name="T32" fmla="*/ 188 w 471"/>
                <a:gd name="T33" fmla="*/ 726 h 780"/>
                <a:gd name="T34" fmla="*/ 205 w 471"/>
                <a:gd name="T35" fmla="*/ 735 h 780"/>
                <a:gd name="T36" fmla="*/ 236 w 471"/>
                <a:gd name="T37" fmla="*/ 751 h 780"/>
                <a:gd name="T38" fmla="*/ 269 w 471"/>
                <a:gd name="T39" fmla="*/ 763 h 780"/>
                <a:gd name="T40" fmla="*/ 318 w 471"/>
                <a:gd name="T41" fmla="*/ 775 h 780"/>
                <a:gd name="T42" fmla="*/ 386 w 471"/>
                <a:gd name="T43" fmla="*/ 780 h 780"/>
                <a:gd name="T44" fmla="*/ 456 w 471"/>
                <a:gd name="T45" fmla="*/ 774 h 780"/>
                <a:gd name="T46" fmla="*/ 460 w 471"/>
                <a:gd name="T47" fmla="*/ 772 h 780"/>
                <a:gd name="T48" fmla="*/ 468 w 471"/>
                <a:gd name="T49" fmla="*/ 768 h 780"/>
                <a:gd name="T50" fmla="*/ 471 w 471"/>
                <a:gd name="T51" fmla="*/ 757 h 780"/>
                <a:gd name="T52" fmla="*/ 468 w 471"/>
                <a:gd name="T53" fmla="*/ 743 h 780"/>
                <a:gd name="T54" fmla="*/ 454 w 471"/>
                <a:gd name="T55" fmla="*/ 734 h 780"/>
                <a:gd name="T56" fmla="*/ 445 w 471"/>
                <a:gd name="T57" fmla="*/ 734 h 780"/>
                <a:gd name="T58" fmla="*/ 417 w 471"/>
                <a:gd name="T59" fmla="*/ 737 h 780"/>
                <a:gd name="T60" fmla="*/ 361 w 471"/>
                <a:gd name="T61" fmla="*/ 738 h 780"/>
                <a:gd name="T62" fmla="*/ 306 w 471"/>
                <a:gd name="T63" fmla="*/ 731 h 780"/>
                <a:gd name="T64" fmla="*/ 252 w 471"/>
                <a:gd name="T65" fmla="*/ 714 h 780"/>
                <a:gd name="T66" fmla="*/ 227 w 471"/>
                <a:gd name="T67" fmla="*/ 701 h 780"/>
                <a:gd name="T68" fmla="*/ 179 w 471"/>
                <a:gd name="T69" fmla="*/ 668 h 780"/>
                <a:gd name="T70" fmla="*/ 141 w 471"/>
                <a:gd name="T71" fmla="*/ 627 h 780"/>
                <a:gd name="T72" fmla="*/ 110 w 471"/>
                <a:gd name="T73" fmla="*/ 581 h 780"/>
                <a:gd name="T74" fmla="*/ 87 w 471"/>
                <a:gd name="T75" fmla="*/ 527 h 780"/>
                <a:gd name="T76" fmla="*/ 74 w 471"/>
                <a:gd name="T77" fmla="*/ 489 h 780"/>
                <a:gd name="T78" fmla="*/ 55 w 471"/>
                <a:gd name="T79" fmla="*/ 431 h 780"/>
                <a:gd name="T80" fmla="*/ 46 w 471"/>
                <a:gd name="T81" fmla="*/ 391 h 780"/>
                <a:gd name="T82" fmla="*/ 43 w 471"/>
                <a:gd name="T83" fmla="*/ 371 h 780"/>
                <a:gd name="T84" fmla="*/ 44 w 471"/>
                <a:gd name="T85" fmla="*/ 309 h 780"/>
                <a:gd name="T86" fmla="*/ 56 w 471"/>
                <a:gd name="T87" fmla="*/ 250 h 780"/>
                <a:gd name="T88" fmla="*/ 81 w 471"/>
                <a:gd name="T89" fmla="*/ 193 h 780"/>
                <a:gd name="T90" fmla="*/ 119 w 471"/>
                <a:gd name="T91" fmla="*/ 143 h 780"/>
                <a:gd name="T92" fmla="*/ 136 w 471"/>
                <a:gd name="T93" fmla="*/ 125 h 780"/>
                <a:gd name="T94" fmla="*/ 176 w 471"/>
                <a:gd name="T95" fmla="*/ 94 h 780"/>
                <a:gd name="T96" fmla="*/ 220 w 471"/>
                <a:gd name="T97" fmla="*/ 70 h 780"/>
                <a:gd name="T98" fmla="*/ 288 w 471"/>
                <a:gd name="T99" fmla="*/ 39 h 780"/>
                <a:gd name="T100" fmla="*/ 292 w 471"/>
                <a:gd name="T101" fmla="*/ 36 h 780"/>
                <a:gd name="T102" fmla="*/ 297 w 471"/>
                <a:gd name="T103" fmla="*/ 30 h 780"/>
                <a:gd name="T104" fmla="*/ 298 w 471"/>
                <a:gd name="T105" fmla="*/ 19 h 780"/>
                <a:gd name="T106" fmla="*/ 291 w 471"/>
                <a:gd name="T107" fmla="*/ 6 h 780"/>
                <a:gd name="T108" fmla="*/ 276 w 471"/>
                <a:gd name="T109" fmla="*/ 0 h 780"/>
                <a:gd name="T110" fmla="*/ 267 w 471"/>
                <a:gd name="T111" fmla="*/ 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1" h="780">
                  <a:moveTo>
                    <a:pt x="267" y="3"/>
                  </a:moveTo>
                  <a:lnTo>
                    <a:pt x="267" y="3"/>
                  </a:lnTo>
                  <a:lnTo>
                    <a:pt x="223" y="22"/>
                  </a:lnTo>
                  <a:lnTo>
                    <a:pt x="200" y="33"/>
                  </a:lnTo>
                  <a:lnTo>
                    <a:pt x="179" y="45"/>
                  </a:lnTo>
                  <a:lnTo>
                    <a:pt x="157" y="57"/>
                  </a:lnTo>
                  <a:lnTo>
                    <a:pt x="138" y="70"/>
                  </a:lnTo>
                  <a:lnTo>
                    <a:pt x="119" y="85"/>
                  </a:lnTo>
                  <a:lnTo>
                    <a:pt x="99" y="101"/>
                  </a:lnTo>
                  <a:lnTo>
                    <a:pt x="99" y="101"/>
                  </a:lnTo>
                  <a:lnTo>
                    <a:pt x="77" y="126"/>
                  </a:lnTo>
                  <a:lnTo>
                    <a:pt x="58" y="153"/>
                  </a:lnTo>
                  <a:lnTo>
                    <a:pt x="41" y="181"/>
                  </a:lnTo>
                  <a:lnTo>
                    <a:pt x="26" y="212"/>
                  </a:lnTo>
                  <a:lnTo>
                    <a:pt x="15" y="244"/>
                  </a:lnTo>
                  <a:lnTo>
                    <a:pt x="7" y="275"/>
                  </a:lnTo>
                  <a:lnTo>
                    <a:pt x="1" y="309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" y="367"/>
                  </a:lnTo>
                  <a:lnTo>
                    <a:pt x="4" y="392"/>
                  </a:lnTo>
                  <a:lnTo>
                    <a:pt x="9" y="416"/>
                  </a:lnTo>
                  <a:lnTo>
                    <a:pt x="15" y="440"/>
                  </a:lnTo>
                  <a:lnTo>
                    <a:pt x="29" y="487"/>
                  </a:lnTo>
                  <a:lnTo>
                    <a:pt x="46" y="535"/>
                  </a:lnTo>
                  <a:lnTo>
                    <a:pt x="46" y="535"/>
                  </a:lnTo>
                  <a:lnTo>
                    <a:pt x="56" y="563"/>
                  </a:lnTo>
                  <a:lnTo>
                    <a:pt x="70" y="591"/>
                  </a:lnTo>
                  <a:lnTo>
                    <a:pt x="84" y="618"/>
                  </a:lnTo>
                  <a:lnTo>
                    <a:pt x="101" y="643"/>
                  </a:lnTo>
                  <a:lnTo>
                    <a:pt x="120" y="667"/>
                  </a:lnTo>
                  <a:lnTo>
                    <a:pt x="141" y="688"/>
                  </a:lnTo>
                  <a:lnTo>
                    <a:pt x="163" y="708"/>
                  </a:lnTo>
                  <a:lnTo>
                    <a:pt x="188" y="726"/>
                  </a:lnTo>
                  <a:lnTo>
                    <a:pt x="188" y="726"/>
                  </a:lnTo>
                  <a:lnTo>
                    <a:pt x="205" y="735"/>
                  </a:lnTo>
                  <a:lnTo>
                    <a:pt x="220" y="744"/>
                  </a:lnTo>
                  <a:lnTo>
                    <a:pt x="236" y="751"/>
                  </a:lnTo>
                  <a:lnTo>
                    <a:pt x="252" y="759"/>
                  </a:lnTo>
                  <a:lnTo>
                    <a:pt x="269" y="763"/>
                  </a:lnTo>
                  <a:lnTo>
                    <a:pt x="285" y="768"/>
                  </a:lnTo>
                  <a:lnTo>
                    <a:pt x="318" y="775"/>
                  </a:lnTo>
                  <a:lnTo>
                    <a:pt x="352" y="778"/>
                  </a:lnTo>
                  <a:lnTo>
                    <a:pt x="386" y="780"/>
                  </a:lnTo>
                  <a:lnTo>
                    <a:pt x="420" y="778"/>
                  </a:lnTo>
                  <a:lnTo>
                    <a:pt x="456" y="774"/>
                  </a:lnTo>
                  <a:lnTo>
                    <a:pt x="456" y="774"/>
                  </a:lnTo>
                  <a:lnTo>
                    <a:pt x="460" y="772"/>
                  </a:lnTo>
                  <a:lnTo>
                    <a:pt x="465" y="771"/>
                  </a:lnTo>
                  <a:lnTo>
                    <a:pt x="468" y="768"/>
                  </a:lnTo>
                  <a:lnTo>
                    <a:pt x="469" y="765"/>
                  </a:lnTo>
                  <a:lnTo>
                    <a:pt x="471" y="757"/>
                  </a:lnTo>
                  <a:lnTo>
                    <a:pt x="471" y="750"/>
                  </a:lnTo>
                  <a:lnTo>
                    <a:pt x="468" y="743"/>
                  </a:lnTo>
                  <a:lnTo>
                    <a:pt x="462" y="738"/>
                  </a:lnTo>
                  <a:lnTo>
                    <a:pt x="454" y="734"/>
                  </a:lnTo>
                  <a:lnTo>
                    <a:pt x="450" y="734"/>
                  </a:lnTo>
                  <a:lnTo>
                    <a:pt x="445" y="734"/>
                  </a:lnTo>
                  <a:lnTo>
                    <a:pt x="445" y="734"/>
                  </a:lnTo>
                  <a:lnTo>
                    <a:pt x="417" y="737"/>
                  </a:lnTo>
                  <a:lnTo>
                    <a:pt x="389" y="738"/>
                  </a:lnTo>
                  <a:lnTo>
                    <a:pt x="361" y="738"/>
                  </a:lnTo>
                  <a:lnTo>
                    <a:pt x="332" y="737"/>
                  </a:lnTo>
                  <a:lnTo>
                    <a:pt x="306" y="731"/>
                  </a:lnTo>
                  <a:lnTo>
                    <a:pt x="279" y="723"/>
                  </a:lnTo>
                  <a:lnTo>
                    <a:pt x="252" y="714"/>
                  </a:lnTo>
                  <a:lnTo>
                    <a:pt x="227" y="701"/>
                  </a:lnTo>
                  <a:lnTo>
                    <a:pt x="227" y="701"/>
                  </a:lnTo>
                  <a:lnTo>
                    <a:pt x="203" y="686"/>
                  </a:lnTo>
                  <a:lnTo>
                    <a:pt x="179" y="668"/>
                  </a:lnTo>
                  <a:lnTo>
                    <a:pt x="160" y="649"/>
                  </a:lnTo>
                  <a:lnTo>
                    <a:pt x="141" y="627"/>
                  </a:lnTo>
                  <a:lnTo>
                    <a:pt x="125" y="604"/>
                  </a:lnTo>
                  <a:lnTo>
                    <a:pt x="110" y="581"/>
                  </a:lnTo>
                  <a:lnTo>
                    <a:pt x="98" y="554"/>
                  </a:lnTo>
                  <a:lnTo>
                    <a:pt x="87" y="527"/>
                  </a:lnTo>
                  <a:lnTo>
                    <a:pt x="87" y="527"/>
                  </a:lnTo>
                  <a:lnTo>
                    <a:pt x="74" y="489"/>
                  </a:lnTo>
                  <a:lnTo>
                    <a:pt x="61" y="450"/>
                  </a:lnTo>
                  <a:lnTo>
                    <a:pt x="55" y="431"/>
                  </a:lnTo>
                  <a:lnTo>
                    <a:pt x="50" y="410"/>
                  </a:lnTo>
                  <a:lnTo>
                    <a:pt x="46" y="391"/>
                  </a:lnTo>
                  <a:lnTo>
                    <a:pt x="43" y="371"/>
                  </a:lnTo>
                  <a:lnTo>
                    <a:pt x="43" y="371"/>
                  </a:lnTo>
                  <a:lnTo>
                    <a:pt x="41" y="340"/>
                  </a:lnTo>
                  <a:lnTo>
                    <a:pt x="44" y="309"/>
                  </a:lnTo>
                  <a:lnTo>
                    <a:pt x="49" y="279"/>
                  </a:lnTo>
                  <a:lnTo>
                    <a:pt x="56" y="250"/>
                  </a:lnTo>
                  <a:lnTo>
                    <a:pt x="68" y="220"/>
                  </a:lnTo>
                  <a:lnTo>
                    <a:pt x="81" y="193"/>
                  </a:lnTo>
                  <a:lnTo>
                    <a:pt x="99" y="166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36" y="125"/>
                  </a:lnTo>
                  <a:lnTo>
                    <a:pt x="156" y="108"/>
                  </a:lnTo>
                  <a:lnTo>
                    <a:pt x="176" y="94"/>
                  </a:lnTo>
                  <a:lnTo>
                    <a:pt x="197" y="82"/>
                  </a:lnTo>
                  <a:lnTo>
                    <a:pt x="220" y="70"/>
                  </a:lnTo>
                  <a:lnTo>
                    <a:pt x="242" y="59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92" y="36"/>
                  </a:lnTo>
                  <a:lnTo>
                    <a:pt x="295" y="33"/>
                  </a:lnTo>
                  <a:lnTo>
                    <a:pt x="297" y="30"/>
                  </a:lnTo>
                  <a:lnTo>
                    <a:pt x="298" y="27"/>
                  </a:lnTo>
                  <a:lnTo>
                    <a:pt x="298" y="19"/>
                  </a:lnTo>
                  <a:lnTo>
                    <a:pt x="295" y="12"/>
                  </a:lnTo>
                  <a:lnTo>
                    <a:pt x="291" y="6"/>
                  </a:lnTo>
                  <a:lnTo>
                    <a:pt x="283" y="2"/>
                  </a:lnTo>
                  <a:lnTo>
                    <a:pt x="276" y="0"/>
                  </a:lnTo>
                  <a:lnTo>
                    <a:pt x="272" y="2"/>
                  </a:lnTo>
                  <a:lnTo>
                    <a:pt x="267" y="3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141">
              <a:extLst>
                <a:ext uri="{FF2B5EF4-FFF2-40B4-BE49-F238E27FC236}">
                  <a16:creationId xmlns:a16="http://schemas.microsoft.com/office/drawing/2014/main" id="{D810F164-C79A-F30E-6F64-B7FB5C192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597"/>
              <a:ext cx="145" cy="264"/>
            </a:xfrm>
            <a:custGeom>
              <a:avLst/>
              <a:gdLst>
                <a:gd name="T0" fmla="*/ 167 w 436"/>
                <a:gd name="T1" fmla="*/ 38 h 791"/>
                <a:gd name="T2" fmla="*/ 235 w 436"/>
                <a:gd name="T3" fmla="*/ 77 h 791"/>
                <a:gd name="T4" fmla="*/ 268 w 436"/>
                <a:gd name="T5" fmla="*/ 98 h 791"/>
                <a:gd name="T6" fmla="*/ 297 w 436"/>
                <a:gd name="T7" fmla="*/ 123 h 791"/>
                <a:gd name="T8" fmla="*/ 318 w 436"/>
                <a:gd name="T9" fmla="*/ 145 h 791"/>
                <a:gd name="T10" fmla="*/ 351 w 436"/>
                <a:gd name="T11" fmla="*/ 193 h 791"/>
                <a:gd name="T12" fmla="*/ 375 w 436"/>
                <a:gd name="T13" fmla="*/ 246 h 791"/>
                <a:gd name="T14" fmla="*/ 390 w 436"/>
                <a:gd name="T15" fmla="*/ 304 h 791"/>
                <a:gd name="T16" fmla="*/ 392 w 436"/>
                <a:gd name="T17" fmla="*/ 334 h 791"/>
                <a:gd name="T18" fmla="*/ 392 w 436"/>
                <a:gd name="T19" fmla="*/ 383 h 791"/>
                <a:gd name="T20" fmla="*/ 385 w 436"/>
                <a:gd name="T21" fmla="*/ 430 h 791"/>
                <a:gd name="T22" fmla="*/ 372 w 436"/>
                <a:gd name="T23" fmla="*/ 476 h 791"/>
                <a:gd name="T24" fmla="*/ 351 w 436"/>
                <a:gd name="T25" fmla="*/ 522 h 791"/>
                <a:gd name="T26" fmla="*/ 335 w 436"/>
                <a:gd name="T27" fmla="*/ 558 h 791"/>
                <a:gd name="T28" fmla="*/ 308 w 436"/>
                <a:gd name="T29" fmla="*/ 613 h 791"/>
                <a:gd name="T30" fmla="*/ 287 w 436"/>
                <a:gd name="T31" fmla="*/ 646 h 791"/>
                <a:gd name="T32" fmla="*/ 275 w 436"/>
                <a:gd name="T33" fmla="*/ 662 h 791"/>
                <a:gd name="T34" fmla="*/ 250 w 436"/>
                <a:gd name="T35" fmla="*/ 687 h 791"/>
                <a:gd name="T36" fmla="*/ 223 w 436"/>
                <a:gd name="T37" fmla="*/ 708 h 791"/>
                <a:gd name="T38" fmla="*/ 193 w 436"/>
                <a:gd name="T39" fmla="*/ 724 h 791"/>
                <a:gd name="T40" fmla="*/ 162 w 436"/>
                <a:gd name="T41" fmla="*/ 738 h 791"/>
                <a:gd name="T42" fmla="*/ 128 w 436"/>
                <a:gd name="T43" fmla="*/ 747 h 791"/>
                <a:gd name="T44" fmla="*/ 95 w 436"/>
                <a:gd name="T45" fmla="*/ 750 h 791"/>
                <a:gd name="T46" fmla="*/ 60 w 436"/>
                <a:gd name="T47" fmla="*/ 748 h 791"/>
                <a:gd name="T48" fmla="*/ 26 w 436"/>
                <a:gd name="T49" fmla="*/ 741 h 791"/>
                <a:gd name="T50" fmla="*/ 21 w 436"/>
                <a:gd name="T51" fmla="*/ 741 h 791"/>
                <a:gd name="T52" fmla="*/ 14 w 436"/>
                <a:gd name="T53" fmla="*/ 742 h 791"/>
                <a:gd name="T54" fmla="*/ 5 w 436"/>
                <a:gd name="T55" fmla="*/ 748 h 791"/>
                <a:gd name="T56" fmla="*/ 0 w 436"/>
                <a:gd name="T57" fmla="*/ 763 h 791"/>
                <a:gd name="T58" fmla="*/ 5 w 436"/>
                <a:gd name="T59" fmla="*/ 775 h 791"/>
                <a:gd name="T60" fmla="*/ 11 w 436"/>
                <a:gd name="T61" fmla="*/ 779 h 791"/>
                <a:gd name="T62" fmla="*/ 15 w 436"/>
                <a:gd name="T63" fmla="*/ 781 h 791"/>
                <a:gd name="T64" fmla="*/ 46 w 436"/>
                <a:gd name="T65" fmla="*/ 788 h 791"/>
                <a:gd name="T66" fmla="*/ 79 w 436"/>
                <a:gd name="T67" fmla="*/ 791 h 791"/>
                <a:gd name="T68" fmla="*/ 110 w 436"/>
                <a:gd name="T69" fmla="*/ 790 h 791"/>
                <a:gd name="T70" fmla="*/ 143 w 436"/>
                <a:gd name="T71" fmla="*/ 785 h 791"/>
                <a:gd name="T72" fmla="*/ 174 w 436"/>
                <a:gd name="T73" fmla="*/ 778 h 791"/>
                <a:gd name="T74" fmla="*/ 204 w 436"/>
                <a:gd name="T75" fmla="*/ 766 h 791"/>
                <a:gd name="T76" fmla="*/ 232 w 436"/>
                <a:gd name="T77" fmla="*/ 751 h 791"/>
                <a:gd name="T78" fmla="*/ 259 w 436"/>
                <a:gd name="T79" fmla="*/ 733 h 791"/>
                <a:gd name="T80" fmla="*/ 280 w 436"/>
                <a:gd name="T81" fmla="*/ 715 h 791"/>
                <a:gd name="T82" fmla="*/ 314 w 436"/>
                <a:gd name="T83" fmla="*/ 678 h 791"/>
                <a:gd name="T84" fmla="*/ 341 w 436"/>
                <a:gd name="T85" fmla="*/ 635 h 791"/>
                <a:gd name="T86" fmla="*/ 376 w 436"/>
                <a:gd name="T87" fmla="*/ 567 h 791"/>
                <a:gd name="T88" fmla="*/ 397 w 436"/>
                <a:gd name="T89" fmla="*/ 519 h 791"/>
                <a:gd name="T90" fmla="*/ 416 w 436"/>
                <a:gd name="T91" fmla="*/ 473 h 791"/>
                <a:gd name="T92" fmla="*/ 430 w 436"/>
                <a:gd name="T93" fmla="*/ 424 h 791"/>
                <a:gd name="T94" fmla="*/ 436 w 436"/>
                <a:gd name="T95" fmla="*/ 372 h 791"/>
                <a:gd name="T96" fmla="*/ 436 w 436"/>
                <a:gd name="T97" fmla="*/ 341 h 791"/>
                <a:gd name="T98" fmla="*/ 427 w 436"/>
                <a:gd name="T99" fmla="*/ 277 h 791"/>
                <a:gd name="T100" fmla="*/ 409 w 436"/>
                <a:gd name="T101" fmla="*/ 217 h 791"/>
                <a:gd name="T102" fmla="*/ 379 w 436"/>
                <a:gd name="T103" fmla="*/ 160 h 791"/>
                <a:gd name="T104" fmla="*/ 361 w 436"/>
                <a:gd name="T105" fmla="*/ 133 h 791"/>
                <a:gd name="T106" fmla="*/ 324 w 436"/>
                <a:gd name="T107" fmla="*/ 93 h 791"/>
                <a:gd name="T108" fmla="*/ 281 w 436"/>
                <a:gd name="T109" fmla="*/ 59 h 791"/>
                <a:gd name="T110" fmla="*/ 237 w 436"/>
                <a:gd name="T111" fmla="*/ 29 h 791"/>
                <a:gd name="T112" fmla="*/ 188 w 436"/>
                <a:gd name="T113" fmla="*/ 3 h 791"/>
                <a:gd name="T114" fmla="*/ 179 w 436"/>
                <a:gd name="T115" fmla="*/ 0 h 791"/>
                <a:gd name="T116" fmla="*/ 165 w 436"/>
                <a:gd name="T117" fmla="*/ 4 h 791"/>
                <a:gd name="T118" fmla="*/ 156 w 436"/>
                <a:gd name="T119" fmla="*/ 18 h 791"/>
                <a:gd name="T120" fmla="*/ 158 w 436"/>
                <a:gd name="T121" fmla="*/ 29 h 791"/>
                <a:gd name="T122" fmla="*/ 162 w 436"/>
                <a:gd name="T123" fmla="*/ 35 h 791"/>
                <a:gd name="T124" fmla="*/ 167 w 436"/>
                <a:gd name="T125" fmla="*/ 3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6" h="791">
                  <a:moveTo>
                    <a:pt x="167" y="38"/>
                  </a:moveTo>
                  <a:lnTo>
                    <a:pt x="167" y="38"/>
                  </a:lnTo>
                  <a:lnTo>
                    <a:pt x="201" y="58"/>
                  </a:lnTo>
                  <a:lnTo>
                    <a:pt x="235" y="77"/>
                  </a:lnTo>
                  <a:lnTo>
                    <a:pt x="251" y="87"/>
                  </a:lnTo>
                  <a:lnTo>
                    <a:pt x="268" y="98"/>
                  </a:lnTo>
                  <a:lnTo>
                    <a:pt x="283" y="110"/>
                  </a:lnTo>
                  <a:lnTo>
                    <a:pt x="297" y="123"/>
                  </a:lnTo>
                  <a:lnTo>
                    <a:pt x="297" y="123"/>
                  </a:lnTo>
                  <a:lnTo>
                    <a:pt x="318" y="145"/>
                  </a:lnTo>
                  <a:lnTo>
                    <a:pt x="336" y="169"/>
                  </a:lnTo>
                  <a:lnTo>
                    <a:pt x="351" y="193"/>
                  </a:lnTo>
                  <a:lnTo>
                    <a:pt x="364" y="220"/>
                  </a:lnTo>
                  <a:lnTo>
                    <a:pt x="375" y="246"/>
                  </a:lnTo>
                  <a:lnTo>
                    <a:pt x="384" y="274"/>
                  </a:lnTo>
                  <a:lnTo>
                    <a:pt x="390" y="304"/>
                  </a:lnTo>
                  <a:lnTo>
                    <a:pt x="392" y="334"/>
                  </a:lnTo>
                  <a:lnTo>
                    <a:pt x="392" y="334"/>
                  </a:lnTo>
                  <a:lnTo>
                    <a:pt x="394" y="358"/>
                  </a:lnTo>
                  <a:lnTo>
                    <a:pt x="392" y="383"/>
                  </a:lnTo>
                  <a:lnTo>
                    <a:pt x="390" y="407"/>
                  </a:lnTo>
                  <a:lnTo>
                    <a:pt x="385" y="430"/>
                  </a:lnTo>
                  <a:lnTo>
                    <a:pt x="379" y="454"/>
                  </a:lnTo>
                  <a:lnTo>
                    <a:pt x="372" y="476"/>
                  </a:lnTo>
                  <a:lnTo>
                    <a:pt x="361" y="500"/>
                  </a:lnTo>
                  <a:lnTo>
                    <a:pt x="351" y="522"/>
                  </a:lnTo>
                  <a:lnTo>
                    <a:pt x="351" y="522"/>
                  </a:lnTo>
                  <a:lnTo>
                    <a:pt x="335" y="558"/>
                  </a:lnTo>
                  <a:lnTo>
                    <a:pt x="317" y="595"/>
                  </a:lnTo>
                  <a:lnTo>
                    <a:pt x="308" y="613"/>
                  </a:lnTo>
                  <a:lnTo>
                    <a:pt x="297" y="629"/>
                  </a:lnTo>
                  <a:lnTo>
                    <a:pt x="287" y="646"/>
                  </a:lnTo>
                  <a:lnTo>
                    <a:pt x="275" y="662"/>
                  </a:lnTo>
                  <a:lnTo>
                    <a:pt x="275" y="662"/>
                  </a:lnTo>
                  <a:lnTo>
                    <a:pt x="263" y="675"/>
                  </a:lnTo>
                  <a:lnTo>
                    <a:pt x="250" y="687"/>
                  </a:lnTo>
                  <a:lnTo>
                    <a:pt x="237" y="698"/>
                  </a:lnTo>
                  <a:lnTo>
                    <a:pt x="223" y="708"/>
                  </a:lnTo>
                  <a:lnTo>
                    <a:pt x="208" y="717"/>
                  </a:lnTo>
                  <a:lnTo>
                    <a:pt x="193" y="724"/>
                  </a:lnTo>
                  <a:lnTo>
                    <a:pt x="177" y="732"/>
                  </a:lnTo>
                  <a:lnTo>
                    <a:pt x="162" y="738"/>
                  </a:lnTo>
                  <a:lnTo>
                    <a:pt x="146" y="742"/>
                  </a:lnTo>
                  <a:lnTo>
                    <a:pt x="128" y="747"/>
                  </a:lnTo>
                  <a:lnTo>
                    <a:pt x="112" y="748"/>
                  </a:lnTo>
                  <a:lnTo>
                    <a:pt x="95" y="750"/>
                  </a:lnTo>
                  <a:lnTo>
                    <a:pt x="78" y="750"/>
                  </a:lnTo>
                  <a:lnTo>
                    <a:pt x="60" y="748"/>
                  </a:lnTo>
                  <a:lnTo>
                    <a:pt x="44" y="745"/>
                  </a:lnTo>
                  <a:lnTo>
                    <a:pt x="26" y="741"/>
                  </a:lnTo>
                  <a:lnTo>
                    <a:pt x="26" y="741"/>
                  </a:lnTo>
                  <a:lnTo>
                    <a:pt x="21" y="741"/>
                  </a:lnTo>
                  <a:lnTo>
                    <a:pt x="17" y="741"/>
                  </a:lnTo>
                  <a:lnTo>
                    <a:pt x="14" y="742"/>
                  </a:lnTo>
                  <a:lnTo>
                    <a:pt x="9" y="744"/>
                  </a:lnTo>
                  <a:lnTo>
                    <a:pt x="5" y="748"/>
                  </a:lnTo>
                  <a:lnTo>
                    <a:pt x="2" y="756"/>
                  </a:lnTo>
                  <a:lnTo>
                    <a:pt x="0" y="763"/>
                  </a:lnTo>
                  <a:lnTo>
                    <a:pt x="2" y="770"/>
                  </a:lnTo>
                  <a:lnTo>
                    <a:pt x="5" y="775"/>
                  </a:lnTo>
                  <a:lnTo>
                    <a:pt x="6" y="776"/>
                  </a:lnTo>
                  <a:lnTo>
                    <a:pt x="11" y="779"/>
                  </a:lnTo>
                  <a:lnTo>
                    <a:pt x="15" y="781"/>
                  </a:lnTo>
                  <a:lnTo>
                    <a:pt x="15" y="781"/>
                  </a:lnTo>
                  <a:lnTo>
                    <a:pt x="30" y="785"/>
                  </a:lnTo>
                  <a:lnTo>
                    <a:pt x="46" y="788"/>
                  </a:lnTo>
                  <a:lnTo>
                    <a:pt x="63" y="790"/>
                  </a:lnTo>
                  <a:lnTo>
                    <a:pt x="79" y="791"/>
                  </a:lnTo>
                  <a:lnTo>
                    <a:pt x="95" y="791"/>
                  </a:lnTo>
                  <a:lnTo>
                    <a:pt x="110" y="790"/>
                  </a:lnTo>
                  <a:lnTo>
                    <a:pt x="127" y="788"/>
                  </a:lnTo>
                  <a:lnTo>
                    <a:pt x="143" y="785"/>
                  </a:lnTo>
                  <a:lnTo>
                    <a:pt x="158" y="782"/>
                  </a:lnTo>
                  <a:lnTo>
                    <a:pt x="174" y="778"/>
                  </a:lnTo>
                  <a:lnTo>
                    <a:pt x="189" y="772"/>
                  </a:lnTo>
                  <a:lnTo>
                    <a:pt x="204" y="766"/>
                  </a:lnTo>
                  <a:lnTo>
                    <a:pt x="219" y="759"/>
                  </a:lnTo>
                  <a:lnTo>
                    <a:pt x="232" y="751"/>
                  </a:lnTo>
                  <a:lnTo>
                    <a:pt x="245" y="742"/>
                  </a:lnTo>
                  <a:lnTo>
                    <a:pt x="259" y="733"/>
                  </a:lnTo>
                  <a:lnTo>
                    <a:pt x="259" y="733"/>
                  </a:lnTo>
                  <a:lnTo>
                    <a:pt x="280" y="715"/>
                  </a:lnTo>
                  <a:lnTo>
                    <a:pt x="297" y="698"/>
                  </a:lnTo>
                  <a:lnTo>
                    <a:pt x="314" y="678"/>
                  </a:lnTo>
                  <a:lnTo>
                    <a:pt x="327" y="658"/>
                  </a:lnTo>
                  <a:lnTo>
                    <a:pt x="341" y="635"/>
                  </a:lnTo>
                  <a:lnTo>
                    <a:pt x="352" y="613"/>
                  </a:lnTo>
                  <a:lnTo>
                    <a:pt x="376" y="567"/>
                  </a:lnTo>
                  <a:lnTo>
                    <a:pt x="376" y="567"/>
                  </a:lnTo>
                  <a:lnTo>
                    <a:pt x="397" y="519"/>
                  </a:lnTo>
                  <a:lnTo>
                    <a:pt x="407" y="497"/>
                  </a:lnTo>
                  <a:lnTo>
                    <a:pt x="416" y="473"/>
                  </a:lnTo>
                  <a:lnTo>
                    <a:pt x="424" y="448"/>
                  </a:lnTo>
                  <a:lnTo>
                    <a:pt x="430" y="424"/>
                  </a:lnTo>
                  <a:lnTo>
                    <a:pt x="433" y="399"/>
                  </a:lnTo>
                  <a:lnTo>
                    <a:pt x="436" y="372"/>
                  </a:lnTo>
                  <a:lnTo>
                    <a:pt x="436" y="372"/>
                  </a:lnTo>
                  <a:lnTo>
                    <a:pt x="436" y="341"/>
                  </a:lnTo>
                  <a:lnTo>
                    <a:pt x="433" y="309"/>
                  </a:lnTo>
                  <a:lnTo>
                    <a:pt x="427" y="277"/>
                  </a:lnTo>
                  <a:lnTo>
                    <a:pt x="419" y="246"/>
                  </a:lnTo>
                  <a:lnTo>
                    <a:pt x="409" y="217"/>
                  </a:lnTo>
                  <a:lnTo>
                    <a:pt x="395" y="188"/>
                  </a:lnTo>
                  <a:lnTo>
                    <a:pt x="379" y="160"/>
                  </a:lnTo>
                  <a:lnTo>
                    <a:pt x="361" y="133"/>
                  </a:lnTo>
                  <a:lnTo>
                    <a:pt x="361" y="133"/>
                  </a:lnTo>
                  <a:lnTo>
                    <a:pt x="343" y="113"/>
                  </a:lnTo>
                  <a:lnTo>
                    <a:pt x="324" y="93"/>
                  </a:lnTo>
                  <a:lnTo>
                    <a:pt x="303" y="75"/>
                  </a:lnTo>
                  <a:lnTo>
                    <a:pt x="281" y="59"/>
                  </a:lnTo>
                  <a:lnTo>
                    <a:pt x="259" y="44"/>
                  </a:lnTo>
                  <a:lnTo>
                    <a:pt x="237" y="29"/>
                  </a:lnTo>
                  <a:lnTo>
                    <a:pt x="188" y="3"/>
                  </a:lnTo>
                  <a:lnTo>
                    <a:pt x="188" y="3"/>
                  </a:lnTo>
                  <a:lnTo>
                    <a:pt x="183" y="1"/>
                  </a:lnTo>
                  <a:lnTo>
                    <a:pt x="179" y="0"/>
                  </a:lnTo>
                  <a:lnTo>
                    <a:pt x="171" y="1"/>
                  </a:lnTo>
                  <a:lnTo>
                    <a:pt x="165" y="4"/>
                  </a:lnTo>
                  <a:lnTo>
                    <a:pt x="159" y="10"/>
                  </a:lnTo>
                  <a:lnTo>
                    <a:pt x="156" y="18"/>
                  </a:lnTo>
                  <a:lnTo>
                    <a:pt x="156" y="25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62" y="35"/>
                  </a:lnTo>
                  <a:lnTo>
                    <a:pt x="167" y="38"/>
                  </a:lnTo>
                  <a:lnTo>
                    <a:pt x="16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A3D57BAA-C247-557E-EE5D-F0CC679AB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1117"/>
              <a:ext cx="14" cy="84"/>
            </a:xfrm>
            <a:custGeom>
              <a:avLst/>
              <a:gdLst>
                <a:gd name="T0" fmla="*/ 0 w 42"/>
                <a:gd name="T1" fmla="*/ 21 h 251"/>
                <a:gd name="T2" fmla="*/ 0 w 42"/>
                <a:gd name="T3" fmla="*/ 21 h 251"/>
                <a:gd name="T4" fmla="*/ 0 w 42"/>
                <a:gd name="T5" fmla="*/ 231 h 251"/>
                <a:gd name="T6" fmla="*/ 0 w 42"/>
                <a:gd name="T7" fmla="*/ 231 h 251"/>
                <a:gd name="T8" fmla="*/ 0 w 42"/>
                <a:gd name="T9" fmla="*/ 235 h 251"/>
                <a:gd name="T10" fmla="*/ 2 w 42"/>
                <a:gd name="T11" fmla="*/ 239 h 251"/>
                <a:gd name="T12" fmla="*/ 5 w 42"/>
                <a:gd name="T13" fmla="*/ 242 h 251"/>
                <a:gd name="T14" fmla="*/ 8 w 42"/>
                <a:gd name="T15" fmla="*/ 245 h 251"/>
                <a:gd name="T16" fmla="*/ 14 w 42"/>
                <a:gd name="T17" fmla="*/ 250 h 251"/>
                <a:gd name="T18" fmla="*/ 21 w 42"/>
                <a:gd name="T19" fmla="*/ 251 h 251"/>
                <a:gd name="T20" fmla="*/ 29 w 42"/>
                <a:gd name="T21" fmla="*/ 250 h 251"/>
                <a:gd name="T22" fmla="*/ 36 w 42"/>
                <a:gd name="T23" fmla="*/ 245 h 251"/>
                <a:gd name="T24" fmla="*/ 39 w 42"/>
                <a:gd name="T25" fmla="*/ 242 h 251"/>
                <a:gd name="T26" fmla="*/ 41 w 42"/>
                <a:gd name="T27" fmla="*/ 239 h 251"/>
                <a:gd name="T28" fmla="*/ 42 w 42"/>
                <a:gd name="T29" fmla="*/ 235 h 251"/>
                <a:gd name="T30" fmla="*/ 42 w 42"/>
                <a:gd name="T31" fmla="*/ 231 h 251"/>
                <a:gd name="T32" fmla="*/ 42 w 42"/>
                <a:gd name="T33" fmla="*/ 231 h 251"/>
                <a:gd name="T34" fmla="*/ 42 w 42"/>
                <a:gd name="T35" fmla="*/ 21 h 251"/>
                <a:gd name="T36" fmla="*/ 42 w 42"/>
                <a:gd name="T37" fmla="*/ 21 h 251"/>
                <a:gd name="T38" fmla="*/ 42 w 42"/>
                <a:gd name="T39" fmla="*/ 17 h 251"/>
                <a:gd name="T40" fmla="*/ 41 w 42"/>
                <a:gd name="T41" fmla="*/ 12 h 251"/>
                <a:gd name="T42" fmla="*/ 39 w 42"/>
                <a:gd name="T43" fmla="*/ 9 h 251"/>
                <a:gd name="T44" fmla="*/ 36 w 42"/>
                <a:gd name="T45" fmla="*/ 6 h 251"/>
                <a:gd name="T46" fmla="*/ 29 w 42"/>
                <a:gd name="T47" fmla="*/ 2 h 251"/>
                <a:gd name="T48" fmla="*/ 21 w 42"/>
                <a:gd name="T49" fmla="*/ 0 h 251"/>
                <a:gd name="T50" fmla="*/ 14 w 42"/>
                <a:gd name="T51" fmla="*/ 2 h 251"/>
                <a:gd name="T52" fmla="*/ 8 w 42"/>
                <a:gd name="T53" fmla="*/ 6 h 251"/>
                <a:gd name="T54" fmla="*/ 5 w 42"/>
                <a:gd name="T55" fmla="*/ 9 h 251"/>
                <a:gd name="T56" fmla="*/ 2 w 42"/>
                <a:gd name="T57" fmla="*/ 12 h 251"/>
                <a:gd name="T58" fmla="*/ 0 w 42"/>
                <a:gd name="T59" fmla="*/ 17 h 251"/>
                <a:gd name="T60" fmla="*/ 0 w 42"/>
                <a:gd name="T61" fmla="*/ 21 h 251"/>
                <a:gd name="T62" fmla="*/ 0 w 42"/>
                <a:gd name="T63" fmla="*/ 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51">
                  <a:moveTo>
                    <a:pt x="0" y="21"/>
                  </a:moveTo>
                  <a:lnTo>
                    <a:pt x="0" y="21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2" y="239"/>
                  </a:lnTo>
                  <a:lnTo>
                    <a:pt x="5" y="242"/>
                  </a:lnTo>
                  <a:lnTo>
                    <a:pt x="8" y="245"/>
                  </a:lnTo>
                  <a:lnTo>
                    <a:pt x="14" y="250"/>
                  </a:lnTo>
                  <a:lnTo>
                    <a:pt x="21" y="251"/>
                  </a:lnTo>
                  <a:lnTo>
                    <a:pt x="29" y="250"/>
                  </a:lnTo>
                  <a:lnTo>
                    <a:pt x="36" y="245"/>
                  </a:lnTo>
                  <a:lnTo>
                    <a:pt x="39" y="242"/>
                  </a:lnTo>
                  <a:lnTo>
                    <a:pt x="41" y="239"/>
                  </a:lnTo>
                  <a:lnTo>
                    <a:pt x="42" y="23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1" y="12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464B4282-F274-387D-4734-2ABDEFDA0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12"/>
              <a:ext cx="14" cy="82"/>
            </a:xfrm>
            <a:custGeom>
              <a:avLst/>
              <a:gdLst>
                <a:gd name="T0" fmla="*/ 0 w 42"/>
                <a:gd name="T1" fmla="*/ 20 h 246"/>
                <a:gd name="T2" fmla="*/ 0 w 42"/>
                <a:gd name="T3" fmla="*/ 20 h 246"/>
                <a:gd name="T4" fmla="*/ 0 w 42"/>
                <a:gd name="T5" fmla="*/ 227 h 246"/>
                <a:gd name="T6" fmla="*/ 0 w 42"/>
                <a:gd name="T7" fmla="*/ 227 h 246"/>
                <a:gd name="T8" fmla="*/ 0 w 42"/>
                <a:gd name="T9" fmla="*/ 231 h 246"/>
                <a:gd name="T10" fmla="*/ 2 w 42"/>
                <a:gd name="T11" fmla="*/ 236 h 246"/>
                <a:gd name="T12" fmla="*/ 3 w 42"/>
                <a:gd name="T13" fmla="*/ 239 h 246"/>
                <a:gd name="T14" fmla="*/ 6 w 42"/>
                <a:gd name="T15" fmla="*/ 242 h 246"/>
                <a:gd name="T16" fmla="*/ 14 w 42"/>
                <a:gd name="T17" fmla="*/ 245 h 246"/>
                <a:gd name="T18" fmla="*/ 21 w 42"/>
                <a:gd name="T19" fmla="*/ 246 h 246"/>
                <a:gd name="T20" fmla="*/ 28 w 42"/>
                <a:gd name="T21" fmla="*/ 245 h 246"/>
                <a:gd name="T22" fmla="*/ 34 w 42"/>
                <a:gd name="T23" fmla="*/ 242 h 246"/>
                <a:gd name="T24" fmla="*/ 37 w 42"/>
                <a:gd name="T25" fmla="*/ 239 h 246"/>
                <a:gd name="T26" fmla="*/ 40 w 42"/>
                <a:gd name="T27" fmla="*/ 236 h 246"/>
                <a:gd name="T28" fmla="*/ 40 w 42"/>
                <a:gd name="T29" fmla="*/ 231 h 246"/>
                <a:gd name="T30" fmla="*/ 42 w 42"/>
                <a:gd name="T31" fmla="*/ 227 h 246"/>
                <a:gd name="T32" fmla="*/ 42 w 42"/>
                <a:gd name="T33" fmla="*/ 227 h 246"/>
                <a:gd name="T34" fmla="*/ 42 w 42"/>
                <a:gd name="T35" fmla="*/ 20 h 246"/>
                <a:gd name="T36" fmla="*/ 42 w 42"/>
                <a:gd name="T37" fmla="*/ 20 h 246"/>
                <a:gd name="T38" fmla="*/ 40 w 42"/>
                <a:gd name="T39" fmla="*/ 16 h 246"/>
                <a:gd name="T40" fmla="*/ 40 w 42"/>
                <a:gd name="T41" fmla="*/ 11 h 246"/>
                <a:gd name="T42" fmla="*/ 37 w 42"/>
                <a:gd name="T43" fmla="*/ 8 h 246"/>
                <a:gd name="T44" fmla="*/ 34 w 42"/>
                <a:gd name="T45" fmla="*/ 5 h 246"/>
                <a:gd name="T46" fmla="*/ 28 w 42"/>
                <a:gd name="T47" fmla="*/ 1 h 246"/>
                <a:gd name="T48" fmla="*/ 21 w 42"/>
                <a:gd name="T49" fmla="*/ 0 h 246"/>
                <a:gd name="T50" fmla="*/ 14 w 42"/>
                <a:gd name="T51" fmla="*/ 1 h 246"/>
                <a:gd name="T52" fmla="*/ 6 w 42"/>
                <a:gd name="T53" fmla="*/ 5 h 246"/>
                <a:gd name="T54" fmla="*/ 3 w 42"/>
                <a:gd name="T55" fmla="*/ 8 h 246"/>
                <a:gd name="T56" fmla="*/ 2 w 42"/>
                <a:gd name="T57" fmla="*/ 11 h 246"/>
                <a:gd name="T58" fmla="*/ 0 w 42"/>
                <a:gd name="T59" fmla="*/ 16 h 246"/>
                <a:gd name="T60" fmla="*/ 0 w 42"/>
                <a:gd name="T61" fmla="*/ 20 h 246"/>
                <a:gd name="T62" fmla="*/ 0 w 42"/>
                <a:gd name="T63" fmla="*/ 2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246">
                  <a:moveTo>
                    <a:pt x="0" y="20"/>
                  </a:moveTo>
                  <a:lnTo>
                    <a:pt x="0" y="2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2" y="236"/>
                  </a:lnTo>
                  <a:lnTo>
                    <a:pt x="3" y="239"/>
                  </a:lnTo>
                  <a:lnTo>
                    <a:pt x="6" y="242"/>
                  </a:lnTo>
                  <a:lnTo>
                    <a:pt x="14" y="245"/>
                  </a:lnTo>
                  <a:lnTo>
                    <a:pt x="21" y="246"/>
                  </a:lnTo>
                  <a:lnTo>
                    <a:pt x="28" y="245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6"/>
                  </a:lnTo>
                  <a:lnTo>
                    <a:pt x="40" y="231"/>
                  </a:lnTo>
                  <a:lnTo>
                    <a:pt x="42" y="227"/>
                  </a:lnTo>
                  <a:lnTo>
                    <a:pt x="42" y="227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75487EF5-4E25-C253-729C-D3D749BD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157"/>
              <a:ext cx="661" cy="783"/>
            </a:xfrm>
            <a:custGeom>
              <a:avLst/>
              <a:gdLst>
                <a:gd name="T0" fmla="*/ 1863 w 1985"/>
                <a:gd name="T1" fmla="*/ 14 h 2347"/>
                <a:gd name="T2" fmla="*/ 1581 w 1985"/>
                <a:gd name="T3" fmla="*/ 68 h 2347"/>
                <a:gd name="T4" fmla="*/ 1415 w 1985"/>
                <a:gd name="T5" fmla="*/ 104 h 2347"/>
                <a:gd name="T6" fmla="*/ 1168 w 1985"/>
                <a:gd name="T7" fmla="*/ 170 h 2347"/>
                <a:gd name="T8" fmla="*/ 1009 w 1985"/>
                <a:gd name="T9" fmla="*/ 228 h 2347"/>
                <a:gd name="T10" fmla="*/ 931 w 1985"/>
                <a:gd name="T11" fmla="*/ 261 h 2347"/>
                <a:gd name="T12" fmla="*/ 846 w 1985"/>
                <a:gd name="T13" fmla="*/ 306 h 2347"/>
                <a:gd name="T14" fmla="*/ 767 w 1985"/>
                <a:gd name="T15" fmla="*/ 360 h 2347"/>
                <a:gd name="T16" fmla="*/ 721 w 1985"/>
                <a:gd name="T17" fmla="*/ 406 h 2347"/>
                <a:gd name="T18" fmla="*/ 635 w 1985"/>
                <a:gd name="T19" fmla="*/ 519 h 2347"/>
                <a:gd name="T20" fmla="*/ 559 w 1985"/>
                <a:gd name="T21" fmla="*/ 638 h 2347"/>
                <a:gd name="T22" fmla="*/ 458 w 1985"/>
                <a:gd name="T23" fmla="*/ 821 h 2347"/>
                <a:gd name="T24" fmla="*/ 310 w 1985"/>
                <a:gd name="T25" fmla="*/ 1128 h 2347"/>
                <a:gd name="T26" fmla="*/ 185 w 1985"/>
                <a:gd name="T27" fmla="*/ 1444 h 2347"/>
                <a:gd name="T28" fmla="*/ 117 w 1985"/>
                <a:gd name="T29" fmla="*/ 1652 h 2347"/>
                <a:gd name="T30" fmla="*/ 34 w 1985"/>
                <a:gd name="T31" fmla="*/ 1960 h 2347"/>
                <a:gd name="T32" fmla="*/ 1 w 1985"/>
                <a:gd name="T33" fmla="*/ 2083 h 2347"/>
                <a:gd name="T34" fmla="*/ 1 w 1985"/>
                <a:gd name="T35" fmla="*/ 2084 h 2347"/>
                <a:gd name="T36" fmla="*/ 7 w 1985"/>
                <a:gd name="T37" fmla="*/ 2107 h 2347"/>
                <a:gd name="T38" fmla="*/ 191 w 1985"/>
                <a:gd name="T39" fmla="*/ 2173 h 2347"/>
                <a:gd name="T40" fmla="*/ 637 w 1985"/>
                <a:gd name="T41" fmla="*/ 2319 h 2347"/>
                <a:gd name="T42" fmla="*/ 730 w 1985"/>
                <a:gd name="T43" fmla="*/ 2347 h 2347"/>
                <a:gd name="T44" fmla="*/ 742 w 1985"/>
                <a:gd name="T45" fmla="*/ 2344 h 2347"/>
                <a:gd name="T46" fmla="*/ 752 w 1985"/>
                <a:gd name="T47" fmla="*/ 2325 h 2347"/>
                <a:gd name="T48" fmla="*/ 742 w 1985"/>
                <a:gd name="T49" fmla="*/ 2309 h 2347"/>
                <a:gd name="T50" fmla="*/ 647 w 1985"/>
                <a:gd name="T51" fmla="*/ 2279 h 2347"/>
                <a:gd name="T52" fmla="*/ 203 w 1985"/>
                <a:gd name="T53" fmla="*/ 2133 h 2347"/>
                <a:gd name="T54" fmla="*/ 41 w 1985"/>
                <a:gd name="T55" fmla="*/ 2096 h 2347"/>
                <a:gd name="T56" fmla="*/ 57 w 1985"/>
                <a:gd name="T57" fmla="*/ 2029 h 2347"/>
                <a:gd name="T58" fmla="*/ 158 w 1985"/>
                <a:gd name="T59" fmla="*/ 1664 h 2347"/>
                <a:gd name="T60" fmla="*/ 225 w 1985"/>
                <a:gd name="T61" fmla="*/ 1453 h 2347"/>
                <a:gd name="T62" fmla="*/ 349 w 1985"/>
                <a:gd name="T63" fmla="*/ 1144 h 2347"/>
                <a:gd name="T64" fmla="*/ 493 w 1985"/>
                <a:gd name="T65" fmla="*/ 846 h 2347"/>
                <a:gd name="T66" fmla="*/ 589 w 1985"/>
                <a:gd name="T67" fmla="*/ 669 h 2347"/>
                <a:gd name="T68" fmla="*/ 671 w 1985"/>
                <a:gd name="T69" fmla="*/ 540 h 2347"/>
                <a:gd name="T70" fmla="*/ 721 w 1985"/>
                <a:gd name="T71" fmla="*/ 472 h 2347"/>
                <a:gd name="T72" fmla="*/ 791 w 1985"/>
                <a:gd name="T73" fmla="*/ 393 h 2347"/>
                <a:gd name="T74" fmla="*/ 840 w 1985"/>
                <a:gd name="T75" fmla="*/ 357 h 2347"/>
                <a:gd name="T76" fmla="*/ 894 w 1985"/>
                <a:gd name="T77" fmla="*/ 326 h 2347"/>
                <a:gd name="T78" fmla="*/ 1005 w 1985"/>
                <a:gd name="T79" fmla="*/ 273 h 2347"/>
                <a:gd name="T80" fmla="*/ 1121 w 1985"/>
                <a:gd name="T81" fmla="*/ 228 h 2347"/>
                <a:gd name="T82" fmla="*/ 1361 w 1985"/>
                <a:gd name="T83" fmla="*/ 160 h 2347"/>
                <a:gd name="T84" fmla="*/ 1522 w 1985"/>
                <a:gd name="T85" fmla="*/ 123 h 2347"/>
                <a:gd name="T86" fmla="*/ 1810 w 1985"/>
                <a:gd name="T87" fmla="*/ 66 h 2347"/>
                <a:gd name="T88" fmla="*/ 1963 w 1985"/>
                <a:gd name="T89" fmla="*/ 41 h 2347"/>
                <a:gd name="T90" fmla="*/ 1970 w 1985"/>
                <a:gd name="T91" fmla="*/ 40 h 2347"/>
                <a:gd name="T92" fmla="*/ 1981 w 1985"/>
                <a:gd name="T93" fmla="*/ 35 h 2347"/>
                <a:gd name="T94" fmla="*/ 1984 w 1985"/>
                <a:gd name="T95" fmla="*/ 17 h 2347"/>
                <a:gd name="T96" fmla="*/ 1969 w 1985"/>
                <a:gd name="T97" fmla="*/ 1 h 2347"/>
                <a:gd name="T98" fmla="*/ 1958 w 1985"/>
                <a:gd name="T99" fmla="*/ 0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85" h="2347">
                  <a:moveTo>
                    <a:pt x="1958" y="0"/>
                  </a:moveTo>
                  <a:lnTo>
                    <a:pt x="1958" y="0"/>
                  </a:lnTo>
                  <a:lnTo>
                    <a:pt x="1863" y="14"/>
                  </a:lnTo>
                  <a:lnTo>
                    <a:pt x="1770" y="31"/>
                  </a:lnTo>
                  <a:lnTo>
                    <a:pt x="1675" y="49"/>
                  </a:lnTo>
                  <a:lnTo>
                    <a:pt x="1581" y="68"/>
                  </a:lnTo>
                  <a:lnTo>
                    <a:pt x="1581" y="68"/>
                  </a:lnTo>
                  <a:lnTo>
                    <a:pt x="1498" y="86"/>
                  </a:lnTo>
                  <a:lnTo>
                    <a:pt x="1415" y="104"/>
                  </a:lnTo>
                  <a:lnTo>
                    <a:pt x="1333" y="124"/>
                  </a:lnTo>
                  <a:lnTo>
                    <a:pt x="1250" y="147"/>
                  </a:lnTo>
                  <a:lnTo>
                    <a:pt x="1168" y="170"/>
                  </a:lnTo>
                  <a:lnTo>
                    <a:pt x="1088" y="197"/>
                  </a:lnTo>
                  <a:lnTo>
                    <a:pt x="1048" y="212"/>
                  </a:lnTo>
                  <a:lnTo>
                    <a:pt x="1009" y="228"/>
                  </a:lnTo>
                  <a:lnTo>
                    <a:pt x="969" y="245"/>
                  </a:lnTo>
                  <a:lnTo>
                    <a:pt x="931" y="261"/>
                  </a:lnTo>
                  <a:lnTo>
                    <a:pt x="931" y="261"/>
                  </a:lnTo>
                  <a:lnTo>
                    <a:pt x="902" y="274"/>
                  </a:lnTo>
                  <a:lnTo>
                    <a:pt x="873" y="289"/>
                  </a:lnTo>
                  <a:lnTo>
                    <a:pt x="846" y="306"/>
                  </a:lnTo>
                  <a:lnTo>
                    <a:pt x="818" y="322"/>
                  </a:lnTo>
                  <a:lnTo>
                    <a:pt x="793" y="341"/>
                  </a:lnTo>
                  <a:lnTo>
                    <a:pt x="767" y="360"/>
                  </a:lnTo>
                  <a:lnTo>
                    <a:pt x="744" y="383"/>
                  </a:lnTo>
                  <a:lnTo>
                    <a:pt x="721" y="406"/>
                  </a:lnTo>
                  <a:lnTo>
                    <a:pt x="721" y="406"/>
                  </a:lnTo>
                  <a:lnTo>
                    <a:pt x="692" y="442"/>
                  </a:lnTo>
                  <a:lnTo>
                    <a:pt x="663" y="481"/>
                  </a:lnTo>
                  <a:lnTo>
                    <a:pt x="635" y="519"/>
                  </a:lnTo>
                  <a:lnTo>
                    <a:pt x="608" y="558"/>
                  </a:lnTo>
                  <a:lnTo>
                    <a:pt x="583" y="598"/>
                  </a:lnTo>
                  <a:lnTo>
                    <a:pt x="559" y="638"/>
                  </a:lnTo>
                  <a:lnTo>
                    <a:pt x="512" y="721"/>
                  </a:lnTo>
                  <a:lnTo>
                    <a:pt x="512" y="721"/>
                  </a:lnTo>
                  <a:lnTo>
                    <a:pt x="458" y="821"/>
                  </a:lnTo>
                  <a:lnTo>
                    <a:pt x="406" y="922"/>
                  </a:lnTo>
                  <a:lnTo>
                    <a:pt x="357" y="1024"/>
                  </a:lnTo>
                  <a:lnTo>
                    <a:pt x="310" y="1128"/>
                  </a:lnTo>
                  <a:lnTo>
                    <a:pt x="265" y="1232"/>
                  </a:lnTo>
                  <a:lnTo>
                    <a:pt x="224" y="1338"/>
                  </a:lnTo>
                  <a:lnTo>
                    <a:pt x="185" y="1444"/>
                  </a:lnTo>
                  <a:lnTo>
                    <a:pt x="148" y="1551"/>
                  </a:lnTo>
                  <a:lnTo>
                    <a:pt x="148" y="1551"/>
                  </a:lnTo>
                  <a:lnTo>
                    <a:pt x="117" y="1652"/>
                  </a:lnTo>
                  <a:lnTo>
                    <a:pt x="89" y="1755"/>
                  </a:lnTo>
                  <a:lnTo>
                    <a:pt x="34" y="1960"/>
                  </a:lnTo>
                  <a:lnTo>
                    <a:pt x="34" y="1960"/>
                  </a:lnTo>
                  <a:lnTo>
                    <a:pt x="16" y="2021"/>
                  </a:lnTo>
                  <a:lnTo>
                    <a:pt x="7" y="2052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1" y="2084"/>
                  </a:lnTo>
                  <a:lnTo>
                    <a:pt x="1" y="2084"/>
                  </a:lnTo>
                  <a:lnTo>
                    <a:pt x="0" y="2093"/>
                  </a:lnTo>
                  <a:lnTo>
                    <a:pt x="3" y="2101"/>
                  </a:lnTo>
                  <a:lnTo>
                    <a:pt x="7" y="2107"/>
                  </a:lnTo>
                  <a:lnTo>
                    <a:pt x="14" y="2111"/>
                  </a:lnTo>
                  <a:lnTo>
                    <a:pt x="14" y="2111"/>
                  </a:lnTo>
                  <a:lnTo>
                    <a:pt x="191" y="2173"/>
                  </a:lnTo>
                  <a:lnTo>
                    <a:pt x="369" y="2234"/>
                  </a:lnTo>
                  <a:lnTo>
                    <a:pt x="548" y="2292"/>
                  </a:lnTo>
                  <a:lnTo>
                    <a:pt x="637" y="2319"/>
                  </a:lnTo>
                  <a:lnTo>
                    <a:pt x="726" y="2346"/>
                  </a:lnTo>
                  <a:lnTo>
                    <a:pt x="726" y="2346"/>
                  </a:lnTo>
                  <a:lnTo>
                    <a:pt x="730" y="2347"/>
                  </a:lnTo>
                  <a:lnTo>
                    <a:pt x="735" y="2347"/>
                  </a:lnTo>
                  <a:lnTo>
                    <a:pt x="739" y="2346"/>
                  </a:lnTo>
                  <a:lnTo>
                    <a:pt x="742" y="2344"/>
                  </a:lnTo>
                  <a:lnTo>
                    <a:pt x="748" y="2338"/>
                  </a:lnTo>
                  <a:lnTo>
                    <a:pt x="751" y="2332"/>
                  </a:lnTo>
                  <a:lnTo>
                    <a:pt x="752" y="2325"/>
                  </a:lnTo>
                  <a:lnTo>
                    <a:pt x="750" y="2318"/>
                  </a:lnTo>
                  <a:lnTo>
                    <a:pt x="745" y="2310"/>
                  </a:lnTo>
                  <a:lnTo>
                    <a:pt x="742" y="2309"/>
                  </a:lnTo>
                  <a:lnTo>
                    <a:pt x="738" y="2306"/>
                  </a:lnTo>
                  <a:lnTo>
                    <a:pt x="738" y="2306"/>
                  </a:lnTo>
                  <a:lnTo>
                    <a:pt x="647" y="2279"/>
                  </a:lnTo>
                  <a:lnTo>
                    <a:pt x="558" y="2252"/>
                  </a:lnTo>
                  <a:lnTo>
                    <a:pt x="380" y="2194"/>
                  </a:lnTo>
                  <a:lnTo>
                    <a:pt x="203" y="2133"/>
                  </a:lnTo>
                  <a:lnTo>
                    <a:pt x="26" y="2071"/>
                  </a:lnTo>
                  <a:lnTo>
                    <a:pt x="26" y="2071"/>
                  </a:lnTo>
                  <a:lnTo>
                    <a:pt x="41" y="2096"/>
                  </a:lnTo>
                  <a:lnTo>
                    <a:pt x="41" y="2096"/>
                  </a:lnTo>
                  <a:lnTo>
                    <a:pt x="49" y="2062"/>
                  </a:lnTo>
                  <a:lnTo>
                    <a:pt x="57" y="2029"/>
                  </a:lnTo>
                  <a:lnTo>
                    <a:pt x="57" y="2029"/>
                  </a:lnTo>
                  <a:lnTo>
                    <a:pt x="106" y="1847"/>
                  </a:lnTo>
                  <a:lnTo>
                    <a:pt x="158" y="1664"/>
                  </a:lnTo>
                  <a:lnTo>
                    <a:pt x="158" y="1664"/>
                  </a:lnTo>
                  <a:lnTo>
                    <a:pt x="190" y="1559"/>
                  </a:lnTo>
                  <a:lnTo>
                    <a:pt x="225" y="1453"/>
                  </a:lnTo>
                  <a:lnTo>
                    <a:pt x="264" y="1349"/>
                  </a:lnTo>
                  <a:lnTo>
                    <a:pt x="304" y="1247"/>
                  </a:lnTo>
                  <a:lnTo>
                    <a:pt x="349" y="1144"/>
                  </a:lnTo>
                  <a:lnTo>
                    <a:pt x="395" y="1044"/>
                  </a:lnTo>
                  <a:lnTo>
                    <a:pt x="442" y="944"/>
                  </a:lnTo>
                  <a:lnTo>
                    <a:pt x="493" y="846"/>
                  </a:lnTo>
                  <a:lnTo>
                    <a:pt x="493" y="846"/>
                  </a:lnTo>
                  <a:lnTo>
                    <a:pt x="540" y="757"/>
                  </a:lnTo>
                  <a:lnTo>
                    <a:pt x="589" y="669"/>
                  </a:lnTo>
                  <a:lnTo>
                    <a:pt x="616" y="625"/>
                  </a:lnTo>
                  <a:lnTo>
                    <a:pt x="643" y="583"/>
                  </a:lnTo>
                  <a:lnTo>
                    <a:pt x="671" y="540"/>
                  </a:lnTo>
                  <a:lnTo>
                    <a:pt x="700" y="500"/>
                  </a:lnTo>
                  <a:lnTo>
                    <a:pt x="700" y="500"/>
                  </a:lnTo>
                  <a:lnTo>
                    <a:pt x="721" y="472"/>
                  </a:lnTo>
                  <a:lnTo>
                    <a:pt x="744" y="444"/>
                  </a:lnTo>
                  <a:lnTo>
                    <a:pt x="766" y="417"/>
                  </a:lnTo>
                  <a:lnTo>
                    <a:pt x="791" y="393"/>
                  </a:lnTo>
                  <a:lnTo>
                    <a:pt x="791" y="393"/>
                  </a:lnTo>
                  <a:lnTo>
                    <a:pt x="815" y="374"/>
                  </a:lnTo>
                  <a:lnTo>
                    <a:pt x="840" y="357"/>
                  </a:lnTo>
                  <a:lnTo>
                    <a:pt x="867" y="341"/>
                  </a:lnTo>
                  <a:lnTo>
                    <a:pt x="894" y="326"/>
                  </a:lnTo>
                  <a:lnTo>
                    <a:pt x="894" y="326"/>
                  </a:lnTo>
                  <a:lnTo>
                    <a:pt x="929" y="307"/>
                  </a:lnTo>
                  <a:lnTo>
                    <a:pt x="966" y="289"/>
                  </a:lnTo>
                  <a:lnTo>
                    <a:pt x="1005" y="273"/>
                  </a:lnTo>
                  <a:lnTo>
                    <a:pt x="1044" y="258"/>
                  </a:lnTo>
                  <a:lnTo>
                    <a:pt x="1082" y="243"/>
                  </a:lnTo>
                  <a:lnTo>
                    <a:pt x="1121" y="228"/>
                  </a:lnTo>
                  <a:lnTo>
                    <a:pt x="1199" y="203"/>
                  </a:lnTo>
                  <a:lnTo>
                    <a:pt x="1280" y="181"/>
                  </a:lnTo>
                  <a:lnTo>
                    <a:pt x="1361" y="160"/>
                  </a:lnTo>
                  <a:lnTo>
                    <a:pt x="1442" y="141"/>
                  </a:lnTo>
                  <a:lnTo>
                    <a:pt x="1522" y="123"/>
                  </a:lnTo>
                  <a:lnTo>
                    <a:pt x="1522" y="123"/>
                  </a:lnTo>
                  <a:lnTo>
                    <a:pt x="1666" y="93"/>
                  </a:lnTo>
                  <a:lnTo>
                    <a:pt x="1810" y="66"/>
                  </a:lnTo>
                  <a:lnTo>
                    <a:pt x="1810" y="66"/>
                  </a:lnTo>
                  <a:lnTo>
                    <a:pt x="1887" y="55"/>
                  </a:lnTo>
                  <a:lnTo>
                    <a:pt x="1924" y="49"/>
                  </a:lnTo>
                  <a:lnTo>
                    <a:pt x="1963" y="41"/>
                  </a:lnTo>
                  <a:lnTo>
                    <a:pt x="1963" y="41"/>
                  </a:lnTo>
                  <a:lnTo>
                    <a:pt x="1970" y="40"/>
                  </a:lnTo>
                  <a:lnTo>
                    <a:pt x="1970" y="40"/>
                  </a:lnTo>
                  <a:lnTo>
                    <a:pt x="1975" y="38"/>
                  </a:lnTo>
                  <a:lnTo>
                    <a:pt x="1978" y="37"/>
                  </a:lnTo>
                  <a:lnTo>
                    <a:pt x="1981" y="35"/>
                  </a:lnTo>
                  <a:lnTo>
                    <a:pt x="1984" y="32"/>
                  </a:lnTo>
                  <a:lnTo>
                    <a:pt x="1985" y="25"/>
                  </a:lnTo>
                  <a:lnTo>
                    <a:pt x="1984" y="17"/>
                  </a:lnTo>
                  <a:lnTo>
                    <a:pt x="1981" y="10"/>
                  </a:lnTo>
                  <a:lnTo>
                    <a:pt x="1976" y="4"/>
                  </a:lnTo>
                  <a:lnTo>
                    <a:pt x="1969" y="1"/>
                  </a:lnTo>
                  <a:lnTo>
                    <a:pt x="1964" y="0"/>
                  </a:lnTo>
                  <a:lnTo>
                    <a:pt x="1958" y="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145">
              <a:extLst>
                <a:ext uri="{FF2B5EF4-FFF2-40B4-BE49-F238E27FC236}">
                  <a16:creationId xmlns:a16="http://schemas.microsoft.com/office/drawing/2014/main" id="{A8DFA11C-6781-41A7-080F-E4976D123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152"/>
              <a:ext cx="675" cy="774"/>
            </a:xfrm>
            <a:custGeom>
              <a:avLst/>
              <a:gdLst>
                <a:gd name="T0" fmla="*/ 109 w 2024"/>
                <a:gd name="T1" fmla="*/ 58 h 2322"/>
                <a:gd name="T2" fmla="*/ 385 w 2024"/>
                <a:gd name="T3" fmla="*/ 117 h 2322"/>
                <a:gd name="T4" fmla="*/ 715 w 2024"/>
                <a:gd name="T5" fmla="*/ 194 h 2322"/>
                <a:gd name="T6" fmla="*/ 958 w 2024"/>
                <a:gd name="T7" fmla="*/ 264 h 2322"/>
                <a:gd name="T8" fmla="*/ 1096 w 2024"/>
                <a:gd name="T9" fmla="*/ 312 h 2322"/>
                <a:gd name="T10" fmla="*/ 1181 w 2024"/>
                <a:gd name="T11" fmla="*/ 347 h 2322"/>
                <a:gd name="T12" fmla="*/ 1260 w 2024"/>
                <a:gd name="T13" fmla="*/ 393 h 2322"/>
                <a:gd name="T14" fmla="*/ 1294 w 2024"/>
                <a:gd name="T15" fmla="*/ 420 h 2322"/>
                <a:gd name="T16" fmla="*/ 1381 w 2024"/>
                <a:gd name="T17" fmla="*/ 518 h 2322"/>
                <a:gd name="T18" fmla="*/ 1454 w 2024"/>
                <a:gd name="T19" fmla="*/ 628 h 2322"/>
                <a:gd name="T20" fmla="*/ 1505 w 2024"/>
                <a:gd name="T21" fmla="*/ 713 h 2322"/>
                <a:gd name="T22" fmla="*/ 1580 w 2024"/>
                <a:gd name="T23" fmla="*/ 860 h 2322"/>
                <a:gd name="T24" fmla="*/ 1672 w 2024"/>
                <a:gd name="T25" fmla="*/ 1061 h 2322"/>
                <a:gd name="T26" fmla="*/ 1788 w 2024"/>
                <a:gd name="T27" fmla="*/ 1375 h 2322"/>
                <a:gd name="T28" fmla="*/ 1855 w 2024"/>
                <a:gd name="T29" fmla="*/ 1584 h 2322"/>
                <a:gd name="T30" fmla="*/ 1944 w 2024"/>
                <a:gd name="T31" fmla="*/ 1903 h 2322"/>
                <a:gd name="T32" fmla="*/ 1972 w 2024"/>
                <a:gd name="T33" fmla="*/ 2019 h 2322"/>
                <a:gd name="T34" fmla="*/ 1978 w 2024"/>
                <a:gd name="T35" fmla="*/ 2058 h 2322"/>
                <a:gd name="T36" fmla="*/ 1984 w 2024"/>
                <a:gd name="T37" fmla="*/ 2076 h 2322"/>
                <a:gd name="T38" fmla="*/ 1998 w 2024"/>
                <a:gd name="T39" fmla="*/ 2050 h 2322"/>
                <a:gd name="T40" fmla="*/ 1418 w 2024"/>
                <a:gd name="T41" fmla="*/ 2281 h 2322"/>
                <a:gd name="T42" fmla="*/ 1411 w 2024"/>
                <a:gd name="T43" fmla="*/ 2285 h 2322"/>
                <a:gd name="T44" fmla="*/ 1405 w 2024"/>
                <a:gd name="T45" fmla="*/ 2307 h 2322"/>
                <a:gd name="T46" fmla="*/ 1417 w 2024"/>
                <a:gd name="T47" fmla="*/ 2321 h 2322"/>
                <a:gd name="T48" fmla="*/ 1429 w 2024"/>
                <a:gd name="T49" fmla="*/ 2321 h 2322"/>
                <a:gd name="T50" fmla="*/ 1937 w 2024"/>
                <a:gd name="T51" fmla="*/ 2119 h 2322"/>
                <a:gd name="T52" fmla="*/ 2017 w 2024"/>
                <a:gd name="T53" fmla="*/ 2086 h 2322"/>
                <a:gd name="T54" fmla="*/ 2024 w 2024"/>
                <a:gd name="T55" fmla="*/ 2064 h 2322"/>
                <a:gd name="T56" fmla="*/ 2012 w 2024"/>
                <a:gd name="T57" fmla="*/ 2009 h 2322"/>
                <a:gd name="T58" fmla="*/ 1974 w 2024"/>
                <a:gd name="T59" fmla="*/ 1854 h 2322"/>
                <a:gd name="T60" fmla="*/ 1889 w 2024"/>
                <a:gd name="T61" fmla="*/ 1553 h 2322"/>
                <a:gd name="T62" fmla="*/ 1821 w 2024"/>
                <a:gd name="T63" fmla="*/ 1342 h 2322"/>
                <a:gd name="T64" fmla="*/ 1704 w 2024"/>
                <a:gd name="T65" fmla="*/ 1030 h 2322"/>
                <a:gd name="T66" fmla="*/ 1586 w 2024"/>
                <a:gd name="T67" fmla="*/ 778 h 2322"/>
                <a:gd name="T68" fmla="*/ 1537 w 2024"/>
                <a:gd name="T69" fmla="*/ 687 h 2322"/>
                <a:gd name="T70" fmla="*/ 1463 w 2024"/>
                <a:gd name="T71" fmla="*/ 563 h 2322"/>
                <a:gd name="T72" fmla="*/ 1377 w 2024"/>
                <a:gd name="T73" fmla="*/ 448 h 2322"/>
                <a:gd name="T74" fmla="*/ 1320 w 2024"/>
                <a:gd name="T75" fmla="*/ 392 h 2322"/>
                <a:gd name="T76" fmla="*/ 1245 w 2024"/>
                <a:gd name="T77" fmla="*/ 337 h 2322"/>
                <a:gd name="T78" fmla="*/ 1162 w 2024"/>
                <a:gd name="T79" fmla="*/ 294 h 2322"/>
                <a:gd name="T80" fmla="*/ 1055 w 2024"/>
                <a:gd name="T81" fmla="*/ 252 h 2322"/>
                <a:gd name="T82" fmla="*/ 814 w 2024"/>
                <a:gd name="T83" fmla="*/ 178 h 2322"/>
                <a:gd name="T84" fmla="*/ 487 w 2024"/>
                <a:gd name="T85" fmla="*/ 96 h 2322"/>
                <a:gd name="T86" fmla="*/ 262 w 2024"/>
                <a:gd name="T87" fmla="*/ 46 h 2322"/>
                <a:gd name="T88" fmla="*/ 34 w 2024"/>
                <a:gd name="T89" fmla="*/ 1 h 2322"/>
                <a:gd name="T90" fmla="*/ 21 w 2024"/>
                <a:gd name="T91" fmla="*/ 0 h 2322"/>
                <a:gd name="T92" fmla="*/ 5 w 2024"/>
                <a:gd name="T93" fmla="*/ 9 h 2322"/>
                <a:gd name="T94" fmla="*/ 2 w 2024"/>
                <a:gd name="T95" fmla="*/ 31 h 2322"/>
                <a:gd name="T96" fmla="*/ 11 w 2024"/>
                <a:gd name="T97" fmla="*/ 38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4" h="2322">
                  <a:moveTo>
                    <a:pt x="15" y="40"/>
                  </a:moveTo>
                  <a:lnTo>
                    <a:pt x="15" y="40"/>
                  </a:lnTo>
                  <a:lnTo>
                    <a:pt x="109" y="58"/>
                  </a:lnTo>
                  <a:lnTo>
                    <a:pt x="201" y="77"/>
                  </a:lnTo>
                  <a:lnTo>
                    <a:pt x="385" y="117"/>
                  </a:lnTo>
                  <a:lnTo>
                    <a:pt x="385" y="117"/>
                  </a:lnTo>
                  <a:lnTo>
                    <a:pt x="550" y="154"/>
                  </a:lnTo>
                  <a:lnTo>
                    <a:pt x="633" y="174"/>
                  </a:lnTo>
                  <a:lnTo>
                    <a:pt x="715" y="194"/>
                  </a:lnTo>
                  <a:lnTo>
                    <a:pt x="796" y="217"/>
                  </a:lnTo>
                  <a:lnTo>
                    <a:pt x="878" y="240"/>
                  </a:lnTo>
                  <a:lnTo>
                    <a:pt x="958" y="264"/>
                  </a:lnTo>
                  <a:lnTo>
                    <a:pt x="1038" y="291"/>
                  </a:lnTo>
                  <a:lnTo>
                    <a:pt x="1038" y="291"/>
                  </a:lnTo>
                  <a:lnTo>
                    <a:pt x="1096" y="312"/>
                  </a:lnTo>
                  <a:lnTo>
                    <a:pt x="1124" y="322"/>
                  </a:lnTo>
                  <a:lnTo>
                    <a:pt x="1153" y="334"/>
                  </a:lnTo>
                  <a:lnTo>
                    <a:pt x="1181" y="347"/>
                  </a:lnTo>
                  <a:lnTo>
                    <a:pt x="1208" y="361"/>
                  </a:lnTo>
                  <a:lnTo>
                    <a:pt x="1234" y="377"/>
                  </a:lnTo>
                  <a:lnTo>
                    <a:pt x="1260" y="393"/>
                  </a:lnTo>
                  <a:lnTo>
                    <a:pt x="1260" y="393"/>
                  </a:lnTo>
                  <a:lnTo>
                    <a:pt x="1276" y="407"/>
                  </a:lnTo>
                  <a:lnTo>
                    <a:pt x="1294" y="420"/>
                  </a:lnTo>
                  <a:lnTo>
                    <a:pt x="1325" y="451"/>
                  </a:lnTo>
                  <a:lnTo>
                    <a:pt x="1353" y="484"/>
                  </a:lnTo>
                  <a:lnTo>
                    <a:pt x="1381" y="518"/>
                  </a:lnTo>
                  <a:lnTo>
                    <a:pt x="1407" y="554"/>
                  </a:lnTo>
                  <a:lnTo>
                    <a:pt x="1432" y="591"/>
                  </a:lnTo>
                  <a:lnTo>
                    <a:pt x="1454" y="628"/>
                  </a:lnTo>
                  <a:lnTo>
                    <a:pt x="1476" y="664"/>
                  </a:lnTo>
                  <a:lnTo>
                    <a:pt x="1476" y="664"/>
                  </a:lnTo>
                  <a:lnTo>
                    <a:pt x="1505" y="713"/>
                  </a:lnTo>
                  <a:lnTo>
                    <a:pt x="1530" y="760"/>
                  </a:lnTo>
                  <a:lnTo>
                    <a:pt x="1557" y="809"/>
                  </a:lnTo>
                  <a:lnTo>
                    <a:pt x="1580" y="860"/>
                  </a:lnTo>
                  <a:lnTo>
                    <a:pt x="1606" y="910"/>
                  </a:lnTo>
                  <a:lnTo>
                    <a:pt x="1628" y="961"/>
                  </a:lnTo>
                  <a:lnTo>
                    <a:pt x="1672" y="1061"/>
                  </a:lnTo>
                  <a:lnTo>
                    <a:pt x="1714" y="1165"/>
                  </a:lnTo>
                  <a:lnTo>
                    <a:pt x="1753" y="1269"/>
                  </a:lnTo>
                  <a:lnTo>
                    <a:pt x="1788" y="1375"/>
                  </a:lnTo>
                  <a:lnTo>
                    <a:pt x="1822" y="1480"/>
                  </a:lnTo>
                  <a:lnTo>
                    <a:pt x="1822" y="1480"/>
                  </a:lnTo>
                  <a:lnTo>
                    <a:pt x="1855" y="1584"/>
                  </a:lnTo>
                  <a:lnTo>
                    <a:pt x="1886" y="1691"/>
                  </a:lnTo>
                  <a:lnTo>
                    <a:pt x="1916" y="1796"/>
                  </a:lnTo>
                  <a:lnTo>
                    <a:pt x="1944" y="1903"/>
                  </a:lnTo>
                  <a:lnTo>
                    <a:pt x="1944" y="1903"/>
                  </a:lnTo>
                  <a:lnTo>
                    <a:pt x="1959" y="1961"/>
                  </a:lnTo>
                  <a:lnTo>
                    <a:pt x="1972" y="2019"/>
                  </a:lnTo>
                  <a:lnTo>
                    <a:pt x="1972" y="2019"/>
                  </a:lnTo>
                  <a:lnTo>
                    <a:pt x="1977" y="2044"/>
                  </a:lnTo>
                  <a:lnTo>
                    <a:pt x="1978" y="2058"/>
                  </a:lnTo>
                  <a:lnTo>
                    <a:pt x="1983" y="2070"/>
                  </a:lnTo>
                  <a:lnTo>
                    <a:pt x="1983" y="2070"/>
                  </a:lnTo>
                  <a:lnTo>
                    <a:pt x="1984" y="2076"/>
                  </a:lnTo>
                  <a:lnTo>
                    <a:pt x="1984" y="2076"/>
                  </a:lnTo>
                  <a:lnTo>
                    <a:pt x="1998" y="2050"/>
                  </a:lnTo>
                  <a:lnTo>
                    <a:pt x="1998" y="2050"/>
                  </a:lnTo>
                  <a:lnTo>
                    <a:pt x="1491" y="2251"/>
                  </a:lnTo>
                  <a:lnTo>
                    <a:pt x="1491" y="2251"/>
                  </a:lnTo>
                  <a:lnTo>
                    <a:pt x="1418" y="2281"/>
                  </a:lnTo>
                  <a:lnTo>
                    <a:pt x="1418" y="2281"/>
                  </a:lnTo>
                  <a:lnTo>
                    <a:pt x="1414" y="2282"/>
                  </a:lnTo>
                  <a:lnTo>
                    <a:pt x="1411" y="2285"/>
                  </a:lnTo>
                  <a:lnTo>
                    <a:pt x="1407" y="2292"/>
                  </a:lnTo>
                  <a:lnTo>
                    <a:pt x="1405" y="2300"/>
                  </a:lnTo>
                  <a:lnTo>
                    <a:pt x="1405" y="2307"/>
                  </a:lnTo>
                  <a:lnTo>
                    <a:pt x="1408" y="2315"/>
                  </a:lnTo>
                  <a:lnTo>
                    <a:pt x="1414" y="2319"/>
                  </a:lnTo>
                  <a:lnTo>
                    <a:pt x="1417" y="2321"/>
                  </a:lnTo>
                  <a:lnTo>
                    <a:pt x="1421" y="2322"/>
                  </a:lnTo>
                  <a:lnTo>
                    <a:pt x="1424" y="2322"/>
                  </a:lnTo>
                  <a:lnTo>
                    <a:pt x="1429" y="2321"/>
                  </a:lnTo>
                  <a:lnTo>
                    <a:pt x="1429" y="2321"/>
                  </a:lnTo>
                  <a:lnTo>
                    <a:pt x="1937" y="2119"/>
                  </a:lnTo>
                  <a:lnTo>
                    <a:pt x="1937" y="2119"/>
                  </a:lnTo>
                  <a:lnTo>
                    <a:pt x="2009" y="2090"/>
                  </a:lnTo>
                  <a:lnTo>
                    <a:pt x="2009" y="2090"/>
                  </a:lnTo>
                  <a:lnTo>
                    <a:pt x="2017" y="2086"/>
                  </a:lnTo>
                  <a:lnTo>
                    <a:pt x="2021" y="2080"/>
                  </a:lnTo>
                  <a:lnTo>
                    <a:pt x="2024" y="2073"/>
                  </a:lnTo>
                  <a:lnTo>
                    <a:pt x="2024" y="2064"/>
                  </a:lnTo>
                  <a:lnTo>
                    <a:pt x="2024" y="2064"/>
                  </a:lnTo>
                  <a:lnTo>
                    <a:pt x="2018" y="2037"/>
                  </a:lnTo>
                  <a:lnTo>
                    <a:pt x="2012" y="2009"/>
                  </a:lnTo>
                  <a:lnTo>
                    <a:pt x="1999" y="1955"/>
                  </a:lnTo>
                  <a:lnTo>
                    <a:pt x="1999" y="1955"/>
                  </a:lnTo>
                  <a:lnTo>
                    <a:pt x="1974" y="1854"/>
                  </a:lnTo>
                  <a:lnTo>
                    <a:pt x="1947" y="1753"/>
                  </a:lnTo>
                  <a:lnTo>
                    <a:pt x="1919" y="1652"/>
                  </a:lnTo>
                  <a:lnTo>
                    <a:pt x="1889" y="1553"/>
                  </a:lnTo>
                  <a:lnTo>
                    <a:pt x="1889" y="1553"/>
                  </a:lnTo>
                  <a:lnTo>
                    <a:pt x="1857" y="1448"/>
                  </a:lnTo>
                  <a:lnTo>
                    <a:pt x="1821" y="1342"/>
                  </a:lnTo>
                  <a:lnTo>
                    <a:pt x="1784" y="1237"/>
                  </a:lnTo>
                  <a:lnTo>
                    <a:pt x="1745" y="1133"/>
                  </a:lnTo>
                  <a:lnTo>
                    <a:pt x="1704" y="1030"/>
                  </a:lnTo>
                  <a:lnTo>
                    <a:pt x="1659" y="928"/>
                  </a:lnTo>
                  <a:lnTo>
                    <a:pt x="1611" y="827"/>
                  </a:lnTo>
                  <a:lnTo>
                    <a:pt x="1586" y="778"/>
                  </a:lnTo>
                  <a:lnTo>
                    <a:pt x="1559" y="729"/>
                  </a:lnTo>
                  <a:lnTo>
                    <a:pt x="1559" y="729"/>
                  </a:lnTo>
                  <a:lnTo>
                    <a:pt x="1537" y="687"/>
                  </a:lnTo>
                  <a:lnTo>
                    <a:pt x="1513" y="646"/>
                  </a:lnTo>
                  <a:lnTo>
                    <a:pt x="1490" y="604"/>
                  </a:lnTo>
                  <a:lnTo>
                    <a:pt x="1463" y="563"/>
                  </a:lnTo>
                  <a:lnTo>
                    <a:pt x="1436" y="524"/>
                  </a:lnTo>
                  <a:lnTo>
                    <a:pt x="1407" y="485"/>
                  </a:lnTo>
                  <a:lnTo>
                    <a:pt x="1377" y="448"/>
                  </a:lnTo>
                  <a:lnTo>
                    <a:pt x="1344" y="413"/>
                  </a:lnTo>
                  <a:lnTo>
                    <a:pt x="1344" y="413"/>
                  </a:lnTo>
                  <a:lnTo>
                    <a:pt x="1320" y="392"/>
                  </a:lnTo>
                  <a:lnTo>
                    <a:pt x="1297" y="371"/>
                  </a:lnTo>
                  <a:lnTo>
                    <a:pt x="1271" y="353"/>
                  </a:lnTo>
                  <a:lnTo>
                    <a:pt x="1245" y="337"/>
                  </a:lnTo>
                  <a:lnTo>
                    <a:pt x="1218" y="321"/>
                  </a:lnTo>
                  <a:lnTo>
                    <a:pt x="1190" y="307"/>
                  </a:lnTo>
                  <a:lnTo>
                    <a:pt x="1162" y="294"/>
                  </a:lnTo>
                  <a:lnTo>
                    <a:pt x="1132" y="282"/>
                  </a:lnTo>
                  <a:lnTo>
                    <a:pt x="1132" y="282"/>
                  </a:lnTo>
                  <a:lnTo>
                    <a:pt x="1055" y="252"/>
                  </a:lnTo>
                  <a:lnTo>
                    <a:pt x="974" y="225"/>
                  </a:lnTo>
                  <a:lnTo>
                    <a:pt x="894" y="200"/>
                  </a:lnTo>
                  <a:lnTo>
                    <a:pt x="814" y="178"/>
                  </a:lnTo>
                  <a:lnTo>
                    <a:pt x="732" y="156"/>
                  </a:lnTo>
                  <a:lnTo>
                    <a:pt x="651" y="135"/>
                  </a:lnTo>
                  <a:lnTo>
                    <a:pt x="487" y="96"/>
                  </a:lnTo>
                  <a:lnTo>
                    <a:pt x="487" y="96"/>
                  </a:lnTo>
                  <a:lnTo>
                    <a:pt x="374" y="71"/>
                  </a:lnTo>
                  <a:lnTo>
                    <a:pt x="262" y="46"/>
                  </a:lnTo>
                  <a:lnTo>
                    <a:pt x="147" y="2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5" y="9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8" y="37"/>
                  </a:lnTo>
                  <a:lnTo>
                    <a:pt x="11" y="38"/>
                  </a:lnTo>
                  <a:lnTo>
                    <a:pt x="15" y="40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146">
              <a:extLst>
                <a:ext uri="{FF2B5EF4-FFF2-40B4-BE49-F238E27FC236}">
                  <a16:creationId xmlns:a16="http://schemas.microsoft.com/office/drawing/2014/main" id="{1A0711B7-20F3-63C9-B206-EE7E71D0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161"/>
              <a:ext cx="433" cy="192"/>
            </a:xfrm>
            <a:custGeom>
              <a:avLst/>
              <a:gdLst>
                <a:gd name="T0" fmla="*/ 32 w 1299"/>
                <a:gd name="T1" fmla="*/ 134 h 578"/>
                <a:gd name="T2" fmla="*/ 65 w 1299"/>
                <a:gd name="T3" fmla="*/ 235 h 578"/>
                <a:gd name="T4" fmla="*/ 98 w 1299"/>
                <a:gd name="T5" fmla="*/ 304 h 578"/>
                <a:gd name="T6" fmla="*/ 142 w 1299"/>
                <a:gd name="T7" fmla="*/ 367 h 578"/>
                <a:gd name="T8" fmla="*/ 194 w 1299"/>
                <a:gd name="T9" fmla="*/ 420 h 578"/>
                <a:gd name="T10" fmla="*/ 255 w 1299"/>
                <a:gd name="T11" fmla="*/ 465 h 578"/>
                <a:gd name="T12" fmla="*/ 323 w 1299"/>
                <a:gd name="T13" fmla="*/ 499 h 578"/>
                <a:gd name="T14" fmla="*/ 429 w 1299"/>
                <a:gd name="T15" fmla="*/ 535 h 578"/>
                <a:gd name="T16" fmla="*/ 551 w 1299"/>
                <a:gd name="T17" fmla="*/ 567 h 578"/>
                <a:gd name="T18" fmla="*/ 654 w 1299"/>
                <a:gd name="T19" fmla="*/ 578 h 578"/>
                <a:gd name="T20" fmla="*/ 705 w 1299"/>
                <a:gd name="T21" fmla="*/ 575 h 578"/>
                <a:gd name="T22" fmla="*/ 791 w 1299"/>
                <a:gd name="T23" fmla="*/ 560 h 578"/>
                <a:gd name="T24" fmla="*/ 874 w 1299"/>
                <a:gd name="T25" fmla="*/ 532 h 578"/>
                <a:gd name="T26" fmla="*/ 953 w 1299"/>
                <a:gd name="T27" fmla="*/ 493 h 578"/>
                <a:gd name="T28" fmla="*/ 1026 w 1299"/>
                <a:gd name="T29" fmla="*/ 444 h 578"/>
                <a:gd name="T30" fmla="*/ 1093 w 1299"/>
                <a:gd name="T31" fmla="*/ 388 h 578"/>
                <a:gd name="T32" fmla="*/ 1134 w 1299"/>
                <a:gd name="T33" fmla="*/ 343 h 578"/>
                <a:gd name="T34" fmla="*/ 1191 w 1299"/>
                <a:gd name="T35" fmla="*/ 270 h 578"/>
                <a:gd name="T36" fmla="*/ 1237 w 1299"/>
                <a:gd name="T37" fmla="*/ 190 h 578"/>
                <a:gd name="T38" fmla="*/ 1271 w 1299"/>
                <a:gd name="T39" fmla="*/ 110 h 578"/>
                <a:gd name="T40" fmla="*/ 1297 w 1299"/>
                <a:gd name="T41" fmla="*/ 25 h 578"/>
                <a:gd name="T42" fmla="*/ 1297 w 1299"/>
                <a:gd name="T43" fmla="*/ 13 h 578"/>
                <a:gd name="T44" fmla="*/ 1284 w 1299"/>
                <a:gd name="T45" fmla="*/ 2 h 578"/>
                <a:gd name="T46" fmla="*/ 1262 w 1299"/>
                <a:gd name="T47" fmla="*/ 7 h 578"/>
                <a:gd name="T48" fmla="*/ 1257 w 1299"/>
                <a:gd name="T49" fmla="*/ 15 h 578"/>
                <a:gd name="T50" fmla="*/ 1213 w 1299"/>
                <a:gd name="T51" fmla="*/ 138 h 578"/>
                <a:gd name="T52" fmla="*/ 1152 w 1299"/>
                <a:gd name="T53" fmla="*/ 251 h 578"/>
                <a:gd name="T54" fmla="*/ 1098 w 1299"/>
                <a:gd name="T55" fmla="*/ 321 h 578"/>
                <a:gd name="T56" fmla="*/ 1042 w 1299"/>
                <a:gd name="T57" fmla="*/ 379 h 578"/>
                <a:gd name="T58" fmla="*/ 977 w 1299"/>
                <a:gd name="T59" fmla="*/ 429 h 578"/>
                <a:gd name="T60" fmla="*/ 907 w 1299"/>
                <a:gd name="T61" fmla="*/ 471 h 578"/>
                <a:gd name="T62" fmla="*/ 833 w 1299"/>
                <a:gd name="T63" fmla="*/ 503 h 578"/>
                <a:gd name="T64" fmla="*/ 754 w 1299"/>
                <a:gd name="T65" fmla="*/ 526 h 578"/>
                <a:gd name="T66" fmla="*/ 696 w 1299"/>
                <a:gd name="T67" fmla="*/ 535 h 578"/>
                <a:gd name="T68" fmla="*/ 602 w 1299"/>
                <a:gd name="T69" fmla="*/ 533 h 578"/>
                <a:gd name="T70" fmla="*/ 512 w 1299"/>
                <a:gd name="T71" fmla="*/ 517 h 578"/>
                <a:gd name="T72" fmla="*/ 378 w 1299"/>
                <a:gd name="T73" fmla="*/ 474 h 578"/>
                <a:gd name="T74" fmla="*/ 335 w 1299"/>
                <a:gd name="T75" fmla="*/ 457 h 578"/>
                <a:gd name="T76" fmla="*/ 276 w 1299"/>
                <a:gd name="T77" fmla="*/ 426 h 578"/>
                <a:gd name="T78" fmla="*/ 222 w 1299"/>
                <a:gd name="T79" fmla="*/ 389 h 578"/>
                <a:gd name="T80" fmla="*/ 175 w 1299"/>
                <a:gd name="T81" fmla="*/ 343 h 578"/>
                <a:gd name="T82" fmla="*/ 136 w 1299"/>
                <a:gd name="T83" fmla="*/ 288 h 578"/>
                <a:gd name="T84" fmla="*/ 115 w 1299"/>
                <a:gd name="T85" fmla="*/ 248 h 578"/>
                <a:gd name="T86" fmla="*/ 74 w 1299"/>
                <a:gd name="T87" fmla="*/ 135 h 578"/>
                <a:gd name="T88" fmla="*/ 41 w 1299"/>
                <a:gd name="T89" fmla="*/ 21 h 578"/>
                <a:gd name="T90" fmla="*/ 29 w 1299"/>
                <a:gd name="T91" fmla="*/ 9 h 578"/>
                <a:gd name="T92" fmla="*/ 7 w 1299"/>
                <a:gd name="T93" fmla="*/ 10 h 578"/>
                <a:gd name="T94" fmla="*/ 0 w 1299"/>
                <a:gd name="T95" fmla="*/ 24 h 578"/>
                <a:gd name="T96" fmla="*/ 1 w 1299"/>
                <a:gd name="T97" fmla="*/ 3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9" h="578">
                  <a:moveTo>
                    <a:pt x="1" y="33"/>
                  </a:moveTo>
                  <a:lnTo>
                    <a:pt x="1" y="33"/>
                  </a:lnTo>
                  <a:lnTo>
                    <a:pt x="32" y="134"/>
                  </a:lnTo>
                  <a:lnTo>
                    <a:pt x="47" y="186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75" y="260"/>
                  </a:lnTo>
                  <a:lnTo>
                    <a:pt x="86" y="282"/>
                  </a:lnTo>
                  <a:lnTo>
                    <a:pt x="98" y="304"/>
                  </a:lnTo>
                  <a:lnTo>
                    <a:pt x="111" y="327"/>
                  </a:lnTo>
                  <a:lnTo>
                    <a:pt x="126" y="347"/>
                  </a:lnTo>
                  <a:lnTo>
                    <a:pt x="142" y="367"/>
                  </a:lnTo>
                  <a:lnTo>
                    <a:pt x="158" y="386"/>
                  </a:lnTo>
                  <a:lnTo>
                    <a:pt x="176" y="404"/>
                  </a:lnTo>
                  <a:lnTo>
                    <a:pt x="194" y="420"/>
                  </a:lnTo>
                  <a:lnTo>
                    <a:pt x="213" y="437"/>
                  </a:lnTo>
                  <a:lnTo>
                    <a:pt x="234" y="450"/>
                  </a:lnTo>
                  <a:lnTo>
                    <a:pt x="255" y="465"/>
                  </a:lnTo>
                  <a:lnTo>
                    <a:pt x="277" y="477"/>
                  </a:lnTo>
                  <a:lnTo>
                    <a:pt x="300" y="489"/>
                  </a:lnTo>
                  <a:lnTo>
                    <a:pt x="323" y="499"/>
                  </a:lnTo>
                  <a:lnTo>
                    <a:pt x="347" y="508"/>
                  </a:lnTo>
                  <a:lnTo>
                    <a:pt x="347" y="508"/>
                  </a:lnTo>
                  <a:lnTo>
                    <a:pt x="429" y="535"/>
                  </a:lnTo>
                  <a:lnTo>
                    <a:pt x="469" y="546"/>
                  </a:lnTo>
                  <a:lnTo>
                    <a:pt x="509" y="558"/>
                  </a:lnTo>
                  <a:lnTo>
                    <a:pt x="551" y="567"/>
                  </a:lnTo>
                  <a:lnTo>
                    <a:pt x="592" y="573"/>
                  </a:lnTo>
                  <a:lnTo>
                    <a:pt x="634" y="576"/>
                  </a:lnTo>
                  <a:lnTo>
                    <a:pt x="654" y="578"/>
                  </a:lnTo>
                  <a:lnTo>
                    <a:pt x="677" y="576"/>
                  </a:lnTo>
                  <a:lnTo>
                    <a:pt x="677" y="576"/>
                  </a:lnTo>
                  <a:lnTo>
                    <a:pt x="705" y="575"/>
                  </a:lnTo>
                  <a:lnTo>
                    <a:pt x="735" y="570"/>
                  </a:lnTo>
                  <a:lnTo>
                    <a:pt x="763" y="566"/>
                  </a:lnTo>
                  <a:lnTo>
                    <a:pt x="791" y="560"/>
                  </a:lnTo>
                  <a:lnTo>
                    <a:pt x="819" y="551"/>
                  </a:lnTo>
                  <a:lnTo>
                    <a:pt x="848" y="542"/>
                  </a:lnTo>
                  <a:lnTo>
                    <a:pt x="874" y="532"/>
                  </a:lnTo>
                  <a:lnTo>
                    <a:pt x="901" y="520"/>
                  </a:lnTo>
                  <a:lnTo>
                    <a:pt x="928" y="506"/>
                  </a:lnTo>
                  <a:lnTo>
                    <a:pt x="953" y="493"/>
                  </a:lnTo>
                  <a:lnTo>
                    <a:pt x="978" y="478"/>
                  </a:lnTo>
                  <a:lnTo>
                    <a:pt x="1002" y="462"/>
                  </a:lnTo>
                  <a:lnTo>
                    <a:pt x="1026" y="444"/>
                  </a:lnTo>
                  <a:lnTo>
                    <a:pt x="1048" y="426"/>
                  </a:lnTo>
                  <a:lnTo>
                    <a:pt x="1070" y="408"/>
                  </a:lnTo>
                  <a:lnTo>
                    <a:pt x="1093" y="388"/>
                  </a:lnTo>
                  <a:lnTo>
                    <a:pt x="1093" y="388"/>
                  </a:lnTo>
                  <a:lnTo>
                    <a:pt x="1113" y="367"/>
                  </a:lnTo>
                  <a:lnTo>
                    <a:pt x="1134" y="343"/>
                  </a:lnTo>
                  <a:lnTo>
                    <a:pt x="1153" y="319"/>
                  </a:lnTo>
                  <a:lnTo>
                    <a:pt x="1173" y="296"/>
                  </a:lnTo>
                  <a:lnTo>
                    <a:pt x="1191" y="270"/>
                  </a:lnTo>
                  <a:lnTo>
                    <a:pt x="1207" y="244"/>
                  </a:lnTo>
                  <a:lnTo>
                    <a:pt x="1223" y="218"/>
                  </a:lnTo>
                  <a:lnTo>
                    <a:pt x="1237" y="190"/>
                  </a:lnTo>
                  <a:lnTo>
                    <a:pt x="1237" y="190"/>
                  </a:lnTo>
                  <a:lnTo>
                    <a:pt x="1254" y="150"/>
                  </a:lnTo>
                  <a:lnTo>
                    <a:pt x="1271" y="110"/>
                  </a:lnTo>
                  <a:lnTo>
                    <a:pt x="1284" y="68"/>
                  </a:lnTo>
                  <a:lnTo>
                    <a:pt x="1297" y="25"/>
                  </a:lnTo>
                  <a:lnTo>
                    <a:pt x="1297" y="25"/>
                  </a:lnTo>
                  <a:lnTo>
                    <a:pt x="1299" y="21"/>
                  </a:lnTo>
                  <a:lnTo>
                    <a:pt x="1299" y="16"/>
                  </a:lnTo>
                  <a:lnTo>
                    <a:pt x="1297" y="13"/>
                  </a:lnTo>
                  <a:lnTo>
                    <a:pt x="1296" y="9"/>
                  </a:lnTo>
                  <a:lnTo>
                    <a:pt x="1290" y="4"/>
                  </a:lnTo>
                  <a:lnTo>
                    <a:pt x="1284" y="2"/>
                  </a:lnTo>
                  <a:lnTo>
                    <a:pt x="1275" y="0"/>
                  </a:lnTo>
                  <a:lnTo>
                    <a:pt x="1268" y="2"/>
                  </a:lnTo>
                  <a:lnTo>
                    <a:pt x="1262" y="7"/>
                  </a:lnTo>
                  <a:lnTo>
                    <a:pt x="1259" y="10"/>
                  </a:lnTo>
                  <a:lnTo>
                    <a:pt x="1257" y="15"/>
                  </a:lnTo>
                  <a:lnTo>
                    <a:pt x="1257" y="15"/>
                  </a:lnTo>
                  <a:lnTo>
                    <a:pt x="1244" y="56"/>
                  </a:lnTo>
                  <a:lnTo>
                    <a:pt x="1229" y="98"/>
                  </a:lnTo>
                  <a:lnTo>
                    <a:pt x="1213" y="138"/>
                  </a:lnTo>
                  <a:lnTo>
                    <a:pt x="1195" y="177"/>
                  </a:lnTo>
                  <a:lnTo>
                    <a:pt x="1174" y="214"/>
                  </a:lnTo>
                  <a:lnTo>
                    <a:pt x="1152" y="251"/>
                  </a:lnTo>
                  <a:lnTo>
                    <a:pt x="1127" y="287"/>
                  </a:lnTo>
                  <a:lnTo>
                    <a:pt x="1098" y="321"/>
                  </a:lnTo>
                  <a:lnTo>
                    <a:pt x="1098" y="321"/>
                  </a:lnTo>
                  <a:lnTo>
                    <a:pt x="1081" y="340"/>
                  </a:lnTo>
                  <a:lnTo>
                    <a:pt x="1061" y="359"/>
                  </a:lnTo>
                  <a:lnTo>
                    <a:pt x="1042" y="379"/>
                  </a:lnTo>
                  <a:lnTo>
                    <a:pt x="1021" y="396"/>
                  </a:lnTo>
                  <a:lnTo>
                    <a:pt x="999" y="413"/>
                  </a:lnTo>
                  <a:lnTo>
                    <a:pt x="977" y="429"/>
                  </a:lnTo>
                  <a:lnTo>
                    <a:pt x="954" y="444"/>
                  </a:lnTo>
                  <a:lnTo>
                    <a:pt x="931" y="457"/>
                  </a:lnTo>
                  <a:lnTo>
                    <a:pt x="907" y="471"/>
                  </a:lnTo>
                  <a:lnTo>
                    <a:pt x="883" y="483"/>
                  </a:lnTo>
                  <a:lnTo>
                    <a:pt x="858" y="494"/>
                  </a:lnTo>
                  <a:lnTo>
                    <a:pt x="833" y="503"/>
                  </a:lnTo>
                  <a:lnTo>
                    <a:pt x="807" y="512"/>
                  </a:lnTo>
                  <a:lnTo>
                    <a:pt x="781" y="520"/>
                  </a:lnTo>
                  <a:lnTo>
                    <a:pt x="754" y="526"/>
                  </a:lnTo>
                  <a:lnTo>
                    <a:pt x="727" y="530"/>
                  </a:lnTo>
                  <a:lnTo>
                    <a:pt x="727" y="530"/>
                  </a:lnTo>
                  <a:lnTo>
                    <a:pt x="696" y="535"/>
                  </a:lnTo>
                  <a:lnTo>
                    <a:pt x="665" y="536"/>
                  </a:lnTo>
                  <a:lnTo>
                    <a:pt x="634" y="536"/>
                  </a:lnTo>
                  <a:lnTo>
                    <a:pt x="602" y="533"/>
                  </a:lnTo>
                  <a:lnTo>
                    <a:pt x="573" y="530"/>
                  </a:lnTo>
                  <a:lnTo>
                    <a:pt x="542" y="524"/>
                  </a:lnTo>
                  <a:lnTo>
                    <a:pt x="512" y="517"/>
                  </a:lnTo>
                  <a:lnTo>
                    <a:pt x="481" y="508"/>
                  </a:lnTo>
                  <a:lnTo>
                    <a:pt x="481" y="508"/>
                  </a:lnTo>
                  <a:lnTo>
                    <a:pt x="378" y="474"/>
                  </a:lnTo>
                  <a:lnTo>
                    <a:pt x="378" y="474"/>
                  </a:lnTo>
                  <a:lnTo>
                    <a:pt x="356" y="466"/>
                  </a:lnTo>
                  <a:lnTo>
                    <a:pt x="335" y="457"/>
                  </a:lnTo>
                  <a:lnTo>
                    <a:pt x="314" y="448"/>
                  </a:lnTo>
                  <a:lnTo>
                    <a:pt x="295" y="438"/>
                  </a:lnTo>
                  <a:lnTo>
                    <a:pt x="276" y="426"/>
                  </a:lnTo>
                  <a:lnTo>
                    <a:pt x="256" y="414"/>
                  </a:lnTo>
                  <a:lnTo>
                    <a:pt x="239" y="402"/>
                  </a:lnTo>
                  <a:lnTo>
                    <a:pt x="222" y="389"/>
                  </a:lnTo>
                  <a:lnTo>
                    <a:pt x="206" y="374"/>
                  </a:lnTo>
                  <a:lnTo>
                    <a:pt x="190" y="358"/>
                  </a:lnTo>
                  <a:lnTo>
                    <a:pt x="175" y="343"/>
                  </a:lnTo>
                  <a:lnTo>
                    <a:pt x="161" y="325"/>
                  </a:lnTo>
                  <a:lnTo>
                    <a:pt x="148" y="307"/>
                  </a:lnTo>
                  <a:lnTo>
                    <a:pt x="136" y="288"/>
                  </a:lnTo>
                  <a:lnTo>
                    <a:pt x="124" y="269"/>
                  </a:lnTo>
                  <a:lnTo>
                    <a:pt x="115" y="248"/>
                  </a:lnTo>
                  <a:lnTo>
                    <a:pt x="115" y="248"/>
                  </a:lnTo>
                  <a:lnTo>
                    <a:pt x="104" y="220"/>
                  </a:lnTo>
                  <a:lnTo>
                    <a:pt x="93" y="193"/>
                  </a:lnTo>
                  <a:lnTo>
                    <a:pt x="74" y="135"/>
                  </a:lnTo>
                  <a:lnTo>
                    <a:pt x="57" y="79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38" y="16"/>
                  </a:lnTo>
                  <a:lnTo>
                    <a:pt x="37" y="13"/>
                  </a:lnTo>
                  <a:lnTo>
                    <a:pt x="29" y="9"/>
                  </a:lnTo>
                  <a:lnTo>
                    <a:pt x="22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3" y="16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147">
              <a:extLst>
                <a:ext uri="{FF2B5EF4-FFF2-40B4-BE49-F238E27FC236}">
                  <a16:creationId xmlns:a16="http://schemas.microsoft.com/office/drawing/2014/main" id="{5FE33F27-2E7B-5120-8B0A-634BA1701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1366"/>
              <a:ext cx="45" cy="380"/>
            </a:xfrm>
            <a:custGeom>
              <a:avLst/>
              <a:gdLst>
                <a:gd name="T0" fmla="*/ 52 w 134"/>
                <a:gd name="T1" fmla="*/ 1120 h 1139"/>
                <a:gd name="T2" fmla="*/ 52 w 134"/>
                <a:gd name="T3" fmla="*/ 1120 h 1139"/>
                <a:gd name="T4" fmla="*/ 46 w 134"/>
                <a:gd name="T5" fmla="*/ 1020 h 1139"/>
                <a:gd name="T6" fmla="*/ 43 w 134"/>
                <a:gd name="T7" fmla="*/ 922 h 1139"/>
                <a:gd name="T8" fmla="*/ 42 w 134"/>
                <a:gd name="T9" fmla="*/ 823 h 1139"/>
                <a:gd name="T10" fmla="*/ 43 w 134"/>
                <a:gd name="T11" fmla="*/ 723 h 1139"/>
                <a:gd name="T12" fmla="*/ 43 w 134"/>
                <a:gd name="T13" fmla="*/ 723 h 1139"/>
                <a:gd name="T14" fmla="*/ 46 w 134"/>
                <a:gd name="T15" fmla="*/ 648 h 1139"/>
                <a:gd name="T16" fmla="*/ 51 w 134"/>
                <a:gd name="T17" fmla="*/ 570 h 1139"/>
                <a:gd name="T18" fmla="*/ 58 w 134"/>
                <a:gd name="T19" fmla="*/ 495 h 1139"/>
                <a:gd name="T20" fmla="*/ 68 w 134"/>
                <a:gd name="T21" fmla="*/ 419 h 1139"/>
                <a:gd name="T22" fmla="*/ 79 w 134"/>
                <a:gd name="T23" fmla="*/ 343 h 1139"/>
                <a:gd name="T24" fmla="*/ 91 w 134"/>
                <a:gd name="T25" fmla="*/ 268 h 1139"/>
                <a:gd name="T26" fmla="*/ 116 w 134"/>
                <a:gd name="T27" fmla="*/ 118 h 1139"/>
                <a:gd name="T28" fmla="*/ 116 w 134"/>
                <a:gd name="T29" fmla="*/ 118 h 1139"/>
                <a:gd name="T30" fmla="*/ 125 w 134"/>
                <a:gd name="T31" fmla="*/ 72 h 1139"/>
                <a:gd name="T32" fmla="*/ 134 w 134"/>
                <a:gd name="T33" fmla="*/ 27 h 1139"/>
                <a:gd name="T34" fmla="*/ 134 w 134"/>
                <a:gd name="T35" fmla="*/ 27 h 1139"/>
                <a:gd name="T36" fmla="*/ 134 w 134"/>
                <a:gd name="T37" fmla="*/ 23 h 1139"/>
                <a:gd name="T38" fmla="*/ 134 w 134"/>
                <a:gd name="T39" fmla="*/ 18 h 1139"/>
                <a:gd name="T40" fmla="*/ 129 w 134"/>
                <a:gd name="T41" fmla="*/ 11 h 1139"/>
                <a:gd name="T42" fmla="*/ 125 w 134"/>
                <a:gd name="T43" fmla="*/ 5 h 1139"/>
                <a:gd name="T44" fmla="*/ 117 w 134"/>
                <a:gd name="T45" fmla="*/ 2 h 1139"/>
                <a:gd name="T46" fmla="*/ 110 w 134"/>
                <a:gd name="T47" fmla="*/ 0 h 1139"/>
                <a:gd name="T48" fmla="*/ 103 w 134"/>
                <a:gd name="T49" fmla="*/ 3 h 1139"/>
                <a:gd name="T50" fmla="*/ 100 w 134"/>
                <a:gd name="T51" fmla="*/ 5 h 1139"/>
                <a:gd name="T52" fmla="*/ 97 w 134"/>
                <a:gd name="T53" fmla="*/ 8 h 1139"/>
                <a:gd name="T54" fmla="*/ 94 w 134"/>
                <a:gd name="T55" fmla="*/ 11 h 1139"/>
                <a:gd name="T56" fmla="*/ 94 w 134"/>
                <a:gd name="T57" fmla="*/ 15 h 1139"/>
                <a:gd name="T58" fmla="*/ 94 w 134"/>
                <a:gd name="T59" fmla="*/ 15 h 1139"/>
                <a:gd name="T60" fmla="*/ 76 w 134"/>
                <a:gd name="T61" fmla="*/ 98 h 1139"/>
                <a:gd name="T62" fmla="*/ 63 w 134"/>
                <a:gd name="T63" fmla="*/ 183 h 1139"/>
                <a:gd name="T64" fmla="*/ 34 w 134"/>
                <a:gd name="T65" fmla="*/ 351 h 1139"/>
                <a:gd name="T66" fmla="*/ 34 w 134"/>
                <a:gd name="T67" fmla="*/ 351 h 1139"/>
                <a:gd name="T68" fmla="*/ 24 w 134"/>
                <a:gd name="T69" fmla="*/ 428 h 1139"/>
                <a:gd name="T70" fmla="*/ 15 w 134"/>
                <a:gd name="T71" fmla="*/ 504 h 1139"/>
                <a:gd name="T72" fmla="*/ 9 w 134"/>
                <a:gd name="T73" fmla="*/ 581 h 1139"/>
                <a:gd name="T74" fmla="*/ 5 w 134"/>
                <a:gd name="T75" fmla="*/ 658 h 1139"/>
                <a:gd name="T76" fmla="*/ 2 w 134"/>
                <a:gd name="T77" fmla="*/ 735 h 1139"/>
                <a:gd name="T78" fmla="*/ 0 w 134"/>
                <a:gd name="T79" fmla="*/ 812 h 1139"/>
                <a:gd name="T80" fmla="*/ 2 w 134"/>
                <a:gd name="T81" fmla="*/ 890 h 1139"/>
                <a:gd name="T82" fmla="*/ 3 w 134"/>
                <a:gd name="T83" fmla="*/ 967 h 1139"/>
                <a:gd name="T84" fmla="*/ 3 w 134"/>
                <a:gd name="T85" fmla="*/ 967 h 1139"/>
                <a:gd name="T86" fmla="*/ 6 w 134"/>
                <a:gd name="T87" fmla="*/ 1044 h 1139"/>
                <a:gd name="T88" fmla="*/ 11 w 134"/>
                <a:gd name="T89" fmla="*/ 1120 h 1139"/>
                <a:gd name="T90" fmla="*/ 11 w 134"/>
                <a:gd name="T91" fmla="*/ 1120 h 1139"/>
                <a:gd name="T92" fmla="*/ 12 w 134"/>
                <a:gd name="T93" fmla="*/ 1124 h 1139"/>
                <a:gd name="T94" fmla="*/ 14 w 134"/>
                <a:gd name="T95" fmla="*/ 1129 h 1139"/>
                <a:gd name="T96" fmla="*/ 18 w 134"/>
                <a:gd name="T97" fmla="*/ 1135 h 1139"/>
                <a:gd name="T98" fmla="*/ 25 w 134"/>
                <a:gd name="T99" fmla="*/ 1139 h 1139"/>
                <a:gd name="T100" fmla="*/ 33 w 134"/>
                <a:gd name="T101" fmla="*/ 1139 h 1139"/>
                <a:gd name="T102" fmla="*/ 40 w 134"/>
                <a:gd name="T103" fmla="*/ 1139 h 1139"/>
                <a:gd name="T104" fmla="*/ 48 w 134"/>
                <a:gd name="T105" fmla="*/ 1135 h 1139"/>
                <a:gd name="T106" fmla="*/ 49 w 134"/>
                <a:gd name="T107" fmla="*/ 1132 h 1139"/>
                <a:gd name="T108" fmla="*/ 52 w 134"/>
                <a:gd name="T109" fmla="*/ 1129 h 1139"/>
                <a:gd name="T110" fmla="*/ 52 w 134"/>
                <a:gd name="T111" fmla="*/ 1124 h 1139"/>
                <a:gd name="T112" fmla="*/ 52 w 134"/>
                <a:gd name="T113" fmla="*/ 1120 h 1139"/>
                <a:gd name="T114" fmla="*/ 52 w 134"/>
                <a:gd name="T115" fmla="*/ 112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" h="1139">
                  <a:moveTo>
                    <a:pt x="52" y="1120"/>
                  </a:moveTo>
                  <a:lnTo>
                    <a:pt x="52" y="1120"/>
                  </a:lnTo>
                  <a:lnTo>
                    <a:pt x="46" y="1020"/>
                  </a:lnTo>
                  <a:lnTo>
                    <a:pt x="43" y="922"/>
                  </a:lnTo>
                  <a:lnTo>
                    <a:pt x="42" y="823"/>
                  </a:lnTo>
                  <a:lnTo>
                    <a:pt x="43" y="723"/>
                  </a:lnTo>
                  <a:lnTo>
                    <a:pt x="43" y="723"/>
                  </a:lnTo>
                  <a:lnTo>
                    <a:pt x="46" y="648"/>
                  </a:lnTo>
                  <a:lnTo>
                    <a:pt x="51" y="570"/>
                  </a:lnTo>
                  <a:lnTo>
                    <a:pt x="58" y="495"/>
                  </a:lnTo>
                  <a:lnTo>
                    <a:pt x="68" y="419"/>
                  </a:lnTo>
                  <a:lnTo>
                    <a:pt x="79" y="343"/>
                  </a:lnTo>
                  <a:lnTo>
                    <a:pt x="91" y="268"/>
                  </a:lnTo>
                  <a:lnTo>
                    <a:pt x="116" y="118"/>
                  </a:lnTo>
                  <a:lnTo>
                    <a:pt x="116" y="118"/>
                  </a:lnTo>
                  <a:lnTo>
                    <a:pt x="125" y="72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34" y="23"/>
                  </a:lnTo>
                  <a:lnTo>
                    <a:pt x="134" y="18"/>
                  </a:lnTo>
                  <a:lnTo>
                    <a:pt x="129" y="11"/>
                  </a:lnTo>
                  <a:lnTo>
                    <a:pt x="125" y="5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7" y="8"/>
                  </a:lnTo>
                  <a:lnTo>
                    <a:pt x="94" y="11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76" y="98"/>
                  </a:lnTo>
                  <a:lnTo>
                    <a:pt x="63" y="183"/>
                  </a:lnTo>
                  <a:lnTo>
                    <a:pt x="34" y="351"/>
                  </a:lnTo>
                  <a:lnTo>
                    <a:pt x="34" y="351"/>
                  </a:lnTo>
                  <a:lnTo>
                    <a:pt x="24" y="428"/>
                  </a:lnTo>
                  <a:lnTo>
                    <a:pt x="15" y="504"/>
                  </a:lnTo>
                  <a:lnTo>
                    <a:pt x="9" y="581"/>
                  </a:lnTo>
                  <a:lnTo>
                    <a:pt x="5" y="658"/>
                  </a:lnTo>
                  <a:lnTo>
                    <a:pt x="2" y="735"/>
                  </a:lnTo>
                  <a:lnTo>
                    <a:pt x="0" y="812"/>
                  </a:lnTo>
                  <a:lnTo>
                    <a:pt x="2" y="890"/>
                  </a:lnTo>
                  <a:lnTo>
                    <a:pt x="3" y="967"/>
                  </a:lnTo>
                  <a:lnTo>
                    <a:pt x="3" y="967"/>
                  </a:lnTo>
                  <a:lnTo>
                    <a:pt x="6" y="1044"/>
                  </a:lnTo>
                  <a:lnTo>
                    <a:pt x="11" y="1120"/>
                  </a:lnTo>
                  <a:lnTo>
                    <a:pt x="11" y="1120"/>
                  </a:lnTo>
                  <a:lnTo>
                    <a:pt x="12" y="1124"/>
                  </a:lnTo>
                  <a:lnTo>
                    <a:pt x="14" y="1129"/>
                  </a:lnTo>
                  <a:lnTo>
                    <a:pt x="18" y="1135"/>
                  </a:lnTo>
                  <a:lnTo>
                    <a:pt x="25" y="1139"/>
                  </a:lnTo>
                  <a:lnTo>
                    <a:pt x="33" y="1139"/>
                  </a:lnTo>
                  <a:lnTo>
                    <a:pt x="40" y="1139"/>
                  </a:lnTo>
                  <a:lnTo>
                    <a:pt x="48" y="1135"/>
                  </a:lnTo>
                  <a:lnTo>
                    <a:pt x="49" y="1132"/>
                  </a:lnTo>
                  <a:lnTo>
                    <a:pt x="52" y="1129"/>
                  </a:lnTo>
                  <a:lnTo>
                    <a:pt x="52" y="1124"/>
                  </a:lnTo>
                  <a:lnTo>
                    <a:pt x="52" y="1120"/>
                  </a:lnTo>
                  <a:lnTo>
                    <a:pt x="52" y="1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148">
              <a:extLst>
                <a:ext uri="{FF2B5EF4-FFF2-40B4-BE49-F238E27FC236}">
                  <a16:creationId xmlns:a16="http://schemas.microsoft.com/office/drawing/2014/main" id="{6369E9D4-1766-8E06-CEB3-67AEF4BD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1380"/>
              <a:ext cx="72" cy="366"/>
            </a:xfrm>
            <a:custGeom>
              <a:avLst/>
              <a:gdLst>
                <a:gd name="T0" fmla="*/ 215 w 218"/>
                <a:gd name="T1" fmla="*/ 1077 h 1096"/>
                <a:gd name="T2" fmla="*/ 215 w 218"/>
                <a:gd name="T3" fmla="*/ 1077 h 1096"/>
                <a:gd name="T4" fmla="*/ 218 w 218"/>
                <a:gd name="T5" fmla="*/ 985 h 1096"/>
                <a:gd name="T6" fmla="*/ 217 w 218"/>
                <a:gd name="T7" fmla="*/ 891 h 1096"/>
                <a:gd name="T8" fmla="*/ 214 w 218"/>
                <a:gd name="T9" fmla="*/ 799 h 1096"/>
                <a:gd name="T10" fmla="*/ 208 w 218"/>
                <a:gd name="T11" fmla="*/ 707 h 1096"/>
                <a:gd name="T12" fmla="*/ 208 w 218"/>
                <a:gd name="T13" fmla="*/ 707 h 1096"/>
                <a:gd name="T14" fmla="*/ 200 w 218"/>
                <a:gd name="T15" fmla="*/ 633 h 1096"/>
                <a:gd name="T16" fmla="*/ 190 w 218"/>
                <a:gd name="T17" fmla="*/ 560 h 1096"/>
                <a:gd name="T18" fmla="*/ 177 w 218"/>
                <a:gd name="T19" fmla="*/ 489 h 1096"/>
                <a:gd name="T20" fmla="*/ 162 w 218"/>
                <a:gd name="T21" fmla="*/ 418 h 1096"/>
                <a:gd name="T22" fmla="*/ 144 w 218"/>
                <a:gd name="T23" fmla="*/ 346 h 1096"/>
                <a:gd name="T24" fmla="*/ 125 w 218"/>
                <a:gd name="T25" fmla="*/ 275 h 1096"/>
                <a:gd name="T26" fmla="*/ 104 w 218"/>
                <a:gd name="T27" fmla="*/ 204 h 1096"/>
                <a:gd name="T28" fmla="*/ 82 w 218"/>
                <a:gd name="T29" fmla="*/ 134 h 1096"/>
                <a:gd name="T30" fmla="*/ 82 w 218"/>
                <a:gd name="T31" fmla="*/ 134 h 1096"/>
                <a:gd name="T32" fmla="*/ 62 w 218"/>
                <a:gd name="T33" fmla="*/ 73 h 1096"/>
                <a:gd name="T34" fmla="*/ 42 w 218"/>
                <a:gd name="T35" fmla="*/ 14 h 1096"/>
                <a:gd name="T36" fmla="*/ 42 w 218"/>
                <a:gd name="T37" fmla="*/ 14 h 1096"/>
                <a:gd name="T38" fmla="*/ 39 w 218"/>
                <a:gd name="T39" fmla="*/ 9 h 1096"/>
                <a:gd name="T40" fmla="*/ 36 w 218"/>
                <a:gd name="T41" fmla="*/ 6 h 1096"/>
                <a:gd name="T42" fmla="*/ 30 w 218"/>
                <a:gd name="T43" fmla="*/ 2 h 1096"/>
                <a:gd name="T44" fmla="*/ 21 w 218"/>
                <a:gd name="T45" fmla="*/ 0 h 1096"/>
                <a:gd name="T46" fmla="*/ 13 w 218"/>
                <a:gd name="T47" fmla="*/ 0 h 1096"/>
                <a:gd name="T48" fmla="*/ 6 w 218"/>
                <a:gd name="T49" fmla="*/ 5 h 1096"/>
                <a:gd name="T50" fmla="*/ 1 w 218"/>
                <a:gd name="T51" fmla="*/ 9 h 1096"/>
                <a:gd name="T52" fmla="*/ 0 w 218"/>
                <a:gd name="T53" fmla="*/ 12 h 1096"/>
                <a:gd name="T54" fmla="*/ 0 w 218"/>
                <a:gd name="T55" fmla="*/ 17 h 1096"/>
                <a:gd name="T56" fmla="*/ 0 w 218"/>
                <a:gd name="T57" fmla="*/ 21 h 1096"/>
                <a:gd name="T58" fmla="*/ 1 w 218"/>
                <a:gd name="T59" fmla="*/ 26 h 1096"/>
                <a:gd name="T60" fmla="*/ 1 w 218"/>
                <a:gd name="T61" fmla="*/ 26 h 1096"/>
                <a:gd name="T62" fmla="*/ 18 w 218"/>
                <a:gd name="T63" fmla="*/ 69 h 1096"/>
                <a:gd name="T64" fmla="*/ 33 w 218"/>
                <a:gd name="T65" fmla="*/ 113 h 1096"/>
                <a:gd name="T66" fmla="*/ 61 w 218"/>
                <a:gd name="T67" fmla="*/ 202 h 1096"/>
                <a:gd name="T68" fmla="*/ 88 w 218"/>
                <a:gd name="T69" fmla="*/ 293 h 1096"/>
                <a:gd name="T70" fmla="*/ 111 w 218"/>
                <a:gd name="T71" fmla="*/ 383 h 1096"/>
                <a:gd name="T72" fmla="*/ 111 w 218"/>
                <a:gd name="T73" fmla="*/ 383 h 1096"/>
                <a:gd name="T74" fmla="*/ 128 w 218"/>
                <a:gd name="T75" fmla="*/ 452 h 1096"/>
                <a:gd name="T76" fmla="*/ 143 w 218"/>
                <a:gd name="T77" fmla="*/ 522 h 1096"/>
                <a:gd name="T78" fmla="*/ 153 w 218"/>
                <a:gd name="T79" fmla="*/ 591 h 1096"/>
                <a:gd name="T80" fmla="*/ 162 w 218"/>
                <a:gd name="T81" fmla="*/ 661 h 1096"/>
                <a:gd name="T82" fmla="*/ 168 w 218"/>
                <a:gd name="T83" fmla="*/ 731 h 1096"/>
                <a:gd name="T84" fmla="*/ 172 w 218"/>
                <a:gd name="T85" fmla="*/ 802 h 1096"/>
                <a:gd name="T86" fmla="*/ 175 w 218"/>
                <a:gd name="T87" fmla="*/ 872 h 1096"/>
                <a:gd name="T88" fmla="*/ 175 w 218"/>
                <a:gd name="T89" fmla="*/ 943 h 1096"/>
                <a:gd name="T90" fmla="*/ 175 w 218"/>
                <a:gd name="T91" fmla="*/ 943 h 1096"/>
                <a:gd name="T92" fmla="*/ 175 w 218"/>
                <a:gd name="T93" fmla="*/ 1010 h 1096"/>
                <a:gd name="T94" fmla="*/ 174 w 218"/>
                <a:gd name="T95" fmla="*/ 1077 h 1096"/>
                <a:gd name="T96" fmla="*/ 174 w 218"/>
                <a:gd name="T97" fmla="*/ 1077 h 1096"/>
                <a:gd name="T98" fmla="*/ 174 w 218"/>
                <a:gd name="T99" fmla="*/ 1081 h 1096"/>
                <a:gd name="T100" fmla="*/ 175 w 218"/>
                <a:gd name="T101" fmla="*/ 1086 h 1096"/>
                <a:gd name="T102" fmla="*/ 177 w 218"/>
                <a:gd name="T103" fmla="*/ 1089 h 1096"/>
                <a:gd name="T104" fmla="*/ 180 w 218"/>
                <a:gd name="T105" fmla="*/ 1092 h 1096"/>
                <a:gd name="T106" fmla="*/ 186 w 218"/>
                <a:gd name="T107" fmla="*/ 1096 h 1096"/>
                <a:gd name="T108" fmla="*/ 195 w 218"/>
                <a:gd name="T109" fmla="*/ 1096 h 1096"/>
                <a:gd name="T110" fmla="*/ 202 w 218"/>
                <a:gd name="T111" fmla="*/ 1096 h 1096"/>
                <a:gd name="T112" fmla="*/ 208 w 218"/>
                <a:gd name="T113" fmla="*/ 1092 h 1096"/>
                <a:gd name="T114" fmla="*/ 214 w 218"/>
                <a:gd name="T115" fmla="*/ 1086 h 1096"/>
                <a:gd name="T116" fmla="*/ 215 w 218"/>
                <a:gd name="T117" fmla="*/ 1081 h 1096"/>
                <a:gd name="T118" fmla="*/ 215 w 218"/>
                <a:gd name="T119" fmla="*/ 1077 h 1096"/>
                <a:gd name="T120" fmla="*/ 215 w 218"/>
                <a:gd name="T121" fmla="*/ 1077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1096">
                  <a:moveTo>
                    <a:pt x="215" y="1077"/>
                  </a:moveTo>
                  <a:lnTo>
                    <a:pt x="215" y="1077"/>
                  </a:lnTo>
                  <a:lnTo>
                    <a:pt x="218" y="985"/>
                  </a:lnTo>
                  <a:lnTo>
                    <a:pt x="217" y="891"/>
                  </a:lnTo>
                  <a:lnTo>
                    <a:pt x="214" y="799"/>
                  </a:lnTo>
                  <a:lnTo>
                    <a:pt x="208" y="707"/>
                  </a:lnTo>
                  <a:lnTo>
                    <a:pt x="208" y="707"/>
                  </a:lnTo>
                  <a:lnTo>
                    <a:pt x="200" y="633"/>
                  </a:lnTo>
                  <a:lnTo>
                    <a:pt x="190" y="560"/>
                  </a:lnTo>
                  <a:lnTo>
                    <a:pt x="177" y="489"/>
                  </a:lnTo>
                  <a:lnTo>
                    <a:pt x="162" y="418"/>
                  </a:lnTo>
                  <a:lnTo>
                    <a:pt x="144" y="346"/>
                  </a:lnTo>
                  <a:lnTo>
                    <a:pt x="125" y="275"/>
                  </a:lnTo>
                  <a:lnTo>
                    <a:pt x="104" y="204"/>
                  </a:lnTo>
                  <a:lnTo>
                    <a:pt x="82" y="134"/>
                  </a:lnTo>
                  <a:lnTo>
                    <a:pt x="82" y="134"/>
                  </a:lnTo>
                  <a:lnTo>
                    <a:pt x="62" y="73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9" y="9"/>
                  </a:lnTo>
                  <a:lnTo>
                    <a:pt x="36" y="6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8" y="69"/>
                  </a:lnTo>
                  <a:lnTo>
                    <a:pt x="33" y="113"/>
                  </a:lnTo>
                  <a:lnTo>
                    <a:pt x="61" y="202"/>
                  </a:lnTo>
                  <a:lnTo>
                    <a:pt x="88" y="293"/>
                  </a:lnTo>
                  <a:lnTo>
                    <a:pt x="111" y="383"/>
                  </a:lnTo>
                  <a:lnTo>
                    <a:pt x="111" y="383"/>
                  </a:lnTo>
                  <a:lnTo>
                    <a:pt x="128" y="452"/>
                  </a:lnTo>
                  <a:lnTo>
                    <a:pt x="143" y="522"/>
                  </a:lnTo>
                  <a:lnTo>
                    <a:pt x="153" y="591"/>
                  </a:lnTo>
                  <a:lnTo>
                    <a:pt x="162" y="661"/>
                  </a:lnTo>
                  <a:lnTo>
                    <a:pt x="168" y="731"/>
                  </a:lnTo>
                  <a:lnTo>
                    <a:pt x="172" y="802"/>
                  </a:lnTo>
                  <a:lnTo>
                    <a:pt x="175" y="872"/>
                  </a:lnTo>
                  <a:lnTo>
                    <a:pt x="175" y="943"/>
                  </a:lnTo>
                  <a:lnTo>
                    <a:pt x="175" y="943"/>
                  </a:lnTo>
                  <a:lnTo>
                    <a:pt x="175" y="1010"/>
                  </a:lnTo>
                  <a:lnTo>
                    <a:pt x="174" y="1077"/>
                  </a:lnTo>
                  <a:lnTo>
                    <a:pt x="174" y="1077"/>
                  </a:lnTo>
                  <a:lnTo>
                    <a:pt x="174" y="1081"/>
                  </a:lnTo>
                  <a:lnTo>
                    <a:pt x="175" y="1086"/>
                  </a:lnTo>
                  <a:lnTo>
                    <a:pt x="177" y="1089"/>
                  </a:lnTo>
                  <a:lnTo>
                    <a:pt x="180" y="1092"/>
                  </a:lnTo>
                  <a:lnTo>
                    <a:pt x="186" y="1096"/>
                  </a:lnTo>
                  <a:lnTo>
                    <a:pt x="195" y="1096"/>
                  </a:lnTo>
                  <a:lnTo>
                    <a:pt x="202" y="1096"/>
                  </a:lnTo>
                  <a:lnTo>
                    <a:pt x="208" y="1092"/>
                  </a:lnTo>
                  <a:lnTo>
                    <a:pt x="214" y="1086"/>
                  </a:lnTo>
                  <a:lnTo>
                    <a:pt x="215" y="1081"/>
                  </a:lnTo>
                  <a:lnTo>
                    <a:pt x="215" y="1077"/>
                  </a:lnTo>
                  <a:lnTo>
                    <a:pt x="215" y="1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149">
              <a:extLst>
                <a:ext uri="{FF2B5EF4-FFF2-40B4-BE49-F238E27FC236}">
                  <a16:creationId xmlns:a16="http://schemas.microsoft.com/office/drawing/2014/main" id="{4196F4AD-0D1A-5EAC-1F54-2AD72939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861"/>
              <a:ext cx="280" cy="500"/>
            </a:xfrm>
            <a:custGeom>
              <a:avLst/>
              <a:gdLst>
                <a:gd name="T0" fmla="*/ 117 w 842"/>
                <a:gd name="T1" fmla="*/ 15 h 1500"/>
                <a:gd name="T2" fmla="*/ 66 w 842"/>
                <a:gd name="T3" fmla="*/ 264 h 1500"/>
                <a:gd name="T4" fmla="*/ 38 w 842"/>
                <a:gd name="T5" fmla="*/ 432 h 1500"/>
                <a:gd name="T6" fmla="*/ 16 w 842"/>
                <a:gd name="T7" fmla="*/ 600 h 1500"/>
                <a:gd name="T8" fmla="*/ 7 w 842"/>
                <a:gd name="T9" fmla="*/ 685 h 1500"/>
                <a:gd name="T10" fmla="*/ 1 w 842"/>
                <a:gd name="T11" fmla="*/ 787 h 1500"/>
                <a:gd name="T12" fmla="*/ 3 w 842"/>
                <a:gd name="T13" fmla="*/ 891 h 1500"/>
                <a:gd name="T14" fmla="*/ 8 w 842"/>
                <a:gd name="T15" fmla="*/ 942 h 1500"/>
                <a:gd name="T16" fmla="*/ 19 w 842"/>
                <a:gd name="T17" fmla="*/ 992 h 1500"/>
                <a:gd name="T18" fmla="*/ 34 w 842"/>
                <a:gd name="T19" fmla="*/ 1041 h 1500"/>
                <a:gd name="T20" fmla="*/ 55 w 842"/>
                <a:gd name="T21" fmla="*/ 1087 h 1500"/>
                <a:gd name="T22" fmla="*/ 68 w 842"/>
                <a:gd name="T23" fmla="*/ 1111 h 1500"/>
                <a:gd name="T24" fmla="*/ 99 w 842"/>
                <a:gd name="T25" fmla="*/ 1155 h 1500"/>
                <a:gd name="T26" fmla="*/ 138 w 842"/>
                <a:gd name="T27" fmla="*/ 1194 h 1500"/>
                <a:gd name="T28" fmla="*/ 181 w 842"/>
                <a:gd name="T29" fmla="*/ 1228 h 1500"/>
                <a:gd name="T30" fmla="*/ 227 w 842"/>
                <a:gd name="T31" fmla="*/ 1258 h 1500"/>
                <a:gd name="T32" fmla="*/ 301 w 842"/>
                <a:gd name="T33" fmla="*/ 1298 h 1500"/>
                <a:gd name="T34" fmla="*/ 399 w 842"/>
                <a:gd name="T35" fmla="*/ 1344 h 1500"/>
                <a:gd name="T36" fmla="*/ 450 w 842"/>
                <a:gd name="T37" fmla="*/ 1366 h 1500"/>
                <a:gd name="T38" fmla="*/ 605 w 842"/>
                <a:gd name="T39" fmla="*/ 1427 h 1500"/>
                <a:gd name="T40" fmla="*/ 816 w 842"/>
                <a:gd name="T41" fmla="*/ 1498 h 1500"/>
                <a:gd name="T42" fmla="*/ 821 w 842"/>
                <a:gd name="T43" fmla="*/ 1500 h 1500"/>
                <a:gd name="T44" fmla="*/ 830 w 842"/>
                <a:gd name="T45" fmla="*/ 1498 h 1500"/>
                <a:gd name="T46" fmla="*/ 839 w 842"/>
                <a:gd name="T47" fmla="*/ 1491 h 1500"/>
                <a:gd name="T48" fmla="*/ 842 w 842"/>
                <a:gd name="T49" fmla="*/ 1476 h 1500"/>
                <a:gd name="T50" fmla="*/ 836 w 842"/>
                <a:gd name="T51" fmla="*/ 1463 h 1500"/>
                <a:gd name="T52" fmla="*/ 828 w 842"/>
                <a:gd name="T53" fmla="*/ 1458 h 1500"/>
                <a:gd name="T54" fmla="*/ 742 w 842"/>
                <a:gd name="T55" fmla="*/ 1430 h 1500"/>
                <a:gd name="T56" fmla="*/ 573 w 842"/>
                <a:gd name="T57" fmla="*/ 1371 h 1500"/>
                <a:gd name="T58" fmla="*/ 490 w 842"/>
                <a:gd name="T59" fmla="*/ 1337 h 1500"/>
                <a:gd name="T60" fmla="*/ 374 w 842"/>
                <a:gd name="T61" fmla="*/ 1286 h 1500"/>
                <a:gd name="T62" fmla="*/ 262 w 842"/>
                <a:gd name="T63" fmla="*/ 1228 h 1500"/>
                <a:gd name="T64" fmla="*/ 219 w 842"/>
                <a:gd name="T65" fmla="*/ 1203 h 1500"/>
                <a:gd name="T66" fmla="*/ 179 w 842"/>
                <a:gd name="T67" fmla="*/ 1173 h 1500"/>
                <a:gd name="T68" fmla="*/ 142 w 842"/>
                <a:gd name="T69" fmla="*/ 1141 h 1500"/>
                <a:gd name="T70" fmla="*/ 111 w 842"/>
                <a:gd name="T71" fmla="*/ 1102 h 1500"/>
                <a:gd name="T72" fmla="*/ 98 w 842"/>
                <a:gd name="T73" fmla="*/ 1081 h 1500"/>
                <a:gd name="T74" fmla="*/ 75 w 842"/>
                <a:gd name="T75" fmla="*/ 1037 h 1500"/>
                <a:gd name="T76" fmla="*/ 60 w 842"/>
                <a:gd name="T77" fmla="*/ 989 h 1500"/>
                <a:gd name="T78" fmla="*/ 50 w 842"/>
                <a:gd name="T79" fmla="*/ 940 h 1500"/>
                <a:gd name="T80" fmla="*/ 44 w 842"/>
                <a:gd name="T81" fmla="*/ 891 h 1500"/>
                <a:gd name="T82" fmla="*/ 41 w 842"/>
                <a:gd name="T83" fmla="*/ 815 h 1500"/>
                <a:gd name="T84" fmla="*/ 46 w 842"/>
                <a:gd name="T85" fmla="*/ 717 h 1500"/>
                <a:gd name="T86" fmla="*/ 52 w 842"/>
                <a:gd name="T87" fmla="*/ 664 h 1500"/>
                <a:gd name="T88" fmla="*/ 71 w 842"/>
                <a:gd name="T89" fmla="*/ 504 h 1500"/>
                <a:gd name="T90" fmla="*/ 105 w 842"/>
                <a:gd name="T91" fmla="*/ 291 h 1500"/>
                <a:gd name="T92" fmla="*/ 130 w 842"/>
                <a:gd name="T93" fmla="*/ 159 h 1500"/>
                <a:gd name="T94" fmla="*/ 157 w 842"/>
                <a:gd name="T95" fmla="*/ 25 h 1500"/>
                <a:gd name="T96" fmla="*/ 157 w 842"/>
                <a:gd name="T97" fmla="*/ 16 h 1500"/>
                <a:gd name="T98" fmla="*/ 148 w 842"/>
                <a:gd name="T99" fmla="*/ 3 h 1500"/>
                <a:gd name="T100" fmla="*/ 135 w 842"/>
                <a:gd name="T101" fmla="*/ 0 h 1500"/>
                <a:gd name="T102" fmla="*/ 124 w 842"/>
                <a:gd name="T103" fmla="*/ 3 h 1500"/>
                <a:gd name="T104" fmla="*/ 118 w 842"/>
                <a:gd name="T105" fmla="*/ 11 h 1500"/>
                <a:gd name="T106" fmla="*/ 117 w 842"/>
                <a:gd name="T107" fmla="*/ 15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2" h="1500">
                  <a:moveTo>
                    <a:pt x="117" y="15"/>
                  </a:moveTo>
                  <a:lnTo>
                    <a:pt x="117" y="15"/>
                  </a:lnTo>
                  <a:lnTo>
                    <a:pt x="83" y="181"/>
                  </a:lnTo>
                  <a:lnTo>
                    <a:pt x="66" y="264"/>
                  </a:lnTo>
                  <a:lnTo>
                    <a:pt x="52" y="348"/>
                  </a:lnTo>
                  <a:lnTo>
                    <a:pt x="38" y="432"/>
                  </a:lnTo>
                  <a:lnTo>
                    <a:pt x="26" y="517"/>
                  </a:lnTo>
                  <a:lnTo>
                    <a:pt x="16" y="600"/>
                  </a:lnTo>
                  <a:lnTo>
                    <a:pt x="7" y="685"/>
                  </a:lnTo>
                  <a:lnTo>
                    <a:pt x="7" y="685"/>
                  </a:lnTo>
                  <a:lnTo>
                    <a:pt x="3" y="735"/>
                  </a:lnTo>
                  <a:lnTo>
                    <a:pt x="1" y="787"/>
                  </a:lnTo>
                  <a:lnTo>
                    <a:pt x="0" y="839"/>
                  </a:lnTo>
                  <a:lnTo>
                    <a:pt x="3" y="891"/>
                  </a:lnTo>
                  <a:lnTo>
                    <a:pt x="6" y="916"/>
                  </a:lnTo>
                  <a:lnTo>
                    <a:pt x="8" y="942"/>
                  </a:lnTo>
                  <a:lnTo>
                    <a:pt x="13" y="967"/>
                  </a:lnTo>
                  <a:lnTo>
                    <a:pt x="19" y="992"/>
                  </a:lnTo>
                  <a:lnTo>
                    <a:pt x="25" y="1016"/>
                  </a:lnTo>
                  <a:lnTo>
                    <a:pt x="34" y="1041"/>
                  </a:lnTo>
                  <a:lnTo>
                    <a:pt x="43" y="1065"/>
                  </a:lnTo>
                  <a:lnTo>
                    <a:pt x="55" y="1087"/>
                  </a:lnTo>
                  <a:lnTo>
                    <a:pt x="55" y="1087"/>
                  </a:lnTo>
                  <a:lnTo>
                    <a:pt x="68" y="1111"/>
                  </a:lnTo>
                  <a:lnTo>
                    <a:pt x="83" y="1133"/>
                  </a:lnTo>
                  <a:lnTo>
                    <a:pt x="99" y="1155"/>
                  </a:lnTo>
                  <a:lnTo>
                    <a:pt x="118" y="1175"/>
                  </a:lnTo>
                  <a:lnTo>
                    <a:pt x="138" y="1194"/>
                  </a:lnTo>
                  <a:lnTo>
                    <a:pt x="158" y="1210"/>
                  </a:lnTo>
                  <a:lnTo>
                    <a:pt x="181" y="1228"/>
                  </a:lnTo>
                  <a:lnTo>
                    <a:pt x="203" y="1243"/>
                  </a:lnTo>
                  <a:lnTo>
                    <a:pt x="227" y="1258"/>
                  </a:lnTo>
                  <a:lnTo>
                    <a:pt x="251" y="1273"/>
                  </a:lnTo>
                  <a:lnTo>
                    <a:pt x="301" y="1298"/>
                  </a:lnTo>
                  <a:lnTo>
                    <a:pt x="350" y="1322"/>
                  </a:lnTo>
                  <a:lnTo>
                    <a:pt x="399" y="1344"/>
                  </a:lnTo>
                  <a:lnTo>
                    <a:pt x="399" y="1344"/>
                  </a:lnTo>
                  <a:lnTo>
                    <a:pt x="450" y="1366"/>
                  </a:lnTo>
                  <a:lnTo>
                    <a:pt x="502" y="1387"/>
                  </a:lnTo>
                  <a:lnTo>
                    <a:pt x="605" y="1427"/>
                  </a:lnTo>
                  <a:lnTo>
                    <a:pt x="711" y="1464"/>
                  </a:lnTo>
                  <a:lnTo>
                    <a:pt x="816" y="1498"/>
                  </a:lnTo>
                  <a:lnTo>
                    <a:pt x="816" y="1498"/>
                  </a:lnTo>
                  <a:lnTo>
                    <a:pt x="821" y="1500"/>
                  </a:lnTo>
                  <a:lnTo>
                    <a:pt x="825" y="1500"/>
                  </a:lnTo>
                  <a:lnTo>
                    <a:pt x="830" y="1498"/>
                  </a:lnTo>
                  <a:lnTo>
                    <a:pt x="833" y="1497"/>
                  </a:lnTo>
                  <a:lnTo>
                    <a:pt x="839" y="1491"/>
                  </a:lnTo>
                  <a:lnTo>
                    <a:pt x="842" y="1485"/>
                  </a:lnTo>
                  <a:lnTo>
                    <a:pt x="842" y="1476"/>
                  </a:lnTo>
                  <a:lnTo>
                    <a:pt x="840" y="1469"/>
                  </a:lnTo>
                  <a:lnTo>
                    <a:pt x="836" y="1463"/>
                  </a:lnTo>
                  <a:lnTo>
                    <a:pt x="833" y="1460"/>
                  </a:lnTo>
                  <a:lnTo>
                    <a:pt x="828" y="1458"/>
                  </a:lnTo>
                  <a:lnTo>
                    <a:pt x="828" y="1458"/>
                  </a:lnTo>
                  <a:lnTo>
                    <a:pt x="742" y="1430"/>
                  </a:lnTo>
                  <a:lnTo>
                    <a:pt x="657" y="1402"/>
                  </a:lnTo>
                  <a:lnTo>
                    <a:pt x="573" y="1371"/>
                  </a:lnTo>
                  <a:lnTo>
                    <a:pt x="490" y="1337"/>
                  </a:lnTo>
                  <a:lnTo>
                    <a:pt x="490" y="1337"/>
                  </a:lnTo>
                  <a:lnTo>
                    <a:pt x="432" y="1313"/>
                  </a:lnTo>
                  <a:lnTo>
                    <a:pt x="374" y="1286"/>
                  </a:lnTo>
                  <a:lnTo>
                    <a:pt x="317" y="1258"/>
                  </a:lnTo>
                  <a:lnTo>
                    <a:pt x="262" y="1228"/>
                  </a:lnTo>
                  <a:lnTo>
                    <a:pt x="262" y="1228"/>
                  </a:lnTo>
                  <a:lnTo>
                    <a:pt x="219" y="1203"/>
                  </a:lnTo>
                  <a:lnTo>
                    <a:pt x="199" y="1188"/>
                  </a:lnTo>
                  <a:lnTo>
                    <a:pt x="179" y="1173"/>
                  </a:lnTo>
                  <a:lnTo>
                    <a:pt x="160" y="1157"/>
                  </a:lnTo>
                  <a:lnTo>
                    <a:pt x="142" y="1141"/>
                  </a:lnTo>
                  <a:lnTo>
                    <a:pt x="126" y="1121"/>
                  </a:lnTo>
                  <a:lnTo>
                    <a:pt x="111" y="1102"/>
                  </a:lnTo>
                  <a:lnTo>
                    <a:pt x="111" y="1102"/>
                  </a:lnTo>
                  <a:lnTo>
                    <a:pt x="98" y="1081"/>
                  </a:lnTo>
                  <a:lnTo>
                    <a:pt x="86" y="1059"/>
                  </a:lnTo>
                  <a:lnTo>
                    <a:pt x="75" y="1037"/>
                  </a:lnTo>
                  <a:lnTo>
                    <a:pt x="68" y="1013"/>
                  </a:lnTo>
                  <a:lnTo>
                    <a:pt x="60" y="989"/>
                  </a:lnTo>
                  <a:lnTo>
                    <a:pt x="55" y="965"/>
                  </a:lnTo>
                  <a:lnTo>
                    <a:pt x="50" y="940"/>
                  </a:lnTo>
                  <a:lnTo>
                    <a:pt x="47" y="916"/>
                  </a:lnTo>
                  <a:lnTo>
                    <a:pt x="44" y="891"/>
                  </a:lnTo>
                  <a:lnTo>
                    <a:pt x="43" y="866"/>
                  </a:lnTo>
                  <a:lnTo>
                    <a:pt x="41" y="815"/>
                  </a:lnTo>
                  <a:lnTo>
                    <a:pt x="43" y="766"/>
                  </a:lnTo>
                  <a:lnTo>
                    <a:pt x="46" y="717"/>
                  </a:lnTo>
                  <a:lnTo>
                    <a:pt x="46" y="717"/>
                  </a:lnTo>
                  <a:lnTo>
                    <a:pt x="52" y="664"/>
                  </a:lnTo>
                  <a:lnTo>
                    <a:pt x="56" y="610"/>
                  </a:lnTo>
                  <a:lnTo>
                    <a:pt x="71" y="504"/>
                  </a:lnTo>
                  <a:lnTo>
                    <a:pt x="87" y="398"/>
                  </a:lnTo>
                  <a:lnTo>
                    <a:pt x="105" y="291"/>
                  </a:lnTo>
                  <a:lnTo>
                    <a:pt x="105" y="291"/>
                  </a:lnTo>
                  <a:lnTo>
                    <a:pt x="130" y="159"/>
                  </a:lnTo>
                  <a:lnTo>
                    <a:pt x="157" y="25"/>
                  </a:lnTo>
                  <a:lnTo>
                    <a:pt x="157" y="25"/>
                  </a:lnTo>
                  <a:lnTo>
                    <a:pt x="158" y="21"/>
                  </a:lnTo>
                  <a:lnTo>
                    <a:pt x="157" y="16"/>
                  </a:lnTo>
                  <a:lnTo>
                    <a:pt x="154" y="9"/>
                  </a:lnTo>
                  <a:lnTo>
                    <a:pt x="148" y="3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7" y="2"/>
                  </a:lnTo>
                  <a:lnTo>
                    <a:pt x="124" y="3"/>
                  </a:lnTo>
                  <a:lnTo>
                    <a:pt x="121" y="6"/>
                  </a:lnTo>
                  <a:lnTo>
                    <a:pt x="118" y="11"/>
                  </a:lnTo>
                  <a:lnTo>
                    <a:pt x="117" y="15"/>
                  </a:lnTo>
                  <a:lnTo>
                    <a:pt x="11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150">
              <a:extLst>
                <a:ext uri="{FF2B5EF4-FFF2-40B4-BE49-F238E27FC236}">
                  <a16:creationId xmlns:a16="http://schemas.microsoft.com/office/drawing/2014/main" id="{710D7C74-7A90-ACA3-79A0-155EC1C8F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" y="1852"/>
              <a:ext cx="239" cy="467"/>
            </a:xfrm>
            <a:custGeom>
              <a:avLst/>
              <a:gdLst>
                <a:gd name="T0" fmla="*/ 530 w 717"/>
                <a:gd name="T1" fmla="*/ 27 h 1403"/>
                <a:gd name="T2" fmla="*/ 566 w 717"/>
                <a:gd name="T3" fmla="*/ 153 h 1403"/>
                <a:gd name="T4" fmla="*/ 597 w 717"/>
                <a:gd name="T5" fmla="*/ 282 h 1403"/>
                <a:gd name="T6" fmla="*/ 625 w 717"/>
                <a:gd name="T7" fmla="*/ 411 h 1403"/>
                <a:gd name="T8" fmla="*/ 647 w 717"/>
                <a:gd name="T9" fmla="*/ 542 h 1403"/>
                <a:gd name="T10" fmla="*/ 661 w 717"/>
                <a:gd name="T11" fmla="*/ 628 h 1403"/>
                <a:gd name="T12" fmla="*/ 671 w 717"/>
                <a:gd name="T13" fmla="*/ 716 h 1403"/>
                <a:gd name="T14" fmla="*/ 674 w 717"/>
                <a:gd name="T15" fmla="*/ 803 h 1403"/>
                <a:gd name="T16" fmla="*/ 670 w 717"/>
                <a:gd name="T17" fmla="*/ 891 h 1403"/>
                <a:gd name="T18" fmla="*/ 665 w 717"/>
                <a:gd name="T19" fmla="*/ 915 h 1403"/>
                <a:gd name="T20" fmla="*/ 653 w 717"/>
                <a:gd name="T21" fmla="*/ 961 h 1403"/>
                <a:gd name="T22" fmla="*/ 634 w 717"/>
                <a:gd name="T23" fmla="*/ 1005 h 1403"/>
                <a:gd name="T24" fmla="*/ 601 w 717"/>
                <a:gd name="T25" fmla="*/ 1069 h 1403"/>
                <a:gd name="T26" fmla="*/ 586 w 717"/>
                <a:gd name="T27" fmla="*/ 1094 h 1403"/>
                <a:gd name="T28" fmla="*/ 552 w 717"/>
                <a:gd name="T29" fmla="*/ 1142 h 1403"/>
                <a:gd name="T30" fmla="*/ 514 w 717"/>
                <a:gd name="T31" fmla="*/ 1185 h 1403"/>
                <a:gd name="T32" fmla="*/ 472 w 717"/>
                <a:gd name="T33" fmla="*/ 1223 h 1403"/>
                <a:gd name="T34" fmla="*/ 448 w 717"/>
                <a:gd name="T35" fmla="*/ 1241 h 1403"/>
                <a:gd name="T36" fmla="*/ 396 w 717"/>
                <a:gd name="T37" fmla="*/ 1271 h 1403"/>
                <a:gd name="T38" fmla="*/ 341 w 717"/>
                <a:gd name="T39" fmla="*/ 1293 h 1403"/>
                <a:gd name="T40" fmla="*/ 285 w 717"/>
                <a:gd name="T41" fmla="*/ 1311 h 1403"/>
                <a:gd name="T42" fmla="*/ 227 w 717"/>
                <a:gd name="T43" fmla="*/ 1324 h 1403"/>
                <a:gd name="T44" fmla="*/ 122 w 717"/>
                <a:gd name="T45" fmla="*/ 1345 h 1403"/>
                <a:gd name="T46" fmla="*/ 15 w 717"/>
                <a:gd name="T47" fmla="*/ 1363 h 1403"/>
                <a:gd name="T48" fmla="*/ 10 w 717"/>
                <a:gd name="T49" fmla="*/ 1365 h 1403"/>
                <a:gd name="T50" fmla="*/ 4 w 717"/>
                <a:gd name="T51" fmla="*/ 1367 h 1403"/>
                <a:gd name="T52" fmla="*/ 0 w 717"/>
                <a:gd name="T53" fmla="*/ 1378 h 1403"/>
                <a:gd name="T54" fmla="*/ 4 w 717"/>
                <a:gd name="T55" fmla="*/ 1393 h 1403"/>
                <a:gd name="T56" fmla="*/ 18 w 717"/>
                <a:gd name="T57" fmla="*/ 1402 h 1403"/>
                <a:gd name="T58" fmla="*/ 27 w 717"/>
                <a:gd name="T59" fmla="*/ 1403 h 1403"/>
                <a:gd name="T60" fmla="*/ 73 w 717"/>
                <a:gd name="T61" fmla="*/ 1396 h 1403"/>
                <a:gd name="T62" fmla="*/ 212 w 717"/>
                <a:gd name="T63" fmla="*/ 1370 h 1403"/>
                <a:gd name="T64" fmla="*/ 269 w 717"/>
                <a:gd name="T65" fmla="*/ 1357 h 1403"/>
                <a:gd name="T66" fmla="*/ 325 w 717"/>
                <a:gd name="T67" fmla="*/ 1344 h 1403"/>
                <a:gd name="T68" fmla="*/ 378 w 717"/>
                <a:gd name="T69" fmla="*/ 1324 h 1403"/>
                <a:gd name="T70" fmla="*/ 432 w 717"/>
                <a:gd name="T71" fmla="*/ 1301 h 1403"/>
                <a:gd name="T72" fmla="*/ 454 w 717"/>
                <a:gd name="T73" fmla="*/ 1286 h 1403"/>
                <a:gd name="T74" fmla="*/ 497 w 717"/>
                <a:gd name="T75" fmla="*/ 1256 h 1403"/>
                <a:gd name="T76" fmla="*/ 537 w 717"/>
                <a:gd name="T77" fmla="*/ 1220 h 1403"/>
                <a:gd name="T78" fmla="*/ 575 w 717"/>
                <a:gd name="T79" fmla="*/ 1180 h 1403"/>
                <a:gd name="T80" fmla="*/ 591 w 717"/>
                <a:gd name="T81" fmla="*/ 1160 h 1403"/>
                <a:gd name="T82" fmla="*/ 625 w 717"/>
                <a:gd name="T83" fmla="*/ 1112 h 1403"/>
                <a:gd name="T84" fmla="*/ 656 w 717"/>
                <a:gd name="T85" fmla="*/ 1059 h 1403"/>
                <a:gd name="T86" fmla="*/ 681 w 717"/>
                <a:gd name="T87" fmla="*/ 1004 h 1403"/>
                <a:gd name="T88" fmla="*/ 701 w 717"/>
                <a:gd name="T89" fmla="*/ 949 h 1403"/>
                <a:gd name="T90" fmla="*/ 705 w 717"/>
                <a:gd name="T91" fmla="*/ 928 h 1403"/>
                <a:gd name="T92" fmla="*/ 714 w 717"/>
                <a:gd name="T93" fmla="*/ 866 h 1403"/>
                <a:gd name="T94" fmla="*/ 717 w 717"/>
                <a:gd name="T95" fmla="*/ 779 h 1403"/>
                <a:gd name="T96" fmla="*/ 710 w 717"/>
                <a:gd name="T97" fmla="*/ 693 h 1403"/>
                <a:gd name="T98" fmla="*/ 699 w 717"/>
                <a:gd name="T99" fmla="*/ 610 h 1403"/>
                <a:gd name="T100" fmla="*/ 668 w 717"/>
                <a:gd name="T101" fmla="*/ 419 h 1403"/>
                <a:gd name="T102" fmla="*/ 626 w 717"/>
                <a:gd name="T103" fmla="*/ 230 h 1403"/>
                <a:gd name="T104" fmla="*/ 600 w 717"/>
                <a:gd name="T105" fmla="*/ 122 h 1403"/>
                <a:gd name="T106" fmla="*/ 570 w 717"/>
                <a:gd name="T107" fmla="*/ 15 h 1403"/>
                <a:gd name="T108" fmla="*/ 569 w 717"/>
                <a:gd name="T109" fmla="*/ 10 h 1403"/>
                <a:gd name="T110" fmla="*/ 560 w 717"/>
                <a:gd name="T111" fmla="*/ 3 h 1403"/>
                <a:gd name="T112" fmla="*/ 545 w 717"/>
                <a:gd name="T113" fmla="*/ 1 h 1403"/>
                <a:gd name="T114" fmla="*/ 531 w 717"/>
                <a:gd name="T115" fmla="*/ 10 h 1403"/>
                <a:gd name="T116" fmla="*/ 530 w 717"/>
                <a:gd name="T117" fmla="*/ 18 h 1403"/>
                <a:gd name="T118" fmla="*/ 530 w 717"/>
                <a:gd name="T119" fmla="*/ 27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7" h="1403">
                  <a:moveTo>
                    <a:pt x="530" y="27"/>
                  </a:moveTo>
                  <a:lnTo>
                    <a:pt x="530" y="27"/>
                  </a:lnTo>
                  <a:lnTo>
                    <a:pt x="548" y="89"/>
                  </a:lnTo>
                  <a:lnTo>
                    <a:pt x="566" y="153"/>
                  </a:lnTo>
                  <a:lnTo>
                    <a:pt x="582" y="217"/>
                  </a:lnTo>
                  <a:lnTo>
                    <a:pt x="597" y="282"/>
                  </a:lnTo>
                  <a:lnTo>
                    <a:pt x="612" y="346"/>
                  </a:lnTo>
                  <a:lnTo>
                    <a:pt x="625" y="411"/>
                  </a:lnTo>
                  <a:lnTo>
                    <a:pt x="637" y="477"/>
                  </a:lnTo>
                  <a:lnTo>
                    <a:pt x="647" y="542"/>
                  </a:lnTo>
                  <a:lnTo>
                    <a:pt x="647" y="542"/>
                  </a:lnTo>
                  <a:lnTo>
                    <a:pt x="661" y="628"/>
                  </a:lnTo>
                  <a:lnTo>
                    <a:pt x="667" y="671"/>
                  </a:lnTo>
                  <a:lnTo>
                    <a:pt x="671" y="716"/>
                  </a:lnTo>
                  <a:lnTo>
                    <a:pt x="674" y="760"/>
                  </a:lnTo>
                  <a:lnTo>
                    <a:pt x="674" y="803"/>
                  </a:lnTo>
                  <a:lnTo>
                    <a:pt x="674" y="848"/>
                  </a:lnTo>
                  <a:lnTo>
                    <a:pt x="670" y="891"/>
                  </a:lnTo>
                  <a:lnTo>
                    <a:pt x="670" y="891"/>
                  </a:lnTo>
                  <a:lnTo>
                    <a:pt x="665" y="915"/>
                  </a:lnTo>
                  <a:lnTo>
                    <a:pt x="659" y="938"/>
                  </a:lnTo>
                  <a:lnTo>
                    <a:pt x="653" y="961"/>
                  </a:lnTo>
                  <a:lnTo>
                    <a:pt x="644" y="983"/>
                  </a:lnTo>
                  <a:lnTo>
                    <a:pt x="634" y="1005"/>
                  </a:lnTo>
                  <a:lnTo>
                    <a:pt x="624" y="1027"/>
                  </a:lnTo>
                  <a:lnTo>
                    <a:pt x="601" y="1069"/>
                  </a:lnTo>
                  <a:lnTo>
                    <a:pt x="601" y="1069"/>
                  </a:lnTo>
                  <a:lnTo>
                    <a:pt x="586" y="1094"/>
                  </a:lnTo>
                  <a:lnTo>
                    <a:pt x="570" y="1118"/>
                  </a:lnTo>
                  <a:lnTo>
                    <a:pt x="552" y="1142"/>
                  </a:lnTo>
                  <a:lnTo>
                    <a:pt x="534" y="1164"/>
                  </a:lnTo>
                  <a:lnTo>
                    <a:pt x="514" y="1185"/>
                  </a:lnTo>
                  <a:lnTo>
                    <a:pt x="493" y="1206"/>
                  </a:lnTo>
                  <a:lnTo>
                    <a:pt x="472" y="1223"/>
                  </a:lnTo>
                  <a:lnTo>
                    <a:pt x="448" y="1241"/>
                  </a:lnTo>
                  <a:lnTo>
                    <a:pt x="448" y="1241"/>
                  </a:lnTo>
                  <a:lnTo>
                    <a:pt x="423" y="1258"/>
                  </a:lnTo>
                  <a:lnTo>
                    <a:pt x="396" y="1271"/>
                  </a:lnTo>
                  <a:lnTo>
                    <a:pt x="370" y="1283"/>
                  </a:lnTo>
                  <a:lnTo>
                    <a:pt x="341" y="1293"/>
                  </a:lnTo>
                  <a:lnTo>
                    <a:pt x="315" y="1302"/>
                  </a:lnTo>
                  <a:lnTo>
                    <a:pt x="285" y="1311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175" y="1335"/>
                  </a:lnTo>
                  <a:lnTo>
                    <a:pt x="122" y="1345"/>
                  </a:lnTo>
                  <a:lnTo>
                    <a:pt x="68" y="1354"/>
                  </a:lnTo>
                  <a:lnTo>
                    <a:pt x="15" y="1363"/>
                  </a:lnTo>
                  <a:lnTo>
                    <a:pt x="15" y="1363"/>
                  </a:lnTo>
                  <a:lnTo>
                    <a:pt x="10" y="1365"/>
                  </a:lnTo>
                  <a:lnTo>
                    <a:pt x="7" y="1366"/>
                  </a:lnTo>
                  <a:lnTo>
                    <a:pt x="4" y="1367"/>
                  </a:lnTo>
                  <a:lnTo>
                    <a:pt x="3" y="1370"/>
                  </a:lnTo>
                  <a:lnTo>
                    <a:pt x="0" y="1378"/>
                  </a:lnTo>
                  <a:lnTo>
                    <a:pt x="1" y="1385"/>
                  </a:lnTo>
                  <a:lnTo>
                    <a:pt x="4" y="1393"/>
                  </a:lnTo>
                  <a:lnTo>
                    <a:pt x="10" y="1399"/>
                  </a:lnTo>
                  <a:lnTo>
                    <a:pt x="18" y="1402"/>
                  </a:lnTo>
                  <a:lnTo>
                    <a:pt x="22" y="1403"/>
                  </a:lnTo>
                  <a:lnTo>
                    <a:pt x="27" y="1403"/>
                  </a:lnTo>
                  <a:lnTo>
                    <a:pt x="27" y="1403"/>
                  </a:lnTo>
                  <a:lnTo>
                    <a:pt x="73" y="1396"/>
                  </a:lnTo>
                  <a:lnTo>
                    <a:pt x="120" y="1388"/>
                  </a:lnTo>
                  <a:lnTo>
                    <a:pt x="212" y="1370"/>
                  </a:lnTo>
                  <a:lnTo>
                    <a:pt x="212" y="1370"/>
                  </a:lnTo>
                  <a:lnTo>
                    <a:pt x="269" y="1357"/>
                  </a:lnTo>
                  <a:lnTo>
                    <a:pt x="297" y="1351"/>
                  </a:lnTo>
                  <a:lnTo>
                    <a:pt x="325" y="1344"/>
                  </a:lnTo>
                  <a:lnTo>
                    <a:pt x="352" y="1335"/>
                  </a:lnTo>
                  <a:lnTo>
                    <a:pt x="378" y="1324"/>
                  </a:lnTo>
                  <a:lnTo>
                    <a:pt x="405" y="1313"/>
                  </a:lnTo>
                  <a:lnTo>
                    <a:pt x="432" y="1301"/>
                  </a:lnTo>
                  <a:lnTo>
                    <a:pt x="432" y="1301"/>
                  </a:lnTo>
                  <a:lnTo>
                    <a:pt x="454" y="1286"/>
                  </a:lnTo>
                  <a:lnTo>
                    <a:pt x="476" y="1271"/>
                  </a:lnTo>
                  <a:lnTo>
                    <a:pt x="497" y="1256"/>
                  </a:lnTo>
                  <a:lnTo>
                    <a:pt x="518" y="1238"/>
                  </a:lnTo>
                  <a:lnTo>
                    <a:pt x="537" y="1220"/>
                  </a:lnTo>
                  <a:lnTo>
                    <a:pt x="557" y="1201"/>
                  </a:lnTo>
                  <a:lnTo>
                    <a:pt x="575" y="1180"/>
                  </a:lnTo>
                  <a:lnTo>
                    <a:pt x="591" y="1160"/>
                  </a:lnTo>
                  <a:lnTo>
                    <a:pt x="591" y="1160"/>
                  </a:lnTo>
                  <a:lnTo>
                    <a:pt x="609" y="1136"/>
                  </a:lnTo>
                  <a:lnTo>
                    <a:pt x="625" y="1112"/>
                  </a:lnTo>
                  <a:lnTo>
                    <a:pt x="641" y="1085"/>
                  </a:lnTo>
                  <a:lnTo>
                    <a:pt x="656" y="1059"/>
                  </a:lnTo>
                  <a:lnTo>
                    <a:pt x="670" y="1032"/>
                  </a:lnTo>
                  <a:lnTo>
                    <a:pt x="681" y="1004"/>
                  </a:lnTo>
                  <a:lnTo>
                    <a:pt x="692" y="977"/>
                  </a:lnTo>
                  <a:lnTo>
                    <a:pt x="701" y="949"/>
                  </a:lnTo>
                  <a:lnTo>
                    <a:pt x="701" y="949"/>
                  </a:lnTo>
                  <a:lnTo>
                    <a:pt x="705" y="928"/>
                  </a:lnTo>
                  <a:lnTo>
                    <a:pt x="710" y="907"/>
                  </a:lnTo>
                  <a:lnTo>
                    <a:pt x="714" y="866"/>
                  </a:lnTo>
                  <a:lnTo>
                    <a:pt x="717" y="823"/>
                  </a:lnTo>
                  <a:lnTo>
                    <a:pt x="717" y="779"/>
                  </a:lnTo>
                  <a:lnTo>
                    <a:pt x="714" y="736"/>
                  </a:lnTo>
                  <a:lnTo>
                    <a:pt x="710" y="693"/>
                  </a:lnTo>
                  <a:lnTo>
                    <a:pt x="699" y="610"/>
                  </a:lnTo>
                  <a:lnTo>
                    <a:pt x="699" y="610"/>
                  </a:lnTo>
                  <a:lnTo>
                    <a:pt x="686" y="514"/>
                  </a:lnTo>
                  <a:lnTo>
                    <a:pt x="668" y="419"/>
                  </a:lnTo>
                  <a:lnTo>
                    <a:pt x="649" y="325"/>
                  </a:lnTo>
                  <a:lnTo>
                    <a:pt x="626" y="230"/>
                  </a:lnTo>
                  <a:lnTo>
                    <a:pt x="626" y="230"/>
                  </a:lnTo>
                  <a:lnTo>
                    <a:pt x="600" y="122"/>
                  </a:lnTo>
                  <a:lnTo>
                    <a:pt x="585" y="68"/>
                  </a:lnTo>
                  <a:lnTo>
                    <a:pt x="570" y="15"/>
                  </a:lnTo>
                  <a:lnTo>
                    <a:pt x="570" y="15"/>
                  </a:lnTo>
                  <a:lnTo>
                    <a:pt x="569" y="10"/>
                  </a:lnTo>
                  <a:lnTo>
                    <a:pt x="566" y="7"/>
                  </a:lnTo>
                  <a:lnTo>
                    <a:pt x="560" y="3"/>
                  </a:lnTo>
                  <a:lnTo>
                    <a:pt x="552" y="0"/>
                  </a:lnTo>
                  <a:lnTo>
                    <a:pt x="545" y="1"/>
                  </a:lnTo>
                  <a:lnTo>
                    <a:pt x="537" y="4"/>
                  </a:lnTo>
                  <a:lnTo>
                    <a:pt x="531" y="10"/>
                  </a:lnTo>
                  <a:lnTo>
                    <a:pt x="530" y="13"/>
                  </a:lnTo>
                  <a:lnTo>
                    <a:pt x="530" y="18"/>
                  </a:lnTo>
                  <a:lnTo>
                    <a:pt x="528" y="21"/>
                  </a:lnTo>
                  <a:lnTo>
                    <a:pt x="530" y="27"/>
                  </a:lnTo>
                  <a:lnTo>
                    <a:pt x="53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151">
              <a:extLst>
                <a:ext uri="{FF2B5EF4-FFF2-40B4-BE49-F238E27FC236}">
                  <a16:creationId xmlns:a16="http://schemas.microsoft.com/office/drawing/2014/main" id="{434BB13B-A97C-51C3-A91D-D015BA700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2477"/>
              <a:ext cx="537" cy="1396"/>
            </a:xfrm>
            <a:custGeom>
              <a:avLst/>
              <a:gdLst>
                <a:gd name="T0" fmla="*/ 202 w 1611"/>
                <a:gd name="T1" fmla="*/ 150 h 4186"/>
                <a:gd name="T2" fmla="*/ 76 w 1611"/>
                <a:gd name="T3" fmla="*/ 410 h 4186"/>
                <a:gd name="T4" fmla="*/ 16 w 1611"/>
                <a:gd name="T5" fmla="*/ 705 h 4186"/>
                <a:gd name="T6" fmla="*/ 5 w 1611"/>
                <a:gd name="T7" fmla="*/ 1553 h 4186"/>
                <a:gd name="T8" fmla="*/ 63 w 1611"/>
                <a:gd name="T9" fmla="*/ 2858 h 4186"/>
                <a:gd name="T10" fmla="*/ 109 w 1611"/>
                <a:gd name="T11" fmla="*/ 3368 h 4186"/>
                <a:gd name="T12" fmla="*/ 162 w 1611"/>
                <a:gd name="T13" fmla="*/ 3569 h 4186"/>
                <a:gd name="T14" fmla="*/ 143 w 1611"/>
                <a:gd name="T15" fmla="*/ 3746 h 4186"/>
                <a:gd name="T16" fmla="*/ 180 w 1611"/>
                <a:gd name="T17" fmla="*/ 3859 h 4186"/>
                <a:gd name="T18" fmla="*/ 232 w 1611"/>
                <a:gd name="T19" fmla="*/ 4065 h 4186"/>
                <a:gd name="T20" fmla="*/ 300 w 1611"/>
                <a:gd name="T21" fmla="*/ 4146 h 4186"/>
                <a:gd name="T22" fmla="*/ 420 w 1611"/>
                <a:gd name="T23" fmla="*/ 4149 h 4186"/>
                <a:gd name="T24" fmla="*/ 483 w 1611"/>
                <a:gd name="T25" fmla="*/ 4080 h 4186"/>
                <a:gd name="T26" fmla="*/ 606 w 1611"/>
                <a:gd name="T27" fmla="*/ 3930 h 4186"/>
                <a:gd name="T28" fmla="*/ 728 w 1611"/>
                <a:gd name="T29" fmla="*/ 3884 h 4186"/>
                <a:gd name="T30" fmla="*/ 954 w 1611"/>
                <a:gd name="T31" fmla="*/ 3884 h 4186"/>
                <a:gd name="T32" fmla="*/ 1093 w 1611"/>
                <a:gd name="T33" fmla="*/ 3932 h 4186"/>
                <a:gd name="T34" fmla="*/ 1188 w 1611"/>
                <a:gd name="T35" fmla="*/ 4070 h 4186"/>
                <a:gd name="T36" fmla="*/ 1200 w 1611"/>
                <a:gd name="T37" fmla="*/ 4149 h 4186"/>
                <a:gd name="T38" fmla="*/ 1374 w 1611"/>
                <a:gd name="T39" fmla="*/ 4186 h 4186"/>
                <a:gd name="T40" fmla="*/ 1537 w 1611"/>
                <a:gd name="T41" fmla="*/ 4156 h 4186"/>
                <a:gd name="T42" fmla="*/ 1585 w 1611"/>
                <a:gd name="T43" fmla="*/ 4083 h 4186"/>
                <a:gd name="T44" fmla="*/ 1540 w 1611"/>
                <a:gd name="T45" fmla="*/ 3847 h 4186"/>
                <a:gd name="T46" fmla="*/ 1519 w 1611"/>
                <a:gd name="T47" fmla="*/ 3604 h 4186"/>
                <a:gd name="T48" fmla="*/ 1555 w 1611"/>
                <a:gd name="T49" fmla="*/ 3327 h 4186"/>
                <a:gd name="T50" fmla="*/ 1522 w 1611"/>
                <a:gd name="T51" fmla="*/ 2851 h 4186"/>
                <a:gd name="T52" fmla="*/ 1548 w 1611"/>
                <a:gd name="T53" fmla="*/ 2233 h 4186"/>
                <a:gd name="T54" fmla="*/ 1610 w 1611"/>
                <a:gd name="T55" fmla="*/ 1234 h 4186"/>
                <a:gd name="T56" fmla="*/ 1592 w 1611"/>
                <a:gd name="T57" fmla="*/ 830 h 4186"/>
                <a:gd name="T58" fmla="*/ 1551 w 1611"/>
                <a:gd name="T59" fmla="*/ 579 h 4186"/>
                <a:gd name="T60" fmla="*/ 1510 w 1611"/>
                <a:gd name="T61" fmla="*/ 586 h 4186"/>
                <a:gd name="T62" fmla="*/ 1567 w 1611"/>
                <a:gd name="T63" fmla="*/ 1047 h 4186"/>
                <a:gd name="T64" fmla="*/ 1516 w 1611"/>
                <a:gd name="T65" fmla="*/ 2104 h 4186"/>
                <a:gd name="T66" fmla="*/ 1478 w 1611"/>
                <a:gd name="T67" fmla="*/ 2781 h 4186"/>
                <a:gd name="T68" fmla="*/ 1513 w 1611"/>
                <a:gd name="T69" fmla="*/ 3344 h 4186"/>
                <a:gd name="T70" fmla="*/ 1481 w 1611"/>
                <a:gd name="T71" fmla="*/ 3574 h 4186"/>
                <a:gd name="T72" fmla="*/ 1500 w 1611"/>
                <a:gd name="T73" fmla="*/ 3863 h 4186"/>
                <a:gd name="T74" fmla="*/ 1545 w 1611"/>
                <a:gd name="T75" fmla="*/ 4073 h 4186"/>
                <a:gd name="T76" fmla="*/ 1505 w 1611"/>
                <a:gd name="T77" fmla="*/ 4125 h 4186"/>
                <a:gd name="T78" fmla="*/ 1334 w 1611"/>
                <a:gd name="T79" fmla="*/ 4140 h 4186"/>
                <a:gd name="T80" fmla="*/ 1237 w 1611"/>
                <a:gd name="T81" fmla="*/ 4135 h 4186"/>
                <a:gd name="T82" fmla="*/ 1191 w 1611"/>
                <a:gd name="T83" fmla="*/ 3976 h 4186"/>
                <a:gd name="T84" fmla="*/ 1086 w 1611"/>
                <a:gd name="T85" fmla="*/ 3880 h 4186"/>
                <a:gd name="T86" fmla="*/ 894 w 1611"/>
                <a:gd name="T87" fmla="*/ 3837 h 4186"/>
                <a:gd name="T88" fmla="*/ 662 w 1611"/>
                <a:gd name="T89" fmla="*/ 3856 h 4186"/>
                <a:gd name="T90" fmla="*/ 523 w 1611"/>
                <a:gd name="T91" fmla="*/ 3954 h 4186"/>
                <a:gd name="T92" fmla="*/ 422 w 1611"/>
                <a:gd name="T93" fmla="*/ 4101 h 4186"/>
                <a:gd name="T94" fmla="*/ 404 w 1611"/>
                <a:gd name="T95" fmla="*/ 4107 h 4186"/>
                <a:gd name="T96" fmla="*/ 308 w 1611"/>
                <a:gd name="T97" fmla="*/ 4104 h 4186"/>
                <a:gd name="T98" fmla="*/ 259 w 1611"/>
                <a:gd name="T99" fmla="*/ 4005 h 4186"/>
                <a:gd name="T100" fmla="*/ 208 w 1611"/>
                <a:gd name="T101" fmla="*/ 3820 h 4186"/>
                <a:gd name="T102" fmla="*/ 187 w 1611"/>
                <a:gd name="T103" fmla="*/ 3700 h 4186"/>
                <a:gd name="T104" fmla="*/ 201 w 1611"/>
                <a:gd name="T105" fmla="*/ 3549 h 4186"/>
                <a:gd name="T106" fmla="*/ 137 w 1611"/>
                <a:gd name="T107" fmla="*/ 3307 h 4186"/>
                <a:gd name="T108" fmla="*/ 98 w 1611"/>
                <a:gd name="T109" fmla="*/ 2708 h 4186"/>
                <a:gd name="T110" fmla="*/ 43 w 1611"/>
                <a:gd name="T111" fmla="*/ 1100 h 4186"/>
                <a:gd name="T112" fmla="*/ 79 w 1611"/>
                <a:gd name="T113" fmla="*/ 564 h 4186"/>
                <a:gd name="T114" fmla="*/ 164 w 1611"/>
                <a:gd name="T115" fmla="*/ 303 h 4186"/>
                <a:gd name="T116" fmla="*/ 345 w 1611"/>
                <a:gd name="T117" fmla="*/ 46 h 4186"/>
                <a:gd name="T118" fmla="*/ 360 w 1611"/>
                <a:gd name="T119" fmla="*/ 7 h 4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1" h="4186">
                  <a:moveTo>
                    <a:pt x="328" y="4"/>
                  </a:moveTo>
                  <a:lnTo>
                    <a:pt x="328" y="4"/>
                  </a:lnTo>
                  <a:lnTo>
                    <a:pt x="305" y="25"/>
                  </a:lnTo>
                  <a:lnTo>
                    <a:pt x="282" y="47"/>
                  </a:lnTo>
                  <a:lnTo>
                    <a:pt x="260" y="71"/>
                  </a:lnTo>
                  <a:lnTo>
                    <a:pt x="239" y="96"/>
                  </a:lnTo>
                  <a:lnTo>
                    <a:pt x="220" y="123"/>
                  </a:lnTo>
                  <a:lnTo>
                    <a:pt x="202" y="150"/>
                  </a:lnTo>
                  <a:lnTo>
                    <a:pt x="169" y="203"/>
                  </a:lnTo>
                  <a:lnTo>
                    <a:pt x="169" y="203"/>
                  </a:lnTo>
                  <a:lnTo>
                    <a:pt x="150" y="236"/>
                  </a:lnTo>
                  <a:lnTo>
                    <a:pt x="132" y="270"/>
                  </a:lnTo>
                  <a:lnTo>
                    <a:pt x="117" y="304"/>
                  </a:lnTo>
                  <a:lnTo>
                    <a:pt x="103" y="340"/>
                  </a:lnTo>
                  <a:lnTo>
                    <a:pt x="89" y="374"/>
                  </a:lnTo>
                  <a:lnTo>
                    <a:pt x="76" y="410"/>
                  </a:lnTo>
                  <a:lnTo>
                    <a:pt x="65" y="445"/>
                  </a:lnTo>
                  <a:lnTo>
                    <a:pt x="55" y="482"/>
                  </a:lnTo>
                  <a:lnTo>
                    <a:pt x="46" y="520"/>
                  </a:lnTo>
                  <a:lnTo>
                    <a:pt x="39" y="555"/>
                  </a:lnTo>
                  <a:lnTo>
                    <a:pt x="31" y="592"/>
                  </a:lnTo>
                  <a:lnTo>
                    <a:pt x="25" y="631"/>
                  </a:lnTo>
                  <a:lnTo>
                    <a:pt x="21" y="668"/>
                  </a:lnTo>
                  <a:lnTo>
                    <a:pt x="16" y="705"/>
                  </a:lnTo>
                  <a:lnTo>
                    <a:pt x="11" y="781"/>
                  </a:lnTo>
                  <a:lnTo>
                    <a:pt x="11" y="781"/>
                  </a:lnTo>
                  <a:lnTo>
                    <a:pt x="6" y="858"/>
                  </a:lnTo>
                  <a:lnTo>
                    <a:pt x="3" y="935"/>
                  </a:lnTo>
                  <a:lnTo>
                    <a:pt x="0" y="1090"/>
                  </a:lnTo>
                  <a:lnTo>
                    <a:pt x="0" y="1244"/>
                  </a:lnTo>
                  <a:lnTo>
                    <a:pt x="2" y="1399"/>
                  </a:lnTo>
                  <a:lnTo>
                    <a:pt x="5" y="1553"/>
                  </a:lnTo>
                  <a:lnTo>
                    <a:pt x="11" y="1707"/>
                  </a:lnTo>
                  <a:lnTo>
                    <a:pt x="22" y="2016"/>
                  </a:lnTo>
                  <a:lnTo>
                    <a:pt x="22" y="2016"/>
                  </a:lnTo>
                  <a:lnTo>
                    <a:pt x="34" y="2267"/>
                  </a:lnTo>
                  <a:lnTo>
                    <a:pt x="48" y="2520"/>
                  </a:lnTo>
                  <a:lnTo>
                    <a:pt x="48" y="2520"/>
                  </a:lnTo>
                  <a:lnTo>
                    <a:pt x="55" y="2689"/>
                  </a:lnTo>
                  <a:lnTo>
                    <a:pt x="63" y="2858"/>
                  </a:lnTo>
                  <a:lnTo>
                    <a:pt x="71" y="3027"/>
                  </a:lnTo>
                  <a:lnTo>
                    <a:pt x="76" y="3111"/>
                  </a:lnTo>
                  <a:lnTo>
                    <a:pt x="83" y="3195"/>
                  </a:lnTo>
                  <a:lnTo>
                    <a:pt x="83" y="3195"/>
                  </a:lnTo>
                  <a:lnTo>
                    <a:pt x="91" y="3265"/>
                  </a:lnTo>
                  <a:lnTo>
                    <a:pt x="95" y="3299"/>
                  </a:lnTo>
                  <a:lnTo>
                    <a:pt x="101" y="3333"/>
                  </a:lnTo>
                  <a:lnTo>
                    <a:pt x="109" y="3368"/>
                  </a:lnTo>
                  <a:lnTo>
                    <a:pt x="116" y="3402"/>
                  </a:lnTo>
                  <a:lnTo>
                    <a:pt x="126" y="3434"/>
                  </a:lnTo>
                  <a:lnTo>
                    <a:pt x="137" y="3468"/>
                  </a:lnTo>
                  <a:lnTo>
                    <a:pt x="137" y="3468"/>
                  </a:lnTo>
                  <a:lnTo>
                    <a:pt x="147" y="3497"/>
                  </a:lnTo>
                  <a:lnTo>
                    <a:pt x="155" y="3525"/>
                  </a:lnTo>
                  <a:lnTo>
                    <a:pt x="161" y="3555"/>
                  </a:lnTo>
                  <a:lnTo>
                    <a:pt x="162" y="3569"/>
                  </a:lnTo>
                  <a:lnTo>
                    <a:pt x="162" y="3584"/>
                  </a:lnTo>
                  <a:lnTo>
                    <a:pt x="162" y="3584"/>
                  </a:lnTo>
                  <a:lnTo>
                    <a:pt x="162" y="3605"/>
                  </a:lnTo>
                  <a:lnTo>
                    <a:pt x="159" y="3626"/>
                  </a:lnTo>
                  <a:lnTo>
                    <a:pt x="153" y="3666"/>
                  </a:lnTo>
                  <a:lnTo>
                    <a:pt x="146" y="3706"/>
                  </a:lnTo>
                  <a:lnTo>
                    <a:pt x="143" y="3727"/>
                  </a:lnTo>
                  <a:lnTo>
                    <a:pt x="143" y="3746"/>
                  </a:lnTo>
                  <a:lnTo>
                    <a:pt x="143" y="3746"/>
                  </a:lnTo>
                  <a:lnTo>
                    <a:pt x="143" y="3762"/>
                  </a:lnTo>
                  <a:lnTo>
                    <a:pt x="146" y="3777"/>
                  </a:lnTo>
                  <a:lnTo>
                    <a:pt x="150" y="3792"/>
                  </a:lnTo>
                  <a:lnTo>
                    <a:pt x="156" y="3806"/>
                  </a:lnTo>
                  <a:lnTo>
                    <a:pt x="168" y="3831"/>
                  </a:lnTo>
                  <a:lnTo>
                    <a:pt x="174" y="3846"/>
                  </a:lnTo>
                  <a:lnTo>
                    <a:pt x="180" y="3859"/>
                  </a:lnTo>
                  <a:lnTo>
                    <a:pt x="180" y="3859"/>
                  </a:lnTo>
                  <a:lnTo>
                    <a:pt x="189" y="3892"/>
                  </a:lnTo>
                  <a:lnTo>
                    <a:pt x="198" y="3923"/>
                  </a:lnTo>
                  <a:lnTo>
                    <a:pt x="211" y="3988"/>
                  </a:lnTo>
                  <a:lnTo>
                    <a:pt x="211" y="3988"/>
                  </a:lnTo>
                  <a:lnTo>
                    <a:pt x="218" y="4018"/>
                  </a:lnTo>
                  <a:lnTo>
                    <a:pt x="227" y="4049"/>
                  </a:lnTo>
                  <a:lnTo>
                    <a:pt x="232" y="4065"/>
                  </a:lnTo>
                  <a:lnTo>
                    <a:pt x="238" y="4080"/>
                  </a:lnTo>
                  <a:lnTo>
                    <a:pt x="245" y="4094"/>
                  </a:lnTo>
                  <a:lnTo>
                    <a:pt x="253" y="4108"/>
                  </a:lnTo>
                  <a:lnTo>
                    <a:pt x="253" y="4108"/>
                  </a:lnTo>
                  <a:lnTo>
                    <a:pt x="263" y="4120"/>
                  </a:lnTo>
                  <a:lnTo>
                    <a:pt x="273" y="4131"/>
                  </a:lnTo>
                  <a:lnTo>
                    <a:pt x="287" y="4140"/>
                  </a:lnTo>
                  <a:lnTo>
                    <a:pt x="300" y="4146"/>
                  </a:lnTo>
                  <a:lnTo>
                    <a:pt x="313" y="4152"/>
                  </a:lnTo>
                  <a:lnTo>
                    <a:pt x="328" y="4154"/>
                  </a:lnTo>
                  <a:lnTo>
                    <a:pt x="345" y="4156"/>
                  </a:lnTo>
                  <a:lnTo>
                    <a:pt x="360" y="4156"/>
                  </a:lnTo>
                  <a:lnTo>
                    <a:pt x="360" y="4156"/>
                  </a:lnTo>
                  <a:lnTo>
                    <a:pt x="382" y="4154"/>
                  </a:lnTo>
                  <a:lnTo>
                    <a:pt x="407" y="4152"/>
                  </a:lnTo>
                  <a:lnTo>
                    <a:pt x="420" y="4149"/>
                  </a:lnTo>
                  <a:lnTo>
                    <a:pt x="432" y="4144"/>
                  </a:lnTo>
                  <a:lnTo>
                    <a:pt x="443" y="4138"/>
                  </a:lnTo>
                  <a:lnTo>
                    <a:pt x="452" y="4132"/>
                  </a:lnTo>
                  <a:lnTo>
                    <a:pt x="452" y="4132"/>
                  </a:lnTo>
                  <a:lnTo>
                    <a:pt x="461" y="4120"/>
                  </a:lnTo>
                  <a:lnTo>
                    <a:pt x="468" y="4107"/>
                  </a:lnTo>
                  <a:lnTo>
                    <a:pt x="475" y="4094"/>
                  </a:lnTo>
                  <a:lnTo>
                    <a:pt x="483" y="4080"/>
                  </a:lnTo>
                  <a:lnTo>
                    <a:pt x="483" y="4080"/>
                  </a:lnTo>
                  <a:lnTo>
                    <a:pt x="499" y="4055"/>
                  </a:lnTo>
                  <a:lnTo>
                    <a:pt x="517" y="4028"/>
                  </a:lnTo>
                  <a:lnTo>
                    <a:pt x="536" y="4002"/>
                  </a:lnTo>
                  <a:lnTo>
                    <a:pt x="559" y="3975"/>
                  </a:lnTo>
                  <a:lnTo>
                    <a:pt x="581" y="3951"/>
                  </a:lnTo>
                  <a:lnTo>
                    <a:pt x="593" y="3941"/>
                  </a:lnTo>
                  <a:lnTo>
                    <a:pt x="606" y="3930"/>
                  </a:lnTo>
                  <a:lnTo>
                    <a:pt x="619" y="3921"/>
                  </a:lnTo>
                  <a:lnTo>
                    <a:pt x="633" y="3912"/>
                  </a:lnTo>
                  <a:lnTo>
                    <a:pt x="646" y="3905"/>
                  </a:lnTo>
                  <a:lnTo>
                    <a:pt x="661" y="3899"/>
                  </a:lnTo>
                  <a:lnTo>
                    <a:pt x="661" y="3899"/>
                  </a:lnTo>
                  <a:lnTo>
                    <a:pt x="677" y="3895"/>
                  </a:lnTo>
                  <a:lnTo>
                    <a:pt x="694" y="3890"/>
                  </a:lnTo>
                  <a:lnTo>
                    <a:pt x="728" y="3884"/>
                  </a:lnTo>
                  <a:lnTo>
                    <a:pt x="763" y="3881"/>
                  </a:lnTo>
                  <a:lnTo>
                    <a:pt x="796" y="3880"/>
                  </a:lnTo>
                  <a:lnTo>
                    <a:pt x="796" y="3880"/>
                  </a:lnTo>
                  <a:lnTo>
                    <a:pt x="836" y="3878"/>
                  </a:lnTo>
                  <a:lnTo>
                    <a:pt x="875" y="3878"/>
                  </a:lnTo>
                  <a:lnTo>
                    <a:pt x="915" y="3880"/>
                  </a:lnTo>
                  <a:lnTo>
                    <a:pt x="954" y="3884"/>
                  </a:lnTo>
                  <a:lnTo>
                    <a:pt x="954" y="3884"/>
                  </a:lnTo>
                  <a:lnTo>
                    <a:pt x="991" y="3890"/>
                  </a:lnTo>
                  <a:lnTo>
                    <a:pt x="1008" y="3895"/>
                  </a:lnTo>
                  <a:lnTo>
                    <a:pt x="1026" y="3901"/>
                  </a:lnTo>
                  <a:lnTo>
                    <a:pt x="1044" y="3907"/>
                  </a:lnTo>
                  <a:lnTo>
                    <a:pt x="1060" y="3914"/>
                  </a:lnTo>
                  <a:lnTo>
                    <a:pt x="1077" y="3923"/>
                  </a:lnTo>
                  <a:lnTo>
                    <a:pt x="1093" y="3932"/>
                  </a:lnTo>
                  <a:lnTo>
                    <a:pt x="1093" y="3932"/>
                  </a:lnTo>
                  <a:lnTo>
                    <a:pt x="1109" y="3945"/>
                  </a:lnTo>
                  <a:lnTo>
                    <a:pt x="1126" y="3960"/>
                  </a:lnTo>
                  <a:lnTo>
                    <a:pt x="1139" y="3975"/>
                  </a:lnTo>
                  <a:lnTo>
                    <a:pt x="1153" y="3993"/>
                  </a:lnTo>
                  <a:lnTo>
                    <a:pt x="1163" y="4010"/>
                  </a:lnTo>
                  <a:lnTo>
                    <a:pt x="1173" y="4030"/>
                  </a:lnTo>
                  <a:lnTo>
                    <a:pt x="1181" y="4049"/>
                  </a:lnTo>
                  <a:lnTo>
                    <a:pt x="1188" y="4070"/>
                  </a:lnTo>
                  <a:lnTo>
                    <a:pt x="1188" y="4070"/>
                  </a:lnTo>
                  <a:lnTo>
                    <a:pt x="1191" y="4086"/>
                  </a:lnTo>
                  <a:lnTo>
                    <a:pt x="1194" y="4103"/>
                  </a:lnTo>
                  <a:lnTo>
                    <a:pt x="1196" y="4119"/>
                  </a:lnTo>
                  <a:lnTo>
                    <a:pt x="1196" y="4135"/>
                  </a:lnTo>
                  <a:lnTo>
                    <a:pt x="1196" y="4135"/>
                  </a:lnTo>
                  <a:lnTo>
                    <a:pt x="1196" y="4143"/>
                  </a:lnTo>
                  <a:lnTo>
                    <a:pt x="1200" y="4149"/>
                  </a:lnTo>
                  <a:lnTo>
                    <a:pt x="1205" y="4153"/>
                  </a:lnTo>
                  <a:lnTo>
                    <a:pt x="1210" y="4156"/>
                  </a:lnTo>
                  <a:lnTo>
                    <a:pt x="1210" y="4156"/>
                  </a:lnTo>
                  <a:lnTo>
                    <a:pt x="1256" y="4168"/>
                  </a:lnTo>
                  <a:lnTo>
                    <a:pt x="1303" y="4178"/>
                  </a:lnTo>
                  <a:lnTo>
                    <a:pt x="1326" y="4181"/>
                  </a:lnTo>
                  <a:lnTo>
                    <a:pt x="1350" y="4184"/>
                  </a:lnTo>
                  <a:lnTo>
                    <a:pt x="1374" y="4186"/>
                  </a:lnTo>
                  <a:lnTo>
                    <a:pt x="1398" y="4186"/>
                  </a:lnTo>
                  <a:lnTo>
                    <a:pt x="1398" y="4186"/>
                  </a:lnTo>
                  <a:lnTo>
                    <a:pt x="1438" y="4184"/>
                  </a:lnTo>
                  <a:lnTo>
                    <a:pt x="1458" y="4181"/>
                  </a:lnTo>
                  <a:lnTo>
                    <a:pt x="1479" y="4178"/>
                  </a:lnTo>
                  <a:lnTo>
                    <a:pt x="1500" y="4172"/>
                  </a:lnTo>
                  <a:lnTo>
                    <a:pt x="1519" y="4165"/>
                  </a:lnTo>
                  <a:lnTo>
                    <a:pt x="1537" y="4156"/>
                  </a:lnTo>
                  <a:lnTo>
                    <a:pt x="1554" y="4143"/>
                  </a:lnTo>
                  <a:lnTo>
                    <a:pt x="1554" y="4143"/>
                  </a:lnTo>
                  <a:lnTo>
                    <a:pt x="1562" y="4134"/>
                  </a:lnTo>
                  <a:lnTo>
                    <a:pt x="1570" y="4125"/>
                  </a:lnTo>
                  <a:lnTo>
                    <a:pt x="1574" y="4114"/>
                  </a:lnTo>
                  <a:lnTo>
                    <a:pt x="1579" y="4104"/>
                  </a:lnTo>
                  <a:lnTo>
                    <a:pt x="1583" y="4094"/>
                  </a:lnTo>
                  <a:lnTo>
                    <a:pt x="1585" y="4083"/>
                  </a:lnTo>
                  <a:lnTo>
                    <a:pt x="1585" y="4071"/>
                  </a:lnTo>
                  <a:lnTo>
                    <a:pt x="1585" y="4059"/>
                  </a:lnTo>
                  <a:lnTo>
                    <a:pt x="1583" y="4037"/>
                  </a:lnTo>
                  <a:lnTo>
                    <a:pt x="1579" y="4013"/>
                  </a:lnTo>
                  <a:lnTo>
                    <a:pt x="1567" y="3969"/>
                  </a:lnTo>
                  <a:lnTo>
                    <a:pt x="1567" y="3969"/>
                  </a:lnTo>
                  <a:lnTo>
                    <a:pt x="1554" y="3908"/>
                  </a:lnTo>
                  <a:lnTo>
                    <a:pt x="1540" y="3847"/>
                  </a:lnTo>
                  <a:lnTo>
                    <a:pt x="1528" y="3786"/>
                  </a:lnTo>
                  <a:lnTo>
                    <a:pt x="1524" y="3755"/>
                  </a:lnTo>
                  <a:lnTo>
                    <a:pt x="1519" y="3725"/>
                  </a:lnTo>
                  <a:lnTo>
                    <a:pt x="1519" y="3725"/>
                  </a:lnTo>
                  <a:lnTo>
                    <a:pt x="1516" y="3694"/>
                  </a:lnTo>
                  <a:lnTo>
                    <a:pt x="1516" y="3664"/>
                  </a:lnTo>
                  <a:lnTo>
                    <a:pt x="1518" y="3633"/>
                  </a:lnTo>
                  <a:lnTo>
                    <a:pt x="1519" y="3604"/>
                  </a:lnTo>
                  <a:lnTo>
                    <a:pt x="1525" y="3543"/>
                  </a:lnTo>
                  <a:lnTo>
                    <a:pt x="1534" y="3482"/>
                  </a:lnTo>
                  <a:lnTo>
                    <a:pt x="1534" y="3482"/>
                  </a:lnTo>
                  <a:lnTo>
                    <a:pt x="1542" y="3443"/>
                  </a:lnTo>
                  <a:lnTo>
                    <a:pt x="1548" y="3405"/>
                  </a:lnTo>
                  <a:lnTo>
                    <a:pt x="1554" y="3366"/>
                  </a:lnTo>
                  <a:lnTo>
                    <a:pt x="1555" y="3347"/>
                  </a:lnTo>
                  <a:lnTo>
                    <a:pt x="1555" y="3327"/>
                  </a:lnTo>
                  <a:lnTo>
                    <a:pt x="1555" y="3327"/>
                  </a:lnTo>
                  <a:lnTo>
                    <a:pt x="1554" y="3281"/>
                  </a:lnTo>
                  <a:lnTo>
                    <a:pt x="1551" y="3234"/>
                  </a:lnTo>
                  <a:lnTo>
                    <a:pt x="1545" y="3140"/>
                  </a:lnTo>
                  <a:lnTo>
                    <a:pt x="1536" y="3047"/>
                  </a:lnTo>
                  <a:lnTo>
                    <a:pt x="1528" y="2953"/>
                  </a:lnTo>
                  <a:lnTo>
                    <a:pt x="1528" y="2953"/>
                  </a:lnTo>
                  <a:lnTo>
                    <a:pt x="1522" y="2851"/>
                  </a:lnTo>
                  <a:lnTo>
                    <a:pt x="1518" y="2748"/>
                  </a:lnTo>
                  <a:lnTo>
                    <a:pt x="1518" y="2698"/>
                  </a:lnTo>
                  <a:lnTo>
                    <a:pt x="1518" y="2646"/>
                  </a:lnTo>
                  <a:lnTo>
                    <a:pt x="1519" y="2595"/>
                  </a:lnTo>
                  <a:lnTo>
                    <a:pt x="1524" y="2543"/>
                  </a:lnTo>
                  <a:lnTo>
                    <a:pt x="1524" y="2543"/>
                  </a:lnTo>
                  <a:lnTo>
                    <a:pt x="1536" y="2389"/>
                  </a:lnTo>
                  <a:lnTo>
                    <a:pt x="1548" y="2233"/>
                  </a:lnTo>
                  <a:lnTo>
                    <a:pt x="1548" y="2233"/>
                  </a:lnTo>
                  <a:lnTo>
                    <a:pt x="1562" y="2028"/>
                  </a:lnTo>
                  <a:lnTo>
                    <a:pt x="1577" y="1823"/>
                  </a:lnTo>
                  <a:lnTo>
                    <a:pt x="1591" y="1618"/>
                  </a:lnTo>
                  <a:lnTo>
                    <a:pt x="1601" y="1413"/>
                  </a:lnTo>
                  <a:lnTo>
                    <a:pt x="1601" y="1413"/>
                  </a:lnTo>
                  <a:lnTo>
                    <a:pt x="1607" y="1323"/>
                  </a:lnTo>
                  <a:lnTo>
                    <a:pt x="1610" y="1234"/>
                  </a:lnTo>
                  <a:lnTo>
                    <a:pt x="1611" y="1143"/>
                  </a:lnTo>
                  <a:lnTo>
                    <a:pt x="1611" y="1097"/>
                  </a:lnTo>
                  <a:lnTo>
                    <a:pt x="1610" y="1053"/>
                  </a:lnTo>
                  <a:lnTo>
                    <a:pt x="1610" y="1053"/>
                  </a:lnTo>
                  <a:lnTo>
                    <a:pt x="1607" y="996"/>
                  </a:lnTo>
                  <a:lnTo>
                    <a:pt x="1603" y="941"/>
                  </a:lnTo>
                  <a:lnTo>
                    <a:pt x="1598" y="885"/>
                  </a:lnTo>
                  <a:lnTo>
                    <a:pt x="1592" y="830"/>
                  </a:lnTo>
                  <a:lnTo>
                    <a:pt x="1585" y="775"/>
                  </a:lnTo>
                  <a:lnTo>
                    <a:pt x="1576" y="718"/>
                  </a:lnTo>
                  <a:lnTo>
                    <a:pt x="1567" y="664"/>
                  </a:lnTo>
                  <a:lnTo>
                    <a:pt x="1556" y="609"/>
                  </a:lnTo>
                  <a:lnTo>
                    <a:pt x="1556" y="609"/>
                  </a:lnTo>
                  <a:lnTo>
                    <a:pt x="1552" y="583"/>
                  </a:lnTo>
                  <a:lnTo>
                    <a:pt x="1552" y="583"/>
                  </a:lnTo>
                  <a:lnTo>
                    <a:pt x="1551" y="579"/>
                  </a:lnTo>
                  <a:lnTo>
                    <a:pt x="1548" y="576"/>
                  </a:lnTo>
                  <a:lnTo>
                    <a:pt x="1545" y="573"/>
                  </a:lnTo>
                  <a:lnTo>
                    <a:pt x="1542" y="571"/>
                  </a:lnTo>
                  <a:lnTo>
                    <a:pt x="1534" y="569"/>
                  </a:lnTo>
                  <a:lnTo>
                    <a:pt x="1527" y="570"/>
                  </a:lnTo>
                  <a:lnTo>
                    <a:pt x="1519" y="573"/>
                  </a:lnTo>
                  <a:lnTo>
                    <a:pt x="1515" y="579"/>
                  </a:lnTo>
                  <a:lnTo>
                    <a:pt x="1510" y="586"/>
                  </a:lnTo>
                  <a:lnTo>
                    <a:pt x="1510" y="591"/>
                  </a:lnTo>
                  <a:lnTo>
                    <a:pt x="1512" y="595"/>
                  </a:lnTo>
                  <a:lnTo>
                    <a:pt x="1512" y="595"/>
                  </a:lnTo>
                  <a:lnTo>
                    <a:pt x="1528" y="684"/>
                  </a:lnTo>
                  <a:lnTo>
                    <a:pt x="1543" y="775"/>
                  </a:lnTo>
                  <a:lnTo>
                    <a:pt x="1554" y="865"/>
                  </a:lnTo>
                  <a:lnTo>
                    <a:pt x="1561" y="956"/>
                  </a:lnTo>
                  <a:lnTo>
                    <a:pt x="1567" y="1047"/>
                  </a:lnTo>
                  <a:lnTo>
                    <a:pt x="1568" y="1137"/>
                  </a:lnTo>
                  <a:lnTo>
                    <a:pt x="1568" y="1229"/>
                  </a:lnTo>
                  <a:lnTo>
                    <a:pt x="1565" y="1320"/>
                  </a:lnTo>
                  <a:lnTo>
                    <a:pt x="1565" y="1320"/>
                  </a:lnTo>
                  <a:lnTo>
                    <a:pt x="1555" y="1516"/>
                  </a:lnTo>
                  <a:lnTo>
                    <a:pt x="1543" y="1712"/>
                  </a:lnTo>
                  <a:lnTo>
                    <a:pt x="1530" y="1908"/>
                  </a:lnTo>
                  <a:lnTo>
                    <a:pt x="1516" y="2104"/>
                  </a:lnTo>
                  <a:lnTo>
                    <a:pt x="1516" y="2104"/>
                  </a:lnTo>
                  <a:lnTo>
                    <a:pt x="1509" y="2187"/>
                  </a:lnTo>
                  <a:lnTo>
                    <a:pt x="1502" y="2272"/>
                  </a:lnTo>
                  <a:lnTo>
                    <a:pt x="1488" y="2442"/>
                  </a:lnTo>
                  <a:lnTo>
                    <a:pt x="1482" y="2527"/>
                  </a:lnTo>
                  <a:lnTo>
                    <a:pt x="1478" y="2612"/>
                  </a:lnTo>
                  <a:lnTo>
                    <a:pt x="1476" y="2696"/>
                  </a:lnTo>
                  <a:lnTo>
                    <a:pt x="1478" y="2781"/>
                  </a:lnTo>
                  <a:lnTo>
                    <a:pt x="1478" y="2781"/>
                  </a:lnTo>
                  <a:lnTo>
                    <a:pt x="1482" y="2886"/>
                  </a:lnTo>
                  <a:lnTo>
                    <a:pt x="1490" y="2992"/>
                  </a:lnTo>
                  <a:lnTo>
                    <a:pt x="1506" y="3201"/>
                  </a:lnTo>
                  <a:lnTo>
                    <a:pt x="1506" y="3201"/>
                  </a:lnTo>
                  <a:lnTo>
                    <a:pt x="1512" y="3272"/>
                  </a:lnTo>
                  <a:lnTo>
                    <a:pt x="1513" y="3308"/>
                  </a:lnTo>
                  <a:lnTo>
                    <a:pt x="1513" y="3344"/>
                  </a:lnTo>
                  <a:lnTo>
                    <a:pt x="1513" y="3344"/>
                  </a:lnTo>
                  <a:lnTo>
                    <a:pt x="1512" y="3365"/>
                  </a:lnTo>
                  <a:lnTo>
                    <a:pt x="1510" y="3387"/>
                  </a:lnTo>
                  <a:lnTo>
                    <a:pt x="1503" y="3430"/>
                  </a:lnTo>
                  <a:lnTo>
                    <a:pt x="1496" y="3474"/>
                  </a:lnTo>
                  <a:lnTo>
                    <a:pt x="1488" y="3517"/>
                  </a:lnTo>
                  <a:lnTo>
                    <a:pt x="1488" y="3517"/>
                  </a:lnTo>
                  <a:lnTo>
                    <a:pt x="1481" y="3574"/>
                  </a:lnTo>
                  <a:lnTo>
                    <a:pt x="1476" y="3632"/>
                  </a:lnTo>
                  <a:lnTo>
                    <a:pt x="1476" y="3660"/>
                  </a:lnTo>
                  <a:lnTo>
                    <a:pt x="1476" y="3688"/>
                  </a:lnTo>
                  <a:lnTo>
                    <a:pt x="1478" y="3716"/>
                  </a:lnTo>
                  <a:lnTo>
                    <a:pt x="1481" y="3745"/>
                  </a:lnTo>
                  <a:lnTo>
                    <a:pt x="1481" y="3745"/>
                  </a:lnTo>
                  <a:lnTo>
                    <a:pt x="1490" y="3804"/>
                  </a:lnTo>
                  <a:lnTo>
                    <a:pt x="1500" y="3863"/>
                  </a:lnTo>
                  <a:lnTo>
                    <a:pt x="1513" y="3921"/>
                  </a:lnTo>
                  <a:lnTo>
                    <a:pt x="1527" y="3979"/>
                  </a:lnTo>
                  <a:lnTo>
                    <a:pt x="1527" y="3979"/>
                  </a:lnTo>
                  <a:lnTo>
                    <a:pt x="1534" y="4005"/>
                  </a:lnTo>
                  <a:lnTo>
                    <a:pt x="1542" y="4033"/>
                  </a:lnTo>
                  <a:lnTo>
                    <a:pt x="1545" y="4046"/>
                  </a:lnTo>
                  <a:lnTo>
                    <a:pt x="1546" y="4059"/>
                  </a:lnTo>
                  <a:lnTo>
                    <a:pt x="1545" y="4073"/>
                  </a:lnTo>
                  <a:lnTo>
                    <a:pt x="1542" y="4086"/>
                  </a:lnTo>
                  <a:lnTo>
                    <a:pt x="1542" y="4086"/>
                  </a:lnTo>
                  <a:lnTo>
                    <a:pt x="1539" y="4095"/>
                  </a:lnTo>
                  <a:lnTo>
                    <a:pt x="1534" y="4103"/>
                  </a:lnTo>
                  <a:lnTo>
                    <a:pt x="1528" y="4110"/>
                  </a:lnTo>
                  <a:lnTo>
                    <a:pt x="1521" y="4116"/>
                  </a:lnTo>
                  <a:lnTo>
                    <a:pt x="1513" y="4120"/>
                  </a:lnTo>
                  <a:lnTo>
                    <a:pt x="1505" y="4125"/>
                  </a:lnTo>
                  <a:lnTo>
                    <a:pt x="1488" y="4132"/>
                  </a:lnTo>
                  <a:lnTo>
                    <a:pt x="1488" y="4132"/>
                  </a:lnTo>
                  <a:lnTo>
                    <a:pt x="1463" y="4140"/>
                  </a:lnTo>
                  <a:lnTo>
                    <a:pt x="1438" y="4143"/>
                  </a:lnTo>
                  <a:lnTo>
                    <a:pt x="1412" y="4144"/>
                  </a:lnTo>
                  <a:lnTo>
                    <a:pt x="1386" y="4144"/>
                  </a:lnTo>
                  <a:lnTo>
                    <a:pt x="1360" y="4143"/>
                  </a:lnTo>
                  <a:lnTo>
                    <a:pt x="1334" y="4140"/>
                  </a:lnTo>
                  <a:lnTo>
                    <a:pt x="1308" y="4135"/>
                  </a:lnTo>
                  <a:lnTo>
                    <a:pt x="1283" y="4131"/>
                  </a:lnTo>
                  <a:lnTo>
                    <a:pt x="1283" y="4131"/>
                  </a:lnTo>
                  <a:lnTo>
                    <a:pt x="1252" y="4125"/>
                  </a:lnTo>
                  <a:lnTo>
                    <a:pt x="1221" y="4116"/>
                  </a:lnTo>
                  <a:lnTo>
                    <a:pt x="1221" y="4116"/>
                  </a:lnTo>
                  <a:lnTo>
                    <a:pt x="1237" y="4135"/>
                  </a:lnTo>
                  <a:lnTo>
                    <a:pt x="1237" y="4135"/>
                  </a:lnTo>
                  <a:lnTo>
                    <a:pt x="1237" y="4122"/>
                  </a:lnTo>
                  <a:lnTo>
                    <a:pt x="1237" y="4108"/>
                  </a:lnTo>
                  <a:lnTo>
                    <a:pt x="1236" y="4095"/>
                  </a:lnTo>
                  <a:lnTo>
                    <a:pt x="1234" y="4080"/>
                  </a:lnTo>
                  <a:lnTo>
                    <a:pt x="1228" y="4054"/>
                  </a:lnTo>
                  <a:lnTo>
                    <a:pt x="1218" y="4027"/>
                  </a:lnTo>
                  <a:lnTo>
                    <a:pt x="1206" y="4002"/>
                  </a:lnTo>
                  <a:lnTo>
                    <a:pt x="1191" y="3976"/>
                  </a:lnTo>
                  <a:lnTo>
                    <a:pt x="1175" y="3954"/>
                  </a:lnTo>
                  <a:lnTo>
                    <a:pt x="1157" y="3933"/>
                  </a:lnTo>
                  <a:lnTo>
                    <a:pt x="1157" y="3933"/>
                  </a:lnTo>
                  <a:lnTo>
                    <a:pt x="1144" y="3921"/>
                  </a:lnTo>
                  <a:lnTo>
                    <a:pt x="1130" y="3909"/>
                  </a:lnTo>
                  <a:lnTo>
                    <a:pt x="1115" y="3899"/>
                  </a:lnTo>
                  <a:lnTo>
                    <a:pt x="1101" y="3889"/>
                  </a:lnTo>
                  <a:lnTo>
                    <a:pt x="1086" y="3880"/>
                  </a:lnTo>
                  <a:lnTo>
                    <a:pt x="1069" y="3872"/>
                  </a:lnTo>
                  <a:lnTo>
                    <a:pt x="1053" y="3866"/>
                  </a:lnTo>
                  <a:lnTo>
                    <a:pt x="1035" y="3860"/>
                  </a:lnTo>
                  <a:lnTo>
                    <a:pt x="1001" y="3850"/>
                  </a:lnTo>
                  <a:lnTo>
                    <a:pt x="965" y="3844"/>
                  </a:lnTo>
                  <a:lnTo>
                    <a:pt x="930" y="3840"/>
                  </a:lnTo>
                  <a:lnTo>
                    <a:pt x="894" y="3837"/>
                  </a:lnTo>
                  <a:lnTo>
                    <a:pt x="894" y="3837"/>
                  </a:lnTo>
                  <a:lnTo>
                    <a:pt x="856" y="3837"/>
                  </a:lnTo>
                  <a:lnTo>
                    <a:pt x="817" y="3837"/>
                  </a:lnTo>
                  <a:lnTo>
                    <a:pt x="778" y="3840"/>
                  </a:lnTo>
                  <a:lnTo>
                    <a:pt x="740" y="3843"/>
                  </a:lnTo>
                  <a:lnTo>
                    <a:pt x="740" y="3843"/>
                  </a:lnTo>
                  <a:lnTo>
                    <a:pt x="709" y="3847"/>
                  </a:lnTo>
                  <a:lnTo>
                    <a:pt x="677" y="3853"/>
                  </a:lnTo>
                  <a:lnTo>
                    <a:pt x="662" y="3856"/>
                  </a:lnTo>
                  <a:lnTo>
                    <a:pt x="648" y="3860"/>
                  </a:lnTo>
                  <a:lnTo>
                    <a:pt x="633" y="3866"/>
                  </a:lnTo>
                  <a:lnTo>
                    <a:pt x="619" y="3874"/>
                  </a:lnTo>
                  <a:lnTo>
                    <a:pt x="619" y="3874"/>
                  </a:lnTo>
                  <a:lnTo>
                    <a:pt x="593" y="3890"/>
                  </a:lnTo>
                  <a:lnTo>
                    <a:pt x="569" y="3909"/>
                  </a:lnTo>
                  <a:lnTo>
                    <a:pt x="545" y="3930"/>
                  </a:lnTo>
                  <a:lnTo>
                    <a:pt x="523" y="3954"/>
                  </a:lnTo>
                  <a:lnTo>
                    <a:pt x="504" y="3978"/>
                  </a:lnTo>
                  <a:lnTo>
                    <a:pt x="484" y="4003"/>
                  </a:lnTo>
                  <a:lnTo>
                    <a:pt x="466" y="4030"/>
                  </a:lnTo>
                  <a:lnTo>
                    <a:pt x="450" y="4055"/>
                  </a:lnTo>
                  <a:lnTo>
                    <a:pt x="450" y="4055"/>
                  </a:lnTo>
                  <a:lnTo>
                    <a:pt x="428" y="4091"/>
                  </a:lnTo>
                  <a:lnTo>
                    <a:pt x="428" y="4091"/>
                  </a:lnTo>
                  <a:lnTo>
                    <a:pt x="422" y="4101"/>
                  </a:lnTo>
                  <a:lnTo>
                    <a:pt x="419" y="4104"/>
                  </a:lnTo>
                  <a:lnTo>
                    <a:pt x="423" y="4103"/>
                  </a:lnTo>
                  <a:lnTo>
                    <a:pt x="423" y="4103"/>
                  </a:lnTo>
                  <a:lnTo>
                    <a:pt x="426" y="4100"/>
                  </a:lnTo>
                  <a:lnTo>
                    <a:pt x="425" y="4100"/>
                  </a:lnTo>
                  <a:lnTo>
                    <a:pt x="417" y="4103"/>
                  </a:lnTo>
                  <a:lnTo>
                    <a:pt x="417" y="4103"/>
                  </a:lnTo>
                  <a:lnTo>
                    <a:pt x="404" y="4107"/>
                  </a:lnTo>
                  <a:lnTo>
                    <a:pt x="391" y="4111"/>
                  </a:lnTo>
                  <a:lnTo>
                    <a:pt x="391" y="4111"/>
                  </a:lnTo>
                  <a:lnTo>
                    <a:pt x="370" y="4114"/>
                  </a:lnTo>
                  <a:lnTo>
                    <a:pt x="348" y="4116"/>
                  </a:lnTo>
                  <a:lnTo>
                    <a:pt x="337" y="4114"/>
                  </a:lnTo>
                  <a:lnTo>
                    <a:pt x="327" y="4111"/>
                  </a:lnTo>
                  <a:lnTo>
                    <a:pt x="316" y="4108"/>
                  </a:lnTo>
                  <a:lnTo>
                    <a:pt x="308" y="4104"/>
                  </a:lnTo>
                  <a:lnTo>
                    <a:pt x="308" y="4104"/>
                  </a:lnTo>
                  <a:lnTo>
                    <a:pt x="297" y="4095"/>
                  </a:lnTo>
                  <a:lnTo>
                    <a:pt x="288" y="4085"/>
                  </a:lnTo>
                  <a:lnTo>
                    <a:pt x="281" y="4073"/>
                  </a:lnTo>
                  <a:lnTo>
                    <a:pt x="273" y="4059"/>
                  </a:lnTo>
                  <a:lnTo>
                    <a:pt x="269" y="4046"/>
                  </a:lnTo>
                  <a:lnTo>
                    <a:pt x="264" y="4031"/>
                  </a:lnTo>
                  <a:lnTo>
                    <a:pt x="259" y="4005"/>
                  </a:lnTo>
                  <a:lnTo>
                    <a:pt x="259" y="4005"/>
                  </a:lnTo>
                  <a:lnTo>
                    <a:pt x="242" y="3939"/>
                  </a:lnTo>
                  <a:lnTo>
                    <a:pt x="235" y="3905"/>
                  </a:lnTo>
                  <a:lnTo>
                    <a:pt x="227" y="3872"/>
                  </a:lnTo>
                  <a:lnTo>
                    <a:pt x="227" y="3872"/>
                  </a:lnTo>
                  <a:lnTo>
                    <a:pt x="218" y="3846"/>
                  </a:lnTo>
                  <a:lnTo>
                    <a:pt x="208" y="3820"/>
                  </a:lnTo>
                  <a:lnTo>
                    <a:pt x="208" y="3820"/>
                  </a:lnTo>
                  <a:lnTo>
                    <a:pt x="193" y="3792"/>
                  </a:lnTo>
                  <a:lnTo>
                    <a:pt x="187" y="3777"/>
                  </a:lnTo>
                  <a:lnTo>
                    <a:pt x="186" y="3768"/>
                  </a:lnTo>
                  <a:lnTo>
                    <a:pt x="184" y="3760"/>
                  </a:lnTo>
                  <a:lnTo>
                    <a:pt x="184" y="3760"/>
                  </a:lnTo>
                  <a:lnTo>
                    <a:pt x="183" y="3740"/>
                  </a:lnTo>
                  <a:lnTo>
                    <a:pt x="184" y="3721"/>
                  </a:lnTo>
                  <a:lnTo>
                    <a:pt x="187" y="3700"/>
                  </a:lnTo>
                  <a:lnTo>
                    <a:pt x="190" y="3679"/>
                  </a:lnTo>
                  <a:lnTo>
                    <a:pt x="199" y="3639"/>
                  </a:lnTo>
                  <a:lnTo>
                    <a:pt x="202" y="3620"/>
                  </a:lnTo>
                  <a:lnTo>
                    <a:pt x="204" y="3599"/>
                  </a:lnTo>
                  <a:lnTo>
                    <a:pt x="204" y="3599"/>
                  </a:lnTo>
                  <a:lnTo>
                    <a:pt x="204" y="3583"/>
                  </a:lnTo>
                  <a:lnTo>
                    <a:pt x="204" y="3566"/>
                  </a:lnTo>
                  <a:lnTo>
                    <a:pt x="201" y="3549"/>
                  </a:lnTo>
                  <a:lnTo>
                    <a:pt x="199" y="3532"/>
                  </a:lnTo>
                  <a:lnTo>
                    <a:pt x="192" y="3501"/>
                  </a:lnTo>
                  <a:lnTo>
                    <a:pt x="181" y="3468"/>
                  </a:lnTo>
                  <a:lnTo>
                    <a:pt x="161" y="3405"/>
                  </a:lnTo>
                  <a:lnTo>
                    <a:pt x="152" y="3373"/>
                  </a:lnTo>
                  <a:lnTo>
                    <a:pt x="143" y="3341"/>
                  </a:lnTo>
                  <a:lnTo>
                    <a:pt x="143" y="3341"/>
                  </a:lnTo>
                  <a:lnTo>
                    <a:pt x="137" y="3307"/>
                  </a:lnTo>
                  <a:lnTo>
                    <a:pt x="132" y="3274"/>
                  </a:lnTo>
                  <a:lnTo>
                    <a:pt x="125" y="3206"/>
                  </a:lnTo>
                  <a:lnTo>
                    <a:pt x="120" y="3137"/>
                  </a:lnTo>
                  <a:lnTo>
                    <a:pt x="116" y="3069"/>
                  </a:lnTo>
                  <a:lnTo>
                    <a:pt x="116" y="3069"/>
                  </a:lnTo>
                  <a:lnTo>
                    <a:pt x="106" y="2889"/>
                  </a:lnTo>
                  <a:lnTo>
                    <a:pt x="98" y="2708"/>
                  </a:lnTo>
                  <a:lnTo>
                    <a:pt x="98" y="2708"/>
                  </a:lnTo>
                  <a:lnTo>
                    <a:pt x="71" y="2190"/>
                  </a:lnTo>
                  <a:lnTo>
                    <a:pt x="71" y="2190"/>
                  </a:lnTo>
                  <a:lnTo>
                    <a:pt x="58" y="1878"/>
                  </a:lnTo>
                  <a:lnTo>
                    <a:pt x="52" y="1724"/>
                  </a:lnTo>
                  <a:lnTo>
                    <a:pt x="48" y="1568"/>
                  </a:lnTo>
                  <a:lnTo>
                    <a:pt x="45" y="1412"/>
                  </a:lnTo>
                  <a:lnTo>
                    <a:pt x="43" y="1256"/>
                  </a:lnTo>
                  <a:lnTo>
                    <a:pt x="43" y="1100"/>
                  </a:lnTo>
                  <a:lnTo>
                    <a:pt x="46" y="946"/>
                  </a:lnTo>
                  <a:lnTo>
                    <a:pt x="46" y="946"/>
                  </a:lnTo>
                  <a:lnTo>
                    <a:pt x="48" y="868"/>
                  </a:lnTo>
                  <a:lnTo>
                    <a:pt x="52" y="791"/>
                  </a:lnTo>
                  <a:lnTo>
                    <a:pt x="58" y="716"/>
                  </a:lnTo>
                  <a:lnTo>
                    <a:pt x="67" y="640"/>
                  </a:lnTo>
                  <a:lnTo>
                    <a:pt x="73" y="601"/>
                  </a:lnTo>
                  <a:lnTo>
                    <a:pt x="79" y="564"/>
                  </a:lnTo>
                  <a:lnTo>
                    <a:pt x="86" y="527"/>
                  </a:lnTo>
                  <a:lnTo>
                    <a:pt x="95" y="490"/>
                  </a:lnTo>
                  <a:lnTo>
                    <a:pt x="106" y="453"/>
                  </a:lnTo>
                  <a:lnTo>
                    <a:pt x="117" y="417"/>
                  </a:lnTo>
                  <a:lnTo>
                    <a:pt x="131" y="380"/>
                  </a:lnTo>
                  <a:lnTo>
                    <a:pt x="144" y="344"/>
                  </a:lnTo>
                  <a:lnTo>
                    <a:pt x="144" y="344"/>
                  </a:lnTo>
                  <a:lnTo>
                    <a:pt x="164" y="303"/>
                  </a:lnTo>
                  <a:lnTo>
                    <a:pt x="183" y="263"/>
                  </a:lnTo>
                  <a:lnTo>
                    <a:pt x="205" y="223"/>
                  </a:lnTo>
                  <a:lnTo>
                    <a:pt x="229" y="184"/>
                  </a:lnTo>
                  <a:lnTo>
                    <a:pt x="254" y="147"/>
                  </a:lnTo>
                  <a:lnTo>
                    <a:pt x="282" y="111"/>
                  </a:lnTo>
                  <a:lnTo>
                    <a:pt x="312" y="77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58" y="34"/>
                  </a:lnTo>
                  <a:lnTo>
                    <a:pt x="358" y="34"/>
                  </a:lnTo>
                  <a:lnTo>
                    <a:pt x="361" y="31"/>
                  </a:lnTo>
                  <a:lnTo>
                    <a:pt x="364" y="27"/>
                  </a:lnTo>
                  <a:lnTo>
                    <a:pt x="365" y="24"/>
                  </a:lnTo>
                  <a:lnTo>
                    <a:pt x="365" y="21"/>
                  </a:lnTo>
                  <a:lnTo>
                    <a:pt x="364" y="13"/>
                  </a:lnTo>
                  <a:lnTo>
                    <a:pt x="360" y="7"/>
                  </a:lnTo>
                  <a:lnTo>
                    <a:pt x="352" y="3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3" y="1"/>
                  </a:lnTo>
                  <a:lnTo>
                    <a:pt x="328" y="4"/>
                  </a:lnTo>
                  <a:lnTo>
                    <a:pt x="3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52">
              <a:extLst>
                <a:ext uri="{FF2B5EF4-FFF2-40B4-BE49-F238E27FC236}">
                  <a16:creationId xmlns:a16="http://schemas.microsoft.com/office/drawing/2014/main" id="{F265C14E-39EA-80EF-8CFA-4F11C1B8F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357"/>
              <a:ext cx="546" cy="1457"/>
            </a:xfrm>
            <a:custGeom>
              <a:avLst/>
              <a:gdLst>
                <a:gd name="T0" fmla="*/ 8 w 1638"/>
                <a:gd name="T1" fmla="*/ 1356 h 4370"/>
                <a:gd name="T2" fmla="*/ 41 w 1638"/>
                <a:gd name="T3" fmla="*/ 1608 h 4370"/>
                <a:gd name="T4" fmla="*/ 31 w 1638"/>
                <a:gd name="T5" fmla="*/ 1745 h 4370"/>
                <a:gd name="T6" fmla="*/ 20 w 1638"/>
                <a:gd name="T7" fmla="*/ 2168 h 4370"/>
                <a:gd name="T8" fmla="*/ 32 w 1638"/>
                <a:gd name="T9" fmla="*/ 2808 h 4370"/>
                <a:gd name="T10" fmla="*/ 3 w 1638"/>
                <a:gd name="T11" fmla="*/ 3351 h 4370"/>
                <a:gd name="T12" fmla="*/ 14 w 1638"/>
                <a:gd name="T13" fmla="*/ 3498 h 4370"/>
                <a:gd name="T14" fmla="*/ 1 w 1638"/>
                <a:gd name="T15" fmla="*/ 3726 h 4370"/>
                <a:gd name="T16" fmla="*/ 56 w 1638"/>
                <a:gd name="T17" fmla="*/ 4140 h 4370"/>
                <a:gd name="T18" fmla="*/ 72 w 1638"/>
                <a:gd name="T19" fmla="*/ 4308 h 4370"/>
                <a:gd name="T20" fmla="*/ 139 w 1638"/>
                <a:gd name="T21" fmla="*/ 4367 h 4370"/>
                <a:gd name="T22" fmla="*/ 288 w 1638"/>
                <a:gd name="T23" fmla="*/ 4349 h 4370"/>
                <a:gd name="T24" fmla="*/ 631 w 1638"/>
                <a:gd name="T25" fmla="*/ 4302 h 4370"/>
                <a:gd name="T26" fmla="*/ 714 w 1638"/>
                <a:gd name="T27" fmla="*/ 4224 h 4370"/>
                <a:gd name="T28" fmla="*/ 874 w 1638"/>
                <a:gd name="T29" fmla="*/ 4150 h 4370"/>
                <a:gd name="T30" fmla="*/ 1070 w 1638"/>
                <a:gd name="T31" fmla="*/ 4183 h 4370"/>
                <a:gd name="T32" fmla="*/ 1240 w 1638"/>
                <a:gd name="T33" fmla="*/ 4265 h 4370"/>
                <a:gd name="T34" fmla="*/ 1336 w 1638"/>
                <a:gd name="T35" fmla="*/ 4322 h 4370"/>
                <a:gd name="T36" fmla="*/ 1382 w 1638"/>
                <a:gd name="T37" fmla="*/ 4276 h 4370"/>
                <a:gd name="T38" fmla="*/ 1388 w 1638"/>
                <a:gd name="T39" fmla="*/ 4088 h 4370"/>
                <a:gd name="T40" fmla="*/ 1379 w 1638"/>
                <a:gd name="T41" fmla="*/ 3711 h 4370"/>
                <a:gd name="T42" fmla="*/ 1446 w 1638"/>
                <a:gd name="T43" fmla="*/ 3348 h 4370"/>
                <a:gd name="T44" fmla="*/ 1467 w 1638"/>
                <a:gd name="T45" fmla="*/ 3016 h 4370"/>
                <a:gd name="T46" fmla="*/ 1499 w 1638"/>
                <a:gd name="T47" fmla="*/ 2570 h 4370"/>
                <a:gd name="T48" fmla="*/ 1635 w 1638"/>
                <a:gd name="T49" fmla="*/ 1243 h 4370"/>
                <a:gd name="T50" fmla="*/ 1602 w 1638"/>
                <a:gd name="T51" fmla="*/ 780 h 4370"/>
                <a:gd name="T52" fmla="*/ 1496 w 1638"/>
                <a:gd name="T53" fmla="*/ 457 h 4370"/>
                <a:gd name="T54" fmla="*/ 1327 w 1638"/>
                <a:gd name="T55" fmla="*/ 218 h 4370"/>
                <a:gd name="T56" fmla="*/ 1107 w 1638"/>
                <a:gd name="T57" fmla="*/ 101 h 4370"/>
                <a:gd name="T58" fmla="*/ 718 w 1638"/>
                <a:gd name="T59" fmla="*/ 16 h 4370"/>
                <a:gd name="T60" fmla="*/ 573 w 1638"/>
                <a:gd name="T61" fmla="*/ 12 h 4370"/>
                <a:gd name="T62" fmla="*/ 657 w 1638"/>
                <a:gd name="T63" fmla="*/ 49 h 4370"/>
                <a:gd name="T64" fmla="*/ 1115 w 1638"/>
                <a:gd name="T65" fmla="*/ 148 h 4370"/>
                <a:gd name="T66" fmla="*/ 1363 w 1638"/>
                <a:gd name="T67" fmla="*/ 318 h 4370"/>
                <a:gd name="T68" fmla="*/ 1508 w 1638"/>
                <a:gd name="T69" fmla="*/ 600 h 4370"/>
                <a:gd name="T70" fmla="*/ 1594 w 1638"/>
                <a:gd name="T71" fmla="*/ 1044 h 4370"/>
                <a:gd name="T72" fmla="*/ 1556 w 1638"/>
                <a:gd name="T73" fmla="*/ 1705 h 4370"/>
                <a:gd name="T74" fmla="*/ 1434 w 1638"/>
                <a:gd name="T75" fmla="*/ 2792 h 4370"/>
                <a:gd name="T76" fmla="*/ 1425 w 1638"/>
                <a:gd name="T77" fmla="*/ 3121 h 4370"/>
                <a:gd name="T78" fmla="*/ 1370 w 1638"/>
                <a:gd name="T79" fmla="*/ 3561 h 4370"/>
                <a:gd name="T80" fmla="*/ 1329 w 1638"/>
                <a:gd name="T81" fmla="*/ 3807 h 4370"/>
                <a:gd name="T82" fmla="*/ 1349 w 1638"/>
                <a:gd name="T83" fmla="*/ 4190 h 4370"/>
                <a:gd name="T84" fmla="*/ 1335 w 1638"/>
                <a:gd name="T85" fmla="*/ 4279 h 4370"/>
                <a:gd name="T86" fmla="*/ 1266 w 1638"/>
                <a:gd name="T87" fmla="*/ 4232 h 4370"/>
                <a:gd name="T88" fmla="*/ 1029 w 1638"/>
                <a:gd name="T89" fmla="*/ 4126 h 4370"/>
                <a:gd name="T90" fmla="*/ 845 w 1638"/>
                <a:gd name="T91" fmla="*/ 4113 h 4370"/>
                <a:gd name="T92" fmla="*/ 689 w 1638"/>
                <a:gd name="T93" fmla="*/ 4192 h 4370"/>
                <a:gd name="T94" fmla="*/ 478 w 1638"/>
                <a:gd name="T95" fmla="*/ 4279 h 4370"/>
                <a:gd name="T96" fmla="*/ 193 w 1638"/>
                <a:gd name="T97" fmla="*/ 4327 h 4370"/>
                <a:gd name="T98" fmla="*/ 118 w 1638"/>
                <a:gd name="T99" fmla="*/ 4308 h 4370"/>
                <a:gd name="T100" fmla="*/ 99 w 1638"/>
                <a:gd name="T101" fmla="*/ 4162 h 4370"/>
                <a:gd name="T102" fmla="*/ 43 w 1638"/>
                <a:gd name="T103" fmla="*/ 3736 h 4370"/>
                <a:gd name="T104" fmla="*/ 56 w 1638"/>
                <a:gd name="T105" fmla="*/ 3540 h 4370"/>
                <a:gd name="T106" fmla="*/ 44 w 1638"/>
                <a:gd name="T107" fmla="*/ 3368 h 4370"/>
                <a:gd name="T108" fmla="*/ 72 w 1638"/>
                <a:gd name="T109" fmla="*/ 2849 h 4370"/>
                <a:gd name="T110" fmla="*/ 62 w 1638"/>
                <a:gd name="T111" fmla="*/ 2082 h 4370"/>
                <a:gd name="T112" fmla="*/ 71 w 1638"/>
                <a:gd name="T113" fmla="*/ 1751 h 4370"/>
                <a:gd name="T114" fmla="*/ 78 w 1638"/>
                <a:gd name="T115" fmla="*/ 1567 h 4370"/>
                <a:gd name="T116" fmla="*/ 52 w 1638"/>
                <a:gd name="T117" fmla="*/ 1322 h 4370"/>
                <a:gd name="T118" fmla="*/ 105 w 1638"/>
                <a:gd name="T119" fmla="*/ 992 h 4370"/>
                <a:gd name="T120" fmla="*/ 71 w 1638"/>
                <a:gd name="T121" fmla="*/ 970 h 4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8" h="4370">
                  <a:moveTo>
                    <a:pt x="65" y="980"/>
                  </a:moveTo>
                  <a:lnTo>
                    <a:pt x="65" y="980"/>
                  </a:lnTo>
                  <a:lnTo>
                    <a:pt x="46" y="1074"/>
                  </a:lnTo>
                  <a:lnTo>
                    <a:pt x="28" y="1167"/>
                  </a:lnTo>
                  <a:lnTo>
                    <a:pt x="20" y="1215"/>
                  </a:lnTo>
                  <a:lnTo>
                    <a:pt x="14" y="1261"/>
                  </a:lnTo>
                  <a:lnTo>
                    <a:pt x="10" y="1308"/>
                  </a:lnTo>
                  <a:lnTo>
                    <a:pt x="8" y="1356"/>
                  </a:lnTo>
                  <a:lnTo>
                    <a:pt x="8" y="1356"/>
                  </a:lnTo>
                  <a:lnTo>
                    <a:pt x="10" y="1387"/>
                  </a:lnTo>
                  <a:lnTo>
                    <a:pt x="11" y="1418"/>
                  </a:lnTo>
                  <a:lnTo>
                    <a:pt x="16" y="1451"/>
                  </a:lnTo>
                  <a:lnTo>
                    <a:pt x="22" y="1482"/>
                  </a:lnTo>
                  <a:lnTo>
                    <a:pt x="34" y="1544"/>
                  </a:lnTo>
                  <a:lnTo>
                    <a:pt x="38" y="1577"/>
                  </a:lnTo>
                  <a:lnTo>
                    <a:pt x="41" y="1608"/>
                  </a:lnTo>
                  <a:lnTo>
                    <a:pt x="41" y="1608"/>
                  </a:lnTo>
                  <a:lnTo>
                    <a:pt x="44" y="1639"/>
                  </a:lnTo>
                  <a:lnTo>
                    <a:pt x="44" y="1669"/>
                  </a:lnTo>
                  <a:lnTo>
                    <a:pt x="41" y="1700"/>
                  </a:lnTo>
                  <a:lnTo>
                    <a:pt x="38" y="1715"/>
                  </a:lnTo>
                  <a:lnTo>
                    <a:pt x="34" y="1730"/>
                  </a:lnTo>
                  <a:lnTo>
                    <a:pt x="34" y="1730"/>
                  </a:lnTo>
                  <a:lnTo>
                    <a:pt x="31" y="1745"/>
                  </a:lnTo>
                  <a:lnTo>
                    <a:pt x="28" y="1761"/>
                  </a:lnTo>
                  <a:lnTo>
                    <a:pt x="25" y="1791"/>
                  </a:lnTo>
                  <a:lnTo>
                    <a:pt x="25" y="1791"/>
                  </a:lnTo>
                  <a:lnTo>
                    <a:pt x="20" y="1853"/>
                  </a:lnTo>
                  <a:lnTo>
                    <a:pt x="17" y="1915"/>
                  </a:lnTo>
                  <a:lnTo>
                    <a:pt x="17" y="1979"/>
                  </a:lnTo>
                  <a:lnTo>
                    <a:pt x="17" y="2042"/>
                  </a:lnTo>
                  <a:lnTo>
                    <a:pt x="20" y="2168"/>
                  </a:lnTo>
                  <a:lnTo>
                    <a:pt x="25" y="2293"/>
                  </a:lnTo>
                  <a:lnTo>
                    <a:pt x="25" y="2293"/>
                  </a:lnTo>
                  <a:lnTo>
                    <a:pt x="29" y="2422"/>
                  </a:lnTo>
                  <a:lnTo>
                    <a:pt x="34" y="2550"/>
                  </a:lnTo>
                  <a:lnTo>
                    <a:pt x="35" y="2615"/>
                  </a:lnTo>
                  <a:lnTo>
                    <a:pt x="35" y="2679"/>
                  </a:lnTo>
                  <a:lnTo>
                    <a:pt x="35" y="2743"/>
                  </a:lnTo>
                  <a:lnTo>
                    <a:pt x="32" y="2808"/>
                  </a:lnTo>
                  <a:lnTo>
                    <a:pt x="32" y="2808"/>
                  </a:lnTo>
                  <a:lnTo>
                    <a:pt x="29" y="2876"/>
                  </a:lnTo>
                  <a:lnTo>
                    <a:pt x="25" y="2943"/>
                  </a:lnTo>
                  <a:lnTo>
                    <a:pt x="14" y="3080"/>
                  </a:lnTo>
                  <a:lnTo>
                    <a:pt x="10" y="3146"/>
                  </a:lnTo>
                  <a:lnTo>
                    <a:pt x="5" y="3215"/>
                  </a:lnTo>
                  <a:lnTo>
                    <a:pt x="3" y="3283"/>
                  </a:lnTo>
                  <a:lnTo>
                    <a:pt x="3" y="3351"/>
                  </a:lnTo>
                  <a:lnTo>
                    <a:pt x="3" y="3351"/>
                  </a:lnTo>
                  <a:lnTo>
                    <a:pt x="4" y="3387"/>
                  </a:lnTo>
                  <a:lnTo>
                    <a:pt x="5" y="3406"/>
                  </a:lnTo>
                  <a:lnTo>
                    <a:pt x="7" y="3424"/>
                  </a:lnTo>
                  <a:lnTo>
                    <a:pt x="7" y="3424"/>
                  </a:lnTo>
                  <a:lnTo>
                    <a:pt x="11" y="3442"/>
                  </a:lnTo>
                  <a:lnTo>
                    <a:pt x="13" y="3461"/>
                  </a:lnTo>
                  <a:lnTo>
                    <a:pt x="14" y="3498"/>
                  </a:lnTo>
                  <a:lnTo>
                    <a:pt x="14" y="3535"/>
                  </a:lnTo>
                  <a:lnTo>
                    <a:pt x="11" y="3573"/>
                  </a:lnTo>
                  <a:lnTo>
                    <a:pt x="11" y="3573"/>
                  </a:lnTo>
                  <a:lnTo>
                    <a:pt x="5" y="3617"/>
                  </a:lnTo>
                  <a:lnTo>
                    <a:pt x="1" y="3660"/>
                  </a:lnTo>
                  <a:lnTo>
                    <a:pt x="1" y="3682"/>
                  </a:lnTo>
                  <a:lnTo>
                    <a:pt x="0" y="3703"/>
                  </a:lnTo>
                  <a:lnTo>
                    <a:pt x="1" y="3726"/>
                  </a:lnTo>
                  <a:lnTo>
                    <a:pt x="3" y="3748"/>
                  </a:lnTo>
                  <a:lnTo>
                    <a:pt x="3" y="3748"/>
                  </a:lnTo>
                  <a:lnTo>
                    <a:pt x="10" y="3801"/>
                  </a:lnTo>
                  <a:lnTo>
                    <a:pt x="17" y="3853"/>
                  </a:lnTo>
                  <a:lnTo>
                    <a:pt x="17" y="3853"/>
                  </a:lnTo>
                  <a:lnTo>
                    <a:pt x="38" y="3997"/>
                  </a:lnTo>
                  <a:lnTo>
                    <a:pt x="47" y="4069"/>
                  </a:lnTo>
                  <a:lnTo>
                    <a:pt x="56" y="4140"/>
                  </a:lnTo>
                  <a:lnTo>
                    <a:pt x="56" y="4140"/>
                  </a:lnTo>
                  <a:lnTo>
                    <a:pt x="60" y="4196"/>
                  </a:lnTo>
                  <a:lnTo>
                    <a:pt x="63" y="4251"/>
                  </a:lnTo>
                  <a:lnTo>
                    <a:pt x="63" y="4251"/>
                  </a:lnTo>
                  <a:lnTo>
                    <a:pt x="63" y="4266"/>
                  </a:lnTo>
                  <a:lnTo>
                    <a:pt x="65" y="4281"/>
                  </a:lnTo>
                  <a:lnTo>
                    <a:pt x="68" y="4294"/>
                  </a:lnTo>
                  <a:lnTo>
                    <a:pt x="72" y="4308"/>
                  </a:lnTo>
                  <a:lnTo>
                    <a:pt x="78" y="4321"/>
                  </a:lnTo>
                  <a:lnTo>
                    <a:pt x="86" y="4333"/>
                  </a:lnTo>
                  <a:lnTo>
                    <a:pt x="95" y="4343"/>
                  </a:lnTo>
                  <a:lnTo>
                    <a:pt x="106" y="4354"/>
                  </a:lnTo>
                  <a:lnTo>
                    <a:pt x="106" y="4354"/>
                  </a:lnTo>
                  <a:lnTo>
                    <a:pt x="117" y="4358"/>
                  </a:lnTo>
                  <a:lnTo>
                    <a:pt x="127" y="4364"/>
                  </a:lnTo>
                  <a:lnTo>
                    <a:pt x="139" y="4367"/>
                  </a:lnTo>
                  <a:lnTo>
                    <a:pt x="150" y="4368"/>
                  </a:lnTo>
                  <a:lnTo>
                    <a:pt x="161" y="4370"/>
                  </a:lnTo>
                  <a:lnTo>
                    <a:pt x="172" y="4370"/>
                  </a:lnTo>
                  <a:lnTo>
                    <a:pt x="196" y="4368"/>
                  </a:lnTo>
                  <a:lnTo>
                    <a:pt x="219" y="4364"/>
                  </a:lnTo>
                  <a:lnTo>
                    <a:pt x="242" y="4360"/>
                  </a:lnTo>
                  <a:lnTo>
                    <a:pt x="288" y="4349"/>
                  </a:lnTo>
                  <a:lnTo>
                    <a:pt x="288" y="4349"/>
                  </a:lnTo>
                  <a:lnTo>
                    <a:pt x="343" y="4340"/>
                  </a:lnTo>
                  <a:lnTo>
                    <a:pt x="398" y="4331"/>
                  </a:lnTo>
                  <a:lnTo>
                    <a:pt x="509" y="4317"/>
                  </a:lnTo>
                  <a:lnTo>
                    <a:pt x="509" y="4317"/>
                  </a:lnTo>
                  <a:lnTo>
                    <a:pt x="602" y="4306"/>
                  </a:lnTo>
                  <a:lnTo>
                    <a:pt x="602" y="4306"/>
                  </a:lnTo>
                  <a:lnTo>
                    <a:pt x="622" y="4303"/>
                  </a:lnTo>
                  <a:lnTo>
                    <a:pt x="631" y="4302"/>
                  </a:lnTo>
                  <a:lnTo>
                    <a:pt x="640" y="4296"/>
                  </a:lnTo>
                  <a:lnTo>
                    <a:pt x="640" y="4296"/>
                  </a:lnTo>
                  <a:lnTo>
                    <a:pt x="653" y="4285"/>
                  </a:lnTo>
                  <a:lnTo>
                    <a:pt x="665" y="4272"/>
                  </a:lnTo>
                  <a:lnTo>
                    <a:pt x="677" y="4257"/>
                  </a:lnTo>
                  <a:lnTo>
                    <a:pt x="690" y="4245"/>
                  </a:lnTo>
                  <a:lnTo>
                    <a:pt x="690" y="4245"/>
                  </a:lnTo>
                  <a:lnTo>
                    <a:pt x="714" y="4224"/>
                  </a:lnTo>
                  <a:lnTo>
                    <a:pt x="741" y="4204"/>
                  </a:lnTo>
                  <a:lnTo>
                    <a:pt x="769" y="4187"/>
                  </a:lnTo>
                  <a:lnTo>
                    <a:pt x="797" y="4171"/>
                  </a:lnTo>
                  <a:lnTo>
                    <a:pt x="797" y="4171"/>
                  </a:lnTo>
                  <a:lnTo>
                    <a:pt x="816" y="4164"/>
                  </a:lnTo>
                  <a:lnTo>
                    <a:pt x="836" y="4158"/>
                  </a:lnTo>
                  <a:lnTo>
                    <a:pt x="855" y="4153"/>
                  </a:lnTo>
                  <a:lnTo>
                    <a:pt x="874" y="4150"/>
                  </a:lnTo>
                  <a:lnTo>
                    <a:pt x="894" y="4150"/>
                  </a:lnTo>
                  <a:lnTo>
                    <a:pt x="913" y="4149"/>
                  </a:lnTo>
                  <a:lnTo>
                    <a:pt x="934" y="4150"/>
                  </a:lnTo>
                  <a:lnTo>
                    <a:pt x="953" y="4153"/>
                  </a:lnTo>
                  <a:lnTo>
                    <a:pt x="974" y="4156"/>
                  </a:lnTo>
                  <a:lnTo>
                    <a:pt x="993" y="4161"/>
                  </a:lnTo>
                  <a:lnTo>
                    <a:pt x="1032" y="4170"/>
                  </a:lnTo>
                  <a:lnTo>
                    <a:pt x="1070" y="4183"/>
                  </a:lnTo>
                  <a:lnTo>
                    <a:pt x="1107" y="4196"/>
                  </a:lnTo>
                  <a:lnTo>
                    <a:pt x="1107" y="4196"/>
                  </a:lnTo>
                  <a:lnTo>
                    <a:pt x="1139" y="4208"/>
                  </a:lnTo>
                  <a:lnTo>
                    <a:pt x="1170" y="4223"/>
                  </a:lnTo>
                  <a:lnTo>
                    <a:pt x="1199" y="4238"/>
                  </a:lnTo>
                  <a:lnTo>
                    <a:pt x="1228" y="4256"/>
                  </a:lnTo>
                  <a:lnTo>
                    <a:pt x="1228" y="4256"/>
                  </a:lnTo>
                  <a:lnTo>
                    <a:pt x="1240" y="4265"/>
                  </a:lnTo>
                  <a:lnTo>
                    <a:pt x="1251" y="4275"/>
                  </a:lnTo>
                  <a:lnTo>
                    <a:pt x="1275" y="4296"/>
                  </a:lnTo>
                  <a:lnTo>
                    <a:pt x="1287" y="4305"/>
                  </a:lnTo>
                  <a:lnTo>
                    <a:pt x="1300" y="4314"/>
                  </a:lnTo>
                  <a:lnTo>
                    <a:pt x="1314" y="4319"/>
                  </a:lnTo>
                  <a:lnTo>
                    <a:pt x="1329" y="4322"/>
                  </a:lnTo>
                  <a:lnTo>
                    <a:pt x="1329" y="4322"/>
                  </a:lnTo>
                  <a:lnTo>
                    <a:pt x="1336" y="4322"/>
                  </a:lnTo>
                  <a:lnTo>
                    <a:pt x="1344" y="4322"/>
                  </a:lnTo>
                  <a:lnTo>
                    <a:pt x="1349" y="4321"/>
                  </a:lnTo>
                  <a:lnTo>
                    <a:pt x="1355" y="4318"/>
                  </a:lnTo>
                  <a:lnTo>
                    <a:pt x="1361" y="4315"/>
                  </a:lnTo>
                  <a:lnTo>
                    <a:pt x="1366" y="4311"/>
                  </a:lnTo>
                  <a:lnTo>
                    <a:pt x="1373" y="4300"/>
                  </a:lnTo>
                  <a:lnTo>
                    <a:pt x="1378" y="4288"/>
                  </a:lnTo>
                  <a:lnTo>
                    <a:pt x="1382" y="4276"/>
                  </a:lnTo>
                  <a:lnTo>
                    <a:pt x="1385" y="4263"/>
                  </a:lnTo>
                  <a:lnTo>
                    <a:pt x="1387" y="4250"/>
                  </a:lnTo>
                  <a:lnTo>
                    <a:pt x="1387" y="4250"/>
                  </a:lnTo>
                  <a:lnTo>
                    <a:pt x="1391" y="4210"/>
                  </a:lnTo>
                  <a:lnTo>
                    <a:pt x="1391" y="4168"/>
                  </a:lnTo>
                  <a:lnTo>
                    <a:pt x="1390" y="4128"/>
                  </a:lnTo>
                  <a:lnTo>
                    <a:pt x="1388" y="4088"/>
                  </a:lnTo>
                  <a:lnTo>
                    <a:pt x="1388" y="4088"/>
                  </a:lnTo>
                  <a:lnTo>
                    <a:pt x="1381" y="3999"/>
                  </a:lnTo>
                  <a:lnTo>
                    <a:pt x="1375" y="3911"/>
                  </a:lnTo>
                  <a:lnTo>
                    <a:pt x="1372" y="3867"/>
                  </a:lnTo>
                  <a:lnTo>
                    <a:pt x="1372" y="3822"/>
                  </a:lnTo>
                  <a:lnTo>
                    <a:pt x="1373" y="3778"/>
                  </a:lnTo>
                  <a:lnTo>
                    <a:pt x="1376" y="3733"/>
                  </a:lnTo>
                  <a:lnTo>
                    <a:pt x="1376" y="3733"/>
                  </a:lnTo>
                  <a:lnTo>
                    <a:pt x="1379" y="3711"/>
                  </a:lnTo>
                  <a:lnTo>
                    <a:pt x="1384" y="3687"/>
                  </a:lnTo>
                  <a:lnTo>
                    <a:pt x="1394" y="3641"/>
                  </a:lnTo>
                  <a:lnTo>
                    <a:pt x="1404" y="3595"/>
                  </a:lnTo>
                  <a:lnTo>
                    <a:pt x="1415" y="3549"/>
                  </a:lnTo>
                  <a:lnTo>
                    <a:pt x="1415" y="3549"/>
                  </a:lnTo>
                  <a:lnTo>
                    <a:pt x="1427" y="3482"/>
                  </a:lnTo>
                  <a:lnTo>
                    <a:pt x="1437" y="3415"/>
                  </a:lnTo>
                  <a:lnTo>
                    <a:pt x="1446" y="3348"/>
                  </a:lnTo>
                  <a:lnTo>
                    <a:pt x="1453" y="3280"/>
                  </a:lnTo>
                  <a:lnTo>
                    <a:pt x="1453" y="3280"/>
                  </a:lnTo>
                  <a:lnTo>
                    <a:pt x="1461" y="3215"/>
                  </a:lnTo>
                  <a:lnTo>
                    <a:pt x="1465" y="3148"/>
                  </a:lnTo>
                  <a:lnTo>
                    <a:pt x="1468" y="3083"/>
                  </a:lnTo>
                  <a:lnTo>
                    <a:pt x="1468" y="3048"/>
                  </a:lnTo>
                  <a:lnTo>
                    <a:pt x="1467" y="3016"/>
                  </a:lnTo>
                  <a:lnTo>
                    <a:pt x="1467" y="3016"/>
                  </a:lnTo>
                  <a:lnTo>
                    <a:pt x="1465" y="2965"/>
                  </a:lnTo>
                  <a:lnTo>
                    <a:pt x="1465" y="2940"/>
                  </a:lnTo>
                  <a:lnTo>
                    <a:pt x="1467" y="2915"/>
                  </a:lnTo>
                  <a:lnTo>
                    <a:pt x="1467" y="2915"/>
                  </a:lnTo>
                  <a:lnTo>
                    <a:pt x="1473" y="2829"/>
                  </a:lnTo>
                  <a:lnTo>
                    <a:pt x="1480" y="2743"/>
                  </a:lnTo>
                  <a:lnTo>
                    <a:pt x="1499" y="2570"/>
                  </a:lnTo>
                  <a:lnTo>
                    <a:pt x="1499" y="2570"/>
                  </a:lnTo>
                  <a:lnTo>
                    <a:pt x="1557" y="2070"/>
                  </a:lnTo>
                  <a:lnTo>
                    <a:pt x="1586" y="1819"/>
                  </a:lnTo>
                  <a:lnTo>
                    <a:pt x="1599" y="1694"/>
                  </a:lnTo>
                  <a:lnTo>
                    <a:pt x="1611" y="1569"/>
                  </a:lnTo>
                  <a:lnTo>
                    <a:pt x="1611" y="1569"/>
                  </a:lnTo>
                  <a:lnTo>
                    <a:pt x="1620" y="1461"/>
                  </a:lnTo>
                  <a:lnTo>
                    <a:pt x="1629" y="1353"/>
                  </a:lnTo>
                  <a:lnTo>
                    <a:pt x="1635" y="1243"/>
                  </a:lnTo>
                  <a:lnTo>
                    <a:pt x="1638" y="1134"/>
                  </a:lnTo>
                  <a:lnTo>
                    <a:pt x="1638" y="1134"/>
                  </a:lnTo>
                  <a:lnTo>
                    <a:pt x="1638" y="1075"/>
                  </a:lnTo>
                  <a:lnTo>
                    <a:pt x="1635" y="1016"/>
                  </a:lnTo>
                  <a:lnTo>
                    <a:pt x="1630" y="956"/>
                  </a:lnTo>
                  <a:lnTo>
                    <a:pt x="1623" y="897"/>
                  </a:lnTo>
                  <a:lnTo>
                    <a:pt x="1614" y="837"/>
                  </a:lnTo>
                  <a:lnTo>
                    <a:pt x="1602" y="780"/>
                  </a:lnTo>
                  <a:lnTo>
                    <a:pt x="1589" y="720"/>
                  </a:lnTo>
                  <a:lnTo>
                    <a:pt x="1572" y="662"/>
                  </a:lnTo>
                  <a:lnTo>
                    <a:pt x="1572" y="662"/>
                  </a:lnTo>
                  <a:lnTo>
                    <a:pt x="1551" y="594"/>
                  </a:lnTo>
                  <a:lnTo>
                    <a:pt x="1540" y="560"/>
                  </a:lnTo>
                  <a:lnTo>
                    <a:pt x="1526" y="524"/>
                  </a:lnTo>
                  <a:lnTo>
                    <a:pt x="1511" y="490"/>
                  </a:lnTo>
                  <a:lnTo>
                    <a:pt x="1496" y="457"/>
                  </a:lnTo>
                  <a:lnTo>
                    <a:pt x="1480" y="423"/>
                  </a:lnTo>
                  <a:lnTo>
                    <a:pt x="1462" y="391"/>
                  </a:lnTo>
                  <a:lnTo>
                    <a:pt x="1444" y="359"/>
                  </a:lnTo>
                  <a:lnTo>
                    <a:pt x="1424" y="328"/>
                  </a:lnTo>
                  <a:lnTo>
                    <a:pt x="1401" y="298"/>
                  </a:lnTo>
                  <a:lnTo>
                    <a:pt x="1379" y="270"/>
                  </a:lnTo>
                  <a:lnTo>
                    <a:pt x="1354" y="244"/>
                  </a:lnTo>
                  <a:lnTo>
                    <a:pt x="1327" y="218"/>
                  </a:lnTo>
                  <a:lnTo>
                    <a:pt x="1299" y="196"/>
                  </a:lnTo>
                  <a:lnTo>
                    <a:pt x="1269" y="174"/>
                  </a:lnTo>
                  <a:lnTo>
                    <a:pt x="1269" y="174"/>
                  </a:lnTo>
                  <a:lnTo>
                    <a:pt x="1240" y="156"/>
                  </a:lnTo>
                  <a:lnTo>
                    <a:pt x="1208" y="140"/>
                  </a:lnTo>
                  <a:lnTo>
                    <a:pt x="1174" y="125"/>
                  </a:lnTo>
                  <a:lnTo>
                    <a:pt x="1142" y="113"/>
                  </a:lnTo>
                  <a:lnTo>
                    <a:pt x="1107" y="101"/>
                  </a:lnTo>
                  <a:lnTo>
                    <a:pt x="1072" y="92"/>
                  </a:lnTo>
                  <a:lnTo>
                    <a:pt x="1003" y="73"/>
                  </a:lnTo>
                  <a:lnTo>
                    <a:pt x="1003" y="73"/>
                  </a:lnTo>
                  <a:lnTo>
                    <a:pt x="932" y="56"/>
                  </a:lnTo>
                  <a:lnTo>
                    <a:pt x="861" y="42"/>
                  </a:lnTo>
                  <a:lnTo>
                    <a:pt x="790" y="28"/>
                  </a:lnTo>
                  <a:lnTo>
                    <a:pt x="718" y="16"/>
                  </a:lnTo>
                  <a:lnTo>
                    <a:pt x="718" y="16"/>
                  </a:lnTo>
                  <a:lnTo>
                    <a:pt x="654" y="7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86" y="0"/>
                  </a:lnTo>
                  <a:lnTo>
                    <a:pt x="582" y="1"/>
                  </a:lnTo>
                  <a:lnTo>
                    <a:pt x="579" y="3"/>
                  </a:lnTo>
                  <a:lnTo>
                    <a:pt x="576" y="4"/>
                  </a:lnTo>
                  <a:lnTo>
                    <a:pt x="573" y="12"/>
                  </a:lnTo>
                  <a:lnTo>
                    <a:pt x="571" y="19"/>
                  </a:lnTo>
                  <a:lnTo>
                    <a:pt x="573" y="27"/>
                  </a:lnTo>
                  <a:lnTo>
                    <a:pt x="576" y="34"/>
                  </a:lnTo>
                  <a:lnTo>
                    <a:pt x="582" y="39"/>
                  </a:lnTo>
                  <a:lnTo>
                    <a:pt x="586" y="40"/>
                  </a:lnTo>
                  <a:lnTo>
                    <a:pt x="591" y="42"/>
                  </a:lnTo>
                  <a:lnTo>
                    <a:pt x="591" y="42"/>
                  </a:lnTo>
                  <a:lnTo>
                    <a:pt x="657" y="49"/>
                  </a:lnTo>
                  <a:lnTo>
                    <a:pt x="724" y="58"/>
                  </a:lnTo>
                  <a:lnTo>
                    <a:pt x="790" y="68"/>
                  </a:lnTo>
                  <a:lnTo>
                    <a:pt x="856" y="82"/>
                  </a:lnTo>
                  <a:lnTo>
                    <a:pt x="922" y="95"/>
                  </a:lnTo>
                  <a:lnTo>
                    <a:pt x="987" y="111"/>
                  </a:lnTo>
                  <a:lnTo>
                    <a:pt x="1051" y="129"/>
                  </a:lnTo>
                  <a:lnTo>
                    <a:pt x="1115" y="148"/>
                  </a:lnTo>
                  <a:lnTo>
                    <a:pt x="1115" y="148"/>
                  </a:lnTo>
                  <a:lnTo>
                    <a:pt x="1152" y="163"/>
                  </a:lnTo>
                  <a:lnTo>
                    <a:pt x="1186" y="178"/>
                  </a:lnTo>
                  <a:lnTo>
                    <a:pt x="1220" y="194"/>
                  </a:lnTo>
                  <a:lnTo>
                    <a:pt x="1251" y="214"/>
                  </a:lnTo>
                  <a:lnTo>
                    <a:pt x="1281" y="236"/>
                  </a:lnTo>
                  <a:lnTo>
                    <a:pt x="1309" y="260"/>
                  </a:lnTo>
                  <a:lnTo>
                    <a:pt x="1338" y="288"/>
                  </a:lnTo>
                  <a:lnTo>
                    <a:pt x="1363" y="318"/>
                  </a:lnTo>
                  <a:lnTo>
                    <a:pt x="1363" y="318"/>
                  </a:lnTo>
                  <a:lnTo>
                    <a:pt x="1390" y="353"/>
                  </a:lnTo>
                  <a:lnTo>
                    <a:pt x="1415" y="392"/>
                  </a:lnTo>
                  <a:lnTo>
                    <a:pt x="1437" y="432"/>
                  </a:lnTo>
                  <a:lnTo>
                    <a:pt x="1458" y="472"/>
                  </a:lnTo>
                  <a:lnTo>
                    <a:pt x="1477" y="514"/>
                  </a:lnTo>
                  <a:lnTo>
                    <a:pt x="1493" y="557"/>
                  </a:lnTo>
                  <a:lnTo>
                    <a:pt x="1508" y="600"/>
                  </a:lnTo>
                  <a:lnTo>
                    <a:pt x="1523" y="643"/>
                  </a:lnTo>
                  <a:lnTo>
                    <a:pt x="1523" y="643"/>
                  </a:lnTo>
                  <a:lnTo>
                    <a:pt x="1543" y="708"/>
                  </a:lnTo>
                  <a:lnTo>
                    <a:pt x="1557" y="775"/>
                  </a:lnTo>
                  <a:lnTo>
                    <a:pt x="1571" y="842"/>
                  </a:lnTo>
                  <a:lnTo>
                    <a:pt x="1581" y="909"/>
                  </a:lnTo>
                  <a:lnTo>
                    <a:pt x="1589" y="976"/>
                  </a:lnTo>
                  <a:lnTo>
                    <a:pt x="1594" y="1044"/>
                  </a:lnTo>
                  <a:lnTo>
                    <a:pt x="1596" y="1111"/>
                  </a:lnTo>
                  <a:lnTo>
                    <a:pt x="1594" y="1179"/>
                  </a:lnTo>
                  <a:lnTo>
                    <a:pt x="1594" y="1179"/>
                  </a:lnTo>
                  <a:lnTo>
                    <a:pt x="1593" y="1246"/>
                  </a:lnTo>
                  <a:lnTo>
                    <a:pt x="1589" y="1311"/>
                  </a:lnTo>
                  <a:lnTo>
                    <a:pt x="1580" y="1442"/>
                  </a:lnTo>
                  <a:lnTo>
                    <a:pt x="1568" y="1574"/>
                  </a:lnTo>
                  <a:lnTo>
                    <a:pt x="1556" y="1705"/>
                  </a:lnTo>
                  <a:lnTo>
                    <a:pt x="1556" y="1705"/>
                  </a:lnTo>
                  <a:lnTo>
                    <a:pt x="1541" y="1841"/>
                  </a:lnTo>
                  <a:lnTo>
                    <a:pt x="1526" y="1976"/>
                  </a:lnTo>
                  <a:lnTo>
                    <a:pt x="1493" y="2248"/>
                  </a:lnTo>
                  <a:lnTo>
                    <a:pt x="1462" y="2520"/>
                  </a:lnTo>
                  <a:lnTo>
                    <a:pt x="1447" y="2655"/>
                  </a:lnTo>
                  <a:lnTo>
                    <a:pt x="1434" y="2792"/>
                  </a:lnTo>
                  <a:lnTo>
                    <a:pt x="1434" y="2792"/>
                  </a:lnTo>
                  <a:lnTo>
                    <a:pt x="1427" y="2869"/>
                  </a:lnTo>
                  <a:lnTo>
                    <a:pt x="1425" y="2907"/>
                  </a:lnTo>
                  <a:lnTo>
                    <a:pt x="1424" y="2947"/>
                  </a:lnTo>
                  <a:lnTo>
                    <a:pt x="1424" y="2947"/>
                  </a:lnTo>
                  <a:lnTo>
                    <a:pt x="1424" y="2991"/>
                  </a:lnTo>
                  <a:lnTo>
                    <a:pt x="1424" y="3034"/>
                  </a:lnTo>
                  <a:lnTo>
                    <a:pt x="1425" y="3077"/>
                  </a:lnTo>
                  <a:lnTo>
                    <a:pt x="1425" y="3121"/>
                  </a:lnTo>
                  <a:lnTo>
                    <a:pt x="1425" y="3121"/>
                  </a:lnTo>
                  <a:lnTo>
                    <a:pt x="1421" y="3204"/>
                  </a:lnTo>
                  <a:lnTo>
                    <a:pt x="1412" y="3286"/>
                  </a:lnTo>
                  <a:lnTo>
                    <a:pt x="1401" y="3369"/>
                  </a:lnTo>
                  <a:lnTo>
                    <a:pt x="1390" y="3451"/>
                  </a:lnTo>
                  <a:lnTo>
                    <a:pt x="1390" y="3451"/>
                  </a:lnTo>
                  <a:lnTo>
                    <a:pt x="1381" y="3506"/>
                  </a:lnTo>
                  <a:lnTo>
                    <a:pt x="1370" y="3561"/>
                  </a:lnTo>
                  <a:lnTo>
                    <a:pt x="1360" y="3614"/>
                  </a:lnTo>
                  <a:lnTo>
                    <a:pt x="1346" y="3668"/>
                  </a:lnTo>
                  <a:lnTo>
                    <a:pt x="1346" y="3668"/>
                  </a:lnTo>
                  <a:lnTo>
                    <a:pt x="1341" y="3691"/>
                  </a:lnTo>
                  <a:lnTo>
                    <a:pt x="1336" y="3714"/>
                  </a:lnTo>
                  <a:lnTo>
                    <a:pt x="1333" y="3737"/>
                  </a:lnTo>
                  <a:lnTo>
                    <a:pt x="1330" y="3760"/>
                  </a:lnTo>
                  <a:lnTo>
                    <a:pt x="1329" y="3807"/>
                  </a:lnTo>
                  <a:lnTo>
                    <a:pt x="1329" y="3855"/>
                  </a:lnTo>
                  <a:lnTo>
                    <a:pt x="1330" y="3902"/>
                  </a:lnTo>
                  <a:lnTo>
                    <a:pt x="1335" y="3950"/>
                  </a:lnTo>
                  <a:lnTo>
                    <a:pt x="1342" y="4043"/>
                  </a:lnTo>
                  <a:lnTo>
                    <a:pt x="1342" y="4043"/>
                  </a:lnTo>
                  <a:lnTo>
                    <a:pt x="1346" y="4092"/>
                  </a:lnTo>
                  <a:lnTo>
                    <a:pt x="1349" y="4141"/>
                  </a:lnTo>
                  <a:lnTo>
                    <a:pt x="1349" y="4190"/>
                  </a:lnTo>
                  <a:lnTo>
                    <a:pt x="1348" y="4216"/>
                  </a:lnTo>
                  <a:lnTo>
                    <a:pt x="1346" y="4239"/>
                  </a:lnTo>
                  <a:lnTo>
                    <a:pt x="1346" y="4239"/>
                  </a:lnTo>
                  <a:lnTo>
                    <a:pt x="1345" y="4254"/>
                  </a:lnTo>
                  <a:lnTo>
                    <a:pt x="1342" y="4269"/>
                  </a:lnTo>
                  <a:lnTo>
                    <a:pt x="1342" y="4269"/>
                  </a:lnTo>
                  <a:lnTo>
                    <a:pt x="1339" y="4275"/>
                  </a:lnTo>
                  <a:lnTo>
                    <a:pt x="1335" y="4279"/>
                  </a:lnTo>
                  <a:lnTo>
                    <a:pt x="1330" y="4281"/>
                  </a:lnTo>
                  <a:lnTo>
                    <a:pt x="1326" y="4279"/>
                  </a:lnTo>
                  <a:lnTo>
                    <a:pt x="1320" y="4276"/>
                  </a:lnTo>
                  <a:lnTo>
                    <a:pt x="1315" y="4273"/>
                  </a:lnTo>
                  <a:lnTo>
                    <a:pt x="1305" y="4265"/>
                  </a:lnTo>
                  <a:lnTo>
                    <a:pt x="1305" y="4265"/>
                  </a:lnTo>
                  <a:lnTo>
                    <a:pt x="1280" y="4244"/>
                  </a:lnTo>
                  <a:lnTo>
                    <a:pt x="1266" y="4232"/>
                  </a:lnTo>
                  <a:lnTo>
                    <a:pt x="1253" y="4223"/>
                  </a:lnTo>
                  <a:lnTo>
                    <a:pt x="1253" y="4223"/>
                  </a:lnTo>
                  <a:lnTo>
                    <a:pt x="1220" y="4201"/>
                  </a:lnTo>
                  <a:lnTo>
                    <a:pt x="1183" y="4181"/>
                  </a:lnTo>
                  <a:lnTo>
                    <a:pt x="1146" y="4165"/>
                  </a:lnTo>
                  <a:lnTo>
                    <a:pt x="1107" y="4150"/>
                  </a:lnTo>
                  <a:lnTo>
                    <a:pt x="1069" y="4137"/>
                  </a:lnTo>
                  <a:lnTo>
                    <a:pt x="1029" y="4126"/>
                  </a:lnTo>
                  <a:lnTo>
                    <a:pt x="989" y="4118"/>
                  </a:lnTo>
                  <a:lnTo>
                    <a:pt x="950" y="4112"/>
                  </a:lnTo>
                  <a:lnTo>
                    <a:pt x="950" y="4112"/>
                  </a:lnTo>
                  <a:lnTo>
                    <a:pt x="928" y="4109"/>
                  </a:lnTo>
                  <a:lnTo>
                    <a:pt x="907" y="4109"/>
                  </a:lnTo>
                  <a:lnTo>
                    <a:pt x="886" y="4109"/>
                  </a:lnTo>
                  <a:lnTo>
                    <a:pt x="865" y="4110"/>
                  </a:lnTo>
                  <a:lnTo>
                    <a:pt x="845" y="4113"/>
                  </a:lnTo>
                  <a:lnTo>
                    <a:pt x="824" y="4118"/>
                  </a:lnTo>
                  <a:lnTo>
                    <a:pt x="803" y="4125"/>
                  </a:lnTo>
                  <a:lnTo>
                    <a:pt x="784" y="4132"/>
                  </a:lnTo>
                  <a:lnTo>
                    <a:pt x="784" y="4132"/>
                  </a:lnTo>
                  <a:lnTo>
                    <a:pt x="766" y="4140"/>
                  </a:lnTo>
                  <a:lnTo>
                    <a:pt x="749" y="4149"/>
                  </a:lnTo>
                  <a:lnTo>
                    <a:pt x="718" y="4170"/>
                  </a:lnTo>
                  <a:lnTo>
                    <a:pt x="689" y="4192"/>
                  </a:lnTo>
                  <a:lnTo>
                    <a:pt x="660" y="4216"/>
                  </a:lnTo>
                  <a:lnTo>
                    <a:pt x="660" y="4216"/>
                  </a:lnTo>
                  <a:lnTo>
                    <a:pt x="634" y="4241"/>
                  </a:lnTo>
                  <a:lnTo>
                    <a:pt x="610" y="4268"/>
                  </a:lnTo>
                  <a:lnTo>
                    <a:pt x="610" y="4268"/>
                  </a:lnTo>
                  <a:lnTo>
                    <a:pt x="625" y="4262"/>
                  </a:lnTo>
                  <a:lnTo>
                    <a:pt x="625" y="4262"/>
                  </a:lnTo>
                  <a:lnTo>
                    <a:pt x="478" y="4279"/>
                  </a:lnTo>
                  <a:lnTo>
                    <a:pt x="405" y="4290"/>
                  </a:lnTo>
                  <a:lnTo>
                    <a:pt x="332" y="4300"/>
                  </a:lnTo>
                  <a:lnTo>
                    <a:pt x="332" y="4300"/>
                  </a:lnTo>
                  <a:lnTo>
                    <a:pt x="298" y="4306"/>
                  </a:lnTo>
                  <a:lnTo>
                    <a:pt x="262" y="4314"/>
                  </a:lnTo>
                  <a:lnTo>
                    <a:pt x="228" y="4321"/>
                  </a:lnTo>
                  <a:lnTo>
                    <a:pt x="193" y="4327"/>
                  </a:lnTo>
                  <a:lnTo>
                    <a:pt x="193" y="4327"/>
                  </a:lnTo>
                  <a:lnTo>
                    <a:pt x="173" y="4328"/>
                  </a:lnTo>
                  <a:lnTo>
                    <a:pt x="163" y="4328"/>
                  </a:lnTo>
                  <a:lnTo>
                    <a:pt x="152" y="4327"/>
                  </a:lnTo>
                  <a:lnTo>
                    <a:pt x="142" y="4324"/>
                  </a:lnTo>
                  <a:lnTo>
                    <a:pt x="133" y="4321"/>
                  </a:lnTo>
                  <a:lnTo>
                    <a:pt x="126" y="4315"/>
                  </a:lnTo>
                  <a:lnTo>
                    <a:pt x="118" y="4308"/>
                  </a:lnTo>
                  <a:lnTo>
                    <a:pt x="118" y="4308"/>
                  </a:lnTo>
                  <a:lnTo>
                    <a:pt x="112" y="4299"/>
                  </a:lnTo>
                  <a:lnTo>
                    <a:pt x="108" y="4287"/>
                  </a:lnTo>
                  <a:lnTo>
                    <a:pt x="106" y="4276"/>
                  </a:lnTo>
                  <a:lnTo>
                    <a:pt x="105" y="4265"/>
                  </a:lnTo>
                  <a:lnTo>
                    <a:pt x="103" y="4239"/>
                  </a:lnTo>
                  <a:lnTo>
                    <a:pt x="103" y="4217"/>
                  </a:lnTo>
                  <a:lnTo>
                    <a:pt x="103" y="4217"/>
                  </a:lnTo>
                  <a:lnTo>
                    <a:pt x="99" y="4162"/>
                  </a:lnTo>
                  <a:lnTo>
                    <a:pt x="95" y="4109"/>
                  </a:lnTo>
                  <a:lnTo>
                    <a:pt x="89" y="4055"/>
                  </a:lnTo>
                  <a:lnTo>
                    <a:pt x="81" y="4000"/>
                  </a:lnTo>
                  <a:lnTo>
                    <a:pt x="65" y="3893"/>
                  </a:lnTo>
                  <a:lnTo>
                    <a:pt x="50" y="3786"/>
                  </a:lnTo>
                  <a:lnTo>
                    <a:pt x="50" y="3786"/>
                  </a:lnTo>
                  <a:lnTo>
                    <a:pt x="46" y="3761"/>
                  </a:lnTo>
                  <a:lnTo>
                    <a:pt x="43" y="3736"/>
                  </a:lnTo>
                  <a:lnTo>
                    <a:pt x="41" y="3709"/>
                  </a:lnTo>
                  <a:lnTo>
                    <a:pt x="43" y="3684"/>
                  </a:lnTo>
                  <a:lnTo>
                    <a:pt x="43" y="3684"/>
                  </a:lnTo>
                  <a:lnTo>
                    <a:pt x="44" y="3648"/>
                  </a:lnTo>
                  <a:lnTo>
                    <a:pt x="49" y="3611"/>
                  </a:lnTo>
                  <a:lnTo>
                    <a:pt x="53" y="3576"/>
                  </a:lnTo>
                  <a:lnTo>
                    <a:pt x="56" y="3540"/>
                  </a:lnTo>
                  <a:lnTo>
                    <a:pt x="56" y="3540"/>
                  </a:lnTo>
                  <a:lnTo>
                    <a:pt x="57" y="3509"/>
                  </a:lnTo>
                  <a:lnTo>
                    <a:pt x="57" y="3478"/>
                  </a:lnTo>
                  <a:lnTo>
                    <a:pt x="54" y="3448"/>
                  </a:lnTo>
                  <a:lnTo>
                    <a:pt x="49" y="3418"/>
                  </a:lnTo>
                  <a:lnTo>
                    <a:pt x="49" y="3418"/>
                  </a:lnTo>
                  <a:lnTo>
                    <a:pt x="46" y="3393"/>
                  </a:lnTo>
                  <a:lnTo>
                    <a:pt x="44" y="3368"/>
                  </a:lnTo>
                  <a:lnTo>
                    <a:pt x="44" y="3368"/>
                  </a:lnTo>
                  <a:lnTo>
                    <a:pt x="44" y="3316"/>
                  </a:lnTo>
                  <a:lnTo>
                    <a:pt x="46" y="3265"/>
                  </a:lnTo>
                  <a:lnTo>
                    <a:pt x="47" y="3213"/>
                  </a:lnTo>
                  <a:lnTo>
                    <a:pt x="50" y="3161"/>
                  </a:lnTo>
                  <a:lnTo>
                    <a:pt x="59" y="3059"/>
                  </a:lnTo>
                  <a:lnTo>
                    <a:pt x="66" y="2956"/>
                  </a:lnTo>
                  <a:lnTo>
                    <a:pt x="66" y="2956"/>
                  </a:lnTo>
                  <a:lnTo>
                    <a:pt x="72" y="2849"/>
                  </a:lnTo>
                  <a:lnTo>
                    <a:pt x="75" y="2743"/>
                  </a:lnTo>
                  <a:lnTo>
                    <a:pt x="77" y="2636"/>
                  </a:lnTo>
                  <a:lnTo>
                    <a:pt x="77" y="2582"/>
                  </a:lnTo>
                  <a:lnTo>
                    <a:pt x="75" y="2529"/>
                  </a:lnTo>
                  <a:lnTo>
                    <a:pt x="75" y="2529"/>
                  </a:lnTo>
                  <a:lnTo>
                    <a:pt x="66" y="2306"/>
                  </a:lnTo>
                  <a:lnTo>
                    <a:pt x="63" y="2193"/>
                  </a:lnTo>
                  <a:lnTo>
                    <a:pt x="62" y="2082"/>
                  </a:lnTo>
                  <a:lnTo>
                    <a:pt x="62" y="2082"/>
                  </a:lnTo>
                  <a:lnTo>
                    <a:pt x="60" y="1979"/>
                  </a:lnTo>
                  <a:lnTo>
                    <a:pt x="62" y="1877"/>
                  </a:lnTo>
                  <a:lnTo>
                    <a:pt x="62" y="1877"/>
                  </a:lnTo>
                  <a:lnTo>
                    <a:pt x="63" y="1813"/>
                  </a:lnTo>
                  <a:lnTo>
                    <a:pt x="66" y="1780"/>
                  </a:lnTo>
                  <a:lnTo>
                    <a:pt x="68" y="1765"/>
                  </a:lnTo>
                  <a:lnTo>
                    <a:pt x="71" y="1751"/>
                  </a:lnTo>
                  <a:lnTo>
                    <a:pt x="71" y="1751"/>
                  </a:lnTo>
                  <a:lnTo>
                    <a:pt x="77" y="1727"/>
                  </a:lnTo>
                  <a:lnTo>
                    <a:pt x="80" y="1705"/>
                  </a:lnTo>
                  <a:lnTo>
                    <a:pt x="83" y="1681"/>
                  </a:lnTo>
                  <a:lnTo>
                    <a:pt x="84" y="1659"/>
                  </a:lnTo>
                  <a:lnTo>
                    <a:pt x="84" y="1636"/>
                  </a:lnTo>
                  <a:lnTo>
                    <a:pt x="83" y="1614"/>
                  </a:lnTo>
                  <a:lnTo>
                    <a:pt x="78" y="1567"/>
                  </a:lnTo>
                  <a:lnTo>
                    <a:pt x="78" y="1567"/>
                  </a:lnTo>
                  <a:lnTo>
                    <a:pt x="71" y="1516"/>
                  </a:lnTo>
                  <a:lnTo>
                    <a:pt x="62" y="1466"/>
                  </a:lnTo>
                  <a:lnTo>
                    <a:pt x="53" y="1415"/>
                  </a:lnTo>
                  <a:lnTo>
                    <a:pt x="52" y="1390"/>
                  </a:lnTo>
                  <a:lnTo>
                    <a:pt x="50" y="1365"/>
                  </a:lnTo>
                  <a:lnTo>
                    <a:pt x="50" y="1365"/>
                  </a:lnTo>
                  <a:lnTo>
                    <a:pt x="52" y="1322"/>
                  </a:lnTo>
                  <a:lnTo>
                    <a:pt x="54" y="1278"/>
                  </a:lnTo>
                  <a:lnTo>
                    <a:pt x="59" y="1234"/>
                  </a:lnTo>
                  <a:lnTo>
                    <a:pt x="66" y="1191"/>
                  </a:lnTo>
                  <a:lnTo>
                    <a:pt x="81" y="1105"/>
                  </a:lnTo>
                  <a:lnTo>
                    <a:pt x="99" y="1020"/>
                  </a:lnTo>
                  <a:lnTo>
                    <a:pt x="99" y="1020"/>
                  </a:lnTo>
                  <a:lnTo>
                    <a:pt x="105" y="992"/>
                  </a:lnTo>
                  <a:lnTo>
                    <a:pt x="105" y="992"/>
                  </a:lnTo>
                  <a:lnTo>
                    <a:pt x="105" y="987"/>
                  </a:lnTo>
                  <a:lnTo>
                    <a:pt x="105" y="983"/>
                  </a:lnTo>
                  <a:lnTo>
                    <a:pt x="101" y="976"/>
                  </a:lnTo>
                  <a:lnTo>
                    <a:pt x="96" y="970"/>
                  </a:lnTo>
                  <a:lnTo>
                    <a:pt x="89" y="967"/>
                  </a:lnTo>
                  <a:lnTo>
                    <a:pt x="81" y="965"/>
                  </a:lnTo>
                  <a:lnTo>
                    <a:pt x="74" y="968"/>
                  </a:lnTo>
                  <a:lnTo>
                    <a:pt x="71" y="970"/>
                  </a:lnTo>
                  <a:lnTo>
                    <a:pt x="68" y="973"/>
                  </a:lnTo>
                  <a:lnTo>
                    <a:pt x="65" y="976"/>
                  </a:lnTo>
                  <a:lnTo>
                    <a:pt x="65" y="980"/>
                  </a:lnTo>
                  <a:lnTo>
                    <a:pt x="65" y="9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53">
              <a:extLst>
                <a:ext uri="{FF2B5EF4-FFF2-40B4-BE49-F238E27FC236}">
                  <a16:creationId xmlns:a16="http://schemas.microsoft.com/office/drawing/2014/main" id="{42A2E51D-6885-B872-6AC4-234AE0AF5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" y="2880"/>
              <a:ext cx="553" cy="44"/>
            </a:xfrm>
            <a:custGeom>
              <a:avLst/>
              <a:gdLst>
                <a:gd name="T0" fmla="*/ 32 w 1659"/>
                <a:gd name="T1" fmla="*/ 127 h 133"/>
                <a:gd name="T2" fmla="*/ 101 w 1659"/>
                <a:gd name="T3" fmla="*/ 98 h 133"/>
                <a:gd name="T4" fmla="*/ 173 w 1659"/>
                <a:gd name="T5" fmla="*/ 78 h 133"/>
                <a:gd name="T6" fmla="*/ 248 w 1659"/>
                <a:gd name="T7" fmla="*/ 61 h 133"/>
                <a:gd name="T8" fmla="*/ 324 w 1659"/>
                <a:gd name="T9" fmla="*/ 51 h 133"/>
                <a:gd name="T10" fmla="*/ 401 w 1659"/>
                <a:gd name="T11" fmla="*/ 45 h 133"/>
                <a:gd name="T12" fmla="*/ 479 w 1659"/>
                <a:gd name="T13" fmla="*/ 44 h 133"/>
                <a:gd name="T14" fmla="*/ 630 w 1659"/>
                <a:gd name="T15" fmla="*/ 51 h 133"/>
                <a:gd name="T16" fmla="*/ 724 w 1659"/>
                <a:gd name="T17" fmla="*/ 60 h 133"/>
                <a:gd name="T18" fmla="*/ 1004 w 1659"/>
                <a:gd name="T19" fmla="*/ 94 h 133"/>
                <a:gd name="T20" fmla="*/ 1160 w 1659"/>
                <a:gd name="T21" fmla="*/ 115 h 133"/>
                <a:gd name="T22" fmla="*/ 1278 w 1659"/>
                <a:gd name="T23" fmla="*/ 127 h 133"/>
                <a:gd name="T24" fmla="*/ 1318 w 1659"/>
                <a:gd name="T25" fmla="*/ 128 h 133"/>
                <a:gd name="T26" fmla="*/ 1478 w 1659"/>
                <a:gd name="T27" fmla="*/ 133 h 133"/>
                <a:gd name="T28" fmla="*/ 1640 w 1659"/>
                <a:gd name="T29" fmla="*/ 130 h 133"/>
                <a:gd name="T30" fmla="*/ 1644 w 1659"/>
                <a:gd name="T31" fmla="*/ 128 h 133"/>
                <a:gd name="T32" fmla="*/ 1655 w 1659"/>
                <a:gd name="T33" fmla="*/ 122 h 133"/>
                <a:gd name="T34" fmla="*/ 1659 w 1659"/>
                <a:gd name="T35" fmla="*/ 109 h 133"/>
                <a:gd name="T36" fmla="*/ 1655 w 1659"/>
                <a:gd name="T37" fmla="*/ 94 h 133"/>
                <a:gd name="T38" fmla="*/ 1649 w 1659"/>
                <a:gd name="T39" fmla="*/ 90 h 133"/>
                <a:gd name="T40" fmla="*/ 1640 w 1659"/>
                <a:gd name="T41" fmla="*/ 88 h 133"/>
                <a:gd name="T42" fmla="*/ 1564 w 1659"/>
                <a:gd name="T43" fmla="*/ 90 h 133"/>
                <a:gd name="T44" fmla="*/ 1337 w 1659"/>
                <a:gd name="T45" fmla="*/ 88 h 133"/>
                <a:gd name="T46" fmla="*/ 1298 w 1659"/>
                <a:gd name="T47" fmla="*/ 87 h 133"/>
                <a:gd name="T48" fmla="*/ 1185 w 1659"/>
                <a:gd name="T49" fmla="*/ 76 h 133"/>
                <a:gd name="T50" fmla="*/ 1034 w 1659"/>
                <a:gd name="T51" fmla="*/ 57 h 133"/>
                <a:gd name="T52" fmla="*/ 844 w 1659"/>
                <a:gd name="T53" fmla="*/ 33 h 133"/>
                <a:gd name="T54" fmla="*/ 654 w 1659"/>
                <a:gd name="T55" fmla="*/ 11 h 133"/>
                <a:gd name="T56" fmla="*/ 568 w 1659"/>
                <a:gd name="T57" fmla="*/ 5 h 133"/>
                <a:gd name="T58" fmla="*/ 483 w 1659"/>
                <a:gd name="T59" fmla="*/ 0 h 133"/>
                <a:gd name="T60" fmla="*/ 398 w 1659"/>
                <a:gd name="T61" fmla="*/ 3 h 133"/>
                <a:gd name="T62" fmla="*/ 312 w 1659"/>
                <a:gd name="T63" fmla="*/ 11 h 133"/>
                <a:gd name="T64" fmla="*/ 274 w 1659"/>
                <a:gd name="T65" fmla="*/ 17 h 133"/>
                <a:gd name="T66" fmla="*/ 196 w 1659"/>
                <a:gd name="T67" fmla="*/ 30 h 133"/>
                <a:gd name="T68" fmla="*/ 121 w 1659"/>
                <a:gd name="T69" fmla="*/ 49 h 133"/>
                <a:gd name="T70" fmla="*/ 46 w 1659"/>
                <a:gd name="T71" fmla="*/ 76 h 133"/>
                <a:gd name="T72" fmla="*/ 11 w 1659"/>
                <a:gd name="T73" fmla="*/ 91 h 133"/>
                <a:gd name="T74" fmla="*/ 3 w 1659"/>
                <a:gd name="T75" fmla="*/ 96 h 133"/>
                <a:gd name="T76" fmla="*/ 0 w 1659"/>
                <a:gd name="T77" fmla="*/ 103 h 133"/>
                <a:gd name="T78" fmla="*/ 2 w 1659"/>
                <a:gd name="T79" fmla="*/ 116 h 133"/>
                <a:gd name="T80" fmla="*/ 14 w 1659"/>
                <a:gd name="T81" fmla="*/ 127 h 133"/>
                <a:gd name="T82" fmla="*/ 27 w 1659"/>
                <a:gd name="T83" fmla="*/ 128 h 133"/>
                <a:gd name="T84" fmla="*/ 32 w 1659"/>
                <a:gd name="T85" fmla="*/ 1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59" h="133">
                  <a:moveTo>
                    <a:pt x="32" y="127"/>
                  </a:moveTo>
                  <a:lnTo>
                    <a:pt x="32" y="127"/>
                  </a:lnTo>
                  <a:lnTo>
                    <a:pt x="66" y="112"/>
                  </a:lnTo>
                  <a:lnTo>
                    <a:pt x="101" y="98"/>
                  </a:lnTo>
                  <a:lnTo>
                    <a:pt x="137" y="87"/>
                  </a:lnTo>
                  <a:lnTo>
                    <a:pt x="173" y="78"/>
                  </a:lnTo>
                  <a:lnTo>
                    <a:pt x="210" y="69"/>
                  </a:lnTo>
                  <a:lnTo>
                    <a:pt x="248" y="61"/>
                  </a:lnTo>
                  <a:lnTo>
                    <a:pt x="286" y="55"/>
                  </a:lnTo>
                  <a:lnTo>
                    <a:pt x="324" y="51"/>
                  </a:lnTo>
                  <a:lnTo>
                    <a:pt x="363" y="48"/>
                  </a:lnTo>
                  <a:lnTo>
                    <a:pt x="401" y="45"/>
                  </a:lnTo>
                  <a:lnTo>
                    <a:pt x="440" y="44"/>
                  </a:lnTo>
                  <a:lnTo>
                    <a:pt x="479" y="44"/>
                  </a:lnTo>
                  <a:lnTo>
                    <a:pt x="554" y="45"/>
                  </a:lnTo>
                  <a:lnTo>
                    <a:pt x="630" y="51"/>
                  </a:lnTo>
                  <a:lnTo>
                    <a:pt x="630" y="51"/>
                  </a:lnTo>
                  <a:lnTo>
                    <a:pt x="724" y="60"/>
                  </a:lnTo>
                  <a:lnTo>
                    <a:pt x="817" y="70"/>
                  </a:lnTo>
                  <a:lnTo>
                    <a:pt x="1004" y="94"/>
                  </a:lnTo>
                  <a:lnTo>
                    <a:pt x="1004" y="94"/>
                  </a:lnTo>
                  <a:lnTo>
                    <a:pt x="1160" y="115"/>
                  </a:lnTo>
                  <a:lnTo>
                    <a:pt x="1239" y="124"/>
                  </a:lnTo>
                  <a:lnTo>
                    <a:pt x="1278" y="127"/>
                  </a:lnTo>
                  <a:lnTo>
                    <a:pt x="1318" y="128"/>
                  </a:lnTo>
                  <a:lnTo>
                    <a:pt x="1318" y="128"/>
                  </a:lnTo>
                  <a:lnTo>
                    <a:pt x="1398" y="131"/>
                  </a:lnTo>
                  <a:lnTo>
                    <a:pt x="1478" y="133"/>
                  </a:lnTo>
                  <a:lnTo>
                    <a:pt x="1560" y="131"/>
                  </a:lnTo>
                  <a:lnTo>
                    <a:pt x="1640" y="130"/>
                  </a:lnTo>
                  <a:lnTo>
                    <a:pt x="1640" y="130"/>
                  </a:lnTo>
                  <a:lnTo>
                    <a:pt x="1644" y="128"/>
                  </a:lnTo>
                  <a:lnTo>
                    <a:pt x="1649" y="128"/>
                  </a:lnTo>
                  <a:lnTo>
                    <a:pt x="1655" y="122"/>
                  </a:lnTo>
                  <a:lnTo>
                    <a:pt x="1658" y="116"/>
                  </a:lnTo>
                  <a:lnTo>
                    <a:pt x="1659" y="109"/>
                  </a:lnTo>
                  <a:lnTo>
                    <a:pt x="1658" y="100"/>
                  </a:lnTo>
                  <a:lnTo>
                    <a:pt x="1655" y="94"/>
                  </a:lnTo>
                  <a:lnTo>
                    <a:pt x="1652" y="91"/>
                  </a:lnTo>
                  <a:lnTo>
                    <a:pt x="1649" y="90"/>
                  </a:lnTo>
                  <a:lnTo>
                    <a:pt x="1644" y="88"/>
                  </a:lnTo>
                  <a:lnTo>
                    <a:pt x="1640" y="88"/>
                  </a:lnTo>
                  <a:lnTo>
                    <a:pt x="1640" y="88"/>
                  </a:lnTo>
                  <a:lnTo>
                    <a:pt x="1564" y="90"/>
                  </a:lnTo>
                  <a:lnTo>
                    <a:pt x="1488" y="90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298" y="87"/>
                  </a:lnTo>
                  <a:lnTo>
                    <a:pt x="1261" y="84"/>
                  </a:lnTo>
                  <a:lnTo>
                    <a:pt x="1185" y="76"/>
                  </a:lnTo>
                  <a:lnTo>
                    <a:pt x="1110" y="67"/>
                  </a:lnTo>
                  <a:lnTo>
                    <a:pt x="1034" y="57"/>
                  </a:lnTo>
                  <a:lnTo>
                    <a:pt x="1034" y="57"/>
                  </a:lnTo>
                  <a:lnTo>
                    <a:pt x="844" y="33"/>
                  </a:lnTo>
                  <a:lnTo>
                    <a:pt x="749" y="2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568" y="5"/>
                  </a:lnTo>
                  <a:lnTo>
                    <a:pt x="526" y="2"/>
                  </a:lnTo>
                  <a:lnTo>
                    <a:pt x="483" y="0"/>
                  </a:lnTo>
                  <a:lnTo>
                    <a:pt x="440" y="2"/>
                  </a:lnTo>
                  <a:lnTo>
                    <a:pt x="398" y="3"/>
                  </a:lnTo>
                  <a:lnTo>
                    <a:pt x="355" y="6"/>
                  </a:lnTo>
                  <a:lnTo>
                    <a:pt x="312" y="11"/>
                  </a:lnTo>
                  <a:lnTo>
                    <a:pt x="312" y="11"/>
                  </a:lnTo>
                  <a:lnTo>
                    <a:pt x="274" y="17"/>
                  </a:lnTo>
                  <a:lnTo>
                    <a:pt x="235" y="23"/>
                  </a:lnTo>
                  <a:lnTo>
                    <a:pt x="196" y="30"/>
                  </a:lnTo>
                  <a:lnTo>
                    <a:pt x="158" y="39"/>
                  </a:lnTo>
                  <a:lnTo>
                    <a:pt x="121" y="49"/>
                  </a:lnTo>
                  <a:lnTo>
                    <a:pt x="84" y="61"/>
                  </a:lnTo>
                  <a:lnTo>
                    <a:pt x="46" y="76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93"/>
                  </a:lnTo>
                  <a:lnTo>
                    <a:pt x="3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8" y="124"/>
                  </a:lnTo>
                  <a:lnTo>
                    <a:pt x="14" y="127"/>
                  </a:lnTo>
                  <a:lnTo>
                    <a:pt x="23" y="128"/>
                  </a:lnTo>
                  <a:lnTo>
                    <a:pt x="27" y="128"/>
                  </a:lnTo>
                  <a:lnTo>
                    <a:pt x="32" y="127"/>
                  </a:lnTo>
                  <a:lnTo>
                    <a:pt x="3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55">
              <a:extLst>
                <a:ext uri="{FF2B5EF4-FFF2-40B4-BE49-F238E27FC236}">
                  <a16:creationId xmlns:a16="http://schemas.microsoft.com/office/drawing/2014/main" id="{37D02B8D-447E-7BCF-D50E-B7EE2C814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" y="3843"/>
              <a:ext cx="520" cy="477"/>
            </a:xfrm>
            <a:custGeom>
              <a:avLst/>
              <a:gdLst>
                <a:gd name="T0" fmla="*/ 356 w 1560"/>
                <a:gd name="T1" fmla="*/ 276 h 1431"/>
                <a:gd name="T2" fmla="*/ 161 w 1560"/>
                <a:gd name="T3" fmla="*/ 625 h 1431"/>
                <a:gd name="T4" fmla="*/ 38 w 1560"/>
                <a:gd name="T5" fmla="*/ 870 h 1431"/>
                <a:gd name="T6" fmla="*/ 10 w 1560"/>
                <a:gd name="T7" fmla="*/ 947 h 1431"/>
                <a:gd name="T8" fmla="*/ 0 w 1560"/>
                <a:gd name="T9" fmla="*/ 1036 h 1431"/>
                <a:gd name="T10" fmla="*/ 10 w 1560"/>
                <a:gd name="T11" fmla="*/ 1164 h 1431"/>
                <a:gd name="T12" fmla="*/ 32 w 1560"/>
                <a:gd name="T13" fmla="*/ 1223 h 1431"/>
                <a:gd name="T14" fmla="*/ 52 w 1560"/>
                <a:gd name="T15" fmla="*/ 1251 h 1431"/>
                <a:gd name="T16" fmla="*/ 114 w 1560"/>
                <a:gd name="T17" fmla="*/ 1294 h 1431"/>
                <a:gd name="T18" fmla="*/ 234 w 1560"/>
                <a:gd name="T19" fmla="*/ 1336 h 1431"/>
                <a:gd name="T20" fmla="*/ 408 w 1560"/>
                <a:gd name="T21" fmla="*/ 1383 h 1431"/>
                <a:gd name="T22" fmla="*/ 647 w 1560"/>
                <a:gd name="T23" fmla="*/ 1425 h 1431"/>
                <a:gd name="T24" fmla="*/ 785 w 1560"/>
                <a:gd name="T25" fmla="*/ 1431 h 1431"/>
                <a:gd name="T26" fmla="*/ 923 w 1560"/>
                <a:gd name="T27" fmla="*/ 1416 h 1431"/>
                <a:gd name="T28" fmla="*/ 1036 w 1560"/>
                <a:gd name="T29" fmla="*/ 1388 h 1431"/>
                <a:gd name="T30" fmla="*/ 1188 w 1560"/>
                <a:gd name="T31" fmla="*/ 1330 h 1431"/>
                <a:gd name="T32" fmla="*/ 1283 w 1560"/>
                <a:gd name="T33" fmla="*/ 1281 h 1431"/>
                <a:gd name="T34" fmla="*/ 1364 w 1560"/>
                <a:gd name="T35" fmla="*/ 1219 h 1431"/>
                <a:gd name="T36" fmla="*/ 1409 w 1560"/>
                <a:gd name="T37" fmla="*/ 1156 h 1431"/>
                <a:gd name="T38" fmla="*/ 1482 w 1560"/>
                <a:gd name="T39" fmla="*/ 963 h 1431"/>
                <a:gd name="T40" fmla="*/ 1548 w 1560"/>
                <a:gd name="T41" fmla="*/ 742 h 1431"/>
                <a:gd name="T42" fmla="*/ 1560 w 1560"/>
                <a:gd name="T43" fmla="*/ 637 h 1431"/>
                <a:gd name="T44" fmla="*/ 1551 w 1560"/>
                <a:gd name="T45" fmla="*/ 457 h 1431"/>
                <a:gd name="T46" fmla="*/ 1537 w 1560"/>
                <a:gd name="T47" fmla="*/ 68 h 1431"/>
                <a:gd name="T48" fmla="*/ 1523 w 1560"/>
                <a:gd name="T49" fmla="*/ 49 h 1431"/>
                <a:gd name="T50" fmla="*/ 1498 w 1560"/>
                <a:gd name="T51" fmla="*/ 56 h 1431"/>
                <a:gd name="T52" fmla="*/ 1495 w 1560"/>
                <a:gd name="T53" fmla="*/ 68 h 1431"/>
                <a:gd name="T54" fmla="*/ 1517 w 1560"/>
                <a:gd name="T55" fmla="*/ 671 h 1431"/>
                <a:gd name="T56" fmla="*/ 1507 w 1560"/>
                <a:gd name="T57" fmla="*/ 739 h 1431"/>
                <a:gd name="T58" fmla="*/ 1471 w 1560"/>
                <a:gd name="T59" fmla="*/ 861 h 1431"/>
                <a:gd name="T60" fmla="*/ 1401 w 1560"/>
                <a:gd name="T61" fmla="*/ 1069 h 1431"/>
                <a:gd name="T62" fmla="*/ 1355 w 1560"/>
                <a:gd name="T63" fmla="*/ 1165 h 1431"/>
                <a:gd name="T64" fmla="*/ 1295 w 1560"/>
                <a:gd name="T65" fmla="*/ 1223 h 1431"/>
                <a:gd name="T66" fmla="*/ 1183 w 1560"/>
                <a:gd name="T67" fmla="*/ 1287 h 1431"/>
                <a:gd name="T68" fmla="*/ 1088 w 1560"/>
                <a:gd name="T69" fmla="*/ 1327 h 1431"/>
                <a:gd name="T70" fmla="*/ 940 w 1560"/>
                <a:gd name="T71" fmla="*/ 1372 h 1431"/>
                <a:gd name="T72" fmla="*/ 825 w 1560"/>
                <a:gd name="T73" fmla="*/ 1388 h 1431"/>
                <a:gd name="T74" fmla="*/ 687 w 1560"/>
                <a:gd name="T75" fmla="*/ 1386 h 1431"/>
                <a:gd name="T76" fmla="*/ 551 w 1560"/>
                <a:gd name="T77" fmla="*/ 1369 h 1431"/>
                <a:gd name="T78" fmla="*/ 295 w 1560"/>
                <a:gd name="T79" fmla="*/ 1311 h 1431"/>
                <a:gd name="T80" fmla="*/ 167 w 1560"/>
                <a:gd name="T81" fmla="*/ 1272 h 1431"/>
                <a:gd name="T82" fmla="*/ 101 w 1560"/>
                <a:gd name="T83" fmla="*/ 1241 h 1431"/>
                <a:gd name="T84" fmla="*/ 65 w 1560"/>
                <a:gd name="T85" fmla="*/ 1196 h 1431"/>
                <a:gd name="T86" fmla="*/ 47 w 1560"/>
                <a:gd name="T87" fmla="*/ 1141 h 1431"/>
                <a:gd name="T88" fmla="*/ 41 w 1560"/>
                <a:gd name="T89" fmla="*/ 1054 h 1431"/>
                <a:gd name="T90" fmla="*/ 53 w 1560"/>
                <a:gd name="T91" fmla="*/ 947 h 1431"/>
                <a:gd name="T92" fmla="*/ 80 w 1560"/>
                <a:gd name="T93" fmla="*/ 876 h 1431"/>
                <a:gd name="T94" fmla="*/ 209 w 1560"/>
                <a:gd name="T95" fmla="*/ 625 h 1431"/>
                <a:gd name="T96" fmla="*/ 454 w 1560"/>
                <a:gd name="T97" fmla="*/ 187 h 1431"/>
                <a:gd name="T98" fmla="*/ 545 w 1560"/>
                <a:gd name="T99" fmla="*/ 31 h 1431"/>
                <a:gd name="T100" fmla="*/ 548 w 1560"/>
                <a:gd name="T101" fmla="*/ 14 h 1431"/>
                <a:gd name="T102" fmla="*/ 522 w 1560"/>
                <a:gd name="T103" fmla="*/ 0 h 1431"/>
                <a:gd name="T104" fmla="*/ 509 w 1560"/>
                <a:gd name="T105" fmla="*/ 1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0" h="1431">
                  <a:moveTo>
                    <a:pt x="509" y="10"/>
                  </a:moveTo>
                  <a:lnTo>
                    <a:pt x="509" y="10"/>
                  </a:lnTo>
                  <a:lnTo>
                    <a:pt x="432" y="142"/>
                  </a:lnTo>
                  <a:lnTo>
                    <a:pt x="356" y="276"/>
                  </a:lnTo>
                  <a:lnTo>
                    <a:pt x="280" y="409"/>
                  </a:lnTo>
                  <a:lnTo>
                    <a:pt x="206" y="543"/>
                  </a:lnTo>
                  <a:lnTo>
                    <a:pt x="206" y="543"/>
                  </a:lnTo>
                  <a:lnTo>
                    <a:pt x="161" y="625"/>
                  </a:lnTo>
                  <a:lnTo>
                    <a:pt x="118" y="705"/>
                  </a:lnTo>
                  <a:lnTo>
                    <a:pt x="77" y="787"/>
                  </a:lnTo>
                  <a:lnTo>
                    <a:pt x="57" y="828"/>
                  </a:lnTo>
                  <a:lnTo>
                    <a:pt x="38" y="870"/>
                  </a:lnTo>
                  <a:lnTo>
                    <a:pt x="38" y="870"/>
                  </a:lnTo>
                  <a:lnTo>
                    <a:pt x="26" y="895"/>
                  </a:lnTo>
                  <a:lnTo>
                    <a:pt x="17" y="920"/>
                  </a:lnTo>
                  <a:lnTo>
                    <a:pt x="10" y="947"/>
                  </a:lnTo>
                  <a:lnTo>
                    <a:pt x="5" y="974"/>
                  </a:lnTo>
                  <a:lnTo>
                    <a:pt x="5" y="974"/>
                  </a:lnTo>
                  <a:lnTo>
                    <a:pt x="3" y="1005"/>
                  </a:lnTo>
                  <a:lnTo>
                    <a:pt x="0" y="1036"/>
                  </a:lnTo>
                  <a:lnTo>
                    <a:pt x="0" y="1069"/>
                  </a:lnTo>
                  <a:lnTo>
                    <a:pt x="0" y="1101"/>
                  </a:lnTo>
                  <a:lnTo>
                    <a:pt x="4" y="1133"/>
                  </a:lnTo>
                  <a:lnTo>
                    <a:pt x="10" y="1164"/>
                  </a:lnTo>
                  <a:lnTo>
                    <a:pt x="14" y="1180"/>
                  </a:lnTo>
                  <a:lnTo>
                    <a:pt x="19" y="1195"/>
                  </a:lnTo>
                  <a:lnTo>
                    <a:pt x="25" y="1208"/>
                  </a:lnTo>
                  <a:lnTo>
                    <a:pt x="32" y="1223"/>
                  </a:lnTo>
                  <a:lnTo>
                    <a:pt x="32" y="1223"/>
                  </a:lnTo>
                  <a:lnTo>
                    <a:pt x="38" y="1234"/>
                  </a:lnTo>
                  <a:lnTo>
                    <a:pt x="46" y="1242"/>
                  </a:lnTo>
                  <a:lnTo>
                    <a:pt x="52" y="1251"/>
                  </a:lnTo>
                  <a:lnTo>
                    <a:pt x="60" y="1259"/>
                  </a:lnTo>
                  <a:lnTo>
                    <a:pt x="77" y="1274"/>
                  </a:lnTo>
                  <a:lnTo>
                    <a:pt x="95" y="1285"/>
                  </a:lnTo>
                  <a:lnTo>
                    <a:pt x="114" y="1294"/>
                  </a:lnTo>
                  <a:lnTo>
                    <a:pt x="135" y="1303"/>
                  </a:lnTo>
                  <a:lnTo>
                    <a:pt x="178" y="1318"/>
                  </a:lnTo>
                  <a:lnTo>
                    <a:pt x="178" y="1318"/>
                  </a:lnTo>
                  <a:lnTo>
                    <a:pt x="234" y="1336"/>
                  </a:lnTo>
                  <a:lnTo>
                    <a:pt x="292" y="1354"/>
                  </a:lnTo>
                  <a:lnTo>
                    <a:pt x="350" y="1369"/>
                  </a:lnTo>
                  <a:lnTo>
                    <a:pt x="408" y="1383"/>
                  </a:lnTo>
                  <a:lnTo>
                    <a:pt x="408" y="1383"/>
                  </a:lnTo>
                  <a:lnTo>
                    <a:pt x="475" y="1397"/>
                  </a:lnTo>
                  <a:lnTo>
                    <a:pt x="543" y="1410"/>
                  </a:lnTo>
                  <a:lnTo>
                    <a:pt x="613" y="1421"/>
                  </a:lnTo>
                  <a:lnTo>
                    <a:pt x="647" y="1425"/>
                  </a:lnTo>
                  <a:lnTo>
                    <a:pt x="681" y="1428"/>
                  </a:lnTo>
                  <a:lnTo>
                    <a:pt x="717" y="1430"/>
                  </a:lnTo>
                  <a:lnTo>
                    <a:pt x="751" y="1431"/>
                  </a:lnTo>
                  <a:lnTo>
                    <a:pt x="785" y="1431"/>
                  </a:lnTo>
                  <a:lnTo>
                    <a:pt x="819" y="1430"/>
                  </a:lnTo>
                  <a:lnTo>
                    <a:pt x="855" y="1427"/>
                  </a:lnTo>
                  <a:lnTo>
                    <a:pt x="889" y="1422"/>
                  </a:lnTo>
                  <a:lnTo>
                    <a:pt x="923" y="1416"/>
                  </a:lnTo>
                  <a:lnTo>
                    <a:pt x="957" y="1409"/>
                  </a:lnTo>
                  <a:lnTo>
                    <a:pt x="957" y="1409"/>
                  </a:lnTo>
                  <a:lnTo>
                    <a:pt x="996" y="1398"/>
                  </a:lnTo>
                  <a:lnTo>
                    <a:pt x="1036" y="1388"/>
                  </a:lnTo>
                  <a:lnTo>
                    <a:pt x="1075" y="1376"/>
                  </a:lnTo>
                  <a:lnTo>
                    <a:pt x="1113" y="1361"/>
                  </a:lnTo>
                  <a:lnTo>
                    <a:pt x="1150" y="1346"/>
                  </a:lnTo>
                  <a:lnTo>
                    <a:pt x="1188" y="1330"/>
                  </a:lnTo>
                  <a:lnTo>
                    <a:pt x="1225" y="1312"/>
                  </a:lnTo>
                  <a:lnTo>
                    <a:pt x="1260" y="1293"/>
                  </a:lnTo>
                  <a:lnTo>
                    <a:pt x="1260" y="1293"/>
                  </a:lnTo>
                  <a:lnTo>
                    <a:pt x="1283" y="1281"/>
                  </a:lnTo>
                  <a:lnTo>
                    <a:pt x="1303" y="1266"/>
                  </a:lnTo>
                  <a:lnTo>
                    <a:pt x="1324" y="1251"/>
                  </a:lnTo>
                  <a:lnTo>
                    <a:pt x="1345" y="1235"/>
                  </a:lnTo>
                  <a:lnTo>
                    <a:pt x="1364" y="1219"/>
                  </a:lnTo>
                  <a:lnTo>
                    <a:pt x="1382" y="1199"/>
                  </a:lnTo>
                  <a:lnTo>
                    <a:pt x="1397" y="1179"/>
                  </a:lnTo>
                  <a:lnTo>
                    <a:pt x="1409" y="1156"/>
                  </a:lnTo>
                  <a:lnTo>
                    <a:pt x="1409" y="1156"/>
                  </a:lnTo>
                  <a:lnTo>
                    <a:pt x="1430" y="1109"/>
                  </a:lnTo>
                  <a:lnTo>
                    <a:pt x="1447" y="1061"/>
                  </a:lnTo>
                  <a:lnTo>
                    <a:pt x="1482" y="963"/>
                  </a:lnTo>
                  <a:lnTo>
                    <a:pt x="1482" y="963"/>
                  </a:lnTo>
                  <a:lnTo>
                    <a:pt x="1499" y="908"/>
                  </a:lnTo>
                  <a:lnTo>
                    <a:pt x="1517" y="853"/>
                  </a:lnTo>
                  <a:lnTo>
                    <a:pt x="1534" y="798"/>
                  </a:lnTo>
                  <a:lnTo>
                    <a:pt x="1548" y="742"/>
                  </a:lnTo>
                  <a:lnTo>
                    <a:pt x="1548" y="742"/>
                  </a:lnTo>
                  <a:lnTo>
                    <a:pt x="1554" y="708"/>
                  </a:lnTo>
                  <a:lnTo>
                    <a:pt x="1559" y="672"/>
                  </a:lnTo>
                  <a:lnTo>
                    <a:pt x="1560" y="637"/>
                  </a:lnTo>
                  <a:lnTo>
                    <a:pt x="1559" y="599"/>
                  </a:lnTo>
                  <a:lnTo>
                    <a:pt x="1556" y="528"/>
                  </a:lnTo>
                  <a:lnTo>
                    <a:pt x="1551" y="457"/>
                  </a:lnTo>
                  <a:lnTo>
                    <a:pt x="1551" y="457"/>
                  </a:lnTo>
                  <a:lnTo>
                    <a:pt x="1538" y="90"/>
                  </a:lnTo>
                  <a:lnTo>
                    <a:pt x="1538" y="90"/>
                  </a:lnTo>
                  <a:lnTo>
                    <a:pt x="1537" y="68"/>
                  </a:lnTo>
                  <a:lnTo>
                    <a:pt x="1537" y="68"/>
                  </a:lnTo>
                  <a:lnTo>
                    <a:pt x="1537" y="63"/>
                  </a:lnTo>
                  <a:lnTo>
                    <a:pt x="1535" y="59"/>
                  </a:lnTo>
                  <a:lnTo>
                    <a:pt x="1529" y="53"/>
                  </a:lnTo>
                  <a:lnTo>
                    <a:pt x="1523" y="49"/>
                  </a:lnTo>
                  <a:lnTo>
                    <a:pt x="1514" y="47"/>
                  </a:lnTo>
                  <a:lnTo>
                    <a:pt x="1507" y="49"/>
                  </a:lnTo>
                  <a:lnTo>
                    <a:pt x="1501" y="53"/>
                  </a:lnTo>
                  <a:lnTo>
                    <a:pt x="1498" y="56"/>
                  </a:lnTo>
                  <a:lnTo>
                    <a:pt x="1496" y="59"/>
                  </a:lnTo>
                  <a:lnTo>
                    <a:pt x="1495" y="63"/>
                  </a:lnTo>
                  <a:lnTo>
                    <a:pt x="1495" y="68"/>
                  </a:lnTo>
                  <a:lnTo>
                    <a:pt x="1495" y="68"/>
                  </a:lnTo>
                  <a:lnTo>
                    <a:pt x="1508" y="369"/>
                  </a:lnTo>
                  <a:lnTo>
                    <a:pt x="1514" y="519"/>
                  </a:lnTo>
                  <a:lnTo>
                    <a:pt x="1517" y="671"/>
                  </a:lnTo>
                  <a:lnTo>
                    <a:pt x="1517" y="671"/>
                  </a:lnTo>
                  <a:lnTo>
                    <a:pt x="1517" y="687"/>
                  </a:lnTo>
                  <a:lnTo>
                    <a:pt x="1514" y="705"/>
                  </a:lnTo>
                  <a:lnTo>
                    <a:pt x="1511" y="721"/>
                  </a:lnTo>
                  <a:lnTo>
                    <a:pt x="1507" y="739"/>
                  </a:lnTo>
                  <a:lnTo>
                    <a:pt x="1498" y="772"/>
                  </a:lnTo>
                  <a:lnTo>
                    <a:pt x="1488" y="804"/>
                  </a:lnTo>
                  <a:lnTo>
                    <a:pt x="1488" y="804"/>
                  </a:lnTo>
                  <a:lnTo>
                    <a:pt x="1471" y="861"/>
                  </a:lnTo>
                  <a:lnTo>
                    <a:pt x="1453" y="917"/>
                  </a:lnTo>
                  <a:lnTo>
                    <a:pt x="1415" y="1029"/>
                  </a:lnTo>
                  <a:lnTo>
                    <a:pt x="1415" y="1029"/>
                  </a:lnTo>
                  <a:lnTo>
                    <a:pt x="1401" y="1069"/>
                  </a:lnTo>
                  <a:lnTo>
                    <a:pt x="1385" y="1109"/>
                  </a:lnTo>
                  <a:lnTo>
                    <a:pt x="1376" y="1128"/>
                  </a:lnTo>
                  <a:lnTo>
                    <a:pt x="1366" y="1147"/>
                  </a:lnTo>
                  <a:lnTo>
                    <a:pt x="1355" y="1165"/>
                  </a:lnTo>
                  <a:lnTo>
                    <a:pt x="1341" y="1182"/>
                  </a:lnTo>
                  <a:lnTo>
                    <a:pt x="1341" y="1182"/>
                  </a:lnTo>
                  <a:lnTo>
                    <a:pt x="1318" y="1204"/>
                  </a:lnTo>
                  <a:lnTo>
                    <a:pt x="1295" y="1223"/>
                  </a:lnTo>
                  <a:lnTo>
                    <a:pt x="1268" y="1241"/>
                  </a:lnTo>
                  <a:lnTo>
                    <a:pt x="1240" y="1259"/>
                  </a:lnTo>
                  <a:lnTo>
                    <a:pt x="1211" y="1274"/>
                  </a:lnTo>
                  <a:lnTo>
                    <a:pt x="1183" y="1287"/>
                  </a:lnTo>
                  <a:lnTo>
                    <a:pt x="1153" y="1300"/>
                  </a:lnTo>
                  <a:lnTo>
                    <a:pt x="1125" y="1312"/>
                  </a:lnTo>
                  <a:lnTo>
                    <a:pt x="1125" y="1312"/>
                  </a:lnTo>
                  <a:lnTo>
                    <a:pt x="1088" y="1327"/>
                  </a:lnTo>
                  <a:lnTo>
                    <a:pt x="1052" y="1339"/>
                  </a:lnTo>
                  <a:lnTo>
                    <a:pt x="1015" y="1351"/>
                  </a:lnTo>
                  <a:lnTo>
                    <a:pt x="978" y="1363"/>
                  </a:lnTo>
                  <a:lnTo>
                    <a:pt x="940" y="1372"/>
                  </a:lnTo>
                  <a:lnTo>
                    <a:pt x="901" y="1379"/>
                  </a:lnTo>
                  <a:lnTo>
                    <a:pt x="862" y="1385"/>
                  </a:lnTo>
                  <a:lnTo>
                    <a:pt x="825" y="1388"/>
                  </a:lnTo>
                  <a:lnTo>
                    <a:pt x="825" y="1388"/>
                  </a:lnTo>
                  <a:lnTo>
                    <a:pt x="790" y="1389"/>
                  </a:lnTo>
                  <a:lnTo>
                    <a:pt x="755" y="1389"/>
                  </a:lnTo>
                  <a:lnTo>
                    <a:pt x="721" y="1388"/>
                  </a:lnTo>
                  <a:lnTo>
                    <a:pt x="687" y="1386"/>
                  </a:lnTo>
                  <a:lnTo>
                    <a:pt x="653" y="1383"/>
                  </a:lnTo>
                  <a:lnTo>
                    <a:pt x="619" y="1379"/>
                  </a:lnTo>
                  <a:lnTo>
                    <a:pt x="551" y="1369"/>
                  </a:lnTo>
                  <a:lnTo>
                    <a:pt x="551" y="1369"/>
                  </a:lnTo>
                  <a:lnTo>
                    <a:pt x="487" y="1357"/>
                  </a:lnTo>
                  <a:lnTo>
                    <a:pt x="423" y="1343"/>
                  </a:lnTo>
                  <a:lnTo>
                    <a:pt x="359" y="1329"/>
                  </a:lnTo>
                  <a:lnTo>
                    <a:pt x="295" y="1311"/>
                  </a:lnTo>
                  <a:lnTo>
                    <a:pt x="295" y="1311"/>
                  </a:lnTo>
                  <a:lnTo>
                    <a:pt x="252" y="1299"/>
                  </a:lnTo>
                  <a:lnTo>
                    <a:pt x="210" y="1285"/>
                  </a:lnTo>
                  <a:lnTo>
                    <a:pt x="167" y="1272"/>
                  </a:lnTo>
                  <a:lnTo>
                    <a:pt x="126" y="1256"/>
                  </a:lnTo>
                  <a:lnTo>
                    <a:pt x="126" y="1256"/>
                  </a:lnTo>
                  <a:lnTo>
                    <a:pt x="112" y="1248"/>
                  </a:lnTo>
                  <a:lnTo>
                    <a:pt x="101" y="1241"/>
                  </a:lnTo>
                  <a:lnTo>
                    <a:pt x="90" y="1231"/>
                  </a:lnTo>
                  <a:lnTo>
                    <a:pt x="81" y="1220"/>
                  </a:lnTo>
                  <a:lnTo>
                    <a:pt x="72" y="1208"/>
                  </a:lnTo>
                  <a:lnTo>
                    <a:pt x="65" y="1196"/>
                  </a:lnTo>
                  <a:lnTo>
                    <a:pt x="59" y="1183"/>
                  </a:lnTo>
                  <a:lnTo>
                    <a:pt x="55" y="1170"/>
                  </a:lnTo>
                  <a:lnTo>
                    <a:pt x="50" y="1156"/>
                  </a:lnTo>
                  <a:lnTo>
                    <a:pt x="47" y="1141"/>
                  </a:lnTo>
                  <a:lnTo>
                    <a:pt x="43" y="1112"/>
                  </a:lnTo>
                  <a:lnTo>
                    <a:pt x="41" y="1082"/>
                  </a:lnTo>
                  <a:lnTo>
                    <a:pt x="41" y="1054"/>
                  </a:lnTo>
                  <a:lnTo>
                    <a:pt x="41" y="1054"/>
                  </a:lnTo>
                  <a:lnTo>
                    <a:pt x="43" y="1018"/>
                  </a:lnTo>
                  <a:lnTo>
                    <a:pt x="46" y="983"/>
                  </a:lnTo>
                  <a:lnTo>
                    <a:pt x="49" y="965"/>
                  </a:lnTo>
                  <a:lnTo>
                    <a:pt x="53" y="947"/>
                  </a:lnTo>
                  <a:lnTo>
                    <a:pt x="57" y="931"/>
                  </a:lnTo>
                  <a:lnTo>
                    <a:pt x="63" y="914"/>
                  </a:lnTo>
                  <a:lnTo>
                    <a:pt x="63" y="914"/>
                  </a:lnTo>
                  <a:lnTo>
                    <a:pt x="80" y="876"/>
                  </a:lnTo>
                  <a:lnTo>
                    <a:pt x="96" y="840"/>
                  </a:lnTo>
                  <a:lnTo>
                    <a:pt x="133" y="767"/>
                  </a:lnTo>
                  <a:lnTo>
                    <a:pt x="170" y="695"/>
                  </a:lnTo>
                  <a:lnTo>
                    <a:pt x="209" y="625"/>
                  </a:lnTo>
                  <a:lnTo>
                    <a:pt x="209" y="625"/>
                  </a:lnTo>
                  <a:lnTo>
                    <a:pt x="291" y="478"/>
                  </a:lnTo>
                  <a:lnTo>
                    <a:pt x="372" y="332"/>
                  </a:lnTo>
                  <a:lnTo>
                    <a:pt x="454" y="187"/>
                  </a:lnTo>
                  <a:lnTo>
                    <a:pt x="539" y="43"/>
                  </a:lnTo>
                  <a:lnTo>
                    <a:pt x="539" y="43"/>
                  </a:lnTo>
                  <a:lnTo>
                    <a:pt x="545" y="31"/>
                  </a:lnTo>
                  <a:lnTo>
                    <a:pt x="545" y="31"/>
                  </a:lnTo>
                  <a:lnTo>
                    <a:pt x="548" y="26"/>
                  </a:lnTo>
                  <a:lnTo>
                    <a:pt x="548" y="22"/>
                  </a:lnTo>
                  <a:lnTo>
                    <a:pt x="548" y="19"/>
                  </a:lnTo>
                  <a:lnTo>
                    <a:pt x="548" y="14"/>
                  </a:lnTo>
                  <a:lnTo>
                    <a:pt x="543" y="8"/>
                  </a:lnTo>
                  <a:lnTo>
                    <a:pt x="537" y="3"/>
                  </a:lnTo>
                  <a:lnTo>
                    <a:pt x="530" y="0"/>
                  </a:lnTo>
                  <a:lnTo>
                    <a:pt x="522" y="0"/>
                  </a:lnTo>
                  <a:lnTo>
                    <a:pt x="519" y="1"/>
                  </a:lnTo>
                  <a:lnTo>
                    <a:pt x="515" y="3"/>
                  </a:lnTo>
                  <a:lnTo>
                    <a:pt x="512" y="6"/>
                  </a:lnTo>
                  <a:lnTo>
                    <a:pt x="509" y="10"/>
                  </a:lnTo>
                  <a:lnTo>
                    <a:pt x="50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56">
              <a:extLst>
                <a:ext uri="{FF2B5EF4-FFF2-40B4-BE49-F238E27FC236}">
                  <a16:creationId xmlns:a16="http://schemas.microsoft.com/office/drawing/2014/main" id="{7D87E677-B489-172E-94FE-0E573CF66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781"/>
              <a:ext cx="674" cy="459"/>
            </a:xfrm>
            <a:custGeom>
              <a:avLst/>
              <a:gdLst>
                <a:gd name="T0" fmla="*/ 11 w 2021"/>
                <a:gd name="T1" fmla="*/ 420 h 1378"/>
                <a:gd name="T2" fmla="*/ 1 w 2021"/>
                <a:gd name="T3" fmla="*/ 653 h 1378"/>
                <a:gd name="T4" fmla="*/ 34 w 2021"/>
                <a:gd name="T5" fmla="*/ 768 h 1378"/>
                <a:gd name="T6" fmla="*/ 80 w 2021"/>
                <a:gd name="T7" fmla="*/ 833 h 1378"/>
                <a:gd name="T8" fmla="*/ 156 w 2021"/>
                <a:gd name="T9" fmla="*/ 894 h 1378"/>
                <a:gd name="T10" fmla="*/ 343 w 2021"/>
                <a:gd name="T11" fmla="*/ 1008 h 1378"/>
                <a:gd name="T12" fmla="*/ 805 w 2021"/>
                <a:gd name="T13" fmla="*/ 1284 h 1378"/>
                <a:gd name="T14" fmla="*/ 895 w 2021"/>
                <a:gd name="T15" fmla="*/ 1322 h 1378"/>
                <a:gd name="T16" fmla="*/ 1012 w 2021"/>
                <a:gd name="T17" fmla="*/ 1345 h 1378"/>
                <a:gd name="T18" fmla="*/ 1268 w 2021"/>
                <a:gd name="T19" fmla="*/ 1368 h 1378"/>
                <a:gd name="T20" fmla="*/ 1462 w 2021"/>
                <a:gd name="T21" fmla="*/ 1378 h 1378"/>
                <a:gd name="T22" fmla="*/ 1644 w 2021"/>
                <a:gd name="T23" fmla="*/ 1357 h 1378"/>
                <a:gd name="T24" fmla="*/ 1795 w 2021"/>
                <a:gd name="T25" fmla="*/ 1304 h 1378"/>
                <a:gd name="T26" fmla="*/ 1871 w 2021"/>
                <a:gd name="T27" fmla="*/ 1255 h 1378"/>
                <a:gd name="T28" fmla="*/ 1935 w 2021"/>
                <a:gd name="T29" fmla="*/ 1195 h 1378"/>
                <a:gd name="T30" fmla="*/ 1984 w 2021"/>
                <a:gd name="T31" fmla="*/ 1121 h 1378"/>
                <a:gd name="T32" fmla="*/ 2013 w 2021"/>
                <a:gd name="T33" fmla="*/ 1033 h 1378"/>
                <a:gd name="T34" fmla="*/ 2021 w 2021"/>
                <a:gd name="T35" fmla="*/ 965 h 1378"/>
                <a:gd name="T36" fmla="*/ 2010 w 2021"/>
                <a:gd name="T37" fmla="*/ 879 h 1378"/>
                <a:gd name="T38" fmla="*/ 1981 w 2021"/>
                <a:gd name="T39" fmla="*/ 797 h 1378"/>
                <a:gd name="T40" fmla="*/ 1932 w 2021"/>
                <a:gd name="T41" fmla="*/ 726 h 1378"/>
                <a:gd name="T42" fmla="*/ 1843 w 2021"/>
                <a:gd name="T43" fmla="*/ 646 h 1378"/>
                <a:gd name="T44" fmla="*/ 1231 w 2021"/>
                <a:gd name="T45" fmla="*/ 126 h 1378"/>
                <a:gd name="T46" fmla="*/ 1234 w 2021"/>
                <a:gd name="T47" fmla="*/ 19 h 1378"/>
                <a:gd name="T48" fmla="*/ 1228 w 2021"/>
                <a:gd name="T49" fmla="*/ 4 h 1378"/>
                <a:gd name="T50" fmla="*/ 1200 w 2021"/>
                <a:gd name="T51" fmla="*/ 4 h 1378"/>
                <a:gd name="T52" fmla="*/ 1192 w 2021"/>
                <a:gd name="T53" fmla="*/ 19 h 1378"/>
                <a:gd name="T54" fmla="*/ 1195 w 2021"/>
                <a:gd name="T55" fmla="*/ 123 h 1378"/>
                <a:gd name="T56" fmla="*/ 1203 w 2021"/>
                <a:gd name="T57" fmla="*/ 157 h 1378"/>
                <a:gd name="T58" fmla="*/ 1281 w 2021"/>
                <a:gd name="T59" fmla="*/ 224 h 1378"/>
                <a:gd name="T60" fmla="*/ 1865 w 2021"/>
                <a:gd name="T61" fmla="*/ 720 h 1378"/>
                <a:gd name="T62" fmla="*/ 1932 w 2021"/>
                <a:gd name="T63" fmla="*/ 797 h 1378"/>
                <a:gd name="T64" fmla="*/ 1961 w 2021"/>
                <a:gd name="T65" fmla="*/ 857 h 1378"/>
                <a:gd name="T66" fmla="*/ 1978 w 2021"/>
                <a:gd name="T67" fmla="*/ 924 h 1378"/>
                <a:gd name="T68" fmla="*/ 1978 w 2021"/>
                <a:gd name="T69" fmla="*/ 980 h 1378"/>
                <a:gd name="T70" fmla="*/ 1960 w 2021"/>
                <a:gd name="T71" fmla="*/ 1068 h 1378"/>
                <a:gd name="T72" fmla="*/ 1920 w 2021"/>
                <a:gd name="T73" fmla="*/ 1148 h 1378"/>
                <a:gd name="T74" fmla="*/ 1860 w 2021"/>
                <a:gd name="T75" fmla="*/ 1213 h 1378"/>
                <a:gd name="T76" fmla="*/ 1804 w 2021"/>
                <a:gd name="T77" fmla="*/ 1252 h 1378"/>
                <a:gd name="T78" fmla="*/ 1712 w 2021"/>
                <a:gd name="T79" fmla="*/ 1293 h 1378"/>
                <a:gd name="T80" fmla="*/ 1612 w 2021"/>
                <a:gd name="T81" fmla="*/ 1322 h 1378"/>
                <a:gd name="T82" fmla="*/ 1409 w 2021"/>
                <a:gd name="T83" fmla="*/ 1335 h 1378"/>
                <a:gd name="T84" fmla="*/ 1051 w 2021"/>
                <a:gd name="T85" fmla="*/ 1308 h 1378"/>
                <a:gd name="T86" fmla="*/ 947 w 2021"/>
                <a:gd name="T87" fmla="*/ 1292 h 1378"/>
                <a:gd name="T88" fmla="*/ 816 w 2021"/>
                <a:gd name="T89" fmla="*/ 1243 h 1378"/>
                <a:gd name="T90" fmla="*/ 184 w 2021"/>
                <a:gd name="T91" fmla="*/ 864 h 1378"/>
                <a:gd name="T92" fmla="*/ 112 w 2021"/>
                <a:gd name="T93" fmla="*/ 806 h 1378"/>
                <a:gd name="T94" fmla="*/ 58 w 2021"/>
                <a:gd name="T95" fmla="*/ 717 h 1378"/>
                <a:gd name="T96" fmla="*/ 46 w 2021"/>
                <a:gd name="T97" fmla="*/ 673 h 1378"/>
                <a:gd name="T98" fmla="*/ 44 w 2021"/>
                <a:gd name="T99" fmla="*/ 560 h 1378"/>
                <a:gd name="T100" fmla="*/ 72 w 2021"/>
                <a:gd name="T101" fmla="*/ 105 h 1378"/>
                <a:gd name="T102" fmla="*/ 72 w 2021"/>
                <a:gd name="T103" fmla="*/ 65 h 1378"/>
                <a:gd name="T104" fmla="*/ 55 w 2021"/>
                <a:gd name="T105" fmla="*/ 55 h 1378"/>
                <a:gd name="T106" fmla="*/ 32 w 2021"/>
                <a:gd name="T107" fmla="*/ 7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21" h="1378">
                  <a:moveTo>
                    <a:pt x="32" y="74"/>
                  </a:moveTo>
                  <a:lnTo>
                    <a:pt x="32" y="74"/>
                  </a:lnTo>
                  <a:lnTo>
                    <a:pt x="11" y="420"/>
                  </a:lnTo>
                  <a:lnTo>
                    <a:pt x="11" y="420"/>
                  </a:lnTo>
                  <a:lnTo>
                    <a:pt x="1" y="594"/>
                  </a:lnTo>
                  <a:lnTo>
                    <a:pt x="1" y="594"/>
                  </a:lnTo>
                  <a:lnTo>
                    <a:pt x="0" y="624"/>
                  </a:lnTo>
                  <a:lnTo>
                    <a:pt x="1" y="653"/>
                  </a:lnTo>
                  <a:lnTo>
                    <a:pt x="6" y="683"/>
                  </a:lnTo>
                  <a:lnTo>
                    <a:pt x="13" y="713"/>
                  </a:lnTo>
                  <a:lnTo>
                    <a:pt x="22" y="739"/>
                  </a:lnTo>
                  <a:lnTo>
                    <a:pt x="34" y="768"/>
                  </a:lnTo>
                  <a:lnTo>
                    <a:pt x="49" y="793"/>
                  </a:lnTo>
                  <a:lnTo>
                    <a:pt x="66" y="818"/>
                  </a:lnTo>
                  <a:lnTo>
                    <a:pt x="66" y="818"/>
                  </a:lnTo>
                  <a:lnTo>
                    <a:pt x="80" y="833"/>
                  </a:lnTo>
                  <a:lnTo>
                    <a:pt x="93" y="848"/>
                  </a:lnTo>
                  <a:lnTo>
                    <a:pt x="108" y="860"/>
                  </a:lnTo>
                  <a:lnTo>
                    <a:pt x="123" y="872"/>
                  </a:lnTo>
                  <a:lnTo>
                    <a:pt x="156" y="894"/>
                  </a:lnTo>
                  <a:lnTo>
                    <a:pt x="190" y="915"/>
                  </a:lnTo>
                  <a:lnTo>
                    <a:pt x="190" y="915"/>
                  </a:lnTo>
                  <a:lnTo>
                    <a:pt x="343" y="1008"/>
                  </a:lnTo>
                  <a:lnTo>
                    <a:pt x="343" y="1008"/>
                  </a:lnTo>
                  <a:lnTo>
                    <a:pt x="711" y="1231"/>
                  </a:lnTo>
                  <a:lnTo>
                    <a:pt x="711" y="1231"/>
                  </a:lnTo>
                  <a:lnTo>
                    <a:pt x="773" y="1267"/>
                  </a:lnTo>
                  <a:lnTo>
                    <a:pt x="805" y="1284"/>
                  </a:lnTo>
                  <a:lnTo>
                    <a:pt x="837" y="1299"/>
                  </a:lnTo>
                  <a:lnTo>
                    <a:pt x="837" y="1299"/>
                  </a:lnTo>
                  <a:lnTo>
                    <a:pt x="865" y="1311"/>
                  </a:lnTo>
                  <a:lnTo>
                    <a:pt x="895" y="1322"/>
                  </a:lnTo>
                  <a:lnTo>
                    <a:pt x="923" y="1329"/>
                  </a:lnTo>
                  <a:lnTo>
                    <a:pt x="953" y="1335"/>
                  </a:lnTo>
                  <a:lnTo>
                    <a:pt x="983" y="1341"/>
                  </a:lnTo>
                  <a:lnTo>
                    <a:pt x="1012" y="1345"/>
                  </a:lnTo>
                  <a:lnTo>
                    <a:pt x="1073" y="1351"/>
                  </a:lnTo>
                  <a:lnTo>
                    <a:pt x="1073" y="1351"/>
                  </a:lnTo>
                  <a:lnTo>
                    <a:pt x="1171" y="1359"/>
                  </a:lnTo>
                  <a:lnTo>
                    <a:pt x="1268" y="1368"/>
                  </a:lnTo>
                  <a:lnTo>
                    <a:pt x="1366" y="1375"/>
                  </a:lnTo>
                  <a:lnTo>
                    <a:pt x="1413" y="1376"/>
                  </a:lnTo>
                  <a:lnTo>
                    <a:pt x="1462" y="1378"/>
                  </a:lnTo>
                  <a:lnTo>
                    <a:pt x="1462" y="1378"/>
                  </a:lnTo>
                  <a:lnTo>
                    <a:pt x="1507" y="1376"/>
                  </a:lnTo>
                  <a:lnTo>
                    <a:pt x="1553" y="1373"/>
                  </a:lnTo>
                  <a:lnTo>
                    <a:pt x="1598" y="1366"/>
                  </a:lnTo>
                  <a:lnTo>
                    <a:pt x="1644" y="1357"/>
                  </a:lnTo>
                  <a:lnTo>
                    <a:pt x="1688" y="1345"/>
                  </a:lnTo>
                  <a:lnTo>
                    <a:pt x="1731" y="1330"/>
                  </a:lnTo>
                  <a:lnTo>
                    <a:pt x="1774" y="1313"/>
                  </a:lnTo>
                  <a:lnTo>
                    <a:pt x="1795" y="1304"/>
                  </a:lnTo>
                  <a:lnTo>
                    <a:pt x="1814" y="1292"/>
                  </a:lnTo>
                  <a:lnTo>
                    <a:pt x="1834" y="1280"/>
                  </a:lnTo>
                  <a:lnTo>
                    <a:pt x="1853" y="1268"/>
                  </a:lnTo>
                  <a:lnTo>
                    <a:pt x="1871" y="1255"/>
                  </a:lnTo>
                  <a:lnTo>
                    <a:pt x="1887" y="1241"/>
                  </a:lnTo>
                  <a:lnTo>
                    <a:pt x="1905" y="1226"/>
                  </a:lnTo>
                  <a:lnTo>
                    <a:pt x="1920" y="1212"/>
                  </a:lnTo>
                  <a:lnTo>
                    <a:pt x="1935" y="1195"/>
                  </a:lnTo>
                  <a:lnTo>
                    <a:pt x="1948" y="1177"/>
                  </a:lnTo>
                  <a:lnTo>
                    <a:pt x="1961" y="1160"/>
                  </a:lnTo>
                  <a:lnTo>
                    <a:pt x="1973" y="1140"/>
                  </a:lnTo>
                  <a:lnTo>
                    <a:pt x="1984" y="1121"/>
                  </a:lnTo>
                  <a:lnTo>
                    <a:pt x="1993" y="1100"/>
                  </a:lnTo>
                  <a:lnTo>
                    <a:pt x="2000" y="1079"/>
                  </a:lnTo>
                  <a:lnTo>
                    <a:pt x="2007" y="1056"/>
                  </a:lnTo>
                  <a:lnTo>
                    <a:pt x="2013" y="1033"/>
                  </a:lnTo>
                  <a:lnTo>
                    <a:pt x="2016" y="1010"/>
                  </a:lnTo>
                  <a:lnTo>
                    <a:pt x="2016" y="1010"/>
                  </a:lnTo>
                  <a:lnTo>
                    <a:pt x="2019" y="987"/>
                  </a:lnTo>
                  <a:lnTo>
                    <a:pt x="2021" y="965"/>
                  </a:lnTo>
                  <a:lnTo>
                    <a:pt x="2019" y="943"/>
                  </a:lnTo>
                  <a:lnTo>
                    <a:pt x="2018" y="921"/>
                  </a:lnTo>
                  <a:lnTo>
                    <a:pt x="2015" y="900"/>
                  </a:lnTo>
                  <a:lnTo>
                    <a:pt x="2010" y="879"/>
                  </a:lnTo>
                  <a:lnTo>
                    <a:pt x="2006" y="858"/>
                  </a:lnTo>
                  <a:lnTo>
                    <a:pt x="1998" y="837"/>
                  </a:lnTo>
                  <a:lnTo>
                    <a:pt x="1990" y="817"/>
                  </a:lnTo>
                  <a:lnTo>
                    <a:pt x="1981" y="797"/>
                  </a:lnTo>
                  <a:lnTo>
                    <a:pt x="1970" y="780"/>
                  </a:lnTo>
                  <a:lnTo>
                    <a:pt x="1958" y="760"/>
                  </a:lnTo>
                  <a:lnTo>
                    <a:pt x="1945" y="742"/>
                  </a:lnTo>
                  <a:lnTo>
                    <a:pt x="1932" y="726"/>
                  </a:lnTo>
                  <a:lnTo>
                    <a:pt x="1917" y="710"/>
                  </a:lnTo>
                  <a:lnTo>
                    <a:pt x="1900" y="695"/>
                  </a:lnTo>
                  <a:lnTo>
                    <a:pt x="1900" y="695"/>
                  </a:lnTo>
                  <a:lnTo>
                    <a:pt x="1843" y="646"/>
                  </a:lnTo>
                  <a:lnTo>
                    <a:pt x="1843" y="646"/>
                  </a:lnTo>
                  <a:lnTo>
                    <a:pt x="1246" y="140"/>
                  </a:lnTo>
                  <a:lnTo>
                    <a:pt x="1246" y="140"/>
                  </a:lnTo>
                  <a:lnTo>
                    <a:pt x="1231" y="126"/>
                  </a:lnTo>
                  <a:lnTo>
                    <a:pt x="1231" y="126"/>
                  </a:lnTo>
                  <a:lnTo>
                    <a:pt x="1237" y="141"/>
                  </a:lnTo>
                  <a:lnTo>
                    <a:pt x="1237" y="141"/>
                  </a:lnTo>
                  <a:lnTo>
                    <a:pt x="1234" y="19"/>
                  </a:lnTo>
                  <a:lnTo>
                    <a:pt x="1234" y="19"/>
                  </a:lnTo>
                  <a:lnTo>
                    <a:pt x="1234" y="15"/>
                  </a:lnTo>
                  <a:lnTo>
                    <a:pt x="1232" y="10"/>
                  </a:lnTo>
                  <a:lnTo>
                    <a:pt x="1228" y="4"/>
                  </a:lnTo>
                  <a:lnTo>
                    <a:pt x="1220" y="0"/>
                  </a:lnTo>
                  <a:lnTo>
                    <a:pt x="1213" y="0"/>
                  </a:lnTo>
                  <a:lnTo>
                    <a:pt x="1205" y="0"/>
                  </a:lnTo>
                  <a:lnTo>
                    <a:pt x="1200" y="4"/>
                  </a:lnTo>
                  <a:lnTo>
                    <a:pt x="1197" y="7"/>
                  </a:lnTo>
                  <a:lnTo>
                    <a:pt x="1195" y="10"/>
                  </a:lnTo>
                  <a:lnTo>
                    <a:pt x="1194" y="15"/>
                  </a:lnTo>
                  <a:lnTo>
                    <a:pt x="1192" y="19"/>
                  </a:lnTo>
                  <a:lnTo>
                    <a:pt x="1192" y="19"/>
                  </a:lnTo>
                  <a:lnTo>
                    <a:pt x="1195" y="111"/>
                  </a:lnTo>
                  <a:lnTo>
                    <a:pt x="1195" y="111"/>
                  </a:lnTo>
                  <a:lnTo>
                    <a:pt x="1195" y="123"/>
                  </a:lnTo>
                  <a:lnTo>
                    <a:pt x="1195" y="135"/>
                  </a:lnTo>
                  <a:lnTo>
                    <a:pt x="1197" y="147"/>
                  </a:lnTo>
                  <a:lnTo>
                    <a:pt x="1200" y="153"/>
                  </a:lnTo>
                  <a:lnTo>
                    <a:pt x="1203" y="157"/>
                  </a:lnTo>
                  <a:lnTo>
                    <a:pt x="1203" y="157"/>
                  </a:lnTo>
                  <a:lnTo>
                    <a:pt x="1222" y="175"/>
                  </a:lnTo>
                  <a:lnTo>
                    <a:pt x="1241" y="192"/>
                  </a:lnTo>
                  <a:lnTo>
                    <a:pt x="1281" y="224"/>
                  </a:lnTo>
                  <a:lnTo>
                    <a:pt x="1281" y="224"/>
                  </a:lnTo>
                  <a:lnTo>
                    <a:pt x="1617" y="509"/>
                  </a:lnTo>
                  <a:lnTo>
                    <a:pt x="1617" y="509"/>
                  </a:lnTo>
                  <a:lnTo>
                    <a:pt x="1865" y="720"/>
                  </a:lnTo>
                  <a:lnTo>
                    <a:pt x="1865" y="720"/>
                  </a:lnTo>
                  <a:lnTo>
                    <a:pt x="1890" y="744"/>
                  </a:lnTo>
                  <a:lnTo>
                    <a:pt x="1912" y="769"/>
                  </a:lnTo>
                  <a:lnTo>
                    <a:pt x="1932" y="797"/>
                  </a:lnTo>
                  <a:lnTo>
                    <a:pt x="1941" y="811"/>
                  </a:lnTo>
                  <a:lnTo>
                    <a:pt x="1948" y="826"/>
                  </a:lnTo>
                  <a:lnTo>
                    <a:pt x="1955" y="842"/>
                  </a:lnTo>
                  <a:lnTo>
                    <a:pt x="1961" y="857"/>
                  </a:lnTo>
                  <a:lnTo>
                    <a:pt x="1967" y="873"/>
                  </a:lnTo>
                  <a:lnTo>
                    <a:pt x="1972" y="889"/>
                  </a:lnTo>
                  <a:lnTo>
                    <a:pt x="1975" y="906"/>
                  </a:lnTo>
                  <a:lnTo>
                    <a:pt x="1978" y="924"/>
                  </a:lnTo>
                  <a:lnTo>
                    <a:pt x="1979" y="940"/>
                  </a:lnTo>
                  <a:lnTo>
                    <a:pt x="1979" y="958"/>
                  </a:lnTo>
                  <a:lnTo>
                    <a:pt x="1979" y="958"/>
                  </a:lnTo>
                  <a:lnTo>
                    <a:pt x="1978" y="980"/>
                  </a:lnTo>
                  <a:lnTo>
                    <a:pt x="1976" y="1002"/>
                  </a:lnTo>
                  <a:lnTo>
                    <a:pt x="1972" y="1025"/>
                  </a:lnTo>
                  <a:lnTo>
                    <a:pt x="1967" y="1047"/>
                  </a:lnTo>
                  <a:lnTo>
                    <a:pt x="1960" y="1068"/>
                  </a:lnTo>
                  <a:lnTo>
                    <a:pt x="1952" y="1088"/>
                  </a:lnTo>
                  <a:lnTo>
                    <a:pt x="1942" y="1109"/>
                  </a:lnTo>
                  <a:lnTo>
                    <a:pt x="1932" y="1128"/>
                  </a:lnTo>
                  <a:lnTo>
                    <a:pt x="1920" y="1148"/>
                  </a:lnTo>
                  <a:lnTo>
                    <a:pt x="1906" y="1166"/>
                  </a:lnTo>
                  <a:lnTo>
                    <a:pt x="1892" y="1182"/>
                  </a:lnTo>
                  <a:lnTo>
                    <a:pt x="1877" y="1198"/>
                  </a:lnTo>
                  <a:lnTo>
                    <a:pt x="1860" y="1213"/>
                  </a:lnTo>
                  <a:lnTo>
                    <a:pt x="1843" y="1228"/>
                  </a:lnTo>
                  <a:lnTo>
                    <a:pt x="1823" y="1240"/>
                  </a:lnTo>
                  <a:lnTo>
                    <a:pt x="1804" y="1252"/>
                  </a:lnTo>
                  <a:lnTo>
                    <a:pt x="1804" y="1252"/>
                  </a:lnTo>
                  <a:lnTo>
                    <a:pt x="1782" y="1264"/>
                  </a:lnTo>
                  <a:lnTo>
                    <a:pt x="1758" y="1274"/>
                  </a:lnTo>
                  <a:lnTo>
                    <a:pt x="1736" y="1284"/>
                  </a:lnTo>
                  <a:lnTo>
                    <a:pt x="1712" y="1293"/>
                  </a:lnTo>
                  <a:lnTo>
                    <a:pt x="1687" y="1302"/>
                  </a:lnTo>
                  <a:lnTo>
                    <a:pt x="1663" y="1310"/>
                  </a:lnTo>
                  <a:lnTo>
                    <a:pt x="1638" y="1316"/>
                  </a:lnTo>
                  <a:lnTo>
                    <a:pt x="1612" y="1322"/>
                  </a:lnTo>
                  <a:lnTo>
                    <a:pt x="1562" y="1329"/>
                  </a:lnTo>
                  <a:lnTo>
                    <a:pt x="1511" y="1335"/>
                  </a:lnTo>
                  <a:lnTo>
                    <a:pt x="1461" y="1336"/>
                  </a:lnTo>
                  <a:lnTo>
                    <a:pt x="1409" y="1335"/>
                  </a:lnTo>
                  <a:lnTo>
                    <a:pt x="1409" y="1335"/>
                  </a:lnTo>
                  <a:lnTo>
                    <a:pt x="1254" y="1323"/>
                  </a:lnTo>
                  <a:lnTo>
                    <a:pt x="1254" y="1323"/>
                  </a:lnTo>
                  <a:lnTo>
                    <a:pt x="1051" y="1308"/>
                  </a:lnTo>
                  <a:lnTo>
                    <a:pt x="1051" y="1308"/>
                  </a:lnTo>
                  <a:lnTo>
                    <a:pt x="1015" y="1304"/>
                  </a:lnTo>
                  <a:lnTo>
                    <a:pt x="981" y="1299"/>
                  </a:lnTo>
                  <a:lnTo>
                    <a:pt x="947" y="1292"/>
                  </a:lnTo>
                  <a:lnTo>
                    <a:pt x="913" y="1283"/>
                  </a:lnTo>
                  <a:lnTo>
                    <a:pt x="880" y="1271"/>
                  </a:lnTo>
                  <a:lnTo>
                    <a:pt x="848" y="1259"/>
                  </a:lnTo>
                  <a:lnTo>
                    <a:pt x="816" y="1243"/>
                  </a:lnTo>
                  <a:lnTo>
                    <a:pt x="785" y="1226"/>
                  </a:lnTo>
                  <a:lnTo>
                    <a:pt x="785" y="1226"/>
                  </a:lnTo>
                  <a:lnTo>
                    <a:pt x="484" y="1045"/>
                  </a:lnTo>
                  <a:lnTo>
                    <a:pt x="184" y="864"/>
                  </a:lnTo>
                  <a:lnTo>
                    <a:pt x="184" y="864"/>
                  </a:lnTo>
                  <a:lnTo>
                    <a:pt x="159" y="846"/>
                  </a:lnTo>
                  <a:lnTo>
                    <a:pt x="135" y="827"/>
                  </a:lnTo>
                  <a:lnTo>
                    <a:pt x="112" y="806"/>
                  </a:lnTo>
                  <a:lnTo>
                    <a:pt x="93" y="782"/>
                  </a:lnTo>
                  <a:lnTo>
                    <a:pt x="77" y="759"/>
                  </a:lnTo>
                  <a:lnTo>
                    <a:pt x="63" y="732"/>
                  </a:lnTo>
                  <a:lnTo>
                    <a:pt x="58" y="717"/>
                  </a:lnTo>
                  <a:lnTo>
                    <a:pt x="53" y="702"/>
                  </a:lnTo>
                  <a:lnTo>
                    <a:pt x="49" y="687"/>
                  </a:lnTo>
                  <a:lnTo>
                    <a:pt x="46" y="673"/>
                  </a:lnTo>
                  <a:lnTo>
                    <a:pt x="46" y="673"/>
                  </a:lnTo>
                  <a:lnTo>
                    <a:pt x="43" y="653"/>
                  </a:lnTo>
                  <a:lnTo>
                    <a:pt x="41" y="635"/>
                  </a:lnTo>
                  <a:lnTo>
                    <a:pt x="41" y="598"/>
                  </a:lnTo>
                  <a:lnTo>
                    <a:pt x="44" y="560"/>
                  </a:lnTo>
                  <a:lnTo>
                    <a:pt x="47" y="523"/>
                  </a:lnTo>
                  <a:lnTo>
                    <a:pt x="47" y="523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4" y="70"/>
                  </a:lnTo>
                  <a:lnTo>
                    <a:pt x="72" y="65"/>
                  </a:lnTo>
                  <a:lnTo>
                    <a:pt x="71" y="62"/>
                  </a:lnTo>
                  <a:lnTo>
                    <a:pt x="68" y="59"/>
                  </a:lnTo>
                  <a:lnTo>
                    <a:pt x="62" y="55"/>
                  </a:lnTo>
                  <a:lnTo>
                    <a:pt x="55" y="55"/>
                  </a:lnTo>
                  <a:lnTo>
                    <a:pt x="47" y="55"/>
                  </a:lnTo>
                  <a:lnTo>
                    <a:pt x="40" y="59"/>
                  </a:lnTo>
                  <a:lnTo>
                    <a:pt x="34" y="65"/>
                  </a:lnTo>
                  <a:lnTo>
                    <a:pt x="32" y="70"/>
                  </a:lnTo>
                  <a:lnTo>
                    <a:pt x="32" y="74"/>
                  </a:lnTo>
                  <a:lnTo>
                    <a:pt x="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7">
              <a:extLst>
                <a:ext uri="{FF2B5EF4-FFF2-40B4-BE49-F238E27FC236}">
                  <a16:creationId xmlns:a16="http://schemas.microsoft.com/office/drawing/2014/main" id="{0625CA2D-C960-7579-9CD8-7A21E816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3985"/>
              <a:ext cx="625" cy="180"/>
            </a:xfrm>
            <a:custGeom>
              <a:avLst/>
              <a:gdLst>
                <a:gd name="T0" fmla="*/ 1834 w 1875"/>
                <a:gd name="T1" fmla="*/ 289 h 540"/>
                <a:gd name="T2" fmla="*/ 1834 w 1875"/>
                <a:gd name="T3" fmla="*/ 294 h 540"/>
                <a:gd name="T4" fmla="*/ 1831 w 1875"/>
                <a:gd name="T5" fmla="*/ 306 h 540"/>
                <a:gd name="T6" fmla="*/ 1828 w 1875"/>
                <a:gd name="T7" fmla="*/ 318 h 540"/>
                <a:gd name="T8" fmla="*/ 1819 w 1875"/>
                <a:gd name="T9" fmla="*/ 337 h 540"/>
                <a:gd name="T10" fmla="*/ 1792 w 1875"/>
                <a:gd name="T11" fmla="*/ 371 h 540"/>
                <a:gd name="T12" fmla="*/ 1777 w 1875"/>
                <a:gd name="T13" fmla="*/ 386 h 540"/>
                <a:gd name="T14" fmla="*/ 1743 w 1875"/>
                <a:gd name="T15" fmla="*/ 411 h 540"/>
                <a:gd name="T16" fmla="*/ 1706 w 1875"/>
                <a:gd name="T17" fmla="*/ 430 h 540"/>
                <a:gd name="T18" fmla="*/ 1666 w 1875"/>
                <a:gd name="T19" fmla="*/ 445 h 540"/>
                <a:gd name="T20" fmla="*/ 1626 w 1875"/>
                <a:gd name="T21" fmla="*/ 459 h 540"/>
                <a:gd name="T22" fmla="*/ 1558 w 1875"/>
                <a:gd name="T23" fmla="*/ 473 h 540"/>
                <a:gd name="T24" fmla="*/ 1488 w 1875"/>
                <a:gd name="T25" fmla="*/ 484 h 540"/>
                <a:gd name="T26" fmla="*/ 1348 w 1875"/>
                <a:gd name="T27" fmla="*/ 496 h 540"/>
                <a:gd name="T28" fmla="*/ 1283 w 1875"/>
                <a:gd name="T29" fmla="*/ 499 h 540"/>
                <a:gd name="T30" fmla="*/ 1152 w 1875"/>
                <a:gd name="T31" fmla="*/ 497 h 540"/>
                <a:gd name="T32" fmla="*/ 1022 w 1875"/>
                <a:gd name="T33" fmla="*/ 485 h 540"/>
                <a:gd name="T34" fmla="*/ 892 w 1875"/>
                <a:gd name="T35" fmla="*/ 462 h 540"/>
                <a:gd name="T36" fmla="*/ 829 w 1875"/>
                <a:gd name="T37" fmla="*/ 445 h 540"/>
                <a:gd name="T38" fmla="*/ 765 w 1875"/>
                <a:gd name="T39" fmla="*/ 424 h 540"/>
                <a:gd name="T40" fmla="*/ 638 w 1875"/>
                <a:gd name="T41" fmla="*/ 375 h 540"/>
                <a:gd name="T42" fmla="*/ 517 w 1875"/>
                <a:gd name="T43" fmla="*/ 315 h 540"/>
                <a:gd name="T44" fmla="*/ 398 w 1875"/>
                <a:gd name="T45" fmla="*/ 248 h 540"/>
                <a:gd name="T46" fmla="*/ 340 w 1875"/>
                <a:gd name="T47" fmla="*/ 214 h 540"/>
                <a:gd name="T48" fmla="*/ 183 w 1875"/>
                <a:gd name="T49" fmla="*/ 113 h 540"/>
                <a:gd name="T50" fmla="*/ 30 w 1875"/>
                <a:gd name="T51" fmla="*/ 4 h 540"/>
                <a:gd name="T52" fmla="*/ 25 w 1875"/>
                <a:gd name="T53" fmla="*/ 1 h 540"/>
                <a:gd name="T54" fmla="*/ 18 w 1875"/>
                <a:gd name="T55" fmla="*/ 0 h 540"/>
                <a:gd name="T56" fmla="*/ 7 w 1875"/>
                <a:gd name="T57" fmla="*/ 4 h 540"/>
                <a:gd name="T58" fmla="*/ 0 w 1875"/>
                <a:gd name="T59" fmla="*/ 18 h 540"/>
                <a:gd name="T60" fmla="*/ 3 w 1875"/>
                <a:gd name="T61" fmla="*/ 34 h 540"/>
                <a:gd name="T62" fmla="*/ 9 w 1875"/>
                <a:gd name="T63" fmla="*/ 40 h 540"/>
                <a:gd name="T64" fmla="*/ 77 w 1875"/>
                <a:gd name="T65" fmla="*/ 89 h 540"/>
                <a:gd name="T66" fmla="*/ 215 w 1875"/>
                <a:gd name="T67" fmla="*/ 184 h 540"/>
                <a:gd name="T68" fmla="*/ 286 w 1875"/>
                <a:gd name="T69" fmla="*/ 228 h 540"/>
                <a:gd name="T70" fmla="*/ 407 w 1875"/>
                <a:gd name="T71" fmla="*/ 301 h 540"/>
                <a:gd name="T72" fmla="*/ 532 w 1875"/>
                <a:gd name="T73" fmla="*/ 369 h 540"/>
                <a:gd name="T74" fmla="*/ 659 w 1875"/>
                <a:gd name="T75" fmla="*/ 429 h 540"/>
                <a:gd name="T76" fmla="*/ 759 w 1875"/>
                <a:gd name="T77" fmla="*/ 467 h 540"/>
                <a:gd name="T78" fmla="*/ 791 w 1875"/>
                <a:gd name="T79" fmla="*/ 478 h 540"/>
                <a:gd name="T80" fmla="*/ 858 w 1875"/>
                <a:gd name="T81" fmla="*/ 496 h 540"/>
                <a:gd name="T82" fmla="*/ 992 w 1875"/>
                <a:gd name="T83" fmla="*/ 522 h 540"/>
                <a:gd name="T84" fmla="*/ 1127 w 1875"/>
                <a:gd name="T85" fmla="*/ 537 h 540"/>
                <a:gd name="T86" fmla="*/ 1264 w 1875"/>
                <a:gd name="T87" fmla="*/ 540 h 540"/>
                <a:gd name="T88" fmla="*/ 1332 w 1875"/>
                <a:gd name="T89" fmla="*/ 537 h 540"/>
                <a:gd name="T90" fmla="*/ 1449 w 1875"/>
                <a:gd name="T91" fmla="*/ 531 h 540"/>
                <a:gd name="T92" fmla="*/ 1540 w 1875"/>
                <a:gd name="T93" fmla="*/ 521 h 540"/>
                <a:gd name="T94" fmla="*/ 1601 w 1875"/>
                <a:gd name="T95" fmla="*/ 511 h 540"/>
                <a:gd name="T96" fmla="*/ 1659 w 1875"/>
                <a:gd name="T97" fmla="*/ 494 h 540"/>
                <a:gd name="T98" fmla="*/ 1714 w 1875"/>
                <a:gd name="T99" fmla="*/ 473 h 540"/>
                <a:gd name="T100" fmla="*/ 1766 w 1875"/>
                <a:gd name="T101" fmla="*/ 445 h 540"/>
                <a:gd name="T102" fmla="*/ 1789 w 1875"/>
                <a:gd name="T103" fmla="*/ 429 h 540"/>
                <a:gd name="T104" fmla="*/ 1821 w 1875"/>
                <a:gd name="T105" fmla="*/ 402 h 540"/>
                <a:gd name="T106" fmla="*/ 1849 w 1875"/>
                <a:gd name="T107" fmla="*/ 368 h 540"/>
                <a:gd name="T108" fmla="*/ 1868 w 1875"/>
                <a:gd name="T109" fmla="*/ 331 h 540"/>
                <a:gd name="T110" fmla="*/ 1874 w 1875"/>
                <a:gd name="T111" fmla="*/ 310 h 540"/>
                <a:gd name="T112" fmla="*/ 1875 w 1875"/>
                <a:gd name="T113" fmla="*/ 289 h 540"/>
                <a:gd name="T114" fmla="*/ 1875 w 1875"/>
                <a:gd name="T115" fmla="*/ 285 h 540"/>
                <a:gd name="T116" fmla="*/ 1868 w 1875"/>
                <a:gd name="T117" fmla="*/ 274 h 540"/>
                <a:gd name="T118" fmla="*/ 1855 w 1875"/>
                <a:gd name="T119" fmla="*/ 269 h 540"/>
                <a:gd name="T120" fmla="*/ 1840 w 1875"/>
                <a:gd name="T121" fmla="*/ 274 h 540"/>
                <a:gd name="T122" fmla="*/ 1835 w 1875"/>
                <a:gd name="T123" fmla="*/ 280 h 540"/>
                <a:gd name="T124" fmla="*/ 1834 w 1875"/>
                <a:gd name="T125" fmla="*/ 28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5" h="540">
                  <a:moveTo>
                    <a:pt x="1834" y="289"/>
                  </a:moveTo>
                  <a:lnTo>
                    <a:pt x="1834" y="289"/>
                  </a:lnTo>
                  <a:lnTo>
                    <a:pt x="1834" y="295"/>
                  </a:lnTo>
                  <a:lnTo>
                    <a:pt x="1834" y="294"/>
                  </a:lnTo>
                  <a:lnTo>
                    <a:pt x="1834" y="294"/>
                  </a:lnTo>
                  <a:lnTo>
                    <a:pt x="1831" y="306"/>
                  </a:lnTo>
                  <a:lnTo>
                    <a:pt x="1828" y="318"/>
                  </a:lnTo>
                  <a:lnTo>
                    <a:pt x="1828" y="318"/>
                  </a:lnTo>
                  <a:lnTo>
                    <a:pt x="1824" y="326"/>
                  </a:lnTo>
                  <a:lnTo>
                    <a:pt x="1819" y="337"/>
                  </a:lnTo>
                  <a:lnTo>
                    <a:pt x="1807" y="355"/>
                  </a:lnTo>
                  <a:lnTo>
                    <a:pt x="1792" y="371"/>
                  </a:lnTo>
                  <a:lnTo>
                    <a:pt x="1777" y="386"/>
                  </a:lnTo>
                  <a:lnTo>
                    <a:pt x="1777" y="386"/>
                  </a:lnTo>
                  <a:lnTo>
                    <a:pt x="1761" y="399"/>
                  </a:lnTo>
                  <a:lnTo>
                    <a:pt x="1743" y="411"/>
                  </a:lnTo>
                  <a:lnTo>
                    <a:pt x="1724" y="421"/>
                  </a:lnTo>
                  <a:lnTo>
                    <a:pt x="1706" y="430"/>
                  </a:lnTo>
                  <a:lnTo>
                    <a:pt x="1685" y="439"/>
                  </a:lnTo>
                  <a:lnTo>
                    <a:pt x="1666" y="445"/>
                  </a:lnTo>
                  <a:lnTo>
                    <a:pt x="1626" y="459"/>
                  </a:lnTo>
                  <a:lnTo>
                    <a:pt x="1626" y="459"/>
                  </a:lnTo>
                  <a:lnTo>
                    <a:pt x="1592" y="467"/>
                  </a:lnTo>
                  <a:lnTo>
                    <a:pt x="1558" y="473"/>
                  </a:lnTo>
                  <a:lnTo>
                    <a:pt x="1524" y="479"/>
                  </a:lnTo>
                  <a:lnTo>
                    <a:pt x="1488" y="484"/>
                  </a:lnTo>
                  <a:lnTo>
                    <a:pt x="1418" y="491"/>
                  </a:lnTo>
                  <a:lnTo>
                    <a:pt x="1348" y="496"/>
                  </a:lnTo>
                  <a:lnTo>
                    <a:pt x="1348" y="496"/>
                  </a:lnTo>
                  <a:lnTo>
                    <a:pt x="1283" y="499"/>
                  </a:lnTo>
                  <a:lnTo>
                    <a:pt x="1218" y="499"/>
                  </a:lnTo>
                  <a:lnTo>
                    <a:pt x="1152" y="497"/>
                  </a:lnTo>
                  <a:lnTo>
                    <a:pt x="1087" y="493"/>
                  </a:lnTo>
                  <a:lnTo>
                    <a:pt x="1022" y="485"/>
                  </a:lnTo>
                  <a:lnTo>
                    <a:pt x="956" y="475"/>
                  </a:lnTo>
                  <a:lnTo>
                    <a:pt x="892" y="462"/>
                  </a:lnTo>
                  <a:lnTo>
                    <a:pt x="829" y="445"/>
                  </a:lnTo>
                  <a:lnTo>
                    <a:pt x="829" y="445"/>
                  </a:lnTo>
                  <a:lnTo>
                    <a:pt x="796" y="436"/>
                  </a:lnTo>
                  <a:lnTo>
                    <a:pt x="765" y="424"/>
                  </a:lnTo>
                  <a:lnTo>
                    <a:pt x="701" y="401"/>
                  </a:lnTo>
                  <a:lnTo>
                    <a:pt x="638" y="375"/>
                  </a:lnTo>
                  <a:lnTo>
                    <a:pt x="578" y="346"/>
                  </a:lnTo>
                  <a:lnTo>
                    <a:pt x="517" y="315"/>
                  </a:lnTo>
                  <a:lnTo>
                    <a:pt x="457" y="282"/>
                  </a:lnTo>
                  <a:lnTo>
                    <a:pt x="398" y="248"/>
                  </a:lnTo>
                  <a:lnTo>
                    <a:pt x="340" y="214"/>
                  </a:lnTo>
                  <a:lnTo>
                    <a:pt x="340" y="214"/>
                  </a:lnTo>
                  <a:lnTo>
                    <a:pt x="261" y="163"/>
                  </a:lnTo>
                  <a:lnTo>
                    <a:pt x="183" y="113"/>
                  </a:lnTo>
                  <a:lnTo>
                    <a:pt x="105" y="59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7" y="4"/>
                  </a:lnTo>
                  <a:lnTo>
                    <a:pt x="3" y="10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77" y="89"/>
                  </a:lnTo>
                  <a:lnTo>
                    <a:pt x="145" y="136"/>
                  </a:lnTo>
                  <a:lnTo>
                    <a:pt x="215" y="184"/>
                  </a:lnTo>
                  <a:lnTo>
                    <a:pt x="286" y="228"/>
                  </a:lnTo>
                  <a:lnTo>
                    <a:pt x="286" y="228"/>
                  </a:lnTo>
                  <a:lnTo>
                    <a:pt x="346" y="266"/>
                  </a:lnTo>
                  <a:lnTo>
                    <a:pt x="407" y="301"/>
                  </a:lnTo>
                  <a:lnTo>
                    <a:pt x="469" y="337"/>
                  </a:lnTo>
                  <a:lnTo>
                    <a:pt x="532" y="369"/>
                  </a:lnTo>
                  <a:lnTo>
                    <a:pt x="594" y="401"/>
                  </a:lnTo>
                  <a:lnTo>
                    <a:pt x="659" y="429"/>
                  </a:lnTo>
                  <a:lnTo>
                    <a:pt x="725" y="456"/>
                  </a:lnTo>
                  <a:lnTo>
                    <a:pt x="759" y="467"/>
                  </a:lnTo>
                  <a:lnTo>
                    <a:pt x="791" y="478"/>
                  </a:lnTo>
                  <a:lnTo>
                    <a:pt x="791" y="478"/>
                  </a:lnTo>
                  <a:lnTo>
                    <a:pt x="826" y="487"/>
                  </a:lnTo>
                  <a:lnTo>
                    <a:pt x="858" y="496"/>
                  </a:lnTo>
                  <a:lnTo>
                    <a:pt x="925" y="511"/>
                  </a:lnTo>
                  <a:lnTo>
                    <a:pt x="992" y="522"/>
                  </a:lnTo>
                  <a:lnTo>
                    <a:pt x="1060" y="531"/>
                  </a:lnTo>
                  <a:lnTo>
                    <a:pt x="1127" y="537"/>
                  </a:lnTo>
                  <a:lnTo>
                    <a:pt x="1195" y="540"/>
                  </a:lnTo>
                  <a:lnTo>
                    <a:pt x="1264" y="540"/>
                  </a:lnTo>
                  <a:lnTo>
                    <a:pt x="1332" y="537"/>
                  </a:lnTo>
                  <a:lnTo>
                    <a:pt x="1332" y="537"/>
                  </a:lnTo>
                  <a:lnTo>
                    <a:pt x="1390" y="534"/>
                  </a:lnTo>
                  <a:lnTo>
                    <a:pt x="1449" y="531"/>
                  </a:lnTo>
                  <a:lnTo>
                    <a:pt x="1510" y="525"/>
                  </a:lnTo>
                  <a:lnTo>
                    <a:pt x="1540" y="521"/>
                  </a:lnTo>
                  <a:lnTo>
                    <a:pt x="1571" y="516"/>
                  </a:lnTo>
                  <a:lnTo>
                    <a:pt x="1601" y="511"/>
                  </a:lnTo>
                  <a:lnTo>
                    <a:pt x="1629" y="503"/>
                  </a:lnTo>
                  <a:lnTo>
                    <a:pt x="1659" y="494"/>
                  </a:lnTo>
                  <a:lnTo>
                    <a:pt x="1687" y="484"/>
                  </a:lnTo>
                  <a:lnTo>
                    <a:pt x="1714" y="473"/>
                  </a:lnTo>
                  <a:lnTo>
                    <a:pt x="1740" y="460"/>
                  </a:lnTo>
                  <a:lnTo>
                    <a:pt x="1766" y="445"/>
                  </a:lnTo>
                  <a:lnTo>
                    <a:pt x="1789" y="429"/>
                  </a:lnTo>
                  <a:lnTo>
                    <a:pt x="1789" y="429"/>
                  </a:lnTo>
                  <a:lnTo>
                    <a:pt x="1806" y="416"/>
                  </a:lnTo>
                  <a:lnTo>
                    <a:pt x="1821" y="402"/>
                  </a:lnTo>
                  <a:lnTo>
                    <a:pt x="1835" y="386"/>
                  </a:lnTo>
                  <a:lnTo>
                    <a:pt x="1849" y="368"/>
                  </a:lnTo>
                  <a:lnTo>
                    <a:pt x="1861" y="350"/>
                  </a:lnTo>
                  <a:lnTo>
                    <a:pt x="1868" y="331"/>
                  </a:lnTo>
                  <a:lnTo>
                    <a:pt x="1871" y="320"/>
                  </a:lnTo>
                  <a:lnTo>
                    <a:pt x="1874" y="310"/>
                  </a:lnTo>
                  <a:lnTo>
                    <a:pt x="1875" y="300"/>
                  </a:lnTo>
                  <a:lnTo>
                    <a:pt x="1875" y="289"/>
                  </a:lnTo>
                  <a:lnTo>
                    <a:pt x="1875" y="289"/>
                  </a:lnTo>
                  <a:lnTo>
                    <a:pt x="1875" y="285"/>
                  </a:lnTo>
                  <a:lnTo>
                    <a:pt x="1874" y="280"/>
                  </a:lnTo>
                  <a:lnTo>
                    <a:pt x="1868" y="274"/>
                  </a:lnTo>
                  <a:lnTo>
                    <a:pt x="1862" y="270"/>
                  </a:lnTo>
                  <a:lnTo>
                    <a:pt x="1855" y="269"/>
                  </a:lnTo>
                  <a:lnTo>
                    <a:pt x="1847" y="270"/>
                  </a:lnTo>
                  <a:lnTo>
                    <a:pt x="1840" y="274"/>
                  </a:lnTo>
                  <a:lnTo>
                    <a:pt x="1837" y="277"/>
                  </a:lnTo>
                  <a:lnTo>
                    <a:pt x="1835" y="280"/>
                  </a:lnTo>
                  <a:lnTo>
                    <a:pt x="1834" y="285"/>
                  </a:lnTo>
                  <a:lnTo>
                    <a:pt x="1834" y="289"/>
                  </a:lnTo>
                  <a:lnTo>
                    <a:pt x="183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58">
              <a:extLst>
                <a:ext uri="{FF2B5EF4-FFF2-40B4-BE49-F238E27FC236}">
                  <a16:creationId xmlns:a16="http://schemas.microsoft.com/office/drawing/2014/main" id="{41F82DCA-384C-7614-5C42-B7AC56789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3778"/>
              <a:ext cx="214" cy="239"/>
            </a:xfrm>
            <a:custGeom>
              <a:avLst/>
              <a:gdLst>
                <a:gd name="T0" fmla="*/ 13 w 643"/>
                <a:gd name="T1" fmla="*/ 13 h 716"/>
                <a:gd name="T2" fmla="*/ 2 w 643"/>
                <a:gd name="T3" fmla="*/ 59 h 716"/>
                <a:gd name="T4" fmla="*/ 0 w 643"/>
                <a:gd name="T5" fmla="*/ 108 h 716"/>
                <a:gd name="T6" fmla="*/ 6 w 643"/>
                <a:gd name="T7" fmla="*/ 156 h 716"/>
                <a:gd name="T8" fmla="*/ 21 w 643"/>
                <a:gd name="T9" fmla="*/ 199 h 716"/>
                <a:gd name="T10" fmla="*/ 31 w 643"/>
                <a:gd name="T11" fmla="*/ 220 h 716"/>
                <a:gd name="T12" fmla="*/ 59 w 643"/>
                <a:gd name="T13" fmla="*/ 257 h 716"/>
                <a:gd name="T14" fmla="*/ 111 w 643"/>
                <a:gd name="T15" fmla="*/ 306 h 716"/>
                <a:gd name="T16" fmla="*/ 146 w 643"/>
                <a:gd name="T17" fmla="*/ 336 h 716"/>
                <a:gd name="T18" fmla="*/ 242 w 643"/>
                <a:gd name="T19" fmla="*/ 419 h 716"/>
                <a:gd name="T20" fmla="*/ 443 w 643"/>
                <a:gd name="T21" fmla="*/ 578 h 716"/>
                <a:gd name="T22" fmla="*/ 542 w 643"/>
                <a:gd name="T23" fmla="*/ 658 h 716"/>
                <a:gd name="T24" fmla="*/ 606 w 643"/>
                <a:gd name="T25" fmla="*/ 711 h 716"/>
                <a:gd name="T26" fmla="*/ 613 w 643"/>
                <a:gd name="T27" fmla="*/ 716 h 716"/>
                <a:gd name="T28" fmla="*/ 630 w 643"/>
                <a:gd name="T29" fmla="*/ 714 h 716"/>
                <a:gd name="T30" fmla="*/ 640 w 643"/>
                <a:gd name="T31" fmla="*/ 702 h 716"/>
                <a:gd name="T32" fmla="*/ 642 w 643"/>
                <a:gd name="T33" fmla="*/ 692 h 716"/>
                <a:gd name="T34" fmla="*/ 639 w 643"/>
                <a:gd name="T35" fmla="*/ 685 h 716"/>
                <a:gd name="T36" fmla="*/ 636 w 643"/>
                <a:gd name="T37" fmla="*/ 682 h 716"/>
                <a:gd name="T38" fmla="*/ 475 w 643"/>
                <a:gd name="T39" fmla="*/ 548 h 716"/>
                <a:gd name="T40" fmla="*/ 422 w 643"/>
                <a:gd name="T41" fmla="*/ 505 h 716"/>
                <a:gd name="T42" fmla="*/ 229 w 643"/>
                <a:gd name="T43" fmla="*/ 352 h 716"/>
                <a:gd name="T44" fmla="*/ 189 w 643"/>
                <a:gd name="T45" fmla="*/ 319 h 716"/>
                <a:gd name="T46" fmla="*/ 131 w 643"/>
                <a:gd name="T47" fmla="*/ 267 h 716"/>
                <a:gd name="T48" fmla="*/ 94 w 643"/>
                <a:gd name="T49" fmla="*/ 230 h 716"/>
                <a:gd name="T50" fmla="*/ 77 w 643"/>
                <a:gd name="T51" fmla="*/ 211 h 716"/>
                <a:gd name="T52" fmla="*/ 64 w 643"/>
                <a:gd name="T53" fmla="*/ 190 h 716"/>
                <a:gd name="T54" fmla="*/ 54 w 643"/>
                <a:gd name="T55" fmla="*/ 169 h 716"/>
                <a:gd name="T56" fmla="*/ 43 w 643"/>
                <a:gd name="T57" fmla="*/ 122 h 716"/>
                <a:gd name="T58" fmla="*/ 43 w 643"/>
                <a:gd name="T59" fmla="*/ 71 h 716"/>
                <a:gd name="T60" fmla="*/ 54 w 643"/>
                <a:gd name="T61" fmla="*/ 25 h 716"/>
                <a:gd name="T62" fmla="*/ 54 w 643"/>
                <a:gd name="T63" fmla="*/ 21 h 716"/>
                <a:gd name="T64" fmla="*/ 54 w 643"/>
                <a:gd name="T65" fmla="*/ 12 h 716"/>
                <a:gd name="T66" fmla="*/ 46 w 643"/>
                <a:gd name="T67" fmla="*/ 3 h 716"/>
                <a:gd name="T68" fmla="*/ 31 w 643"/>
                <a:gd name="T69" fmla="*/ 0 h 716"/>
                <a:gd name="T70" fmla="*/ 18 w 643"/>
                <a:gd name="T71" fmla="*/ 6 h 716"/>
                <a:gd name="T72" fmla="*/ 13 w 643"/>
                <a:gd name="T73" fmla="*/ 1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716">
                  <a:moveTo>
                    <a:pt x="13" y="13"/>
                  </a:moveTo>
                  <a:lnTo>
                    <a:pt x="13" y="13"/>
                  </a:lnTo>
                  <a:lnTo>
                    <a:pt x="6" y="36"/>
                  </a:lnTo>
                  <a:lnTo>
                    <a:pt x="2" y="59"/>
                  </a:lnTo>
                  <a:lnTo>
                    <a:pt x="0" y="83"/>
                  </a:lnTo>
                  <a:lnTo>
                    <a:pt x="0" y="108"/>
                  </a:lnTo>
                  <a:lnTo>
                    <a:pt x="2" y="132"/>
                  </a:lnTo>
                  <a:lnTo>
                    <a:pt x="6" y="156"/>
                  </a:lnTo>
                  <a:lnTo>
                    <a:pt x="12" y="180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31" y="220"/>
                  </a:lnTo>
                  <a:lnTo>
                    <a:pt x="45" y="238"/>
                  </a:lnTo>
                  <a:lnTo>
                    <a:pt x="59" y="257"/>
                  </a:lnTo>
                  <a:lnTo>
                    <a:pt x="76" y="273"/>
                  </a:lnTo>
                  <a:lnTo>
                    <a:pt x="111" y="306"/>
                  </a:lnTo>
                  <a:lnTo>
                    <a:pt x="146" y="336"/>
                  </a:lnTo>
                  <a:lnTo>
                    <a:pt x="146" y="336"/>
                  </a:lnTo>
                  <a:lnTo>
                    <a:pt x="193" y="377"/>
                  </a:lnTo>
                  <a:lnTo>
                    <a:pt x="242" y="419"/>
                  </a:lnTo>
                  <a:lnTo>
                    <a:pt x="343" y="497"/>
                  </a:lnTo>
                  <a:lnTo>
                    <a:pt x="443" y="578"/>
                  </a:lnTo>
                  <a:lnTo>
                    <a:pt x="542" y="658"/>
                  </a:lnTo>
                  <a:lnTo>
                    <a:pt x="542" y="658"/>
                  </a:lnTo>
                  <a:lnTo>
                    <a:pt x="606" y="711"/>
                  </a:lnTo>
                  <a:lnTo>
                    <a:pt x="606" y="711"/>
                  </a:lnTo>
                  <a:lnTo>
                    <a:pt x="610" y="714"/>
                  </a:lnTo>
                  <a:lnTo>
                    <a:pt x="613" y="716"/>
                  </a:lnTo>
                  <a:lnTo>
                    <a:pt x="622" y="716"/>
                  </a:lnTo>
                  <a:lnTo>
                    <a:pt x="630" y="714"/>
                  </a:lnTo>
                  <a:lnTo>
                    <a:pt x="636" y="710"/>
                  </a:lnTo>
                  <a:lnTo>
                    <a:pt x="640" y="702"/>
                  </a:lnTo>
                  <a:lnTo>
                    <a:pt x="643" y="696"/>
                  </a:lnTo>
                  <a:lnTo>
                    <a:pt x="642" y="692"/>
                  </a:lnTo>
                  <a:lnTo>
                    <a:pt x="642" y="689"/>
                  </a:lnTo>
                  <a:lnTo>
                    <a:pt x="639" y="685"/>
                  </a:lnTo>
                  <a:lnTo>
                    <a:pt x="636" y="682"/>
                  </a:lnTo>
                  <a:lnTo>
                    <a:pt x="636" y="682"/>
                  </a:lnTo>
                  <a:lnTo>
                    <a:pt x="529" y="593"/>
                  </a:lnTo>
                  <a:lnTo>
                    <a:pt x="475" y="548"/>
                  </a:lnTo>
                  <a:lnTo>
                    <a:pt x="422" y="505"/>
                  </a:lnTo>
                  <a:lnTo>
                    <a:pt x="422" y="505"/>
                  </a:lnTo>
                  <a:lnTo>
                    <a:pt x="325" y="429"/>
                  </a:lnTo>
                  <a:lnTo>
                    <a:pt x="229" y="352"/>
                  </a:lnTo>
                  <a:lnTo>
                    <a:pt x="229" y="352"/>
                  </a:lnTo>
                  <a:lnTo>
                    <a:pt x="189" y="319"/>
                  </a:lnTo>
                  <a:lnTo>
                    <a:pt x="149" y="285"/>
                  </a:lnTo>
                  <a:lnTo>
                    <a:pt x="131" y="267"/>
                  </a:lnTo>
                  <a:lnTo>
                    <a:pt x="111" y="250"/>
                  </a:lnTo>
                  <a:lnTo>
                    <a:pt x="94" y="230"/>
                  </a:lnTo>
                  <a:lnTo>
                    <a:pt x="77" y="211"/>
                  </a:lnTo>
                  <a:lnTo>
                    <a:pt x="77" y="211"/>
                  </a:lnTo>
                  <a:lnTo>
                    <a:pt x="70" y="201"/>
                  </a:lnTo>
                  <a:lnTo>
                    <a:pt x="64" y="190"/>
                  </a:lnTo>
                  <a:lnTo>
                    <a:pt x="58" y="180"/>
                  </a:lnTo>
                  <a:lnTo>
                    <a:pt x="54" y="169"/>
                  </a:lnTo>
                  <a:lnTo>
                    <a:pt x="46" y="146"/>
                  </a:lnTo>
                  <a:lnTo>
                    <a:pt x="43" y="122"/>
                  </a:lnTo>
                  <a:lnTo>
                    <a:pt x="42" y="97"/>
                  </a:lnTo>
                  <a:lnTo>
                    <a:pt x="43" y="71"/>
                  </a:lnTo>
                  <a:lnTo>
                    <a:pt x="46" y="48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52" y="9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5" y="9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159">
              <a:extLst>
                <a:ext uri="{FF2B5EF4-FFF2-40B4-BE49-F238E27FC236}">
                  <a16:creationId xmlns:a16="http://schemas.microsoft.com/office/drawing/2014/main" id="{40D9E205-06EF-2313-E445-A7613BA42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800"/>
              <a:ext cx="158" cy="44"/>
            </a:xfrm>
            <a:custGeom>
              <a:avLst/>
              <a:gdLst>
                <a:gd name="T0" fmla="*/ 0 w 473"/>
                <a:gd name="T1" fmla="*/ 21 h 133"/>
                <a:gd name="T2" fmla="*/ 6 w 473"/>
                <a:gd name="T3" fmla="*/ 46 h 133"/>
                <a:gd name="T4" fmla="*/ 20 w 473"/>
                <a:gd name="T5" fmla="*/ 67 h 133"/>
                <a:gd name="T6" fmla="*/ 39 w 473"/>
                <a:gd name="T7" fmla="*/ 85 h 133"/>
                <a:gd name="T8" fmla="*/ 64 w 473"/>
                <a:gd name="T9" fmla="*/ 98 h 133"/>
                <a:gd name="T10" fmla="*/ 118 w 473"/>
                <a:gd name="T11" fmla="*/ 118 h 133"/>
                <a:gd name="T12" fmla="*/ 167 w 473"/>
                <a:gd name="T13" fmla="*/ 127 h 133"/>
                <a:gd name="T14" fmla="*/ 202 w 473"/>
                <a:gd name="T15" fmla="*/ 131 h 133"/>
                <a:gd name="T16" fmla="*/ 280 w 473"/>
                <a:gd name="T17" fmla="*/ 133 h 133"/>
                <a:gd name="T18" fmla="*/ 357 w 473"/>
                <a:gd name="T19" fmla="*/ 124 h 133"/>
                <a:gd name="T20" fmla="*/ 394 w 473"/>
                <a:gd name="T21" fmla="*/ 113 h 133"/>
                <a:gd name="T22" fmla="*/ 430 w 473"/>
                <a:gd name="T23" fmla="*/ 100 h 133"/>
                <a:gd name="T24" fmla="*/ 462 w 473"/>
                <a:gd name="T25" fmla="*/ 82 h 133"/>
                <a:gd name="T26" fmla="*/ 467 w 473"/>
                <a:gd name="T27" fmla="*/ 81 h 133"/>
                <a:gd name="T28" fmla="*/ 473 w 473"/>
                <a:gd name="T29" fmla="*/ 69 h 133"/>
                <a:gd name="T30" fmla="*/ 470 w 473"/>
                <a:gd name="T31" fmla="*/ 54 h 133"/>
                <a:gd name="T32" fmla="*/ 458 w 473"/>
                <a:gd name="T33" fmla="*/ 45 h 133"/>
                <a:gd name="T34" fmla="*/ 450 w 473"/>
                <a:gd name="T35" fmla="*/ 43 h 133"/>
                <a:gd name="T36" fmla="*/ 441 w 473"/>
                <a:gd name="T37" fmla="*/ 46 h 133"/>
                <a:gd name="T38" fmla="*/ 428 w 473"/>
                <a:gd name="T39" fmla="*/ 54 h 133"/>
                <a:gd name="T40" fmla="*/ 386 w 473"/>
                <a:gd name="T41" fmla="*/ 72 h 133"/>
                <a:gd name="T42" fmla="*/ 326 w 473"/>
                <a:gd name="T43" fmla="*/ 87 h 133"/>
                <a:gd name="T44" fmla="*/ 263 w 473"/>
                <a:gd name="T45" fmla="*/ 91 h 133"/>
                <a:gd name="T46" fmla="*/ 204 w 473"/>
                <a:gd name="T47" fmla="*/ 89 h 133"/>
                <a:gd name="T48" fmla="*/ 167 w 473"/>
                <a:gd name="T49" fmla="*/ 85 h 133"/>
                <a:gd name="T50" fmla="*/ 128 w 473"/>
                <a:gd name="T51" fmla="*/ 79 h 133"/>
                <a:gd name="T52" fmla="*/ 91 w 473"/>
                <a:gd name="T53" fmla="*/ 66 h 133"/>
                <a:gd name="T54" fmla="*/ 60 w 473"/>
                <a:gd name="T55" fmla="*/ 46 h 133"/>
                <a:gd name="T56" fmla="*/ 49 w 473"/>
                <a:gd name="T57" fmla="*/ 36 h 133"/>
                <a:gd name="T58" fmla="*/ 43 w 473"/>
                <a:gd name="T59" fmla="*/ 24 h 133"/>
                <a:gd name="T60" fmla="*/ 42 w 473"/>
                <a:gd name="T61" fmla="*/ 20 h 133"/>
                <a:gd name="T62" fmla="*/ 42 w 473"/>
                <a:gd name="T63" fmla="*/ 21 h 133"/>
                <a:gd name="T64" fmla="*/ 40 w 473"/>
                <a:gd name="T65" fmla="*/ 12 h 133"/>
                <a:gd name="T66" fmla="*/ 29 w 473"/>
                <a:gd name="T67" fmla="*/ 2 h 133"/>
                <a:gd name="T68" fmla="*/ 14 w 473"/>
                <a:gd name="T69" fmla="*/ 2 h 133"/>
                <a:gd name="T70" fmla="*/ 3 w 473"/>
                <a:gd name="T71" fmla="*/ 9 h 133"/>
                <a:gd name="T72" fmla="*/ 0 w 473"/>
                <a:gd name="T73" fmla="*/ 17 h 133"/>
                <a:gd name="T74" fmla="*/ 0 w 473"/>
                <a:gd name="T75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133">
                  <a:moveTo>
                    <a:pt x="0" y="21"/>
                  </a:moveTo>
                  <a:lnTo>
                    <a:pt x="0" y="21"/>
                  </a:lnTo>
                  <a:lnTo>
                    <a:pt x="2" y="35"/>
                  </a:lnTo>
                  <a:lnTo>
                    <a:pt x="6" y="46"/>
                  </a:lnTo>
                  <a:lnTo>
                    <a:pt x="12" y="57"/>
                  </a:lnTo>
                  <a:lnTo>
                    <a:pt x="20" y="67"/>
                  </a:lnTo>
                  <a:lnTo>
                    <a:pt x="29" y="76"/>
                  </a:lnTo>
                  <a:lnTo>
                    <a:pt x="39" y="85"/>
                  </a:lnTo>
                  <a:lnTo>
                    <a:pt x="51" y="92"/>
                  </a:lnTo>
                  <a:lnTo>
                    <a:pt x="64" y="98"/>
                  </a:lnTo>
                  <a:lnTo>
                    <a:pt x="91" y="109"/>
                  </a:lnTo>
                  <a:lnTo>
                    <a:pt x="118" y="118"/>
                  </a:lnTo>
                  <a:lnTo>
                    <a:pt x="144" y="124"/>
                  </a:lnTo>
                  <a:lnTo>
                    <a:pt x="167" y="127"/>
                  </a:lnTo>
                  <a:lnTo>
                    <a:pt x="167" y="127"/>
                  </a:lnTo>
                  <a:lnTo>
                    <a:pt x="202" y="131"/>
                  </a:lnTo>
                  <a:lnTo>
                    <a:pt x="241" y="133"/>
                  </a:lnTo>
                  <a:lnTo>
                    <a:pt x="280" y="133"/>
                  </a:lnTo>
                  <a:lnTo>
                    <a:pt x="318" y="130"/>
                  </a:lnTo>
                  <a:lnTo>
                    <a:pt x="357" y="124"/>
                  </a:lnTo>
                  <a:lnTo>
                    <a:pt x="376" y="119"/>
                  </a:lnTo>
                  <a:lnTo>
                    <a:pt x="394" y="113"/>
                  </a:lnTo>
                  <a:lnTo>
                    <a:pt x="412" y="107"/>
                  </a:lnTo>
                  <a:lnTo>
                    <a:pt x="430" y="100"/>
                  </a:lnTo>
                  <a:lnTo>
                    <a:pt x="446" y="92"/>
                  </a:lnTo>
                  <a:lnTo>
                    <a:pt x="462" y="82"/>
                  </a:lnTo>
                  <a:lnTo>
                    <a:pt x="462" y="82"/>
                  </a:lnTo>
                  <a:lnTo>
                    <a:pt x="467" y="81"/>
                  </a:lnTo>
                  <a:lnTo>
                    <a:pt x="470" y="76"/>
                  </a:lnTo>
                  <a:lnTo>
                    <a:pt x="473" y="69"/>
                  </a:lnTo>
                  <a:lnTo>
                    <a:pt x="473" y="61"/>
                  </a:lnTo>
                  <a:lnTo>
                    <a:pt x="470" y="54"/>
                  </a:lnTo>
                  <a:lnTo>
                    <a:pt x="464" y="48"/>
                  </a:lnTo>
                  <a:lnTo>
                    <a:pt x="458" y="45"/>
                  </a:lnTo>
                  <a:lnTo>
                    <a:pt x="453" y="43"/>
                  </a:lnTo>
                  <a:lnTo>
                    <a:pt x="450" y="43"/>
                  </a:lnTo>
                  <a:lnTo>
                    <a:pt x="446" y="45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28" y="54"/>
                  </a:lnTo>
                  <a:lnTo>
                    <a:pt x="415" y="61"/>
                  </a:lnTo>
                  <a:lnTo>
                    <a:pt x="386" y="72"/>
                  </a:lnTo>
                  <a:lnTo>
                    <a:pt x="357" y="81"/>
                  </a:lnTo>
                  <a:lnTo>
                    <a:pt x="326" y="87"/>
                  </a:lnTo>
                  <a:lnTo>
                    <a:pt x="294" y="89"/>
                  </a:lnTo>
                  <a:lnTo>
                    <a:pt x="263" y="91"/>
                  </a:lnTo>
                  <a:lnTo>
                    <a:pt x="234" y="91"/>
                  </a:lnTo>
                  <a:lnTo>
                    <a:pt x="204" y="89"/>
                  </a:lnTo>
                  <a:lnTo>
                    <a:pt x="204" y="89"/>
                  </a:lnTo>
                  <a:lnTo>
                    <a:pt x="167" y="85"/>
                  </a:lnTo>
                  <a:lnTo>
                    <a:pt x="147" y="82"/>
                  </a:lnTo>
                  <a:lnTo>
                    <a:pt x="128" y="79"/>
                  </a:lnTo>
                  <a:lnTo>
                    <a:pt x="109" y="73"/>
                  </a:lnTo>
                  <a:lnTo>
                    <a:pt x="91" y="66"/>
                  </a:lnTo>
                  <a:lnTo>
                    <a:pt x="75" y="57"/>
                  </a:lnTo>
                  <a:lnTo>
                    <a:pt x="60" y="46"/>
                  </a:lnTo>
                  <a:lnTo>
                    <a:pt x="60" y="46"/>
                  </a:lnTo>
                  <a:lnTo>
                    <a:pt x="49" y="3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17"/>
                  </a:lnTo>
                  <a:lnTo>
                    <a:pt x="40" y="12"/>
                  </a:lnTo>
                  <a:lnTo>
                    <a:pt x="35" y="6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160">
              <a:extLst>
                <a:ext uri="{FF2B5EF4-FFF2-40B4-BE49-F238E27FC236}">
                  <a16:creationId xmlns:a16="http://schemas.microsoft.com/office/drawing/2014/main" id="{9D75FD38-8A4D-663B-F610-E065CE42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037"/>
              <a:ext cx="106" cy="14"/>
            </a:xfrm>
            <a:custGeom>
              <a:avLst/>
              <a:gdLst>
                <a:gd name="T0" fmla="*/ 298 w 318"/>
                <a:gd name="T1" fmla="*/ 0 h 41"/>
                <a:gd name="T2" fmla="*/ 298 w 318"/>
                <a:gd name="T3" fmla="*/ 0 h 41"/>
                <a:gd name="T4" fmla="*/ 21 w 318"/>
                <a:gd name="T5" fmla="*/ 0 h 41"/>
                <a:gd name="T6" fmla="*/ 21 w 318"/>
                <a:gd name="T7" fmla="*/ 0 h 41"/>
                <a:gd name="T8" fmla="*/ 16 w 318"/>
                <a:gd name="T9" fmla="*/ 1 h 41"/>
                <a:gd name="T10" fmla="*/ 12 w 318"/>
                <a:gd name="T11" fmla="*/ 1 h 41"/>
                <a:gd name="T12" fmla="*/ 9 w 318"/>
                <a:gd name="T13" fmla="*/ 4 h 41"/>
                <a:gd name="T14" fmla="*/ 6 w 318"/>
                <a:gd name="T15" fmla="*/ 7 h 41"/>
                <a:gd name="T16" fmla="*/ 1 w 318"/>
                <a:gd name="T17" fmla="*/ 13 h 41"/>
                <a:gd name="T18" fmla="*/ 0 w 318"/>
                <a:gd name="T19" fmla="*/ 21 h 41"/>
                <a:gd name="T20" fmla="*/ 1 w 318"/>
                <a:gd name="T21" fmla="*/ 28 h 41"/>
                <a:gd name="T22" fmla="*/ 6 w 318"/>
                <a:gd name="T23" fmla="*/ 35 h 41"/>
                <a:gd name="T24" fmla="*/ 9 w 318"/>
                <a:gd name="T25" fmla="*/ 38 h 41"/>
                <a:gd name="T26" fmla="*/ 12 w 318"/>
                <a:gd name="T27" fmla="*/ 40 h 41"/>
                <a:gd name="T28" fmla="*/ 16 w 318"/>
                <a:gd name="T29" fmla="*/ 41 h 41"/>
                <a:gd name="T30" fmla="*/ 21 w 318"/>
                <a:gd name="T31" fmla="*/ 41 h 41"/>
                <a:gd name="T32" fmla="*/ 21 w 318"/>
                <a:gd name="T33" fmla="*/ 41 h 41"/>
                <a:gd name="T34" fmla="*/ 298 w 318"/>
                <a:gd name="T35" fmla="*/ 41 h 41"/>
                <a:gd name="T36" fmla="*/ 298 w 318"/>
                <a:gd name="T37" fmla="*/ 41 h 41"/>
                <a:gd name="T38" fmla="*/ 303 w 318"/>
                <a:gd name="T39" fmla="*/ 41 h 41"/>
                <a:gd name="T40" fmla="*/ 307 w 318"/>
                <a:gd name="T41" fmla="*/ 40 h 41"/>
                <a:gd name="T42" fmla="*/ 310 w 318"/>
                <a:gd name="T43" fmla="*/ 38 h 41"/>
                <a:gd name="T44" fmla="*/ 313 w 318"/>
                <a:gd name="T45" fmla="*/ 35 h 41"/>
                <a:gd name="T46" fmla="*/ 316 w 318"/>
                <a:gd name="T47" fmla="*/ 28 h 41"/>
                <a:gd name="T48" fmla="*/ 318 w 318"/>
                <a:gd name="T49" fmla="*/ 21 h 41"/>
                <a:gd name="T50" fmla="*/ 316 w 318"/>
                <a:gd name="T51" fmla="*/ 13 h 41"/>
                <a:gd name="T52" fmla="*/ 313 w 318"/>
                <a:gd name="T53" fmla="*/ 7 h 41"/>
                <a:gd name="T54" fmla="*/ 310 w 318"/>
                <a:gd name="T55" fmla="*/ 4 h 41"/>
                <a:gd name="T56" fmla="*/ 307 w 318"/>
                <a:gd name="T57" fmla="*/ 1 h 41"/>
                <a:gd name="T58" fmla="*/ 303 w 318"/>
                <a:gd name="T59" fmla="*/ 1 h 41"/>
                <a:gd name="T60" fmla="*/ 298 w 318"/>
                <a:gd name="T61" fmla="*/ 0 h 41"/>
                <a:gd name="T62" fmla="*/ 298 w 318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1">
                  <a:moveTo>
                    <a:pt x="298" y="0"/>
                  </a:moveTo>
                  <a:lnTo>
                    <a:pt x="29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9" y="4"/>
                  </a:lnTo>
                  <a:lnTo>
                    <a:pt x="6" y="7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1" y="28"/>
                  </a:lnTo>
                  <a:lnTo>
                    <a:pt x="6" y="35"/>
                  </a:lnTo>
                  <a:lnTo>
                    <a:pt x="9" y="38"/>
                  </a:lnTo>
                  <a:lnTo>
                    <a:pt x="12" y="40"/>
                  </a:lnTo>
                  <a:lnTo>
                    <a:pt x="16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98" y="41"/>
                  </a:lnTo>
                  <a:lnTo>
                    <a:pt x="298" y="41"/>
                  </a:lnTo>
                  <a:lnTo>
                    <a:pt x="303" y="41"/>
                  </a:lnTo>
                  <a:lnTo>
                    <a:pt x="307" y="40"/>
                  </a:lnTo>
                  <a:lnTo>
                    <a:pt x="310" y="38"/>
                  </a:lnTo>
                  <a:lnTo>
                    <a:pt x="313" y="35"/>
                  </a:lnTo>
                  <a:lnTo>
                    <a:pt x="316" y="28"/>
                  </a:lnTo>
                  <a:lnTo>
                    <a:pt x="318" y="21"/>
                  </a:lnTo>
                  <a:lnTo>
                    <a:pt x="316" y="13"/>
                  </a:lnTo>
                  <a:lnTo>
                    <a:pt x="313" y="7"/>
                  </a:lnTo>
                  <a:lnTo>
                    <a:pt x="310" y="4"/>
                  </a:lnTo>
                  <a:lnTo>
                    <a:pt x="307" y="1"/>
                  </a:lnTo>
                  <a:lnTo>
                    <a:pt x="303" y="1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161">
              <a:extLst>
                <a:ext uri="{FF2B5EF4-FFF2-40B4-BE49-F238E27FC236}">
                  <a16:creationId xmlns:a16="http://schemas.microsoft.com/office/drawing/2014/main" id="{A2B6C091-82A1-CF8B-7DE2-60F09B0A3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2018"/>
              <a:ext cx="85" cy="14"/>
            </a:xfrm>
            <a:custGeom>
              <a:avLst/>
              <a:gdLst>
                <a:gd name="T0" fmla="*/ 21 w 253"/>
                <a:gd name="T1" fmla="*/ 42 h 42"/>
                <a:gd name="T2" fmla="*/ 21 w 253"/>
                <a:gd name="T3" fmla="*/ 42 h 42"/>
                <a:gd name="T4" fmla="*/ 232 w 253"/>
                <a:gd name="T5" fmla="*/ 42 h 42"/>
                <a:gd name="T6" fmla="*/ 232 w 253"/>
                <a:gd name="T7" fmla="*/ 42 h 42"/>
                <a:gd name="T8" fmla="*/ 236 w 253"/>
                <a:gd name="T9" fmla="*/ 42 h 42"/>
                <a:gd name="T10" fmla="*/ 241 w 253"/>
                <a:gd name="T11" fmla="*/ 40 h 42"/>
                <a:gd name="T12" fmla="*/ 244 w 253"/>
                <a:gd name="T13" fmla="*/ 39 h 42"/>
                <a:gd name="T14" fmla="*/ 247 w 253"/>
                <a:gd name="T15" fmla="*/ 36 h 42"/>
                <a:gd name="T16" fmla="*/ 251 w 253"/>
                <a:gd name="T17" fmla="*/ 29 h 42"/>
                <a:gd name="T18" fmla="*/ 253 w 253"/>
                <a:gd name="T19" fmla="*/ 21 h 42"/>
                <a:gd name="T20" fmla="*/ 251 w 253"/>
                <a:gd name="T21" fmla="*/ 14 h 42"/>
                <a:gd name="T22" fmla="*/ 247 w 253"/>
                <a:gd name="T23" fmla="*/ 8 h 42"/>
                <a:gd name="T24" fmla="*/ 244 w 253"/>
                <a:gd name="T25" fmla="*/ 5 h 42"/>
                <a:gd name="T26" fmla="*/ 241 w 253"/>
                <a:gd name="T27" fmla="*/ 2 h 42"/>
                <a:gd name="T28" fmla="*/ 236 w 253"/>
                <a:gd name="T29" fmla="*/ 0 h 42"/>
                <a:gd name="T30" fmla="*/ 232 w 253"/>
                <a:gd name="T31" fmla="*/ 0 h 42"/>
                <a:gd name="T32" fmla="*/ 232 w 253"/>
                <a:gd name="T33" fmla="*/ 0 h 42"/>
                <a:gd name="T34" fmla="*/ 21 w 253"/>
                <a:gd name="T35" fmla="*/ 0 h 42"/>
                <a:gd name="T36" fmla="*/ 21 w 253"/>
                <a:gd name="T37" fmla="*/ 0 h 42"/>
                <a:gd name="T38" fmla="*/ 15 w 253"/>
                <a:gd name="T39" fmla="*/ 0 h 42"/>
                <a:gd name="T40" fmla="*/ 12 w 253"/>
                <a:gd name="T41" fmla="*/ 2 h 42"/>
                <a:gd name="T42" fmla="*/ 8 w 253"/>
                <a:gd name="T43" fmla="*/ 5 h 42"/>
                <a:gd name="T44" fmla="*/ 5 w 253"/>
                <a:gd name="T45" fmla="*/ 8 h 42"/>
                <a:gd name="T46" fmla="*/ 2 w 253"/>
                <a:gd name="T47" fmla="*/ 14 h 42"/>
                <a:gd name="T48" fmla="*/ 0 w 253"/>
                <a:gd name="T49" fmla="*/ 21 h 42"/>
                <a:gd name="T50" fmla="*/ 2 w 253"/>
                <a:gd name="T51" fmla="*/ 29 h 42"/>
                <a:gd name="T52" fmla="*/ 5 w 253"/>
                <a:gd name="T53" fmla="*/ 36 h 42"/>
                <a:gd name="T54" fmla="*/ 8 w 253"/>
                <a:gd name="T55" fmla="*/ 39 h 42"/>
                <a:gd name="T56" fmla="*/ 12 w 253"/>
                <a:gd name="T57" fmla="*/ 40 h 42"/>
                <a:gd name="T58" fmla="*/ 15 w 253"/>
                <a:gd name="T59" fmla="*/ 42 h 42"/>
                <a:gd name="T60" fmla="*/ 21 w 253"/>
                <a:gd name="T61" fmla="*/ 42 h 42"/>
                <a:gd name="T62" fmla="*/ 21 w 253"/>
                <a:gd name="T6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3" h="42">
                  <a:moveTo>
                    <a:pt x="21" y="42"/>
                  </a:moveTo>
                  <a:lnTo>
                    <a:pt x="21" y="42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6" y="42"/>
                  </a:lnTo>
                  <a:lnTo>
                    <a:pt x="241" y="40"/>
                  </a:lnTo>
                  <a:lnTo>
                    <a:pt x="244" y="39"/>
                  </a:lnTo>
                  <a:lnTo>
                    <a:pt x="247" y="36"/>
                  </a:lnTo>
                  <a:lnTo>
                    <a:pt x="251" y="29"/>
                  </a:lnTo>
                  <a:lnTo>
                    <a:pt x="253" y="21"/>
                  </a:lnTo>
                  <a:lnTo>
                    <a:pt x="251" y="14"/>
                  </a:lnTo>
                  <a:lnTo>
                    <a:pt x="247" y="8"/>
                  </a:lnTo>
                  <a:lnTo>
                    <a:pt x="244" y="5"/>
                  </a:lnTo>
                  <a:lnTo>
                    <a:pt x="241" y="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8" y="39"/>
                  </a:lnTo>
                  <a:lnTo>
                    <a:pt x="12" y="40"/>
                  </a:lnTo>
                  <a:lnTo>
                    <a:pt x="15" y="42"/>
                  </a:lnTo>
                  <a:lnTo>
                    <a:pt x="21" y="42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162">
              <a:extLst>
                <a:ext uri="{FF2B5EF4-FFF2-40B4-BE49-F238E27FC236}">
                  <a16:creationId xmlns:a16="http://schemas.microsoft.com/office/drawing/2014/main" id="{8DEDC761-C9A0-DF9A-2B64-65F897A0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568"/>
              <a:ext cx="141" cy="32"/>
            </a:xfrm>
            <a:custGeom>
              <a:avLst/>
              <a:gdLst>
                <a:gd name="T0" fmla="*/ 26 w 422"/>
                <a:gd name="T1" fmla="*/ 97 h 97"/>
                <a:gd name="T2" fmla="*/ 26 w 422"/>
                <a:gd name="T3" fmla="*/ 97 h 97"/>
                <a:gd name="T4" fmla="*/ 95 w 422"/>
                <a:gd name="T5" fmla="*/ 67 h 97"/>
                <a:gd name="T6" fmla="*/ 131 w 422"/>
                <a:gd name="T7" fmla="*/ 55 h 97"/>
                <a:gd name="T8" fmla="*/ 149 w 422"/>
                <a:gd name="T9" fmla="*/ 49 h 97"/>
                <a:gd name="T10" fmla="*/ 167 w 422"/>
                <a:gd name="T11" fmla="*/ 46 h 97"/>
                <a:gd name="T12" fmla="*/ 167 w 422"/>
                <a:gd name="T13" fmla="*/ 46 h 97"/>
                <a:gd name="T14" fmla="*/ 182 w 422"/>
                <a:gd name="T15" fmla="*/ 43 h 97"/>
                <a:gd name="T16" fmla="*/ 198 w 422"/>
                <a:gd name="T17" fmla="*/ 42 h 97"/>
                <a:gd name="T18" fmla="*/ 213 w 422"/>
                <a:gd name="T19" fmla="*/ 42 h 97"/>
                <a:gd name="T20" fmla="*/ 226 w 422"/>
                <a:gd name="T21" fmla="*/ 42 h 97"/>
                <a:gd name="T22" fmla="*/ 256 w 422"/>
                <a:gd name="T23" fmla="*/ 45 h 97"/>
                <a:gd name="T24" fmla="*/ 283 w 422"/>
                <a:gd name="T25" fmla="*/ 51 h 97"/>
                <a:gd name="T26" fmla="*/ 311 w 422"/>
                <a:gd name="T27" fmla="*/ 58 h 97"/>
                <a:gd name="T28" fmla="*/ 338 w 422"/>
                <a:gd name="T29" fmla="*/ 68 h 97"/>
                <a:gd name="T30" fmla="*/ 364 w 422"/>
                <a:gd name="T31" fmla="*/ 80 h 97"/>
                <a:gd name="T32" fmla="*/ 391 w 422"/>
                <a:gd name="T33" fmla="*/ 94 h 97"/>
                <a:gd name="T34" fmla="*/ 391 w 422"/>
                <a:gd name="T35" fmla="*/ 94 h 97"/>
                <a:gd name="T36" fmla="*/ 395 w 422"/>
                <a:gd name="T37" fmla="*/ 95 h 97"/>
                <a:gd name="T38" fmla="*/ 400 w 422"/>
                <a:gd name="T39" fmla="*/ 97 h 97"/>
                <a:gd name="T40" fmla="*/ 407 w 422"/>
                <a:gd name="T41" fmla="*/ 95 h 97"/>
                <a:gd name="T42" fmla="*/ 415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1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2 w 422"/>
                <a:gd name="T57" fmla="*/ 58 h 97"/>
                <a:gd name="T58" fmla="*/ 412 w 422"/>
                <a:gd name="T59" fmla="*/ 58 h 97"/>
                <a:gd name="T60" fmla="*/ 384 w 422"/>
                <a:gd name="T61" fmla="*/ 45 h 97"/>
                <a:gd name="T62" fmla="*/ 357 w 422"/>
                <a:gd name="T63" fmla="*/ 33 h 97"/>
                <a:gd name="T64" fmla="*/ 329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3 w 422"/>
                <a:gd name="T73" fmla="*/ 0 h 97"/>
                <a:gd name="T74" fmla="*/ 182 w 422"/>
                <a:gd name="T75" fmla="*/ 2 h 97"/>
                <a:gd name="T76" fmla="*/ 182 w 422"/>
                <a:gd name="T77" fmla="*/ 2 h 97"/>
                <a:gd name="T78" fmla="*/ 159 w 422"/>
                <a:gd name="T79" fmla="*/ 5 h 97"/>
                <a:gd name="T80" fmla="*/ 139 w 422"/>
                <a:gd name="T81" fmla="*/ 11 h 97"/>
                <a:gd name="T82" fmla="*/ 118 w 422"/>
                <a:gd name="T83" fmla="*/ 16 h 97"/>
                <a:gd name="T84" fmla="*/ 97 w 422"/>
                <a:gd name="T85" fmla="*/ 24 h 97"/>
                <a:gd name="T86" fmla="*/ 55 w 422"/>
                <a:gd name="T87" fmla="*/ 39 h 97"/>
                <a:gd name="T88" fmla="*/ 14 w 422"/>
                <a:gd name="T89" fmla="*/ 57 h 97"/>
                <a:gd name="T90" fmla="*/ 14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2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5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7 w 422"/>
                <a:gd name="T109" fmla="*/ 97 h 97"/>
                <a:gd name="T110" fmla="*/ 21 w 422"/>
                <a:gd name="T111" fmla="*/ 97 h 97"/>
                <a:gd name="T112" fmla="*/ 26 w 422"/>
                <a:gd name="T113" fmla="*/ 97 h 97"/>
                <a:gd name="T114" fmla="*/ 26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6" y="97"/>
                  </a:moveTo>
                  <a:lnTo>
                    <a:pt x="26" y="97"/>
                  </a:lnTo>
                  <a:lnTo>
                    <a:pt x="95" y="67"/>
                  </a:lnTo>
                  <a:lnTo>
                    <a:pt x="131" y="55"/>
                  </a:lnTo>
                  <a:lnTo>
                    <a:pt x="149" y="49"/>
                  </a:lnTo>
                  <a:lnTo>
                    <a:pt x="167" y="46"/>
                  </a:lnTo>
                  <a:lnTo>
                    <a:pt x="167" y="46"/>
                  </a:lnTo>
                  <a:lnTo>
                    <a:pt x="182" y="43"/>
                  </a:lnTo>
                  <a:lnTo>
                    <a:pt x="198" y="42"/>
                  </a:lnTo>
                  <a:lnTo>
                    <a:pt x="213" y="42"/>
                  </a:lnTo>
                  <a:lnTo>
                    <a:pt x="226" y="42"/>
                  </a:lnTo>
                  <a:lnTo>
                    <a:pt x="256" y="45"/>
                  </a:lnTo>
                  <a:lnTo>
                    <a:pt x="283" y="51"/>
                  </a:lnTo>
                  <a:lnTo>
                    <a:pt x="311" y="58"/>
                  </a:lnTo>
                  <a:lnTo>
                    <a:pt x="338" y="68"/>
                  </a:lnTo>
                  <a:lnTo>
                    <a:pt x="364" y="80"/>
                  </a:lnTo>
                  <a:lnTo>
                    <a:pt x="391" y="94"/>
                  </a:lnTo>
                  <a:lnTo>
                    <a:pt x="391" y="94"/>
                  </a:lnTo>
                  <a:lnTo>
                    <a:pt x="395" y="95"/>
                  </a:lnTo>
                  <a:lnTo>
                    <a:pt x="400" y="97"/>
                  </a:lnTo>
                  <a:lnTo>
                    <a:pt x="407" y="95"/>
                  </a:lnTo>
                  <a:lnTo>
                    <a:pt x="415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1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384" y="45"/>
                  </a:lnTo>
                  <a:lnTo>
                    <a:pt x="357" y="33"/>
                  </a:lnTo>
                  <a:lnTo>
                    <a:pt x="329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3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59" y="5"/>
                  </a:lnTo>
                  <a:lnTo>
                    <a:pt x="139" y="11"/>
                  </a:lnTo>
                  <a:lnTo>
                    <a:pt x="118" y="16"/>
                  </a:lnTo>
                  <a:lnTo>
                    <a:pt x="97" y="24"/>
                  </a:lnTo>
                  <a:lnTo>
                    <a:pt x="55" y="3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5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7" y="97"/>
                  </a:lnTo>
                  <a:lnTo>
                    <a:pt x="21" y="97"/>
                  </a:lnTo>
                  <a:lnTo>
                    <a:pt x="26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163">
              <a:extLst>
                <a:ext uri="{FF2B5EF4-FFF2-40B4-BE49-F238E27FC236}">
                  <a16:creationId xmlns:a16="http://schemas.microsoft.com/office/drawing/2014/main" id="{B785586E-A8CE-523C-E7CA-22561A2A4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682"/>
              <a:ext cx="68" cy="81"/>
            </a:xfrm>
            <a:custGeom>
              <a:avLst/>
              <a:gdLst>
                <a:gd name="T0" fmla="*/ 202 w 202"/>
                <a:gd name="T1" fmla="*/ 122 h 244"/>
                <a:gd name="T2" fmla="*/ 200 w 202"/>
                <a:gd name="T3" fmla="*/ 147 h 244"/>
                <a:gd name="T4" fmla="*/ 194 w 202"/>
                <a:gd name="T5" fmla="*/ 169 h 244"/>
                <a:gd name="T6" fmla="*/ 184 w 202"/>
                <a:gd name="T7" fmla="*/ 190 h 244"/>
                <a:gd name="T8" fmla="*/ 172 w 202"/>
                <a:gd name="T9" fmla="*/ 208 h 244"/>
                <a:gd name="T10" fmla="*/ 157 w 202"/>
                <a:gd name="T11" fmla="*/ 223 h 244"/>
                <a:gd name="T12" fmla="*/ 139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0 w 202"/>
                <a:gd name="T19" fmla="*/ 244 h 244"/>
                <a:gd name="T20" fmla="*/ 71 w 202"/>
                <a:gd name="T21" fmla="*/ 238 h 244"/>
                <a:gd name="T22" fmla="*/ 53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4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1 w 202"/>
                <a:gd name="T37" fmla="*/ 97 h 244"/>
                <a:gd name="T38" fmla="*/ 7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4 w 202"/>
                <a:gd name="T45" fmla="*/ 21 h 244"/>
                <a:gd name="T46" fmla="*/ 62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1 w 202"/>
                <a:gd name="T53" fmla="*/ 0 h 244"/>
                <a:gd name="T54" fmla="*/ 131 w 202"/>
                <a:gd name="T55" fmla="*/ 6 h 244"/>
                <a:gd name="T56" fmla="*/ 148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7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0" y="147"/>
                  </a:lnTo>
                  <a:lnTo>
                    <a:pt x="197" y="158"/>
                  </a:lnTo>
                  <a:lnTo>
                    <a:pt x="194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2" y="208"/>
                  </a:lnTo>
                  <a:lnTo>
                    <a:pt x="165" y="215"/>
                  </a:lnTo>
                  <a:lnTo>
                    <a:pt x="157" y="223"/>
                  </a:lnTo>
                  <a:lnTo>
                    <a:pt x="148" y="229"/>
                  </a:lnTo>
                  <a:lnTo>
                    <a:pt x="139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1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0" y="244"/>
                  </a:lnTo>
                  <a:lnTo>
                    <a:pt x="80" y="241"/>
                  </a:lnTo>
                  <a:lnTo>
                    <a:pt x="71" y="238"/>
                  </a:lnTo>
                  <a:lnTo>
                    <a:pt x="62" y="235"/>
                  </a:lnTo>
                  <a:lnTo>
                    <a:pt x="53" y="229"/>
                  </a:lnTo>
                  <a:lnTo>
                    <a:pt x="44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7" y="169"/>
                  </a:lnTo>
                  <a:lnTo>
                    <a:pt x="4" y="158"/>
                  </a:lnTo>
                  <a:lnTo>
                    <a:pt x="1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97"/>
                  </a:lnTo>
                  <a:lnTo>
                    <a:pt x="4" y="86"/>
                  </a:lnTo>
                  <a:lnTo>
                    <a:pt x="7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4" y="21"/>
                  </a:lnTo>
                  <a:lnTo>
                    <a:pt x="53" y="15"/>
                  </a:lnTo>
                  <a:lnTo>
                    <a:pt x="62" y="9"/>
                  </a:lnTo>
                  <a:lnTo>
                    <a:pt x="71" y="6"/>
                  </a:lnTo>
                  <a:lnTo>
                    <a:pt x="80" y="3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39" y="9"/>
                  </a:lnTo>
                  <a:lnTo>
                    <a:pt x="148" y="15"/>
                  </a:lnTo>
                  <a:lnTo>
                    <a:pt x="157" y="21"/>
                  </a:lnTo>
                  <a:lnTo>
                    <a:pt x="165" y="28"/>
                  </a:lnTo>
                  <a:lnTo>
                    <a:pt x="172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4" y="74"/>
                  </a:lnTo>
                  <a:lnTo>
                    <a:pt x="197" y="86"/>
                  </a:lnTo>
                  <a:lnTo>
                    <a:pt x="200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164">
              <a:extLst>
                <a:ext uri="{FF2B5EF4-FFF2-40B4-BE49-F238E27FC236}">
                  <a16:creationId xmlns:a16="http://schemas.microsoft.com/office/drawing/2014/main" id="{0C3DC226-A234-FD93-350A-F241325B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569"/>
              <a:ext cx="140" cy="32"/>
            </a:xfrm>
            <a:custGeom>
              <a:avLst/>
              <a:gdLst>
                <a:gd name="T0" fmla="*/ 25 w 422"/>
                <a:gd name="T1" fmla="*/ 97 h 97"/>
                <a:gd name="T2" fmla="*/ 25 w 422"/>
                <a:gd name="T3" fmla="*/ 97 h 97"/>
                <a:gd name="T4" fmla="*/ 95 w 422"/>
                <a:gd name="T5" fmla="*/ 67 h 97"/>
                <a:gd name="T6" fmla="*/ 130 w 422"/>
                <a:gd name="T7" fmla="*/ 55 h 97"/>
                <a:gd name="T8" fmla="*/ 148 w 422"/>
                <a:gd name="T9" fmla="*/ 49 h 97"/>
                <a:gd name="T10" fmla="*/ 166 w 422"/>
                <a:gd name="T11" fmla="*/ 46 h 97"/>
                <a:gd name="T12" fmla="*/ 166 w 422"/>
                <a:gd name="T13" fmla="*/ 46 h 97"/>
                <a:gd name="T14" fmla="*/ 181 w 422"/>
                <a:gd name="T15" fmla="*/ 43 h 97"/>
                <a:gd name="T16" fmla="*/ 197 w 422"/>
                <a:gd name="T17" fmla="*/ 42 h 97"/>
                <a:gd name="T18" fmla="*/ 212 w 422"/>
                <a:gd name="T19" fmla="*/ 42 h 97"/>
                <a:gd name="T20" fmla="*/ 226 w 422"/>
                <a:gd name="T21" fmla="*/ 42 h 97"/>
                <a:gd name="T22" fmla="*/ 255 w 422"/>
                <a:gd name="T23" fmla="*/ 45 h 97"/>
                <a:gd name="T24" fmla="*/ 282 w 422"/>
                <a:gd name="T25" fmla="*/ 51 h 97"/>
                <a:gd name="T26" fmla="*/ 310 w 422"/>
                <a:gd name="T27" fmla="*/ 58 h 97"/>
                <a:gd name="T28" fmla="*/ 337 w 422"/>
                <a:gd name="T29" fmla="*/ 68 h 97"/>
                <a:gd name="T30" fmla="*/ 364 w 422"/>
                <a:gd name="T31" fmla="*/ 80 h 97"/>
                <a:gd name="T32" fmla="*/ 390 w 422"/>
                <a:gd name="T33" fmla="*/ 94 h 97"/>
                <a:gd name="T34" fmla="*/ 390 w 422"/>
                <a:gd name="T35" fmla="*/ 94 h 97"/>
                <a:gd name="T36" fmla="*/ 395 w 422"/>
                <a:gd name="T37" fmla="*/ 95 h 97"/>
                <a:gd name="T38" fmla="*/ 399 w 422"/>
                <a:gd name="T39" fmla="*/ 97 h 97"/>
                <a:gd name="T40" fmla="*/ 407 w 422"/>
                <a:gd name="T41" fmla="*/ 95 h 97"/>
                <a:gd name="T42" fmla="*/ 414 w 422"/>
                <a:gd name="T43" fmla="*/ 91 h 97"/>
                <a:gd name="T44" fmla="*/ 419 w 422"/>
                <a:gd name="T45" fmla="*/ 85 h 97"/>
                <a:gd name="T46" fmla="*/ 422 w 422"/>
                <a:gd name="T47" fmla="*/ 77 h 97"/>
                <a:gd name="T48" fmla="*/ 422 w 422"/>
                <a:gd name="T49" fmla="*/ 70 h 97"/>
                <a:gd name="T50" fmla="*/ 420 w 422"/>
                <a:gd name="T51" fmla="*/ 67 h 97"/>
                <a:gd name="T52" fmla="*/ 419 w 422"/>
                <a:gd name="T53" fmla="*/ 64 h 97"/>
                <a:gd name="T54" fmla="*/ 416 w 422"/>
                <a:gd name="T55" fmla="*/ 61 h 97"/>
                <a:gd name="T56" fmla="*/ 411 w 422"/>
                <a:gd name="T57" fmla="*/ 58 h 97"/>
                <a:gd name="T58" fmla="*/ 411 w 422"/>
                <a:gd name="T59" fmla="*/ 58 h 97"/>
                <a:gd name="T60" fmla="*/ 383 w 422"/>
                <a:gd name="T61" fmla="*/ 45 h 97"/>
                <a:gd name="T62" fmla="*/ 356 w 422"/>
                <a:gd name="T63" fmla="*/ 33 h 97"/>
                <a:gd name="T64" fmla="*/ 328 w 422"/>
                <a:gd name="T65" fmla="*/ 21 h 97"/>
                <a:gd name="T66" fmla="*/ 300 w 422"/>
                <a:gd name="T67" fmla="*/ 12 h 97"/>
                <a:gd name="T68" fmla="*/ 272 w 422"/>
                <a:gd name="T69" fmla="*/ 5 h 97"/>
                <a:gd name="T70" fmla="*/ 242 w 422"/>
                <a:gd name="T71" fmla="*/ 0 h 97"/>
                <a:gd name="T72" fmla="*/ 212 w 422"/>
                <a:gd name="T73" fmla="*/ 0 h 97"/>
                <a:gd name="T74" fmla="*/ 181 w 422"/>
                <a:gd name="T75" fmla="*/ 2 h 97"/>
                <a:gd name="T76" fmla="*/ 181 w 422"/>
                <a:gd name="T77" fmla="*/ 2 h 97"/>
                <a:gd name="T78" fmla="*/ 159 w 422"/>
                <a:gd name="T79" fmla="*/ 5 h 97"/>
                <a:gd name="T80" fmla="*/ 138 w 422"/>
                <a:gd name="T81" fmla="*/ 11 h 97"/>
                <a:gd name="T82" fmla="*/ 117 w 422"/>
                <a:gd name="T83" fmla="*/ 16 h 97"/>
                <a:gd name="T84" fmla="*/ 96 w 422"/>
                <a:gd name="T85" fmla="*/ 24 h 97"/>
                <a:gd name="T86" fmla="*/ 55 w 422"/>
                <a:gd name="T87" fmla="*/ 39 h 97"/>
                <a:gd name="T88" fmla="*/ 13 w 422"/>
                <a:gd name="T89" fmla="*/ 57 h 97"/>
                <a:gd name="T90" fmla="*/ 13 w 422"/>
                <a:gd name="T91" fmla="*/ 57 h 97"/>
                <a:gd name="T92" fmla="*/ 9 w 422"/>
                <a:gd name="T93" fmla="*/ 58 h 97"/>
                <a:gd name="T94" fmla="*/ 6 w 422"/>
                <a:gd name="T95" fmla="*/ 61 h 97"/>
                <a:gd name="T96" fmla="*/ 1 w 422"/>
                <a:gd name="T97" fmla="*/ 67 h 97"/>
                <a:gd name="T98" fmla="*/ 0 w 422"/>
                <a:gd name="T99" fmla="*/ 76 h 97"/>
                <a:gd name="T100" fmla="*/ 0 w 422"/>
                <a:gd name="T101" fmla="*/ 83 h 97"/>
                <a:gd name="T102" fmla="*/ 4 w 422"/>
                <a:gd name="T103" fmla="*/ 91 h 97"/>
                <a:gd name="T104" fmla="*/ 9 w 422"/>
                <a:gd name="T105" fmla="*/ 95 h 97"/>
                <a:gd name="T106" fmla="*/ 12 w 422"/>
                <a:gd name="T107" fmla="*/ 97 h 97"/>
                <a:gd name="T108" fmla="*/ 16 w 422"/>
                <a:gd name="T109" fmla="*/ 97 h 97"/>
                <a:gd name="T110" fmla="*/ 21 w 422"/>
                <a:gd name="T111" fmla="*/ 97 h 97"/>
                <a:gd name="T112" fmla="*/ 25 w 422"/>
                <a:gd name="T113" fmla="*/ 97 h 97"/>
                <a:gd name="T114" fmla="*/ 25 w 422"/>
                <a:gd name="T1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2" h="97">
                  <a:moveTo>
                    <a:pt x="25" y="97"/>
                  </a:moveTo>
                  <a:lnTo>
                    <a:pt x="25" y="97"/>
                  </a:lnTo>
                  <a:lnTo>
                    <a:pt x="95" y="67"/>
                  </a:lnTo>
                  <a:lnTo>
                    <a:pt x="130" y="55"/>
                  </a:lnTo>
                  <a:lnTo>
                    <a:pt x="148" y="49"/>
                  </a:lnTo>
                  <a:lnTo>
                    <a:pt x="166" y="46"/>
                  </a:lnTo>
                  <a:lnTo>
                    <a:pt x="166" y="46"/>
                  </a:lnTo>
                  <a:lnTo>
                    <a:pt x="181" y="43"/>
                  </a:lnTo>
                  <a:lnTo>
                    <a:pt x="197" y="42"/>
                  </a:lnTo>
                  <a:lnTo>
                    <a:pt x="212" y="42"/>
                  </a:lnTo>
                  <a:lnTo>
                    <a:pt x="226" y="42"/>
                  </a:lnTo>
                  <a:lnTo>
                    <a:pt x="255" y="45"/>
                  </a:lnTo>
                  <a:lnTo>
                    <a:pt x="282" y="51"/>
                  </a:lnTo>
                  <a:lnTo>
                    <a:pt x="310" y="58"/>
                  </a:lnTo>
                  <a:lnTo>
                    <a:pt x="337" y="68"/>
                  </a:lnTo>
                  <a:lnTo>
                    <a:pt x="364" y="80"/>
                  </a:lnTo>
                  <a:lnTo>
                    <a:pt x="390" y="94"/>
                  </a:lnTo>
                  <a:lnTo>
                    <a:pt x="390" y="94"/>
                  </a:lnTo>
                  <a:lnTo>
                    <a:pt x="395" y="95"/>
                  </a:lnTo>
                  <a:lnTo>
                    <a:pt x="399" y="97"/>
                  </a:lnTo>
                  <a:lnTo>
                    <a:pt x="407" y="95"/>
                  </a:lnTo>
                  <a:lnTo>
                    <a:pt x="414" y="91"/>
                  </a:lnTo>
                  <a:lnTo>
                    <a:pt x="419" y="85"/>
                  </a:lnTo>
                  <a:lnTo>
                    <a:pt x="422" y="77"/>
                  </a:lnTo>
                  <a:lnTo>
                    <a:pt x="422" y="70"/>
                  </a:lnTo>
                  <a:lnTo>
                    <a:pt x="420" y="67"/>
                  </a:lnTo>
                  <a:lnTo>
                    <a:pt x="419" y="64"/>
                  </a:lnTo>
                  <a:lnTo>
                    <a:pt x="416" y="61"/>
                  </a:lnTo>
                  <a:lnTo>
                    <a:pt x="411" y="58"/>
                  </a:lnTo>
                  <a:lnTo>
                    <a:pt x="411" y="58"/>
                  </a:lnTo>
                  <a:lnTo>
                    <a:pt x="383" y="45"/>
                  </a:lnTo>
                  <a:lnTo>
                    <a:pt x="356" y="33"/>
                  </a:lnTo>
                  <a:lnTo>
                    <a:pt x="328" y="21"/>
                  </a:lnTo>
                  <a:lnTo>
                    <a:pt x="300" y="12"/>
                  </a:lnTo>
                  <a:lnTo>
                    <a:pt x="272" y="5"/>
                  </a:lnTo>
                  <a:lnTo>
                    <a:pt x="242" y="0"/>
                  </a:lnTo>
                  <a:lnTo>
                    <a:pt x="212" y="0"/>
                  </a:lnTo>
                  <a:lnTo>
                    <a:pt x="181" y="2"/>
                  </a:lnTo>
                  <a:lnTo>
                    <a:pt x="181" y="2"/>
                  </a:lnTo>
                  <a:lnTo>
                    <a:pt x="159" y="5"/>
                  </a:lnTo>
                  <a:lnTo>
                    <a:pt x="138" y="11"/>
                  </a:lnTo>
                  <a:lnTo>
                    <a:pt x="117" y="16"/>
                  </a:lnTo>
                  <a:lnTo>
                    <a:pt x="96" y="24"/>
                  </a:lnTo>
                  <a:lnTo>
                    <a:pt x="55" y="3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83"/>
                  </a:lnTo>
                  <a:lnTo>
                    <a:pt x="4" y="91"/>
                  </a:lnTo>
                  <a:lnTo>
                    <a:pt x="9" y="95"/>
                  </a:lnTo>
                  <a:lnTo>
                    <a:pt x="12" y="97"/>
                  </a:lnTo>
                  <a:lnTo>
                    <a:pt x="16" y="97"/>
                  </a:lnTo>
                  <a:lnTo>
                    <a:pt x="21" y="97"/>
                  </a:lnTo>
                  <a:lnTo>
                    <a:pt x="25" y="97"/>
                  </a:lnTo>
                  <a:lnTo>
                    <a:pt x="25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165">
              <a:extLst>
                <a:ext uri="{FF2B5EF4-FFF2-40B4-BE49-F238E27FC236}">
                  <a16:creationId xmlns:a16="http://schemas.microsoft.com/office/drawing/2014/main" id="{D139952F-0ECE-B26B-9D19-2D906F0BB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683"/>
              <a:ext cx="67" cy="81"/>
            </a:xfrm>
            <a:custGeom>
              <a:avLst/>
              <a:gdLst>
                <a:gd name="T0" fmla="*/ 202 w 202"/>
                <a:gd name="T1" fmla="*/ 122 h 244"/>
                <a:gd name="T2" fmla="*/ 201 w 202"/>
                <a:gd name="T3" fmla="*/ 147 h 244"/>
                <a:gd name="T4" fmla="*/ 195 w 202"/>
                <a:gd name="T5" fmla="*/ 169 h 244"/>
                <a:gd name="T6" fmla="*/ 184 w 202"/>
                <a:gd name="T7" fmla="*/ 190 h 244"/>
                <a:gd name="T8" fmla="*/ 173 w 202"/>
                <a:gd name="T9" fmla="*/ 208 h 244"/>
                <a:gd name="T10" fmla="*/ 158 w 202"/>
                <a:gd name="T11" fmla="*/ 223 h 244"/>
                <a:gd name="T12" fmla="*/ 140 w 202"/>
                <a:gd name="T13" fmla="*/ 235 h 244"/>
                <a:gd name="T14" fmla="*/ 122 w 202"/>
                <a:gd name="T15" fmla="*/ 241 h 244"/>
                <a:gd name="T16" fmla="*/ 101 w 202"/>
                <a:gd name="T17" fmla="*/ 244 h 244"/>
                <a:gd name="T18" fmla="*/ 91 w 202"/>
                <a:gd name="T19" fmla="*/ 244 h 244"/>
                <a:gd name="T20" fmla="*/ 72 w 202"/>
                <a:gd name="T21" fmla="*/ 238 h 244"/>
                <a:gd name="T22" fmla="*/ 54 w 202"/>
                <a:gd name="T23" fmla="*/ 229 h 244"/>
                <a:gd name="T24" fmla="*/ 37 w 202"/>
                <a:gd name="T25" fmla="*/ 215 h 244"/>
                <a:gd name="T26" fmla="*/ 24 w 202"/>
                <a:gd name="T27" fmla="*/ 199 h 244"/>
                <a:gd name="T28" fmla="*/ 12 w 202"/>
                <a:gd name="T29" fmla="*/ 180 h 244"/>
                <a:gd name="T30" fmla="*/ 5 w 202"/>
                <a:gd name="T31" fmla="*/ 158 h 244"/>
                <a:gd name="T32" fmla="*/ 0 w 202"/>
                <a:gd name="T33" fmla="*/ 134 h 244"/>
                <a:gd name="T34" fmla="*/ 0 w 202"/>
                <a:gd name="T35" fmla="*/ 122 h 244"/>
                <a:gd name="T36" fmla="*/ 2 w 202"/>
                <a:gd name="T37" fmla="*/ 97 h 244"/>
                <a:gd name="T38" fmla="*/ 8 w 202"/>
                <a:gd name="T39" fmla="*/ 74 h 244"/>
                <a:gd name="T40" fmla="*/ 18 w 202"/>
                <a:gd name="T41" fmla="*/ 54 h 244"/>
                <a:gd name="T42" fmla="*/ 30 w 202"/>
                <a:gd name="T43" fmla="*/ 36 h 244"/>
                <a:gd name="T44" fmla="*/ 45 w 202"/>
                <a:gd name="T45" fmla="*/ 21 h 244"/>
                <a:gd name="T46" fmla="*/ 63 w 202"/>
                <a:gd name="T47" fmla="*/ 9 h 244"/>
                <a:gd name="T48" fmla="*/ 80 w 202"/>
                <a:gd name="T49" fmla="*/ 3 h 244"/>
                <a:gd name="T50" fmla="*/ 101 w 202"/>
                <a:gd name="T51" fmla="*/ 0 h 244"/>
                <a:gd name="T52" fmla="*/ 112 w 202"/>
                <a:gd name="T53" fmla="*/ 0 h 244"/>
                <a:gd name="T54" fmla="*/ 131 w 202"/>
                <a:gd name="T55" fmla="*/ 6 h 244"/>
                <a:gd name="T56" fmla="*/ 149 w 202"/>
                <a:gd name="T57" fmla="*/ 15 h 244"/>
                <a:gd name="T58" fmla="*/ 165 w 202"/>
                <a:gd name="T59" fmla="*/ 28 h 244"/>
                <a:gd name="T60" fmla="*/ 178 w 202"/>
                <a:gd name="T61" fmla="*/ 45 h 244"/>
                <a:gd name="T62" fmla="*/ 190 w 202"/>
                <a:gd name="T63" fmla="*/ 64 h 244"/>
                <a:gd name="T64" fmla="*/ 198 w 202"/>
                <a:gd name="T65" fmla="*/ 86 h 244"/>
                <a:gd name="T66" fmla="*/ 202 w 202"/>
                <a:gd name="T67" fmla="*/ 110 h 244"/>
                <a:gd name="T68" fmla="*/ 202 w 202"/>
                <a:gd name="T6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44">
                  <a:moveTo>
                    <a:pt x="202" y="122"/>
                  </a:moveTo>
                  <a:lnTo>
                    <a:pt x="202" y="122"/>
                  </a:lnTo>
                  <a:lnTo>
                    <a:pt x="202" y="134"/>
                  </a:lnTo>
                  <a:lnTo>
                    <a:pt x="201" y="147"/>
                  </a:lnTo>
                  <a:lnTo>
                    <a:pt x="198" y="158"/>
                  </a:lnTo>
                  <a:lnTo>
                    <a:pt x="195" y="169"/>
                  </a:lnTo>
                  <a:lnTo>
                    <a:pt x="190" y="180"/>
                  </a:lnTo>
                  <a:lnTo>
                    <a:pt x="184" y="190"/>
                  </a:lnTo>
                  <a:lnTo>
                    <a:pt x="178" y="199"/>
                  </a:lnTo>
                  <a:lnTo>
                    <a:pt x="173" y="208"/>
                  </a:lnTo>
                  <a:lnTo>
                    <a:pt x="165" y="215"/>
                  </a:lnTo>
                  <a:lnTo>
                    <a:pt x="158" y="223"/>
                  </a:lnTo>
                  <a:lnTo>
                    <a:pt x="149" y="229"/>
                  </a:lnTo>
                  <a:lnTo>
                    <a:pt x="140" y="235"/>
                  </a:lnTo>
                  <a:lnTo>
                    <a:pt x="131" y="238"/>
                  </a:lnTo>
                  <a:lnTo>
                    <a:pt x="122" y="241"/>
                  </a:lnTo>
                  <a:lnTo>
                    <a:pt x="112" y="244"/>
                  </a:lnTo>
                  <a:lnTo>
                    <a:pt x="101" y="244"/>
                  </a:lnTo>
                  <a:lnTo>
                    <a:pt x="101" y="244"/>
                  </a:lnTo>
                  <a:lnTo>
                    <a:pt x="91" y="244"/>
                  </a:lnTo>
                  <a:lnTo>
                    <a:pt x="80" y="241"/>
                  </a:lnTo>
                  <a:lnTo>
                    <a:pt x="72" y="238"/>
                  </a:lnTo>
                  <a:lnTo>
                    <a:pt x="63" y="235"/>
                  </a:lnTo>
                  <a:lnTo>
                    <a:pt x="54" y="229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0" y="208"/>
                  </a:lnTo>
                  <a:lnTo>
                    <a:pt x="24" y="199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69"/>
                  </a:lnTo>
                  <a:lnTo>
                    <a:pt x="5" y="158"/>
                  </a:lnTo>
                  <a:lnTo>
                    <a:pt x="2" y="147"/>
                  </a:lnTo>
                  <a:lnTo>
                    <a:pt x="0" y="134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7"/>
                  </a:lnTo>
                  <a:lnTo>
                    <a:pt x="5" y="86"/>
                  </a:lnTo>
                  <a:lnTo>
                    <a:pt x="8" y="74"/>
                  </a:lnTo>
                  <a:lnTo>
                    <a:pt x="12" y="64"/>
                  </a:lnTo>
                  <a:lnTo>
                    <a:pt x="18" y="54"/>
                  </a:lnTo>
                  <a:lnTo>
                    <a:pt x="24" y="45"/>
                  </a:lnTo>
                  <a:lnTo>
                    <a:pt x="30" y="36"/>
                  </a:lnTo>
                  <a:lnTo>
                    <a:pt x="37" y="28"/>
                  </a:lnTo>
                  <a:lnTo>
                    <a:pt x="45" y="21"/>
                  </a:lnTo>
                  <a:lnTo>
                    <a:pt x="54" y="15"/>
                  </a:lnTo>
                  <a:lnTo>
                    <a:pt x="63" y="9"/>
                  </a:lnTo>
                  <a:lnTo>
                    <a:pt x="72" y="6"/>
                  </a:lnTo>
                  <a:lnTo>
                    <a:pt x="80" y="3"/>
                  </a:lnTo>
                  <a:lnTo>
                    <a:pt x="9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2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9" y="15"/>
                  </a:lnTo>
                  <a:lnTo>
                    <a:pt x="158" y="21"/>
                  </a:lnTo>
                  <a:lnTo>
                    <a:pt x="165" y="28"/>
                  </a:lnTo>
                  <a:lnTo>
                    <a:pt x="173" y="36"/>
                  </a:lnTo>
                  <a:lnTo>
                    <a:pt x="178" y="45"/>
                  </a:lnTo>
                  <a:lnTo>
                    <a:pt x="184" y="54"/>
                  </a:lnTo>
                  <a:lnTo>
                    <a:pt x="190" y="64"/>
                  </a:lnTo>
                  <a:lnTo>
                    <a:pt x="195" y="74"/>
                  </a:lnTo>
                  <a:lnTo>
                    <a:pt x="198" y="86"/>
                  </a:lnTo>
                  <a:lnTo>
                    <a:pt x="201" y="97"/>
                  </a:lnTo>
                  <a:lnTo>
                    <a:pt x="202" y="110"/>
                  </a:lnTo>
                  <a:lnTo>
                    <a:pt x="202" y="122"/>
                  </a:lnTo>
                  <a:lnTo>
                    <a:pt x="202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166">
              <a:extLst>
                <a:ext uri="{FF2B5EF4-FFF2-40B4-BE49-F238E27FC236}">
                  <a16:creationId xmlns:a16="http://schemas.microsoft.com/office/drawing/2014/main" id="{36CB741C-5F2B-CDE2-4D8B-B34EEFC4D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828"/>
              <a:ext cx="121" cy="35"/>
            </a:xfrm>
            <a:custGeom>
              <a:avLst/>
              <a:gdLst>
                <a:gd name="T0" fmla="*/ 2 w 364"/>
                <a:gd name="T1" fmla="*/ 51 h 104"/>
                <a:gd name="T2" fmla="*/ 15 w 364"/>
                <a:gd name="T3" fmla="*/ 73 h 104"/>
                <a:gd name="T4" fmla="*/ 39 w 364"/>
                <a:gd name="T5" fmla="*/ 85 h 104"/>
                <a:gd name="T6" fmla="*/ 49 w 364"/>
                <a:gd name="T7" fmla="*/ 88 h 104"/>
                <a:gd name="T8" fmla="*/ 77 w 364"/>
                <a:gd name="T9" fmla="*/ 88 h 104"/>
                <a:gd name="T10" fmla="*/ 91 w 364"/>
                <a:gd name="T11" fmla="*/ 88 h 104"/>
                <a:gd name="T12" fmla="*/ 115 w 364"/>
                <a:gd name="T13" fmla="*/ 97 h 104"/>
                <a:gd name="T14" fmla="*/ 126 w 364"/>
                <a:gd name="T15" fmla="*/ 100 h 104"/>
                <a:gd name="T16" fmla="*/ 162 w 364"/>
                <a:gd name="T17" fmla="*/ 104 h 104"/>
                <a:gd name="T18" fmla="*/ 196 w 364"/>
                <a:gd name="T19" fmla="*/ 101 h 104"/>
                <a:gd name="T20" fmla="*/ 227 w 364"/>
                <a:gd name="T21" fmla="*/ 89 h 104"/>
                <a:gd name="T22" fmla="*/ 256 w 364"/>
                <a:gd name="T23" fmla="*/ 69 h 104"/>
                <a:gd name="T24" fmla="*/ 241 w 364"/>
                <a:gd name="T25" fmla="*/ 74 h 104"/>
                <a:gd name="T26" fmla="*/ 253 w 364"/>
                <a:gd name="T27" fmla="*/ 74 h 104"/>
                <a:gd name="T28" fmla="*/ 291 w 364"/>
                <a:gd name="T29" fmla="*/ 83 h 104"/>
                <a:gd name="T30" fmla="*/ 317 w 364"/>
                <a:gd name="T31" fmla="*/ 85 h 104"/>
                <a:gd name="T32" fmla="*/ 336 w 364"/>
                <a:gd name="T33" fmla="*/ 80 h 104"/>
                <a:gd name="T34" fmla="*/ 342 w 364"/>
                <a:gd name="T35" fmla="*/ 76 h 104"/>
                <a:gd name="T36" fmla="*/ 355 w 364"/>
                <a:gd name="T37" fmla="*/ 63 h 104"/>
                <a:gd name="T38" fmla="*/ 363 w 364"/>
                <a:gd name="T39" fmla="*/ 46 h 104"/>
                <a:gd name="T40" fmla="*/ 364 w 364"/>
                <a:gd name="T41" fmla="*/ 28 h 104"/>
                <a:gd name="T42" fmla="*/ 358 w 364"/>
                <a:gd name="T43" fmla="*/ 11 h 104"/>
                <a:gd name="T44" fmla="*/ 355 w 364"/>
                <a:gd name="T45" fmla="*/ 6 h 104"/>
                <a:gd name="T46" fmla="*/ 349 w 364"/>
                <a:gd name="T47" fmla="*/ 2 h 104"/>
                <a:gd name="T48" fmla="*/ 337 w 364"/>
                <a:gd name="T49" fmla="*/ 0 h 104"/>
                <a:gd name="T50" fmla="*/ 324 w 364"/>
                <a:gd name="T51" fmla="*/ 8 h 104"/>
                <a:gd name="T52" fmla="*/ 319 w 364"/>
                <a:gd name="T53" fmla="*/ 22 h 104"/>
                <a:gd name="T54" fmla="*/ 322 w 364"/>
                <a:gd name="T55" fmla="*/ 31 h 104"/>
                <a:gd name="T56" fmla="*/ 324 w 364"/>
                <a:gd name="T57" fmla="*/ 34 h 104"/>
                <a:gd name="T58" fmla="*/ 322 w 364"/>
                <a:gd name="T59" fmla="*/ 40 h 104"/>
                <a:gd name="T60" fmla="*/ 312 w 364"/>
                <a:gd name="T61" fmla="*/ 43 h 104"/>
                <a:gd name="T62" fmla="*/ 285 w 364"/>
                <a:gd name="T63" fmla="*/ 40 h 104"/>
                <a:gd name="T64" fmla="*/ 275 w 364"/>
                <a:gd name="T65" fmla="*/ 39 h 104"/>
                <a:gd name="T66" fmla="*/ 250 w 364"/>
                <a:gd name="T67" fmla="*/ 33 h 104"/>
                <a:gd name="T68" fmla="*/ 241 w 364"/>
                <a:gd name="T69" fmla="*/ 33 h 104"/>
                <a:gd name="T70" fmla="*/ 227 w 364"/>
                <a:gd name="T71" fmla="*/ 37 h 104"/>
                <a:gd name="T72" fmla="*/ 204 w 364"/>
                <a:gd name="T73" fmla="*/ 55 h 104"/>
                <a:gd name="T74" fmla="*/ 189 w 364"/>
                <a:gd name="T75" fmla="*/ 60 h 104"/>
                <a:gd name="T76" fmla="*/ 169 w 364"/>
                <a:gd name="T77" fmla="*/ 61 h 104"/>
                <a:gd name="T78" fmla="*/ 134 w 364"/>
                <a:gd name="T79" fmla="*/ 57 h 104"/>
                <a:gd name="T80" fmla="*/ 115 w 364"/>
                <a:gd name="T81" fmla="*/ 51 h 104"/>
                <a:gd name="T82" fmla="*/ 97 w 364"/>
                <a:gd name="T83" fmla="*/ 46 h 104"/>
                <a:gd name="T84" fmla="*/ 77 w 364"/>
                <a:gd name="T85" fmla="*/ 46 h 104"/>
                <a:gd name="T86" fmla="*/ 58 w 364"/>
                <a:gd name="T87" fmla="*/ 48 h 104"/>
                <a:gd name="T88" fmla="*/ 48 w 364"/>
                <a:gd name="T89" fmla="*/ 45 h 104"/>
                <a:gd name="T90" fmla="*/ 42 w 364"/>
                <a:gd name="T91" fmla="*/ 39 h 104"/>
                <a:gd name="T92" fmla="*/ 39 w 364"/>
                <a:gd name="T93" fmla="*/ 34 h 104"/>
                <a:gd name="T94" fmla="*/ 30 w 364"/>
                <a:gd name="T95" fmla="*/ 27 h 104"/>
                <a:gd name="T96" fmla="*/ 15 w 364"/>
                <a:gd name="T97" fmla="*/ 25 h 104"/>
                <a:gd name="T98" fmla="*/ 2 w 364"/>
                <a:gd name="T99" fmla="*/ 34 h 104"/>
                <a:gd name="T100" fmla="*/ 0 w 364"/>
                <a:gd name="T101" fmla="*/ 42 h 104"/>
                <a:gd name="T102" fmla="*/ 2 w 364"/>
                <a:gd name="T103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" h="104">
                  <a:moveTo>
                    <a:pt x="2" y="51"/>
                  </a:moveTo>
                  <a:lnTo>
                    <a:pt x="2" y="51"/>
                  </a:lnTo>
                  <a:lnTo>
                    <a:pt x="6" y="63"/>
                  </a:lnTo>
                  <a:lnTo>
                    <a:pt x="15" y="73"/>
                  </a:lnTo>
                  <a:lnTo>
                    <a:pt x="25" y="80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77" y="88"/>
                  </a:lnTo>
                  <a:lnTo>
                    <a:pt x="77" y="88"/>
                  </a:lnTo>
                  <a:lnTo>
                    <a:pt x="91" y="88"/>
                  </a:lnTo>
                  <a:lnTo>
                    <a:pt x="103" y="92"/>
                  </a:lnTo>
                  <a:lnTo>
                    <a:pt x="115" y="97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44" y="103"/>
                  </a:lnTo>
                  <a:lnTo>
                    <a:pt x="162" y="104"/>
                  </a:lnTo>
                  <a:lnTo>
                    <a:pt x="178" y="104"/>
                  </a:lnTo>
                  <a:lnTo>
                    <a:pt x="196" y="101"/>
                  </a:lnTo>
                  <a:lnTo>
                    <a:pt x="213" y="95"/>
                  </a:lnTo>
                  <a:lnTo>
                    <a:pt x="227" y="89"/>
                  </a:lnTo>
                  <a:lnTo>
                    <a:pt x="242" y="79"/>
                  </a:lnTo>
                  <a:lnTo>
                    <a:pt x="256" y="69"/>
                  </a:lnTo>
                  <a:lnTo>
                    <a:pt x="256" y="69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53" y="74"/>
                  </a:lnTo>
                  <a:lnTo>
                    <a:pt x="266" y="77"/>
                  </a:lnTo>
                  <a:lnTo>
                    <a:pt x="291" y="83"/>
                  </a:lnTo>
                  <a:lnTo>
                    <a:pt x="303" y="85"/>
                  </a:lnTo>
                  <a:lnTo>
                    <a:pt x="317" y="85"/>
                  </a:lnTo>
                  <a:lnTo>
                    <a:pt x="328" y="83"/>
                  </a:lnTo>
                  <a:lnTo>
                    <a:pt x="336" y="80"/>
                  </a:lnTo>
                  <a:lnTo>
                    <a:pt x="342" y="76"/>
                  </a:lnTo>
                  <a:lnTo>
                    <a:pt x="342" y="76"/>
                  </a:lnTo>
                  <a:lnTo>
                    <a:pt x="349" y="70"/>
                  </a:lnTo>
                  <a:lnTo>
                    <a:pt x="355" y="63"/>
                  </a:lnTo>
                  <a:lnTo>
                    <a:pt x="360" y="55"/>
                  </a:lnTo>
                  <a:lnTo>
                    <a:pt x="363" y="46"/>
                  </a:lnTo>
                  <a:lnTo>
                    <a:pt x="364" y="37"/>
                  </a:lnTo>
                  <a:lnTo>
                    <a:pt x="364" y="28"/>
                  </a:lnTo>
                  <a:lnTo>
                    <a:pt x="361" y="20"/>
                  </a:lnTo>
                  <a:lnTo>
                    <a:pt x="358" y="11"/>
                  </a:lnTo>
                  <a:lnTo>
                    <a:pt x="358" y="11"/>
                  </a:lnTo>
                  <a:lnTo>
                    <a:pt x="355" y="6"/>
                  </a:lnTo>
                  <a:lnTo>
                    <a:pt x="352" y="3"/>
                  </a:lnTo>
                  <a:lnTo>
                    <a:pt x="349" y="2"/>
                  </a:lnTo>
                  <a:lnTo>
                    <a:pt x="345" y="0"/>
                  </a:lnTo>
                  <a:lnTo>
                    <a:pt x="337" y="0"/>
                  </a:lnTo>
                  <a:lnTo>
                    <a:pt x="330" y="3"/>
                  </a:lnTo>
                  <a:lnTo>
                    <a:pt x="324" y="8"/>
                  </a:lnTo>
                  <a:lnTo>
                    <a:pt x="319" y="15"/>
                  </a:lnTo>
                  <a:lnTo>
                    <a:pt x="319" y="22"/>
                  </a:lnTo>
                  <a:lnTo>
                    <a:pt x="319" y="27"/>
                  </a:lnTo>
                  <a:lnTo>
                    <a:pt x="322" y="31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324" y="37"/>
                  </a:lnTo>
                  <a:lnTo>
                    <a:pt x="322" y="40"/>
                  </a:lnTo>
                  <a:lnTo>
                    <a:pt x="319" y="42"/>
                  </a:lnTo>
                  <a:lnTo>
                    <a:pt x="312" y="43"/>
                  </a:lnTo>
                  <a:lnTo>
                    <a:pt x="303" y="43"/>
                  </a:lnTo>
                  <a:lnTo>
                    <a:pt x="285" y="40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57" y="34"/>
                  </a:lnTo>
                  <a:lnTo>
                    <a:pt x="250" y="33"/>
                  </a:lnTo>
                  <a:lnTo>
                    <a:pt x="241" y="33"/>
                  </a:lnTo>
                  <a:lnTo>
                    <a:pt x="241" y="33"/>
                  </a:lnTo>
                  <a:lnTo>
                    <a:pt x="233" y="34"/>
                  </a:lnTo>
                  <a:lnTo>
                    <a:pt x="227" y="37"/>
                  </a:lnTo>
                  <a:lnTo>
                    <a:pt x="216" y="46"/>
                  </a:lnTo>
                  <a:lnTo>
                    <a:pt x="204" y="55"/>
                  </a:lnTo>
                  <a:lnTo>
                    <a:pt x="196" y="58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69" y="61"/>
                  </a:lnTo>
                  <a:lnTo>
                    <a:pt x="152" y="60"/>
                  </a:lnTo>
                  <a:lnTo>
                    <a:pt x="134" y="57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06" y="48"/>
                  </a:lnTo>
                  <a:lnTo>
                    <a:pt x="97" y="46"/>
                  </a:lnTo>
                  <a:lnTo>
                    <a:pt x="77" y="46"/>
                  </a:lnTo>
                  <a:lnTo>
                    <a:pt x="77" y="46"/>
                  </a:lnTo>
                  <a:lnTo>
                    <a:pt x="69" y="46"/>
                  </a:lnTo>
                  <a:lnTo>
                    <a:pt x="58" y="48"/>
                  </a:lnTo>
                  <a:lnTo>
                    <a:pt x="52" y="46"/>
                  </a:lnTo>
                  <a:lnTo>
                    <a:pt x="48" y="45"/>
                  </a:lnTo>
                  <a:lnTo>
                    <a:pt x="43" y="4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39" y="34"/>
                  </a:lnTo>
                  <a:lnTo>
                    <a:pt x="36" y="31"/>
                  </a:lnTo>
                  <a:lnTo>
                    <a:pt x="30" y="27"/>
                  </a:lnTo>
                  <a:lnTo>
                    <a:pt x="22" y="25"/>
                  </a:lnTo>
                  <a:lnTo>
                    <a:pt x="15" y="25"/>
                  </a:lnTo>
                  <a:lnTo>
                    <a:pt x="8" y="28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167">
              <a:extLst>
                <a:ext uri="{FF2B5EF4-FFF2-40B4-BE49-F238E27FC236}">
                  <a16:creationId xmlns:a16="http://schemas.microsoft.com/office/drawing/2014/main" id="{9CE9A8EC-AEE8-32E6-442F-5B7C31313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946"/>
              <a:ext cx="303" cy="45"/>
            </a:xfrm>
            <a:custGeom>
              <a:avLst/>
              <a:gdLst>
                <a:gd name="T0" fmla="*/ 10 w 910"/>
                <a:gd name="T1" fmla="*/ 40 h 134"/>
                <a:gd name="T2" fmla="*/ 10 w 910"/>
                <a:gd name="T3" fmla="*/ 40 h 134"/>
                <a:gd name="T4" fmla="*/ 65 w 910"/>
                <a:gd name="T5" fmla="*/ 62 h 134"/>
                <a:gd name="T6" fmla="*/ 122 w 910"/>
                <a:gd name="T7" fmla="*/ 82 h 134"/>
                <a:gd name="T8" fmla="*/ 180 w 910"/>
                <a:gd name="T9" fmla="*/ 98 h 134"/>
                <a:gd name="T10" fmla="*/ 238 w 910"/>
                <a:gd name="T11" fmla="*/ 111 h 134"/>
                <a:gd name="T12" fmla="*/ 296 w 910"/>
                <a:gd name="T13" fmla="*/ 122 h 134"/>
                <a:gd name="T14" fmla="*/ 355 w 910"/>
                <a:gd name="T15" fmla="*/ 129 h 134"/>
                <a:gd name="T16" fmla="*/ 414 w 910"/>
                <a:gd name="T17" fmla="*/ 134 h 134"/>
                <a:gd name="T18" fmla="*/ 475 w 910"/>
                <a:gd name="T19" fmla="*/ 134 h 134"/>
                <a:gd name="T20" fmla="*/ 475 w 910"/>
                <a:gd name="T21" fmla="*/ 134 h 134"/>
                <a:gd name="T22" fmla="*/ 529 w 910"/>
                <a:gd name="T23" fmla="*/ 132 h 134"/>
                <a:gd name="T24" fmla="*/ 584 w 910"/>
                <a:gd name="T25" fmla="*/ 126 h 134"/>
                <a:gd name="T26" fmla="*/ 637 w 910"/>
                <a:gd name="T27" fmla="*/ 119 h 134"/>
                <a:gd name="T28" fmla="*/ 689 w 910"/>
                <a:gd name="T29" fmla="*/ 107 h 134"/>
                <a:gd name="T30" fmla="*/ 743 w 910"/>
                <a:gd name="T31" fmla="*/ 95 h 134"/>
                <a:gd name="T32" fmla="*/ 795 w 910"/>
                <a:gd name="T33" fmla="*/ 79 h 134"/>
                <a:gd name="T34" fmla="*/ 845 w 910"/>
                <a:gd name="T35" fmla="*/ 61 h 134"/>
                <a:gd name="T36" fmla="*/ 897 w 910"/>
                <a:gd name="T37" fmla="*/ 42 h 134"/>
                <a:gd name="T38" fmla="*/ 897 w 910"/>
                <a:gd name="T39" fmla="*/ 42 h 134"/>
                <a:gd name="T40" fmla="*/ 901 w 910"/>
                <a:gd name="T41" fmla="*/ 40 h 134"/>
                <a:gd name="T42" fmla="*/ 904 w 910"/>
                <a:gd name="T43" fmla="*/ 37 h 134"/>
                <a:gd name="T44" fmla="*/ 909 w 910"/>
                <a:gd name="T45" fmla="*/ 30 h 134"/>
                <a:gd name="T46" fmla="*/ 910 w 910"/>
                <a:gd name="T47" fmla="*/ 22 h 134"/>
                <a:gd name="T48" fmla="*/ 909 w 910"/>
                <a:gd name="T49" fmla="*/ 15 h 134"/>
                <a:gd name="T50" fmla="*/ 906 w 910"/>
                <a:gd name="T51" fmla="*/ 8 h 134"/>
                <a:gd name="T52" fmla="*/ 901 w 910"/>
                <a:gd name="T53" fmla="*/ 3 h 134"/>
                <a:gd name="T54" fmla="*/ 898 w 910"/>
                <a:gd name="T55" fmla="*/ 2 h 134"/>
                <a:gd name="T56" fmla="*/ 894 w 910"/>
                <a:gd name="T57" fmla="*/ 0 h 134"/>
                <a:gd name="T58" fmla="*/ 890 w 910"/>
                <a:gd name="T59" fmla="*/ 0 h 134"/>
                <a:gd name="T60" fmla="*/ 885 w 910"/>
                <a:gd name="T61" fmla="*/ 2 h 134"/>
                <a:gd name="T62" fmla="*/ 885 w 910"/>
                <a:gd name="T63" fmla="*/ 2 h 134"/>
                <a:gd name="T64" fmla="*/ 838 w 910"/>
                <a:gd name="T65" fmla="*/ 21 h 134"/>
                <a:gd name="T66" fmla="*/ 789 w 910"/>
                <a:gd name="T67" fmla="*/ 37 h 134"/>
                <a:gd name="T68" fmla="*/ 740 w 910"/>
                <a:gd name="T69" fmla="*/ 52 h 134"/>
                <a:gd name="T70" fmla="*/ 689 w 910"/>
                <a:gd name="T71" fmla="*/ 65 h 134"/>
                <a:gd name="T72" fmla="*/ 639 w 910"/>
                <a:gd name="T73" fmla="*/ 76 h 134"/>
                <a:gd name="T74" fmla="*/ 588 w 910"/>
                <a:gd name="T75" fmla="*/ 83 h 134"/>
                <a:gd name="T76" fmla="*/ 538 w 910"/>
                <a:gd name="T77" fmla="*/ 89 h 134"/>
                <a:gd name="T78" fmla="*/ 486 w 910"/>
                <a:gd name="T79" fmla="*/ 92 h 134"/>
                <a:gd name="T80" fmla="*/ 486 w 910"/>
                <a:gd name="T81" fmla="*/ 92 h 134"/>
                <a:gd name="T82" fmla="*/ 426 w 910"/>
                <a:gd name="T83" fmla="*/ 92 h 134"/>
                <a:gd name="T84" fmla="*/ 368 w 910"/>
                <a:gd name="T85" fmla="*/ 89 h 134"/>
                <a:gd name="T86" fmla="*/ 310 w 910"/>
                <a:gd name="T87" fmla="*/ 83 h 134"/>
                <a:gd name="T88" fmla="*/ 254 w 910"/>
                <a:gd name="T89" fmla="*/ 73 h 134"/>
                <a:gd name="T90" fmla="*/ 196 w 910"/>
                <a:gd name="T91" fmla="*/ 61 h 134"/>
                <a:gd name="T92" fmla="*/ 140 w 910"/>
                <a:gd name="T93" fmla="*/ 45 h 134"/>
                <a:gd name="T94" fmla="*/ 85 w 910"/>
                <a:gd name="T95" fmla="*/ 25 h 134"/>
                <a:gd name="T96" fmla="*/ 31 w 910"/>
                <a:gd name="T97" fmla="*/ 5 h 134"/>
                <a:gd name="T98" fmla="*/ 31 w 910"/>
                <a:gd name="T99" fmla="*/ 5 h 134"/>
                <a:gd name="T100" fmla="*/ 27 w 910"/>
                <a:gd name="T101" fmla="*/ 3 h 134"/>
                <a:gd name="T102" fmla="*/ 22 w 910"/>
                <a:gd name="T103" fmla="*/ 2 h 134"/>
                <a:gd name="T104" fmla="*/ 15 w 910"/>
                <a:gd name="T105" fmla="*/ 3 h 134"/>
                <a:gd name="T106" fmla="*/ 7 w 910"/>
                <a:gd name="T107" fmla="*/ 8 h 134"/>
                <a:gd name="T108" fmla="*/ 3 w 910"/>
                <a:gd name="T109" fmla="*/ 13 h 134"/>
                <a:gd name="T110" fmla="*/ 0 w 910"/>
                <a:gd name="T111" fmla="*/ 21 h 134"/>
                <a:gd name="T112" fmla="*/ 0 w 910"/>
                <a:gd name="T113" fmla="*/ 28 h 134"/>
                <a:gd name="T114" fmla="*/ 2 w 910"/>
                <a:gd name="T115" fmla="*/ 31 h 134"/>
                <a:gd name="T116" fmla="*/ 3 w 910"/>
                <a:gd name="T117" fmla="*/ 34 h 134"/>
                <a:gd name="T118" fmla="*/ 6 w 910"/>
                <a:gd name="T119" fmla="*/ 37 h 134"/>
                <a:gd name="T120" fmla="*/ 10 w 910"/>
                <a:gd name="T121" fmla="*/ 40 h 134"/>
                <a:gd name="T122" fmla="*/ 10 w 910"/>
                <a:gd name="T123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0" h="134">
                  <a:moveTo>
                    <a:pt x="10" y="40"/>
                  </a:moveTo>
                  <a:lnTo>
                    <a:pt x="10" y="40"/>
                  </a:lnTo>
                  <a:lnTo>
                    <a:pt x="65" y="62"/>
                  </a:lnTo>
                  <a:lnTo>
                    <a:pt x="122" y="82"/>
                  </a:lnTo>
                  <a:lnTo>
                    <a:pt x="180" y="98"/>
                  </a:lnTo>
                  <a:lnTo>
                    <a:pt x="238" y="111"/>
                  </a:lnTo>
                  <a:lnTo>
                    <a:pt x="296" y="122"/>
                  </a:lnTo>
                  <a:lnTo>
                    <a:pt x="355" y="129"/>
                  </a:lnTo>
                  <a:lnTo>
                    <a:pt x="414" y="134"/>
                  </a:lnTo>
                  <a:lnTo>
                    <a:pt x="475" y="134"/>
                  </a:lnTo>
                  <a:lnTo>
                    <a:pt x="475" y="134"/>
                  </a:lnTo>
                  <a:lnTo>
                    <a:pt x="529" y="132"/>
                  </a:lnTo>
                  <a:lnTo>
                    <a:pt x="584" y="126"/>
                  </a:lnTo>
                  <a:lnTo>
                    <a:pt x="637" y="119"/>
                  </a:lnTo>
                  <a:lnTo>
                    <a:pt x="689" y="107"/>
                  </a:lnTo>
                  <a:lnTo>
                    <a:pt x="743" y="95"/>
                  </a:lnTo>
                  <a:lnTo>
                    <a:pt x="795" y="79"/>
                  </a:lnTo>
                  <a:lnTo>
                    <a:pt x="845" y="61"/>
                  </a:lnTo>
                  <a:lnTo>
                    <a:pt x="897" y="42"/>
                  </a:lnTo>
                  <a:lnTo>
                    <a:pt x="897" y="42"/>
                  </a:lnTo>
                  <a:lnTo>
                    <a:pt x="901" y="40"/>
                  </a:lnTo>
                  <a:lnTo>
                    <a:pt x="904" y="37"/>
                  </a:lnTo>
                  <a:lnTo>
                    <a:pt x="909" y="30"/>
                  </a:lnTo>
                  <a:lnTo>
                    <a:pt x="910" y="22"/>
                  </a:lnTo>
                  <a:lnTo>
                    <a:pt x="909" y="15"/>
                  </a:lnTo>
                  <a:lnTo>
                    <a:pt x="906" y="8"/>
                  </a:lnTo>
                  <a:lnTo>
                    <a:pt x="901" y="3"/>
                  </a:lnTo>
                  <a:lnTo>
                    <a:pt x="898" y="2"/>
                  </a:lnTo>
                  <a:lnTo>
                    <a:pt x="894" y="0"/>
                  </a:lnTo>
                  <a:lnTo>
                    <a:pt x="890" y="0"/>
                  </a:lnTo>
                  <a:lnTo>
                    <a:pt x="885" y="2"/>
                  </a:lnTo>
                  <a:lnTo>
                    <a:pt x="885" y="2"/>
                  </a:lnTo>
                  <a:lnTo>
                    <a:pt x="838" y="21"/>
                  </a:lnTo>
                  <a:lnTo>
                    <a:pt x="789" y="37"/>
                  </a:lnTo>
                  <a:lnTo>
                    <a:pt x="740" y="52"/>
                  </a:lnTo>
                  <a:lnTo>
                    <a:pt x="689" y="65"/>
                  </a:lnTo>
                  <a:lnTo>
                    <a:pt x="639" y="76"/>
                  </a:lnTo>
                  <a:lnTo>
                    <a:pt x="588" y="83"/>
                  </a:lnTo>
                  <a:lnTo>
                    <a:pt x="538" y="89"/>
                  </a:lnTo>
                  <a:lnTo>
                    <a:pt x="486" y="92"/>
                  </a:lnTo>
                  <a:lnTo>
                    <a:pt x="486" y="92"/>
                  </a:lnTo>
                  <a:lnTo>
                    <a:pt x="426" y="92"/>
                  </a:lnTo>
                  <a:lnTo>
                    <a:pt x="368" y="89"/>
                  </a:lnTo>
                  <a:lnTo>
                    <a:pt x="310" y="83"/>
                  </a:lnTo>
                  <a:lnTo>
                    <a:pt x="254" y="73"/>
                  </a:lnTo>
                  <a:lnTo>
                    <a:pt x="196" y="61"/>
                  </a:lnTo>
                  <a:lnTo>
                    <a:pt x="140" y="45"/>
                  </a:lnTo>
                  <a:lnTo>
                    <a:pt x="8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2" y="2"/>
                  </a:lnTo>
                  <a:lnTo>
                    <a:pt x="15" y="3"/>
                  </a:lnTo>
                  <a:lnTo>
                    <a:pt x="7" y="8"/>
                  </a:lnTo>
                  <a:lnTo>
                    <a:pt x="3" y="13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168">
              <a:extLst>
                <a:ext uri="{FF2B5EF4-FFF2-40B4-BE49-F238E27FC236}">
                  <a16:creationId xmlns:a16="http://schemas.microsoft.com/office/drawing/2014/main" id="{07516229-1266-6566-E4FF-2AD34F2A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645"/>
              <a:ext cx="56" cy="123"/>
            </a:xfrm>
            <a:custGeom>
              <a:avLst/>
              <a:gdLst>
                <a:gd name="T0" fmla="*/ 64 w 166"/>
                <a:gd name="T1" fmla="*/ 39 h 367"/>
                <a:gd name="T2" fmla="*/ 91 w 166"/>
                <a:gd name="T3" fmla="*/ 54 h 367"/>
                <a:gd name="T4" fmla="*/ 114 w 166"/>
                <a:gd name="T5" fmla="*/ 73 h 367"/>
                <a:gd name="T6" fmla="*/ 122 w 166"/>
                <a:gd name="T7" fmla="*/ 85 h 367"/>
                <a:gd name="T8" fmla="*/ 125 w 166"/>
                <a:gd name="T9" fmla="*/ 98 h 367"/>
                <a:gd name="T10" fmla="*/ 123 w 166"/>
                <a:gd name="T11" fmla="*/ 112 h 367"/>
                <a:gd name="T12" fmla="*/ 113 w 166"/>
                <a:gd name="T13" fmla="*/ 126 h 367"/>
                <a:gd name="T14" fmla="*/ 104 w 166"/>
                <a:gd name="T15" fmla="*/ 134 h 367"/>
                <a:gd name="T16" fmla="*/ 74 w 166"/>
                <a:gd name="T17" fmla="*/ 155 h 367"/>
                <a:gd name="T18" fmla="*/ 45 w 166"/>
                <a:gd name="T19" fmla="*/ 175 h 367"/>
                <a:gd name="T20" fmla="*/ 37 w 166"/>
                <a:gd name="T21" fmla="*/ 184 h 367"/>
                <a:gd name="T22" fmla="*/ 22 w 166"/>
                <a:gd name="T23" fmla="*/ 204 h 367"/>
                <a:gd name="T24" fmla="*/ 12 w 166"/>
                <a:gd name="T25" fmla="*/ 223 h 367"/>
                <a:gd name="T26" fmla="*/ 1 w 166"/>
                <a:gd name="T27" fmla="*/ 268 h 367"/>
                <a:gd name="T28" fmla="*/ 3 w 166"/>
                <a:gd name="T29" fmla="*/ 312 h 367"/>
                <a:gd name="T30" fmla="*/ 16 w 166"/>
                <a:gd name="T31" fmla="*/ 357 h 367"/>
                <a:gd name="T32" fmla="*/ 18 w 166"/>
                <a:gd name="T33" fmla="*/ 361 h 367"/>
                <a:gd name="T34" fmla="*/ 24 w 166"/>
                <a:gd name="T35" fmla="*/ 366 h 367"/>
                <a:gd name="T36" fmla="*/ 34 w 166"/>
                <a:gd name="T37" fmla="*/ 367 h 367"/>
                <a:gd name="T38" fmla="*/ 48 w 166"/>
                <a:gd name="T39" fmla="*/ 360 h 367"/>
                <a:gd name="T40" fmla="*/ 53 w 166"/>
                <a:gd name="T41" fmla="*/ 345 h 367"/>
                <a:gd name="T42" fmla="*/ 52 w 166"/>
                <a:gd name="T43" fmla="*/ 336 h 367"/>
                <a:gd name="T44" fmla="*/ 48 w 166"/>
                <a:gd name="T45" fmla="*/ 322 h 367"/>
                <a:gd name="T46" fmla="*/ 42 w 166"/>
                <a:gd name="T47" fmla="*/ 294 h 367"/>
                <a:gd name="T48" fmla="*/ 43 w 166"/>
                <a:gd name="T49" fmla="*/ 266 h 367"/>
                <a:gd name="T50" fmla="*/ 50 w 166"/>
                <a:gd name="T51" fmla="*/ 238 h 367"/>
                <a:gd name="T52" fmla="*/ 58 w 166"/>
                <a:gd name="T53" fmla="*/ 226 h 367"/>
                <a:gd name="T54" fmla="*/ 74 w 166"/>
                <a:gd name="T55" fmla="*/ 205 h 367"/>
                <a:gd name="T56" fmla="*/ 97 w 166"/>
                <a:gd name="T57" fmla="*/ 189 h 367"/>
                <a:gd name="T58" fmla="*/ 129 w 166"/>
                <a:gd name="T59" fmla="*/ 167 h 367"/>
                <a:gd name="T60" fmla="*/ 140 w 166"/>
                <a:gd name="T61" fmla="*/ 158 h 367"/>
                <a:gd name="T62" fmla="*/ 154 w 166"/>
                <a:gd name="T63" fmla="*/ 140 h 367"/>
                <a:gd name="T64" fmla="*/ 163 w 166"/>
                <a:gd name="T65" fmla="*/ 121 h 367"/>
                <a:gd name="T66" fmla="*/ 166 w 166"/>
                <a:gd name="T67" fmla="*/ 98 h 367"/>
                <a:gd name="T68" fmla="*/ 163 w 166"/>
                <a:gd name="T69" fmla="*/ 75 h 367"/>
                <a:gd name="T70" fmla="*/ 157 w 166"/>
                <a:gd name="T71" fmla="*/ 63 h 367"/>
                <a:gd name="T72" fmla="*/ 141 w 166"/>
                <a:gd name="T73" fmla="*/ 40 h 367"/>
                <a:gd name="T74" fmla="*/ 120 w 166"/>
                <a:gd name="T75" fmla="*/ 23 h 367"/>
                <a:gd name="T76" fmla="*/ 85 w 166"/>
                <a:gd name="T77" fmla="*/ 3 h 367"/>
                <a:gd name="T78" fmla="*/ 80 w 166"/>
                <a:gd name="T79" fmla="*/ 2 h 367"/>
                <a:gd name="T80" fmla="*/ 68 w 166"/>
                <a:gd name="T81" fmla="*/ 2 h 367"/>
                <a:gd name="T82" fmla="*/ 56 w 166"/>
                <a:gd name="T83" fmla="*/ 12 h 367"/>
                <a:gd name="T84" fmla="*/ 53 w 166"/>
                <a:gd name="T85" fmla="*/ 27 h 367"/>
                <a:gd name="T86" fmla="*/ 56 w 166"/>
                <a:gd name="T87" fmla="*/ 33 h 367"/>
                <a:gd name="T88" fmla="*/ 64 w 166"/>
                <a:gd name="T89" fmla="*/ 3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367">
                  <a:moveTo>
                    <a:pt x="64" y="39"/>
                  </a:moveTo>
                  <a:lnTo>
                    <a:pt x="64" y="39"/>
                  </a:lnTo>
                  <a:lnTo>
                    <a:pt x="77" y="45"/>
                  </a:lnTo>
                  <a:lnTo>
                    <a:pt x="91" y="54"/>
                  </a:lnTo>
                  <a:lnTo>
                    <a:pt x="104" y="63"/>
                  </a:lnTo>
                  <a:lnTo>
                    <a:pt x="114" y="73"/>
                  </a:lnTo>
                  <a:lnTo>
                    <a:pt x="119" y="79"/>
                  </a:lnTo>
                  <a:lnTo>
                    <a:pt x="122" y="85"/>
                  </a:lnTo>
                  <a:lnTo>
                    <a:pt x="125" y="92"/>
                  </a:lnTo>
                  <a:lnTo>
                    <a:pt x="125" y="98"/>
                  </a:lnTo>
                  <a:lnTo>
                    <a:pt x="125" y="106"/>
                  </a:lnTo>
                  <a:lnTo>
                    <a:pt x="123" y="112"/>
                  </a:lnTo>
                  <a:lnTo>
                    <a:pt x="119" y="119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04" y="134"/>
                  </a:lnTo>
                  <a:lnTo>
                    <a:pt x="94" y="141"/>
                  </a:lnTo>
                  <a:lnTo>
                    <a:pt x="74" y="155"/>
                  </a:lnTo>
                  <a:lnTo>
                    <a:pt x="55" y="168"/>
                  </a:lnTo>
                  <a:lnTo>
                    <a:pt x="45" y="175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30" y="193"/>
                  </a:lnTo>
                  <a:lnTo>
                    <a:pt x="22" y="204"/>
                  </a:lnTo>
                  <a:lnTo>
                    <a:pt x="18" y="213"/>
                  </a:lnTo>
                  <a:lnTo>
                    <a:pt x="12" y="223"/>
                  </a:lnTo>
                  <a:lnTo>
                    <a:pt x="6" y="245"/>
                  </a:lnTo>
                  <a:lnTo>
                    <a:pt x="1" y="268"/>
                  </a:lnTo>
                  <a:lnTo>
                    <a:pt x="0" y="290"/>
                  </a:lnTo>
                  <a:lnTo>
                    <a:pt x="3" y="312"/>
                  </a:lnTo>
                  <a:lnTo>
                    <a:pt x="7" y="336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8" y="361"/>
                  </a:lnTo>
                  <a:lnTo>
                    <a:pt x="21" y="364"/>
                  </a:lnTo>
                  <a:lnTo>
                    <a:pt x="24" y="366"/>
                  </a:lnTo>
                  <a:lnTo>
                    <a:pt x="27" y="367"/>
                  </a:lnTo>
                  <a:lnTo>
                    <a:pt x="34" y="367"/>
                  </a:lnTo>
                  <a:lnTo>
                    <a:pt x="42" y="364"/>
                  </a:lnTo>
                  <a:lnTo>
                    <a:pt x="48" y="360"/>
                  </a:lnTo>
                  <a:lnTo>
                    <a:pt x="52" y="352"/>
                  </a:lnTo>
                  <a:lnTo>
                    <a:pt x="53" y="345"/>
                  </a:lnTo>
                  <a:lnTo>
                    <a:pt x="53" y="340"/>
                  </a:lnTo>
                  <a:lnTo>
                    <a:pt x="52" y="336"/>
                  </a:lnTo>
                  <a:lnTo>
                    <a:pt x="52" y="336"/>
                  </a:lnTo>
                  <a:lnTo>
                    <a:pt x="48" y="322"/>
                  </a:lnTo>
                  <a:lnTo>
                    <a:pt x="43" y="309"/>
                  </a:lnTo>
                  <a:lnTo>
                    <a:pt x="42" y="294"/>
                  </a:lnTo>
                  <a:lnTo>
                    <a:pt x="42" y="279"/>
                  </a:lnTo>
                  <a:lnTo>
                    <a:pt x="43" y="266"/>
                  </a:lnTo>
                  <a:lnTo>
                    <a:pt x="46" y="251"/>
                  </a:lnTo>
                  <a:lnTo>
                    <a:pt x="50" y="238"/>
                  </a:lnTo>
                  <a:lnTo>
                    <a:pt x="58" y="226"/>
                  </a:lnTo>
                  <a:lnTo>
                    <a:pt x="58" y="226"/>
                  </a:lnTo>
                  <a:lnTo>
                    <a:pt x="65" y="214"/>
                  </a:lnTo>
                  <a:lnTo>
                    <a:pt x="74" y="205"/>
                  </a:lnTo>
                  <a:lnTo>
                    <a:pt x="85" y="196"/>
                  </a:lnTo>
                  <a:lnTo>
                    <a:pt x="97" y="189"/>
                  </a:lnTo>
                  <a:lnTo>
                    <a:pt x="119" y="174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7" y="149"/>
                  </a:lnTo>
                  <a:lnTo>
                    <a:pt x="154" y="140"/>
                  </a:lnTo>
                  <a:lnTo>
                    <a:pt x="160" y="131"/>
                  </a:lnTo>
                  <a:lnTo>
                    <a:pt x="163" y="121"/>
                  </a:lnTo>
                  <a:lnTo>
                    <a:pt x="166" y="109"/>
                  </a:lnTo>
                  <a:lnTo>
                    <a:pt x="166" y="98"/>
                  </a:lnTo>
                  <a:lnTo>
                    <a:pt x="166" y="86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57" y="63"/>
                  </a:lnTo>
                  <a:lnTo>
                    <a:pt x="150" y="51"/>
                  </a:lnTo>
                  <a:lnTo>
                    <a:pt x="141" y="40"/>
                  </a:lnTo>
                  <a:lnTo>
                    <a:pt x="132" y="31"/>
                  </a:lnTo>
                  <a:lnTo>
                    <a:pt x="120" y="23"/>
                  </a:lnTo>
                  <a:lnTo>
                    <a:pt x="110" y="15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68" y="2"/>
                  </a:lnTo>
                  <a:lnTo>
                    <a:pt x="61" y="6"/>
                  </a:lnTo>
                  <a:lnTo>
                    <a:pt x="56" y="12"/>
                  </a:lnTo>
                  <a:lnTo>
                    <a:pt x="53" y="20"/>
                  </a:lnTo>
                  <a:lnTo>
                    <a:pt x="53" y="27"/>
                  </a:lnTo>
                  <a:lnTo>
                    <a:pt x="55" y="30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169">
              <a:extLst>
                <a:ext uri="{FF2B5EF4-FFF2-40B4-BE49-F238E27FC236}">
                  <a16:creationId xmlns:a16="http://schemas.microsoft.com/office/drawing/2014/main" id="{4241DA2F-7891-C225-578B-9879698C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649"/>
              <a:ext cx="50" cy="127"/>
            </a:xfrm>
            <a:custGeom>
              <a:avLst/>
              <a:gdLst>
                <a:gd name="T0" fmla="*/ 124 w 150"/>
                <a:gd name="T1" fmla="*/ 0 h 380"/>
                <a:gd name="T2" fmla="*/ 101 w 150"/>
                <a:gd name="T3" fmla="*/ 10 h 380"/>
                <a:gd name="T4" fmla="*/ 77 w 150"/>
                <a:gd name="T5" fmla="*/ 22 h 380"/>
                <a:gd name="T6" fmla="*/ 57 w 150"/>
                <a:gd name="T7" fmla="*/ 38 h 380"/>
                <a:gd name="T8" fmla="*/ 40 w 150"/>
                <a:gd name="T9" fmla="*/ 58 h 380"/>
                <a:gd name="T10" fmla="*/ 25 w 150"/>
                <a:gd name="T11" fmla="*/ 78 h 380"/>
                <a:gd name="T12" fmla="*/ 13 w 150"/>
                <a:gd name="T13" fmla="*/ 101 h 380"/>
                <a:gd name="T14" fmla="*/ 6 w 150"/>
                <a:gd name="T15" fmla="*/ 126 h 380"/>
                <a:gd name="T16" fmla="*/ 1 w 150"/>
                <a:gd name="T17" fmla="*/ 153 h 380"/>
                <a:gd name="T18" fmla="*/ 0 w 150"/>
                <a:gd name="T19" fmla="*/ 166 h 380"/>
                <a:gd name="T20" fmla="*/ 4 w 150"/>
                <a:gd name="T21" fmla="*/ 190 h 380"/>
                <a:gd name="T22" fmla="*/ 13 w 150"/>
                <a:gd name="T23" fmla="*/ 209 h 380"/>
                <a:gd name="T24" fmla="*/ 29 w 150"/>
                <a:gd name="T25" fmla="*/ 227 h 380"/>
                <a:gd name="T26" fmla="*/ 40 w 150"/>
                <a:gd name="T27" fmla="*/ 236 h 380"/>
                <a:gd name="T28" fmla="*/ 81 w 150"/>
                <a:gd name="T29" fmla="*/ 270 h 380"/>
                <a:gd name="T30" fmla="*/ 99 w 150"/>
                <a:gd name="T31" fmla="*/ 291 h 380"/>
                <a:gd name="T32" fmla="*/ 105 w 150"/>
                <a:gd name="T33" fmla="*/ 307 h 380"/>
                <a:gd name="T34" fmla="*/ 108 w 150"/>
                <a:gd name="T35" fmla="*/ 323 h 380"/>
                <a:gd name="T36" fmla="*/ 105 w 150"/>
                <a:gd name="T37" fmla="*/ 340 h 380"/>
                <a:gd name="T38" fmla="*/ 101 w 150"/>
                <a:gd name="T39" fmla="*/ 349 h 380"/>
                <a:gd name="T40" fmla="*/ 98 w 150"/>
                <a:gd name="T41" fmla="*/ 358 h 380"/>
                <a:gd name="T42" fmla="*/ 98 w 150"/>
                <a:gd name="T43" fmla="*/ 365 h 380"/>
                <a:gd name="T44" fmla="*/ 108 w 150"/>
                <a:gd name="T45" fmla="*/ 377 h 380"/>
                <a:gd name="T46" fmla="*/ 123 w 150"/>
                <a:gd name="T47" fmla="*/ 380 h 380"/>
                <a:gd name="T48" fmla="*/ 133 w 150"/>
                <a:gd name="T49" fmla="*/ 374 h 380"/>
                <a:gd name="T50" fmla="*/ 136 w 150"/>
                <a:gd name="T51" fmla="*/ 371 h 380"/>
                <a:gd name="T52" fmla="*/ 147 w 150"/>
                <a:gd name="T53" fmla="*/ 346 h 380"/>
                <a:gd name="T54" fmla="*/ 150 w 150"/>
                <a:gd name="T55" fmla="*/ 323 h 380"/>
                <a:gd name="T56" fmla="*/ 147 w 150"/>
                <a:gd name="T57" fmla="*/ 300 h 380"/>
                <a:gd name="T58" fmla="*/ 138 w 150"/>
                <a:gd name="T59" fmla="*/ 279 h 380"/>
                <a:gd name="T60" fmla="*/ 124 w 150"/>
                <a:gd name="T61" fmla="*/ 258 h 380"/>
                <a:gd name="T62" fmla="*/ 90 w 150"/>
                <a:gd name="T63" fmla="*/ 224 h 380"/>
                <a:gd name="T64" fmla="*/ 72 w 150"/>
                <a:gd name="T65" fmla="*/ 209 h 380"/>
                <a:gd name="T66" fmla="*/ 53 w 150"/>
                <a:gd name="T67" fmla="*/ 194 h 380"/>
                <a:gd name="T68" fmla="*/ 46 w 150"/>
                <a:gd name="T69" fmla="*/ 182 h 380"/>
                <a:gd name="T70" fmla="*/ 41 w 150"/>
                <a:gd name="T71" fmla="*/ 169 h 380"/>
                <a:gd name="T72" fmla="*/ 41 w 150"/>
                <a:gd name="T73" fmla="*/ 160 h 380"/>
                <a:gd name="T74" fmla="*/ 46 w 150"/>
                <a:gd name="T75" fmla="*/ 133 h 380"/>
                <a:gd name="T76" fmla="*/ 55 w 150"/>
                <a:gd name="T77" fmla="*/ 108 h 380"/>
                <a:gd name="T78" fmla="*/ 62 w 150"/>
                <a:gd name="T79" fmla="*/ 96 h 380"/>
                <a:gd name="T80" fmla="*/ 78 w 150"/>
                <a:gd name="T81" fmla="*/ 75 h 380"/>
                <a:gd name="T82" fmla="*/ 99 w 150"/>
                <a:gd name="T83" fmla="*/ 58 h 380"/>
                <a:gd name="T84" fmla="*/ 123 w 150"/>
                <a:gd name="T85" fmla="*/ 44 h 380"/>
                <a:gd name="T86" fmla="*/ 135 w 150"/>
                <a:gd name="T87" fmla="*/ 40 h 380"/>
                <a:gd name="T88" fmla="*/ 144 w 150"/>
                <a:gd name="T89" fmla="*/ 35 h 380"/>
                <a:gd name="T90" fmla="*/ 150 w 150"/>
                <a:gd name="T91" fmla="*/ 22 h 380"/>
                <a:gd name="T92" fmla="*/ 147 w 150"/>
                <a:gd name="T93" fmla="*/ 7 h 380"/>
                <a:gd name="T94" fmla="*/ 138 w 150"/>
                <a:gd name="T95" fmla="*/ 0 h 380"/>
                <a:gd name="T96" fmla="*/ 129 w 150"/>
                <a:gd name="T97" fmla="*/ 0 h 380"/>
                <a:gd name="T98" fmla="*/ 124 w 150"/>
                <a:gd name="T9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380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101" y="10"/>
                  </a:lnTo>
                  <a:lnTo>
                    <a:pt x="89" y="16"/>
                  </a:lnTo>
                  <a:lnTo>
                    <a:pt x="77" y="22"/>
                  </a:lnTo>
                  <a:lnTo>
                    <a:pt x="66" y="31"/>
                  </a:lnTo>
                  <a:lnTo>
                    <a:pt x="57" y="38"/>
                  </a:lnTo>
                  <a:lnTo>
                    <a:pt x="47" y="47"/>
                  </a:lnTo>
                  <a:lnTo>
                    <a:pt x="40" y="58"/>
                  </a:lnTo>
                  <a:lnTo>
                    <a:pt x="32" y="68"/>
                  </a:lnTo>
                  <a:lnTo>
                    <a:pt x="25" y="78"/>
                  </a:lnTo>
                  <a:lnTo>
                    <a:pt x="19" y="90"/>
                  </a:lnTo>
                  <a:lnTo>
                    <a:pt x="13" y="101"/>
                  </a:lnTo>
                  <a:lnTo>
                    <a:pt x="8" y="114"/>
                  </a:lnTo>
                  <a:lnTo>
                    <a:pt x="6" y="126"/>
                  </a:lnTo>
                  <a:lnTo>
                    <a:pt x="3" y="139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66"/>
                  </a:lnTo>
                  <a:lnTo>
                    <a:pt x="1" y="178"/>
                  </a:lnTo>
                  <a:lnTo>
                    <a:pt x="4" y="190"/>
                  </a:lnTo>
                  <a:lnTo>
                    <a:pt x="7" y="200"/>
                  </a:lnTo>
                  <a:lnTo>
                    <a:pt x="13" y="209"/>
                  </a:lnTo>
                  <a:lnTo>
                    <a:pt x="20" y="219"/>
                  </a:lnTo>
                  <a:lnTo>
                    <a:pt x="29" y="227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66" y="258"/>
                  </a:lnTo>
                  <a:lnTo>
                    <a:pt x="81" y="270"/>
                  </a:lnTo>
                  <a:lnTo>
                    <a:pt x="93" y="283"/>
                  </a:lnTo>
                  <a:lnTo>
                    <a:pt x="99" y="291"/>
                  </a:lnTo>
                  <a:lnTo>
                    <a:pt x="102" y="298"/>
                  </a:lnTo>
                  <a:lnTo>
                    <a:pt x="105" y="307"/>
                  </a:lnTo>
                  <a:lnTo>
                    <a:pt x="108" y="314"/>
                  </a:lnTo>
                  <a:lnTo>
                    <a:pt x="108" y="323"/>
                  </a:lnTo>
                  <a:lnTo>
                    <a:pt x="106" y="332"/>
                  </a:lnTo>
                  <a:lnTo>
                    <a:pt x="105" y="340"/>
                  </a:lnTo>
                  <a:lnTo>
                    <a:pt x="101" y="349"/>
                  </a:lnTo>
                  <a:lnTo>
                    <a:pt x="101" y="349"/>
                  </a:lnTo>
                  <a:lnTo>
                    <a:pt x="98" y="353"/>
                  </a:lnTo>
                  <a:lnTo>
                    <a:pt x="98" y="358"/>
                  </a:lnTo>
                  <a:lnTo>
                    <a:pt x="98" y="362"/>
                  </a:lnTo>
                  <a:lnTo>
                    <a:pt x="98" y="365"/>
                  </a:lnTo>
                  <a:lnTo>
                    <a:pt x="102" y="372"/>
                  </a:lnTo>
                  <a:lnTo>
                    <a:pt x="108" y="377"/>
                  </a:lnTo>
                  <a:lnTo>
                    <a:pt x="115" y="380"/>
                  </a:lnTo>
                  <a:lnTo>
                    <a:pt x="123" y="380"/>
                  </a:lnTo>
                  <a:lnTo>
                    <a:pt x="130" y="377"/>
                  </a:lnTo>
                  <a:lnTo>
                    <a:pt x="133" y="374"/>
                  </a:lnTo>
                  <a:lnTo>
                    <a:pt x="136" y="371"/>
                  </a:lnTo>
                  <a:lnTo>
                    <a:pt x="136" y="371"/>
                  </a:lnTo>
                  <a:lnTo>
                    <a:pt x="142" y="358"/>
                  </a:lnTo>
                  <a:lnTo>
                    <a:pt x="147" y="346"/>
                  </a:lnTo>
                  <a:lnTo>
                    <a:pt x="150" y="334"/>
                  </a:lnTo>
                  <a:lnTo>
                    <a:pt x="150" y="323"/>
                  </a:lnTo>
                  <a:lnTo>
                    <a:pt x="148" y="311"/>
                  </a:lnTo>
                  <a:lnTo>
                    <a:pt x="147" y="300"/>
                  </a:lnTo>
                  <a:lnTo>
                    <a:pt x="142" y="289"/>
                  </a:lnTo>
                  <a:lnTo>
                    <a:pt x="138" y="279"/>
                  </a:lnTo>
                  <a:lnTo>
                    <a:pt x="132" y="268"/>
                  </a:lnTo>
                  <a:lnTo>
                    <a:pt x="124" y="258"/>
                  </a:lnTo>
                  <a:lnTo>
                    <a:pt x="108" y="240"/>
                  </a:lnTo>
                  <a:lnTo>
                    <a:pt x="90" y="224"/>
                  </a:lnTo>
                  <a:lnTo>
                    <a:pt x="72" y="209"/>
                  </a:lnTo>
                  <a:lnTo>
                    <a:pt x="72" y="209"/>
                  </a:lnTo>
                  <a:lnTo>
                    <a:pt x="59" y="199"/>
                  </a:lnTo>
                  <a:lnTo>
                    <a:pt x="53" y="194"/>
                  </a:lnTo>
                  <a:lnTo>
                    <a:pt x="49" y="188"/>
                  </a:lnTo>
                  <a:lnTo>
                    <a:pt x="46" y="182"/>
                  </a:lnTo>
                  <a:lnTo>
                    <a:pt x="43" y="176"/>
                  </a:lnTo>
                  <a:lnTo>
                    <a:pt x="41" y="169"/>
                  </a:lnTo>
                  <a:lnTo>
                    <a:pt x="41" y="160"/>
                  </a:lnTo>
                  <a:lnTo>
                    <a:pt x="41" y="160"/>
                  </a:lnTo>
                  <a:lnTo>
                    <a:pt x="43" y="147"/>
                  </a:lnTo>
                  <a:lnTo>
                    <a:pt x="46" y="133"/>
                  </a:lnTo>
                  <a:lnTo>
                    <a:pt x="50" y="121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62" y="96"/>
                  </a:lnTo>
                  <a:lnTo>
                    <a:pt x="69" y="86"/>
                  </a:lnTo>
                  <a:lnTo>
                    <a:pt x="78" y="75"/>
                  </a:lnTo>
                  <a:lnTo>
                    <a:pt x="89" y="66"/>
                  </a:lnTo>
                  <a:lnTo>
                    <a:pt x="99" y="58"/>
                  </a:lnTo>
                  <a:lnTo>
                    <a:pt x="109" y="50"/>
                  </a:lnTo>
                  <a:lnTo>
                    <a:pt x="123" y="44"/>
                  </a:lnTo>
                  <a:lnTo>
                    <a:pt x="135" y="40"/>
                  </a:lnTo>
                  <a:lnTo>
                    <a:pt x="135" y="40"/>
                  </a:lnTo>
                  <a:lnTo>
                    <a:pt x="139" y="38"/>
                  </a:lnTo>
                  <a:lnTo>
                    <a:pt x="144" y="35"/>
                  </a:lnTo>
                  <a:lnTo>
                    <a:pt x="148" y="29"/>
                  </a:lnTo>
                  <a:lnTo>
                    <a:pt x="150" y="22"/>
                  </a:lnTo>
                  <a:lnTo>
                    <a:pt x="150" y="15"/>
                  </a:lnTo>
                  <a:lnTo>
                    <a:pt x="147" y="7"/>
                  </a:lnTo>
                  <a:lnTo>
                    <a:pt x="141" y="3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170">
              <a:extLst>
                <a:ext uri="{FF2B5EF4-FFF2-40B4-BE49-F238E27FC236}">
                  <a16:creationId xmlns:a16="http://schemas.microsoft.com/office/drawing/2014/main" id="{D6A82AEF-DD64-CFE0-ACEE-01039E8F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2602"/>
              <a:ext cx="14" cy="222"/>
            </a:xfrm>
            <a:custGeom>
              <a:avLst/>
              <a:gdLst>
                <a:gd name="T0" fmla="*/ 0 w 42"/>
                <a:gd name="T1" fmla="*/ 20 h 664"/>
                <a:gd name="T2" fmla="*/ 0 w 42"/>
                <a:gd name="T3" fmla="*/ 20 h 664"/>
                <a:gd name="T4" fmla="*/ 0 w 42"/>
                <a:gd name="T5" fmla="*/ 643 h 664"/>
                <a:gd name="T6" fmla="*/ 0 w 42"/>
                <a:gd name="T7" fmla="*/ 643 h 664"/>
                <a:gd name="T8" fmla="*/ 0 w 42"/>
                <a:gd name="T9" fmla="*/ 649 h 664"/>
                <a:gd name="T10" fmla="*/ 2 w 42"/>
                <a:gd name="T11" fmla="*/ 652 h 664"/>
                <a:gd name="T12" fmla="*/ 3 w 42"/>
                <a:gd name="T13" fmla="*/ 657 h 664"/>
                <a:gd name="T14" fmla="*/ 6 w 42"/>
                <a:gd name="T15" fmla="*/ 660 h 664"/>
                <a:gd name="T16" fmla="*/ 12 w 42"/>
                <a:gd name="T17" fmla="*/ 663 h 664"/>
                <a:gd name="T18" fmla="*/ 21 w 42"/>
                <a:gd name="T19" fmla="*/ 664 h 664"/>
                <a:gd name="T20" fmla="*/ 28 w 42"/>
                <a:gd name="T21" fmla="*/ 663 h 664"/>
                <a:gd name="T22" fmla="*/ 34 w 42"/>
                <a:gd name="T23" fmla="*/ 660 h 664"/>
                <a:gd name="T24" fmla="*/ 37 w 42"/>
                <a:gd name="T25" fmla="*/ 657 h 664"/>
                <a:gd name="T26" fmla="*/ 39 w 42"/>
                <a:gd name="T27" fmla="*/ 652 h 664"/>
                <a:gd name="T28" fmla="*/ 40 w 42"/>
                <a:gd name="T29" fmla="*/ 649 h 664"/>
                <a:gd name="T30" fmla="*/ 42 w 42"/>
                <a:gd name="T31" fmla="*/ 643 h 664"/>
                <a:gd name="T32" fmla="*/ 42 w 42"/>
                <a:gd name="T33" fmla="*/ 643 h 664"/>
                <a:gd name="T34" fmla="*/ 42 w 42"/>
                <a:gd name="T35" fmla="*/ 20 h 664"/>
                <a:gd name="T36" fmla="*/ 42 w 42"/>
                <a:gd name="T37" fmla="*/ 20 h 664"/>
                <a:gd name="T38" fmla="*/ 40 w 42"/>
                <a:gd name="T39" fmla="*/ 15 h 664"/>
                <a:gd name="T40" fmla="*/ 39 w 42"/>
                <a:gd name="T41" fmla="*/ 11 h 664"/>
                <a:gd name="T42" fmla="*/ 37 w 42"/>
                <a:gd name="T43" fmla="*/ 8 h 664"/>
                <a:gd name="T44" fmla="*/ 34 w 42"/>
                <a:gd name="T45" fmla="*/ 5 h 664"/>
                <a:gd name="T46" fmla="*/ 28 w 42"/>
                <a:gd name="T47" fmla="*/ 2 h 664"/>
                <a:gd name="T48" fmla="*/ 21 w 42"/>
                <a:gd name="T49" fmla="*/ 0 h 664"/>
                <a:gd name="T50" fmla="*/ 12 w 42"/>
                <a:gd name="T51" fmla="*/ 2 h 664"/>
                <a:gd name="T52" fmla="*/ 6 w 42"/>
                <a:gd name="T53" fmla="*/ 5 h 664"/>
                <a:gd name="T54" fmla="*/ 3 w 42"/>
                <a:gd name="T55" fmla="*/ 8 h 664"/>
                <a:gd name="T56" fmla="*/ 2 w 42"/>
                <a:gd name="T57" fmla="*/ 11 h 664"/>
                <a:gd name="T58" fmla="*/ 0 w 42"/>
                <a:gd name="T59" fmla="*/ 15 h 664"/>
                <a:gd name="T60" fmla="*/ 0 w 42"/>
                <a:gd name="T61" fmla="*/ 20 h 664"/>
                <a:gd name="T62" fmla="*/ 0 w 42"/>
                <a:gd name="T63" fmla="*/ 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64">
                  <a:moveTo>
                    <a:pt x="0" y="20"/>
                  </a:moveTo>
                  <a:lnTo>
                    <a:pt x="0" y="20"/>
                  </a:lnTo>
                  <a:lnTo>
                    <a:pt x="0" y="643"/>
                  </a:lnTo>
                  <a:lnTo>
                    <a:pt x="0" y="643"/>
                  </a:lnTo>
                  <a:lnTo>
                    <a:pt x="0" y="649"/>
                  </a:lnTo>
                  <a:lnTo>
                    <a:pt x="2" y="652"/>
                  </a:lnTo>
                  <a:lnTo>
                    <a:pt x="3" y="657"/>
                  </a:lnTo>
                  <a:lnTo>
                    <a:pt x="6" y="660"/>
                  </a:lnTo>
                  <a:lnTo>
                    <a:pt x="12" y="663"/>
                  </a:lnTo>
                  <a:lnTo>
                    <a:pt x="21" y="664"/>
                  </a:lnTo>
                  <a:lnTo>
                    <a:pt x="28" y="663"/>
                  </a:lnTo>
                  <a:lnTo>
                    <a:pt x="34" y="660"/>
                  </a:lnTo>
                  <a:lnTo>
                    <a:pt x="37" y="657"/>
                  </a:lnTo>
                  <a:lnTo>
                    <a:pt x="39" y="652"/>
                  </a:lnTo>
                  <a:lnTo>
                    <a:pt x="40" y="649"/>
                  </a:lnTo>
                  <a:lnTo>
                    <a:pt x="42" y="643"/>
                  </a:lnTo>
                  <a:lnTo>
                    <a:pt x="42" y="643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171">
              <a:extLst>
                <a:ext uri="{FF2B5EF4-FFF2-40B4-BE49-F238E27FC236}">
                  <a16:creationId xmlns:a16="http://schemas.microsoft.com/office/drawing/2014/main" id="{9FB9184C-C4B5-DA70-036D-E1D8133C2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" y="3848"/>
              <a:ext cx="83" cy="232"/>
            </a:xfrm>
            <a:custGeom>
              <a:avLst/>
              <a:gdLst>
                <a:gd name="T0" fmla="*/ 210 w 251"/>
                <a:gd name="T1" fmla="*/ 15 h 696"/>
                <a:gd name="T2" fmla="*/ 210 w 251"/>
                <a:gd name="T3" fmla="*/ 15 h 696"/>
                <a:gd name="T4" fmla="*/ 201 w 251"/>
                <a:gd name="T5" fmla="*/ 56 h 696"/>
                <a:gd name="T6" fmla="*/ 189 w 251"/>
                <a:gd name="T7" fmla="*/ 98 h 696"/>
                <a:gd name="T8" fmla="*/ 165 w 251"/>
                <a:gd name="T9" fmla="*/ 181 h 696"/>
                <a:gd name="T10" fmla="*/ 138 w 251"/>
                <a:gd name="T11" fmla="*/ 263 h 696"/>
                <a:gd name="T12" fmla="*/ 110 w 251"/>
                <a:gd name="T13" fmla="*/ 343 h 696"/>
                <a:gd name="T14" fmla="*/ 80 w 251"/>
                <a:gd name="T15" fmla="*/ 425 h 696"/>
                <a:gd name="T16" fmla="*/ 52 w 251"/>
                <a:gd name="T17" fmla="*/ 506 h 696"/>
                <a:gd name="T18" fmla="*/ 25 w 251"/>
                <a:gd name="T19" fmla="*/ 588 h 696"/>
                <a:gd name="T20" fmla="*/ 0 w 251"/>
                <a:gd name="T21" fmla="*/ 671 h 696"/>
                <a:gd name="T22" fmla="*/ 0 w 251"/>
                <a:gd name="T23" fmla="*/ 671 h 696"/>
                <a:gd name="T24" fmla="*/ 0 w 251"/>
                <a:gd name="T25" fmla="*/ 676 h 696"/>
                <a:gd name="T26" fmla="*/ 0 w 251"/>
                <a:gd name="T27" fmla="*/ 680 h 696"/>
                <a:gd name="T28" fmla="*/ 2 w 251"/>
                <a:gd name="T29" fmla="*/ 683 h 696"/>
                <a:gd name="T30" fmla="*/ 3 w 251"/>
                <a:gd name="T31" fmla="*/ 687 h 696"/>
                <a:gd name="T32" fmla="*/ 9 w 251"/>
                <a:gd name="T33" fmla="*/ 692 h 696"/>
                <a:gd name="T34" fmla="*/ 15 w 251"/>
                <a:gd name="T35" fmla="*/ 696 h 696"/>
                <a:gd name="T36" fmla="*/ 22 w 251"/>
                <a:gd name="T37" fmla="*/ 696 h 696"/>
                <a:gd name="T38" fmla="*/ 30 w 251"/>
                <a:gd name="T39" fmla="*/ 695 h 696"/>
                <a:gd name="T40" fmla="*/ 34 w 251"/>
                <a:gd name="T41" fmla="*/ 693 h 696"/>
                <a:gd name="T42" fmla="*/ 37 w 251"/>
                <a:gd name="T43" fmla="*/ 690 h 696"/>
                <a:gd name="T44" fmla="*/ 39 w 251"/>
                <a:gd name="T45" fmla="*/ 686 h 696"/>
                <a:gd name="T46" fmla="*/ 40 w 251"/>
                <a:gd name="T47" fmla="*/ 681 h 696"/>
                <a:gd name="T48" fmla="*/ 40 w 251"/>
                <a:gd name="T49" fmla="*/ 681 h 696"/>
                <a:gd name="T50" fmla="*/ 65 w 251"/>
                <a:gd name="T51" fmla="*/ 600 h 696"/>
                <a:gd name="T52" fmla="*/ 92 w 251"/>
                <a:gd name="T53" fmla="*/ 517 h 696"/>
                <a:gd name="T54" fmla="*/ 120 w 251"/>
                <a:gd name="T55" fmla="*/ 436 h 696"/>
                <a:gd name="T56" fmla="*/ 150 w 251"/>
                <a:gd name="T57" fmla="*/ 355 h 696"/>
                <a:gd name="T58" fmla="*/ 178 w 251"/>
                <a:gd name="T59" fmla="*/ 273 h 696"/>
                <a:gd name="T60" fmla="*/ 205 w 251"/>
                <a:gd name="T61" fmla="*/ 191 h 696"/>
                <a:gd name="T62" fmla="*/ 229 w 251"/>
                <a:gd name="T63" fmla="*/ 108 h 696"/>
                <a:gd name="T64" fmla="*/ 241 w 251"/>
                <a:gd name="T65" fmla="*/ 67 h 696"/>
                <a:gd name="T66" fmla="*/ 250 w 251"/>
                <a:gd name="T67" fmla="*/ 25 h 696"/>
                <a:gd name="T68" fmla="*/ 250 w 251"/>
                <a:gd name="T69" fmla="*/ 25 h 696"/>
                <a:gd name="T70" fmla="*/ 251 w 251"/>
                <a:gd name="T71" fmla="*/ 21 h 696"/>
                <a:gd name="T72" fmla="*/ 250 w 251"/>
                <a:gd name="T73" fmla="*/ 16 h 696"/>
                <a:gd name="T74" fmla="*/ 247 w 251"/>
                <a:gd name="T75" fmla="*/ 9 h 696"/>
                <a:gd name="T76" fmla="*/ 242 w 251"/>
                <a:gd name="T77" fmla="*/ 3 h 696"/>
                <a:gd name="T78" fmla="*/ 235 w 251"/>
                <a:gd name="T79" fmla="*/ 0 h 696"/>
                <a:gd name="T80" fmla="*/ 227 w 251"/>
                <a:gd name="T81" fmla="*/ 0 h 696"/>
                <a:gd name="T82" fmla="*/ 220 w 251"/>
                <a:gd name="T83" fmla="*/ 1 h 696"/>
                <a:gd name="T84" fmla="*/ 217 w 251"/>
                <a:gd name="T85" fmla="*/ 3 h 696"/>
                <a:gd name="T86" fmla="*/ 214 w 251"/>
                <a:gd name="T87" fmla="*/ 6 h 696"/>
                <a:gd name="T88" fmla="*/ 211 w 251"/>
                <a:gd name="T89" fmla="*/ 10 h 696"/>
                <a:gd name="T90" fmla="*/ 210 w 251"/>
                <a:gd name="T91" fmla="*/ 15 h 696"/>
                <a:gd name="T92" fmla="*/ 210 w 251"/>
                <a:gd name="T93" fmla="*/ 1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696">
                  <a:moveTo>
                    <a:pt x="210" y="15"/>
                  </a:moveTo>
                  <a:lnTo>
                    <a:pt x="210" y="15"/>
                  </a:lnTo>
                  <a:lnTo>
                    <a:pt x="201" y="56"/>
                  </a:lnTo>
                  <a:lnTo>
                    <a:pt x="189" y="98"/>
                  </a:lnTo>
                  <a:lnTo>
                    <a:pt x="165" y="181"/>
                  </a:lnTo>
                  <a:lnTo>
                    <a:pt x="138" y="263"/>
                  </a:lnTo>
                  <a:lnTo>
                    <a:pt x="110" y="343"/>
                  </a:lnTo>
                  <a:lnTo>
                    <a:pt x="80" y="425"/>
                  </a:lnTo>
                  <a:lnTo>
                    <a:pt x="52" y="506"/>
                  </a:lnTo>
                  <a:lnTo>
                    <a:pt x="25" y="588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6"/>
                  </a:lnTo>
                  <a:lnTo>
                    <a:pt x="0" y="680"/>
                  </a:lnTo>
                  <a:lnTo>
                    <a:pt x="2" y="683"/>
                  </a:lnTo>
                  <a:lnTo>
                    <a:pt x="3" y="687"/>
                  </a:lnTo>
                  <a:lnTo>
                    <a:pt x="9" y="692"/>
                  </a:lnTo>
                  <a:lnTo>
                    <a:pt x="15" y="696"/>
                  </a:lnTo>
                  <a:lnTo>
                    <a:pt x="22" y="696"/>
                  </a:lnTo>
                  <a:lnTo>
                    <a:pt x="30" y="695"/>
                  </a:lnTo>
                  <a:lnTo>
                    <a:pt x="34" y="693"/>
                  </a:lnTo>
                  <a:lnTo>
                    <a:pt x="37" y="690"/>
                  </a:lnTo>
                  <a:lnTo>
                    <a:pt x="39" y="686"/>
                  </a:lnTo>
                  <a:lnTo>
                    <a:pt x="40" y="681"/>
                  </a:lnTo>
                  <a:lnTo>
                    <a:pt x="40" y="681"/>
                  </a:lnTo>
                  <a:lnTo>
                    <a:pt x="65" y="600"/>
                  </a:lnTo>
                  <a:lnTo>
                    <a:pt x="92" y="517"/>
                  </a:lnTo>
                  <a:lnTo>
                    <a:pt x="120" y="436"/>
                  </a:lnTo>
                  <a:lnTo>
                    <a:pt x="150" y="355"/>
                  </a:lnTo>
                  <a:lnTo>
                    <a:pt x="178" y="273"/>
                  </a:lnTo>
                  <a:lnTo>
                    <a:pt x="205" y="191"/>
                  </a:lnTo>
                  <a:lnTo>
                    <a:pt x="229" y="108"/>
                  </a:lnTo>
                  <a:lnTo>
                    <a:pt x="241" y="67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1" y="21"/>
                  </a:lnTo>
                  <a:lnTo>
                    <a:pt x="250" y="16"/>
                  </a:lnTo>
                  <a:lnTo>
                    <a:pt x="247" y="9"/>
                  </a:lnTo>
                  <a:lnTo>
                    <a:pt x="242" y="3"/>
                  </a:lnTo>
                  <a:lnTo>
                    <a:pt x="235" y="0"/>
                  </a:lnTo>
                  <a:lnTo>
                    <a:pt x="227" y="0"/>
                  </a:lnTo>
                  <a:lnTo>
                    <a:pt x="220" y="1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1" y="10"/>
                  </a:lnTo>
                  <a:lnTo>
                    <a:pt x="210" y="15"/>
                  </a:lnTo>
                  <a:lnTo>
                    <a:pt x="21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172">
              <a:extLst>
                <a:ext uri="{FF2B5EF4-FFF2-40B4-BE49-F238E27FC236}">
                  <a16:creationId xmlns:a16="http://schemas.microsoft.com/office/drawing/2014/main" id="{B2449D44-1E57-9B66-3730-38E82C2F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" y="3820"/>
              <a:ext cx="82" cy="253"/>
            </a:xfrm>
            <a:custGeom>
              <a:avLst/>
              <a:gdLst>
                <a:gd name="T0" fmla="*/ 192 w 247"/>
                <a:gd name="T1" fmla="*/ 15 h 759"/>
                <a:gd name="T2" fmla="*/ 189 w 247"/>
                <a:gd name="T3" fmla="*/ 59 h 759"/>
                <a:gd name="T4" fmla="*/ 189 w 247"/>
                <a:gd name="T5" fmla="*/ 102 h 759"/>
                <a:gd name="T6" fmla="*/ 199 w 247"/>
                <a:gd name="T7" fmla="*/ 190 h 759"/>
                <a:gd name="T8" fmla="*/ 204 w 247"/>
                <a:gd name="T9" fmla="*/ 215 h 759"/>
                <a:gd name="T10" fmla="*/ 207 w 247"/>
                <a:gd name="T11" fmla="*/ 266 h 759"/>
                <a:gd name="T12" fmla="*/ 204 w 247"/>
                <a:gd name="T13" fmla="*/ 289 h 759"/>
                <a:gd name="T14" fmla="*/ 192 w 247"/>
                <a:gd name="T15" fmla="*/ 337 h 759"/>
                <a:gd name="T16" fmla="*/ 174 w 247"/>
                <a:gd name="T17" fmla="*/ 381 h 759"/>
                <a:gd name="T18" fmla="*/ 136 w 247"/>
                <a:gd name="T19" fmla="*/ 469 h 759"/>
                <a:gd name="T20" fmla="*/ 51 w 247"/>
                <a:gd name="T21" fmla="*/ 643 h 759"/>
                <a:gd name="T22" fmla="*/ 3 w 247"/>
                <a:gd name="T23" fmla="*/ 727 h 759"/>
                <a:gd name="T24" fmla="*/ 0 w 247"/>
                <a:gd name="T25" fmla="*/ 736 h 759"/>
                <a:gd name="T26" fmla="*/ 2 w 247"/>
                <a:gd name="T27" fmla="*/ 744 h 759"/>
                <a:gd name="T28" fmla="*/ 12 w 247"/>
                <a:gd name="T29" fmla="*/ 756 h 759"/>
                <a:gd name="T30" fmla="*/ 27 w 247"/>
                <a:gd name="T31" fmla="*/ 759 h 759"/>
                <a:gd name="T32" fmla="*/ 35 w 247"/>
                <a:gd name="T33" fmla="*/ 756 h 759"/>
                <a:gd name="T34" fmla="*/ 41 w 247"/>
                <a:gd name="T35" fmla="*/ 748 h 759"/>
                <a:gd name="T36" fmla="*/ 87 w 247"/>
                <a:gd name="T37" fmla="*/ 664 h 759"/>
                <a:gd name="T38" fmla="*/ 171 w 247"/>
                <a:gd name="T39" fmla="*/ 491 h 759"/>
                <a:gd name="T40" fmla="*/ 210 w 247"/>
                <a:gd name="T41" fmla="*/ 402 h 759"/>
                <a:gd name="T42" fmla="*/ 234 w 247"/>
                <a:gd name="T43" fmla="*/ 338 h 759"/>
                <a:gd name="T44" fmla="*/ 244 w 247"/>
                <a:gd name="T45" fmla="*/ 295 h 759"/>
                <a:gd name="T46" fmla="*/ 247 w 247"/>
                <a:gd name="T47" fmla="*/ 251 h 759"/>
                <a:gd name="T48" fmla="*/ 247 w 247"/>
                <a:gd name="T49" fmla="*/ 227 h 759"/>
                <a:gd name="T50" fmla="*/ 234 w 247"/>
                <a:gd name="T51" fmla="*/ 127 h 759"/>
                <a:gd name="T52" fmla="*/ 231 w 247"/>
                <a:gd name="T53" fmla="*/ 77 h 759"/>
                <a:gd name="T54" fmla="*/ 232 w 247"/>
                <a:gd name="T55" fmla="*/ 27 h 759"/>
                <a:gd name="T56" fmla="*/ 234 w 247"/>
                <a:gd name="T57" fmla="*/ 22 h 759"/>
                <a:gd name="T58" fmla="*/ 229 w 247"/>
                <a:gd name="T59" fmla="*/ 10 h 759"/>
                <a:gd name="T60" fmla="*/ 216 w 247"/>
                <a:gd name="T61" fmla="*/ 1 h 759"/>
                <a:gd name="T62" fmla="*/ 201 w 247"/>
                <a:gd name="T63" fmla="*/ 3 h 759"/>
                <a:gd name="T64" fmla="*/ 195 w 247"/>
                <a:gd name="T65" fmla="*/ 7 h 759"/>
                <a:gd name="T66" fmla="*/ 192 w 247"/>
                <a:gd name="T67" fmla="*/ 1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7" h="759">
                  <a:moveTo>
                    <a:pt x="192" y="15"/>
                  </a:moveTo>
                  <a:lnTo>
                    <a:pt x="192" y="15"/>
                  </a:lnTo>
                  <a:lnTo>
                    <a:pt x="191" y="37"/>
                  </a:lnTo>
                  <a:lnTo>
                    <a:pt x="189" y="59"/>
                  </a:lnTo>
                  <a:lnTo>
                    <a:pt x="189" y="81"/>
                  </a:lnTo>
                  <a:lnTo>
                    <a:pt x="189" y="102"/>
                  </a:lnTo>
                  <a:lnTo>
                    <a:pt x="194" y="145"/>
                  </a:lnTo>
                  <a:lnTo>
                    <a:pt x="199" y="190"/>
                  </a:lnTo>
                  <a:lnTo>
                    <a:pt x="199" y="190"/>
                  </a:lnTo>
                  <a:lnTo>
                    <a:pt x="204" y="215"/>
                  </a:lnTo>
                  <a:lnTo>
                    <a:pt x="205" y="240"/>
                  </a:lnTo>
                  <a:lnTo>
                    <a:pt x="207" y="266"/>
                  </a:lnTo>
                  <a:lnTo>
                    <a:pt x="204" y="289"/>
                  </a:lnTo>
                  <a:lnTo>
                    <a:pt x="204" y="289"/>
                  </a:lnTo>
                  <a:lnTo>
                    <a:pt x="199" y="313"/>
                  </a:lnTo>
                  <a:lnTo>
                    <a:pt x="192" y="337"/>
                  </a:lnTo>
                  <a:lnTo>
                    <a:pt x="183" y="359"/>
                  </a:lnTo>
                  <a:lnTo>
                    <a:pt x="174" y="381"/>
                  </a:lnTo>
                  <a:lnTo>
                    <a:pt x="174" y="381"/>
                  </a:lnTo>
                  <a:lnTo>
                    <a:pt x="136" y="469"/>
                  </a:lnTo>
                  <a:lnTo>
                    <a:pt x="94" y="557"/>
                  </a:lnTo>
                  <a:lnTo>
                    <a:pt x="51" y="643"/>
                  </a:lnTo>
                  <a:lnTo>
                    <a:pt x="3" y="727"/>
                  </a:lnTo>
                  <a:lnTo>
                    <a:pt x="3" y="727"/>
                  </a:lnTo>
                  <a:lnTo>
                    <a:pt x="2" y="732"/>
                  </a:lnTo>
                  <a:lnTo>
                    <a:pt x="0" y="736"/>
                  </a:lnTo>
                  <a:lnTo>
                    <a:pt x="0" y="741"/>
                  </a:lnTo>
                  <a:lnTo>
                    <a:pt x="2" y="744"/>
                  </a:lnTo>
                  <a:lnTo>
                    <a:pt x="6" y="751"/>
                  </a:lnTo>
                  <a:lnTo>
                    <a:pt x="12" y="756"/>
                  </a:lnTo>
                  <a:lnTo>
                    <a:pt x="20" y="759"/>
                  </a:lnTo>
                  <a:lnTo>
                    <a:pt x="27" y="759"/>
                  </a:lnTo>
                  <a:lnTo>
                    <a:pt x="30" y="757"/>
                  </a:lnTo>
                  <a:lnTo>
                    <a:pt x="35" y="756"/>
                  </a:lnTo>
                  <a:lnTo>
                    <a:pt x="38" y="753"/>
                  </a:lnTo>
                  <a:lnTo>
                    <a:pt x="41" y="748"/>
                  </a:lnTo>
                  <a:lnTo>
                    <a:pt x="41" y="748"/>
                  </a:lnTo>
                  <a:lnTo>
                    <a:pt x="87" y="664"/>
                  </a:lnTo>
                  <a:lnTo>
                    <a:pt x="130" y="577"/>
                  </a:lnTo>
                  <a:lnTo>
                    <a:pt x="171" y="491"/>
                  </a:lnTo>
                  <a:lnTo>
                    <a:pt x="210" y="402"/>
                  </a:lnTo>
                  <a:lnTo>
                    <a:pt x="210" y="402"/>
                  </a:lnTo>
                  <a:lnTo>
                    <a:pt x="226" y="359"/>
                  </a:lnTo>
                  <a:lnTo>
                    <a:pt x="234" y="338"/>
                  </a:lnTo>
                  <a:lnTo>
                    <a:pt x="240" y="318"/>
                  </a:lnTo>
                  <a:lnTo>
                    <a:pt x="244" y="295"/>
                  </a:lnTo>
                  <a:lnTo>
                    <a:pt x="247" y="273"/>
                  </a:lnTo>
                  <a:lnTo>
                    <a:pt x="247" y="251"/>
                  </a:lnTo>
                  <a:lnTo>
                    <a:pt x="247" y="227"/>
                  </a:lnTo>
                  <a:lnTo>
                    <a:pt x="247" y="227"/>
                  </a:lnTo>
                  <a:lnTo>
                    <a:pt x="240" y="176"/>
                  </a:lnTo>
                  <a:lnTo>
                    <a:pt x="234" y="127"/>
                  </a:lnTo>
                  <a:lnTo>
                    <a:pt x="231" y="102"/>
                  </a:lnTo>
                  <a:lnTo>
                    <a:pt x="231" y="77"/>
                  </a:lnTo>
                  <a:lnTo>
                    <a:pt x="231" y="52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29" y="10"/>
                  </a:lnTo>
                  <a:lnTo>
                    <a:pt x="223" y="4"/>
                  </a:lnTo>
                  <a:lnTo>
                    <a:pt x="216" y="1"/>
                  </a:lnTo>
                  <a:lnTo>
                    <a:pt x="208" y="0"/>
                  </a:lnTo>
                  <a:lnTo>
                    <a:pt x="201" y="3"/>
                  </a:lnTo>
                  <a:lnTo>
                    <a:pt x="198" y="4"/>
                  </a:lnTo>
                  <a:lnTo>
                    <a:pt x="195" y="7"/>
                  </a:lnTo>
                  <a:lnTo>
                    <a:pt x="194" y="10"/>
                  </a:lnTo>
                  <a:lnTo>
                    <a:pt x="192" y="15"/>
                  </a:lnTo>
                  <a:lnTo>
                    <a:pt x="19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173">
              <a:extLst>
                <a:ext uri="{FF2B5EF4-FFF2-40B4-BE49-F238E27FC236}">
                  <a16:creationId xmlns:a16="http://schemas.microsoft.com/office/drawing/2014/main" id="{69F74079-1E4F-2B2B-0053-4EBF222B9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876"/>
              <a:ext cx="168" cy="48"/>
            </a:xfrm>
            <a:custGeom>
              <a:avLst/>
              <a:gdLst>
                <a:gd name="T0" fmla="*/ 27 w 505"/>
                <a:gd name="T1" fmla="*/ 53 h 144"/>
                <a:gd name="T2" fmla="*/ 27 w 505"/>
                <a:gd name="T3" fmla="*/ 53 h 144"/>
                <a:gd name="T4" fmla="*/ 55 w 505"/>
                <a:gd name="T5" fmla="*/ 49 h 144"/>
                <a:gd name="T6" fmla="*/ 85 w 505"/>
                <a:gd name="T7" fmla="*/ 44 h 144"/>
                <a:gd name="T8" fmla="*/ 115 w 505"/>
                <a:gd name="T9" fmla="*/ 41 h 144"/>
                <a:gd name="T10" fmla="*/ 143 w 505"/>
                <a:gd name="T11" fmla="*/ 40 h 144"/>
                <a:gd name="T12" fmla="*/ 173 w 505"/>
                <a:gd name="T13" fmla="*/ 41 h 144"/>
                <a:gd name="T14" fmla="*/ 202 w 505"/>
                <a:gd name="T15" fmla="*/ 43 h 144"/>
                <a:gd name="T16" fmla="*/ 230 w 505"/>
                <a:gd name="T17" fmla="*/ 46 h 144"/>
                <a:gd name="T18" fmla="*/ 260 w 505"/>
                <a:gd name="T19" fmla="*/ 52 h 144"/>
                <a:gd name="T20" fmla="*/ 288 w 505"/>
                <a:gd name="T21" fmla="*/ 57 h 144"/>
                <a:gd name="T22" fmla="*/ 317 w 505"/>
                <a:gd name="T23" fmla="*/ 65 h 144"/>
                <a:gd name="T24" fmla="*/ 343 w 505"/>
                <a:gd name="T25" fmla="*/ 74 h 144"/>
                <a:gd name="T26" fmla="*/ 372 w 505"/>
                <a:gd name="T27" fmla="*/ 84 h 144"/>
                <a:gd name="T28" fmla="*/ 398 w 505"/>
                <a:gd name="T29" fmla="*/ 96 h 144"/>
                <a:gd name="T30" fmla="*/ 423 w 505"/>
                <a:gd name="T31" fmla="*/ 109 h 144"/>
                <a:gd name="T32" fmla="*/ 450 w 505"/>
                <a:gd name="T33" fmla="*/ 124 h 144"/>
                <a:gd name="T34" fmla="*/ 474 w 505"/>
                <a:gd name="T35" fmla="*/ 141 h 144"/>
                <a:gd name="T36" fmla="*/ 474 w 505"/>
                <a:gd name="T37" fmla="*/ 141 h 144"/>
                <a:gd name="T38" fmla="*/ 478 w 505"/>
                <a:gd name="T39" fmla="*/ 142 h 144"/>
                <a:gd name="T40" fmla="*/ 483 w 505"/>
                <a:gd name="T41" fmla="*/ 144 h 144"/>
                <a:gd name="T42" fmla="*/ 486 w 505"/>
                <a:gd name="T43" fmla="*/ 144 h 144"/>
                <a:gd name="T44" fmla="*/ 490 w 505"/>
                <a:gd name="T45" fmla="*/ 144 h 144"/>
                <a:gd name="T46" fmla="*/ 496 w 505"/>
                <a:gd name="T47" fmla="*/ 139 h 144"/>
                <a:gd name="T48" fmla="*/ 501 w 505"/>
                <a:gd name="T49" fmla="*/ 133 h 144"/>
                <a:gd name="T50" fmla="*/ 504 w 505"/>
                <a:gd name="T51" fmla="*/ 127 h 144"/>
                <a:gd name="T52" fmla="*/ 505 w 505"/>
                <a:gd name="T53" fmla="*/ 118 h 144"/>
                <a:gd name="T54" fmla="*/ 502 w 505"/>
                <a:gd name="T55" fmla="*/ 111 h 144"/>
                <a:gd name="T56" fmla="*/ 499 w 505"/>
                <a:gd name="T57" fmla="*/ 108 h 144"/>
                <a:gd name="T58" fmla="*/ 495 w 505"/>
                <a:gd name="T59" fmla="*/ 105 h 144"/>
                <a:gd name="T60" fmla="*/ 495 w 505"/>
                <a:gd name="T61" fmla="*/ 105 h 144"/>
                <a:gd name="T62" fmla="*/ 468 w 505"/>
                <a:gd name="T63" fmla="*/ 87 h 144"/>
                <a:gd name="T64" fmla="*/ 441 w 505"/>
                <a:gd name="T65" fmla="*/ 72 h 144"/>
                <a:gd name="T66" fmla="*/ 413 w 505"/>
                <a:gd name="T67" fmla="*/ 57 h 144"/>
                <a:gd name="T68" fmla="*/ 385 w 505"/>
                <a:gd name="T69" fmla="*/ 46 h 144"/>
                <a:gd name="T70" fmla="*/ 355 w 505"/>
                <a:gd name="T71" fmla="*/ 34 h 144"/>
                <a:gd name="T72" fmla="*/ 325 w 505"/>
                <a:gd name="T73" fmla="*/ 25 h 144"/>
                <a:gd name="T74" fmla="*/ 296 w 505"/>
                <a:gd name="T75" fmla="*/ 16 h 144"/>
                <a:gd name="T76" fmla="*/ 265 w 505"/>
                <a:gd name="T77" fmla="*/ 10 h 144"/>
                <a:gd name="T78" fmla="*/ 233 w 505"/>
                <a:gd name="T79" fmla="*/ 4 h 144"/>
                <a:gd name="T80" fmla="*/ 204 w 505"/>
                <a:gd name="T81" fmla="*/ 1 h 144"/>
                <a:gd name="T82" fmla="*/ 173 w 505"/>
                <a:gd name="T83" fmla="*/ 0 h 144"/>
                <a:gd name="T84" fmla="*/ 140 w 505"/>
                <a:gd name="T85" fmla="*/ 0 h 144"/>
                <a:gd name="T86" fmla="*/ 109 w 505"/>
                <a:gd name="T87" fmla="*/ 0 h 144"/>
                <a:gd name="T88" fmla="*/ 77 w 505"/>
                <a:gd name="T89" fmla="*/ 3 h 144"/>
                <a:gd name="T90" fmla="*/ 46 w 505"/>
                <a:gd name="T91" fmla="*/ 7 h 144"/>
                <a:gd name="T92" fmla="*/ 15 w 505"/>
                <a:gd name="T93" fmla="*/ 13 h 144"/>
                <a:gd name="T94" fmla="*/ 15 w 505"/>
                <a:gd name="T95" fmla="*/ 13 h 144"/>
                <a:gd name="T96" fmla="*/ 11 w 505"/>
                <a:gd name="T97" fmla="*/ 14 h 144"/>
                <a:gd name="T98" fmla="*/ 8 w 505"/>
                <a:gd name="T99" fmla="*/ 17 h 144"/>
                <a:gd name="T100" fmla="*/ 5 w 505"/>
                <a:gd name="T101" fmla="*/ 20 h 144"/>
                <a:gd name="T102" fmla="*/ 3 w 505"/>
                <a:gd name="T103" fmla="*/ 23 h 144"/>
                <a:gd name="T104" fmla="*/ 0 w 505"/>
                <a:gd name="T105" fmla="*/ 31 h 144"/>
                <a:gd name="T106" fmla="*/ 2 w 505"/>
                <a:gd name="T107" fmla="*/ 38 h 144"/>
                <a:gd name="T108" fmla="*/ 5 w 505"/>
                <a:gd name="T109" fmla="*/ 46 h 144"/>
                <a:gd name="T110" fmla="*/ 11 w 505"/>
                <a:gd name="T111" fmla="*/ 50 h 144"/>
                <a:gd name="T112" fmla="*/ 18 w 505"/>
                <a:gd name="T113" fmla="*/ 53 h 144"/>
                <a:gd name="T114" fmla="*/ 23 w 505"/>
                <a:gd name="T115" fmla="*/ 55 h 144"/>
                <a:gd name="T116" fmla="*/ 27 w 505"/>
                <a:gd name="T117" fmla="*/ 53 h 144"/>
                <a:gd name="T118" fmla="*/ 27 w 505"/>
                <a:gd name="T119" fmla="*/ 5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5" h="144">
                  <a:moveTo>
                    <a:pt x="27" y="53"/>
                  </a:moveTo>
                  <a:lnTo>
                    <a:pt x="27" y="53"/>
                  </a:lnTo>
                  <a:lnTo>
                    <a:pt x="55" y="49"/>
                  </a:lnTo>
                  <a:lnTo>
                    <a:pt x="85" y="44"/>
                  </a:lnTo>
                  <a:lnTo>
                    <a:pt x="115" y="41"/>
                  </a:lnTo>
                  <a:lnTo>
                    <a:pt x="143" y="40"/>
                  </a:lnTo>
                  <a:lnTo>
                    <a:pt x="173" y="41"/>
                  </a:lnTo>
                  <a:lnTo>
                    <a:pt x="202" y="43"/>
                  </a:lnTo>
                  <a:lnTo>
                    <a:pt x="230" y="46"/>
                  </a:lnTo>
                  <a:lnTo>
                    <a:pt x="260" y="52"/>
                  </a:lnTo>
                  <a:lnTo>
                    <a:pt x="288" y="57"/>
                  </a:lnTo>
                  <a:lnTo>
                    <a:pt x="317" y="65"/>
                  </a:lnTo>
                  <a:lnTo>
                    <a:pt x="343" y="74"/>
                  </a:lnTo>
                  <a:lnTo>
                    <a:pt x="372" y="84"/>
                  </a:lnTo>
                  <a:lnTo>
                    <a:pt x="398" y="96"/>
                  </a:lnTo>
                  <a:lnTo>
                    <a:pt x="423" y="109"/>
                  </a:lnTo>
                  <a:lnTo>
                    <a:pt x="450" y="124"/>
                  </a:lnTo>
                  <a:lnTo>
                    <a:pt x="474" y="141"/>
                  </a:lnTo>
                  <a:lnTo>
                    <a:pt x="474" y="141"/>
                  </a:lnTo>
                  <a:lnTo>
                    <a:pt x="478" y="142"/>
                  </a:lnTo>
                  <a:lnTo>
                    <a:pt x="483" y="144"/>
                  </a:lnTo>
                  <a:lnTo>
                    <a:pt x="486" y="144"/>
                  </a:lnTo>
                  <a:lnTo>
                    <a:pt x="490" y="144"/>
                  </a:lnTo>
                  <a:lnTo>
                    <a:pt x="496" y="139"/>
                  </a:lnTo>
                  <a:lnTo>
                    <a:pt x="501" y="133"/>
                  </a:lnTo>
                  <a:lnTo>
                    <a:pt x="504" y="127"/>
                  </a:lnTo>
                  <a:lnTo>
                    <a:pt x="505" y="118"/>
                  </a:lnTo>
                  <a:lnTo>
                    <a:pt x="502" y="111"/>
                  </a:lnTo>
                  <a:lnTo>
                    <a:pt x="499" y="108"/>
                  </a:lnTo>
                  <a:lnTo>
                    <a:pt x="495" y="105"/>
                  </a:lnTo>
                  <a:lnTo>
                    <a:pt x="495" y="105"/>
                  </a:lnTo>
                  <a:lnTo>
                    <a:pt x="468" y="87"/>
                  </a:lnTo>
                  <a:lnTo>
                    <a:pt x="441" y="72"/>
                  </a:lnTo>
                  <a:lnTo>
                    <a:pt x="413" y="57"/>
                  </a:lnTo>
                  <a:lnTo>
                    <a:pt x="385" y="46"/>
                  </a:lnTo>
                  <a:lnTo>
                    <a:pt x="355" y="34"/>
                  </a:lnTo>
                  <a:lnTo>
                    <a:pt x="325" y="25"/>
                  </a:lnTo>
                  <a:lnTo>
                    <a:pt x="296" y="16"/>
                  </a:lnTo>
                  <a:lnTo>
                    <a:pt x="265" y="10"/>
                  </a:lnTo>
                  <a:lnTo>
                    <a:pt x="233" y="4"/>
                  </a:lnTo>
                  <a:lnTo>
                    <a:pt x="204" y="1"/>
                  </a:lnTo>
                  <a:lnTo>
                    <a:pt x="173" y="0"/>
                  </a:lnTo>
                  <a:lnTo>
                    <a:pt x="140" y="0"/>
                  </a:lnTo>
                  <a:lnTo>
                    <a:pt x="109" y="0"/>
                  </a:lnTo>
                  <a:lnTo>
                    <a:pt x="77" y="3"/>
                  </a:lnTo>
                  <a:lnTo>
                    <a:pt x="46" y="7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5" y="20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2" y="38"/>
                  </a:lnTo>
                  <a:lnTo>
                    <a:pt x="5" y="46"/>
                  </a:lnTo>
                  <a:lnTo>
                    <a:pt x="11" y="50"/>
                  </a:lnTo>
                  <a:lnTo>
                    <a:pt x="18" y="53"/>
                  </a:lnTo>
                  <a:lnTo>
                    <a:pt x="23" y="55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174">
              <a:extLst>
                <a:ext uri="{FF2B5EF4-FFF2-40B4-BE49-F238E27FC236}">
                  <a16:creationId xmlns:a16="http://schemas.microsoft.com/office/drawing/2014/main" id="{9B8DE360-7BED-BF76-279B-C5F9EF32E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3826"/>
              <a:ext cx="166" cy="48"/>
            </a:xfrm>
            <a:custGeom>
              <a:avLst/>
              <a:gdLst>
                <a:gd name="T0" fmla="*/ 36 w 498"/>
                <a:gd name="T1" fmla="*/ 138 h 144"/>
                <a:gd name="T2" fmla="*/ 36 w 498"/>
                <a:gd name="T3" fmla="*/ 138 h 144"/>
                <a:gd name="T4" fmla="*/ 58 w 498"/>
                <a:gd name="T5" fmla="*/ 120 h 144"/>
                <a:gd name="T6" fmla="*/ 81 w 498"/>
                <a:gd name="T7" fmla="*/ 106 h 144"/>
                <a:gd name="T8" fmla="*/ 104 w 498"/>
                <a:gd name="T9" fmla="*/ 92 h 144"/>
                <a:gd name="T10" fmla="*/ 130 w 498"/>
                <a:gd name="T11" fmla="*/ 82 h 144"/>
                <a:gd name="T12" fmla="*/ 155 w 498"/>
                <a:gd name="T13" fmla="*/ 74 h 144"/>
                <a:gd name="T14" fmla="*/ 182 w 498"/>
                <a:gd name="T15" fmla="*/ 67 h 144"/>
                <a:gd name="T16" fmla="*/ 208 w 498"/>
                <a:gd name="T17" fmla="*/ 61 h 144"/>
                <a:gd name="T18" fmla="*/ 235 w 498"/>
                <a:gd name="T19" fmla="*/ 57 h 144"/>
                <a:gd name="T20" fmla="*/ 235 w 498"/>
                <a:gd name="T21" fmla="*/ 57 h 144"/>
                <a:gd name="T22" fmla="*/ 296 w 498"/>
                <a:gd name="T23" fmla="*/ 49 h 144"/>
                <a:gd name="T24" fmla="*/ 357 w 498"/>
                <a:gd name="T25" fmla="*/ 43 h 144"/>
                <a:gd name="T26" fmla="*/ 387 w 498"/>
                <a:gd name="T27" fmla="*/ 42 h 144"/>
                <a:gd name="T28" fmla="*/ 418 w 498"/>
                <a:gd name="T29" fmla="*/ 42 h 144"/>
                <a:gd name="T30" fmla="*/ 447 w 498"/>
                <a:gd name="T31" fmla="*/ 42 h 144"/>
                <a:gd name="T32" fmla="*/ 479 w 498"/>
                <a:gd name="T33" fmla="*/ 43 h 144"/>
                <a:gd name="T34" fmla="*/ 479 w 498"/>
                <a:gd name="T35" fmla="*/ 43 h 144"/>
                <a:gd name="T36" fmla="*/ 483 w 498"/>
                <a:gd name="T37" fmla="*/ 43 h 144"/>
                <a:gd name="T38" fmla="*/ 488 w 498"/>
                <a:gd name="T39" fmla="*/ 42 h 144"/>
                <a:gd name="T40" fmla="*/ 490 w 498"/>
                <a:gd name="T41" fmla="*/ 40 h 144"/>
                <a:gd name="T42" fmla="*/ 493 w 498"/>
                <a:gd name="T43" fmla="*/ 37 h 144"/>
                <a:gd name="T44" fmla="*/ 496 w 498"/>
                <a:gd name="T45" fmla="*/ 31 h 144"/>
                <a:gd name="T46" fmla="*/ 498 w 498"/>
                <a:gd name="T47" fmla="*/ 24 h 144"/>
                <a:gd name="T48" fmla="*/ 496 w 498"/>
                <a:gd name="T49" fmla="*/ 15 h 144"/>
                <a:gd name="T50" fmla="*/ 493 w 498"/>
                <a:gd name="T51" fmla="*/ 9 h 144"/>
                <a:gd name="T52" fmla="*/ 486 w 498"/>
                <a:gd name="T53" fmla="*/ 3 h 144"/>
                <a:gd name="T54" fmla="*/ 483 w 498"/>
                <a:gd name="T55" fmla="*/ 2 h 144"/>
                <a:gd name="T56" fmla="*/ 479 w 498"/>
                <a:gd name="T57" fmla="*/ 2 h 144"/>
                <a:gd name="T58" fmla="*/ 479 w 498"/>
                <a:gd name="T59" fmla="*/ 2 h 144"/>
                <a:gd name="T60" fmla="*/ 444 w 498"/>
                <a:gd name="T61" fmla="*/ 0 h 144"/>
                <a:gd name="T62" fmla="*/ 412 w 498"/>
                <a:gd name="T63" fmla="*/ 0 h 144"/>
                <a:gd name="T64" fmla="*/ 379 w 498"/>
                <a:gd name="T65" fmla="*/ 0 h 144"/>
                <a:gd name="T66" fmla="*/ 345 w 498"/>
                <a:gd name="T67" fmla="*/ 2 h 144"/>
                <a:gd name="T68" fmla="*/ 280 w 498"/>
                <a:gd name="T69" fmla="*/ 9 h 144"/>
                <a:gd name="T70" fmla="*/ 214 w 498"/>
                <a:gd name="T71" fmla="*/ 18 h 144"/>
                <a:gd name="T72" fmla="*/ 214 w 498"/>
                <a:gd name="T73" fmla="*/ 18 h 144"/>
                <a:gd name="T74" fmla="*/ 186 w 498"/>
                <a:gd name="T75" fmla="*/ 24 h 144"/>
                <a:gd name="T76" fmla="*/ 158 w 498"/>
                <a:gd name="T77" fmla="*/ 30 h 144"/>
                <a:gd name="T78" fmla="*/ 130 w 498"/>
                <a:gd name="T79" fmla="*/ 39 h 144"/>
                <a:gd name="T80" fmla="*/ 103 w 498"/>
                <a:gd name="T81" fmla="*/ 48 h 144"/>
                <a:gd name="T82" fmla="*/ 78 w 498"/>
                <a:gd name="T83" fmla="*/ 59 h 144"/>
                <a:gd name="T84" fmla="*/ 52 w 498"/>
                <a:gd name="T85" fmla="*/ 74 h 144"/>
                <a:gd name="T86" fmla="*/ 29 w 498"/>
                <a:gd name="T87" fmla="*/ 91 h 144"/>
                <a:gd name="T88" fmla="*/ 6 w 498"/>
                <a:gd name="T89" fmla="*/ 108 h 144"/>
                <a:gd name="T90" fmla="*/ 6 w 498"/>
                <a:gd name="T91" fmla="*/ 108 h 144"/>
                <a:gd name="T92" fmla="*/ 3 w 498"/>
                <a:gd name="T93" fmla="*/ 111 h 144"/>
                <a:gd name="T94" fmla="*/ 2 w 498"/>
                <a:gd name="T95" fmla="*/ 116 h 144"/>
                <a:gd name="T96" fmla="*/ 0 w 498"/>
                <a:gd name="T97" fmla="*/ 119 h 144"/>
                <a:gd name="T98" fmla="*/ 0 w 498"/>
                <a:gd name="T99" fmla="*/ 123 h 144"/>
                <a:gd name="T100" fmla="*/ 2 w 498"/>
                <a:gd name="T101" fmla="*/ 131 h 144"/>
                <a:gd name="T102" fmla="*/ 6 w 498"/>
                <a:gd name="T103" fmla="*/ 137 h 144"/>
                <a:gd name="T104" fmla="*/ 14 w 498"/>
                <a:gd name="T105" fmla="*/ 141 h 144"/>
                <a:gd name="T106" fmla="*/ 21 w 498"/>
                <a:gd name="T107" fmla="*/ 144 h 144"/>
                <a:gd name="T108" fmla="*/ 29 w 498"/>
                <a:gd name="T109" fmla="*/ 143 h 144"/>
                <a:gd name="T110" fmla="*/ 33 w 498"/>
                <a:gd name="T111" fmla="*/ 141 h 144"/>
                <a:gd name="T112" fmla="*/ 36 w 498"/>
                <a:gd name="T113" fmla="*/ 138 h 144"/>
                <a:gd name="T114" fmla="*/ 36 w 498"/>
                <a:gd name="T115" fmla="*/ 1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8" h="144">
                  <a:moveTo>
                    <a:pt x="36" y="138"/>
                  </a:moveTo>
                  <a:lnTo>
                    <a:pt x="36" y="138"/>
                  </a:lnTo>
                  <a:lnTo>
                    <a:pt x="58" y="120"/>
                  </a:lnTo>
                  <a:lnTo>
                    <a:pt x="81" y="106"/>
                  </a:lnTo>
                  <a:lnTo>
                    <a:pt x="104" y="92"/>
                  </a:lnTo>
                  <a:lnTo>
                    <a:pt x="130" y="82"/>
                  </a:lnTo>
                  <a:lnTo>
                    <a:pt x="155" y="74"/>
                  </a:lnTo>
                  <a:lnTo>
                    <a:pt x="182" y="67"/>
                  </a:lnTo>
                  <a:lnTo>
                    <a:pt x="208" y="61"/>
                  </a:lnTo>
                  <a:lnTo>
                    <a:pt x="235" y="57"/>
                  </a:lnTo>
                  <a:lnTo>
                    <a:pt x="235" y="57"/>
                  </a:lnTo>
                  <a:lnTo>
                    <a:pt x="296" y="49"/>
                  </a:lnTo>
                  <a:lnTo>
                    <a:pt x="357" y="43"/>
                  </a:lnTo>
                  <a:lnTo>
                    <a:pt x="387" y="42"/>
                  </a:lnTo>
                  <a:lnTo>
                    <a:pt x="418" y="42"/>
                  </a:lnTo>
                  <a:lnTo>
                    <a:pt x="447" y="42"/>
                  </a:lnTo>
                  <a:lnTo>
                    <a:pt x="479" y="43"/>
                  </a:lnTo>
                  <a:lnTo>
                    <a:pt x="479" y="43"/>
                  </a:lnTo>
                  <a:lnTo>
                    <a:pt x="483" y="43"/>
                  </a:lnTo>
                  <a:lnTo>
                    <a:pt x="488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1"/>
                  </a:lnTo>
                  <a:lnTo>
                    <a:pt x="498" y="24"/>
                  </a:lnTo>
                  <a:lnTo>
                    <a:pt x="496" y="15"/>
                  </a:lnTo>
                  <a:lnTo>
                    <a:pt x="493" y="9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79" y="2"/>
                  </a:lnTo>
                  <a:lnTo>
                    <a:pt x="479" y="2"/>
                  </a:lnTo>
                  <a:lnTo>
                    <a:pt x="444" y="0"/>
                  </a:lnTo>
                  <a:lnTo>
                    <a:pt x="412" y="0"/>
                  </a:lnTo>
                  <a:lnTo>
                    <a:pt x="379" y="0"/>
                  </a:lnTo>
                  <a:lnTo>
                    <a:pt x="345" y="2"/>
                  </a:lnTo>
                  <a:lnTo>
                    <a:pt x="280" y="9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86" y="24"/>
                  </a:lnTo>
                  <a:lnTo>
                    <a:pt x="158" y="30"/>
                  </a:lnTo>
                  <a:lnTo>
                    <a:pt x="130" y="39"/>
                  </a:lnTo>
                  <a:lnTo>
                    <a:pt x="103" y="48"/>
                  </a:lnTo>
                  <a:lnTo>
                    <a:pt x="78" y="59"/>
                  </a:lnTo>
                  <a:lnTo>
                    <a:pt x="52" y="74"/>
                  </a:lnTo>
                  <a:lnTo>
                    <a:pt x="29" y="91"/>
                  </a:lnTo>
                  <a:lnTo>
                    <a:pt x="6" y="108"/>
                  </a:lnTo>
                  <a:lnTo>
                    <a:pt x="6" y="108"/>
                  </a:lnTo>
                  <a:lnTo>
                    <a:pt x="3" y="111"/>
                  </a:lnTo>
                  <a:lnTo>
                    <a:pt x="2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4" y="141"/>
                  </a:lnTo>
                  <a:lnTo>
                    <a:pt x="21" y="144"/>
                  </a:lnTo>
                  <a:lnTo>
                    <a:pt x="29" y="143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175">
              <a:extLst>
                <a:ext uri="{FF2B5EF4-FFF2-40B4-BE49-F238E27FC236}">
                  <a16:creationId xmlns:a16="http://schemas.microsoft.com/office/drawing/2014/main" id="{E72CFF0C-2ED9-953A-4578-216231F8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347"/>
              <a:ext cx="13" cy="14"/>
            </a:xfrm>
            <a:custGeom>
              <a:avLst/>
              <a:gdLst>
                <a:gd name="T0" fmla="*/ 19 w 40"/>
                <a:gd name="T1" fmla="*/ 42 h 42"/>
                <a:gd name="T2" fmla="*/ 19 w 40"/>
                <a:gd name="T3" fmla="*/ 42 h 42"/>
                <a:gd name="T4" fmla="*/ 24 w 40"/>
                <a:gd name="T5" fmla="*/ 40 h 42"/>
                <a:gd name="T6" fmla="*/ 28 w 40"/>
                <a:gd name="T7" fmla="*/ 39 h 42"/>
                <a:gd name="T8" fmla="*/ 31 w 40"/>
                <a:gd name="T9" fmla="*/ 37 h 42"/>
                <a:gd name="T10" fmla="*/ 34 w 40"/>
                <a:gd name="T11" fmla="*/ 34 h 42"/>
                <a:gd name="T12" fmla="*/ 38 w 40"/>
                <a:gd name="T13" fmla="*/ 28 h 42"/>
                <a:gd name="T14" fmla="*/ 40 w 40"/>
                <a:gd name="T15" fmla="*/ 21 h 42"/>
                <a:gd name="T16" fmla="*/ 38 w 40"/>
                <a:gd name="T17" fmla="*/ 14 h 42"/>
                <a:gd name="T18" fmla="*/ 34 w 40"/>
                <a:gd name="T19" fmla="*/ 6 h 42"/>
                <a:gd name="T20" fmla="*/ 31 w 40"/>
                <a:gd name="T21" fmla="*/ 3 h 42"/>
                <a:gd name="T22" fmla="*/ 28 w 40"/>
                <a:gd name="T23" fmla="*/ 2 h 42"/>
                <a:gd name="T24" fmla="*/ 24 w 40"/>
                <a:gd name="T25" fmla="*/ 0 h 42"/>
                <a:gd name="T26" fmla="*/ 19 w 40"/>
                <a:gd name="T27" fmla="*/ 0 h 42"/>
                <a:gd name="T28" fmla="*/ 19 w 40"/>
                <a:gd name="T29" fmla="*/ 0 h 42"/>
                <a:gd name="T30" fmla="*/ 15 w 40"/>
                <a:gd name="T31" fmla="*/ 0 h 42"/>
                <a:gd name="T32" fmla="*/ 10 w 40"/>
                <a:gd name="T33" fmla="*/ 2 h 42"/>
                <a:gd name="T34" fmla="*/ 7 w 40"/>
                <a:gd name="T35" fmla="*/ 3 h 42"/>
                <a:gd name="T36" fmla="*/ 4 w 40"/>
                <a:gd name="T37" fmla="*/ 6 h 42"/>
                <a:gd name="T38" fmla="*/ 0 w 40"/>
                <a:gd name="T39" fmla="*/ 14 h 42"/>
                <a:gd name="T40" fmla="*/ 0 w 40"/>
                <a:gd name="T41" fmla="*/ 21 h 42"/>
                <a:gd name="T42" fmla="*/ 0 w 40"/>
                <a:gd name="T43" fmla="*/ 28 h 42"/>
                <a:gd name="T44" fmla="*/ 4 w 40"/>
                <a:gd name="T45" fmla="*/ 34 h 42"/>
                <a:gd name="T46" fmla="*/ 7 w 40"/>
                <a:gd name="T47" fmla="*/ 37 h 42"/>
                <a:gd name="T48" fmla="*/ 10 w 40"/>
                <a:gd name="T49" fmla="*/ 39 h 42"/>
                <a:gd name="T50" fmla="*/ 15 w 40"/>
                <a:gd name="T51" fmla="*/ 40 h 42"/>
                <a:gd name="T52" fmla="*/ 19 w 40"/>
                <a:gd name="T53" fmla="*/ 42 h 42"/>
                <a:gd name="T54" fmla="*/ 19 w 40"/>
                <a:gd name="T5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42">
                  <a:moveTo>
                    <a:pt x="19" y="42"/>
                  </a:moveTo>
                  <a:lnTo>
                    <a:pt x="19" y="42"/>
                  </a:lnTo>
                  <a:lnTo>
                    <a:pt x="24" y="40"/>
                  </a:lnTo>
                  <a:lnTo>
                    <a:pt x="28" y="39"/>
                  </a:lnTo>
                  <a:lnTo>
                    <a:pt x="31" y="37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1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5" y="40"/>
                  </a:lnTo>
                  <a:lnTo>
                    <a:pt x="19" y="42"/>
                  </a:lnTo>
                  <a:lnTo>
                    <a:pt x="1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3E530AE-7748-E4B3-C56E-BFF3AC8852C2}"/>
              </a:ext>
            </a:extLst>
          </p:cNvPr>
          <p:cNvCxnSpPr>
            <a:cxnSpLocks/>
          </p:cNvCxnSpPr>
          <p:nvPr/>
        </p:nvCxnSpPr>
        <p:spPr>
          <a:xfrm>
            <a:off x="777410" y="2786826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AEDAE85-B65C-6AEA-7D8A-93E829E190FD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1427695" y="2786826"/>
            <a:ext cx="4257484" cy="5260"/>
          </a:xfrm>
          <a:prstGeom prst="line">
            <a:avLst/>
          </a:prstGeom>
          <a:ln w="190500" cap="rnd">
            <a:solidFill>
              <a:srgbClr val="4071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E4863BD-A5ED-4B60-E4C0-95053AE04831}"/>
              </a:ext>
            </a:extLst>
          </p:cNvPr>
          <p:cNvGrpSpPr/>
          <p:nvPr/>
        </p:nvGrpSpPr>
        <p:grpSpPr>
          <a:xfrm>
            <a:off x="835711" y="2702086"/>
            <a:ext cx="1183967" cy="733054"/>
            <a:chOff x="714571" y="2407520"/>
            <a:chExt cx="1183967" cy="73305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A5B6AA0-4DCD-1868-0713-5639CE8D1FB0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17E449-245E-36F2-FD5A-EDA9AD6582A0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E05F646-7208-9BC7-9F7C-3F709A6BFBA0}"/>
              </a:ext>
            </a:extLst>
          </p:cNvPr>
          <p:cNvGrpSpPr/>
          <p:nvPr/>
        </p:nvGrpSpPr>
        <p:grpSpPr>
          <a:xfrm>
            <a:off x="5183195" y="2702086"/>
            <a:ext cx="1183967" cy="733054"/>
            <a:chOff x="714571" y="2407520"/>
            <a:chExt cx="1183967" cy="733054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933B733-8611-5AC5-65BB-622BF2581CD8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BB5AE3A-5A1D-6532-F53D-6DC4F4688C1D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01CB409-E4D7-64C0-7E9F-28FA181A4F47}"/>
              </a:ext>
            </a:extLst>
          </p:cNvPr>
          <p:cNvSpPr/>
          <p:nvPr/>
        </p:nvSpPr>
        <p:spPr>
          <a:xfrm>
            <a:off x="2321153" y="1867887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15,493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91ABBCF-6399-E5F8-9D5F-9474B9BEF612}"/>
              </a:ext>
            </a:extLst>
          </p:cNvPr>
          <p:cNvCxnSpPr>
            <a:cxnSpLocks/>
          </p:cNvCxnSpPr>
          <p:nvPr/>
        </p:nvCxnSpPr>
        <p:spPr>
          <a:xfrm>
            <a:off x="777410" y="5010400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650F23D-9F9C-C048-6095-E6C6C22E0983}"/>
              </a:ext>
            </a:extLst>
          </p:cNvPr>
          <p:cNvCxnSpPr>
            <a:cxnSpLocks/>
          </p:cNvCxnSpPr>
          <p:nvPr/>
        </p:nvCxnSpPr>
        <p:spPr>
          <a:xfrm>
            <a:off x="1427695" y="5010400"/>
            <a:ext cx="1080000" cy="0"/>
          </a:xfrm>
          <a:prstGeom prst="line">
            <a:avLst/>
          </a:prstGeom>
          <a:ln w="190500" cap="rnd">
            <a:solidFill>
              <a:srgbClr val="4071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0CE13D1-8525-E8BD-3389-BF19D48F70E4}"/>
              </a:ext>
            </a:extLst>
          </p:cNvPr>
          <p:cNvGrpSpPr/>
          <p:nvPr/>
        </p:nvGrpSpPr>
        <p:grpSpPr>
          <a:xfrm>
            <a:off x="835711" y="4925660"/>
            <a:ext cx="1183967" cy="733054"/>
            <a:chOff x="714571" y="2407520"/>
            <a:chExt cx="1183967" cy="73305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0FCBE00-1247-2D2A-B4B5-034D0771FCDC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2A6D8E9-A56E-D4D8-7D12-4CF0F66D9386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5990DC0-92EE-7EB2-24B9-9C4AB97E84C9}"/>
              </a:ext>
            </a:extLst>
          </p:cNvPr>
          <p:cNvGrpSpPr/>
          <p:nvPr/>
        </p:nvGrpSpPr>
        <p:grpSpPr>
          <a:xfrm>
            <a:off x="1962317" y="4925660"/>
            <a:ext cx="1183967" cy="733054"/>
            <a:chOff x="714571" y="2407520"/>
            <a:chExt cx="1183967" cy="733054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D26753B-6275-3B09-679C-0C9566D84D95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4051F63-D91A-D9FD-0FC6-C6DAA5C8BF1F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724FB14-779F-E01B-6427-EE828CDE9DB8}"/>
              </a:ext>
            </a:extLst>
          </p:cNvPr>
          <p:cNvSpPr/>
          <p:nvPr/>
        </p:nvSpPr>
        <p:spPr>
          <a:xfrm>
            <a:off x="2321153" y="4091461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10,287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23DA40C-2542-C2AB-B705-6ACF13495117}"/>
              </a:ext>
            </a:extLst>
          </p:cNvPr>
          <p:cNvSpPr/>
          <p:nvPr/>
        </p:nvSpPr>
        <p:spPr>
          <a:xfrm>
            <a:off x="8562412" y="2036743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9DBC739-996D-0F72-DE55-F488ABB33677}"/>
              </a:ext>
            </a:extLst>
          </p:cNvPr>
          <p:cNvSpPr/>
          <p:nvPr/>
        </p:nvSpPr>
        <p:spPr>
          <a:xfrm>
            <a:off x="8562412" y="4345057"/>
            <a:ext cx="296079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071FC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80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697</Words>
  <Application>Microsoft Office PowerPoint</Application>
  <PresentationFormat>와이드스크린</PresentationFormat>
  <Paragraphs>116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4</cp:revision>
  <dcterms:created xsi:type="dcterms:W3CDTF">2025-06-16T03:44:34Z</dcterms:created>
  <dcterms:modified xsi:type="dcterms:W3CDTF">2025-06-16T04:08:08Z</dcterms:modified>
</cp:coreProperties>
</file>