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141" r:id="rId2"/>
    <p:sldId id="2127" r:id="rId3"/>
    <p:sldId id="2139" r:id="rId4"/>
    <p:sldId id="2129" r:id="rId5"/>
    <p:sldId id="2140" r:id="rId6"/>
    <p:sldId id="257" r:id="rId7"/>
    <p:sldId id="258" r:id="rId8"/>
    <p:sldId id="309" r:id="rId9"/>
    <p:sldId id="260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5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43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6A6A4-1A95-4F1A-9197-845D3DA6172D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670E3-37A6-4CDF-B56E-B01C2AA3B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3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https://noonnu.cc/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0685C8-D900-4E3F-ABCF-6430C28DE35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76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68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95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52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77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98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20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756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78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3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4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21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81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onnu.c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1BDCED-38B4-CACD-9333-AD3DA65B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76162CD-2158-FB8C-35DE-BF8C43E0F08B}"/>
              </a:ext>
            </a:extLst>
          </p:cNvPr>
          <p:cNvSpPr/>
          <p:nvPr/>
        </p:nvSpPr>
        <p:spPr>
          <a:xfrm>
            <a:off x="3841140" y="2991831"/>
            <a:ext cx="4392000" cy="103087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dist="254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9CDF683A-57E5-90AC-EDA0-EB51BD59EF44}"/>
              </a:ext>
            </a:extLst>
          </p:cNvPr>
          <p:cNvSpPr txBox="1"/>
          <p:nvPr/>
        </p:nvSpPr>
        <p:spPr>
          <a:xfrm>
            <a:off x="3818818" y="3475761"/>
            <a:ext cx="5154364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1" u="none" strike="noStrike" kern="0" cap="none" spc="0" normalizeH="0" baseline="0" noProof="0" dirty="0">
                <a:ln w="107950">
                  <a:noFill/>
                </a:ln>
                <a:solidFill>
                  <a:srgbClr val="FF8159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3200" b="0" i="1" u="none" strike="noStrike" kern="0" cap="none" spc="0" normalizeH="0" baseline="0" noProof="0" dirty="0">
                <a:ln w="1079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3200" b="0" i="1" u="none" strike="noStrike" kern="0" cap="none" spc="0" normalizeH="0" baseline="0" noProof="0" dirty="0">
                <a:ln w="1079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81F1811-F9B3-8048-1369-D8EE7B30E43E}"/>
              </a:ext>
            </a:extLst>
          </p:cNvPr>
          <p:cNvGrpSpPr/>
          <p:nvPr/>
        </p:nvGrpSpPr>
        <p:grpSpPr>
          <a:xfrm>
            <a:off x="6107469" y="2351842"/>
            <a:ext cx="1802229" cy="793370"/>
            <a:chOff x="4970046" y="2351842"/>
            <a:chExt cx="1802229" cy="793370"/>
          </a:xfrm>
        </p:grpSpPr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5EC2B415-29EA-F692-561E-EB4387E59C38}"/>
                </a:ext>
              </a:extLst>
            </p:cNvPr>
            <p:cNvGrpSpPr/>
            <p:nvPr/>
          </p:nvGrpSpPr>
          <p:grpSpPr>
            <a:xfrm rot="5400000" flipV="1">
              <a:off x="5201807" y="2606689"/>
              <a:ext cx="306762" cy="770284"/>
              <a:chOff x="2658820" y="3514725"/>
              <a:chExt cx="406998" cy="1021976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E2EB228D-3A1B-D8BB-69A0-538F2438C928}"/>
                  </a:ext>
                </a:extLst>
              </p:cNvPr>
              <p:cNvSpPr/>
              <p:nvPr/>
            </p:nvSpPr>
            <p:spPr>
              <a:xfrm>
                <a:off x="2658820" y="3514725"/>
                <a:ext cx="406998" cy="1021976"/>
              </a:xfrm>
              <a:prstGeom prst="roundRect">
                <a:avLst>
                  <a:gd name="adj" fmla="val 50000"/>
                </a:avLst>
              </a:prstGeom>
              <a:solidFill>
                <a:srgbClr val="FF8159"/>
              </a:solidFill>
              <a:ln>
                <a:noFill/>
              </a:ln>
              <a:effectLst>
                <a:outerShdw dist="76200" dir="9000000" algn="tr" rotWithShape="0">
                  <a:prstClr val="black">
                    <a:alpha val="7000"/>
                  </a:prstClr>
                </a:outerShdw>
              </a:effectLst>
              <a:scene3d>
                <a:camera prst="obliqueTopRight"/>
                <a:lightRig rig="soft" dir="t"/>
              </a:scene3d>
              <a:sp3d extrusionH="76200">
                <a:extrusionClr>
                  <a:srgbClr val="FFA78B"/>
                </a:extrusion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71E5B24B-9F8B-7BF9-A474-14D5E0B28B65}"/>
                  </a:ext>
                </a:extLst>
              </p:cNvPr>
              <p:cNvSpPr/>
              <p:nvPr/>
            </p:nvSpPr>
            <p:spPr>
              <a:xfrm>
                <a:off x="2798346" y="3554414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77DBA1BE-E013-FEAE-3E1B-6D080C4C792A}"/>
                  </a:ext>
                </a:extLst>
              </p:cNvPr>
              <p:cNvSpPr/>
              <p:nvPr/>
            </p:nvSpPr>
            <p:spPr>
              <a:xfrm>
                <a:off x="2846677" y="3554414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85323851-80A2-B78F-A3C2-6B26FE73AC30}"/>
                  </a:ext>
                </a:extLst>
              </p:cNvPr>
              <p:cNvSpPr/>
              <p:nvPr/>
            </p:nvSpPr>
            <p:spPr>
              <a:xfrm>
                <a:off x="2895008" y="3554414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6F121368-6279-5C64-67D6-F95962634EDC}"/>
                  </a:ext>
                </a:extLst>
              </p:cNvPr>
              <p:cNvSpPr/>
              <p:nvPr/>
            </p:nvSpPr>
            <p:spPr>
              <a:xfrm>
                <a:off x="2750014" y="361394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91A93EF7-FD2F-EBFB-6C1F-8FCB533B0FA5}"/>
                  </a:ext>
                </a:extLst>
              </p:cNvPr>
              <p:cNvSpPr/>
              <p:nvPr/>
            </p:nvSpPr>
            <p:spPr>
              <a:xfrm>
                <a:off x="2798346" y="361394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446F8752-BC50-26AC-FAE9-A54B5C37578F}"/>
                  </a:ext>
                </a:extLst>
              </p:cNvPr>
              <p:cNvSpPr/>
              <p:nvPr/>
            </p:nvSpPr>
            <p:spPr>
              <a:xfrm>
                <a:off x="2846677" y="361394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5EB28D5D-0AFD-F687-415B-B7C3A85C6D69}"/>
                  </a:ext>
                </a:extLst>
              </p:cNvPr>
              <p:cNvSpPr/>
              <p:nvPr/>
            </p:nvSpPr>
            <p:spPr>
              <a:xfrm>
                <a:off x="2895008" y="361394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3530BDD3-984F-B7A1-28FE-08551204006E}"/>
                  </a:ext>
                </a:extLst>
              </p:cNvPr>
              <p:cNvSpPr/>
              <p:nvPr/>
            </p:nvSpPr>
            <p:spPr>
              <a:xfrm>
                <a:off x="2943339" y="361394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AC5587EB-DCB4-2F28-3C1C-A606F5E8D30B}"/>
                  </a:ext>
                </a:extLst>
              </p:cNvPr>
              <p:cNvSpPr/>
              <p:nvPr/>
            </p:nvSpPr>
            <p:spPr>
              <a:xfrm>
                <a:off x="2701683" y="367347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A89AEE49-BFE5-14BD-7B88-5D9D8C01E189}"/>
                  </a:ext>
                </a:extLst>
              </p:cNvPr>
              <p:cNvSpPr/>
              <p:nvPr/>
            </p:nvSpPr>
            <p:spPr>
              <a:xfrm>
                <a:off x="2750014" y="367347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C39CE15E-CF72-2BCA-F606-F57ED2C97BAB}"/>
                  </a:ext>
                </a:extLst>
              </p:cNvPr>
              <p:cNvSpPr/>
              <p:nvPr/>
            </p:nvSpPr>
            <p:spPr>
              <a:xfrm>
                <a:off x="2798346" y="367347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F89ED6EF-B023-3ABA-AC71-06F688CCE555}"/>
                  </a:ext>
                </a:extLst>
              </p:cNvPr>
              <p:cNvSpPr/>
              <p:nvPr/>
            </p:nvSpPr>
            <p:spPr>
              <a:xfrm>
                <a:off x="2846677" y="367347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06EE3EB7-A1CF-95D3-D5B5-9DC6D5CBD758}"/>
                  </a:ext>
                </a:extLst>
              </p:cNvPr>
              <p:cNvSpPr/>
              <p:nvPr/>
            </p:nvSpPr>
            <p:spPr>
              <a:xfrm>
                <a:off x="2895008" y="367347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2AE81C6E-57A5-C7A0-7FBE-FFBBECECAF5B}"/>
                  </a:ext>
                </a:extLst>
              </p:cNvPr>
              <p:cNvSpPr/>
              <p:nvPr/>
            </p:nvSpPr>
            <p:spPr>
              <a:xfrm>
                <a:off x="2943339" y="367347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DDDCB8C5-1BE0-B280-D6CB-6D6BBF943279}"/>
                  </a:ext>
                </a:extLst>
              </p:cNvPr>
              <p:cNvSpPr/>
              <p:nvPr/>
            </p:nvSpPr>
            <p:spPr>
              <a:xfrm>
                <a:off x="2991671" y="367347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F808FDCC-1F04-9320-4394-856E04B3A2D4}"/>
                  </a:ext>
                </a:extLst>
              </p:cNvPr>
              <p:cNvSpPr/>
              <p:nvPr/>
            </p:nvSpPr>
            <p:spPr>
              <a:xfrm>
                <a:off x="2701683" y="373300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92449808-D484-A6D4-A24F-92A93E366FF2}"/>
                  </a:ext>
                </a:extLst>
              </p:cNvPr>
              <p:cNvSpPr/>
              <p:nvPr/>
            </p:nvSpPr>
            <p:spPr>
              <a:xfrm>
                <a:off x="2750014" y="373300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A1D55500-310B-C533-141E-9A449D5A0E5B}"/>
                  </a:ext>
                </a:extLst>
              </p:cNvPr>
              <p:cNvSpPr/>
              <p:nvPr/>
            </p:nvSpPr>
            <p:spPr>
              <a:xfrm>
                <a:off x="2798346" y="373300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FF64B943-334A-91A3-1734-7124AD64F9DC}"/>
                  </a:ext>
                </a:extLst>
              </p:cNvPr>
              <p:cNvSpPr/>
              <p:nvPr/>
            </p:nvSpPr>
            <p:spPr>
              <a:xfrm>
                <a:off x="2846677" y="373300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261A998B-B0FC-5D40-A449-F94BDF990AB9}"/>
                  </a:ext>
                </a:extLst>
              </p:cNvPr>
              <p:cNvSpPr/>
              <p:nvPr/>
            </p:nvSpPr>
            <p:spPr>
              <a:xfrm>
                <a:off x="2895008" y="373300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4E9877F2-773C-C7AB-BD71-8377B7873A49}"/>
                  </a:ext>
                </a:extLst>
              </p:cNvPr>
              <p:cNvSpPr/>
              <p:nvPr/>
            </p:nvSpPr>
            <p:spPr>
              <a:xfrm>
                <a:off x="2943339" y="373300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91573985-C4EA-431E-FEAF-D34AB21D0095}"/>
                  </a:ext>
                </a:extLst>
              </p:cNvPr>
              <p:cNvSpPr/>
              <p:nvPr/>
            </p:nvSpPr>
            <p:spPr>
              <a:xfrm>
                <a:off x="2991671" y="373300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A1C9F83D-9FAC-08DB-CB11-6D6A79E84490}"/>
                  </a:ext>
                </a:extLst>
              </p:cNvPr>
              <p:cNvSpPr/>
              <p:nvPr/>
            </p:nvSpPr>
            <p:spPr>
              <a:xfrm>
                <a:off x="2701683" y="379253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BB4FD589-C059-0F05-A6D5-9746198134DA}"/>
                  </a:ext>
                </a:extLst>
              </p:cNvPr>
              <p:cNvSpPr/>
              <p:nvPr/>
            </p:nvSpPr>
            <p:spPr>
              <a:xfrm>
                <a:off x="2750014" y="379253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4BFDEE29-79DA-BCF9-CEDC-81E7B55E88E8}"/>
                  </a:ext>
                </a:extLst>
              </p:cNvPr>
              <p:cNvSpPr/>
              <p:nvPr/>
            </p:nvSpPr>
            <p:spPr>
              <a:xfrm>
                <a:off x="2798346" y="379253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3EC853DE-A404-A9A1-07D8-31563FA81625}"/>
                  </a:ext>
                </a:extLst>
              </p:cNvPr>
              <p:cNvSpPr/>
              <p:nvPr/>
            </p:nvSpPr>
            <p:spPr>
              <a:xfrm>
                <a:off x="2846677" y="379253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BCA3CC23-D03F-27C7-3506-782FB98C1FB1}"/>
                  </a:ext>
                </a:extLst>
              </p:cNvPr>
              <p:cNvSpPr/>
              <p:nvPr/>
            </p:nvSpPr>
            <p:spPr>
              <a:xfrm>
                <a:off x="2895008" y="379253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FE684873-0966-791A-E7C0-FA1BB46EF2FA}"/>
                  </a:ext>
                </a:extLst>
              </p:cNvPr>
              <p:cNvSpPr/>
              <p:nvPr/>
            </p:nvSpPr>
            <p:spPr>
              <a:xfrm>
                <a:off x="2943339" y="379253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F21315BC-BBE8-46E2-3942-3678753ED7DB}"/>
                  </a:ext>
                </a:extLst>
              </p:cNvPr>
              <p:cNvSpPr/>
              <p:nvPr/>
            </p:nvSpPr>
            <p:spPr>
              <a:xfrm>
                <a:off x="2991671" y="379253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DF9CB6A1-5F84-03B9-3EFB-C7ADCAB46F63}"/>
                  </a:ext>
                </a:extLst>
              </p:cNvPr>
              <p:cNvSpPr/>
              <p:nvPr/>
            </p:nvSpPr>
            <p:spPr>
              <a:xfrm>
                <a:off x="2701683" y="3852069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69B55530-0BE4-2197-B133-D905DCC9256D}"/>
                  </a:ext>
                </a:extLst>
              </p:cNvPr>
              <p:cNvSpPr/>
              <p:nvPr/>
            </p:nvSpPr>
            <p:spPr>
              <a:xfrm>
                <a:off x="2750014" y="3852069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661278DD-1AF3-4BD8-E915-C4C6D28AF137}"/>
                  </a:ext>
                </a:extLst>
              </p:cNvPr>
              <p:cNvSpPr/>
              <p:nvPr/>
            </p:nvSpPr>
            <p:spPr>
              <a:xfrm>
                <a:off x="2798346" y="3852069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8694C4FC-DA4E-B820-154D-7A236A6848D9}"/>
                  </a:ext>
                </a:extLst>
              </p:cNvPr>
              <p:cNvSpPr/>
              <p:nvPr/>
            </p:nvSpPr>
            <p:spPr>
              <a:xfrm>
                <a:off x="2846677" y="3852069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8F0AEFC2-B9C2-AE3B-3E3F-AC0004C43275}"/>
                  </a:ext>
                </a:extLst>
              </p:cNvPr>
              <p:cNvSpPr/>
              <p:nvPr/>
            </p:nvSpPr>
            <p:spPr>
              <a:xfrm>
                <a:off x="2895008" y="3852069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BA48160A-89DF-4F43-9099-1D31E3FD2B5A}"/>
                  </a:ext>
                </a:extLst>
              </p:cNvPr>
              <p:cNvSpPr/>
              <p:nvPr/>
            </p:nvSpPr>
            <p:spPr>
              <a:xfrm>
                <a:off x="2943339" y="3852069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CAD2C1A0-0116-0E06-B332-6B09D7FC4CC9}"/>
                  </a:ext>
                </a:extLst>
              </p:cNvPr>
              <p:cNvSpPr/>
              <p:nvPr/>
            </p:nvSpPr>
            <p:spPr>
              <a:xfrm>
                <a:off x="2991671" y="3852069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CB3BAB3C-1B6C-8117-7E4E-5A1C1073C724}"/>
                  </a:ext>
                </a:extLst>
              </p:cNvPr>
              <p:cNvSpPr/>
              <p:nvPr/>
            </p:nvSpPr>
            <p:spPr>
              <a:xfrm>
                <a:off x="2701683" y="3911600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FBF74A7B-5A9C-21AA-7E34-833D1EA2C579}"/>
                  </a:ext>
                </a:extLst>
              </p:cNvPr>
              <p:cNvSpPr/>
              <p:nvPr/>
            </p:nvSpPr>
            <p:spPr>
              <a:xfrm>
                <a:off x="2750014" y="3911600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2E232917-2AF4-B74B-595A-190AFB4B5013}"/>
                  </a:ext>
                </a:extLst>
              </p:cNvPr>
              <p:cNvSpPr/>
              <p:nvPr/>
            </p:nvSpPr>
            <p:spPr>
              <a:xfrm>
                <a:off x="2798346" y="3911600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4F0B353E-A9AF-B95A-3DF1-30E946C8775F}"/>
                  </a:ext>
                </a:extLst>
              </p:cNvPr>
              <p:cNvSpPr/>
              <p:nvPr/>
            </p:nvSpPr>
            <p:spPr>
              <a:xfrm>
                <a:off x="2846677" y="3911600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7C612289-3CAF-E0F1-0278-66AD192A7A69}"/>
                  </a:ext>
                </a:extLst>
              </p:cNvPr>
              <p:cNvSpPr/>
              <p:nvPr/>
            </p:nvSpPr>
            <p:spPr>
              <a:xfrm>
                <a:off x="2895008" y="3911600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154561A3-28DA-F681-B316-BA7012BF9E5E}"/>
                  </a:ext>
                </a:extLst>
              </p:cNvPr>
              <p:cNvSpPr/>
              <p:nvPr/>
            </p:nvSpPr>
            <p:spPr>
              <a:xfrm>
                <a:off x="2943339" y="3911600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1CB101DD-FBD3-0069-07B6-269554DB052C}"/>
                  </a:ext>
                </a:extLst>
              </p:cNvPr>
              <p:cNvSpPr/>
              <p:nvPr/>
            </p:nvSpPr>
            <p:spPr>
              <a:xfrm>
                <a:off x="2991671" y="3911600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4598770F-B99B-8D15-6D91-3C66E0176B9A}"/>
                  </a:ext>
                </a:extLst>
              </p:cNvPr>
              <p:cNvSpPr/>
              <p:nvPr/>
            </p:nvSpPr>
            <p:spPr>
              <a:xfrm>
                <a:off x="2701683" y="3971131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B62038F4-E86B-C758-132A-1313AFADC929}"/>
                  </a:ext>
                </a:extLst>
              </p:cNvPr>
              <p:cNvSpPr/>
              <p:nvPr/>
            </p:nvSpPr>
            <p:spPr>
              <a:xfrm>
                <a:off x="2750014" y="3971131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39914D6E-41D4-EE01-9CE6-CB2B54167DEA}"/>
                  </a:ext>
                </a:extLst>
              </p:cNvPr>
              <p:cNvSpPr/>
              <p:nvPr/>
            </p:nvSpPr>
            <p:spPr>
              <a:xfrm>
                <a:off x="2798346" y="3971131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61CBA3F9-3224-3BE9-A24D-E20836AB8C7C}"/>
                  </a:ext>
                </a:extLst>
              </p:cNvPr>
              <p:cNvSpPr/>
              <p:nvPr/>
            </p:nvSpPr>
            <p:spPr>
              <a:xfrm>
                <a:off x="2846677" y="3971131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49D5FEBE-3257-40D8-8DAA-2B8C2687CB9D}"/>
                  </a:ext>
                </a:extLst>
              </p:cNvPr>
              <p:cNvSpPr/>
              <p:nvPr/>
            </p:nvSpPr>
            <p:spPr>
              <a:xfrm>
                <a:off x="2895008" y="3971131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E909BBD5-8B63-DC28-9D91-FAC0C498ED12}"/>
                  </a:ext>
                </a:extLst>
              </p:cNvPr>
              <p:cNvSpPr/>
              <p:nvPr/>
            </p:nvSpPr>
            <p:spPr>
              <a:xfrm>
                <a:off x="2943339" y="3971131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A6F2DD26-CF40-4310-FE49-105BF57964F1}"/>
                  </a:ext>
                </a:extLst>
              </p:cNvPr>
              <p:cNvSpPr/>
              <p:nvPr/>
            </p:nvSpPr>
            <p:spPr>
              <a:xfrm>
                <a:off x="2991671" y="3971131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70512AEF-6160-66B0-B4B9-68997F163B76}"/>
                  </a:ext>
                </a:extLst>
              </p:cNvPr>
              <p:cNvSpPr/>
              <p:nvPr/>
            </p:nvSpPr>
            <p:spPr>
              <a:xfrm>
                <a:off x="2701683" y="4030662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DCED4A26-6530-26E4-A85A-A0CDCB227837}"/>
                  </a:ext>
                </a:extLst>
              </p:cNvPr>
              <p:cNvSpPr/>
              <p:nvPr/>
            </p:nvSpPr>
            <p:spPr>
              <a:xfrm>
                <a:off x="2750014" y="4030662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F5A474F5-0130-C95D-A770-E94AA53E10D9}"/>
                  </a:ext>
                </a:extLst>
              </p:cNvPr>
              <p:cNvSpPr/>
              <p:nvPr/>
            </p:nvSpPr>
            <p:spPr>
              <a:xfrm>
                <a:off x="2798346" y="4030662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62096681-95B7-D2FC-113E-147CCB695FC9}"/>
                  </a:ext>
                </a:extLst>
              </p:cNvPr>
              <p:cNvSpPr/>
              <p:nvPr/>
            </p:nvSpPr>
            <p:spPr>
              <a:xfrm>
                <a:off x="2846677" y="4030662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51782C5B-55F1-D476-C302-D6F4942D757C}"/>
                  </a:ext>
                </a:extLst>
              </p:cNvPr>
              <p:cNvSpPr/>
              <p:nvPr/>
            </p:nvSpPr>
            <p:spPr>
              <a:xfrm>
                <a:off x="2895008" y="4030662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18F96F78-E8F3-2793-F392-4C78E5B03E6D}"/>
                  </a:ext>
                </a:extLst>
              </p:cNvPr>
              <p:cNvSpPr/>
              <p:nvPr/>
            </p:nvSpPr>
            <p:spPr>
              <a:xfrm>
                <a:off x="2943339" y="4030662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C8C66E2D-1B59-7AE0-7A20-52035FE7AD1E}"/>
                  </a:ext>
                </a:extLst>
              </p:cNvPr>
              <p:cNvSpPr/>
              <p:nvPr/>
            </p:nvSpPr>
            <p:spPr>
              <a:xfrm>
                <a:off x="2991671" y="4030662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570B23B3-2C1D-272A-A832-AFC592236DD3}"/>
                  </a:ext>
                </a:extLst>
              </p:cNvPr>
              <p:cNvSpPr/>
              <p:nvPr/>
            </p:nvSpPr>
            <p:spPr>
              <a:xfrm>
                <a:off x="2701683" y="4090193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4A2CD44B-2CEC-BB66-5043-D7EF1FA4716C}"/>
                  </a:ext>
                </a:extLst>
              </p:cNvPr>
              <p:cNvSpPr/>
              <p:nvPr/>
            </p:nvSpPr>
            <p:spPr>
              <a:xfrm>
                <a:off x="2750014" y="4090193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247939F3-C90D-C998-0E09-D83618A23ADC}"/>
                  </a:ext>
                </a:extLst>
              </p:cNvPr>
              <p:cNvSpPr/>
              <p:nvPr/>
            </p:nvSpPr>
            <p:spPr>
              <a:xfrm>
                <a:off x="2798346" y="4090193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1C8B0AE5-8C68-3C0F-0666-42D97CFB4917}"/>
                  </a:ext>
                </a:extLst>
              </p:cNvPr>
              <p:cNvSpPr/>
              <p:nvPr/>
            </p:nvSpPr>
            <p:spPr>
              <a:xfrm>
                <a:off x="2846677" y="4090193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4BB15943-D232-6383-DB49-00414F094C55}"/>
                  </a:ext>
                </a:extLst>
              </p:cNvPr>
              <p:cNvSpPr/>
              <p:nvPr/>
            </p:nvSpPr>
            <p:spPr>
              <a:xfrm>
                <a:off x="2895008" y="4090193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D35BD99D-D892-A550-A65F-3B477A51A39F}"/>
                  </a:ext>
                </a:extLst>
              </p:cNvPr>
              <p:cNvSpPr/>
              <p:nvPr/>
            </p:nvSpPr>
            <p:spPr>
              <a:xfrm>
                <a:off x="2943339" y="4090193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9C532358-E7D6-0869-D1F9-D2B88F3B8853}"/>
                  </a:ext>
                </a:extLst>
              </p:cNvPr>
              <p:cNvSpPr/>
              <p:nvPr/>
            </p:nvSpPr>
            <p:spPr>
              <a:xfrm>
                <a:off x="2991671" y="4090193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19CC23F6-FCE2-6280-CFB9-F99FD483FDEC}"/>
                  </a:ext>
                </a:extLst>
              </p:cNvPr>
              <p:cNvSpPr/>
              <p:nvPr/>
            </p:nvSpPr>
            <p:spPr>
              <a:xfrm>
                <a:off x="2701683" y="4149724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F210E4E7-7BFA-30F2-5D06-948DFD4D3AE9}"/>
                  </a:ext>
                </a:extLst>
              </p:cNvPr>
              <p:cNvSpPr/>
              <p:nvPr/>
            </p:nvSpPr>
            <p:spPr>
              <a:xfrm>
                <a:off x="2750014" y="4149724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D9BC4E0A-8345-9E48-7E6A-C5B7904807A1}"/>
                  </a:ext>
                </a:extLst>
              </p:cNvPr>
              <p:cNvSpPr/>
              <p:nvPr/>
            </p:nvSpPr>
            <p:spPr>
              <a:xfrm>
                <a:off x="2798346" y="4149724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BFFBC476-8BD1-2260-2667-DA0915870D6E}"/>
                  </a:ext>
                </a:extLst>
              </p:cNvPr>
              <p:cNvSpPr/>
              <p:nvPr/>
            </p:nvSpPr>
            <p:spPr>
              <a:xfrm>
                <a:off x="2846677" y="4149724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3B48E492-F359-3094-10CE-2C4DB3DDB91A}"/>
                  </a:ext>
                </a:extLst>
              </p:cNvPr>
              <p:cNvSpPr/>
              <p:nvPr/>
            </p:nvSpPr>
            <p:spPr>
              <a:xfrm>
                <a:off x="2895008" y="4149724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90C14D5D-3A34-FE27-2FC1-8FCD1B4E3E28}"/>
                  </a:ext>
                </a:extLst>
              </p:cNvPr>
              <p:cNvSpPr/>
              <p:nvPr/>
            </p:nvSpPr>
            <p:spPr>
              <a:xfrm>
                <a:off x="2943339" y="4149724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F5A9200C-8E72-BB80-163D-58D828DD15D5}"/>
                  </a:ext>
                </a:extLst>
              </p:cNvPr>
              <p:cNvSpPr/>
              <p:nvPr/>
            </p:nvSpPr>
            <p:spPr>
              <a:xfrm>
                <a:off x="2991671" y="4149724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223CA52E-9DB2-122D-5B82-84479A03B664}"/>
                  </a:ext>
                </a:extLst>
              </p:cNvPr>
              <p:cNvSpPr/>
              <p:nvPr/>
            </p:nvSpPr>
            <p:spPr>
              <a:xfrm>
                <a:off x="2701683" y="420925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E21221AF-8016-E9D8-07E4-C2FE2CC0CE13}"/>
                  </a:ext>
                </a:extLst>
              </p:cNvPr>
              <p:cNvSpPr/>
              <p:nvPr/>
            </p:nvSpPr>
            <p:spPr>
              <a:xfrm>
                <a:off x="2750014" y="420925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6F880A22-4121-EB16-8E99-2C0CAEF6486D}"/>
                  </a:ext>
                </a:extLst>
              </p:cNvPr>
              <p:cNvSpPr/>
              <p:nvPr/>
            </p:nvSpPr>
            <p:spPr>
              <a:xfrm>
                <a:off x="2798346" y="420925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4D5C94A7-B0A2-3114-0886-FAB6CAF5789C}"/>
                  </a:ext>
                </a:extLst>
              </p:cNvPr>
              <p:cNvSpPr/>
              <p:nvPr/>
            </p:nvSpPr>
            <p:spPr>
              <a:xfrm>
                <a:off x="2846677" y="420925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3C0D34F0-6D9B-48B5-FFA7-2D50E1240BFD}"/>
                  </a:ext>
                </a:extLst>
              </p:cNvPr>
              <p:cNvSpPr/>
              <p:nvPr/>
            </p:nvSpPr>
            <p:spPr>
              <a:xfrm>
                <a:off x="2895008" y="420925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7DF97F0-FA5D-14F7-9B87-6C464254423E}"/>
                  </a:ext>
                </a:extLst>
              </p:cNvPr>
              <p:cNvSpPr/>
              <p:nvPr/>
            </p:nvSpPr>
            <p:spPr>
              <a:xfrm>
                <a:off x="2943339" y="420925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5B9F755B-F953-116D-B117-BC985BC8C03E}"/>
                  </a:ext>
                </a:extLst>
              </p:cNvPr>
              <p:cNvSpPr/>
              <p:nvPr/>
            </p:nvSpPr>
            <p:spPr>
              <a:xfrm>
                <a:off x="2991671" y="420925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B7F61320-FC63-4684-E367-21168B6A5F5F}"/>
                  </a:ext>
                </a:extLst>
              </p:cNvPr>
              <p:cNvSpPr/>
              <p:nvPr/>
            </p:nvSpPr>
            <p:spPr>
              <a:xfrm>
                <a:off x="2701683" y="426878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12DAC193-A3D5-F170-DA40-18B161239BE9}"/>
                  </a:ext>
                </a:extLst>
              </p:cNvPr>
              <p:cNvSpPr/>
              <p:nvPr/>
            </p:nvSpPr>
            <p:spPr>
              <a:xfrm>
                <a:off x="2750014" y="426878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D0E15D99-BDBA-BED1-CAD0-5CE732AC003D}"/>
                  </a:ext>
                </a:extLst>
              </p:cNvPr>
              <p:cNvSpPr/>
              <p:nvPr/>
            </p:nvSpPr>
            <p:spPr>
              <a:xfrm>
                <a:off x="2798346" y="426878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47BBD5D5-BF6C-3D3E-CCF5-0407BB2AB6BB}"/>
                  </a:ext>
                </a:extLst>
              </p:cNvPr>
              <p:cNvSpPr/>
              <p:nvPr/>
            </p:nvSpPr>
            <p:spPr>
              <a:xfrm>
                <a:off x="2846677" y="426878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CEC066E8-8BEE-8B48-BFB6-322BB9679338}"/>
                  </a:ext>
                </a:extLst>
              </p:cNvPr>
              <p:cNvSpPr/>
              <p:nvPr/>
            </p:nvSpPr>
            <p:spPr>
              <a:xfrm>
                <a:off x="2895008" y="426878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51993C7B-547C-93C7-80A2-B94D9BD61494}"/>
                  </a:ext>
                </a:extLst>
              </p:cNvPr>
              <p:cNvSpPr/>
              <p:nvPr/>
            </p:nvSpPr>
            <p:spPr>
              <a:xfrm>
                <a:off x="2943339" y="426878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EB862C57-3009-E83A-8783-8339986CC57F}"/>
                  </a:ext>
                </a:extLst>
              </p:cNvPr>
              <p:cNvSpPr/>
              <p:nvPr/>
            </p:nvSpPr>
            <p:spPr>
              <a:xfrm>
                <a:off x="2991671" y="426878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A0753D4C-8534-59D8-D64F-06C2D674FCA4}"/>
                  </a:ext>
                </a:extLst>
              </p:cNvPr>
              <p:cNvSpPr/>
              <p:nvPr/>
            </p:nvSpPr>
            <p:spPr>
              <a:xfrm>
                <a:off x="2701683" y="432831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E90F50AD-94E0-26C4-E375-1AC5F64DB44E}"/>
                  </a:ext>
                </a:extLst>
              </p:cNvPr>
              <p:cNvSpPr/>
              <p:nvPr/>
            </p:nvSpPr>
            <p:spPr>
              <a:xfrm>
                <a:off x="2750014" y="432831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104D863D-9DCA-20A9-5BB0-0EA48CD8724D}"/>
                  </a:ext>
                </a:extLst>
              </p:cNvPr>
              <p:cNvSpPr/>
              <p:nvPr/>
            </p:nvSpPr>
            <p:spPr>
              <a:xfrm>
                <a:off x="2798346" y="432831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8837285B-0308-F5ED-DCA7-44393E0418B0}"/>
                  </a:ext>
                </a:extLst>
              </p:cNvPr>
              <p:cNvSpPr/>
              <p:nvPr/>
            </p:nvSpPr>
            <p:spPr>
              <a:xfrm>
                <a:off x="2846677" y="432831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18A434FC-85B5-7EC2-6BA0-820BD0C8B8AB}"/>
                  </a:ext>
                </a:extLst>
              </p:cNvPr>
              <p:cNvSpPr/>
              <p:nvPr/>
            </p:nvSpPr>
            <p:spPr>
              <a:xfrm>
                <a:off x="2895008" y="432831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97FF6F3D-2F03-E79B-4F28-9FC0EF64E7B5}"/>
                  </a:ext>
                </a:extLst>
              </p:cNvPr>
              <p:cNvSpPr/>
              <p:nvPr/>
            </p:nvSpPr>
            <p:spPr>
              <a:xfrm>
                <a:off x="2943339" y="432831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0CCCD5F2-DA62-4C93-5451-8322E02E9A70}"/>
                  </a:ext>
                </a:extLst>
              </p:cNvPr>
              <p:cNvSpPr/>
              <p:nvPr/>
            </p:nvSpPr>
            <p:spPr>
              <a:xfrm>
                <a:off x="2991671" y="432831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BD7DDC26-57D6-3217-8689-0E252F6C0BFF}"/>
                  </a:ext>
                </a:extLst>
              </p:cNvPr>
              <p:cNvSpPr/>
              <p:nvPr/>
            </p:nvSpPr>
            <p:spPr>
              <a:xfrm>
                <a:off x="2750014" y="438784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642EDFD1-B4C3-28A0-D6DC-3743ADD9D9E3}"/>
                  </a:ext>
                </a:extLst>
              </p:cNvPr>
              <p:cNvSpPr/>
              <p:nvPr/>
            </p:nvSpPr>
            <p:spPr>
              <a:xfrm>
                <a:off x="2798346" y="438784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5F01718C-3907-FB07-7C4A-24F68C6CEFA8}"/>
                  </a:ext>
                </a:extLst>
              </p:cNvPr>
              <p:cNvSpPr/>
              <p:nvPr/>
            </p:nvSpPr>
            <p:spPr>
              <a:xfrm>
                <a:off x="2846677" y="438784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86426740-AA55-3DB0-DB57-26657181AC96}"/>
                  </a:ext>
                </a:extLst>
              </p:cNvPr>
              <p:cNvSpPr/>
              <p:nvPr/>
            </p:nvSpPr>
            <p:spPr>
              <a:xfrm>
                <a:off x="2895008" y="438784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EF2F2380-1F9C-F92F-7413-1499BC983C68}"/>
                  </a:ext>
                </a:extLst>
              </p:cNvPr>
              <p:cNvSpPr/>
              <p:nvPr/>
            </p:nvSpPr>
            <p:spPr>
              <a:xfrm>
                <a:off x="2943339" y="438784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51E13AC2-0044-4C23-C28A-A6EF73F3EEEF}"/>
                  </a:ext>
                </a:extLst>
              </p:cNvPr>
              <p:cNvSpPr/>
              <p:nvPr/>
            </p:nvSpPr>
            <p:spPr>
              <a:xfrm>
                <a:off x="2798346" y="4447379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030F6A38-DBD1-D6EA-81BC-ED7E5A3D3E48}"/>
                  </a:ext>
                </a:extLst>
              </p:cNvPr>
              <p:cNvSpPr/>
              <p:nvPr/>
            </p:nvSpPr>
            <p:spPr>
              <a:xfrm>
                <a:off x="2846677" y="4447379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9E76DD8C-F11B-7986-1B25-8486045287FA}"/>
                  </a:ext>
                </a:extLst>
              </p:cNvPr>
              <p:cNvSpPr/>
              <p:nvPr/>
            </p:nvSpPr>
            <p:spPr>
              <a:xfrm>
                <a:off x="2895008" y="4447379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10BE6F1-2A49-F29F-AE91-23A3C583C06A}"/>
                </a:ext>
              </a:extLst>
            </p:cNvPr>
            <p:cNvGrpSpPr/>
            <p:nvPr/>
          </p:nvGrpSpPr>
          <p:grpSpPr>
            <a:xfrm>
              <a:off x="5504258" y="2351842"/>
              <a:ext cx="1268017" cy="333227"/>
              <a:chOff x="487365" y="1016822"/>
              <a:chExt cx="770106" cy="202378"/>
            </a:xfrm>
            <a:effectLst>
              <a:outerShdw blurRad="50800" dist="38100" dir="8100000" algn="tr" rotWithShape="0">
                <a:srgbClr val="FF8159">
                  <a:alpha val="28000"/>
                </a:srgbClr>
              </a:outerShdw>
            </a:effectLst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3AF0DC37-0DFF-6350-4220-7216B4585F2E}"/>
                  </a:ext>
                </a:extLst>
              </p:cNvPr>
              <p:cNvSpPr/>
              <p:nvPr/>
            </p:nvSpPr>
            <p:spPr>
              <a:xfrm>
                <a:off x="488125" y="1016822"/>
                <a:ext cx="769346" cy="17462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22225">
                <a:solidFill>
                  <a:srgbClr val="FF815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8159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경영 </a:t>
                </a:r>
                <a:r>
                  <a:rPr kumimoji="0" lang="en-US" altLang="ko-KR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8159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25</a:t>
                </a:r>
                <a:r>
                  <a:rPr kumimoji="0" lang="ko-KR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8159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 조현석</a:t>
                </a:r>
              </a:p>
            </p:txBody>
          </p:sp>
          <p:sp>
            <p:nvSpPr>
              <p:cNvPr id="3" name="자유형: 도형 2">
                <a:extLst>
                  <a:ext uri="{FF2B5EF4-FFF2-40B4-BE49-F238E27FC236}">
                    <a16:creationId xmlns:a16="http://schemas.microsoft.com/office/drawing/2014/main" id="{56FF021B-42B5-9C67-7C5B-A077CCD73B53}"/>
                  </a:ext>
                </a:extLst>
              </p:cNvPr>
              <p:cNvSpPr/>
              <p:nvPr/>
            </p:nvSpPr>
            <p:spPr>
              <a:xfrm>
                <a:off x="487365" y="1123184"/>
                <a:ext cx="81755" cy="96016"/>
              </a:xfrm>
              <a:custGeom>
                <a:avLst/>
                <a:gdLst>
                  <a:gd name="connsiteX0" fmla="*/ 59531 w 154781"/>
                  <a:gd name="connsiteY0" fmla="*/ 0 h 126206"/>
                  <a:gd name="connsiteX1" fmla="*/ 0 w 154781"/>
                  <a:gd name="connsiteY1" fmla="*/ 126206 h 126206"/>
                  <a:gd name="connsiteX2" fmla="*/ 154781 w 154781"/>
                  <a:gd name="connsiteY2" fmla="*/ 45243 h 126206"/>
                  <a:gd name="connsiteX0" fmla="*/ 80480 w 154781"/>
                  <a:gd name="connsiteY0" fmla="*/ 0 h 111969"/>
                  <a:gd name="connsiteX1" fmla="*/ 0 w 154781"/>
                  <a:gd name="connsiteY1" fmla="*/ 111969 h 111969"/>
                  <a:gd name="connsiteX2" fmla="*/ 154781 w 154781"/>
                  <a:gd name="connsiteY2" fmla="*/ 31006 h 111969"/>
                  <a:gd name="connsiteX0" fmla="*/ 80480 w 144307"/>
                  <a:gd name="connsiteY0" fmla="*/ 0 h 111969"/>
                  <a:gd name="connsiteX1" fmla="*/ 0 w 144307"/>
                  <a:gd name="connsiteY1" fmla="*/ 111969 h 111969"/>
                  <a:gd name="connsiteX2" fmla="*/ 144307 w 144307"/>
                  <a:gd name="connsiteY2" fmla="*/ 56633 h 111969"/>
                  <a:gd name="connsiteX0" fmla="*/ 59531 w 123358"/>
                  <a:gd name="connsiteY0" fmla="*/ 0 h 126206"/>
                  <a:gd name="connsiteX1" fmla="*/ 0 w 123358"/>
                  <a:gd name="connsiteY1" fmla="*/ 126206 h 126206"/>
                  <a:gd name="connsiteX2" fmla="*/ 123358 w 123358"/>
                  <a:gd name="connsiteY2" fmla="*/ 56633 h 126206"/>
                  <a:gd name="connsiteX0" fmla="*/ 59531 w 140816"/>
                  <a:gd name="connsiteY0" fmla="*/ 0 h 126206"/>
                  <a:gd name="connsiteX1" fmla="*/ 0 w 140816"/>
                  <a:gd name="connsiteY1" fmla="*/ 126206 h 126206"/>
                  <a:gd name="connsiteX2" fmla="*/ 140816 w 140816"/>
                  <a:gd name="connsiteY2" fmla="*/ 56633 h 126206"/>
                  <a:gd name="connsiteX0" fmla="*/ 59531 w 140816"/>
                  <a:gd name="connsiteY0" fmla="*/ 0 h 117664"/>
                  <a:gd name="connsiteX1" fmla="*/ 0 w 140816"/>
                  <a:gd name="connsiteY1" fmla="*/ 117664 h 117664"/>
                  <a:gd name="connsiteX2" fmla="*/ 140816 w 140816"/>
                  <a:gd name="connsiteY2" fmla="*/ 48091 h 117664"/>
                  <a:gd name="connsiteX0" fmla="*/ 38582 w 119867"/>
                  <a:gd name="connsiteY0" fmla="*/ 0 h 114816"/>
                  <a:gd name="connsiteX1" fmla="*/ 0 w 119867"/>
                  <a:gd name="connsiteY1" fmla="*/ 114816 h 114816"/>
                  <a:gd name="connsiteX2" fmla="*/ 119867 w 119867"/>
                  <a:gd name="connsiteY2" fmla="*/ 48091 h 114816"/>
                  <a:gd name="connsiteX0" fmla="*/ 38582 w 119867"/>
                  <a:gd name="connsiteY0" fmla="*/ 0 h 114816"/>
                  <a:gd name="connsiteX1" fmla="*/ 0 w 119867"/>
                  <a:gd name="connsiteY1" fmla="*/ 114816 h 114816"/>
                  <a:gd name="connsiteX2" fmla="*/ 119867 w 119867"/>
                  <a:gd name="connsiteY2" fmla="*/ 48091 h 114816"/>
                  <a:gd name="connsiteX0" fmla="*/ 38582 w 119867"/>
                  <a:gd name="connsiteY0" fmla="*/ 0 h 114816"/>
                  <a:gd name="connsiteX1" fmla="*/ 0 w 119867"/>
                  <a:gd name="connsiteY1" fmla="*/ 114816 h 114816"/>
                  <a:gd name="connsiteX2" fmla="*/ 119867 w 119867"/>
                  <a:gd name="connsiteY2" fmla="*/ 48091 h 114816"/>
                  <a:gd name="connsiteX0" fmla="*/ 38582 w 119867"/>
                  <a:gd name="connsiteY0" fmla="*/ 0 h 114816"/>
                  <a:gd name="connsiteX1" fmla="*/ 0 w 119867"/>
                  <a:gd name="connsiteY1" fmla="*/ 114816 h 114816"/>
                  <a:gd name="connsiteX2" fmla="*/ 119867 w 119867"/>
                  <a:gd name="connsiteY2" fmla="*/ 48091 h 114816"/>
                  <a:gd name="connsiteX0" fmla="*/ 38582 w 119867"/>
                  <a:gd name="connsiteY0" fmla="*/ 0 h 114816"/>
                  <a:gd name="connsiteX1" fmla="*/ 0 w 119867"/>
                  <a:gd name="connsiteY1" fmla="*/ 114816 h 114816"/>
                  <a:gd name="connsiteX2" fmla="*/ 119867 w 119867"/>
                  <a:gd name="connsiteY2" fmla="*/ 48091 h 114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9867" h="114816">
                    <a:moveTo>
                      <a:pt x="38582" y="0"/>
                    </a:moveTo>
                    <a:cubicBezTo>
                      <a:pt x="17278" y="33353"/>
                      <a:pt x="2005" y="38177"/>
                      <a:pt x="0" y="114816"/>
                    </a:cubicBezTo>
                    <a:cubicBezTo>
                      <a:pt x="39956" y="75850"/>
                      <a:pt x="67849" y="60495"/>
                      <a:pt x="119867" y="48091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2225" cap="rnd">
                <a:solidFill>
                  <a:srgbClr val="FF8159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1963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7918" y="306467"/>
            <a:ext cx="6223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주로 사용되는 폰트는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25233" y="1411899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티몬</a:t>
            </a: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몬소리체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굵은 고딕 계열 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제목에 써요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325233" y="2833995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야놀자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야체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학교안심 나들이</a:t>
            </a:r>
            <a:endParaRPr kumimoji="0" lang="en-US" altLang="ko-KR" sz="1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귀여운 타입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25233" y="4256091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맑은 고딕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주로 본문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B0C793-6882-4019-CA85-0A6CA6A2C72C}"/>
              </a:ext>
            </a:extLst>
          </p:cNvPr>
          <p:cNvSpPr/>
          <p:nvPr/>
        </p:nvSpPr>
        <p:spPr>
          <a:xfrm>
            <a:off x="947837" y="5854483"/>
            <a:ext cx="10424160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눈누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폰트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 이용해 폰트 파일 다운로드 받으시면 편합니다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3"/>
              </a:rPr>
              <a:t>https://noonnu.cc/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33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chemeClr val="bg1">
                <a:lumMod val="95000"/>
              </a:schemeClr>
            </a:gs>
            <a:gs pos="0">
              <a:schemeClr val="bg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95BDB7-1443-2E74-B57C-9724E37D3B4A}"/>
              </a:ext>
            </a:extLst>
          </p:cNvPr>
          <p:cNvGrpSpPr/>
          <p:nvPr/>
        </p:nvGrpSpPr>
        <p:grpSpPr>
          <a:xfrm>
            <a:off x="187866" y="279699"/>
            <a:ext cx="214254" cy="6303981"/>
            <a:chOff x="187866" y="279699"/>
            <a:chExt cx="214254" cy="630398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C4CC984-C4D4-D5E0-CE2B-98E0B28D36C0}"/>
                </a:ext>
              </a:extLst>
            </p:cNvPr>
            <p:cNvSpPr/>
            <p:nvPr/>
          </p:nvSpPr>
          <p:spPr>
            <a:xfrm>
              <a:off x="279699" y="279699"/>
              <a:ext cx="75901" cy="630398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dist="254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800768C6-DC31-7783-D39E-6167239F0CD1}"/>
                </a:ext>
              </a:extLst>
            </p:cNvPr>
            <p:cNvGrpSpPr/>
            <p:nvPr/>
          </p:nvGrpSpPr>
          <p:grpSpPr>
            <a:xfrm>
              <a:off x="187866" y="1176339"/>
              <a:ext cx="214254" cy="537994"/>
              <a:chOff x="2658820" y="3514725"/>
              <a:chExt cx="406998" cy="1021976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86DD72B3-7FC4-6263-30EB-72698E69A77E}"/>
                  </a:ext>
                </a:extLst>
              </p:cNvPr>
              <p:cNvSpPr/>
              <p:nvPr/>
            </p:nvSpPr>
            <p:spPr>
              <a:xfrm>
                <a:off x="2658820" y="3514725"/>
                <a:ext cx="406998" cy="1021976"/>
              </a:xfrm>
              <a:prstGeom prst="roundRect">
                <a:avLst>
                  <a:gd name="adj" fmla="val 50000"/>
                </a:avLst>
              </a:prstGeom>
              <a:solidFill>
                <a:srgbClr val="FF8159"/>
              </a:solidFill>
              <a:ln>
                <a:noFill/>
              </a:ln>
              <a:effectLst>
                <a:outerShdw dist="76200" dir="9000000" algn="tr" rotWithShape="0">
                  <a:prstClr val="black">
                    <a:alpha val="7000"/>
                  </a:prstClr>
                </a:outerShdw>
              </a:effectLst>
              <a:scene3d>
                <a:camera prst="obliqueTopRight"/>
                <a:lightRig rig="soft" dir="t"/>
              </a:scene3d>
              <a:sp3d extrusionH="76200">
                <a:extrusionClr>
                  <a:srgbClr val="FFA78B"/>
                </a:extrusion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4FFE9EE1-8062-49B5-D485-A8ECA8885690}"/>
                  </a:ext>
                </a:extLst>
              </p:cNvPr>
              <p:cNvSpPr/>
              <p:nvPr/>
            </p:nvSpPr>
            <p:spPr>
              <a:xfrm>
                <a:off x="2798346" y="3554414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656FB844-CCA6-7789-3E3A-E51AB4E72434}"/>
                  </a:ext>
                </a:extLst>
              </p:cNvPr>
              <p:cNvSpPr/>
              <p:nvPr/>
            </p:nvSpPr>
            <p:spPr>
              <a:xfrm>
                <a:off x="2846677" y="3554414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767DD3A8-21DA-CC30-E834-86AA639C939A}"/>
                  </a:ext>
                </a:extLst>
              </p:cNvPr>
              <p:cNvSpPr/>
              <p:nvPr/>
            </p:nvSpPr>
            <p:spPr>
              <a:xfrm>
                <a:off x="2895008" y="3554414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0F9FBDBB-02D0-F587-76C4-1BF09B7CCA85}"/>
                  </a:ext>
                </a:extLst>
              </p:cNvPr>
              <p:cNvSpPr/>
              <p:nvPr/>
            </p:nvSpPr>
            <p:spPr>
              <a:xfrm>
                <a:off x="2750014" y="361394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54581CDE-5152-D369-AB6F-BF84401CEF13}"/>
                  </a:ext>
                </a:extLst>
              </p:cNvPr>
              <p:cNvSpPr/>
              <p:nvPr/>
            </p:nvSpPr>
            <p:spPr>
              <a:xfrm>
                <a:off x="2798346" y="361394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664E1BDE-0BA1-F9D5-F462-2CBD72A23B2F}"/>
                  </a:ext>
                </a:extLst>
              </p:cNvPr>
              <p:cNvSpPr/>
              <p:nvPr/>
            </p:nvSpPr>
            <p:spPr>
              <a:xfrm>
                <a:off x="2846677" y="361394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94803441-E223-5A92-6A4E-01DD64F8F3A0}"/>
                  </a:ext>
                </a:extLst>
              </p:cNvPr>
              <p:cNvSpPr/>
              <p:nvPr/>
            </p:nvSpPr>
            <p:spPr>
              <a:xfrm>
                <a:off x="2895008" y="361394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1E1DCEA3-F2A1-82A4-BEB8-DEEEED591498}"/>
                  </a:ext>
                </a:extLst>
              </p:cNvPr>
              <p:cNvSpPr/>
              <p:nvPr/>
            </p:nvSpPr>
            <p:spPr>
              <a:xfrm>
                <a:off x="2943339" y="361394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60CA85BB-4186-428B-8154-F8743123D1BF}"/>
                  </a:ext>
                </a:extLst>
              </p:cNvPr>
              <p:cNvSpPr/>
              <p:nvPr/>
            </p:nvSpPr>
            <p:spPr>
              <a:xfrm>
                <a:off x="2701683" y="367347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AA5DFD5B-1536-2521-AA23-78E0585A689A}"/>
                  </a:ext>
                </a:extLst>
              </p:cNvPr>
              <p:cNvSpPr/>
              <p:nvPr/>
            </p:nvSpPr>
            <p:spPr>
              <a:xfrm>
                <a:off x="2750014" y="367347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A6B9BCE7-93CF-723E-34E8-D4F9F7669B0C}"/>
                  </a:ext>
                </a:extLst>
              </p:cNvPr>
              <p:cNvSpPr/>
              <p:nvPr/>
            </p:nvSpPr>
            <p:spPr>
              <a:xfrm>
                <a:off x="2798346" y="367347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0F7DB633-347A-8D05-18D8-A1F77FAEC979}"/>
                  </a:ext>
                </a:extLst>
              </p:cNvPr>
              <p:cNvSpPr/>
              <p:nvPr/>
            </p:nvSpPr>
            <p:spPr>
              <a:xfrm>
                <a:off x="2846677" y="367347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5EB452E5-DA42-8090-6503-F0947ECA548D}"/>
                  </a:ext>
                </a:extLst>
              </p:cNvPr>
              <p:cNvSpPr/>
              <p:nvPr/>
            </p:nvSpPr>
            <p:spPr>
              <a:xfrm>
                <a:off x="2895008" y="367347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B3E5DF85-F205-3712-8815-569EA72BEA46}"/>
                  </a:ext>
                </a:extLst>
              </p:cNvPr>
              <p:cNvSpPr/>
              <p:nvPr/>
            </p:nvSpPr>
            <p:spPr>
              <a:xfrm>
                <a:off x="2943339" y="367347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5E48D632-F468-32E6-825C-FA6848BA31B6}"/>
                  </a:ext>
                </a:extLst>
              </p:cNvPr>
              <p:cNvSpPr/>
              <p:nvPr/>
            </p:nvSpPr>
            <p:spPr>
              <a:xfrm>
                <a:off x="2991671" y="367347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91CA7A22-E4EC-A270-2778-E2C98784868A}"/>
                  </a:ext>
                </a:extLst>
              </p:cNvPr>
              <p:cNvSpPr/>
              <p:nvPr/>
            </p:nvSpPr>
            <p:spPr>
              <a:xfrm>
                <a:off x="2701683" y="373300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D99F9FE0-4F5D-D75E-139E-7E5A8424AD9A}"/>
                  </a:ext>
                </a:extLst>
              </p:cNvPr>
              <p:cNvSpPr/>
              <p:nvPr/>
            </p:nvSpPr>
            <p:spPr>
              <a:xfrm>
                <a:off x="2750014" y="373300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6E9CC948-7A95-7D3C-22E4-92CF449ED447}"/>
                  </a:ext>
                </a:extLst>
              </p:cNvPr>
              <p:cNvSpPr/>
              <p:nvPr/>
            </p:nvSpPr>
            <p:spPr>
              <a:xfrm>
                <a:off x="2798346" y="373300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0C919C91-8D0A-23DF-C54C-F855CE65F768}"/>
                  </a:ext>
                </a:extLst>
              </p:cNvPr>
              <p:cNvSpPr/>
              <p:nvPr/>
            </p:nvSpPr>
            <p:spPr>
              <a:xfrm>
                <a:off x="2846677" y="373300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F2C9049E-8584-7144-879A-7736DD51E263}"/>
                  </a:ext>
                </a:extLst>
              </p:cNvPr>
              <p:cNvSpPr/>
              <p:nvPr/>
            </p:nvSpPr>
            <p:spPr>
              <a:xfrm>
                <a:off x="2895008" y="373300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298C2705-39D0-BE6A-66DA-F39C90F3F6D9}"/>
                  </a:ext>
                </a:extLst>
              </p:cNvPr>
              <p:cNvSpPr/>
              <p:nvPr/>
            </p:nvSpPr>
            <p:spPr>
              <a:xfrm>
                <a:off x="2943339" y="373300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411F1A80-CDF7-E44A-094D-7CA5D17D5DFF}"/>
                  </a:ext>
                </a:extLst>
              </p:cNvPr>
              <p:cNvSpPr/>
              <p:nvPr/>
            </p:nvSpPr>
            <p:spPr>
              <a:xfrm>
                <a:off x="2991671" y="373300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6A1A52CA-3560-093C-6236-BEA10F709C1F}"/>
                  </a:ext>
                </a:extLst>
              </p:cNvPr>
              <p:cNvSpPr/>
              <p:nvPr/>
            </p:nvSpPr>
            <p:spPr>
              <a:xfrm>
                <a:off x="2701683" y="379253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89702250-6DF7-2EEF-AF1F-EDC2D6B7F250}"/>
                  </a:ext>
                </a:extLst>
              </p:cNvPr>
              <p:cNvSpPr/>
              <p:nvPr/>
            </p:nvSpPr>
            <p:spPr>
              <a:xfrm>
                <a:off x="2750014" y="379253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EBF30DAF-F0D5-01E3-E7E6-D79A757AEA06}"/>
                  </a:ext>
                </a:extLst>
              </p:cNvPr>
              <p:cNvSpPr/>
              <p:nvPr/>
            </p:nvSpPr>
            <p:spPr>
              <a:xfrm>
                <a:off x="2798346" y="379253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6663E22D-7D13-EE2B-B2A7-82121B72CEDB}"/>
                  </a:ext>
                </a:extLst>
              </p:cNvPr>
              <p:cNvSpPr/>
              <p:nvPr/>
            </p:nvSpPr>
            <p:spPr>
              <a:xfrm>
                <a:off x="2846677" y="379253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0A0A10AB-EA8A-B10B-2FE2-54156755359B}"/>
                  </a:ext>
                </a:extLst>
              </p:cNvPr>
              <p:cNvSpPr/>
              <p:nvPr/>
            </p:nvSpPr>
            <p:spPr>
              <a:xfrm>
                <a:off x="2895008" y="379253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BF4308BF-AC94-34DA-AB9D-91EE524C2ABB}"/>
                  </a:ext>
                </a:extLst>
              </p:cNvPr>
              <p:cNvSpPr/>
              <p:nvPr/>
            </p:nvSpPr>
            <p:spPr>
              <a:xfrm>
                <a:off x="2943339" y="379253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A010F2DD-DD25-B55F-D2B9-FA0956F84D65}"/>
                  </a:ext>
                </a:extLst>
              </p:cNvPr>
              <p:cNvSpPr/>
              <p:nvPr/>
            </p:nvSpPr>
            <p:spPr>
              <a:xfrm>
                <a:off x="2991671" y="379253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1C13BA8C-B4DA-D649-E80A-91CC4D24FB2F}"/>
                  </a:ext>
                </a:extLst>
              </p:cNvPr>
              <p:cNvSpPr/>
              <p:nvPr/>
            </p:nvSpPr>
            <p:spPr>
              <a:xfrm>
                <a:off x="2701683" y="3852069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8A2A2F2C-76D6-E957-BE13-9D1F79783816}"/>
                  </a:ext>
                </a:extLst>
              </p:cNvPr>
              <p:cNvSpPr/>
              <p:nvPr/>
            </p:nvSpPr>
            <p:spPr>
              <a:xfrm>
                <a:off x="2750014" y="3852069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2C692A09-4E26-82E6-7564-E3C57885E538}"/>
                  </a:ext>
                </a:extLst>
              </p:cNvPr>
              <p:cNvSpPr/>
              <p:nvPr/>
            </p:nvSpPr>
            <p:spPr>
              <a:xfrm>
                <a:off x="2798346" y="3852069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517C57F3-E18D-F026-8336-5027790AF784}"/>
                  </a:ext>
                </a:extLst>
              </p:cNvPr>
              <p:cNvSpPr/>
              <p:nvPr/>
            </p:nvSpPr>
            <p:spPr>
              <a:xfrm>
                <a:off x="2846677" y="3852069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7B6FEAA2-368E-AC55-3743-6329DF92EFDC}"/>
                  </a:ext>
                </a:extLst>
              </p:cNvPr>
              <p:cNvSpPr/>
              <p:nvPr/>
            </p:nvSpPr>
            <p:spPr>
              <a:xfrm>
                <a:off x="2895008" y="3852069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EFEDB8C2-D764-CE5E-89DF-E9AA4B144C6F}"/>
                  </a:ext>
                </a:extLst>
              </p:cNvPr>
              <p:cNvSpPr/>
              <p:nvPr/>
            </p:nvSpPr>
            <p:spPr>
              <a:xfrm>
                <a:off x="2943339" y="3852069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E176B822-A25D-49E2-1B89-80F18A0E1727}"/>
                  </a:ext>
                </a:extLst>
              </p:cNvPr>
              <p:cNvSpPr/>
              <p:nvPr/>
            </p:nvSpPr>
            <p:spPr>
              <a:xfrm>
                <a:off x="2991671" y="3852069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B5A6D47D-3760-5EDD-BD65-75029D08AD83}"/>
                  </a:ext>
                </a:extLst>
              </p:cNvPr>
              <p:cNvSpPr/>
              <p:nvPr/>
            </p:nvSpPr>
            <p:spPr>
              <a:xfrm>
                <a:off x="2701683" y="3911600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874FFE68-AAB4-C2F9-4841-AA6D363F81E2}"/>
                  </a:ext>
                </a:extLst>
              </p:cNvPr>
              <p:cNvSpPr/>
              <p:nvPr/>
            </p:nvSpPr>
            <p:spPr>
              <a:xfrm>
                <a:off x="2750014" y="3911600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E0D53A70-C478-4363-F0FD-F1D3469D2C68}"/>
                  </a:ext>
                </a:extLst>
              </p:cNvPr>
              <p:cNvSpPr/>
              <p:nvPr/>
            </p:nvSpPr>
            <p:spPr>
              <a:xfrm>
                <a:off x="2798346" y="3911600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55C1DE57-C1ED-3EB5-C125-22CCD5A3F1C9}"/>
                  </a:ext>
                </a:extLst>
              </p:cNvPr>
              <p:cNvSpPr/>
              <p:nvPr/>
            </p:nvSpPr>
            <p:spPr>
              <a:xfrm>
                <a:off x="2846677" y="3911600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D8D23CF3-5F6A-8D40-79D0-7118D8E969AF}"/>
                  </a:ext>
                </a:extLst>
              </p:cNvPr>
              <p:cNvSpPr/>
              <p:nvPr/>
            </p:nvSpPr>
            <p:spPr>
              <a:xfrm>
                <a:off x="2895008" y="3911600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780ED7D2-9D5E-14FA-5213-6D20C87E6E6E}"/>
                  </a:ext>
                </a:extLst>
              </p:cNvPr>
              <p:cNvSpPr/>
              <p:nvPr/>
            </p:nvSpPr>
            <p:spPr>
              <a:xfrm>
                <a:off x="2943339" y="3911600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5DB2750C-5362-9E8E-D0CF-5B77DE1A1F79}"/>
                  </a:ext>
                </a:extLst>
              </p:cNvPr>
              <p:cNvSpPr/>
              <p:nvPr/>
            </p:nvSpPr>
            <p:spPr>
              <a:xfrm>
                <a:off x="2991671" y="3911600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DACB7126-BA77-4DEE-BC7B-5D49E99E8581}"/>
                  </a:ext>
                </a:extLst>
              </p:cNvPr>
              <p:cNvSpPr/>
              <p:nvPr/>
            </p:nvSpPr>
            <p:spPr>
              <a:xfrm>
                <a:off x="2701683" y="3971131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68C28926-D15B-4A2E-A367-A396462EF6C3}"/>
                  </a:ext>
                </a:extLst>
              </p:cNvPr>
              <p:cNvSpPr/>
              <p:nvPr/>
            </p:nvSpPr>
            <p:spPr>
              <a:xfrm>
                <a:off x="2750014" y="3971131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23ADF5D7-5B8D-4ED0-0216-4FEA9F6AAA37}"/>
                  </a:ext>
                </a:extLst>
              </p:cNvPr>
              <p:cNvSpPr/>
              <p:nvPr/>
            </p:nvSpPr>
            <p:spPr>
              <a:xfrm>
                <a:off x="2798346" y="3971131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F0DE4270-5BF8-694B-2C60-7C190B31DDC4}"/>
                  </a:ext>
                </a:extLst>
              </p:cNvPr>
              <p:cNvSpPr/>
              <p:nvPr/>
            </p:nvSpPr>
            <p:spPr>
              <a:xfrm>
                <a:off x="2846677" y="3971131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868C103A-D61C-4633-D0FF-77239FD9295A}"/>
                  </a:ext>
                </a:extLst>
              </p:cNvPr>
              <p:cNvSpPr/>
              <p:nvPr/>
            </p:nvSpPr>
            <p:spPr>
              <a:xfrm>
                <a:off x="2895008" y="3971131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F3C551D4-BAC4-A285-F3B7-3363DDF9A145}"/>
                  </a:ext>
                </a:extLst>
              </p:cNvPr>
              <p:cNvSpPr/>
              <p:nvPr/>
            </p:nvSpPr>
            <p:spPr>
              <a:xfrm>
                <a:off x="2943339" y="3971131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6716F84D-3C8E-0527-AA7E-9B01951DB289}"/>
                  </a:ext>
                </a:extLst>
              </p:cNvPr>
              <p:cNvSpPr/>
              <p:nvPr/>
            </p:nvSpPr>
            <p:spPr>
              <a:xfrm>
                <a:off x="2991671" y="3971131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DC1E1C94-4699-D776-5548-2DE71B7D244C}"/>
                  </a:ext>
                </a:extLst>
              </p:cNvPr>
              <p:cNvSpPr/>
              <p:nvPr/>
            </p:nvSpPr>
            <p:spPr>
              <a:xfrm>
                <a:off x="2701683" y="4030662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997AB591-D74D-A8F4-446A-4C1F82640D32}"/>
                  </a:ext>
                </a:extLst>
              </p:cNvPr>
              <p:cNvSpPr/>
              <p:nvPr/>
            </p:nvSpPr>
            <p:spPr>
              <a:xfrm>
                <a:off x="2750014" y="4030662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1FD14599-4E78-DF71-BA4B-63ACF0DF72DB}"/>
                  </a:ext>
                </a:extLst>
              </p:cNvPr>
              <p:cNvSpPr/>
              <p:nvPr/>
            </p:nvSpPr>
            <p:spPr>
              <a:xfrm>
                <a:off x="2798346" y="4030662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86B7BB86-7198-A990-BDF5-2D92C1F75537}"/>
                  </a:ext>
                </a:extLst>
              </p:cNvPr>
              <p:cNvSpPr/>
              <p:nvPr/>
            </p:nvSpPr>
            <p:spPr>
              <a:xfrm>
                <a:off x="2846677" y="4030662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BFEFC6F3-6A50-9E7C-9D54-EF6C3EE45B37}"/>
                  </a:ext>
                </a:extLst>
              </p:cNvPr>
              <p:cNvSpPr/>
              <p:nvPr/>
            </p:nvSpPr>
            <p:spPr>
              <a:xfrm>
                <a:off x="2895008" y="4030662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9B902312-2A36-8D9D-2C62-7F5E2F86336B}"/>
                  </a:ext>
                </a:extLst>
              </p:cNvPr>
              <p:cNvSpPr/>
              <p:nvPr/>
            </p:nvSpPr>
            <p:spPr>
              <a:xfrm>
                <a:off x="2943339" y="4030662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0D97F4AF-C590-4F04-4C50-5D943769C571}"/>
                  </a:ext>
                </a:extLst>
              </p:cNvPr>
              <p:cNvSpPr/>
              <p:nvPr/>
            </p:nvSpPr>
            <p:spPr>
              <a:xfrm>
                <a:off x="2991671" y="4030662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0BC9D3A1-3392-32B4-8186-9C480E69ADF8}"/>
                  </a:ext>
                </a:extLst>
              </p:cNvPr>
              <p:cNvSpPr/>
              <p:nvPr/>
            </p:nvSpPr>
            <p:spPr>
              <a:xfrm>
                <a:off x="2701683" y="4090193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A4A2220D-E5F8-C262-7EAD-084D49C2E90A}"/>
                  </a:ext>
                </a:extLst>
              </p:cNvPr>
              <p:cNvSpPr/>
              <p:nvPr/>
            </p:nvSpPr>
            <p:spPr>
              <a:xfrm>
                <a:off x="2750014" y="4090193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4831E27C-0DA3-F36F-CCCE-D0E2AFB47DD9}"/>
                  </a:ext>
                </a:extLst>
              </p:cNvPr>
              <p:cNvSpPr/>
              <p:nvPr/>
            </p:nvSpPr>
            <p:spPr>
              <a:xfrm>
                <a:off x="2798346" y="4090193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0D20779D-7F6A-B109-6702-2F69DB38C4B6}"/>
                  </a:ext>
                </a:extLst>
              </p:cNvPr>
              <p:cNvSpPr/>
              <p:nvPr/>
            </p:nvSpPr>
            <p:spPr>
              <a:xfrm>
                <a:off x="2846677" y="4090193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271AC302-2FAA-4E31-B6DB-3E1904F4D7F7}"/>
                  </a:ext>
                </a:extLst>
              </p:cNvPr>
              <p:cNvSpPr/>
              <p:nvPr/>
            </p:nvSpPr>
            <p:spPr>
              <a:xfrm>
                <a:off x="2895008" y="4090193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8B23F936-7375-5DC7-CCBF-597D855CA458}"/>
                  </a:ext>
                </a:extLst>
              </p:cNvPr>
              <p:cNvSpPr/>
              <p:nvPr/>
            </p:nvSpPr>
            <p:spPr>
              <a:xfrm>
                <a:off x="2943339" y="4090193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D800A585-AC9B-C381-F8B9-79A78DD83770}"/>
                  </a:ext>
                </a:extLst>
              </p:cNvPr>
              <p:cNvSpPr/>
              <p:nvPr/>
            </p:nvSpPr>
            <p:spPr>
              <a:xfrm>
                <a:off x="2991671" y="4090193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2089FA48-7B54-25A0-C2CF-539D0875C3DF}"/>
                  </a:ext>
                </a:extLst>
              </p:cNvPr>
              <p:cNvSpPr/>
              <p:nvPr/>
            </p:nvSpPr>
            <p:spPr>
              <a:xfrm>
                <a:off x="2701683" y="4149724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DFA93687-38D5-E489-EBB4-3FFE3C7CBB1D}"/>
                  </a:ext>
                </a:extLst>
              </p:cNvPr>
              <p:cNvSpPr/>
              <p:nvPr/>
            </p:nvSpPr>
            <p:spPr>
              <a:xfrm>
                <a:off x="2750014" y="4149724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EF75CB09-30FF-C4B9-C912-0AC79E7926D6}"/>
                  </a:ext>
                </a:extLst>
              </p:cNvPr>
              <p:cNvSpPr/>
              <p:nvPr/>
            </p:nvSpPr>
            <p:spPr>
              <a:xfrm>
                <a:off x="2798346" y="4149724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6CE23D84-3CF3-89CE-E044-0416EE349CCC}"/>
                  </a:ext>
                </a:extLst>
              </p:cNvPr>
              <p:cNvSpPr/>
              <p:nvPr/>
            </p:nvSpPr>
            <p:spPr>
              <a:xfrm>
                <a:off x="2846677" y="4149724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596F9893-B45A-F322-33E8-34B4F50780F6}"/>
                  </a:ext>
                </a:extLst>
              </p:cNvPr>
              <p:cNvSpPr/>
              <p:nvPr/>
            </p:nvSpPr>
            <p:spPr>
              <a:xfrm>
                <a:off x="2895008" y="4149724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1DD461E0-4621-B158-89F6-27741FD2C759}"/>
                  </a:ext>
                </a:extLst>
              </p:cNvPr>
              <p:cNvSpPr/>
              <p:nvPr/>
            </p:nvSpPr>
            <p:spPr>
              <a:xfrm>
                <a:off x="2943339" y="4149724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A738F50E-1DBF-7A4B-A03E-46FC1BB20720}"/>
                  </a:ext>
                </a:extLst>
              </p:cNvPr>
              <p:cNvSpPr/>
              <p:nvPr/>
            </p:nvSpPr>
            <p:spPr>
              <a:xfrm>
                <a:off x="2991671" y="4149724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B5F53D51-B96D-6FD0-DB91-17798293FA3B}"/>
                  </a:ext>
                </a:extLst>
              </p:cNvPr>
              <p:cNvSpPr/>
              <p:nvPr/>
            </p:nvSpPr>
            <p:spPr>
              <a:xfrm>
                <a:off x="2701683" y="420925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637CEAC5-A75F-B3A5-EE1D-1D313E692FC3}"/>
                  </a:ext>
                </a:extLst>
              </p:cNvPr>
              <p:cNvSpPr/>
              <p:nvPr/>
            </p:nvSpPr>
            <p:spPr>
              <a:xfrm>
                <a:off x="2750014" y="420925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17E29D88-31B8-9903-1886-950DED303338}"/>
                  </a:ext>
                </a:extLst>
              </p:cNvPr>
              <p:cNvSpPr/>
              <p:nvPr/>
            </p:nvSpPr>
            <p:spPr>
              <a:xfrm>
                <a:off x="2798346" y="420925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215C4F08-BA25-F1E6-E06B-954B129B278C}"/>
                  </a:ext>
                </a:extLst>
              </p:cNvPr>
              <p:cNvSpPr/>
              <p:nvPr/>
            </p:nvSpPr>
            <p:spPr>
              <a:xfrm>
                <a:off x="2846677" y="420925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044B0919-8C0B-EC48-2D65-2809708AB7EA}"/>
                  </a:ext>
                </a:extLst>
              </p:cNvPr>
              <p:cNvSpPr/>
              <p:nvPr/>
            </p:nvSpPr>
            <p:spPr>
              <a:xfrm>
                <a:off x="2895008" y="420925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22841DAE-4B7E-9C27-3E80-86790539B920}"/>
                  </a:ext>
                </a:extLst>
              </p:cNvPr>
              <p:cNvSpPr/>
              <p:nvPr/>
            </p:nvSpPr>
            <p:spPr>
              <a:xfrm>
                <a:off x="2943339" y="420925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6CFB3022-4733-BBDA-D9FE-4963F95DB2C5}"/>
                  </a:ext>
                </a:extLst>
              </p:cNvPr>
              <p:cNvSpPr/>
              <p:nvPr/>
            </p:nvSpPr>
            <p:spPr>
              <a:xfrm>
                <a:off x="2991671" y="420925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B51A520D-B0D7-52B0-319E-D1604F185F72}"/>
                  </a:ext>
                </a:extLst>
              </p:cNvPr>
              <p:cNvSpPr/>
              <p:nvPr/>
            </p:nvSpPr>
            <p:spPr>
              <a:xfrm>
                <a:off x="2701683" y="426878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3BDE55AF-4AC5-22D8-1C76-96549B210BB8}"/>
                  </a:ext>
                </a:extLst>
              </p:cNvPr>
              <p:cNvSpPr/>
              <p:nvPr/>
            </p:nvSpPr>
            <p:spPr>
              <a:xfrm>
                <a:off x="2750014" y="426878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17D18CBE-0894-7909-2964-BF626C896C03}"/>
                  </a:ext>
                </a:extLst>
              </p:cNvPr>
              <p:cNvSpPr/>
              <p:nvPr/>
            </p:nvSpPr>
            <p:spPr>
              <a:xfrm>
                <a:off x="2798346" y="426878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D0EF7C73-A901-0F3A-EB48-D7B54BFDDA37}"/>
                  </a:ext>
                </a:extLst>
              </p:cNvPr>
              <p:cNvSpPr/>
              <p:nvPr/>
            </p:nvSpPr>
            <p:spPr>
              <a:xfrm>
                <a:off x="2846677" y="426878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0073708A-0F99-4F43-E22E-E08A9D0E3842}"/>
                  </a:ext>
                </a:extLst>
              </p:cNvPr>
              <p:cNvSpPr/>
              <p:nvPr/>
            </p:nvSpPr>
            <p:spPr>
              <a:xfrm>
                <a:off x="2895008" y="426878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6A79850F-DC62-23C5-4C8C-9D4FA582A888}"/>
                  </a:ext>
                </a:extLst>
              </p:cNvPr>
              <p:cNvSpPr/>
              <p:nvPr/>
            </p:nvSpPr>
            <p:spPr>
              <a:xfrm>
                <a:off x="2943339" y="426878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256AB030-6157-2691-36C2-5B8251F440DE}"/>
                  </a:ext>
                </a:extLst>
              </p:cNvPr>
              <p:cNvSpPr/>
              <p:nvPr/>
            </p:nvSpPr>
            <p:spPr>
              <a:xfrm>
                <a:off x="2991671" y="426878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DF3E4317-02FD-9969-E856-CF1F8AAE165E}"/>
                  </a:ext>
                </a:extLst>
              </p:cNvPr>
              <p:cNvSpPr/>
              <p:nvPr/>
            </p:nvSpPr>
            <p:spPr>
              <a:xfrm>
                <a:off x="2701683" y="432831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C0F37394-1744-98FE-E358-39D74042A423}"/>
                  </a:ext>
                </a:extLst>
              </p:cNvPr>
              <p:cNvSpPr/>
              <p:nvPr/>
            </p:nvSpPr>
            <p:spPr>
              <a:xfrm>
                <a:off x="2750014" y="432831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CA4CE242-4E85-2DA0-B9DC-CE07281CD578}"/>
                  </a:ext>
                </a:extLst>
              </p:cNvPr>
              <p:cNvSpPr/>
              <p:nvPr/>
            </p:nvSpPr>
            <p:spPr>
              <a:xfrm>
                <a:off x="2798346" y="432831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AAFA02D3-F4E8-7F27-95DB-1CA2B8BABC24}"/>
                  </a:ext>
                </a:extLst>
              </p:cNvPr>
              <p:cNvSpPr/>
              <p:nvPr/>
            </p:nvSpPr>
            <p:spPr>
              <a:xfrm>
                <a:off x="2846677" y="432831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18BDB674-393E-D0B0-A0F7-FCCF853E1F11}"/>
                  </a:ext>
                </a:extLst>
              </p:cNvPr>
              <p:cNvSpPr/>
              <p:nvPr/>
            </p:nvSpPr>
            <p:spPr>
              <a:xfrm>
                <a:off x="2895008" y="432831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DC12AD99-592F-4265-7160-AD239A739042}"/>
                  </a:ext>
                </a:extLst>
              </p:cNvPr>
              <p:cNvSpPr/>
              <p:nvPr/>
            </p:nvSpPr>
            <p:spPr>
              <a:xfrm>
                <a:off x="2943339" y="432831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A26D9FB6-9A75-B276-D58B-ABF14BCCF31A}"/>
                  </a:ext>
                </a:extLst>
              </p:cNvPr>
              <p:cNvSpPr/>
              <p:nvPr/>
            </p:nvSpPr>
            <p:spPr>
              <a:xfrm>
                <a:off x="2991671" y="432831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22AF4127-9DD7-4241-9147-3CA7E843F419}"/>
                  </a:ext>
                </a:extLst>
              </p:cNvPr>
              <p:cNvSpPr/>
              <p:nvPr/>
            </p:nvSpPr>
            <p:spPr>
              <a:xfrm>
                <a:off x="2750014" y="438784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3239B031-7C88-5E93-8E19-A4360A07C021}"/>
                  </a:ext>
                </a:extLst>
              </p:cNvPr>
              <p:cNvSpPr/>
              <p:nvPr/>
            </p:nvSpPr>
            <p:spPr>
              <a:xfrm>
                <a:off x="2798346" y="438784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4B266F2E-BB49-E956-ED01-5453955FB580}"/>
                  </a:ext>
                </a:extLst>
              </p:cNvPr>
              <p:cNvSpPr/>
              <p:nvPr/>
            </p:nvSpPr>
            <p:spPr>
              <a:xfrm>
                <a:off x="2846677" y="438784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E7469142-CA36-DA9F-AA7F-1536018752FE}"/>
                  </a:ext>
                </a:extLst>
              </p:cNvPr>
              <p:cNvSpPr/>
              <p:nvPr/>
            </p:nvSpPr>
            <p:spPr>
              <a:xfrm>
                <a:off x="2895008" y="438784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2A2BD4B6-98E9-62E1-4B20-354DC04BC3B2}"/>
                  </a:ext>
                </a:extLst>
              </p:cNvPr>
              <p:cNvSpPr/>
              <p:nvPr/>
            </p:nvSpPr>
            <p:spPr>
              <a:xfrm>
                <a:off x="2943339" y="438784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3A271343-8D66-EF5A-EB12-C3977F962DC9}"/>
                  </a:ext>
                </a:extLst>
              </p:cNvPr>
              <p:cNvSpPr/>
              <p:nvPr/>
            </p:nvSpPr>
            <p:spPr>
              <a:xfrm>
                <a:off x="2798346" y="4447379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A43E651C-6138-50FC-787D-0B4E05EA3BBF}"/>
                  </a:ext>
                </a:extLst>
              </p:cNvPr>
              <p:cNvSpPr/>
              <p:nvPr/>
            </p:nvSpPr>
            <p:spPr>
              <a:xfrm>
                <a:off x="2846677" y="4447379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F61C944C-45A6-71E8-1628-9E1FD1916BDB}"/>
                  </a:ext>
                </a:extLst>
              </p:cNvPr>
              <p:cNvSpPr/>
              <p:nvPr/>
            </p:nvSpPr>
            <p:spPr>
              <a:xfrm>
                <a:off x="2895008" y="4447379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5A185C99-3AD4-7DCD-1C21-CE517E1F8B0E}"/>
              </a:ext>
            </a:extLst>
          </p:cNvPr>
          <p:cNvSpPr txBox="1"/>
          <p:nvPr/>
        </p:nvSpPr>
        <p:spPr>
          <a:xfrm>
            <a:off x="653224" y="312655"/>
            <a:ext cx="6684373" cy="704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dirty="0">
                <a:ln w="107950">
                  <a:noFill/>
                </a:ln>
                <a:solidFill>
                  <a:srgbClr val="FF8159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2800" b="0" i="1" u="none" strike="noStrike" kern="0" cap="none" spc="0" normalizeH="0" baseline="0" noProof="0" dirty="0">
                <a:ln w="1079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2800" b="0" i="1" u="none" strike="noStrike" kern="0" cap="none" spc="0" normalizeH="0" baseline="0" noProof="0" dirty="0">
                <a:ln w="1079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</a:t>
            </a:r>
          </a:p>
          <a:p>
            <a:pPr marL="0" marR="0" lvl="2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9868275-F7B3-3AA3-495E-1F6B224F1E80}"/>
              </a:ext>
            </a:extLst>
          </p:cNvPr>
          <p:cNvSpPr/>
          <p:nvPr/>
        </p:nvSpPr>
        <p:spPr>
          <a:xfrm>
            <a:off x="4847038" y="2560322"/>
            <a:ext cx="2454513" cy="2439230"/>
          </a:xfrm>
          <a:prstGeom prst="ellipse">
            <a:avLst/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원형 32">
            <a:extLst>
              <a:ext uri="{FF2B5EF4-FFF2-40B4-BE49-F238E27FC236}">
                <a16:creationId xmlns:a16="http://schemas.microsoft.com/office/drawing/2014/main" id="{470B8593-6137-9532-A0DD-3470EF1FECD6}"/>
              </a:ext>
            </a:extLst>
          </p:cNvPr>
          <p:cNvSpPr/>
          <p:nvPr/>
        </p:nvSpPr>
        <p:spPr>
          <a:xfrm>
            <a:off x="4858213" y="2560322"/>
            <a:ext cx="2443338" cy="2439230"/>
          </a:xfrm>
          <a:prstGeom prst="pie">
            <a:avLst>
              <a:gd name="adj1" fmla="val 11908979"/>
              <a:gd name="adj2" fmla="val 16213478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원형 51">
            <a:extLst>
              <a:ext uri="{FF2B5EF4-FFF2-40B4-BE49-F238E27FC236}">
                <a16:creationId xmlns:a16="http://schemas.microsoft.com/office/drawing/2014/main" id="{3D6CE633-B597-BB91-7D92-D5FB32B8D4BC}"/>
              </a:ext>
            </a:extLst>
          </p:cNvPr>
          <p:cNvSpPr/>
          <p:nvPr/>
        </p:nvSpPr>
        <p:spPr>
          <a:xfrm rot="12900000">
            <a:off x="4855354" y="2560322"/>
            <a:ext cx="2443338" cy="2439230"/>
          </a:xfrm>
          <a:prstGeom prst="pie">
            <a:avLst>
              <a:gd name="adj1" fmla="val 11908979"/>
              <a:gd name="adj2" fmla="val 1621347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원형 55">
            <a:extLst>
              <a:ext uri="{FF2B5EF4-FFF2-40B4-BE49-F238E27FC236}">
                <a16:creationId xmlns:a16="http://schemas.microsoft.com/office/drawing/2014/main" id="{D0CD63C4-1D8E-13A5-A77A-D15F6BD63F33}"/>
              </a:ext>
            </a:extLst>
          </p:cNvPr>
          <p:cNvSpPr/>
          <p:nvPr/>
        </p:nvSpPr>
        <p:spPr>
          <a:xfrm rot="8640000">
            <a:off x="4855354" y="2558267"/>
            <a:ext cx="2443338" cy="2439230"/>
          </a:xfrm>
          <a:prstGeom prst="pie">
            <a:avLst>
              <a:gd name="adj1" fmla="val 11908979"/>
              <a:gd name="adj2" fmla="val 16213478"/>
            </a:avLst>
          </a:prstGeom>
          <a:solidFill>
            <a:srgbClr val="FF8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원형 59">
            <a:extLst>
              <a:ext uri="{FF2B5EF4-FFF2-40B4-BE49-F238E27FC236}">
                <a16:creationId xmlns:a16="http://schemas.microsoft.com/office/drawing/2014/main" id="{1EB83DB5-2952-B134-041B-2F74699D9D86}"/>
              </a:ext>
            </a:extLst>
          </p:cNvPr>
          <p:cNvSpPr/>
          <p:nvPr/>
        </p:nvSpPr>
        <p:spPr>
          <a:xfrm rot="4320000">
            <a:off x="4855354" y="2556212"/>
            <a:ext cx="2443338" cy="2439230"/>
          </a:xfrm>
          <a:prstGeom prst="pie">
            <a:avLst>
              <a:gd name="adj1" fmla="val 11908979"/>
              <a:gd name="adj2" fmla="val 16213478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원형 63">
            <a:extLst>
              <a:ext uri="{FF2B5EF4-FFF2-40B4-BE49-F238E27FC236}">
                <a16:creationId xmlns:a16="http://schemas.microsoft.com/office/drawing/2014/main" id="{21BAE116-2C6A-EFBC-B8DF-AF6F2BCC53B4}"/>
              </a:ext>
            </a:extLst>
          </p:cNvPr>
          <p:cNvSpPr/>
          <p:nvPr/>
        </p:nvSpPr>
        <p:spPr>
          <a:xfrm rot="17220000">
            <a:off x="4855354" y="2554157"/>
            <a:ext cx="2443338" cy="2439230"/>
          </a:xfrm>
          <a:prstGeom prst="pie">
            <a:avLst>
              <a:gd name="adj1" fmla="val 11908979"/>
              <a:gd name="adj2" fmla="val 162134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1C563C1-C28E-4BEC-EEE6-D2792B950CE4}"/>
              </a:ext>
            </a:extLst>
          </p:cNvPr>
          <p:cNvSpPr/>
          <p:nvPr/>
        </p:nvSpPr>
        <p:spPr>
          <a:xfrm>
            <a:off x="5055606" y="2745994"/>
            <a:ext cx="2070793" cy="2070793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자유형 26">
            <a:extLst>
              <a:ext uri="{FF2B5EF4-FFF2-40B4-BE49-F238E27FC236}">
                <a16:creationId xmlns:a16="http://schemas.microsoft.com/office/drawing/2014/main" id="{38D7AB4A-606D-C285-BD2B-F8C1402AAB34}"/>
              </a:ext>
            </a:extLst>
          </p:cNvPr>
          <p:cNvSpPr/>
          <p:nvPr/>
        </p:nvSpPr>
        <p:spPr>
          <a:xfrm>
            <a:off x="4812098" y="2476050"/>
            <a:ext cx="2529850" cy="2404709"/>
          </a:xfrm>
          <a:custGeom>
            <a:avLst/>
            <a:gdLst>
              <a:gd name="connsiteX0" fmla="*/ 1592928 w 2529850"/>
              <a:gd name="connsiteY0" fmla="*/ 1731623 h 2404709"/>
              <a:gd name="connsiteX1" fmla="*/ 1943759 w 2529850"/>
              <a:gd name="connsiteY1" fmla="*/ 2214501 h 2404709"/>
              <a:gd name="connsiteX2" fmla="*/ 1948595 w 2529850"/>
              <a:gd name="connsiteY2" fmla="*/ 2211241 h 2404709"/>
              <a:gd name="connsiteX3" fmla="*/ 1987130 w 2529850"/>
              <a:gd name="connsiteY3" fmla="*/ 2203461 h 2404709"/>
              <a:gd name="connsiteX4" fmla="*/ 2086130 w 2529850"/>
              <a:gd name="connsiteY4" fmla="*/ 2302461 h 2404709"/>
              <a:gd name="connsiteX5" fmla="*/ 1987130 w 2529850"/>
              <a:gd name="connsiteY5" fmla="*/ 2401461 h 2404709"/>
              <a:gd name="connsiteX6" fmla="*/ 1888130 w 2529850"/>
              <a:gd name="connsiteY6" fmla="*/ 2302461 h 2404709"/>
              <a:gd name="connsiteX7" fmla="*/ 1917127 w 2529850"/>
              <a:gd name="connsiteY7" fmla="*/ 2232458 h 2404709"/>
              <a:gd name="connsiteX8" fmla="*/ 1922852 w 2529850"/>
              <a:gd name="connsiteY8" fmla="*/ 2228598 h 2404709"/>
              <a:gd name="connsiteX9" fmla="*/ 1572541 w 2529850"/>
              <a:gd name="connsiteY9" fmla="*/ 1746436 h 2404709"/>
              <a:gd name="connsiteX10" fmla="*/ 935292 w 2529850"/>
              <a:gd name="connsiteY10" fmla="*/ 1731622 h 2404709"/>
              <a:gd name="connsiteX11" fmla="*/ 955679 w 2529850"/>
              <a:gd name="connsiteY11" fmla="*/ 1746435 h 2404709"/>
              <a:gd name="connsiteX12" fmla="*/ 604364 w 2529850"/>
              <a:gd name="connsiteY12" fmla="*/ 2229979 h 2404709"/>
              <a:gd name="connsiteX13" fmla="*/ 612859 w 2529850"/>
              <a:gd name="connsiteY13" fmla="*/ 2235706 h 2404709"/>
              <a:gd name="connsiteX14" fmla="*/ 641855 w 2529850"/>
              <a:gd name="connsiteY14" fmla="*/ 2305709 h 2404709"/>
              <a:gd name="connsiteX15" fmla="*/ 542855 w 2529850"/>
              <a:gd name="connsiteY15" fmla="*/ 2404709 h 2404709"/>
              <a:gd name="connsiteX16" fmla="*/ 443855 w 2529850"/>
              <a:gd name="connsiteY16" fmla="*/ 2305709 h 2404709"/>
              <a:gd name="connsiteX17" fmla="*/ 542855 w 2529850"/>
              <a:gd name="connsiteY17" fmla="*/ 2206709 h 2404709"/>
              <a:gd name="connsiteX18" fmla="*/ 581390 w 2529850"/>
              <a:gd name="connsiteY18" fmla="*/ 2214489 h 2404709"/>
              <a:gd name="connsiteX19" fmla="*/ 583457 w 2529850"/>
              <a:gd name="connsiteY19" fmla="*/ 2215882 h 2404709"/>
              <a:gd name="connsiteX20" fmla="*/ 99000 w 2529850"/>
              <a:gd name="connsiteY20" fmla="*/ 827203 h 2404709"/>
              <a:gd name="connsiteX21" fmla="*/ 198000 w 2529850"/>
              <a:gd name="connsiteY21" fmla="*/ 926203 h 2404709"/>
              <a:gd name="connsiteX22" fmla="*/ 192750 w 2529850"/>
              <a:gd name="connsiteY22" fmla="*/ 952208 h 2404709"/>
              <a:gd name="connsiteX23" fmla="*/ 723986 w 2529850"/>
              <a:gd name="connsiteY23" fmla="*/ 1114622 h 2404709"/>
              <a:gd name="connsiteX24" fmla="*/ 716618 w 2529850"/>
              <a:gd name="connsiteY24" fmla="*/ 1138721 h 2404709"/>
              <a:gd name="connsiteX25" fmla="*/ 182927 w 2529850"/>
              <a:gd name="connsiteY25" fmla="*/ 975556 h 2404709"/>
              <a:gd name="connsiteX26" fmla="*/ 169004 w 2529850"/>
              <a:gd name="connsiteY26" fmla="*/ 996207 h 2404709"/>
              <a:gd name="connsiteX27" fmla="*/ 99000 w 2529850"/>
              <a:gd name="connsiteY27" fmla="*/ 1025203 h 2404709"/>
              <a:gd name="connsiteX28" fmla="*/ 0 w 2529850"/>
              <a:gd name="connsiteY28" fmla="*/ 926203 h 2404709"/>
              <a:gd name="connsiteX29" fmla="*/ 99000 w 2529850"/>
              <a:gd name="connsiteY29" fmla="*/ 827203 h 2404709"/>
              <a:gd name="connsiteX30" fmla="*/ 2430850 w 2529850"/>
              <a:gd name="connsiteY30" fmla="*/ 826889 h 2404709"/>
              <a:gd name="connsiteX31" fmla="*/ 2529850 w 2529850"/>
              <a:gd name="connsiteY31" fmla="*/ 925889 h 2404709"/>
              <a:gd name="connsiteX32" fmla="*/ 2430850 w 2529850"/>
              <a:gd name="connsiteY32" fmla="*/ 1024889 h 2404709"/>
              <a:gd name="connsiteX33" fmla="*/ 2360847 w 2529850"/>
              <a:gd name="connsiteY33" fmla="*/ 995893 h 2404709"/>
              <a:gd name="connsiteX34" fmla="*/ 2345590 w 2529850"/>
              <a:gd name="connsiteY34" fmla="*/ 973264 h 2404709"/>
              <a:gd name="connsiteX35" fmla="*/ 1804401 w 2529850"/>
              <a:gd name="connsiteY35" fmla="*/ 1138722 h 2404709"/>
              <a:gd name="connsiteX36" fmla="*/ 1797033 w 2529850"/>
              <a:gd name="connsiteY36" fmla="*/ 1114623 h 2404709"/>
              <a:gd name="connsiteX37" fmla="*/ 2336647 w 2529850"/>
              <a:gd name="connsiteY37" fmla="*/ 949647 h 2404709"/>
              <a:gd name="connsiteX38" fmla="*/ 2331850 w 2529850"/>
              <a:gd name="connsiteY38" fmla="*/ 925889 h 2404709"/>
              <a:gd name="connsiteX39" fmla="*/ 2430850 w 2529850"/>
              <a:gd name="connsiteY39" fmla="*/ 826889 h 2404709"/>
              <a:gd name="connsiteX40" fmla="*/ 1272956 w 2529850"/>
              <a:gd name="connsiteY40" fmla="*/ 0 h 2404709"/>
              <a:gd name="connsiteX41" fmla="*/ 1371956 w 2529850"/>
              <a:gd name="connsiteY41" fmla="*/ 99000 h 2404709"/>
              <a:gd name="connsiteX42" fmla="*/ 1311491 w 2529850"/>
              <a:gd name="connsiteY42" fmla="*/ 190220 h 2404709"/>
              <a:gd name="connsiteX43" fmla="*/ 1285709 w 2529850"/>
              <a:gd name="connsiteY43" fmla="*/ 195425 h 2404709"/>
              <a:gd name="connsiteX44" fmla="*/ 1285709 w 2529850"/>
              <a:gd name="connsiteY44" fmla="*/ 748188 h 2404709"/>
              <a:gd name="connsiteX45" fmla="*/ 1260509 w 2529850"/>
              <a:gd name="connsiteY45" fmla="*/ 748188 h 2404709"/>
              <a:gd name="connsiteX46" fmla="*/ 1260509 w 2529850"/>
              <a:gd name="connsiteY46" fmla="*/ 195487 h 2404709"/>
              <a:gd name="connsiteX47" fmla="*/ 1234421 w 2529850"/>
              <a:gd name="connsiteY47" fmla="*/ 190220 h 2404709"/>
              <a:gd name="connsiteX48" fmla="*/ 1173956 w 2529850"/>
              <a:gd name="connsiteY48" fmla="*/ 99000 h 2404709"/>
              <a:gd name="connsiteX49" fmla="*/ 1272956 w 2529850"/>
              <a:gd name="connsiteY49" fmla="*/ 0 h 2404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529850" h="2404709">
                <a:moveTo>
                  <a:pt x="1592928" y="1731623"/>
                </a:moveTo>
                <a:lnTo>
                  <a:pt x="1943759" y="2214501"/>
                </a:lnTo>
                <a:lnTo>
                  <a:pt x="1948595" y="2211241"/>
                </a:lnTo>
                <a:cubicBezTo>
                  <a:pt x="1960439" y="2206231"/>
                  <a:pt x="1973461" y="2203461"/>
                  <a:pt x="1987130" y="2203461"/>
                </a:cubicBezTo>
                <a:cubicBezTo>
                  <a:pt x="2041806" y="2203461"/>
                  <a:pt x="2086130" y="2247785"/>
                  <a:pt x="2086130" y="2302461"/>
                </a:cubicBezTo>
                <a:cubicBezTo>
                  <a:pt x="2086130" y="2357137"/>
                  <a:pt x="2041806" y="2401461"/>
                  <a:pt x="1987130" y="2401461"/>
                </a:cubicBezTo>
                <a:cubicBezTo>
                  <a:pt x="1932454" y="2401461"/>
                  <a:pt x="1888130" y="2357137"/>
                  <a:pt x="1888130" y="2302461"/>
                </a:cubicBezTo>
                <a:cubicBezTo>
                  <a:pt x="1888130" y="2275123"/>
                  <a:pt x="1899211" y="2250373"/>
                  <a:pt x="1917127" y="2232458"/>
                </a:cubicBezTo>
                <a:lnTo>
                  <a:pt x="1922852" y="2228598"/>
                </a:lnTo>
                <a:lnTo>
                  <a:pt x="1572541" y="1746436"/>
                </a:lnTo>
                <a:close/>
                <a:moveTo>
                  <a:pt x="935292" y="1731622"/>
                </a:moveTo>
                <a:lnTo>
                  <a:pt x="955679" y="1746435"/>
                </a:lnTo>
                <a:lnTo>
                  <a:pt x="604364" y="2229979"/>
                </a:lnTo>
                <a:lnTo>
                  <a:pt x="612859" y="2235706"/>
                </a:lnTo>
                <a:cubicBezTo>
                  <a:pt x="630774" y="2253621"/>
                  <a:pt x="641855" y="2278371"/>
                  <a:pt x="641855" y="2305709"/>
                </a:cubicBezTo>
                <a:cubicBezTo>
                  <a:pt x="641855" y="2360385"/>
                  <a:pt x="597531" y="2404709"/>
                  <a:pt x="542855" y="2404709"/>
                </a:cubicBezTo>
                <a:cubicBezTo>
                  <a:pt x="488179" y="2404709"/>
                  <a:pt x="443855" y="2360385"/>
                  <a:pt x="443855" y="2305709"/>
                </a:cubicBezTo>
                <a:cubicBezTo>
                  <a:pt x="443855" y="2251033"/>
                  <a:pt x="488179" y="2206709"/>
                  <a:pt x="542855" y="2206709"/>
                </a:cubicBezTo>
                <a:cubicBezTo>
                  <a:pt x="556524" y="2206709"/>
                  <a:pt x="569546" y="2209479"/>
                  <a:pt x="581390" y="2214489"/>
                </a:cubicBezTo>
                <a:lnTo>
                  <a:pt x="583457" y="2215882"/>
                </a:lnTo>
                <a:close/>
                <a:moveTo>
                  <a:pt x="99000" y="827203"/>
                </a:moveTo>
                <a:cubicBezTo>
                  <a:pt x="153676" y="827203"/>
                  <a:pt x="198000" y="871527"/>
                  <a:pt x="198000" y="926203"/>
                </a:cubicBezTo>
                <a:lnTo>
                  <a:pt x="192750" y="952208"/>
                </a:lnTo>
                <a:lnTo>
                  <a:pt x="723986" y="1114622"/>
                </a:lnTo>
                <a:lnTo>
                  <a:pt x="716618" y="1138721"/>
                </a:lnTo>
                <a:lnTo>
                  <a:pt x="182927" y="975556"/>
                </a:lnTo>
                <a:lnTo>
                  <a:pt x="169004" y="996207"/>
                </a:lnTo>
                <a:cubicBezTo>
                  <a:pt x="151088" y="1014122"/>
                  <a:pt x="126338" y="1025203"/>
                  <a:pt x="99000" y="1025203"/>
                </a:cubicBezTo>
                <a:cubicBezTo>
                  <a:pt x="44324" y="1025203"/>
                  <a:pt x="0" y="980879"/>
                  <a:pt x="0" y="926203"/>
                </a:cubicBezTo>
                <a:cubicBezTo>
                  <a:pt x="0" y="871527"/>
                  <a:pt x="44324" y="827203"/>
                  <a:pt x="99000" y="827203"/>
                </a:cubicBezTo>
                <a:close/>
                <a:moveTo>
                  <a:pt x="2430850" y="826889"/>
                </a:moveTo>
                <a:cubicBezTo>
                  <a:pt x="2485526" y="826889"/>
                  <a:pt x="2529850" y="871213"/>
                  <a:pt x="2529850" y="925889"/>
                </a:cubicBezTo>
                <a:cubicBezTo>
                  <a:pt x="2529850" y="980565"/>
                  <a:pt x="2485526" y="1024889"/>
                  <a:pt x="2430850" y="1024889"/>
                </a:cubicBezTo>
                <a:cubicBezTo>
                  <a:pt x="2403512" y="1024889"/>
                  <a:pt x="2378762" y="1013808"/>
                  <a:pt x="2360847" y="995893"/>
                </a:cubicBezTo>
                <a:lnTo>
                  <a:pt x="2345590" y="973264"/>
                </a:lnTo>
                <a:lnTo>
                  <a:pt x="1804401" y="1138722"/>
                </a:lnTo>
                <a:lnTo>
                  <a:pt x="1797033" y="1114623"/>
                </a:lnTo>
                <a:lnTo>
                  <a:pt x="2336647" y="949647"/>
                </a:lnTo>
                <a:lnTo>
                  <a:pt x="2331850" y="925889"/>
                </a:lnTo>
                <a:cubicBezTo>
                  <a:pt x="2331850" y="871213"/>
                  <a:pt x="2376174" y="826889"/>
                  <a:pt x="2430850" y="826889"/>
                </a:cubicBezTo>
                <a:close/>
                <a:moveTo>
                  <a:pt x="1272956" y="0"/>
                </a:moveTo>
                <a:cubicBezTo>
                  <a:pt x="1327632" y="0"/>
                  <a:pt x="1371956" y="44324"/>
                  <a:pt x="1371956" y="99000"/>
                </a:cubicBezTo>
                <a:cubicBezTo>
                  <a:pt x="1371956" y="140007"/>
                  <a:pt x="1347024" y="175191"/>
                  <a:pt x="1311491" y="190220"/>
                </a:cubicBezTo>
                <a:lnTo>
                  <a:pt x="1285709" y="195425"/>
                </a:lnTo>
                <a:lnTo>
                  <a:pt x="1285709" y="748188"/>
                </a:lnTo>
                <a:lnTo>
                  <a:pt x="1260509" y="748188"/>
                </a:lnTo>
                <a:lnTo>
                  <a:pt x="1260509" y="195487"/>
                </a:lnTo>
                <a:lnTo>
                  <a:pt x="1234421" y="190220"/>
                </a:lnTo>
                <a:cubicBezTo>
                  <a:pt x="1198889" y="175191"/>
                  <a:pt x="1173956" y="140007"/>
                  <a:pt x="1173956" y="99000"/>
                </a:cubicBezTo>
                <a:cubicBezTo>
                  <a:pt x="1173956" y="44324"/>
                  <a:pt x="1218280" y="0"/>
                  <a:pt x="127295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EF0E9F9-862D-1112-A683-4719CF22CCCC}"/>
              </a:ext>
            </a:extLst>
          </p:cNvPr>
          <p:cNvSpPr/>
          <p:nvPr/>
        </p:nvSpPr>
        <p:spPr>
          <a:xfrm>
            <a:off x="5265683" y="2943371"/>
            <a:ext cx="1660633" cy="166063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B271007-C8B9-7361-53E9-77287A1E1740}"/>
              </a:ext>
            </a:extLst>
          </p:cNvPr>
          <p:cNvSpPr/>
          <p:nvPr/>
        </p:nvSpPr>
        <p:spPr>
          <a:xfrm>
            <a:off x="5470752" y="3168753"/>
            <a:ext cx="1218261" cy="12182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64F2D1E5-1DCF-0105-7C58-BB392F242DCD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5921338" y="3594422"/>
            <a:ext cx="275431" cy="338152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CED33BA-2F95-23CA-AA12-CE8202655C6E}"/>
              </a:ext>
            </a:extLst>
          </p:cNvPr>
          <p:cNvSpPr/>
          <p:nvPr/>
        </p:nvSpPr>
        <p:spPr>
          <a:xfrm>
            <a:off x="3842250" y="1443654"/>
            <a:ext cx="4497503" cy="4469500"/>
          </a:xfrm>
          <a:prstGeom prst="ellipse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71E1DC-4629-751D-7A27-6FDC27D2DC88}"/>
              </a:ext>
            </a:extLst>
          </p:cNvPr>
          <p:cNvSpPr/>
          <p:nvPr/>
        </p:nvSpPr>
        <p:spPr>
          <a:xfrm>
            <a:off x="3108663" y="4932763"/>
            <a:ext cx="2356799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8E1E4B-997F-DFF6-0C29-8FEA27674789}"/>
              </a:ext>
            </a:extLst>
          </p:cNvPr>
          <p:cNvSpPr/>
          <p:nvPr/>
        </p:nvSpPr>
        <p:spPr>
          <a:xfrm>
            <a:off x="6416672" y="4932763"/>
            <a:ext cx="2356799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DA8D94-DA0C-E73C-EE2F-431C00A23D49}"/>
              </a:ext>
            </a:extLst>
          </p:cNvPr>
          <p:cNvSpPr/>
          <p:nvPr/>
        </p:nvSpPr>
        <p:spPr>
          <a:xfrm>
            <a:off x="2327954" y="2824578"/>
            <a:ext cx="2356799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C0DF89-0371-DBE8-2609-C3A0DFF4E08D}"/>
              </a:ext>
            </a:extLst>
          </p:cNvPr>
          <p:cNvSpPr/>
          <p:nvPr/>
        </p:nvSpPr>
        <p:spPr>
          <a:xfrm>
            <a:off x="7515563" y="2824578"/>
            <a:ext cx="2356799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4F8089-C0FA-3B52-748B-37D9E148083B}"/>
              </a:ext>
            </a:extLst>
          </p:cNvPr>
          <p:cNvSpPr/>
          <p:nvPr/>
        </p:nvSpPr>
        <p:spPr>
          <a:xfrm>
            <a:off x="4896313" y="1249104"/>
            <a:ext cx="2356799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55315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chemeClr val="bg1">
                <a:lumMod val="95000"/>
              </a:schemeClr>
            </a:gs>
            <a:gs pos="0">
              <a:schemeClr val="bg1"/>
            </a:gs>
          </a:gsLst>
          <a:lin ang="108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2B699C-0480-D2CD-C3CD-F4C367B0D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153C203-C0ED-0C1E-D7CB-14122869A0C3}"/>
              </a:ext>
            </a:extLst>
          </p:cNvPr>
          <p:cNvGrpSpPr/>
          <p:nvPr/>
        </p:nvGrpSpPr>
        <p:grpSpPr>
          <a:xfrm>
            <a:off x="187866" y="279699"/>
            <a:ext cx="214254" cy="6303981"/>
            <a:chOff x="187866" y="279699"/>
            <a:chExt cx="214254" cy="630398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E9A9C2B-ACDE-E024-84F0-2BA6717CA8B7}"/>
                </a:ext>
              </a:extLst>
            </p:cNvPr>
            <p:cNvSpPr/>
            <p:nvPr/>
          </p:nvSpPr>
          <p:spPr>
            <a:xfrm>
              <a:off x="279699" y="279699"/>
              <a:ext cx="75901" cy="630398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dist="254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8EFE936F-E267-0794-C15F-A9AE1920BC76}"/>
                </a:ext>
              </a:extLst>
            </p:cNvPr>
            <p:cNvGrpSpPr/>
            <p:nvPr/>
          </p:nvGrpSpPr>
          <p:grpSpPr>
            <a:xfrm>
              <a:off x="187866" y="1176339"/>
              <a:ext cx="214254" cy="537994"/>
              <a:chOff x="2658820" y="3514725"/>
              <a:chExt cx="406998" cy="1021976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7C4F6231-B764-B6D3-8AD3-3DD87226EFD4}"/>
                  </a:ext>
                </a:extLst>
              </p:cNvPr>
              <p:cNvSpPr/>
              <p:nvPr/>
            </p:nvSpPr>
            <p:spPr>
              <a:xfrm>
                <a:off x="2658820" y="3514725"/>
                <a:ext cx="406998" cy="1021976"/>
              </a:xfrm>
              <a:prstGeom prst="roundRect">
                <a:avLst>
                  <a:gd name="adj" fmla="val 50000"/>
                </a:avLst>
              </a:prstGeom>
              <a:solidFill>
                <a:srgbClr val="FF8159"/>
              </a:solidFill>
              <a:ln>
                <a:noFill/>
              </a:ln>
              <a:effectLst>
                <a:outerShdw dist="76200" dir="9000000" algn="tr" rotWithShape="0">
                  <a:prstClr val="black">
                    <a:alpha val="7000"/>
                  </a:prstClr>
                </a:outerShdw>
              </a:effectLst>
              <a:scene3d>
                <a:camera prst="obliqueTopRight"/>
                <a:lightRig rig="soft" dir="t"/>
              </a:scene3d>
              <a:sp3d extrusionH="76200">
                <a:extrusionClr>
                  <a:srgbClr val="FFA78B"/>
                </a:extrusion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0CF0ACAD-6B05-5E93-548E-FF87828563DD}"/>
                  </a:ext>
                </a:extLst>
              </p:cNvPr>
              <p:cNvSpPr/>
              <p:nvPr/>
            </p:nvSpPr>
            <p:spPr>
              <a:xfrm>
                <a:off x="2798346" y="3554414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E5FAF657-C066-1805-8623-52D1FAAD764C}"/>
                  </a:ext>
                </a:extLst>
              </p:cNvPr>
              <p:cNvSpPr/>
              <p:nvPr/>
            </p:nvSpPr>
            <p:spPr>
              <a:xfrm>
                <a:off x="2846677" y="3554414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2775C6E9-D528-955B-3F37-41EB3030D70F}"/>
                  </a:ext>
                </a:extLst>
              </p:cNvPr>
              <p:cNvSpPr/>
              <p:nvPr/>
            </p:nvSpPr>
            <p:spPr>
              <a:xfrm>
                <a:off x="2895008" y="3554414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B79454B1-07D7-AB09-F35E-FB92FC4D8884}"/>
                  </a:ext>
                </a:extLst>
              </p:cNvPr>
              <p:cNvSpPr/>
              <p:nvPr/>
            </p:nvSpPr>
            <p:spPr>
              <a:xfrm>
                <a:off x="2750014" y="361394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A853021A-F728-053E-90E0-9093EF303EA2}"/>
                  </a:ext>
                </a:extLst>
              </p:cNvPr>
              <p:cNvSpPr/>
              <p:nvPr/>
            </p:nvSpPr>
            <p:spPr>
              <a:xfrm>
                <a:off x="2798346" y="361394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019C0470-43C3-85DF-5D05-BBB707AC36D2}"/>
                  </a:ext>
                </a:extLst>
              </p:cNvPr>
              <p:cNvSpPr/>
              <p:nvPr/>
            </p:nvSpPr>
            <p:spPr>
              <a:xfrm>
                <a:off x="2846677" y="361394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FCACBC73-2D4F-91E0-134E-4B67A12543C4}"/>
                  </a:ext>
                </a:extLst>
              </p:cNvPr>
              <p:cNvSpPr/>
              <p:nvPr/>
            </p:nvSpPr>
            <p:spPr>
              <a:xfrm>
                <a:off x="2895008" y="361394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C9C56C5C-CD00-8E3A-3A0C-E5A76AAA6627}"/>
                  </a:ext>
                </a:extLst>
              </p:cNvPr>
              <p:cNvSpPr/>
              <p:nvPr/>
            </p:nvSpPr>
            <p:spPr>
              <a:xfrm>
                <a:off x="2943339" y="361394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011D777E-04FC-4C57-8BEF-8ABAC7704651}"/>
                  </a:ext>
                </a:extLst>
              </p:cNvPr>
              <p:cNvSpPr/>
              <p:nvPr/>
            </p:nvSpPr>
            <p:spPr>
              <a:xfrm>
                <a:off x="2701683" y="367347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B78A59A8-2709-9FBB-239B-5973E8035A11}"/>
                  </a:ext>
                </a:extLst>
              </p:cNvPr>
              <p:cNvSpPr/>
              <p:nvPr/>
            </p:nvSpPr>
            <p:spPr>
              <a:xfrm>
                <a:off x="2750014" y="367347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D57EA4B0-9730-7B5D-0F5D-A74AB252E7B8}"/>
                  </a:ext>
                </a:extLst>
              </p:cNvPr>
              <p:cNvSpPr/>
              <p:nvPr/>
            </p:nvSpPr>
            <p:spPr>
              <a:xfrm>
                <a:off x="2798346" y="367347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9D3AA014-883E-A773-12B3-EE710607FA3F}"/>
                  </a:ext>
                </a:extLst>
              </p:cNvPr>
              <p:cNvSpPr/>
              <p:nvPr/>
            </p:nvSpPr>
            <p:spPr>
              <a:xfrm>
                <a:off x="2846677" y="367347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1E7C5C76-E35E-7D7B-8D7D-FB4F24808033}"/>
                  </a:ext>
                </a:extLst>
              </p:cNvPr>
              <p:cNvSpPr/>
              <p:nvPr/>
            </p:nvSpPr>
            <p:spPr>
              <a:xfrm>
                <a:off x="2895008" y="367347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052AC8F5-0092-041D-7930-75392F0BB366}"/>
                  </a:ext>
                </a:extLst>
              </p:cNvPr>
              <p:cNvSpPr/>
              <p:nvPr/>
            </p:nvSpPr>
            <p:spPr>
              <a:xfrm>
                <a:off x="2943339" y="367347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26A4830B-F844-8E85-B899-875CB7F29A73}"/>
                  </a:ext>
                </a:extLst>
              </p:cNvPr>
              <p:cNvSpPr/>
              <p:nvPr/>
            </p:nvSpPr>
            <p:spPr>
              <a:xfrm>
                <a:off x="2991671" y="367347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6B8AF884-A92C-01D5-E398-9091EA16C404}"/>
                  </a:ext>
                </a:extLst>
              </p:cNvPr>
              <p:cNvSpPr/>
              <p:nvPr/>
            </p:nvSpPr>
            <p:spPr>
              <a:xfrm>
                <a:off x="2701683" y="373300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2F847232-DD23-A258-96F6-E3F815599DA8}"/>
                  </a:ext>
                </a:extLst>
              </p:cNvPr>
              <p:cNvSpPr/>
              <p:nvPr/>
            </p:nvSpPr>
            <p:spPr>
              <a:xfrm>
                <a:off x="2750014" y="373300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A39D3E56-C5D0-F83D-7706-E4AFE368FAA2}"/>
                  </a:ext>
                </a:extLst>
              </p:cNvPr>
              <p:cNvSpPr/>
              <p:nvPr/>
            </p:nvSpPr>
            <p:spPr>
              <a:xfrm>
                <a:off x="2798346" y="373300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6359B446-9130-88A2-A160-A59A60892636}"/>
                  </a:ext>
                </a:extLst>
              </p:cNvPr>
              <p:cNvSpPr/>
              <p:nvPr/>
            </p:nvSpPr>
            <p:spPr>
              <a:xfrm>
                <a:off x="2846677" y="373300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1DE577AA-321B-62D2-2875-77B0A2891518}"/>
                  </a:ext>
                </a:extLst>
              </p:cNvPr>
              <p:cNvSpPr/>
              <p:nvPr/>
            </p:nvSpPr>
            <p:spPr>
              <a:xfrm>
                <a:off x="2895008" y="373300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11E93439-CE7A-A8C6-FD4F-316319E1AA5A}"/>
                  </a:ext>
                </a:extLst>
              </p:cNvPr>
              <p:cNvSpPr/>
              <p:nvPr/>
            </p:nvSpPr>
            <p:spPr>
              <a:xfrm>
                <a:off x="2943339" y="373300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34711C9A-88B4-D686-26E1-F14B7660940B}"/>
                  </a:ext>
                </a:extLst>
              </p:cNvPr>
              <p:cNvSpPr/>
              <p:nvPr/>
            </p:nvSpPr>
            <p:spPr>
              <a:xfrm>
                <a:off x="2991671" y="373300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8A7D2CFB-C85E-69D8-8EF9-A41B8CE8F3C6}"/>
                  </a:ext>
                </a:extLst>
              </p:cNvPr>
              <p:cNvSpPr/>
              <p:nvPr/>
            </p:nvSpPr>
            <p:spPr>
              <a:xfrm>
                <a:off x="2701683" y="379253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8FB6B76B-E9F6-6BAC-627D-FAA77D99A40A}"/>
                  </a:ext>
                </a:extLst>
              </p:cNvPr>
              <p:cNvSpPr/>
              <p:nvPr/>
            </p:nvSpPr>
            <p:spPr>
              <a:xfrm>
                <a:off x="2750014" y="379253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744A1F8F-A31F-DBAE-D9A8-E38FF73329D6}"/>
                  </a:ext>
                </a:extLst>
              </p:cNvPr>
              <p:cNvSpPr/>
              <p:nvPr/>
            </p:nvSpPr>
            <p:spPr>
              <a:xfrm>
                <a:off x="2798346" y="379253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3985FB15-5238-18CC-9E1C-13521EB15407}"/>
                  </a:ext>
                </a:extLst>
              </p:cNvPr>
              <p:cNvSpPr/>
              <p:nvPr/>
            </p:nvSpPr>
            <p:spPr>
              <a:xfrm>
                <a:off x="2846677" y="379253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E4AAD8B4-5D51-152E-3FAB-2F126B440CAE}"/>
                  </a:ext>
                </a:extLst>
              </p:cNvPr>
              <p:cNvSpPr/>
              <p:nvPr/>
            </p:nvSpPr>
            <p:spPr>
              <a:xfrm>
                <a:off x="2895008" y="379253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DF0F28E5-BD7E-E42E-E0EF-8ED8715E1041}"/>
                  </a:ext>
                </a:extLst>
              </p:cNvPr>
              <p:cNvSpPr/>
              <p:nvPr/>
            </p:nvSpPr>
            <p:spPr>
              <a:xfrm>
                <a:off x="2943339" y="379253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90D7DEC5-9A0C-7462-A819-668BA2101546}"/>
                  </a:ext>
                </a:extLst>
              </p:cNvPr>
              <p:cNvSpPr/>
              <p:nvPr/>
            </p:nvSpPr>
            <p:spPr>
              <a:xfrm>
                <a:off x="2991671" y="379253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54F30CF5-F18D-EF11-FFDD-7F8FF5005D28}"/>
                  </a:ext>
                </a:extLst>
              </p:cNvPr>
              <p:cNvSpPr/>
              <p:nvPr/>
            </p:nvSpPr>
            <p:spPr>
              <a:xfrm>
                <a:off x="2701683" y="3852069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79C9420D-2D78-3B1F-BD70-B5033D2AE7BE}"/>
                  </a:ext>
                </a:extLst>
              </p:cNvPr>
              <p:cNvSpPr/>
              <p:nvPr/>
            </p:nvSpPr>
            <p:spPr>
              <a:xfrm>
                <a:off x="2750014" y="3852069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68DDCE76-9912-51D7-147A-E22E2E13FA11}"/>
                  </a:ext>
                </a:extLst>
              </p:cNvPr>
              <p:cNvSpPr/>
              <p:nvPr/>
            </p:nvSpPr>
            <p:spPr>
              <a:xfrm>
                <a:off x="2798346" y="3852069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D2AFDBE8-9429-8E98-0DBB-370D55E36186}"/>
                  </a:ext>
                </a:extLst>
              </p:cNvPr>
              <p:cNvSpPr/>
              <p:nvPr/>
            </p:nvSpPr>
            <p:spPr>
              <a:xfrm>
                <a:off x="2846677" y="3852069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A819B981-38D1-6769-F158-1D49E5C57546}"/>
                  </a:ext>
                </a:extLst>
              </p:cNvPr>
              <p:cNvSpPr/>
              <p:nvPr/>
            </p:nvSpPr>
            <p:spPr>
              <a:xfrm>
                <a:off x="2895008" y="3852069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B14E0E0B-EDCA-2A6B-0174-E1FDA12E5E92}"/>
                  </a:ext>
                </a:extLst>
              </p:cNvPr>
              <p:cNvSpPr/>
              <p:nvPr/>
            </p:nvSpPr>
            <p:spPr>
              <a:xfrm>
                <a:off x="2943339" y="3852069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B732AD55-6DCA-EF46-B312-5601ACFE251D}"/>
                  </a:ext>
                </a:extLst>
              </p:cNvPr>
              <p:cNvSpPr/>
              <p:nvPr/>
            </p:nvSpPr>
            <p:spPr>
              <a:xfrm>
                <a:off x="2991671" y="3852069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55E5BBCC-7F82-5C21-6282-432FFEC793E6}"/>
                  </a:ext>
                </a:extLst>
              </p:cNvPr>
              <p:cNvSpPr/>
              <p:nvPr/>
            </p:nvSpPr>
            <p:spPr>
              <a:xfrm>
                <a:off x="2701683" y="3911600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590DE174-AB2E-914E-BD9E-7993C0983275}"/>
                  </a:ext>
                </a:extLst>
              </p:cNvPr>
              <p:cNvSpPr/>
              <p:nvPr/>
            </p:nvSpPr>
            <p:spPr>
              <a:xfrm>
                <a:off x="2750014" y="3911600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B65A763C-85BC-476A-C507-F5C75CF47FBD}"/>
                  </a:ext>
                </a:extLst>
              </p:cNvPr>
              <p:cNvSpPr/>
              <p:nvPr/>
            </p:nvSpPr>
            <p:spPr>
              <a:xfrm>
                <a:off x="2798346" y="3911600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DC73D91D-2DD0-8F46-2F55-48C554A24991}"/>
                  </a:ext>
                </a:extLst>
              </p:cNvPr>
              <p:cNvSpPr/>
              <p:nvPr/>
            </p:nvSpPr>
            <p:spPr>
              <a:xfrm>
                <a:off x="2846677" y="3911600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8A3464CD-CA2B-DF80-B041-16C2E2501C56}"/>
                  </a:ext>
                </a:extLst>
              </p:cNvPr>
              <p:cNvSpPr/>
              <p:nvPr/>
            </p:nvSpPr>
            <p:spPr>
              <a:xfrm>
                <a:off x="2895008" y="3911600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B285B75C-6718-C88A-8B55-9A0CC561B127}"/>
                  </a:ext>
                </a:extLst>
              </p:cNvPr>
              <p:cNvSpPr/>
              <p:nvPr/>
            </p:nvSpPr>
            <p:spPr>
              <a:xfrm>
                <a:off x="2943339" y="3911600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0EB656A9-4E48-9579-8F8F-4EA0FC54380A}"/>
                  </a:ext>
                </a:extLst>
              </p:cNvPr>
              <p:cNvSpPr/>
              <p:nvPr/>
            </p:nvSpPr>
            <p:spPr>
              <a:xfrm>
                <a:off x="2991671" y="3911600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7E28C094-B7A6-AA9B-3E85-C66DDAAC0885}"/>
                  </a:ext>
                </a:extLst>
              </p:cNvPr>
              <p:cNvSpPr/>
              <p:nvPr/>
            </p:nvSpPr>
            <p:spPr>
              <a:xfrm>
                <a:off x="2701683" y="3971131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4B52F0DB-E4BC-45C8-B210-21D2EEA4C634}"/>
                  </a:ext>
                </a:extLst>
              </p:cNvPr>
              <p:cNvSpPr/>
              <p:nvPr/>
            </p:nvSpPr>
            <p:spPr>
              <a:xfrm>
                <a:off x="2750014" y="3971131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53DA9FEC-07ED-88C7-D3D0-EF73D69FAA53}"/>
                  </a:ext>
                </a:extLst>
              </p:cNvPr>
              <p:cNvSpPr/>
              <p:nvPr/>
            </p:nvSpPr>
            <p:spPr>
              <a:xfrm>
                <a:off x="2798346" y="3971131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93334E97-3676-52B8-F026-72B9F3BCD325}"/>
                  </a:ext>
                </a:extLst>
              </p:cNvPr>
              <p:cNvSpPr/>
              <p:nvPr/>
            </p:nvSpPr>
            <p:spPr>
              <a:xfrm>
                <a:off x="2846677" y="3971131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2E76AA1E-0215-3BA0-43D1-E5372811B2BC}"/>
                  </a:ext>
                </a:extLst>
              </p:cNvPr>
              <p:cNvSpPr/>
              <p:nvPr/>
            </p:nvSpPr>
            <p:spPr>
              <a:xfrm>
                <a:off x="2895008" y="3971131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C9A90CCD-2B57-48D2-187B-64CAA5964757}"/>
                  </a:ext>
                </a:extLst>
              </p:cNvPr>
              <p:cNvSpPr/>
              <p:nvPr/>
            </p:nvSpPr>
            <p:spPr>
              <a:xfrm>
                <a:off x="2943339" y="3971131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DEFED833-9C9B-04CC-B5F4-DB6D2FC37376}"/>
                  </a:ext>
                </a:extLst>
              </p:cNvPr>
              <p:cNvSpPr/>
              <p:nvPr/>
            </p:nvSpPr>
            <p:spPr>
              <a:xfrm>
                <a:off x="2991671" y="3971131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739D3A12-6A29-F0FC-56A5-CD0E6436B021}"/>
                  </a:ext>
                </a:extLst>
              </p:cNvPr>
              <p:cNvSpPr/>
              <p:nvPr/>
            </p:nvSpPr>
            <p:spPr>
              <a:xfrm>
                <a:off x="2701683" y="4030662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4610FFA3-725D-3FE0-1776-3C247D4BEB5F}"/>
                  </a:ext>
                </a:extLst>
              </p:cNvPr>
              <p:cNvSpPr/>
              <p:nvPr/>
            </p:nvSpPr>
            <p:spPr>
              <a:xfrm>
                <a:off x="2750014" y="4030662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F1648B9F-180B-22FA-956D-A1B129FA3689}"/>
                  </a:ext>
                </a:extLst>
              </p:cNvPr>
              <p:cNvSpPr/>
              <p:nvPr/>
            </p:nvSpPr>
            <p:spPr>
              <a:xfrm>
                <a:off x="2798346" y="4030662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E19AB4CC-61FE-1D8F-3E6B-D55CCDA80E11}"/>
                  </a:ext>
                </a:extLst>
              </p:cNvPr>
              <p:cNvSpPr/>
              <p:nvPr/>
            </p:nvSpPr>
            <p:spPr>
              <a:xfrm>
                <a:off x="2846677" y="4030662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7BA2B915-B38E-543F-EEDC-655C7F9E71DE}"/>
                  </a:ext>
                </a:extLst>
              </p:cNvPr>
              <p:cNvSpPr/>
              <p:nvPr/>
            </p:nvSpPr>
            <p:spPr>
              <a:xfrm>
                <a:off x="2895008" y="4030662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7E7E819C-1420-FD34-462E-228473A77828}"/>
                  </a:ext>
                </a:extLst>
              </p:cNvPr>
              <p:cNvSpPr/>
              <p:nvPr/>
            </p:nvSpPr>
            <p:spPr>
              <a:xfrm>
                <a:off x="2943339" y="4030662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93F35AF3-8AE6-772D-C564-89852EBE792A}"/>
                  </a:ext>
                </a:extLst>
              </p:cNvPr>
              <p:cNvSpPr/>
              <p:nvPr/>
            </p:nvSpPr>
            <p:spPr>
              <a:xfrm>
                <a:off x="2991671" y="4030662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C25100CD-FF45-0E72-0EB0-E2B2B851C51D}"/>
                  </a:ext>
                </a:extLst>
              </p:cNvPr>
              <p:cNvSpPr/>
              <p:nvPr/>
            </p:nvSpPr>
            <p:spPr>
              <a:xfrm>
                <a:off x="2701683" y="4090193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17B9EA05-D04C-F01B-78AC-9A30DF07413A}"/>
                  </a:ext>
                </a:extLst>
              </p:cNvPr>
              <p:cNvSpPr/>
              <p:nvPr/>
            </p:nvSpPr>
            <p:spPr>
              <a:xfrm>
                <a:off x="2750014" y="4090193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7B87959C-7135-EB1D-36E3-AF7B195E8F1D}"/>
                  </a:ext>
                </a:extLst>
              </p:cNvPr>
              <p:cNvSpPr/>
              <p:nvPr/>
            </p:nvSpPr>
            <p:spPr>
              <a:xfrm>
                <a:off x="2798346" y="4090193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45F34111-6B2C-0A53-BBC4-1DFFC6C285D7}"/>
                  </a:ext>
                </a:extLst>
              </p:cNvPr>
              <p:cNvSpPr/>
              <p:nvPr/>
            </p:nvSpPr>
            <p:spPr>
              <a:xfrm>
                <a:off x="2846677" y="4090193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EE394080-5447-C9FC-A5DF-20AEE0030839}"/>
                  </a:ext>
                </a:extLst>
              </p:cNvPr>
              <p:cNvSpPr/>
              <p:nvPr/>
            </p:nvSpPr>
            <p:spPr>
              <a:xfrm>
                <a:off x="2895008" y="4090193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905D5C54-CED1-F431-6BD5-2CF134B8D52B}"/>
                  </a:ext>
                </a:extLst>
              </p:cNvPr>
              <p:cNvSpPr/>
              <p:nvPr/>
            </p:nvSpPr>
            <p:spPr>
              <a:xfrm>
                <a:off x="2943339" y="4090193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5B72E86F-2C90-BF7C-E577-9AD5BB5E1E4B}"/>
                  </a:ext>
                </a:extLst>
              </p:cNvPr>
              <p:cNvSpPr/>
              <p:nvPr/>
            </p:nvSpPr>
            <p:spPr>
              <a:xfrm>
                <a:off x="2991671" y="4090193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C6D5863C-57CE-6EAA-D34F-307944701A28}"/>
                  </a:ext>
                </a:extLst>
              </p:cNvPr>
              <p:cNvSpPr/>
              <p:nvPr/>
            </p:nvSpPr>
            <p:spPr>
              <a:xfrm>
                <a:off x="2701683" y="4149724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093E56D3-1EF5-B71A-2837-2AC2015A41C7}"/>
                  </a:ext>
                </a:extLst>
              </p:cNvPr>
              <p:cNvSpPr/>
              <p:nvPr/>
            </p:nvSpPr>
            <p:spPr>
              <a:xfrm>
                <a:off x="2750014" y="4149724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65C73670-6347-B8C4-9164-0FBA7A7110F3}"/>
                  </a:ext>
                </a:extLst>
              </p:cNvPr>
              <p:cNvSpPr/>
              <p:nvPr/>
            </p:nvSpPr>
            <p:spPr>
              <a:xfrm>
                <a:off x="2798346" y="4149724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767E089F-753C-7AA9-D179-3B1571450412}"/>
                  </a:ext>
                </a:extLst>
              </p:cNvPr>
              <p:cNvSpPr/>
              <p:nvPr/>
            </p:nvSpPr>
            <p:spPr>
              <a:xfrm>
                <a:off x="2846677" y="4149724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14C90B36-DBE2-7D42-110F-692D724F4B05}"/>
                  </a:ext>
                </a:extLst>
              </p:cNvPr>
              <p:cNvSpPr/>
              <p:nvPr/>
            </p:nvSpPr>
            <p:spPr>
              <a:xfrm>
                <a:off x="2895008" y="4149724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F5A0914C-6371-B606-E8BD-2316300F124A}"/>
                  </a:ext>
                </a:extLst>
              </p:cNvPr>
              <p:cNvSpPr/>
              <p:nvPr/>
            </p:nvSpPr>
            <p:spPr>
              <a:xfrm>
                <a:off x="2943339" y="4149724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E52E1E5B-864E-6C3E-372A-2989DE21F3C0}"/>
                  </a:ext>
                </a:extLst>
              </p:cNvPr>
              <p:cNvSpPr/>
              <p:nvPr/>
            </p:nvSpPr>
            <p:spPr>
              <a:xfrm>
                <a:off x="2991671" y="4149724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81527DBF-C14E-6738-7300-950CCC640D73}"/>
                  </a:ext>
                </a:extLst>
              </p:cNvPr>
              <p:cNvSpPr/>
              <p:nvPr/>
            </p:nvSpPr>
            <p:spPr>
              <a:xfrm>
                <a:off x="2701683" y="420925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CCF21BDF-B2DE-78E9-A408-F19E98972888}"/>
                  </a:ext>
                </a:extLst>
              </p:cNvPr>
              <p:cNvSpPr/>
              <p:nvPr/>
            </p:nvSpPr>
            <p:spPr>
              <a:xfrm>
                <a:off x="2750014" y="420925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189C3BAD-B071-4628-8109-8EB26FD692C4}"/>
                  </a:ext>
                </a:extLst>
              </p:cNvPr>
              <p:cNvSpPr/>
              <p:nvPr/>
            </p:nvSpPr>
            <p:spPr>
              <a:xfrm>
                <a:off x="2798346" y="420925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F9B7F5B8-2D75-CF08-FF70-3B7E97FA715D}"/>
                  </a:ext>
                </a:extLst>
              </p:cNvPr>
              <p:cNvSpPr/>
              <p:nvPr/>
            </p:nvSpPr>
            <p:spPr>
              <a:xfrm>
                <a:off x="2846677" y="420925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26C90B4F-EE8C-7370-DD6B-4126A09D3684}"/>
                  </a:ext>
                </a:extLst>
              </p:cNvPr>
              <p:cNvSpPr/>
              <p:nvPr/>
            </p:nvSpPr>
            <p:spPr>
              <a:xfrm>
                <a:off x="2895008" y="420925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13B3FF22-AE66-E53C-8384-9C77EB2CCC6F}"/>
                  </a:ext>
                </a:extLst>
              </p:cNvPr>
              <p:cNvSpPr/>
              <p:nvPr/>
            </p:nvSpPr>
            <p:spPr>
              <a:xfrm>
                <a:off x="2943339" y="420925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84CA6F82-CC16-6021-78BE-4CD1F4F4B65C}"/>
                  </a:ext>
                </a:extLst>
              </p:cNvPr>
              <p:cNvSpPr/>
              <p:nvPr/>
            </p:nvSpPr>
            <p:spPr>
              <a:xfrm>
                <a:off x="2991671" y="420925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6C3D8D1C-2010-E28F-6DEF-DFDF3B306B69}"/>
                  </a:ext>
                </a:extLst>
              </p:cNvPr>
              <p:cNvSpPr/>
              <p:nvPr/>
            </p:nvSpPr>
            <p:spPr>
              <a:xfrm>
                <a:off x="2701683" y="426878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4B97DD12-2AC6-B1E0-4AB1-0F967D3907DF}"/>
                  </a:ext>
                </a:extLst>
              </p:cNvPr>
              <p:cNvSpPr/>
              <p:nvPr/>
            </p:nvSpPr>
            <p:spPr>
              <a:xfrm>
                <a:off x="2750014" y="426878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56109378-088A-E0B1-3433-4CF1977A659F}"/>
                  </a:ext>
                </a:extLst>
              </p:cNvPr>
              <p:cNvSpPr/>
              <p:nvPr/>
            </p:nvSpPr>
            <p:spPr>
              <a:xfrm>
                <a:off x="2798346" y="426878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174878FD-EA08-A227-6639-95E2381B3B85}"/>
                  </a:ext>
                </a:extLst>
              </p:cNvPr>
              <p:cNvSpPr/>
              <p:nvPr/>
            </p:nvSpPr>
            <p:spPr>
              <a:xfrm>
                <a:off x="2846677" y="426878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C7AD1BA2-9382-F051-BF1F-F9D1DF50AE0C}"/>
                  </a:ext>
                </a:extLst>
              </p:cNvPr>
              <p:cNvSpPr/>
              <p:nvPr/>
            </p:nvSpPr>
            <p:spPr>
              <a:xfrm>
                <a:off x="2895008" y="426878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6DFB43A2-4BEA-3875-1F13-3F74635CCB8F}"/>
                  </a:ext>
                </a:extLst>
              </p:cNvPr>
              <p:cNvSpPr/>
              <p:nvPr/>
            </p:nvSpPr>
            <p:spPr>
              <a:xfrm>
                <a:off x="2943339" y="426878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AC189A11-8893-3EAE-4EC5-C43AA055A953}"/>
                  </a:ext>
                </a:extLst>
              </p:cNvPr>
              <p:cNvSpPr/>
              <p:nvPr/>
            </p:nvSpPr>
            <p:spPr>
              <a:xfrm>
                <a:off x="2991671" y="426878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9E2AD80D-D498-C8F5-F180-2280ACC2AE86}"/>
                  </a:ext>
                </a:extLst>
              </p:cNvPr>
              <p:cNvSpPr/>
              <p:nvPr/>
            </p:nvSpPr>
            <p:spPr>
              <a:xfrm>
                <a:off x="2701683" y="432831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9CA0F22A-BEBE-4C2E-CB5B-05847532DEF2}"/>
                  </a:ext>
                </a:extLst>
              </p:cNvPr>
              <p:cNvSpPr/>
              <p:nvPr/>
            </p:nvSpPr>
            <p:spPr>
              <a:xfrm>
                <a:off x="2750014" y="432831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CE22E04D-2210-68F8-8E81-676AD7B45E74}"/>
                  </a:ext>
                </a:extLst>
              </p:cNvPr>
              <p:cNvSpPr/>
              <p:nvPr/>
            </p:nvSpPr>
            <p:spPr>
              <a:xfrm>
                <a:off x="2798346" y="432831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AD3C9954-3F46-20C0-3F1E-AD4D382C4144}"/>
                  </a:ext>
                </a:extLst>
              </p:cNvPr>
              <p:cNvSpPr/>
              <p:nvPr/>
            </p:nvSpPr>
            <p:spPr>
              <a:xfrm>
                <a:off x="2846677" y="432831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FD3BB11A-8A7C-35CD-DCEF-D2D605FDAE49}"/>
                  </a:ext>
                </a:extLst>
              </p:cNvPr>
              <p:cNvSpPr/>
              <p:nvPr/>
            </p:nvSpPr>
            <p:spPr>
              <a:xfrm>
                <a:off x="2895008" y="432831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BDF42426-DA1B-1635-7E2E-FC171822C9A7}"/>
                  </a:ext>
                </a:extLst>
              </p:cNvPr>
              <p:cNvSpPr/>
              <p:nvPr/>
            </p:nvSpPr>
            <p:spPr>
              <a:xfrm>
                <a:off x="2943339" y="432831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F01219B8-CB2E-449A-DB6E-B6A74683A97E}"/>
                  </a:ext>
                </a:extLst>
              </p:cNvPr>
              <p:cNvSpPr/>
              <p:nvPr/>
            </p:nvSpPr>
            <p:spPr>
              <a:xfrm>
                <a:off x="2991671" y="432831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2DDE07A4-F133-B9A8-4B6B-A960C614EA92}"/>
                  </a:ext>
                </a:extLst>
              </p:cNvPr>
              <p:cNvSpPr/>
              <p:nvPr/>
            </p:nvSpPr>
            <p:spPr>
              <a:xfrm>
                <a:off x="2750014" y="438784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F6540DF2-E50B-D87B-E039-09145621EFB6}"/>
                  </a:ext>
                </a:extLst>
              </p:cNvPr>
              <p:cNvSpPr/>
              <p:nvPr/>
            </p:nvSpPr>
            <p:spPr>
              <a:xfrm>
                <a:off x="2798346" y="438784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45F55E9E-7B65-3F50-6D87-FABB8E106ADD}"/>
                  </a:ext>
                </a:extLst>
              </p:cNvPr>
              <p:cNvSpPr/>
              <p:nvPr/>
            </p:nvSpPr>
            <p:spPr>
              <a:xfrm>
                <a:off x="2846677" y="438784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A72631BB-144A-E0A0-6FB5-46840A5AE847}"/>
                  </a:ext>
                </a:extLst>
              </p:cNvPr>
              <p:cNvSpPr/>
              <p:nvPr/>
            </p:nvSpPr>
            <p:spPr>
              <a:xfrm>
                <a:off x="2895008" y="438784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F3BE9ED2-B863-C9FD-E5D3-997DE0E55DF6}"/>
                  </a:ext>
                </a:extLst>
              </p:cNvPr>
              <p:cNvSpPr/>
              <p:nvPr/>
            </p:nvSpPr>
            <p:spPr>
              <a:xfrm>
                <a:off x="2943339" y="438784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CA81385B-1DFD-1C96-1B8F-7BA01245AE1D}"/>
                  </a:ext>
                </a:extLst>
              </p:cNvPr>
              <p:cNvSpPr/>
              <p:nvPr/>
            </p:nvSpPr>
            <p:spPr>
              <a:xfrm>
                <a:off x="2798346" y="4447379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4C9098E6-3882-CC40-4140-477FCA129E60}"/>
                  </a:ext>
                </a:extLst>
              </p:cNvPr>
              <p:cNvSpPr/>
              <p:nvPr/>
            </p:nvSpPr>
            <p:spPr>
              <a:xfrm>
                <a:off x="2846677" y="4447379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230BB61D-BC3C-052B-FC03-3B36EAC2CED6}"/>
                  </a:ext>
                </a:extLst>
              </p:cNvPr>
              <p:cNvSpPr/>
              <p:nvPr/>
            </p:nvSpPr>
            <p:spPr>
              <a:xfrm>
                <a:off x="2895008" y="4447379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958678D7-8F34-F6A3-C670-9CF3C4FAB616}"/>
              </a:ext>
            </a:extLst>
          </p:cNvPr>
          <p:cNvSpPr txBox="1"/>
          <p:nvPr/>
        </p:nvSpPr>
        <p:spPr>
          <a:xfrm>
            <a:off x="653224" y="312655"/>
            <a:ext cx="6684373" cy="704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dirty="0">
                <a:ln w="107950">
                  <a:noFill/>
                </a:ln>
                <a:solidFill>
                  <a:srgbClr val="FF8159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2800" b="0" i="1" u="none" strike="noStrike" kern="0" cap="none" spc="0" normalizeH="0" baseline="0" noProof="0" dirty="0">
                <a:ln w="1079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2800" b="0" i="1" u="none" strike="noStrike" kern="0" cap="none" spc="0" normalizeH="0" baseline="0" noProof="0" dirty="0">
                <a:ln w="1079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</a:t>
            </a:r>
          </a:p>
          <a:p>
            <a:pPr marL="0" marR="0" lvl="2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AA6D0C5-71E1-25C1-AC8A-9F90F2B4D059}"/>
              </a:ext>
            </a:extLst>
          </p:cNvPr>
          <p:cNvGrpSpPr/>
          <p:nvPr/>
        </p:nvGrpSpPr>
        <p:grpSpPr>
          <a:xfrm>
            <a:off x="5874292" y="1845404"/>
            <a:ext cx="1344505" cy="1786940"/>
            <a:chOff x="4558292" y="1447629"/>
            <a:chExt cx="1344505" cy="1786940"/>
          </a:xfrm>
        </p:grpSpPr>
        <p:sp>
          <p:nvSpPr>
            <p:cNvPr id="4" name="모서리가 둥근 직사각형 4">
              <a:extLst>
                <a:ext uri="{FF2B5EF4-FFF2-40B4-BE49-F238E27FC236}">
                  <a16:creationId xmlns:a16="http://schemas.microsoft.com/office/drawing/2014/main" id="{1E5B0498-9F80-FF29-236F-0777B4D4D7BC}"/>
                </a:ext>
              </a:extLst>
            </p:cNvPr>
            <p:cNvSpPr/>
            <p:nvPr/>
          </p:nvSpPr>
          <p:spPr>
            <a:xfrm rot="5400000">
              <a:off x="4219746" y="2033117"/>
              <a:ext cx="1666275" cy="495300"/>
            </a:xfrm>
            <a:prstGeom prst="roundRect">
              <a:avLst>
                <a:gd name="adj" fmla="val 50000"/>
              </a:avLst>
            </a:prstGeom>
            <a:solidFill>
              <a:srgbClr val="FF8159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5">
              <a:extLst>
                <a:ext uri="{FF2B5EF4-FFF2-40B4-BE49-F238E27FC236}">
                  <a16:creationId xmlns:a16="http://schemas.microsoft.com/office/drawing/2014/main" id="{433DF048-6966-D07C-0510-2E15E1D001F1}"/>
                </a:ext>
              </a:extLst>
            </p:cNvPr>
            <p:cNvSpPr/>
            <p:nvPr/>
          </p:nvSpPr>
          <p:spPr>
            <a:xfrm rot="8100000">
              <a:off x="4721219" y="2411113"/>
              <a:ext cx="1181578" cy="451923"/>
            </a:xfrm>
            <a:prstGeom prst="roundRect">
              <a:avLst>
                <a:gd name="adj" fmla="val 50000"/>
              </a:avLst>
            </a:prstGeom>
            <a:solidFill>
              <a:srgbClr val="FF8159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모서리가 둥근 직사각형 6">
              <a:extLst>
                <a:ext uri="{FF2B5EF4-FFF2-40B4-BE49-F238E27FC236}">
                  <a16:creationId xmlns:a16="http://schemas.microsoft.com/office/drawing/2014/main" id="{A4C52EFC-1519-84C6-E8B9-3EF3C2BAA333}"/>
                </a:ext>
              </a:extLst>
            </p:cNvPr>
            <p:cNvSpPr/>
            <p:nvPr/>
          </p:nvSpPr>
          <p:spPr>
            <a:xfrm rot="13500000" flipH="1">
              <a:off x="4186396" y="2433141"/>
              <a:ext cx="1173324" cy="429531"/>
            </a:xfrm>
            <a:prstGeom prst="roundRect">
              <a:avLst>
                <a:gd name="adj" fmla="val 50000"/>
              </a:avLst>
            </a:prstGeom>
            <a:solidFill>
              <a:srgbClr val="FF8159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1A1F664-7149-F62F-1ED9-9961BCFD1673}"/>
                </a:ext>
              </a:extLst>
            </p:cNvPr>
            <p:cNvSpPr/>
            <p:nvPr/>
          </p:nvSpPr>
          <p:spPr>
            <a:xfrm>
              <a:off x="4805232" y="2618605"/>
              <a:ext cx="495302" cy="495300"/>
            </a:xfrm>
            <a:prstGeom prst="ellipse">
              <a:avLst/>
            </a:prstGeom>
            <a:solidFill>
              <a:schemeClr val="bg1">
                <a:alpha val="36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W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F5F7AF0-575C-2528-F19E-5F719238A63A}"/>
              </a:ext>
            </a:extLst>
          </p:cNvPr>
          <p:cNvGrpSpPr/>
          <p:nvPr/>
        </p:nvGrpSpPr>
        <p:grpSpPr>
          <a:xfrm>
            <a:off x="4441915" y="2955286"/>
            <a:ext cx="1344504" cy="1786938"/>
            <a:chOff x="3125915" y="2557511"/>
            <a:chExt cx="1344504" cy="1786938"/>
          </a:xfrm>
          <a:solidFill>
            <a:schemeClr val="tx1">
              <a:alpha val="50000"/>
            </a:schemeClr>
          </a:solidFill>
        </p:grpSpPr>
        <p:sp>
          <p:nvSpPr>
            <p:cNvPr id="11" name="모서리가 둥근 직사각형 9">
              <a:extLst>
                <a:ext uri="{FF2B5EF4-FFF2-40B4-BE49-F238E27FC236}">
                  <a16:creationId xmlns:a16="http://schemas.microsoft.com/office/drawing/2014/main" id="{9C0CBCAD-98DB-CC04-95A9-29392359DFF1}"/>
                </a:ext>
              </a:extLst>
            </p:cNvPr>
            <p:cNvSpPr/>
            <p:nvPr/>
          </p:nvSpPr>
          <p:spPr>
            <a:xfrm rot="16200000">
              <a:off x="3142691" y="3263662"/>
              <a:ext cx="1666275" cy="4953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0000"/>
                <a:lumOff val="40000"/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모서리가 둥근 직사각형 10">
              <a:extLst>
                <a:ext uri="{FF2B5EF4-FFF2-40B4-BE49-F238E27FC236}">
                  <a16:creationId xmlns:a16="http://schemas.microsoft.com/office/drawing/2014/main" id="{6B68D5DC-A98F-8032-7F2F-72806C065E5C}"/>
                </a:ext>
              </a:extLst>
            </p:cNvPr>
            <p:cNvSpPr/>
            <p:nvPr/>
          </p:nvSpPr>
          <p:spPr>
            <a:xfrm rot="18900000">
              <a:off x="3125915" y="2929043"/>
              <a:ext cx="1181578" cy="45192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0000"/>
                <a:lumOff val="40000"/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모서리가 둥근 직사각형 11">
              <a:extLst>
                <a:ext uri="{FF2B5EF4-FFF2-40B4-BE49-F238E27FC236}">
                  <a16:creationId xmlns:a16="http://schemas.microsoft.com/office/drawing/2014/main" id="{028FA3DE-BE6F-B616-414E-B0347B254BC5}"/>
                </a:ext>
              </a:extLst>
            </p:cNvPr>
            <p:cNvSpPr/>
            <p:nvPr/>
          </p:nvSpPr>
          <p:spPr>
            <a:xfrm rot="2700000" flipH="1">
              <a:off x="3668992" y="2929407"/>
              <a:ext cx="1173324" cy="42953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0000"/>
                <a:lumOff val="40000"/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FD27CFA-BC50-1CAA-6F7F-A69FBDFBFBC4}"/>
                </a:ext>
              </a:extLst>
            </p:cNvPr>
            <p:cNvSpPr/>
            <p:nvPr/>
          </p:nvSpPr>
          <p:spPr>
            <a:xfrm rot="10800000">
              <a:off x="3728178" y="2678174"/>
              <a:ext cx="495302" cy="4953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D34F9A7-EADF-CFE1-852B-F65EC66C3589}"/>
              </a:ext>
            </a:extLst>
          </p:cNvPr>
          <p:cNvGrpSpPr/>
          <p:nvPr/>
        </p:nvGrpSpPr>
        <p:grpSpPr>
          <a:xfrm>
            <a:off x="6958596" y="2800906"/>
            <a:ext cx="1344505" cy="1786940"/>
            <a:chOff x="5642596" y="2403131"/>
            <a:chExt cx="1344505" cy="1786940"/>
          </a:xfrm>
        </p:grpSpPr>
        <p:sp>
          <p:nvSpPr>
            <p:cNvPr id="16" name="모서리가 둥근 직사각형 14">
              <a:extLst>
                <a:ext uri="{FF2B5EF4-FFF2-40B4-BE49-F238E27FC236}">
                  <a16:creationId xmlns:a16="http://schemas.microsoft.com/office/drawing/2014/main" id="{713A1D56-14F3-51F5-E443-E90D79F54456}"/>
                </a:ext>
              </a:extLst>
            </p:cNvPr>
            <p:cNvSpPr/>
            <p:nvPr/>
          </p:nvSpPr>
          <p:spPr>
            <a:xfrm rot="5400000">
              <a:off x="5304050" y="2988619"/>
              <a:ext cx="1666275" cy="49530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모서리가 둥근 직사각형 15">
              <a:extLst>
                <a:ext uri="{FF2B5EF4-FFF2-40B4-BE49-F238E27FC236}">
                  <a16:creationId xmlns:a16="http://schemas.microsoft.com/office/drawing/2014/main" id="{1599B9B3-9F80-2FBD-7399-A1B6A95CBE63}"/>
                </a:ext>
              </a:extLst>
            </p:cNvPr>
            <p:cNvSpPr/>
            <p:nvPr/>
          </p:nvSpPr>
          <p:spPr>
            <a:xfrm rot="8100000">
              <a:off x="5805523" y="3366615"/>
              <a:ext cx="1181578" cy="45192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모서리가 둥근 직사각형 16">
              <a:extLst>
                <a:ext uri="{FF2B5EF4-FFF2-40B4-BE49-F238E27FC236}">
                  <a16:creationId xmlns:a16="http://schemas.microsoft.com/office/drawing/2014/main" id="{C37D87AD-F0D2-9523-2F85-3DD7A93C68F0}"/>
                </a:ext>
              </a:extLst>
            </p:cNvPr>
            <p:cNvSpPr/>
            <p:nvPr/>
          </p:nvSpPr>
          <p:spPr>
            <a:xfrm rot="13500000" flipH="1">
              <a:off x="5270700" y="3388643"/>
              <a:ext cx="1173324" cy="4295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660AB9B-0241-7232-13AA-61F39151497B}"/>
                </a:ext>
              </a:extLst>
            </p:cNvPr>
            <p:cNvSpPr/>
            <p:nvPr/>
          </p:nvSpPr>
          <p:spPr>
            <a:xfrm>
              <a:off x="5889536" y="3574107"/>
              <a:ext cx="495302" cy="4953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3212B34-33AF-C8E6-7E31-6CD183A4757C}"/>
              </a:ext>
            </a:extLst>
          </p:cNvPr>
          <p:cNvGrpSpPr/>
          <p:nvPr/>
        </p:nvGrpSpPr>
        <p:grpSpPr>
          <a:xfrm>
            <a:off x="5526219" y="3910788"/>
            <a:ext cx="1344504" cy="1786938"/>
            <a:chOff x="4210219" y="3513013"/>
            <a:chExt cx="1344504" cy="178693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1" name="모서리가 둥근 직사각형 19">
              <a:extLst>
                <a:ext uri="{FF2B5EF4-FFF2-40B4-BE49-F238E27FC236}">
                  <a16:creationId xmlns:a16="http://schemas.microsoft.com/office/drawing/2014/main" id="{F6C42749-9881-5B68-BCEE-57A1A7745B1B}"/>
                </a:ext>
              </a:extLst>
            </p:cNvPr>
            <p:cNvSpPr/>
            <p:nvPr/>
          </p:nvSpPr>
          <p:spPr>
            <a:xfrm rot="16200000">
              <a:off x="4226995" y="4219164"/>
              <a:ext cx="1666275" cy="4953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모서리가 둥근 직사각형 20">
              <a:extLst>
                <a:ext uri="{FF2B5EF4-FFF2-40B4-BE49-F238E27FC236}">
                  <a16:creationId xmlns:a16="http://schemas.microsoft.com/office/drawing/2014/main" id="{DCDE246F-FE09-1644-C498-F99B982A52FB}"/>
                </a:ext>
              </a:extLst>
            </p:cNvPr>
            <p:cNvSpPr/>
            <p:nvPr/>
          </p:nvSpPr>
          <p:spPr>
            <a:xfrm rot="18900000">
              <a:off x="4210219" y="3884545"/>
              <a:ext cx="1181578" cy="451923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모서리가 둥근 직사각형 21">
              <a:extLst>
                <a:ext uri="{FF2B5EF4-FFF2-40B4-BE49-F238E27FC236}">
                  <a16:creationId xmlns:a16="http://schemas.microsoft.com/office/drawing/2014/main" id="{973DCBF0-2C46-881C-5BF9-261BB0FD15CB}"/>
                </a:ext>
              </a:extLst>
            </p:cNvPr>
            <p:cNvSpPr/>
            <p:nvPr/>
          </p:nvSpPr>
          <p:spPr>
            <a:xfrm rot="2700000" flipH="1">
              <a:off x="4753296" y="3884909"/>
              <a:ext cx="1173324" cy="429531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FD13BD5-4A8C-2F0E-7C7E-34A49D85A077}"/>
                </a:ext>
              </a:extLst>
            </p:cNvPr>
            <p:cNvSpPr/>
            <p:nvPr/>
          </p:nvSpPr>
          <p:spPr>
            <a:xfrm>
              <a:off x="4812482" y="3633676"/>
              <a:ext cx="495302" cy="49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O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49BCFCA-2CA4-8DBF-EB4D-44BE8AB6DAA1}"/>
              </a:ext>
            </a:extLst>
          </p:cNvPr>
          <p:cNvSpPr/>
          <p:nvPr/>
        </p:nvSpPr>
        <p:spPr>
          <a:xfrm rot="16200000">
            <a:off x="7103159" y="3464662"/>
            <a:ext cx="6551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Threat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CB25A25-266D-992B-C343-A6308957499D}"/>
              </a:ext>
            </a:extLst>
          </p:cNvPr>
          <p:cNvSpPr/>
          <p:nvPr/>
        </p:nvSpPr>
        <p:spPr>
          <a:xfrm rot="5400000">
            <a:off x="5833386" y="4958147"/>
            <a:ext cx="10854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Opportunity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EDA0159-D0D9-9FD1-FB51-F4F8CC54A968}"/>
              </a:ext>
            </a:extLst>
          </p:cNvPr>
          <p:cNvSpPr/>
          <p:nvPr/>
        </p:nvSpPr>
        <p:spPr>
          <a:xfrm rot="5400000">
            <a:off x="4893570" y="3952556"/>
            <a:ext cx="8127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Strength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B9AE454-D233-65CF-C76F-DF8DEAF09D4C}"/>
              </a:ext>
            </a:extLst>
          </p:cNvPr>
          <p:cNvSpPr/>
          <p:nvPr/>
        </p:nvSpPr>
        <p:spPr>
          <a:xfrm rot="16200000">
            <a:off x="5914848" y="2318818"/>
            <a:ext cx="9080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Weakness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023C874-2265-1212-0F92-DA7FF6776551}"/>
              </a:ext>
            </a:extLst>
          </p:cNvPr>
          <p:cNvSpPr/>
          <p:nvPr/>
        </p:nvSpPr>
        <p:spPr>
          <a:xfrm>
            <a:off x="6803687" y="5039419"/>
            <a:ext cx="291550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3F09A2A-72EB-7BE1-2C05-EDEACBC8C293}"/>
              </a:ext>
            </a:extLst>
          </p:cNvPr>
          <p:cNvSpPr/>
          <p:nvPr/>
        </p:nvSpPr>
        <p:spPr>
          <a:xfrm>
            <a:off x="2619229" y="1664857"/>
            <a:ext cx="290313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2112AD2-6E04-9252-5C7C-3BC9C5CD6991}"/>
              </a:ext>
            </a:extLst>
          </p:cNvPr>
          <p:cNvSpPr/>
          <p:nvPr/>
        </p:nvSpPr>
        <p:spPr>
          <a:xfrm>
            <a:off x="7891353" y="2166326"/>
            <a:ext cx="290226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2C5DDC-47F0-18B7-ECC3-A5655106D097}"/>
              </a:ext>
            </a:extLst>
          </p:cNvPr>
          <p:cNvSpPr/>
          <p:nvPr/>
        </p:nvSpPr>
        <p:spPr>
          <a:xfrm>
            <a:off x="2086183" y="4130310"/>
            <a:ext cx="281553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05304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8B9E4E-11C8-1BE8-6927-29E0CF4FE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9B25024-3EE0-D504-0B78-E9CD6E4854AB}"/>
              </a:ext>
            </a:extLst>
          </p:cNvPr>
          <p:cNvGrpSpPr/>
          <p:nvPr/>
        </p:nvGrpSpPr>
        <p:grpSpPr>
          <a:xfrm>
            <a:off x="466461" y="538556"/>
            <a:ext cx="11259077" cy="214254"/>
            <a:chOff x="466461" y="538556"/>
            <a:chExt cx="11259077" cy="214254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D228608-2E57-B513-45B1-A2F06BAC624F}"/>
                </a:ext>
              </a:extLst>
            </p:cNvPr>
            <p:cNvSpPr/>
            <p:nvPr/>
          </p:nvSpPr>
          <p:spPr>
            <a:xfrm>
              <a:off x="466461" y="645683"/>
              <a:ext cx="11259077" cy="72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dist="254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374CAAEA-4673-7D46-B500-2188A1151068}"/>
                </a:ext>
              </a:extLst>
            </p:cNvPr>
            <p:cNvGrpSpPr/>
            <p:nvPr/>
          </p:nvGrpSpPr>
          <p:grpSpPr>
            <a:xfrm rot="5400000" flipV="1">
              <a:off x="8308246" y="376686"/>
              <a:ext cx="214254" cy="537994"/>
              <a:chOff x="2658820" y="3514725"/>
              <a:chExt cx="406998" cy="1021976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4F3218B2-CF02-8ABC-2DAB-377C1596341B}"/>
                  </a:ext>
                </a:extLst>
              </p:cNvPr>
              <p:cNvSpPr/>
              <p:nvPr/>
            </p:nvSpPr>
            <p:spPr>
              <a:xfrm>
                <a:off x="2658820" y="3514725"/>
                <a:ext cx="406998" cy="1021976"/>
              </a:xfrm>
              <a:prstGeom prst="roundRect">
                <a:avLst>
                  <a:gd name="adj" fmla="val 50000"/>
                </a:avLst>
              </a:prstGeom>
              <a:solidFill>
                <a:srgbClr val="FF8159"/>
              </a:solidFill>
              <a:ln>
                <a:noFill/>
              </a:ln>
              <a:effectLst>
                <a:outerShdw dist="76200" dir="9000000" algn="tr" rotWithShape="0">
                  <a:prstClr val="black">
                    <a:alpha val="7000"/>
                  </a:prstClr>
                </a:outerShdw>
              </a:effectLst>
              <a:scene3d>
                <a:camera prst="obliqueTopRight"/>
                <a:lightRig rig="soft" dir="t"/>
              </a:scene3d>
              <a:sp3d extrusionH="76200">
                <a:extrusionClr>
                  <a:srgbClr val="FFA78B"/>
                </a:extrusion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722AD85A-1D27-8270-EBD6-C3684D582065}"/>
                  </a:ext>
                </a:extLst>
              </p:cNvPr>
              <p:cNvSpPr/>
              <p:nvPr/>
            </p:nvSpPr>
            <p:spPr>
              <a:xfrm>
                <a:off x="2798346" y="3554414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A9BF3FD2-70DE-DE37-AD7B-83638823401B}"/>
                  </a:ext>
                </a:extLst>
              </p:cNvPr>
              <p:cNvSpPr/>
              <p:nvPr/>
            </p:nvSpPr>
            <p:spPr>
              <a:xfrm>
                <a:off x="2846677" y="3554414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A911505F-87FD-9018-9102-A78B054A76A8}"/>
                  </a:ext>
                </a:extLst>
              </p:cNvPr>
              <p:cNvSpPr/>
              <p:nvPr/>
            </p:nvSpPr>
            <p:spPr>
              <a:xfrm>
                <a:off x="2895008" y="3554414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91B3F429-7D25-614A-75DE-06FB7E6B7C60}"/>
                  </a:ext>
                </a:extLst>
              </p:cNvPr>
              <p:cNvSpPr/>
              <p:nvPr/>
            </p:nvSpPr>
            <p:spPr>
              <a:xfrm>
                <a:off x="2750014" y="361394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1791E93B-EABD-CD04-4BD7-10FEC1254D6B}"/>
                  </a:ext>
                </a:extLst>
              </p:cNvPr>
              <p:cNvSpPr/>
              <p:nvPr/>
            </p:nvSpPr>
            <p:spPr>
              <a:xfrm>
                <a:off x="2798346" y="361394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5C89640C-EC15-CE80-629F-C6861430A525}"/>
                  </a:ext>
                </a:extLst>
              </p:cNvPr>
              <p:cNvSpPr/>
              <p:nvPr/>
            </p:nvSpPr>
            <p:spPr>
              <a:xfrm>
                <a:off x="2846677" y="361394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ACAD7F01-C293-F16D-4184-8D3B7C41B7D6}"/>
                  </a:ext>
                </a:extLst>
              </p:cNvPr>
              <p:cNvSpPr/>
              <p:nvPr/>
            </p:nvSpPr>
            <p:spPr>
              <a:xfrm>
                <a:off x="2895008" y="361394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BE7EFDD7-C839-C3F4-CD62-6C2457921743}"/>
                  </a:ext>
                </a:extLst>
              </p:cNvPr>
              <p:cNvSpPr/>
              <p:nvPr/>
            </p:nvSpPr>
            <p:spPr>
              <a:xfrm>
                <a:off x="2943339" y="361394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A3524C03-A18D-4582-77D3-CB88D8A4196A}"/>
                  </a:ext>
                </a:extLst>
              </p:cNvPr>
              <p:cNvSpPr/>
              <p:nvPr/>
            </p:nvSpPr>
            <p:spPr>
              <a:xfrm>
                <a:off x="2701683" y="367347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217D01EA-9628-E72F-55C9-9D93412C7048}"/>
                  </a:ext>
                </a:extLst>
              </p:cNvPr>
              <p:cNvSpPr/>
              <p:nvPr/>
            </p:nvSpPr>
            <p:spPr>
              <a:xfrm>
                <a:off x="2750014" y="367347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ACDD3D29-CCD6-BA21-2BFA-E68DBC966195}"/>
                  </a:ext>
                </a:extLst>
              </p:cNvPr>
              <p:cNvSpPr/>
              <p:nvPr/>
            </p:nvSpPr>
            <p:spPr>
              <a:xfrm>
                <a:off x="2798346" y="367347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CB1C6F73-BABF-20A1-80A8-E4B12E24F222}"/>
                  </a:ext>
                </a:extLst>
              </p:cNvPr>
              <p:cNvSpPr/>
              <p:nvPr/>
            </p:nvSpPr>
            <p:spPr>
              <a:xfrm>
                <a:off x="2846677" y="367347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AD2D9226-A06E-6FEE-ABFC-CAA9C7C58DB2}"/>
                  </a:ext>
                </a:extLst>
              </p:cNvPr>
              <p:cNvSpPr/>
              <p:nvPr/>
            </p:nvSpPr>
            <p:spPr>
              <a:xfrm>
                <a:off x="2895008" y="367347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34889E60-13CD-303A-43D8-63EC44CD0C23}"/>
                  </a:ext>
                </a:extLst>
              </p:cNvPr>
              <p:cNvSpPr/>
              <p:nvPr/>
            </p:nvSpPr>
            <p:spPr>
              <a:xfrm>
                <a:off x="2943339" y="367347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32E529DD-9ACF-557F-B171-DA3FC42D9BEF}"/>
                  </a:ext>
                </a:extLst>
              </p:cNvPr>
              <p:cNvSpPr/>
              <p:nvPr/>
            </p:nvSpPr>
            <p:spPr>
              <a:xfrm>
                <a:off x="2991671" y="367347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DC5EECC1-089A-F5B7-CB49-208A7731378A}"/>
                  </a:ext>
                </a:extLst>
              </p:cNvPr>
              <p:cNvSpPr/>
              <p:nvPr/>
            </p:nvSpPr>
            <p:spPr>
              <a:xfrm>
                <a:off x="2701683" y="373300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C3108F1C-1EB3-01C5-9666-E4B36C94AC0F}"/>
                  </a:ext>
                </a:extLst>
              </p:cNvPr>
              <p:cNvSpPr/>
              <p:nvPr/>
            </p:nvSpPr>
            <p:spPr>
              <a:xfrm>
                <a:off x="2750014" y="373300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6E3D175F-E0F6-63CE-A382-A64E43C38C92}"/>
                  </a:ext>
                </a:extLst>
              </p:cNvPr>
              <p:cNvSpPr/>
              <p:nvPr/>
            </p:nvSpPr>
            <p:spPr>
              <a:xfrm>
                <a:off x="2798346" y="373300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F179A075-86DB-60F3-0AE8-23C103933890}"/>
                  </a:ext>
                </a:extLst>
              </p:cNvPr>
              <p:cNvSpPr/>
              <p:nvPr/>
            </p:nvSpPr>
            <p:spPr>
              <a:xfrm>
                <a:off x="2846677" y="373300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4B7975E3-B328-7D5B-7F88-CA58F05C2192}"/>
                  </a:ext>
                </a:extLst>
              </p:cNvPr>
              <p:cNvSpPr/>
              <p:nvPr/>
            </p:nvSpPr>
            <p:spPr>
              <a:xfrm>
                <a:off x="2895008" y="373300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DE269658-BADA-EAB7-1489-0FE63E967EC6}"/>
                  </a:ext>
                </a:extLst>
              </p:cNvPr>
              <p:cNvSpPr/>
              <p:nvPr/>
            </p:nvSpPr>
            <p:spPr>
              <a:xfrm>
                <a:off x="2943339" y="373300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C7FA9689-5B7B-BA44-1AA8-0A0904A3DC01}"/>
                  </a:ext>
                </a:extLst>
              </p:cNvPr>
              <p:cNvSpPr/>
              <p:nvPr/>
            </p:nvSpPr>
            <p:spPr>
              <a:xfrm>
                <a:off x="2991671" y="373300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894F4256-BAB5-DF36-2F93-D95F0C11D3FD}"/>
                  </a:ext>
                </a:extLst>
              </p:cNvPr>
              <p:cNvSpPr/>
              <p:nvPr/>
            </p:nvSpPr>
            <p:spPr>
              <a:xfrm>
                <a:off x="2701683" y="379253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72928B3E-D3AA-947D-E14F-A42881549987}"/>
                  </a:ext>
                </a:extLst>
              </p:cNvPr>
              <p:cNvSpPr/>
              <p:nvPr/>
            </p:nvSpPr>
            <p:spPr>
              <a:xfrm>
                <a:off x="2750014" y="379253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70DDA8FA-630F-0653-AA90-56AF4CE66077}"/>
                  </a:ext>
                </a:extLst>
              </p:cNvPr>
              <p:cNvSpPr/>
              <p:nvPr/>
            </p:nvSpPr>
            <p:spPr>
              <a:xfrm>
                <a:off x="2798346" y="379253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E8DF223B-E81A-F9FE-40F2-FE48121E143D}"/>
                  </a:ext>
                </a:extLst>
              </p:cNvPr>
              <p:cNvSpPr/>
              <p:nvPr/>
            </p:nvSpPr>
            <p:spPr>
              <a:xfrm>
                <a:off x="2846677" y="379253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9936DD2A-EAA6-34D9-D719-F59DFD36527D}"/>
                  </a:ext>
                </a:extLst>
              </p:cNvPr>
              <p:cNvSpPr/>
              <p:nvPr/>
            </p:nvSpPr>
            <p:spPr>
              <a:xfrm>
                <a:off x="2895008" y="379253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E0FCE116-38C9-308C-7F61-F7CAFBFA8E6E}"/>
                  </a:ext>
                </a:extLst>
              </p:cNvPr>
              <p:cNvSpPr/>
              <p:nvPr/>
            </p:nvSpPr>
            <p:spPr>
              <a:xfrm>
                <a:off x="2943339" y="379253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CEC4B637-0C74-991F-74D3-34B4AE318237}"/>
                  </a:ext>
                </a:extLst>
              </p:cNvPr>
              <p:cNvSpPr/>
              <p:nvPr/>
            </p:nvSpPr>
            <p:spPr>
              <a:xfrm>
                <a:off x="2991671" y="379253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AFF4F49B-5CD4-50D1-2375-E5EB47CCBF4E}"/>
                  </a:ext>
                </a:extLst>
              </p:cNvPr>
              <p:cNvSpPr/>
              <p:nvPr/>
            </p:nvSpPr>
            <p:spPr>
              <a:xfrm>
                <a:off x="2701683" y="3852069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73423F0E-E802-0642-D380-EC0AE69100E0}"/>
                  </a:ext>
                </a:extLst>
              </p:cNvPr>
              <p:cNvSpPr/>
              <p:nvPr/>
            </p:nvSpPr>
            <p:spPr>
              <a:xfrm>
                <a:off x="2750014" y="3852069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C53F115A-51B0-C91A-A687-9BA73054DA93}"/>
                  </a:ext>
                </a:extLst>
              </p:cNvPr>
              <p:cNvSpPr/>
              <p:nvPr/>
            </p:nvSpPr>
            <p:spPr>
              <a:xfrm>
                <a:off x="2798346" y="3852069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A6BD3880-39D7-4570-4AF5-D4FE36561251}"/>
                  </a:ext>
                </a:extLst>
              </p:cNvPr>
              <p:cNvSpPr/>
              <p:nvPr/>
            </p:nvSpPr>
            <p:spPr>
              <a:xfrm>
                <a:off x="2846677" y="3852069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7D25CC42-3E25-E560-F02E-E2A14388A52A}"/>
                  </a:ext>
                </a:extLst>
              </p:cNvPr>
              <p:cNvSpPr/>
              <p:nvPr/>
            </p:nvSpPr>
            <p:spPr>
              <a:xfrm>
                <a:off x="2895008" y="3852069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A596A4C1-ACD1-5B8A-FD94-79443657FE41}"/>
                  </a:ext>
                </a:extLst>
              </p:cNvPr>
              <p:cNvSpPr/>
              <p:nvPr/>
            </p:nvSpPr>
            <p:spPr>
              <a:xfrm>
                <a:off x="2943339" y="3852069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1A449F0F-4414-CBBE-6C2C-B26E67601D68}"/>
                  </a:ext>
                </a:extLst>
              </p:cNvPr>
              <p:cNvSpPr/>
              <p:nvPr/>
            </p:nvSpPr>
            <p:spPr>
              <a:xfrm>
                <a:off x="2991671" y="3852069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9D10B08A-C4F0-81F4-8193-120144CAFA9F}"/>
                  </a:ext>
                </a:extLst>
              </p:cNvPr>
              <p:cNvSpPr/>
              <p:nvPr/>
            </p:nvSpPr>
            <p:spPr>
              <a:xfrm>
                <a:off x="2701683" y="3911600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3AFD2536-464B-C027-9E91-346018E4B33A}"/>
                  </a:ext>
                </a:extLst>
              </p:cNvPr>
              <p:cNvSpPr/>
              <p:nvPr/>
            </p:nvSpPr>
            <p:spPr>
              <a:xfrm>
                <a:off x="2750014" y="3911600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352731E6-1CB5-8792-4D97-95C1FFAD177B}"/>
                  </a:ext>
                </a:extLst>
              </p:cNvPr>
              <p:cNvSpPr/>
              <p:nvPr/>
            </p:nvSpPr>
            <p:spPr>
              <a:xfrm>
                <a:off x="2798346" y="3911600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D940169F-B200-46F5-BAE1-FFAD50613B81}"/>
                  </a:ext>
                </a:extLst>
              </p:cNvPr>
              <p:cNvSpPr/>
              <p:nvPr/>
            </p:nvSpPr>
            <p:spPr>
              <a:xfrm>
                <a:off x="2846677" y="3911600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7E47AAF2-E04B-A555-1CED-41B8BCD702DD}"/>
                  </a:ext>
                </a:extLst>
              </p:cNvPr>
              <p:cNvSpPr/>
              <p:nvPr/>
            </p:nvSpPr>
            <p:spPr>
              <a:xfrm>
                <a:off x="2895008" y="3911600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BB6B5D62-E4F0-0AE2-8CF4-1554FD92B1D5}"/>
                  </a:ext>
                </a:extLst>
              </p:cNvPr>
              <p:cNvSpPr/>
              <p:nvPr/>
            </p:nvSpPr>
            <p:spPr>
              <a:xfrm>
                <a:off x="2943339" y="3911600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B9848891-4248-E026-1E88-C59785DB1B30}"/>
                  </a:ext>
                </a:extLst>
              </p:cNvPr>
              <p:cNvSpPr/>
              <p:nvPr/>
            </p:nvSpPr>
            <p:spPr>
              <a:xfrm>
                <a:off x="2991671" y="3911600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037BA3EA-937C-8C6C-E75A-0816F5AB3951}"/>
                  </a:ext>
                </a:extLst>
              </p:cNvPr>
              <p:cNvSpPr/>
              <p:nvPr/>
            </p:nvSpPr>
            <p:spPr>
              <a:xfrm>
                <a:off x="2701683" y="3971131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C0D025E0-933B-95A3-C89F-F4C77AC11658}"/>
                  </a:ext>
                </a:extLst>
              </p:cNvPr>
              <p:cNvSpPr/>
              <p:nvPr/>
            </p:nvSpPr>
            <p:spPr>
              <a:xfrm>
                <a:off x="2750014" y="3971131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E93B949E-895D-4D2B-19BD-2D7202A35C86}"/>
                  </a:ext>
                </a:extLst>
              </p:cNvPr>
              <p:cNvSpPr/>
              <p:nvPr/>
            </p:nvSpPr>
            <p:spPr>
              <a:xfrm>
                <a:off x="2798346" y="3971131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9E64C3B4-D304-3677-8AA7-3BAC759A8A23}"/>
                  </a:ext>
                </a:extLst>
              </p:cNvPr>
              <p:cNvSpPr/>
              <p:nvPr/>
            </p:nvSpPr>
            <p:spPr>
              <a:xfrm>
                <a:off x="2846677" y="3971131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F02CF4FC-6ED5-BD7E-861A-60DFB88A5D8A}"/>
                  </a:ext>
                </a:extLst>
              </p:cNvPr>
              <p:cNvSpPr/>
              <p:nvPr/>
            </p:nvSpPr>
            <p:spPr>
              <a:xfrm>
                <a:off x="2895008" y="3971131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100A17B9-0570-76AB-22E3-27E2E2AE8A09}"/>
                  </a:ext>
                </a:extLst>
              </p:cNvPr>
              <p:cNvSpPr/>
              <p:nvPr/>
            </p:nvSpPr>
            <p:spPr>
              <a:xfrm>
                <a:off x="2943339" y="3971131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0A72EE9C-A3FE-282F-F91C-D4A3C80B8FEB}"/>
                  </a:ext>
                </a:extLst>
              </p:cNvPr>
              <p:cNvSpPr/>
              <p:nvPr/>
            </p:nvSpPr>
            <p:spPr>
              <a:xfrm>
                <a:off x="2991671" y="3971131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0D4AF04D-6904-3270-29D1-7FD0CB30B9F6}"/>
                  </a:ext>
                </a:extLst>
              </p:cNvPr>
              <p:cNvSpPr/>
              <p:nvPr/>
            </p:nvSpPr>
            <p:spPr>
              <a:xfrm>
                <a:off x="2701683" y="4030662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81079116-8A32-1B45-2FF7-D96C4EC222E4}"/>
                  </a:ext>
                </a:extLst>
              </p:cNvPr>
              <p:cNvSpPr/>
              <p:nvPr/>
            </p:nvSpPr>
            <p:spPr>
              <a:xfrm>
                <a:off x="2750014" y="4030662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25F7CC14-3164-30B7-2663-A20D4D1305CB}"/>
                  </a:ext>
                </a:extLst>
              </p:cNvPr>
              <p:cNvSpPr/>
              <p:nvPr/>
            </p:nvSpPr>
            <p:spPr>
              <a:xfrm>
                <a:off x="2798346" y="4030662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3A45CFA7-6808-EF00-461D-0FD02ED26762}"/>
                  </a:ext>
                </a:extLst>
              </p:cNvPr>
              <p:cNvSpPr/>
              <p:nvPr/>
            </p:nvSpPr>
            <p:spPr>
              <a:xfrm>
                <a:off x="2846677" y="4030662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F6DF3323-24CB-D6E5-16AE-7FE3819767CA}"/>
                  </a:ext>
                </a:extLst>
              </p:cNvPr>
              <p:cNvSpPr/>
              <p:nvPr/>
            </p:nvSpPr>
            <p:spPr>
              <a:xfrm>
                <a:off x="2895008" y="4030662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1B80161C-CD8D-7C5D-6D15-A24DE25DBF77}"/>
                  </a:ext>
                </a:extLst>
              </p:cNvPr>
              <p:cNvSpPr/>
              <p:nvPr/>
            </p:nvSpPr>
            <p:spPr>
              <a:xfrm>
                <a:off x="2943339" y="4030662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4A208740-D8AE-5CAF-8C7F-7AA5C5E63330}"/>
                  </a:ext>
                </a:extLst>
              </p:cNvPr>
              <p:cNvSpPr/>
              <p:nvPr/>
            </p:nvSpPr>
            <p:spPr>
              <a:xfrm>
                <a:off x="2991671" y="4030662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79450217-4DF7-B93D-2355-3F67F30066F8}"/>
                  </a:ext>
                </a:extLst>
              </p:cNvPr>
              <p:cNvSpPr/>
              <p:nvPr/>
            </p:nvSpPr>
            <p:spPr>
              <a:xfrm>
                <a:off x="2701683" y="4090193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575F3BCD-6FAA-B4D2-25A8-8C15FE4EDB91}"/>
                  </a:ext>
                </a:extLst>
              </p:cNvPr>
              <p:cNvSpPr/>
              <p:nvPr/>
            </p:nvSpPr>
            <p:spPr>
              <a:xfrm>
                <a:off x="2750014" y="4090193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554801A0-3F1F-2A3C-C9EA-BFB7343D343D}"/>
                  </a:ext>
                </a:extLst>
              </p:cNvPr>
              <p:cNvSpPr/>
              <p:nvPr/>
            </p:nvSpPr>
            <p:spPr>
              <a:xfrm>
                <a:off x="2798346" y="4090193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F27CA02E-0EA0-1985-8FE3-541F9CB32E14}"/>
                  </a:ext>
                </a:extLst>
              </p:cNvPr>
              <p:cNvSpPr/>
              <p:nvPr/>
            </p:nvSpPr>
            <p:spPr>
              <a:xfrm>
                <a:off x="2846677" y="4090193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5FE03727-2D40-FEC0-BE17-DC30323CCDD4}"/>
                  </a:ext>
                </a:extLst>
              </p:cNvPr>
              <p:cNvSpPr/>
              <p:nvPr/>
            </p:nvSpPr>
            <p:spPr>
              <a:xfrm>
                <a:off x="2895008" y="4090193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089F276C-4225-82DD-EAA1-776C85208864}"/>
                  </a:ext>
                </a:extLst>
              </p:cNvPr>
              <p:cNvSpPr/>
              <p:nvPr/>
            </p:nvSpPr>
            <p:spPr>
              <a:xfrm>
                <a:off x="2943339" y="4090193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8398E7EF-F662-C874-C801-C89000D70EC0}"/>
                  </a:ext>
                </a:extLst>
              </p:cNvPr>
              <p:cNvSpPr/>
              <p:nvPr/>
            </p:nvSpPr>
            <p:spPr>
              <a:xfrm>
                <a:off x="2991671" y="4090193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D0CC1CC1-0EFC-0F64-3474-096FC15E772A}"/>
                  </a:ext>
                </a:extLst>
              </p:cNvPr>
              <p:cNvSpPr/>
              <p:nvPr/>
            </p:nvSpPr>
            <p:spPr>
              <a:xfrm>
                <a:off x="2701683" y="4149724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514502B5-4FBD-E668-B824-C014AF0920C4}"/>
                  </a:ext>
                </a:extLst>
              </p:cNvPr>
              <p:cNvSpPr/>
              <p:nvPr/>
            </p:nvSpPr>
            <p:spPr>
              <a:xfrm>
                <a:off x="2750014" y="4149724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5E938B59-2893-D5FA-977B-92614C758AE4}"/>
                  </a:ext>
                </a:extLst>
              </p:cNvPr>
              <p:cNvSpPr/>
              <p:nvPr/>
            </p:nvSpPr>
            <p:spPr>
              <a:xfrm>
                <a:off x="2798346" y="4149724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A167B191-C9FF-AE39-25A4-700609D8880B}"/>
                  </a:ext>
                </a:extLst>
              </p:cNvPr>
              <p:cNvSpPr/>
              <p:nvPr/>
            </p:nvSpPr>
            <p:spPr>
              <a:xfrm>
                <a:off x="2846677" y="4149724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C635A520-D881-5523-C9EA-834A140C65C4}"/>
                  </a:ext>
                </a:extLst>
              </p:cNvPr>
              <p:cNvSpPr/>
              <p:nvPr/>
            </p:nvSpPr>
            <p:spPr>
              <a:xfrm>
                <a:off x="2895008" y="4149724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FAE07215-8AFA-3106-B2A7-A0FB8131D498}"/>
                  </a:ext>
                </a:extLst>
              </p:cNvPr>
              <p:cNvSpPr/>
              <p:nvPr/>
            </p:nvSpPr>
            <p:spPr>
              <a:xfrm>
                <a:off x="2943339" y="4149724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41E56730-1276-6860-76B2-D14550366CE5}"/>
                  </a:ext>
                </a:extLst>
              </p:cNvPr>
              <p:cNvSpPr/>
              <p:nvPr/>
            </p:nvSpPr>
            <p:spPr>
              <a:xfrm>
                <a:off x="2991671" y="4149724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BA903DFC-3AF7-07B0-E313-F793B63467EE}"/>
                  </a:ext>
                </a:extLst>
              </p:cNvPr>
              <p:cNvSpPr/>
              <p:nvPr/>
            </p:nvSpPr>
            <p:spPr>
              <a:xfrm>
                <a:off x="2701683" y="420925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98133F72-DB50-F341-F442-AA45E952412F}"/>
                  </a:ext>
                </a:extLst>
              </p:cNvPr>
              <p:cNvSpPr/>
              <p:nvPr/>
            </p:nvSpPr>
            <p:spPr>
              <a:xfrm>
                <a:off x="2750014" y="420925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2E3A71CF-0659-43CC-1EF8-F73C60BD2E80}"/>
                  </a:ext>
                </a:extLst>
              </p:cNvPr>
              <p:cNvSpPr/>
              <p:nvPr/>
            </p:nvSpPr>
            <p:spPr>
              <a:xfrm>
                <a:off x="2798346" y="420925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E5986FE6-C80A-8CCD-C0CC-BBF325BFBFBA}"/>
                  </a:ext>
                </a:extLst>
              </p:cNvPr>
              <p:cNvSpPr/>
              <p:nvPr/>
            </p:nvSpPr>
            <p:spPr>
              <a:xfrm>
                <a:off x="2846677" y="420925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94DF50AF-2A16-4297-1C61-32255154236E}"/>
                  </a:ext>
                </a:extLst>
              </p:cNvPr>
              <p:cNvSpPr/>
              <p:nvPr/>
            </p:nvSpPr>
            <p:spPr>
              <a:xfrm>
                <a:off x="2895008" y="420925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D80CC786-A8F9-2823-0732-993BDE22C106}"/>
                  </a:ext>
                </a:extLst>
              </p:cNvPr>
              <p:cNvSpPr/>
              <p:nvPr/>
            </p:nvSpPr>
            <p:spPr>
              <a:xfrm>
                <a:off x="2943339" y="420925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F4C6C773-5819-018C-9F38-1E36923A84E6}"/>
                  </a:ext>
                </a:extLst>
              </p:cNvPr>
              <p:cNvSpPr/>
              <p:nvPr/>
            </p:nvSpPr>
            <p:spPr>
              <a:xfrm>
                <a:off x="2991671" y="420925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81A2D968-9C02-683D-8314-F25C264F74A1}"/>
                  </a:ext>
                </a:extLst>
              </p:cNvPr>
              <p:cNvSpPr/>
              <p:nvPr/>
            </p:nvSpPr>
            <p:spPr>
              <a:xfrm>
                <a:off x="2701683" y="426878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628B8502-791B-3EE1-3430-EDECFC538E1A}"/>
                  </a:ext>
                </a:extLst>
              </p:cNvPr>
              <p:cNvSpPr/>
              <p:nvPr/>
            </p:nvSpPr>
            <p:spPr>
              <a:xfrm>
                <a:off x="2750014" y="426878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2AE66718-8024-EDE2-675A-AC10A76475CA}"/>
                  </a:ext>
                </a:extLst>
              </p:cNvPr>
              <p:cNvSpPr/>
              <p:nvPr/>
            </p:nvSpPr>
            <p:spPr>
              <a:xfrm>
                <a:off x="2798346" y="426878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4610BB3D-3A8A-0E9B-047C-8DB67F8750DC}"/>
                  </a:ext>
                </a:extLst>
              </p:cNvPr>
              <p:cNvSpPr/>
              <p:nvPr/>
            </p:nvSpPr>
            <p:spPr>
              <a:xfrm>
                <a:off x="2846677" y="426878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99B2745A-FA52-9144-F011-3E0C1F3990EF}"/>
                  </a:ext>
                </a:extLst>
              </p:cNvPr>
              <p:cNvSpPr/>
              <p:nvPr/>
            </p:nvSpPr>
            <p:spPr>
              <a:xfrm>
                <a:off x="2895008" y="426878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0C19DD4B-A16E-1DD7-602D-33A4BAD887AC}"/>
                  </a:ext>
                </a:extLst>
              </p:cNvPr>
              <p:cNvSpPr/>
              <p:nvPr/>
            </p:nvSpPr>
            <p:spPr>
              <a:xfrm>
                <a:off x="2943339" y="426878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22121720-B374-8119-D3BA-B62926894C72}"/>
                  </a:ext>
                </a:extLst>
              </p:cNvPr>
              <p:cNvSpPr/>
              <p:nvPr/>
            </p:nvSpPr>
            <p:spPr>
              <a:xfrm>
                <a:off x="2991671" y="426878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B0300A8D-5718-543F-2294-D5D9282C7389}"/>
                  </a:ext>
                </a:extLst>
              </p:cNvPr>
              <p:cNvSpPr/>
              <p:nvPr/>
            </p:nvSpPr>
            <p:spPr>
              <a:xfrm>
                <a:off x="2701683" y="432831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46D7245C-1A84-A20D-0140-25D511977EE4}"/>
                  </a:ext>
                </a:extLst>
              </p:cNvPr>
              <p:cNvSpPr/>
              <p:nvPr/>
            </p:nvSpPr>
            <p:spPr>
              <a:xfrm>
                <a:off x="2750014" y="432831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E34C4BDC-A870-A153-1DFD-4DA81387BE26}"/>
                  </a:ext>
                </a:extLst>
              </p:cNvPr>
              <p:cNvSpPr/>
              <p:nvPr/>
            </p:nvSpPr>
            <p:spPr>
              <a:xfrm>
                <a:off x="2798346" y="432831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A17D3F30-A621-34D0-056D-0D75CBF351A5}"/>
                  </a:ext>
                </a:extLst>
              </p:cNvPr>
              <p:cNvSpPr/>
              <p:nvPr/>
            </p:nvSpPr>
            <p:spPr>
              <a:xfrm>
                <a:off x="2846677" y="432831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93D58A5A-7854-5296-CB09-C5CF3E95A444}"/>
                  </a:ext>
                </a:extLst>
              </p:cNvPr>
              <p:cNvSpPr/>
              <p:nvPr/>
            </p:nvSpPr>
            <p:spPr>
              <a:xfrm>
                <a:off x="2895008" y="432831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913F1EF8-8F90-3D26-426D-459A3E8989A5}"/>
                  </a:ext>
                </a:extLst>
              </p:cNvPr>
              <p:cNvSpPr/>
              <p:nvPr/>
            </p:nvSpPr>
            <p:spPr>
              <a:xfrm>
                <a:off x="2943339" y="432831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D437A23B-F40B-B416-352F-6AC62EB63ED3}"/>
                  </a:ext>
                </a:extLst>
              </p:cNvPr>
              <p:cNvSpPr/>
              <p:nvPr/>
            </p:nvSpPr>
            <p:spPr>
              <a:xfrm>
                <a:off x="2991671" y="432831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8B838F87-9EE8-27D7-20AE-20839802BDB5}"/>
                  </a:ext>
                </a:extLst>
              </p:cNvPr>
              <p:cNvSpPr/>
              <p:nvPr/>
            </p:nvSpPr>
            <p:spPr>
              <a:xfrm>
                <a:off x="2750014" y="438784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703583DB-E347-B0B5-ECE5-EE444882C582}"/>
                  </a:ext>
                </a:extLst>
              </p:cNvPr>
              <p:cNvSpPr/>
              <p:nvPr/>
            </p:nvSpPr>
            <p:spPr>
              <a:xfrm>
                <a:off x="2798346" y="438784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ACAD8AFF-7B40-79F1-0CF0-C97B7AC59D67}"/>
                  </a:ext>
                </a:extLst>
              </p:cNvPr>
              <p:cNvSpPr/>
              <p:nvPr/>
            </p:nvSpPr>
            <p:spPr>
              <a:xfrm>
                <a:off x="2846677" y="438784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85CF215A-8B08-470E-4873-4242409F3A4B}"/>
                  </a:ext>
                </a:extLst>
              </p:cNvPr>
              <p:cNvSpPr/>
              <p:nvPr/>
            </p:nvSpPr>
            <p:spPr>
              <a:xfrm>
                <a:off x="2895008" y="438784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60C2AC4C-B2FC-E0D7-ABA8-14B8E4217204}"/>
                  </a:ext>
                </a:extLst>
              </p:cNvPr>
              <p:cNvSpPr/>
              <p:nvPr/>
            </p:nvSpPr>
            <p:spPr>
              <a:xfrm>
                <a:off x="2943339" y="438784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D18B593D-4A34-1724-CBA2-FF9B11F481E3}"/>
                  </a:ext>
                </a:extLst>
              </p:cNvPr>
              <p:cNvSpPr/>
              <p:nvPr/>
            </p:nvSpPr>
            <p:spPr>
              <a:xfrm>
                <a:off x="2798346" y="4447379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E9D79D39-D15C-37D0-6E56-5097B05B5D3A}"/>
                  </a:ext>
                </a:extLst>
              </p:cNvPr>
              <p:cNvSpPr/>
              <p:nvPr/>
            </p:nvSpPr>
            <p:spPr>
              <a:xfrm>
                <a:off x="2846677" y="4447379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474D5E05-D111-97B0-3B57-D2B58B2C3CA5}"/>
                  </a:ext>
                </a:extLst>
              </p:cNvPr>
              <p:cNvSpPr/>
              <p:nvPr/>
            </p:nvSpPr>
            <p:spPr>
              <a:xfrm>
                <a:off x="2895008" y="4447379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CC092B33-E871-D565-D228-B8FFCE7CA1FC}"/>
              </a:ext>
            </a:extLst>
          </p:cNvPr>
          <p:cNvSpPr txBox="1"/>
          <p:nvPr/>
        </p:nvSpPr>
        <p:spPr>
          <a:xfrm>
            <a:off x="453761" y="145918"/>
            <a:ext cx="66843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107950">
                  <a:noFill/>
                </a:ln>
                <a:solidFill>
                  <a:srgbClr val="FF8159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2400" b="0" i="1" u="none" strike="noStrike" kern="0" cap="none" spc="0" normalizeH="0" baseline="0" noProof="0" dirty="0">
                <a:ln w="1079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2400" b="0" i="1" u="none" strike="noStrike" kern="0" cap="none" spc="0" normalizeH="0" baseline="0" noProof="0" dirty="0">
                <a:ln w="1079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0D2FAB6-C8DE-D214-93A8-A8472B472B71}"/>
              </a:ext>
            </a:extLst>
          </p:cNvPr>
          <p:cNvGrpSpPr/>
          <p:nvPr/>
        </p:nvGrpSpPr>
        <p:grpSpPr>
          <a:xfrm>
            <a:off x="8596841" y="274356"/>
            <a:ext cx="727318" cy="204787"/>
            <a:chOff x="487365" y="1016822"/>
            <a:chExt cx="718766" cy="202378"/>
          </a:xfrm>
          <a:effectLst>
            <a:outerShdw blurRad="50800" dist="38100" dir="8100000" algn="tr" rotWithShape="0">
              <a:srgbClr val="FF8159">
                <a:alpha val="28000"/>
              </a:srgbClr>
            </a:outerShdw>
          </a:effectLst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887DA1C3-F16D-A4E1-FA4C-C3DEE063D6FB}"/>
                </a:ext>
              </a:extLst>
            </p:cNvPr>
            <p:cNvSpPr/>
            <p:nvPr/>
          </p:nvSpPr>
          <p:spPr>
            <a:xfrm>
              <a:off x="488125" y="1016822"/>
              <a:ext cx="718006" cy="174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FF815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8159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4P MIX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81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18357298-5710-3A2A-E912-E95A2D1B5DCF}"/>
                </a:ext>
              </a:extLst>
            </p:cNvPr>
            <p:cNvSpPr/>
            <p:nvPr/>
          </p:nvSpPr>
          <p:spPr>
            <a:xfrm>
              <a:off x="487365" y="1123184"/>
              <a:ext cx="81755" cy="96016"/>
            </a:xfrm>
            <a:custGeom>
              <a:avLst/>
              <a:gdLst>
                <a:gd name="connsiteX0" fmla="*/ 59531 w 154781"/>
                <a:gd name="connsiteY0" fmla="*/ 0 h 126206"/>
                <a:gd name="connsiteX1" fmla="*/ 0 w 154781"/>
                <a:gd name="connsiteY1" fmla="*/ 126206 h 126206"/>
                <a:gd name="connsiteX2" fmla="*/ 154781 w 154781"/>
                <a:gd name="connsiteY2" fmla="*/ 45243 h 126206"/>
                <a:gd name="connsiteX0" fmla="*/ 80480 w 154781"/>
                <a:gd name="connsiteY0" fmla="*/ 0 h 111969"/>
                <a:gd name="connsiteX1" fmla="*/ 0 w 154781"/>
                <a:gd name="connsiteY1" fmla="*/ 111969 h 111969"/>
                <a:gd name="connsiteX2" fmla="*/ 154781 w 154781"/>
                <a:gd name="connsiteY2" fmla="*/ 31006 h 111969"/>
                <a:gd name="connsiteX0" fmla="*/ 80480 w 144307"/>
                <a:gd name="connsiteY0" fmla="*/ 0 h 111969"/>
                <a:gd name="connsiteX1" fmla="*/ 0 w 144307"/>
                <a:gd name="connsiteY1" fmla="*/ 111969 h 111969"/>
                <a:gd name="connsiteX2" fmla="*/ 144307 w 144307"/>
                <a:gd name="connsiteY2" fmla="*/ 56633 h 111969"/>
                <a:gd name="connsiteX0" fmla="*/ 59531 w 123358"/>
                <a:gd name="connsiteY0" fmla="*/ 0 h 126206"/>
                <a:gd name="connsiteX1" fmla="*/ 0 w 123358"/>
                <a:gd name="connsiteY1" fmla="*/ 126206 h 126206"/>
                <a:gd name="connsiteX2" fmla="*/ 123358 w 123358"/>
                <a:gd name="connsiteY2" fmla="*/ 56633 h 126206"/>
                <a:gd name="connsiteX0" fmla="*/ 59531 w 140816"/>
                <a:gd name="connsiteY0" fmla="*/ 0 h 126206"/>
                <a:gd name="connsiteX1" fmla="*/ 0 w 140816"/>
                <a:gd name="connsiteY1" fmla="*/ 126206 h 126206"/>
                <a:gd name="connsiteX2" fmla="*/ 140816 w 140816"/>
                <a:gd name="connsiteY2" fmla="*/ 56633 h 126206"/>
                <a:gd name="connsiteX0" fmla="*/ 59531 w 140816"/>
                <a:gd name="connsiteY0" fmla="*/ 0 h 117664"/>
                <a:gd name="connsiteX1" fmla="*/ 0 w 140816"/>
                <a:gd name="connsiteY1" fmla="*/ 117664 h 117664"/>
                <a:gd name="connsiteX2" fmla="*/ 140816 w 140816"/>
                <a:gd name="connsiteY2" fmla="*/ 48091 h 117664"/>
                <a:gd name="connsiteX0" fmla="*/ 38582 w 119867"/>
                <a:gd name="connsiteY0" fmla="*/ 0 h 114816"/>
                <a:gd name="connsiteX1" fmla="*/ 0 w 119867"/>
                <a:gd name="connsiteY1" fmla="*/ 114816 h 114816"/>
                <a:gd name="connsiteX2" fmla="*/ 119867 w 119867"/>
                <a:gd name="connsiteY2" fmla="*/ 48091 h 114816"/>
                <a:gd name="connsiteX0" fmla="*/ 38582 w 119867"/>
                <a:gd name="connsiteY0" fmla="*/ 0 h 114816"/>
                <a:gd name="connsiteX1" fmla="*/ 0 w 119867"/>
                <a:gd name="connsiteY1" fmla="*/ 114816 h 114816"/>
                <a:gd name="connsiteX2" fmla="*/ 119867 w 119867"/>
                <a:gd name="connsiteY2" fmla="*/ 48091 h 114816"/>
                <a:gd name="connsiteX0" fmla="*/ 38582 w 119867"/>
                <a:gd name="connsiteY0" fmla="*/ 0 h 114816"/>
                <a:gd name="connsiteX1" fmla="*/ 0 w 119867"/>
                <a:gd name="connsiteY1" fmla="*/ 114816 h 114816"/>
                <a:gd name="connsiteX2" fmla="*/ 119867 w 119867"/>
                <a:gd name="connsiteY2" fmla="*/ 48091 h 114816"/>
                <a:gd name="connsiteX0" fmla="*/ 38582 w 119867"/>
                <a:gd name="connsiteY0" fmla="*/ 0 h 114816"/>
                <a:gd name="connsiteX1" fmla="*/ 0 w 119867"/>
                <a:gd name="connsiteY1" fmla="*/ 114816 h 114816"/>
                <a:gd name="connsiteX2" fmla="*/ 119867 w 119867"/>
                <a:gd name="connsiteY2" fmla="*/ 48091 h 114816"/>
                <a:gd name="connsiteX0" fmla="*/ 38582 w 119867"/>
                <a:gd name="connsiteY0" fmla="*/ 0 h 114816"/>
                <a:gd name="connsiteX1" fmla="*/ 0 w 119867"/>
                <a:gd name="connsiteY1" fmla="*/ 114816 h 114816"/>
                <a:gd name="connsiteX2" fmla="*/ 119867 w 119867"/>
                <a:gd name="connsiteY2" fmla="*/ 48091 h 114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867" h="114816">
                  <a:moveTo>
                    <a:pt x="38582" y="0"/>
                  </a:moveTo>
                  <a:cubicBezTo>
                    <a:pt x="17278" y="33353"/>
                    <a:pt x="2005" y="38177"/>
                    <a:pt x="0" y="114816"/>
                  </a:cubicBezTo>
                  <a:cubicBezTo>
                    <a:pt x="39956" y="75850"/>
                    <a:pt x="67849" y="60495"/>
                    <a:pt x="119867" y="48091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cap="rnd">
              <a:solidFill>
                <a:srgbClr val="FF8159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" name="자유형: 도형 13">
            <a:extLst>
              <a:ext uri="{FF2B5EF4-FFF2-40B4-BE49-F238E27FC236}">
                <a16:creationId xmlns:a16="http://schemas.microsoft.com/office/drawing/2014/main" id="{4503E58D-BFC2-ABC0-20DF-5D9ADDFAD3D8}"/>
              </a:ext>
            </a:extLst>
          </p:cNvPr>
          <p:cNvSpPr/>
          <p:nvPr/>
        </p:nvSpPr>
        <p:spPr>
          <a:xfrm>
            <a:off x="854165" y="2301613"/>
            <a:ext cx="4763926" cy="2657662"/>
          </a:xfrm>
          <a:custGeom>
            <a:avLst/>
            <a:gdLst>
              <a:gd name="connsiteX0" fmla="*/ 203454 w 4097715"/>
              <a:gd name="connsiteY0" fmla="*/ 0 h 2286001"/>
              <a:gd name="connsiteX1" fmla="*/ 2082546 w 4097715"/>
              <a:gd name="connsiteY1" fmla="*/ 0 h 2286001"/>
              <a:gd name="connsiteX2" fmla="*/ 2286000 w 4097715"/>
              <a:gd name="connsiteY2" fmla="*/ 203454 h 2286001"/>
              <a:gd name="connsiteX3" fmla="*/ 2286000 w 4097715"/>
              <a:gd name="connsiteY3" fmla="*/ 1859714 h 2286001"/>
              <a:gd name="connsiteX4" fmla="*/ 2284800 w 4097715"/>
              <a:gd name="connsiteY4" fmla="*/ 1859714 h 2286001"/>
              <a:gd name="connsiteX5" fmla="*/ 2284800 w 4097715"/>
              <a:gd name="connsiteY5" fmla="*/ 1889078 h 2286001"/>
              <a:gd name="connsiteX6" fmla="*/ 2285718 w 4097715"/>
              <a:gd name="connsiteY6" fmla="*/ 1889078 h 2286001"/>
              <a:gd name="connsiteX7" fmla="*/ 2285718 w 4097715"/>
              <a:gd name="connsiteY7" fmla="*/ 2062381 h 2286001"/>
              <a:gd name="connsiteX8" fmla="*/ 2461620 w 4097715"/>
              <a:gd name="connsiteY8" fmla="*/ 2238283 h 2286001"/>
              <a:gd name="connsiteX9" fmla="*/ 4097715 w 4097715"/>
              <a:gd name="connsiteY9" fmla="*/ 2238283 h 2286001"/>
              <a:gd name="connsiteX10" fmla="*/ 4097715 w 4097715"/>
              <a:gd name="connsiteY10" fmla="*/ 2286001 h 2286001"/>
              <a:gd name="connsiteX11" fmla="*/ 2441455 w 4097715"/>
              <a:gd name="connsiteY11" fmla="*/ 2286001 h 2286001"/>
              <a:gd name="connsiteX12" fmla="*/ 2238001 w 4097715"/>
              <a:gd name="connsiteY12" fmla="*/ 2082547 h 2286001"/>
              <a:gd name="connsiteX13" fmla="*/ 2238001 w 4097715"/>
              <a:gd name="connsiteY13" fmla="*/ 1933252 h 2286001"/>
              <a:gd name="connsiteX14" fmla="*/ 2238000 w 4097715"/>
              <a:gd name="connsiteY14" fmla="*/ 1933252 h 2286001"/>
              <a:gd name="connsiteX15" fmla="*/ 2238000 w 4097715"/>
              <a:gd name="connsiteY15" fmla="*/ 1594852 h 2286001"/>
              <a:gd name="connsiteX16" fmla="*/ 2238282 w 4097715"/>
              <a:gd name="connsiteY16" fmla="*/ 1594852 h 2286001"/>
              <a:gd name="connsiteX17" fmla="*/ 2238282 w 4097715"/>
              <a:gd name="connsiteY17" fmla="*/ 223619 h 2286001"/>
              <a:gd name="connsiteX18" fmla="*/ 2062380 w 4097715"/>
              <a:gd name="connsiteY18" fmla="*/ 47717 h 2286001"/>
              <a:gd name="connsiteX19" fmla="*/ 223619 w 4097715"/>
              <a:gd name="connsiteY19" fmla="*/ 47717 h 2286001"/>
              <a:gd name="connsiteX20" fmla="*/ 47717 w 4097715"/>
              <a:gd name="connsiteY20" fmla="*/ 223619 h 2286001"/>
              <a:gd name="connsiteX21" fmla="*/ 47717 w 4097715"/>
              <a:gd name="connsiteY21" fmla="*/ 2062380 h 2286001"/>
              <a:gd name="connsiteX22" fmla="*/ 223619 w 4097715"/>
              <a:gd name="connsiteY22" fmla="*/ 2238282 h 2286001"/>
              <a:gd name="connsiteX23" fmla="*/ 1863770 w 4097715"/>
              <a:gd name="connsiteY23" fmla="*/ 2238282 h 2286001"/>
              <a:gd name="connsiteX24" fmla="*/ 1863770 w 4097715"/>
              <a:gd name="connsiteY24" fmla="*/ 2286000 h 2286001"/>
              <a:gd name="connsiteX25" fmla="*/ 203454 w 4097715"/>
              <a:gd name="connsiteY25" fmla="*/ 2286000 h 2286001"/>
              <a:gd name="connsiteX26" fmla="*/ 0 w 4097715"/>
              <a:gd name="connsiteY26" fmla="*/ 2082546 h 2286001"/>
              <a:gd name="connsiteX27" fmla="*/ 0 w 4097715"/>
              <a:gd name="connsiteY27" fmla="*/ 203454 h 2286001"/>
              <a:gd name="connsiteX28" fmla="*/ 203454 w 4097715"/>
              <a:gd name="connsiteY28" fmla="*/ 0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097715" h="2286001">
                <a:moveTo>
                  <a:pt x="203454" y="0"/>
                </a:moveTo>
                <a:lnTo>
                  <a:pt x="2082546" y="0"/>
                </a:lnTo>
                <a:cubicBezTo>
                  <a:pt x="2194911" y="0"/>
                  <a:pt x="2286000" y="91089"/>
                  <a:pt x="2286000" y="203454"/>
                </a:cubicBezTo>
                <a:lnTo>
                  <a:pt x="2286000" y="1859714"/>
                </a:lnTo>
                <a:lnTo>
                  <a:pt x="2284800" y="1859714"/>
                </a:lnTo>
                <a:lnTo>
                  <a:pt x="2284800" y="1889078"/>
                </a:lnTo>
                <a:lnTo>
                  <a:pt x="2285718" y="1889078"/>
                </a:lnTo>
                <a:lnTo>
                  <a:pt x="2285718" y="2062381"/>
                </a:lnTo>
                <a:cubicBezTo>
                  <a:pt x="2285718" y="2159529"/>
                  <a:pt x="2364472" y="2238283"/>
                  <a:pt x="2461620" y="2238283"/>
                </a:cubicBezTo>
                <a:lnTo>
                  <a:pt x="4097715" y="2238283"/>
                </a:lnTo>
                <a:lnTo>
                  <a:pt x="4097715" y="2286001"/>
                </a:lnTo>
                <a:lnTo>
                  <a:pt x="2441455" y="2286001"/>
                </a:lnTo>
                <a:cubicBezTo>
                  <a:pt x="2329090" y="2286001"/>
                  <a:pt x="2238001" y="2194912"/>
                  <a:pt x="2238001" y="2082547"/>
                </a:cubicBezTo>
                <a:lnTo>
                  <a:pt x="2238001" y="1933252"/>
                </a:lnTo>
                <a:lnTo>
                  <a:pt x="2238000" y="1933252"/>
                </a:lnTo>
                <a:lnTo>
                  <a:pt x="2238000" y="1594852"/>
                </a:lnTo>
                <a:lnTo>
                  <a:pt x="2238282" y="1594852"/>
                </a:lnTo>
                <a:lnTo>
                  <a:pt x="2238282" y="223619"/>
                </a:lnTo>
                <a:cubicBezTo>
                  <a:pt x="2238282" y="126471"/>
                  <a:pt x="2159528" y="47717"/>
                  <a:pt x="2062380" y="47717"/>
                </a:cubicBezTo>
                <a:lnTo>
                  <a:pt x="223619" y="47717"/>
                </a:lnTo>
                <a:cubicBezTo>
                  <a:pt x="126471" y="47717"/>
                  <a:pt x="47717" y="126471"/>
                  <a:pt x="47717" y="223619"/>
                </a:cubicBezTo>
                <a:lnTo>
                  <a:pt x="47717" y="2062380"/>
                </a:lnTo>
                <a:cubicBezTo>
                  <a:pt x="47717" y="2159528"/>
                  <a:pt x="126471" y="2238282"/>
                  <a:pt x="223619" y="2238282"/>
                </a:cubicBezTo>
                <a:lnTo>
                  <a:pt x="1863770" y="2238282"/>
                </a:lnTo>
                <a:lnTo>
                  <a:pt x="1863770" y="2286000"/>
                </a:lnTo>
                <a:lnTo>
                  <a:pt x="203454" y="2286000"/>
                </a:lnTo>
                <a:cubicBezTo>
                  <a:pt x="91089" y="2286000"/>
                  <a:pt x="0" y="2194911"/>
                  <a:pt x="0" y="2082546"/>
                </a:cubicBezTo>
                <a:lnTo>
                  <a:pt x="0" y="203454"/>
                </a:lnTo>
                <a:cubicBezTo>
                  <a:pt x="0" y="91089"/>
                  <a:pt x="91089" y="0"/>
                  <a:pt x="203454" y="0"/>
                </a:cubicBezTo>
                <a:close/>
              </a:path>
            </a:pathLst>
          </a:custGeom>
          <a:solidFill>
            <a:srgbClr val="FF8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: 도형 20">
            <a:extLst>
              <a:ext uri="{FF2B5EF4-FFF2-40B4-BE49-F238E27FC236}">
                <a16:creationId xmlns:a16="http://schemas.microsoft.com/office/drawing/2014/main" id="{32FDBA7E-A995-ABE4-AD5C-724C8A8D48C8}"/>
              </a:ext>
            </a:extLst>
          </p:cNvPr>
          <p:cNvSpPr/>
          <p:nvPr/>
        </p:nvSpPr>
        <p:spPr>
          <a:xfrm>
            <a:off x="3917931" y="2301612"/>
            <a:ext cx="4292453" cy="2657662"/>
          </a:xfrm>
          <a:custGeom>
            <a:avLst/>
            <a:gdLst>
              <a:gd name="connsiteX0" fmla="*/ 0 w 3692175"/>
              <a:gd name="connsiteY0" fmla="*/ 0 h 2286001"/>
              <a:gd name="connsiteX1" fmla="*/ 1677006 w 3692175"/>
              <a:gd name="connsiteY1" fmla="*/ 0 h 2286001"/>
              <a:gd name="connsiteX2" fmla="*/ 1880460 w 3692175"/>
              <a:gd name="connsiteY2" fmla="*/ 203454 h 2286001"/>
              <a:gd name="connsiteX3" fmla="*/ 1880460 w 3692175"/>
              <a:gd name="connsiteY3" fmla="*/ 1859714 h 2286001"/>
              <a:gd name="connsiteX4" fmla="*/ 1879260 w 3692175"/>
              <a:gd name="connsiteY4" fmla="*/ 1859714 h 2286001"/>
              <a:gd name="connsiteX5" fmla="*/ 1879260 w 3692175"/>
              <a:gd name="connsiteY5" fmla="*/ 1889078 h 2286001"/>
              <a:gd name="connsiteX6" fmla="*/ 1880178 w 3692175"/>
              <a:gd name="connsiteY6" fmla="*/ 1889078 h 2286001"/>
              <a:gd name="connsiteX7" fmla="*/ 1880178 w 3692175"/>
              <a:gd name="connsiteY7" fmla="*/ 2062381 h 2286001"/>
              <a:gd name="connsiteX8" fmla="*/ 2056080 w 3692175"/>
              <a:gd name="connsiteY8" fmla="*/ 2238283 h 2286001"/>
              <a:gd name="connsiteX9" fmla="*/ 3692175 w 3692175"/>
              <a:gd name="connsiteY9" fmla="*/ 2238283 h 2286001"/>
              <a:gd name="connsiteX10" fmla="*/ 3692175 w 3692175"/>
              <a:gd name="connsiteY10" fmla="*/ 2286001 h 2286001"/>
              <a:gd name="connsiteX11" fmla="*/ 2035915 w 3692175"/>
              <a:gd name="connsiteY11" fmla="*/ 2286001 h 2286001"/>
              <a:gd name="connsiteX12" fmla="*/ 1832461 w 3692175"/>
              <a:gd name="connsiteY12" fmla="*/ 2082547 h 2286001"/>
              <a:gd name="connsiteX13" fmla="*/ 1832461 w 3692175"/>
              <a:gd name="connsiteY13" fmla="*/ 1933252 h 2286001"/>
              <a:gd name="connsiteX14" fmla="*/ 1832460 w 3692175"/>
              <a:gd name="connsiteY14" fmla="*/ 1933252 h 2286001"/>
              <a:gd name="connsiteX15" fmla="*/ 1832460 w 3692175"/>
              <a:gd name="connsiteY15" fmla="*/ 1594852 h 2286001"/>
              <a:gd name="connsiteX16" fmla="*/ 1832742 w 3692175"/>
              <a:gd name="connsiteY16" fmla="*/ 1594852 h 2286001"/>
              <a:gd name="connsiteX17" fmla="*/ 1832742 w 3692175"/>
              <a:gd name="connsiteY17" fmla="*/ 223619 h 2286001"/>
              <a:gd name="connsiteX18" fmla="*/ 1656840 w 3692175"/>
              <a:gd name="connsiteY18" fmla="*/ 47717 h 2286001"/>
              <a:gd name="connsiteX19" fmla="*/ 0 w 3692175"/>
              <a:gd name="connsiteY19" fmla="*/ 47717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92175" h="2286001">
                <a:moveTo>
                  <a:pt x="0" y="0"/>
                </a:moveTo>
                <a:lnTo>
                  <a:pt x="1677006" y="0"/>
                </a:lnTo>
                <a:cubicBezTo>
                  <a:pt x="1789371" y="0"/>
                  <a:pt x="1880460" y="91089"/>
                  <a:pt x="1880460" y="203454"/>
                </a:cubicBezTo>
                <a:lnTo>
                  <a:pt x="1880460" y="1859714"/>
                </a:lnTo>
                <a:lnTo>
                  <a:pt x="1879260" y="1859714"/>
                </a:lnTo>
                <a:lnTo>
                  <a:pt x="1879260" y="1889078"/>
                </a:lnTo>
                <a:lnTo>
                  <a:pt x="1880178" y="1889078"/>
                </a:lnTo>
                <a:lnTo>
                  <a:pt x="1880178" y="2062381"/>
                </a:lnTo>
                <a:cubicBezTo>
                  <a:pt x="1880178" y="2159529"/>
                  <a:pt x="1958932" y="2238283"/>
                  <a:pt x="2056080" y="2238283"/>
                </a:cubicBezTo>
                <a:lnTo>
                  <a:pt x="3692175" y="2238283"/>
                </a:lnTo>
                <a:lnTo>
                  <a:pt x="3692175" y="2286001"/>
                </a:lnTo>
                <a:lnTo>
                  <a:pt x="2035915" y="2286001"/>
                </a:lnTo>
                <a:cubicBezTo>
                  <a:pt x="1923550" y="2286001"/>
                  <a:pt x="1832461" y="2194912"/>
                  <a:pt x="1832461" y="2082547"/>
                </a:cubicBezTo>
                <a:lnTo>
                  <a:pt x="1832461" y="1933252"/>
                </a:lnTo>
                <a:lnTo>
                  <a:pt x="1832460" y="1933252"/>
                </a:lnTo>
                <a:lnTo>
                  <a:pt x="1832460" y="1594852"/>
                </a:lnTo>
                <a:lnTo>
                  <a:pt x="1832742" y="1594852"/>
                </a:lnTo>
                <a:lnTo>
                  <a:pt x="1832742" y="223619"/>
                </a:lnTo>
                <a:cubicBezTo>
                  <a:pt x="1832742" y="126471"/>
                  <a:pt x="1753988" y="47717"/>
                  <a:pt x="1656840" y="47717"/>
                </a:cubicBezTo>
                <a:lnTo>
                  <a:pt x="0" y="47717"/>
                </a:lnTo>
                <a:close/>
              </a:path>
            </a:pathLst>
          </a:custGeom>
          <a:solidFill>
            <a:srgbClr val="FF8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자유형: 도형 21">
            <a:extLst>
              <a:ext uri="{FF2B5EF4-FFF2-40B4-BE49-F238E27FC236}">
                <a16:creationId xmlns:a16="http://schemas.microsoft.com/office/drawing/2014/main" id="{EB47637B-F298-DBEC-9C39-99AA1E9598D2}"/>
              </a:ext>
            </a:extLst>
          </p:cNvPr>
          <p:cNvSpPr/>
          <p:nvPr/>
        </p:nvSpPr>
        <p:spPr>
          <a:xfrm rot="10800000">
            <a:off x="6686607" y="2301611"/>
            <a:ext cx="4763926" cy="2657662"/>
          </a:xfrm>
          <a:custGeom>
            <a:avLst/>
            <a:gdLst>
              <a:gd name="connsiteX0" fmla="*/ 203454 w 4097715"/>
              <a:gd name="connsiteY0" fmla="*/ 0 h 2286001"/>
              <a:gd name="connsiteX1" fmla="*/ 2082546 w 4097715"/>
              <a:gd name="connsiteY1" fmla="*/ 0 h 2286001"/>
              <a:gd name="connsiteX2" fmla="*/ 2286000 w 4097715"/>
              <a:gd name="connsiteY2" fmla="*/ 203454 h 2286001"/>
              <a:gd name="connsiteX3" fmla="*/ 2286000 w 4097715"/>
              <a:gd name="connsiteY3" fmla="*/ 1859714 h 2286001"/>
              <a:gd name="connsiteX4" fmla="*/ 2284800 w 4097715"/>
              <a:gd name="connsiteY4" fmla="*/ 1859714 h 2286001"/>
              <a:gd name="connsiteX5" fmla="*/ 2284800 w 4097715"/>
              <a:gd name="connsiteY5" fmla="*/ 1889078 h 2286001"/>
              <a:gd name="connsiteX6" fmla="*/ 2285718 w 4097715"/>
              <a:gd name="connsiteY6" fmla="*/ 1889078 h 2286001"/>
              <a:gd name="connsiteX7" fmla="*/ 2285718 w 4097715"/>
              <a:gd name="connsiteY7" fmla="*/ 2062381 h 2286001"/>
              <a:gd name="connsiteX8" fmla="*/ 2461620 w 4097715"/>
              <a:gd name="connsiteY8" fmla="*/ 2238283 h 2286001"/>
              <a:gd name="connsiteX9" fmla="*/ 4097715 w 4097715"/>
              <a:gd name="connsiteY9" fmla="*/ 2238283 h 2286001"/>
              <a:gd name="connsiteX10" fmla="*/ 4097715 w 4097715"/>
              <a:gd name="connsiteY10" fmla="*/ 2286001 h 2286001"/>
              <a:gd name="connsiteX11" fmla="*/ 2441455 w 4097715"/>
              <a:gd name="connsiteY11" fmla="*/ 2286001 h 2286001"/>
              <a:gd name="connsiteX12" fmla="*/ 2238001 w 4097715"/>
              <a:gd name="connsiteY12" fmla="*/ 2082547 h 2286001"/>
              <a:gd name="connsiteX13" fmla="*/ 2238001 w 4097715"/>
              <a:gd name="connsiteY13" fmla="*/ 1933252 h 2286001"/>
              <a:gd name="connsiteX14" fmla="*/ 2238000 w 4097715"/>
              <a:gd name="connsiteY14" fmla="*/ 1933252 h 2286001"/>
              <a:gd name="connsiteX15" fmla="*/ 2238000 w 4097715"/>
              <a:gd name="connsiteY15" fmla="*/ 1594852 h 2286001"/>
              <a:gd name="connsiteX16" fmla="*/ 2238282 w 4097715"/>
              <a:gd name="connsiteY16" fmla="*/ 1594852 h 2286001"/>
              <a:gd name="connsiteX17" fmla="*/ 2238282 w 4097715"/>
              <a:gd name="connsiteY17" fmla="*/ 223619 h 2286001"/>
              <a:gd name="connsiteX18" fmla="*/ 2062380 w 4097715"/>
              <a:gd name="connsiteY18" fmla="*/ 47717 h 2286001"/>
              <a:gd name="connsiteX19" fmla="*/ 223619 w 4097715"/>
              <a:gd name="connsiteY19" fmla="*/ 47717 h 2286001"/>
              <a:gd name="connsiteX20" fmla="*/ 47717 w 4097715"/>
              <a:gd name="connsiteY20" fmla="*/ 223619 h 2286001"/>
              <a:gd name="connsiteX21" fmla="*/ 47717 w 4097715"/>
              <a:gd name="connsiteY21" fmla="*/ 2062380 h 2286001"/>
              <a:gd name="connsiteX22" fmla="*/ 223619 w 4097715"/>
              <a:gd name="connsiteY22" fmla="*/ 2238282 h 2286001"/>
              <a:gd name="connsiteX23" fmla="*/ 1863770 w 4097715"/>
              <a:gd name="connsiteY23" fmla="*/ 2238282 h 2286001"/>
              <a:gd name="connsiteX24" fmla="*/ 1863770 w 4097715"/>
              <a:gd name="connsiteY24" fmla="*/ 2286000 h 2286001"/>
              <a:gd name="connsiteX25" fmla="*/ 203454 w 4097715"/>
              <a:gd name="connsiteY25" fmla="*/ 2286000 h 2286001"/>
              <a:gd name="connsiteX26" fmla="*/ 0 w 4097715"/>
              <a:gd name="connsiteY26" fmla="*/ 2082546 h 2286001"/>
              <a:gd name="connsiteX27" fmla="*/ 0 w 4097715"/>
              <a:gd name="connsiteY27" fmla="*/ 203454 h 2286001"/>
              <a:gd name="connsiteX28" fmla="*/ 203454 w 4097715"/>
              <a:gd name="connsiteY28" fmla="*/ 0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097715" h="2286001">
                <a:moveTo>
                  <a:pt x="203454" y="0"/>
                </a:moveTo>
                <a:lnTo>
                  <a:pt x="2082546" y="0"/>
                </a:lnTo>
                <a:cubicBezTo>
                  <a:pt x="2194911" y="0"/>
                  <a:pt x="2286000" y="91089"/>
                  <a:pt x="2286000" y="203454"/>
                </a:cubicBezTo>
                <a:lnTo>
                  <a:pt x="2286000" y="1859714"/>
                </a:lnTo>
                <a:lnTo>
                  <a:pt x="2284800" y="1859714"/>
                </a:lnTo>
                <a:lnTo>
                  <a:pt x="2284800" y="1889078"/>
                </a:lnTo>
                <a:lnTo>
                  <a:pt x="2285718" y="1889078"/>
                </a:lnTo>
                <a:lnTo>
                  <a:pt x="2285718" y="2062381"/>
                </a:lnTo>
                <a:cubicBezTo>
                  <a:pt x="2285718" y="2159529"/>
                  <a:pt x="2364472" y="2238283"/>
                  <a:pt x="2461620" y="2238283"/>
                </a:cubicBezTo>
                <a:lnTo>
                  <a:pt x="4097715" y="2238283"/>
                </a:lnTo>
                <a:lnTo>
                  <a:pt x="4097715" y="2286001"/>
                </a:lnTo>
                <a:lnTo>
                  <a:pt x="2441455" y="2286001"/>
                </a:lnTo>
                <a:cubicBezTo>
                  <a:pt x="2329090" y="2286001"/>
                  <a:pt x="2238001" y="2194912"/>
                  <a:pt x="2238001" y="2082547"/>
                </a:cubicBezTo>
                <a:lnTo>
                  <a:pt x="2238001" y="1933252"/>
                </a:lnTo>
                <a:lnTo>
                  <a:pt x="2238000" y="1933252"/>
                </a:lnTo>
                <a:lnTo>
                  <a:pt x="2238000" y="1594852"/>
                </a:lnTo>
                <a:lnTo>
                  <a:pt x="2238282" y="1594852"/>
                </a:lnTo>
                <a:lnTo>
                  <a:pt x="2238282" y="223619"/>
                </a:lnTo>
                <a:cubicBezTo>
                  <a:pt x="2238282" y="126471"/>
                  <a:pt x="2159528" y="47717"/>
                  <a:pt x="2062380" y="47717"/>
                </a:cubicBezTo>
                <a:lnTo>
                  <a:pt x="223619" y="47717"/>
                </a:lnTo>
                <a:cubicBezTo>
                  <a:pt x="126471" y="47717"/>
                  <a:pt x="47717" y="126471"/>
                  <a:pt x="47717" y="223619"/>
                </a:cubicBezTo>
                <a:lnTo>
                  <a:pt x="47717" y="2062380"/>
                </a:lnTo>
                <a:cubicBezTo>
                  <a:pt x="47717" y="2159528"/>
                  <a:pt x="126471" y="2238282"/>
                  <a:pt x="223619" y="2238282"/>
                </a:cubicBezTo>
                <a:lnTo>
                  <a:pt x="1863770" y="2238282"/>
                </a:lnTo>
                <a:lnTo>
                  <a:pt x="1863770" y="2286000"/>
                </a:lnTo>
                <a:lnTo>
                  <a:pt x="203454" y="2286000"/>
                </a:lnTo>
                <a:cubicBezTo>
                  <a:pt x="91089" y="2286000"/>
                  <a:pt x="0" y="2194911"/>
                  <a:pt x="0" y="2082546"/>
                </a:cubicBezTo>
                <a:lnTo>
                  <a:pt x="0" y="203454"/>
                </a:lnTo>
                <a:cubicBezTo>
                  <a:pt x="0" y="91089"/>
                  <a:pt x="91089" y="0"/>
                  <a:pt x="20345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975625-2CB6-F770-611C-ECB4FD632D17}"/>
              </a:ext>
            </a:extLst>
          </p:cNvPr>
          <p:cNvSpPr/>
          <p:nvPr/>
        </p:nvSpPr>
        <p:spPr>
          <a:xfrm>
            <a:off x="1179166" y="3081351"/>
            <a:ext cx="1998906" cy="1447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E29FBC-70CC-1F5E-672B-1F003E101B1C}"/>
              </a:ext>
            </a:extLst>
          </p:cNvPr>
          <p:cNvSpPr/>
          <p:nvPr/>
        </p:nvSpPr>
        <p:spPr>
          <a:xfrm>
            <a:off x="3807154" y="3081351"/>
            <a:ext cx="1998906" cy="1447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ABA0E835-502D-8D95-92E4-5051EAA42233}"/>
              </a:ext>
            </a:extLst>
          </p:cNvPr>
          <p:cNvSpPr>
            <a:spLocks/>
          </p:cNvSpPr>
          <p:nvPr/>
        </p:nvSpPr>
        <p:spPr bwMode="auto">
          <a:xfrm>
            <a:off x="7313378" y="2603211"/>
            <a:ext cx="236452" cy="312042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자유형 23">
            <a:extLst>
              <a:ext uri="{FF2B5EF4-FFF2-40B4-BE49-F238E27FC236}">
                <a16:creationId xmlns:a16="http://schemas.microsoft.com/office/drawing/2014/main" id="{5F38E6F7-2004-1881-2C1A-410F200808B8}"/>
              </a:ext>
            </a:extLst>
          </p:cNvPr>
          <p:cNvSpPr>
            <a:spLocks/>
          </p:cNvSpPr>
          <p:nvPr/>
        </p:nvSpPr>
        <p:spPr bwMode="auto">
          <a:xfrm>
            <a:off x="4664148" y="2665894"/>
            <a:ext cx="284918" cy="249359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FF815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3D106B33-2254-A7D3-D735-B86054AD9297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034671" y="2660004"/>
            <a:ext cx="287896" cy="25524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FF815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CB5B6376-7AC4-27A6-5FD6-8E7FCBE8CFC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0046357" y="2597765"/>
            <a:ext cx="275431" cy="338152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8A56DD9-3335-3B4A-6F7E-DB3199BBAE7A}"/>
              </a:ext>
            </a:extLst>
          </p:cNvPr>
          <p:cNvSpPr/>
          <p:nvPr/>
        </p:nvSpPr>
        <p:spPr>
          <a:xfrm>
            <a:off x="2918393" y="4834966"/>
            <a:ext cx="178096" cy="178096"/>
          </a:xfrm>
          <a:prstGeom prst="ellipse">
            <a:avLst/>
          </a:prstGeom>
          <a:solidFill>
            <a:schemeClr val="bg1"/>
          </a:solidFill>
          <a:ln w="101600">
            <a:solidFill>
              <a:srgbClr val="FF8159">
                <a:alpha val="50000"/>
              </a:srgbClr>
            </a:solidFill>
          </a:ln>
          <a:effectLst>
            <a:outerShdw sx="144000" sy="144000" algn="ctr" rotWithShape="0">
              <a:srgbClr val="FF8159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4571F24-21CD-E617-6610-B5C743C3587D}"/>
              </a:ext>
            </a:extLst>
          </p:cNvPr>
          <p:cNvSpPr/>
          <p:nvPr/>
        </p:nvSpPr>
        <p:spPr>
          <a:xfrm>
            <a:off x="3807154" y="2247825"/>
            <a:ext cx="178096" cy="178096"/>
          </a:xfrm>
          <a:prstGeom prst="ellipse">
            <a:avLst/>
          </a:prstGeom>
          <a:solidFill>
            <a:schemeClr val="bg1"/>
          </a:solidFill>
          <a:ln w="101600">
            <a:solidFill>
              <a:srgbClr val="FF8159">
                <a:alpha val="50000"/>
              </a:srgbClr>
            </a:solidFill>
          </a:ln>
          <a:effectLst>
            <a:outerShdw sx="144000" sy="144000" algn="ctr" rotWithShape="0">
              <a:srgbClr val="FF8159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EA2BBEA-905A-F6C5-C52E-671A6E5AC299}"/>
              </a:ext>
            </a:extLst>
          </p:cNvPr>
          <p:cNvSpPr/>
          <p:nvPr/>
        </p:nvSpPr>
        <p:spPr>
          <a:xfrm>
            <a:off x="5508574" y="4834966"/>
            <a:ext cx="178096" cy="178096"/>
          </a:xfrm>
          <a:prstGeom prst="ellipse">
            <a:avLst/>
          </a:prstGeom>
          <a:solidFill>
            <a:schemeClr val="bg1"/>
          </a:solidFill>
          <a:ln w="101600">
            <a:solidFill>
              <a:srgbClr val="FF8159">
                <a:alpha val="50000"/>
              </a:srgbClr>
            </a:solidFill>
          </a:ln>
          <a:effectLst>
            <a:outerShdw sx="144000" sy="144000" algn="ctr" rotWithShape="0">
              <a:srgbClr val="FF8159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0B2A773-D87E-7B18-7722-35F80A057C01}"/>
              </a:ext>
            </a:extLst>
          </p:cNvPr>
          <p:cNvSpPr/>
          <p:nvPr/>
        </p:nvSpPr>
        <p:spPr>
          <a:xfrm>
            <a:off x="8209931" y="4842083"/>
            <a:ext cx="178096" cy="178096"/>
          </a:xfrm>
          <a:prstGeom prst="ellipse">
            <a:avLst/>
          </a:prstGeom>
          <a:solidFill>
            <a:schemeClr val="bg1"/>
          </a:solidFill>
          <a:ln w="101600">
            <a:solidFill>
              <a:srgbClr val="FF8159">
                <a:alpha val="50000"/>
              </a:srgbClr>
            </a:solidFill>
          </a:ln>
          <a:effectLst>
            <a:outerShdw sx="144000" sy="144000" algn="ctr" rotWithShape="0">
              <a:srgbClr val="FF8159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511A2F8-C681-E5A3-82BB-6C4F2CA93876}"/>
              </a:ext>
            </a:extLst>
          </p:cNvPr>
          <p:cNvSpPr/>
          <p:nvPr/>
        </p:nvSpPr>
        <p:spPr>
          <a:xfrm>
            <a:off x="6528980" y="2247825"/>
            <a:ext cx="178096" cy="178096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>
                <a:lumMod val="75000"/>
                <a:lumOff val="25000"/>
                <a:alpha val="20000"/>
              </a:schemeClr>
            </a:solidFill>
          </a:ln>
          <a:effectLst>
            <a:outerShdw sx="144000" sy="144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6FDF312-6A67-88D2-CDAE-6FB01A2A4443}"/>
              </a:ext>
            </a:extLst>
          </p:cNvPr>
          <p:cNvSpPr/>
          <p:nvPr/>
        </p:nvSpPr>
        <p:spPr>
          <a:xfrm>
            <a:off x="6474541" y="3081351"/>
            <a:ext cx="1998906" cy="1447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2091014-DC45-9C64-0ED5-B71770DE0E3E}"/>
              </a:ext>
            </a:extLst>
          </p:cNvPr>
          <p:cNvSpPr/>
          <p:nvPr/>
        </p:nvSpPr>
        <p:spPr>
          <a:xfrm>
            <a:off x="9204128" y="3081351"/>
            <a:ext cx="1998906" cy="1447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78D9572-B0C4-5E94-7298-549153C9263B}"/>
              </a:ext>
            </a:extLst>
          </p:cNvPr>
          <p:cNvSpPr/>
          <p:nvPr/>
        </p:nvSpPr>
        <p:spPr>
          <a:xfrm>
            <a:off x="9173624" y="2251783"/>
            <a:ext cx="178096" cy="178096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>
                <a:lumMod val="75000"/>
                <a:lumOff val="25000"/>
                <a:alpha val="20000"/>
              </a:schemeClr>
            </a:solidFill>
          </a:ln>
          <a:effectLst>
            <a:outerShdw sx="144000" sy="144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957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7524EE-7288-B50A-EC5A-2B02EB660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E0E59F5-733C-073C-0095-CB7B74CF1645}"/>
              </a:ext>
            </a:extLst>
          </p:cNvPr>
          <p:cNvGrpSpPr/>
          <p:nvPr/>
        </p:nvGrpSpPr>
        <p:grpSpPr>
          <a:xfrm>
            <a:off x="466461" y="538556"/>
            <a:ext cx="11259077" cy="214254"/>
            <a:chOff x="466461" y="538556"/>
            <a:chExt cx="11259077" cy="214254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4CE03C7-6BD2-63F5-105F-0E3656182BF5}"/>
                </a:ext>
              </a:extLst>
            </p:cNvPr>
            <p:cNvSpPr/>
            <p:nvPr/>
          </p:nvSpPr>
          <p:spPr>
            <a:xfrm>
              <a:off x="466461" y="645683"/>
              <a:ext cx="11259077" cy="72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dist="254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F877344A-4B51-A513-3BAC-3D45961F214D}"/>
                </a:ext>
              </a:extLst>
            </p:cNvPr>
            <p:cNvGrpSpPr/>
            <p:nvPr/>
          </p:nvGrpSpPr>
          <p:grpSpPr>
            <a:xfrm rot="5400000" flipV="1">
              <a:off x="8308246" y="376686"/>
              <a:ext cx="214254" cy="537994"/>
              <a:chOff x="2658820" y="3514725"/>
              <a:chExt cx="406998" cy="1021976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8EE56478-4734-CD94-7C1C-E65A26F7F9E7}"/>
                  </a:ext>
                </a:extLst>
              </p:cNvPr>
              <p:cNvSpPr/>
              <p:nvPr/>
            </p:nvSpPr>
            <p:spPr>
              <a:xfrm>
                <a:off x="2658820" y="3514725"/>
                <a:ext cx="406998" cy="1021976"/>
              </a:xfrm>
              <a:prstGeom prst="roundRect">
                <a:avLst>
                  <a:gd name="adj" fmla="val 50000"/>
                </a:avLst>
              </a:prstGeom>
              <a:solidFill>
                <a:srgbClr val="FF8159"/>
              </a:solidFill>
              <a:ln>
                <a:noFill/>
              </a:ln>
              <a:effectLst>
                <a:outerShdw dist="76200" dir="9000000" algn="tr" rotWithShape="0">
                  <a:prstClr val="black">
                    <a:alpha val="7000"/>
                  </a:prstClr>
                </a:outerShdw>
              </a:effectLst>
              <a:scene3d>
                <a:camera prst="obliqueTopRight"/>
                <a:lightRig rig="soft" dir="t"/>
              </a:scene3d>
              <a:sp3d extrusionH="76200">
                <a:extrusionClr>
                  <a:srgbClr val="FFA78B"/>
                </a:extrusion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2510A5C-FB40-623B-6C29-1AB778DD197B}"/>
                  </a:ext>
                </a:extLst>
              </p:cNvPr>
              <p:cNvSpPr/>
              <p:nvPr/>
            </p:nvSpPr>
            <p:spPr>
              <a:xfrm>
                <a:off x="2798346" y="3554414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23D451FD-C722-93C5-7FA1-848D4B7C8607}"/>
                  </a:ext>
                </a:extLst>
              </p:cNvPr>
              <p:cNvSpPr/>
              <p:nvPr/>
            </p:nvSpPr>
            <p:spPr>
              <a:xfrm>
                <a:off x="2846677" y="3554414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6C003D65-47A0-A4AF-985B-DAE810D81F41}"/>
                  </a:ext>
                </a:extLst>
              </p:cNvPr>
              <p:cNvSpPr/>
              <p:nvPr/>
            </p:nvSpPr>
            <p:spPr>
              <a:xfrm>
                <a:off x="2895008" y="3554414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1E0F2867-EB92-1036-0F94-3208DE1B65D0}"/>
                  </a:ext>
                </a:extLst>
              </p:cNvPr>
              <p:cNvSpPr/>
              <p:nvPr/>
            </p:nvSpPr>
            <p:spPr>
              <a:xfrm>
                <a:off x="2750014" y="361394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298C009A-B31E-5071-C2CA-C33E26CE19F1}"/>
                  </a:ext>
                </a:extLst>
              </p:cNvPr>
              <p:cNvSpPr/>
              <p:nvPr/>
            </p:nvSpPr>
            <p:spPr>
              <a:xfrm>
                <a:off x="2798346" y="361394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D4F37764-2195-33C2-2F28-E389793D0401}"/>
                  </a:ext>
                </a:extLst>
              </p:cNvPr>
              <p:cNvSpPr/>
              <p:nvPr/>
            </p:nvSpPr>
            <p:spPr>
              <a:xfrm>
                <a:off x="2846677" y="361394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3876D50E-6400-E6BF-33F4-36697C747688}"/>
                  </a:ext>
                </a:extLst>
              </p:cNvPr>
              <p:cNvSpPr/>
              <p:nvPr/>
            </p:nvSpPr>
            <p:spPr>
              <a:xfrm>
                <a:off x="2895008" y="361394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A489C5D6-3302-3841-2A6A-477A5A552D49}"/>
                  </a:ext>
                </a:extLst>
              </p:cNvPr>
              <p:cNvSpPr/>
              <p:nvPr/>
            </p:nvSpPr>
            <p:spPr>
              <a:xfrm>
                <a:off x="2943339" y="361394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86E5DC18-2D01-FE75-D5BD-DE7770299E8A}"/>
                  </a:ext>
                </a:extLst>
              </p:cNvPr>
              <p:cNvSpPr/>
              <p:nvPr/>
            </p:nvSpPr>
            <p:spPr>
              <a:xfrm>
                <a:off x="2701683" y="367347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10DA5E1A-50E4-E994-4420-2D97527B987D}"/>
                  </a:ext>
                </a:extLst>
              </p:cNvPr>
              <p:cNvSpPr/>
              <p:nvPr/>
            </p:nvSpPr>
            <p:spPr>
              <a:xfrm>
                <a:off x="2750014" y="367347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AF7A8818-AA38-8061-28FD-2B8240340B34}"/>
                  </a:ext>
                </a:extLst>
              </p:cNvPr>
              <p:cNvSpPr/>
              <p:nvPr/>
            </p:nvSpPr>
            <p:spPr>
              <a:xfrm>
                <a:off x="2798346" y="367347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DC3A50AD-50C2-39DD-658F-4041AE839D5A}"/>
                  </a:ext>
                </a:extLst>
              </p:cNvPr>
              <p:cNvSpPr/>
              <p:nvPr/>
            </p:nvSpPr>
            <p:spPr>
              <a:xfrm>
                <a:off x="2846677" y="367347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3CF57692-9AEC-E9AB-C997-F41D22D59008}"/>
                  </a:ext>
                </a:extLst>
              </p:cNvPr>
              <p:cNvSpPr/>
              <p:nvPr/>
            </p:nvSpPr>
            <p:spPr>
              <a:xfrm>
                <a:off x="2895008" y="367347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3470B4CA-F885-410B-6BEF-F1B0A0BA9906}"/>
                  </a:ext>
                </a:extLst>
              </p:cNvPr>
              <p:cNvSpPr/>
              <p:nvPr/>
            </p:nvSpPr>
            <p:spPr>
              <a:xfrm>
                <a:off x="2943339" y="367347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89EB40F4-D388-6ADC-026D-2A9EAE8FA05C}"/>
                  </a:ext>
                </a:extLst>
              </p:cNvPr>
              <p:cNvSpPr/>
              <p:nvPr/>
            </p:nvSpPr>
            <p:spPr>
              <a:xfrm>
                <a:off x="2991671" y="367347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A83E34FC-3889-64F0-F8A6-102514DC7B10}"/>
                  </a:ext>
                </a:extLst>
              </p:cNvPr>
              <p:cNvSpPr/>
              <p:nvPr/>
            </p:nvSpPr>
            <p:spPr>
              <a:xfrm>
                <a:off x="2701683" y="373300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FE7C56D0-7EDA-6586-93A4-A0869A3E8BEE}"/>
                  </a:ext>
                </a:extLst>
              </p:cNvPr>
              <p:cNvSpPr/>
              <p:nvPr/>
            </p:nvSpPr>
            <p:spPr>
              <a:xfrm>
                <a:off x="2750014" y="373300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C7462E82-FC30-EF45-32BA-DCD451807083}"/>
                  </a:ext>
                </a:extLst>
              </p:cNvPr>
              <p:cNvSpPr/>
              <p:nvPr/>
            </p:nvSpPr>
            <p:spPr>
              <a:xfrm>
                <a:off x="2798346" y="373300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382ED42A-539F-4E35-2781-CC32B5C31925}"/>
                  </a:ext>
                </a:extLst>
              </p:cNvPr>
              <p:cNvSpPr/>
              <p:nvPr/>
            </p:nvSpPr>
            <p:spPr>
              <a:xfrm>
                <a:off x="2846677" y="373300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0020018D-5BD0-2C4E-6131-1F5075B13116}"/>
                  </a:ext>
                </a:extLst>
              </p:cNvPr>
              <p:cNvSpPr/>
              <p:nvPr/>
            </p:nvSpPr>
            <p:spPr>
              <a:xfrm>
                <a:off x="2895008" y="373300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3B0908A6-E13D-C159-6425-F2A109107864}"/>
                  </a:ext>
                </a:extLst>
              </p:cNvPr>
              <p:cNvSpPr/>
              <p:nvPr/>
            </p:nvSpPr>
            <p:spPr>
              <a:xfrm>
                <a:off x="2943339" y="373300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86BEC991-4E33-7571-5BE8-5E6609C54E4E}"/>
                  </a:ext>
                </a:extLst>
              </p:cNvPr>
              <p:cNvSpPr/>
              <p:nvPr/>
            </p:nvSpPr>
            <p:spPr>
              <a:xfrm>
                <a:off x="2991671" y="373300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CD14D9F0-ECF7-4004-CBF4-300EB413712B}"/>
                  </a:ext>
                </a:extLst>
              </p:cNvPr>
              <p:cNvSpPr/>
              <p:nvPr/>
            </p:nvSpPr>
            <p:spPr>
              <a:xfrm>
                <a:off x="2701683" y="379253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11177A2B-32B5-70EA-85EF-939A8B73A02D}"/>
                  </a:ext>
                </a:extLst>
              </p:cNvPr>
              <p:cNvSpPr/>
              <p:nvPr/>
            </p:nvSpPr>
            <p:spPr>
              <a:xfrm>
                <a:off x="2750014" y="379253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BE8DCFE1-5004-4A70-AF7C-E4B80D098832}"/>
                  </a:ext>
                </a:extLst>
              </p:cNvPr>
              <p:cNvSpPr/>
              <p:nvPr/>
            </p:nvSpPr>
            <p:spPr>
              <a:xfrm>
                <a:off x="2798346" y="379253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ADEA17FC-2DA0-A54C-C370-3BE10C9BA7C8}"/>
                  </a:ext>
                </a:extLst>
              </p:cNvPr>
              <p:cNvSpPr/>
              <p:nvPr/>
            </p:nvSpPr>
            <p:spPr>
              <a:xfrm>
                <a:off x="2846677" y="379253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91F67925-DE2D-50FF-50E3-A43439AA48F5}"/>
                  </a:ext>
                </a:extLst>
              </p:cNvPr>
              <p:cNvSpPr/>
              <p:nvPr/>
            </p:nvSpPr>
            <p:spPr>
              <a:xfrm>
                <a:off x="2895008" y="379253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442B589A-C92B-7585-F5E1-E4B21EFD948C}"/>
                  </a:ext>
                </a:extLst>
              </p:cNvPr>
              <p:cNvSpPr/>
              <p:nvPr/>
            </p:nvSpPr>
            <p:spPr>
              <a:xfrm>
                <a:off x="2943339" y="379253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4BE912AB-2B5C-D2B8-E8FE-4F856238F3D6}"/>
                  </a:ext>
                </a:extLst>
              </p:cNvPr>
              <p:cNvSpPr/>
              <p:nvPr/>
            </p:nvSpPr>
            <p:spPr>
              <a:xfrm>
                <a:off x="2991671" y="379253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AFD91A77-4F1F-1851-3EFB-BCA25FC7EC9A}"/>
                  </a:ext>
                </a:extLst>
              </p:cNvPr>
              <p:cNvSpPr/>
              <p:nvPr/>
            </p:nvSpPr>
            <p:spPr>
              <a:xfrm>
                <a:off x="2701683" y="3852069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C22FDA0F-EDF8-B58C-1293-5CE191440B83}"/>
                  </a:ext>
                </a:extLst>
              </p:cNvPr>
              <p:cNvSpPr/>
              <p:nvPr/>
            </p:nvSpPr>
            <p:spPr>
              <a:xfrm>
                <a:off x="2750014" y="3852069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52D7F029-4566-C9E9-8771-F526C36F160E}"/>
                  </a:ext>
                </a:extLst>
              </p:cNvPr>
              <p:cNvSpPr/>
              <p:nvPr/>
            </p:nvSpPr>
            <p:spPr>
              <a:xfrm>
                <a:off x="2798346" y="3852069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EE3A1774-8B69-C6F1-E3AB-01B8C75E995B}"/>
                  </a:ext>
                </a:extLst>
              </p:cNvPr>
              <p:cNvSpPr/>
              <p:nvPr/>
            </p:nvSpPr>
            <p:spPr>
              <a:xfrm>
                <a:off x="2846677" y="3852069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C0E0385A-F59C-8F36-790B-F7C5B064CCFE}"/>
                  </a:ext>
                </a:extLst>
              </p:cNvPr>
              <p:cNvSpPr/>
              <p:nvPr/>
            </p:nvSpPr>
            <p:spPr>
              <a:xfrm>
                <a:off x="2895008" y="3852069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2E1820DF-B52E-5F3B-BF6B-BA32E59D0E00}"/>
                  </a:ext>
                </a:extLst>
              </p:cNvPr>
              <p:cNvSpPr/>
              <p:nvPr/>
            </p:nvSpPr>
            <p:spPr>
              <a:xfrm>
                <a:off x="2943339" y="3852069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7A542F86-8184-C6E1-EF80-F2757FB20837}"/>
                  </a:ext>
                </a:extLst>
              </p:cNvPr>
              <p:cNvSpPr/>
              <p:nvPr/>
            </p:nvSpPr>
            <p:spPr>
              <a:xfrm>
                <a:off x="2991671" y="3852069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56417AA0-D2B0-C3BB-4137-4863402F267B}"/>
                  </a:ext>
                </a:extLst>
              </p:cNvPr>
              <p:cNvSpPr/>
              <p:nvPr/>
            </p:nvSpPr>
            <p:spPr>
              <a:xfrm>
                <a:off x="2701683" y="3911600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12344A83-5F12-9D6F-DBC9-DD6BEEA05E10}"/>
                  </a:ext>
                </a:extLst>
              </p:cNvPr>
              <p:cNvSpPr/>
              <p:nvPr/>
            </p:nvSpPr>
            <p:spPr>
              <a:xfrm>
                <a:off x="2750014" y="3911600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F4ED0ADE-4218-1C13-E6F6-BEF28CE3348C}"/>
                  </a:ext>
                </a:extLst>
              </p:cNvPr>
              <p:cNvSpPr/>
              <p:nvPr/>
            </p:nvSpPr>
            <p:spPr>
              <a:xfrm>
                <a:off x="2798346" y="3911600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A36AA5F3-8700-7D2F-8BED-02EF8C1F9FFF}"/>
                  </a:ext>
                </a:extLst>
              </p:cNvPr>
              <p:cNvSpPr/>
              <p:nvPr/>
            </p:nvSpPr>
            <p:spPr>
              <a:xfrm>
                <a:off x="2846677" y="3911600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E07AFB18-C521-8D03-6E84-FF83E2021161}"/>
                  </a:ext>
                </a:extLst>
              </p:cNvPr>
              <p:cNvSpPr/>
              <p:nvPr/>
            </p:nvSpPr>
            <p:spPr>
              <a:xfrm>
                <a:off x="2895008" y="3911600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1E724DE2-51F4-F48A-AEC9-D2E37DFF37AA}"/>
                  </a:ext>
                </a:extLst>
              </p:cNvPr>
              <p:cNvSpPr/>
              <p:nvPr/>
            </p:nvSpPr>
            <p:spPr>
              <a:xfrm>
                <a:off x="2943339" y="3911600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C33F5951-78C1-1E72-78DA-66EC31418C37}"/>
                  </a:ext>
                </a:extLst>
              </p:cNvPr>
              <p:cNvSpPr/>
              <p:nvPr/>
            </p:nvSpPr>
            <p:spPr>
              <a:xfrm>
                <a:off x="2991671" y="3911600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36E86B62-1DC6-4BEE-0F6F-2815BE2E7EF3}"/>
                  </a:ext>
                </a:extLst>
              </p:cNvPr>
              <p:cNvSpPr/>
              <p:nvPr/>
            </p:nvSpPr>
            <p:spPr>
              <a:xfrm>
                <a:off x="2701683" y="3971131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7EBDFD24-D023-D1CB-C0F5-EC54E8480888}"/>
                  </a:ext>
                </a:extLst>
              </p:cNvPr>
              <p:cNvSpPr/>
              <p:nvPr/>
            </p:nvSpPr>
            <p:spPr>
              <a:xfrm>
                <a:off x="2750014" y="3971131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8FA07D19-918F-43EA-4AC3-9B2EF671893F}"/>
                  </a:ext>
                </a:extLst>
              </p:cNvPr>
              <p:cNvSpPr/>
              <p:nvPr/>
            </p:nvSpPr>
            <p:spPr>
              <a:xfrm>
                <a:off x="2798346" y="3971131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739C7FE7-7156-CF66-B795-ED77886307EF}"/>
                  </a:ext>
                </a:extLst>
              </p:cNvPr>
              <p:cNvSpPr/>
              <p:nvPr/>
            </p:nvSpPr>
            <p:spPr>
              <a:xfrm>
                <a:off x="2846677" y="3971131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5FABA450-B67A-CBB7-A068-5A443CA9DE4C}"/>
                  </a:ext>
                </a:extLst>
              </p:cNvPr>
              <p:cNvSpPr/>
              <p:nvPr/>
            </p:nvSpPr>
            <p:spPr>
              <a:xfrm>
                <a:off x="2895008" y="3971131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BB5C4E08-D7B9-79F9-C282-B284093DC4D4}"/>
                  </a:ext>
                </a:extLst>
              </p:cNvPr>
              <p:cNvSpPr/>
              <p:nvPr/>
            </p:nvSpPr>
            <p:spPr>
              <a:xfrm>
                <a:off x="2943339" y="3971131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025F19A1-D8AA-2217-0C29-FB7E9F83202C}"/>
                  </a:ext>
                </a:extLst>
              </p:cNvPr>
              <p:cNvSpPr/>
              <p:nvPr/>
            </p:nvSpPr>
            <p:spPr>
              <a:xfrm>
                <a:off x="2991671" y="3971131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60BA614F-C9B3-7D00-004A-AE7DBBD96B90}"/>
                  </a:ext>
                </a:extLst>
              </p:cNvPr>
              <p:cNvSpPr/>
              <p:nvPr/>
            </p:nvSpPr>
            <p:spPr>
              <a:xfrm>
                <a:off x="2701683" y="4030662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E1BB9748-1BB6-15E9-CC9E-347AF92EF2B2}"/>
                  </a:ext>
                </a:extLst>
              </p:cNvPr>
              <p:cNvSpPr/>
              <p:nvPr/>
            </p:nvSpPr>
            <p:spPr>
              <a:xfrm>
                <a:off x="2750014" y="4030662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DF138D09-5744-4A9C-DDF9-B9ADE04F65F8}"/>
                  </a:ext>
                </a:extLst>
              </p:cNvPr>
              <p:cNvSpPr/>
              <p:nvPr/>
            </p:nvSpPr>
            <p:spPr>
              <a:xfrm>
                <a:off x="2798346" y="4030662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C506B7BF-EBC6-D535-4B14-973782CD2DD6}"/>
                  </a:ext>
                </a:extLst>
              </p:cNvPr>
              <p:cNvSpPr/>
              <p:nvPr/>
            </p:nvSpPr>
            <p:spPr>
              <a:xfrm>
                <a:off x="2846677" y="4030662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C298CDA0-F20C-C52B-9DE9-3C129B7485F4}"/>
                  </a:ext>
                </a:extLst>
              </p:cNvPr>
              <p:cNvSpPr/>
              <p:nvPr/>
            </p:nvSpPr>
            <p:spPr>
              <a:xfrm>
                <a:off x="2895008" y="4030662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10F646B0-E149-1049-3346-C8B70260E8F5}"/>
                  </a:ext>
                </a:extLst>
              </p:cNvPr>
              <p:cNvSpPr/>
              <p:nvPr/>
            </p:nvSpPr>
            <p:spPr>
              <a:xfrm>
                <a:off x="2943339" y="4030662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7404E644-7E37-5690-4FE4-169DA9374A9F}"/>
                  </a:ext>
                </a:extLst>
              </p:cNvPr>
              <p:cNvSpPr/>
              <p:nvPr/>
            </p:nvSpPr>
            <p:spPr>
              <a:xfrm>
                <a:off x="2991671" y="4030662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4D9EFF7C-1C36-AC9F-7D34-17E316D1CF2D}"/>
                  </a:ext>
                </a:extLst>
              </p:cNvPr>
              <p:cNvSpPr/>
              <p:nvPr/>
            </p:nvSpPr>
            <p:spPr>
              <a:xfrm>
                <a:off x="2701683" y="4090193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E4121CB2-BC4D-2EB0-AFB8-0ECFC06C8D20}"/>
                  </a:ext>
                </a:extLst>
              </p:cNvPr>
              <p:cNvSpPr/>
              <p:nvPr/>
            </p:nvSpPr>
            <p:spPr>
              <a:xfrm>
                <a:off x="2750014" y="4090193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CF9BFD4E-0B8E-A993-9E12-8FADEB058A40}"/>
                  </a:ext>
                </a:extLst>
              </p:cNvPr>
              <p:cNvSpPr/>
              <p:nvPr/>
            </p:nvSpPr>
            <p:spPr>
              <a:xfrm>
                <a:off x="2798346" y="4090193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98FB2DDA-90FB-095F-764D-A55154BE8B2F}"/>
                  </a:ext>
                </a:extLst>
              </p:cNvPr>
              <p:cNvSpPr/>
              <p:nvPr/>
            </p:nvSpPr>
            <p:spPr>
              <a:xfrm>
                <a:off x="2846677" y="4090193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90F062CD-1794-460D-25B3-0D7AC134ADCB}"/>
                  </a:ext>
                </a:extLst>
              </p:cNvPr>
              <p:cNvSpPr/>
              <p:nvPr/>
            </p:nvSpPr>
            <p:spPr>
              <a:xfrm>
                <a:off x="2895008" y="4090193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A02837E2-F84B-F0F6-DC4F-A5165AFCC3E0}"/>
                  </a:ext>
                </a:extLst>
              </p:cNvPr>
              <p:cNvSpPr/>
              <p:nvPr/>
            </p:nvSpPr>
            <p:spPr>
              <a:xfrm>
                <a:off x="2943339" y="4090193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7D4FB98E-43EE-0D49-DB0B-D5264A43F889}"/>
                  </a:ext>
                </a:extLst>
              </p:cNvPr>
              <p:cNvSpPr/>
              <p:nvPr/>
            </p:nvSpPr>
            <p:spPr>
              <a:xfrm>
                <a:off x="2991671" y="4090193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4A6DF320-B43E-2340-BE70-B2844C3FF2C8}"/>
                  </a:ext>
                </a:extLst>
              </p:cNvPr>
              <p:cNvSpPr/>
              <p:nvPr/>
            </p:nvSpPr>
            <p:spPr>
              <a:xfrm>
                <a:off x="2701683" y="4149724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D972B1BE-1098-8D54-A6E5-73A088516446}"/>
                  </a:ext>
                </a:extLst>
              </p:cNvPr>
              <p:cNvSpPr/>
              <p:nvPr/>
            </p:nvSpPr>
            <p:spPr>
              <a:xfrm>
                <a:off x="2750014" y="4149724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9EE011EB-72BE-D618-1B31-DE546A8A6D85}"/>
                  </a:ext>
                </a:extLst>
              </p:cNvPr>
              <p:cNvSpPr/>
              <p:nvPr/>
            </p:nvSpPr>
            <p:spPr>
              <a:xfrm>
                <a:off x="2798346" y="4149724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0FCFCF69-7C3B-8944-A1B2-3FD3AC5F00A6}"/>
                  </a:ext>
                </a:extLst>
              </p:cNvPr>
              <p:cNvSpPr/>
              <p:nvPr/>
            </p:nvSpPr>
            <p:spPr>
              <a:xfrm>
                <a:off x="2846677" y="4149724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AE680C85-F53D-D1BC-D46C-792DD70C14BA}"/>
                  </a:ext>
                </a:extLst>
              </p:cNvPr>
              <p:cNvSpPr/>
              <p:nvPr/>
            </p:nvSpPr>
            <p:spPr>
              <a:xfrm>
                <a:off x="2895008" y="4149724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D127A50F-64CA-A924-A2B5-34E817693052}"/>
                  </a:ext>
                </a:extLst>
              </p:cNvPr>
              <p:cNvSpPr/>
              <p:nvPr/>
            </p:nvSpPr>
            <p:spPr>
              <a:xfrm>
                <a:off x="2943339" y="4149724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F82E498D-012E-4A34-5408-7299FDAFB300}"/>
                  </a:ext>
                </a:extLst>
              </p:cNvPr>
              <p:cNvSpPr/>
              <p:nvPr/>
            </p:nvSpPr>
            <p:spPr>
              <a:xfrm>
                <a:off x="2991671" y="4149724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78A80F92-4863-2CE0-A878-3FB1B9F37C4D}"/>
                  </a:ext>
                </a:extLst>
              </p:cNvPr>
              <p:cNvSpPr/>
              <p:nvPr/>
            </p:nvSpPr>
            <p:spPr>
              <a:xfrm>
                <a:off x="2701683" y="420925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B3CBA2DD-2B75-78E7-F2D0-076AEF4817C6}"/>
                  </a:ext>
                </a:extLst>
              </p:cNvPr>
              <p:cNvSpPr/>
              <p:nvPr/>
            </p:nvSpPr>
            <p:spPr>
              <a:xfrm>
                <a:off x="2750014" y="420925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F9FDC647-020A-7B63-25EB-009F7B1ECF1B}"/>
                  </a:ext>
                </a:extLst>
              </p:cNvPr>
              <p:cNvSpPr/>
              <p:nvPr/>
            </p:nvSpPr>
            <p:spPr>
              <a:xfrm>
                <a:off x="2798346" y="420925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6BF9B9E4-8FE8-9347-0016-08C075CE6D2D}"/>
                  </a:ext>
                </a:extLst>
              </p:cNvPr>
              <p:cNvSpPr/>
              <p:nvPr/>
            </p:nvSpPr>
            <p:spPr>
              <a:xfrm>
                <a:off x="2846677" y="420925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A8557228-D1D2-6EDB-E1E3-5597F751DC37}"/>
                  </a:ext>
                </a:extLst>
              </p:cNvPr>
              <p:cNvSpPr/>
              <p:nvPr/>
            </p:nvSpPr>
            <p:spPr>
              <a:xfrm>
                <a:off x="2895008" y="420925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59738858-E620-DA51-554F-EF363FCD228D}"/>
                  </a:ext>
                </a:extLst>
              </p:cNvPr>
              <p:cNvSpPr/>
              <p:nvPr/>
            </p:nvSpPr>
            <p:spPr>
              <a:xfrm>
                <a:off x="2943339" y="420925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992945ED-4EA0-BD66-6846-958CEE50D729}"/>
                  </a:ext>
                </a:extLst>
              </p:cNvPr>
              <p:cNvSpPr/>
              <p:nvPr/>
            </p:nvSpPr>
            <p:spPr>
              <a:xfrm>
                <a:off x="2991671" y="4209255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011DFE09-A56F-5F19-4294-E2802308FC5B}"/>
                  </a:ext>
                </a:extLst>
              </p:cNvPr>
              <p:cNvSpPr/>
              <p:nvPr/>
            </p:nvSpPr>
            <p:spPr>
              <a:xfrm>
                <a:off x="2701683" y="426878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673D5D0F-DB88-AC31-D803-B436DAEC26A2}"/>
                  </a:ext>
                </a:extLst>
              </p:cNvPr>
              <p:cNvSpPr/>
              <p:nvPr/>
            </p:nvSpPr>
            <p:spPr>
              <a:xfrm>
                <a:off x="2750014" y="426878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9C4FA0BA-F7AA-2305-E337-17211C827215}"/>
                  </a:ext>
                </a:extLst>
              </p:cNvPr>
              <p:cNvSpPr/>
              <p:nvPr/>
            </p:nvSpPr>
            <p:spPr>
              <a:xfrm>
                <a:off x="2798346" y="426878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134B0F16-CE94-42E0-3C7F-D8A66CEBE371}"/>
                  </a:ext>
                </a:extLst>
              </p:cNvPr>
              <p:cNvSpPr/>
              <p:nvPr/>
            </p:nvSpPr>
            <p:spPr>
              <a:xfrm>
                <a:off x="2846677" y="426878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DF84692A-0C1E-2584-8A85-866E929023D1}"/>
                  </a:ext>
                </a:extLst>
              </p:cNvPr>
              <p:cNvSpPr/>
              <p:nvPr/>
            </p:nvSpPr>
            <p:spPr>
              <a:xfrm>
                <a:off x="2895008" y="426878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4A4A30AD-6215-9A54-D73C-BD34E436BB6F}"/>
                  </a:ext>
                </a:extLst>
              </p:cNvPr>
              <p:cNvSpPr/>
              <p:nvPr/>
            </p:nvSpPr>
            <p:spPr>
              <a:xfrm>
                <a:off x="2943339" y="426878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8C893BDF-B1C0-F824-6AA2-7F9EB0163219}"/>
                  </a:ext>
                </a:extLst>
              </p:cNvPr>
              <p:cNvSpPr/>
              <p:nvPr/>
            </p:nvSpPr>
            <p:spPr>
              <a:xfrm>
                <a:off x="2991671" y="4268786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FD776C8E-C000-6ABF-35C5-ED0AEE8E792E}"/>
                  </a:ext>
                </a:extLst>
              </p:cNvPr>
              <p:cNvSpPr/>
              <p:nvPr/>
            </p:nvSpPr>
            <p:spPr>
              <a:xfrm>
                <a:off x="2701683" y="432831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A5F813A8-0BB6-2FA2-2C20-3A02B2D92695}"/>
                  </a:ext>
                </a:extLst>
              </p:cNvPr>
              <p:cNvSpPr/>
              <p:nvPr/>
            </p:nvSpPr>
            <p:spPr>
              <a:xfrm>
                <a:off x="2750014" y="432831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654ACEC0-660B-1022-DA8A-38EAD9B012BF}"/>
                  </a:ext>
                </a:extLst>
              </p:cNvPr>
              <p:cNvSpPr/>
              <p:nvPr/>
            </p:nvSpPr>
            <p:spPr>
              <a:xfrm>
                <a:off x="2798346" y="432831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EE825A3A-3123-04BF-323B-718EBD0DBE80}"/>
                  </a:ext>
                </a:extLst>
              </p:cNvPr>
              <p:cNvSpPr/>
              <p:nvPr/>
            </p:nvSpPr>
            <p:spPr>
              <a:xfrm>
                <a:off x="2846677" y="432831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3FD1843C-64D0-22C7-9E9E-BB17ADE342B6}"/>
                  </a:ext>
                </a:extLst>
              </p:cNvPr>
              <p:cNvSpPr/>
              <p:nvPr/>
            </p:nvSpPr>
            <p:spPr>
              <a:xfrm>
                <a:off x="2895008" y="432831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5B7D3487-2570-4F58-EB11-6171983A7D89}"/>
                  </a:ext>
                </a:extLst>
              </p:cNvPr>
              <p:cNvSpPr/>
              <p:nvPr/>
            </p:nvSpPr>
            <p:spPr>
              <a:xfrm>
                <a:off x="2943339" y="432831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F37E133A-98A7-597A-6271-60F5A11DF2EB}"/>
                  </a:ext>
                </a:extLst>
              </p:cNvPr>
              <p:cNvSpPr/>
              <p:nvPr/>
            </p:nvSpPr>
            <p:spPr>
              <a:xfrm>
                <a:off x="2991671" y="4328317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77FB347E-4336-C43D-5D78-168CDB41522B}"/>
                  </a:ext>
                </a:extLst>
              </p:cNvPr>
              <p:cNvSpPr/>
              <p:nvPr/>
            </p:nvSpPr>
            <p:spPr>
              <a:xfrm>
                <a:off x="2750014" y="438784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21AB0268-64D9-6EA5-6BB6-154971D25CB9}"/>
                  </a:ext>
                </a:extLst>
              </p:cNvPr>
              <p:cNvSpPr/>
              <p:nvPr/>
            </p:nvSpPr>
            <p:spPr>
              <a:xfrm>
                <a:off x="2798346" y="438784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3A733223-F674-AF26-6C3A-5529265E1913}"/>
                  </a:ext>
                </a:extLst>
              </p:cNvPr>
              <p:cNvSpPr/>
              <p:nvPr/>
            </p:nvSpPr>
            <p:spPr>
              <a:xfrm>
                <a:off x="2846677" y="438784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CAA9EDE0-0F09-DF27-F36C-8A3569132703}"/>
                  </a:ext>
                </a:extLst>
              </p:cNvPr>
              <p:cNvSpPr/>
              <p:nvPr/>
            </p:nvSpPr>
            <p:spPr>
              <a:xfrm>
                <a:off x="2895008" y="438784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923F7479-D8A1-DE22-785D-3B5A98D3AEB0}"/>
                  </a:ext>
                </a:extLst>
              </p:cNvPr>
              <p:cNvSpPr/>
              <p:nvPr/>
            </p:nvSpPr>
            <p:spPr>
              <a:xfrm>
                <a:off x="2943339" y="4387848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F9D5FD78-A0BB-D1C3-9A94-0301F32E737D}"/>
                  </a:ext>
                </a:extLst>
              </p:cNvPr>
              <p:cNvSpPr/>
              <p:nvPr/>
            </p:nvSpPr>
            <p:spPr>
              <a:xfrm>
                <a:off x="2798346" y="4447379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433A2D4B-6D8F-446E-FD52-75E8D2E1F07D}"/>
                  </a:ext>
                </a:extLst>
              </p:cNvPr>
              <p:cNvSpPr/>
              <p:nvPr/>
            </p:nvSpPr>
            <p:spPr>
              <a:xfrm>
                <a:off x="2846677" y="4447379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847CAA0A-2B1A-C962-49CC-4E26E36A4733}"/>
                  </a:ext>
                </a:extLst>
              </p:cNvPr>
              <p:cNvSpPr/>
              <p:nvPr/>
            </p:nvSpPr>
            <p:spPr>
              <a:xfrm>
                <a:off x="2895008" y="4447379"/>
                <a:ext cx="34012" cy="34013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8159"/>
                  </a:gs>
                  <a:gs pos="68000">
                    <a:srgbClr val="FFA78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dist="127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6B843DEF-BF99-2B4E-5F46-D73BD63D8A89}"/>
              </a:ext>
            </a:extLst>
          </p:cNvPr>
          <p:cNvSpPr txBox="1"/>
          <p:nvPr/>
        </p:nvSpPr>
        <p:spPr>
          <a:xfrm>
            <a:off x="453761" y="145918"/>
            <a:ext cx="66843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107950">
                  <a:noFill/>
                </a:ln>
                <a:solidFill>
                  <a:srgbClr val="FF8159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2400" b="0" i="1" u="none" strike="noStrike" kern="0" cap="none" spc="0" normalizeH="0" baseline="0" noProof="0" dirty="0">
                <a:ln w="1079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2400" b="0" i="1" u="none" strike="noStrike" kern="0" cap="none" spc="0" normalizeH="0" baseline="0" noProof="0" dirty="0">
                <a:ln w="1079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A306818-EA8E-3045-73FE-27E49DD522AA}"/>
              </a:ext>
            </a:extLst>
          </p:cNvPr>
          <p:cNvGrpSpPr/>
          <p:nvPr/>
        </p:nvGrpSpPr>
        <p:grpSpPr>
          <a:xfrm>
            <a:off x="8596841" y="274356"/>
            <a:ext cx="727318" cy="204787"/>
            <a:chOff x="487365" y="1016822"/>
            <a:chExt cx="718766" cy="202378"/>
          </a:xfrm>
          <a:effectLst>
            <a:outerShdw blurRad="50800" dist="38100" dir="8100000" algn="tr" rotWithShape="0">
              <a:srgbClr val="FF8159">
                <a:alpha val="28000"/>
              </a:srgbClr>
            </a:outerShdw>
          </a:effectLst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DE4F5E80-B880-FDDF-40C2-88A2F24A98FE}"/>
                </a:ext>
              </a:extLst>
            </p:cNvPr>
            <p:cNvSpPr/>
            <p:nvPr/>
          </p:nvSpPr>
          <p:spPr>
            <a:xfrm>
              <a:off x="488125" y="1016822"/>
              <a:ext cx="718006" cy="174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FF815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8159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4P MIX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81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EA0BA2F1-62CC-881A-6D67-EE29475F41D7}"/>
                </a:ext>
              </a:extLst>
            </p:cNvPr>
            <p:cNvSpPr/>
            <p:nvPr/>
          </p:nvSpPr>
          <p:spPr>
            <a:xfrm>
              <a:off x="487365" y="1123184"/>
              <a:ext cx="81755" cy="96016"/>
            </a:xfrm>
            <a:custGeom>
              <a:avLst/>
              <a:gdLst>
                <a:gd name="connsiteX0" fmla="*/ 59531 w 154781"/>
                <a:gd name="connsiteY0" fmla="*/ 0 h 126206"/>
                <a:gd name="connsiteX1" fmla="*/ 0 w 154781"/>
                <a:gd name="connsiteY1" fmla="*/ 126206 h 126206"/>
                <a:gd name="connsiteX2" fmla="*/ 154781 w 154781"/>
                <a:gd name="connsiteY2" fmla="*/ 45243 h 126206"/>
                <a:gd name="connsiteX0" fmla="*/ 80480 w 154781"/>
                <a:gd name="connsiteY0" fmla="*/ 0 h 111969"/>
                <a:gd name="connsiteX1" fmla="*/ 0 w 154781"/>
                <a:gd name="connsiteY1" fmla="*/ 111969 h 111969"/>
                <a:gd name="connsiteX2" fmla="*/ 154781 w 154781"/>
                <a:gd name="connsiteY2" fmla="*/ 31006 h 111969"/>
                <a:gd name="connsiteX0" fmla="*/ 80480 w 144307"/>
                <a:gd name="connsiteY0" fmla="*/ 0 h 111969"/>
                <a:gd name="connsiteX1" fmla="*/ 0 w 144307"/>
                <a:gd name="connsiteY1" fmla="*/ 111969 h 111969"/>
                <a:gd name="connsiteX2" fmla="*/ 144307 w 144307"/>
                <a:gd name="connsiteY2" fmla="*/ 56633 h 111969"/>
                <a:gd name="connsiteX0" fmla="*/ 59531 w 123358"/>
                <a:gd name="connsiteY0" fmla="*/ 0 h 126206"/>
                <a:gd name="connsiteX1" fmla="*/ 0 w 123358"/>
                <a:gd name="connsiteY1" fmla="*/ 126206 h 126206"/>
                <a:gd name="connsiteX2" fmla="*/ 123358 w 123358"/>
                <a:gd name="connsiteY2" fmla="*/ 56633 h 126206"/>
                <a:gd name="connsiteX0" fmla="*/ 59531 w 140816"/>
                <a:gd name="connsiteY0" fmla="*/ 0 h 126206"/>
                <a:gd name="connsiteX1" fmla="*/ 0 w 140816"/>
                <a:gd name="connsiteY1" fmla="*/ 126206 h 126206"/>
                <a:gd name="connsiteX2" fmla="*/ 140816 w 140816"/>
                <a:gd name="connsiteY2" fmla="*/ 56633 h 126206"/>
                <a:gd name="connsiteX0" fmla="*/ 59531 w 140816"/>
                <a:gd name="connsiteY0" fmla="*/ 0 h 117664"/>
                <a:gd name="connsiteX1" fmla="*/ 0 w 140816"/>
                <a:gd name="connsiteY1" fmla="*/ 117664 h 117664"/>
                <a:gd name="connsiteX2" fmla="*/ 140816 w 140816"/>
                <a:gd name="connsiteY2" fmla="*/ 48091 h 117664"/>
                <a:gd name="connsiteX0" fmla="*/ 38582 w 119867"/>
                <a:gd name="connsiteY0" fmla="*/ 0 h 114816"/>
                <a:gd name="connsiteX1" fmla="*/ 0 w 119867"/>
                <a:gd name="connsiteY1" fmla="*/ 114816 h 114816"/>
                <a:gd name="connsiteX2" fmla="*/ 119867 w 119867"/>
                <a:gd name="connsiteY2" fmla="*/ 48091 h 114816"/>
                <a:gd name="connsiteX0" fmla="*/ 38582 w 119867"/>
                <a:gd name="connsiteY0" fmla="*/ 0 h 114816"/>
                <a:gd name="connsiteX1" fmla="*/ 0 w 119867"/>
                <a:gd name="connsiteY1" fmla="*/ 114816 h 114816"/>
                <a:gd name="connsiteX2" fmla="*/ 119867 w 119867"/>
                <a:gd name="connsiteY2" fmla="*/ 48091 h 114816"/>
                <a:gd name="connsiteX0" fmla="*/ 38582 w 119867"/>
                <a:gd name="connsiteY0" fmla="*/ 0 h 114816"/>
                <a:gd name="connsiteX1" fmla="*/ 0 w 119867"/>
                <a:gd name="connsiteY1" fmla="*/ 114816 h 114816"/>
                <a:gd name="connsiteX2" fmla="*/ 119867 w 119867"/>
                <a:gd name="connsiteY2" fmla="*/ 48091 h 114816"/>
                <a:gd name="connsiteX0" fmla="*/ 38582 w 119867"/>
                <a:gd name="connsiteY0" fmla="*/ 0 h 114816"/>
                <a:gd name="connsiteX1" fmla="*/ 0 w 119867"/>
                <a:gd name="connsiteY1" fmla="*/ 114816 h 114816"/>
                <a:gd name="connsiteX2" fmla="*/ 119867 w 119867"/>
                <a:gd name="connsiteY2" fmla="*/ 48091 h 114816"/>
                <a:gd name="connsiteX0" fmla="*/ 38582 w 119867"/>
                <a:gd name="connsiteY0" fmla="*/ 0 h 114816"/>
                <a:gd name="connsiteX1" fmla="*/ 0 w 119867"/>
                <a:gd name="connsiteY1" fmla="*/ 114816 h 114816"/>
                <a:gd name="connsiteX2" fmla="*/ 119867 w 119867"/>
                <a:gd name="connsiteY2" fmla="*/ 48091 h 114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867" h="114816">
                  <a:moveTo>
                    <a:pt x="38582" y="0"/>
                  </a:moveTo>
                  <a:cubicBezTo>
                    <a:pt x="17278" y="33353"/>
                    <a:pt x="2005" y="38177"/>
                    <a:pt x="0" y="114816"/>
                  </a:cubicBezTo>
                  <a:cubicBezTo>
                    <a:pt x="39956" y="75850"/>
                    <a:pt x="67849" y="60495"/>
                    <a:pt x="119867" y="48091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cap="rnd">
              <a:solidFill>
                <a:srgbClr val="FF8159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7B38A9-076E-3638-0ABE-81EFE02E713B}"/>
              </a:ext>
            </a:extLst>
          </p:cNvPr>
          <p:cNvSpPr/>
          <p:nvPr/>
        </p:nvSpPr>
        <p:spPr>
          <a:xfrm>
            <a:off x="3326643" y="4505810"/>
            <a:ext cx="363857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E660C9C-DFA2-B9E8-FF0F-3BACD32F097F}"/>
              </a:ext>
            </a:extLst>
          </p:cNvPr>
          <p:cNvGraphicFramePr>
            <a:graphicFrameLocks noGrp="1"/>
          </p:cNvGraphicFramePr>
          <p:nvPr/>
        </p:nvGraphicFramePr>
        <p:xfrm>
          <a:off x="7384802" y="5567157"/>
          <a:ext cx="625280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FF8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8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60%</a:t>
                      </a:r>
                      <a:endParaRPr lang="ko-KR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8501243D-533D-635D-F46E-7452C97AE206}"/>
              </a:ext>
            </a:extLst>
          </p:cNvPr>
          <p:cNvSpPr/>
          <p:nvPr/>
        </p:nvSpPr>
        <p:spPr>
          <a:xfrm>
            <a:off x="1495150" y="4411615"/>
            <a:ext cx="1373811" cy="137381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81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모서리가 둥근 사각형 설명선 70">
            <a:extLst>
              <a:ext uri="{FF2B5EF4-FFF2-40B4-BE49-F238E27FC236}">
                <a16:creationId xmlns:a16="http://schemas.microsoft.com/office/drawing/2014/main" id="{B4FA4EFD-4329-1228-76B8-F8E5456FE900}"/>
              </a:ext>
            </a:extLst>
          </p:cNvPr>
          <p:cNvSpPr/>
          <p:nvPr/>
        </p:nvSpPr>
        <p:spPr>
          <a:xfrm>
            <a:off x="7878123" y="5055444"/>
            <a:ext cx="717176" cy="285964"/>
          </a:xfrm>
          <a:prstGeom prst="wedgeRoundRectCallout">
            <a:avLst>
              <a:gd name="adj1" fmla="val -63333"/>
              <a:gd name="adj2" fmla="val 59169"/>
              <a:gd name="adj3" fmla="val 16667"/>
            </a:avLst>
          </a:prstGeom>
          <a:solidFill>
            <a:schemeClr val="accent2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Check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4EB22A4-1553-132A-83A1-42DA90D9D29A}"/>
              </a:ext>
            </a:extLst>
          </p:cNvPr>
          <p:cNvCxnSpPr/>
          <p:nvPr/>
        </p:nvCxnSpPr>
        <p:spPr>
          <a:xfrm>
            <a:off x="3392132" y="5541326"/>
            <a:ext cx="7200000" cy="0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264872B-2A54-9473-7D31-4811F2F76211}"/>
              </a:ext>
            </a:extLst>
          </p:cNvPr>
          <p:cNvCxnSpPr/>
          <p:nvPr/>
        </p:nvCxnSpPr>
        <p:spPr>
          <a:xfrm>
            <a:off x="3365220" y="5541326"/>
            <a:ext cx="4320000" cy="0"/>
          </a:xfrm>
          <a:prstGeom prst="line">
            <a:avLst/>
          </a:prstGeom>
          <a:ln w="44450">
            <a:solidFill>
              <a:srgbClr val="FF8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F8E964-2FC8-BE83-F701-6EBD86D8F9F8}"/>
              </a:ext>
            </a:extLst>
          </p:cNvPr>
          <p:cNvSpPr/>
          <p:nvPr/>
        </p:nvSpPr>
        <p:spPr>
          <a:xfrm>
            <a:off x="3326643" y="2148979"/>
            <a:ext cx="363857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BBC2C7A-60ED-5DE5-8D24-7FA69908EE9A}"/>
              </a:ext>
            </a:extLst>
          </p:cNvPr>
          <p:cNvGraphicFramePr>
            <a:graphicFrameLocks noGrp="1"/>
          </p:cNvGraphicFramePr>
          <p:nvPr/>
        </p:nvGraphicFramePr>
        <p:xfrm>
          <a:off x="8099177" y="3210326"/>
          <a:ext cx="625280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FF8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81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70%</a:t>
                      </a:r>
                      <a:endParaRPr lang="ko-KR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id="{14FA8652-B5DA-8B59-0C5C-75184258B570}"/>
              </a:ext>
            </a:extLst>
          </p:cNvPr>
          <p:cNvSpPr/>
          <p:nvPr/>
        </p:nvSpPr>
        <p:spPr>
          <a:xfrm>
            <a:off x="1495150" y="2054784"/>
            <a:ext cx="1373811" cy="137381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81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사각형 설명선 81">
            <a:extLst>
              <a:ext uri="{FF2B5EF4-FFF2-40B4-BE49-F238E27FC236}">
                <a16:creationId xmlns:a16="http://schemas.microsoft.com/office/drawing/2014/main" id="{396D086E-6D85-B7B6-0554-E0A155B0381B}"/>
              </a:ext>
            </a:extLst>
          </p:cNvPr>
          <p:cNvSpPr/>
          <p:nvPr/>
        </p:nvSpPr>
        <p:spPr>
          <a:xfrm>
            <a:off x="8516298" y="2698613"/>
            <a:ext cx="717176" cy="285964"/>
          </a:xfrm>
          <a:prstGeom prst="wedgeRoundRectCallout">
            <a:avLst>
              <a:gd name="adj1" fmla="val -63333"/>
              <a:gd name="adj2" fmla="val 59169"/>
              <a:gd name="adj3" fmla="val 16667"/>
            </a:avLst>
          </a:prstGeom>
          <a:solidFill>
            <a:schemeClr val="accent2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Check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A6FE659-EE5C-C7DD-671A-CFB475925B2D}"/>
              </a:ext>
            </a:extLst>
          </p:cNvPr>
          <p:cNvCxnSpPr/>
          <p:nvPr/>
        </p:nvCxnSpPr>
        <p:spPr>
          <a:xfrm>
            <a:off x="3392132" y="3184495"/>
            <a:ext cx="7200000" cy="0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55A7129-CC6C-B1BA-90E9-E23C90569C28}"/>
              </a:ext>
            </a:extLst>
          </p:cNvPr>
          <p:cNvCxnSpPr/>
          <p:nvPr/>
        </p:nvCxnSpPr>
        <p:spPr>
          <a:xfrm>
            <a:off x="3365220" y="3184495"/>
            <a:ext cx="5040000" cy="0"/>
          </a:xfrm>
          <a:prstGeom prst="line">
            <a:avLst/>
          </a:prstGeom>
          <a:ln w="44450">
            <a:solidFill>
              <a:srgbClr val="FF8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11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공유 사이트 </a:t>
            </a:r>
            <a:endParaRPr kumimoji="0" lang="en-US" altLang="ko-KR" sz="60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광고 보기 불편하시죠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그래도 이해해 주세요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~ ^^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사이트 웹 </a:t>
            </a:r>
            <a:r>
              <a:rPr kumimoji="0" lang="ko-KR" altLang="en-US" sz="4000" b="1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호스팅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무료 공유를 가능하게 하거든요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1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사이트는 자료 공유 특성상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상당한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여러분들 핸드폰 데이터 같은 거에요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비즈캠은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 거의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800GB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가까운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발생하고 데이터 무제한 요금이라도 있는 핸드폰 요금과는 달리 </a:t>
            </a:r>
            <a:endParaRPr kumimoji="0" lang="en-US" altLang="ko-KR" sz="1600" b="0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그에 준하는 비용을 지불합니다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관심 있는 광고를 클릭하셨을 때 배분되는 수익이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웹호스팅을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가능하게 하니까요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부탁드립니다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74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■까칠한 조땡의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팬이 되어주세요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여러분들과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매개로 소통하고자 다양한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SNS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활동을 하고 있는데요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요즘은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포털이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과거의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블로그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이웃이라는 시스템 보다는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서비스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소통하고 정보를 제공하는 시스템이 더 강화된 것 같습니다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환경이 더 강조되는 상황 때문이기도 하겠지요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팬이 되어주세요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조금 더 쉽고 빠르게 새로운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디자인 자료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팁 들을 만나볼 수 있고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많은 분들과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이야기로 소통할 수 있게 도와주시면 제겐 큰 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그리고 동기부여가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주소입니다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이상한 주소 아니에요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^^)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네이버에서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까칠한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검색해 주셔도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팬하기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눌러주시면 감사하겠습니다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https://in.naver.com/seok830621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4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 저의 자료를 카페 등에 무단으로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하는 일이 자주 발생하고 있습니다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이에 대해 굉장히 심각한 문제로 받아 들이고 있으며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문제가 반복될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자에 대해서는 그에 대한 책임을 반드시 물을 것입니다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저작권을 존중하지 않는 극히 소수의 사용자로 인해 다수가 피해를 보지 않도록 주의해 주시면 감사하겠으며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자료가 업로드 된 곳이 있다면 저에게 알려주시면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자료를 소개하고자 할 경우에는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사이트로의 링크 처리로만 가능하며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자체를 업로드 하는 것은 불가한 점 유의해 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경제적 이익을 취하는 행위 또한 불가합니다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기타 활용 가능 범위는 공유 사이트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수다방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게시판 공지사항 참고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7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오늘 사용한 색상은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점선 테두리는 기본 컬러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버전 이상 사용자께서는 스포이트 기능을 이용하시면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편하구요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2010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이하 버전 사용자 께서는 다른 채우기 색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사용자 지정 탭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RGB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색상 값 입력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2C9DD94-8D32-3AF6-A315-D6A224D2BC6E}"/>
              </a:ext>
            </a:extLst>
          </p:cNvPr>
          <p:cNvSpPr/>
          <p:nvPr/>
        </p:nvSpPr>
        <p:spPr>
          <a:xfrm>
            <a:off x="6489102" y="1944136"/>
            <a:ext cx="2505511" cy="2505509"/>
          </a:xfrm>
          <a:prstGeom prst="ellipse">
            <a:avLst/>
          </a:prstGeom>
          <a:solidFill>
            <a:srgbClr val="FF8159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255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129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89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551A7F2-08EF-04CC-DCF8-C70AE316391A}"/>
              </a:ext>
            </a:extLst>
          </p:cNvPr>
          <p:cNvSpPr/>
          <p:nvPr/>
        </p:nvSpPr>
        <p:spPr>
          <a:xfrm>
            <a:off x="3293461" y="1944136"/>
            <a:ext cx="2505511" cy="2505509"/>
          </a:xfrm>
          <a:prstGeom prst="ellipse">
            <a:avLst/>
          </a:prstGeom>
          <a:solidFill>
            <a:srgbClr val="F2F2F2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</a:t>
            </a:r>
            <a:r>
              <a:rPr lang="en-US" altLang="ko-KR" sz="3200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242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</a:t>
            </a:r>
            <a:r>
              <a:rPr lang="en-US" altLang="ko-KR" sz="3200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242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242</a:t>
            </a:r>
          </a:p>
        </p:txBody>
      </p:sp>
    </p:spTree>
    <p:extLst>
      <p:ext uri="{BB962C8B-B14F-4D97-AF65-F5344CB8AC3E}">
        <p14:creationId xmlns:p14="http://schemas.microsoft.com/office/powerpoint/2010/main" val="18822509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714</Words>
  <Application>Microsoft Office PowerPoint</Application>
  <PresentationFormat>와이드스크린</PresentationFormat>
  <Paragraphs>133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현석 조</dc:creator>
  <cp:lastModifiedBy>현석 조</cp:lastModifiedBy>
  <cp:revision>2</cp:revision>
  <dcterms:created xsi:type="dcterms:W3CDTF">2025-06-24T00:47:17Z</dcterms:created>
  <dcterms:modified xsi:type="dcterms:W3CDTF">2025-06-24T00:56:00Z</dcterms:modified>
</cp:coreProperties>
</file>