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555555555555555555555555116695555555555555555555555555511198114747474747474747484848484848484949494949491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>
              <a:outerShdw blurRad="177800" dist="1270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4.2</c:v>
                </c:pt>
                <c:pt idx="9">
                  <c:v>3.6</c:v>
                </c:pt>
                <c:pt idx="10">
                  <c:v>3.7</c:v>
                </c:pt>
                <c:pt idx="11">
                  <c:v>2.8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36158624"/>
        <c:axId val="1936159712"/>
      </c:lineChart>
      <c:catAx>
        <c:axId val="193615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36159712"/>
        <c:crosses val="autoZero"/>
        <c:auto val="1"/>
        <c:lblAlgn val="ctr"/>
        <c:lblOffset val="100"/>
        <c:noMultiLvlLbl val="0"/>
      </c:catAx>
      <c:valAx>
        <c:axId val="1936159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36158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94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097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34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03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85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041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70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68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7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98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67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56E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0" y="2713038"/>
            <a:ext cx="9245600" cy="135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i="1" dirty="0">
                <a:solidFill>
                  <a:srgbClr val="FFC000"/>
                </a:solidFill>
              </a:rPr>
              <a:t>A+</a:t>
            </a:r>
            <a:r>
              <a:rPr lang="ko-KR" altLang="en-US" sz="4400" b="1" i="1" dirty="0">
                <a:solidFill>
                  <a:srgbClr val="FFC000"/>
                </a:solidFill>
              </a:rPr>
              <a:t> </a:t>
            </a:r>
            <a:r>
              <a:rPr lang="en-US" altLang="ko-KR" sz="4400" i="1" dirty="0">
                <a:solidFill>
                  <a:srgbClr val="756E5F"/>
                </a:solidFill>
              </a:rPr>
              <a:t>PPT </a:t>
            </a:r>
            <a:r>
              <a:rPr lang="en-US" altLang="ko-KR" sz="4400" b="1" i="1" dirty="0">
                <a:solidFill>
                  <a:srgbClr val="756E5F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050" i="1" dirty="0">
                <a:solidFill>
                  <a:srgbClr val="756E5F"/>
                </a:solidFill>
              </a:rPr>
              <a:t>Enjoy your stylish business and campus life with BIZCAM 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369511" y="2713038"/>
            <a:ext cx="117389" cy="135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rgbClr val="756E5F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698065" y="2713038"/>
            <a:ext cx="165100" cy="135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rgbClr val="756E5F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524884" y="2713038"/>
            <a:ext cx="53203" cy="135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rgbClr val="756E5F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9625596" y="2713038"/>
            <a:ext cx="36000" cy="135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rgbClr val="756E5F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9295591" y="2713038"/>
            <a:ext cx="18000" cy="135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rgbClr val="756E5F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075890" y="2713038"/>
            <a:ext cx="18000" cy="135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rgbClr val="756E5F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902709" y="2713038"/>
            <a:ext cx="53203" cy="135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rgbClr val="756E5F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003421" y="2713038"/>
            <a:ext cx="36000" cy="135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rgbClr val="756E5F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0152841" y="2713038"/>
            <a:ext cx="18000" cy="1358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rgbClr val="756E5F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356187" y="3810328"/>
            <a:ext cx="158408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1050" b="1" kern="0" dirty="0">
                <a:solidFill>
                  <a:prstClr val="white"/>
                </a:solidFill>
              </a:rPr>
              <a:t>경영 </a:t>
            </a:r>
            <a:r>
              <a:rPr lang="en-US" altLang="ko-KR" sz="1050" b="1" kern="0" dirty="0">
                <a:solidFill>
                  <a:prstClr val="white"/>
                </a:solidFill>
              </a:rPr>
              <a:t>201234567 </a:t>
            </a:r>
            <a:r>
              <a:rPr lang="ko-KR" altLang="en-US" sz="1050" b="1" kern="0" dirty="0" err="1">
                <a:solidFill>
                  <a:prstClr val="white"/>
                </a:solidFill>
              </a:rPr>
              <a:t>조땡</a:t>
            </a:r>
            <a:endParaRPr lang="ko-KR" altLang="en-US" sz="1050" b="1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36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i="1" dirty="0">
                <a:solidFill>
                  <a:srgbClr val="FFC000"/>
                </a:solidFill>
              </a:rPr>
              <a:t>A+</a:t>
            </a:r>
            <a:r>
              <a:rPr lang="ko-KR" altLang="en-US" sz="3200" i="1" dirty="0">
                <a:solidFill>
                  <a:srgbClr val="FFC000"/>
                </a:solidFill>
              </a:rPr>
              <a:t> </a:t>
            </a:r>
            <a:r>
              <a:rPr lang="en-US" altLang="ko-KR" sz="3200" i="1" dirty="0">
                <a:solidFill>
                  <a:prstClr val="white"/>
                </a:solidFill>
              </a:rPr>
              <a:t>PPT </a:t>
            </a:r>
            <a:r>
              <a:rPr lang="en-US" altLang="ko-KR" sz="3200" b="1" i="1" dirty="0">
                <a:solidFill>
                  <a:prstClr val="whit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8" name="화살표: U자형 5">
            <a:extLst>
              <a:ext uri="{FF2B5EF4-FFF2-40B4-BE49-F238E27FC236}">
                <a16:creationId xmlns:a16="http://schemas.microsoft.com/office/drawing/2014/main" xmlns="" id="{37FDBF0A-54B6-4A5D-B7BE-492EC0A812ED}"/>
              </a:ext>
            </a:extLst>
          </p:cNvPr>
          <p:cNvSpPr/>
          <p:nvPr/>
        </p:nvSpPr>
        <p:spPr>
          <a:xfrm flipH="1">
            <a:off x="1811801" y="2592388"/>
            <a:ext cx="1602432" cy="1585912"/>
          </a:xfrm>
          <a:prstGeom prst="utur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CB05A565-98DB-4950-887C-C33827BBD2F7}"/>
              </a:ext>
            </a:extLst>
          </p:cNvPr>
          <p:cNvSpPr/>
          <p:nvPr/>
        </p:nvSpPr>
        <p:spPr>
          <a:xfrm>
            <a:off x="1213539" y="4178300"/>
            <a:ext cx="2798957" cy="15859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406400" dir="18900000" sx="82000" sy="82000" algn="b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Enjoy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your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stylish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business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and </a:t>
            </a:r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campus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life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  <a:r>
              <a:rPr lang="ko-KR" altLang="en-US" sz="10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with</a:t>
            </a: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BIZCAM </a:t>
            </a:r>
          </a:p>
        </p:txBody>
      </p:sp>
      <p:sp>
        <p:nvSpPr>
          <p:cNvPr id="10" name="화살표: U자형 18">
            <a:extLst>
              <a:ext uri="{FF2B5EF4-FFF2-40B4-BE49-F238E27FC236}">
                <a16:creationId xmlns:a16="http://schemas.microsoft.com/office/drawing/2014/main" xmlns="" id="{3FC0D709-8A0A-48F4-A6B2-511DFF9E2A44}"/>
              </a:ext>
            </a:extLst>
          </p:cNvPr>
          <p:cNvSpPr/>
          <p:nvPr/>
        </p:nvSpPr>
        <p:spPr>
          <a:xfrm flipH="1">
            <a:off x="5369211" y="2592388"/>
            <a:ext cx="1602432" cy="1585912"/>
          </a:xfrm>
          <a:prstGeom prst="utur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62FF559-E28F-476A-A9E4-7A5B5E5CC83D}"/>
              </a:ext>
            </a:extLst>
          </p:cNvPr>
          <p:cNvSpPr/>
          <p:nvPr/>
        </p:nvSpPr>
        <p:spPr>
          <a:xfrm>
            <a:off x="4770949" y="4178300"/>
            <a:ext cx="2798957" cy="15859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406400" dir="18900000" sx="82000" sy="82000" algn="b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2" name="화살표: U자형 20">
            <a:extLst>
              <a:ext uri="{FF2B5EF4-FFF2-40B4-BE49-F238E27FC236}">
                <a16:creationId xmlns:a16="http://schemas.microsoft.com/office/drawing/2014/main" xmlns="" id="{F5CD6ED8-1299-4EE1-9895-472FBB394C08}"/>
              </a:ext>
            </a:extLst>
          </p:cNvPr>
          <p:cNvSpPr/>
          <p:nvPr/>
        </p:nvSpPr>
        <p:spPr>
          <a:xfrm flipH="1">
            <a:off x="8926621" y="2592388"/>
            <a:ext cx="1602432" cy="1585912"/>
          </a:xfrm>
          <a:prstGeom prst="utur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1C6EEEC9-4220-4EF9-B119-AB969CC703D1}"/>
              </a:ext>
            </a:extLst>
          </p:cNvPr>
          <p:cNvSpPr/>
          <p:nvPr/>
        </p:nvSpPr>
        <p:spPr>
          <a:xfrm>
            <a:off x="8328359" y="4178300"/>
            <a:ext cx="2798957" cy="15859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406400" dir="18900000" sx="82000" sy="82000" algn="b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445989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9">
            <a:extLst>
              <a:ext uri="{FF2B5EF4-FFF2-40B4-BE49-F238E27FC236}">
                <a16:creationId xmlns:a16="http://schemas.microsoft.com/office/drawing/2014/main" xmlns="" id="{AC1CDB8D-994D-4A67-949E-1F5DAA6AC099}"/>
              </a:ext>
            </a:extLst>
          </p:cNvPr>
          <p:cNvSpPr/>
          <p:nvPr/>
        </p:nvSpPr>
        <p:spPr>
          <a:xfrm>
            <a:off x="3983036" y="1951038"/>
            <a:ext cx="1985964" cy="1985962"/>
          </a:xfrm>
          <a:custGeom>
            <a:avLst/>
            <a:gdLst>
              <a:gd name="connsiteX0" fmla="*/ 1985963 w 1985964"/>
              <a:gd name="connsiteY0" fmla="*/ 0 h 1985962"/>
              <a:gd name="connsiteX1" fmla="*/ 1985964 w 1985964"/>
              <a:gd name="connsiteY1" fmla="*/ 0 h 1985962"/>
              <a:gd name="connsiteX2" fmla="*/ 1985964 w 1985964"/>
              <a:gd name="connsiteY2" fmla="*/ 1985962 h 1985962"/>
              <a:gd name="connsiteX3" fmla="*/ 0 w 1985964"/>
              <a:gd name="connsiteY3" fmla="*/ 1985962 h 1985962"/>
              <a:gd name="connsiteX4" fmla="*/ 10254 w 1985964"/>
              <a:gd name="connsiteY4" fmla="*/ 1782910 h 1985962"/>
              <a:gd name="connsiteX5" fmla="*/ 1985963 w 1985964"/>
              <a:gd name="connsiteY5" fmla="*/ 0 h 198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5964" h="1985962">
                <a:moveTo>
                  <a:pt x="1985963" y="0"/>
                </a:moveTo>
                <a:lnTo>
                  <a:pt x="1985964" y="0"/>
                </a:lnTo>
                <a:lnTo>
                  <a:pt x="1985964" y="1985962"/>
                </a:lnTo>
                <a:lnTo>
                  <a:pt x="0" y="1985962"/>
                </a:lnTo>
                <a:lnTo>
                  <a:pt x="10254" y="1782910"/>
                </a:lnTo>
                <a:cubicBezTo>
                  <a:pt x="111955" y="781476"/>
                  <a:pt x="957697" y="0"/>
                  <a:pt x="1985963" y="0"/>
                </a:cubicBezTo>
                <a:close/>
              </a:path>
            </a:pathLst>
          </a:custGeom>
          <a:solidFill>
            <a:srgbClr val="756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xmlns="" id="{BFA2E706-7897-4C41-812A-6EC353556E84}"/>
              </a:ext>
            </a:extLst>
          </p:cNvPr>
          <p:cNvSpPr/>
          <p:nvPr/>
        </p:nvSpPr>
        <p:spPr>
          <a:xfrm rot="16200000">
            <a:off x="4852195" y="2820193"/>
            <a:ext cx="1985961" cy="247647"/>
          </a:xfrm>
          <a:prstGeom prst="triangle">
            <a:avLst>
              <a:gd name="adj" fmla="val 11870"/>
            </a:avLst>
          </a:prstGeom>
          <a:solidFill>
            <a:srgbClr val="615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xmlns="" id="{1CDA60D6-A59F-4694-8107-90E3EECDBEA0}"/>
              </a:ext>
            </a:extLst>
          </p:cNvPr>
          <p:cNvSpPr/>
          <p:nvPr/>
        </p:nvSpPr>
        <p:spPr>
          <a:xfrm flipH="1">
            <a:off x="3983038" y="3689351"/>
            <a:ext cx="1985961" cy="247647"/>
          </a:xfrm>
          <a:prstGeom prst="triangle">
            <a:avLst>
              <a:gd name="adj" fmla="val 12350"/>
            </a:avLst>
          </a:prstGeom>
          <a:solidFill>
            <a:srgbClr val="555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: 도형 14">
            <a:extLst>
              <a:ext uri="{FF2B5EF4-FFF2-40B4-BE49-F238E27FC236}">
                <a16:creationId xmlns:a16="http://schemas.microsoft.com/office/drawing/2014/main" xmlns="" id="{9A13D9E2-54AA-4016-BF22-4CA3E54BEF0A}"/>
              </a:ext>
            </a:extLst>
          </p:cNvPr>
          <p:cNvSpPr/>
          <p:nvPr/>
        </p:nvSpPr>
        <p:spPr>
          <a:xfrm flipH="1">
            <a:off x="6127747" y="1951036"/>
            <a:ext cx="1985964" cy="1985962"/>
          </a:xfrm>
          <a:custGeom>
            <a:avLst/>
            <a:gdLst>
              <a:gd name="connsiteX0" fmla="*/ 1985963 w 1985964"/>
              <a:gd name="connsiteY0" fmla="*/ 0 h 1985962"/>
              <a:gd name="connsiteX1" fmla="*/ 1985964 w 1985964"/>
              <a:gd name="connsiteY1" fmla="*/ 0 h 1985962"/>
              <a:gd name="connsiteX2" fmla="*/ 1985964 w 1985964"/>
              <a:gd name="connsiteY2" fmla="*/ 1985962 h 1985962"/>
              <a:gd name="connsiteX3" fmla="*/ 0 w 1985964"/>
              <a:gd name="connsiteY3" fmla="*/ 1985962 h 1985962"/>
              <a:gd name="connsiteX4" fmla="*/ 10254 w 1985964"/>
              <a:gd name="connsiteY4" fmla="*/ 1782910 h 1985962"/>
              <a:gd name="connsiteX5" fmla="*/ 1985963 w 1985964"/>
              <a:gd name="connsiteY5" fmla="*/ 0 h 198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5964" h="1985962">
                <a:moveTo>
                  <a:pt x="1985963" y="0"/>
                </a:moveTo>
                <a:lnTo>
                  <a:pt x="1985964" y="0"/>
                </a:lnTo>
                <a:lnTo>
                  <a:pt x="1985964" y="1985962"/>
                </a:lnTo>
                <a:lnTo>
                  <a:pt x="0" y="1985962"/>
                </a:lnTo>
                <a:lnTo>
                  <a:pt x="10254" y="1782910"/>
                </a:lnTo>
                <a:cubicBezTo>
                  <a:pt x="111955" y="781476"/>
                  <a:pt x="957697" y="0"/>
                  <a:pt x="1985963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:a16="http://schemas.microsoft.com/office/drawing/2014/main" xmlns="" id="{816F5940-FAD1-4A4F-A76C-8DAEEDCD802E}"/>
              </a:ext>
            </a:extLst>
          </p:cNvPr>
          <p:cNvSpPr/>
          <p:nvPr/>
        </p:nvSpPr>
        <p:spPr>
          <a:xfrm rot="5400000" flipH="1">
            <a:off x="5258591" y="2820191"/>
            <a:ext cx="1985961" cy="247647"/>
          </a:xfrm>
          <a:prstGeom prst="triangle">
            <a:avLst>
              <a:gd name="adj" fmla="val 11870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xmlns="" id="{ED36BC7C-3E82-4751-BCD7-27152990116D}"/>
              </a:ext>
            </a:extLst>
          </p:cNvPr>
          <p:cNvSpPr/>
          <p:nvPr/>
        </p:nvSpPr>
        <p:spPr>
          <a:xfrm>
            <a:off x="6127748" y="3689349"/>
            <a:ext cx="1985961" cy="247647"/>
          </a:xfrm>
          <a:prstGeom prst="triangle">
            <a:avLst>
              <a:gd name="adj" fmla="val 1235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자유형: 도형 18">
            <a:extLst>
              <a:ext uri="{FF2B5EF4-FFF2-40B4-BE49-F238E27FC236}">
                <a16:creationId xmlns:a16="http://schemas.microsoft.com/office/drawing/2014/main" xmlns="" id="{47A0AA74-3AD5-4744-BD71-847CDA574410}"/>
              </a:ext>
            </a:extLst>
          </p:cNvPr>
          <p:cNvSpPr/>
          <p:nvPr/>
        </p:nvSpPr>
        <p:spPr>
          <a:xfrm flipV="1">
            <a:off x="3983034" y="4110034"/>
            <a:ext cx="1985964" cy="1985962"/>
          </a:xfrm>
          <a:custGeom>
            <a:avLst/>
            <a:gdLst>
              <a:gd name="connsiteX0" fmla="*/ 1985963 w 1985964"/>
              <a:gd name="connsiteY0" fmla="*/ 0 h 1985962"/>
              <a:gd name="connsiteX1" fmla="*/ 1985964 w 1985964"/>
              <a:gd name="connsiteY1" fmla="*/ 0 h 1985962"/>
              <a:gd name="connsiteX2" fmla="*/ 1985964 w 1985964"/>
              <a:gd name="connsiteY2" fmla="*/ 1985962 h 1985962"/>
              <a:gd name="connsiteX3" fmla="*/ 0 w 1985964"/>
              <a:gd name="connsiteY3" fmla="*/ 1985962 h 1985962"/>
              <a:gd name="connsiteX4" fmla="*/ 10254 w 1985964"/>
              <a:gd name="connsiteY4" fmla="*/ 1782910 h 1985962"/>
              <a:gd name="connsiteX5" fmla="*/ 1985963 w 1985964"/>
              <a:gd name="connsiteY5" fmla="*/ 0 h 198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5964" h="1985962">
                <a:moveTo>
                  <a:pt x="1985963" y="0"/>
                </a:moveTo>
                <a:lnTo>
                  <a:pt x="1985964" y="0"/>
                </a:lnTo>
                <a:lnTo>
                  <a:pt x="1985964" y="1985962"/>
                </a:lnTo>
                <a:lnTo>
                  <a:pt x="0" y="1985962"/>
                </a:lnTo>
                <a:lnTo>
                  <a:pt x="10254" y="1782910"/>
                </a:lnTo>
                <a:cubicBezTo>
                  <a:pt x="111955" y="781476"/>
                  <a:pt x="957697" y="0"/>
                  <a:pt x="1985963" y="0"/>
                </a:cubicBezTo>
                <a:close/>
              </a:path>
            </a:pathLst>
          </a:custGeom>
          <a:solidFill>
            <a:srgbClr val="756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xmlns="" id="{CB540D0B-6B1C-45BC-AAF3-9B9AEE804F47}"/>
              </a:ext>
            </a:extLst>
          </p:cNvPr>
          <p:cNvSpPr/>
          <p:nvPr/>
        </p:nvSpPr>
        <p:spPr>
          <a:xfrm rot="5400000" flipV="1">
            <a:off x="4852193" y="4979194"/>
            <a:ext cx="1985961" cy="247647"/>
          </a:xfrm>
          <a:prstGeom prst="triangle">
            <a:avLst>
              <a:gd name="adj" fmla="val 11870"/>
            </a:avLst>
          </a:prstGeom>
          <a:solidFill>
            <a:srgbClr val="615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xmlns="" id="{7566818D-D6FF-4A20-8C83-270762A5447C}"/>
              </a:ext>
            </a:extLst>
          </p:cNvPr>
          <p:cNvSpPr/>
          <p:nvPr/>
        </p:nvSpPr>
        <p:spPr>
          <a:xfrm flipH="1" flipV="1">
            <a:off x="3983036" y="4110036"/>
            <a:ext cx="1985961" cy="247647"/>
          </a:xfrm>
          <a:prstGeom prst="triangle">
            <a:avLst>
              <a:gd name="adj" fmla="val 12350"/>
            </a:avLst>
          </a:prstGeom>
          <a:solidFill>
            <a:srgbClr val="555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자유형: 도형 22">
            <a:extLst>
              <a:ext uri="{FF2B5EF4-FFF2-40B4-BE49-F238E27FC236}">
                <a16:creationId xmlns:a16="http://schemas.microsoft.com/office/drawing/2014/main" xmlns="" id="{57B59F71-DC07-4D0D-A781-F9737ABE0649}"/>
              </a:ext>
            </a:extLst>
          </p:cNvPr>
          <p:cNvSpPr/>
          <p:nvPr/>
        </p:nvSpPr>
        <p:spPr>
          <a:xfrm flipH="1" flipV="1">
            <a:off x="6127745" y="4110036"/>
            <a:ext cx="1985964" cy="1985962"/>
          </a:xfrm>
          <a:custGeom>
            <a:avLst/>
            <a:gdLst>
              <a:gd name="connsiteX0" fmla="*/ 1985963 w 1985964"/>
              <a:gd name="connsiteY0" fmla="*/ 0 h 1985962"/>
              <a:gd name="connsiteX1" fmla="*/ 1985964 w 1985964"/>
              <a:gd name="connsiteY1" fmla="*/ 0 h 1985962"/>
              <a:gd name="connsiteX2" fmla="*/ 1985964 w 1985964"/>
              <a:gd name="connsiteY2" fmla="*/ 1985962 h 1985962"/>
              <a:gd name="connsiteX3" fmla="*/ 0 w 1985964"/>
              <a:gd name="connsiteY3" fmla="*/ 1985962 h 1985962"/>
              <a:gd name="connsiteX4" fmla="*/ 10254 w 1985964"/>
              <a:gd name="connsiteY4" fmla="*/ 1782910 h 1985962"/>
              <a:gd name="connsiteX5" fmla="*/ 1985963 w 1985964"/>
              <a:gd name="connsiteY5" fmla="*/ 0 h 1985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85964" h="1985962">
                <a:moveTo>
                  <a:pt x="1985963" y="0"/>
                </a:moveTo>
                <a:lnTo>
                  <a:pt x="1985964" y="0"/>
                </a:lnTo>
                <a:lnTo>
                  <a:pt x="1985964" y="1985962"/>
                </a:lnTo>
                <a:lnTo>
                  <a:pt x="0" y="1985962"/>
                </a:lnTo>
                <a:lnTo>
                  <a:pt x="10254" y="1782910"/>
                </a:lnTo>
                <a:cubicBezTo>
                  <a:pt x="111955" y="781476"/>
                  <a:pt x="957697" y="0"/>
                  <a:pt x="1985963" y="0"/>
                </a:cubicBezTo>
                <a:close/>
              </a:path>
            </a:pathLst>
          </a:custGeom>
          <a:solidFill>
            <a:srgbClr val="756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xmlns="" id="{E4D09ED6-7A7B-4F05-B376-E6815AB81C9A}"/>
              </a:ext>
            </a:extLst>
          </p:cNvPr>
          <p:cNvSpPr/>
          <p:nvPr/>
        </p:nvSpPr>
        <p:spPr>
          <a:xfrm rot="16200000" flipH="1" flipV="1">
            <a:off x="5258589" y="4979196"/>
            <a:ext cx="1985961" cy="247647"/>
          </a:xfrm>
          <a:prstGeom prst="triangle">
            <a:avLst>
              <a:gd name="adj" fmla="val 11870"/>
            </a:avLst>
          </a:prstGeom>
          <a:solidFill>
            <a:srgbClr val="615B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xmlns="" id="{B7406644-EF35-4A29-B458-BF9EDDDD526E}"/>
              </a:ext>
            </a:extLst>
          </p:cNvPr>
          <p:cNvSpPr/>
          <p:nvPr/>
        </p:nvSpPr>
        <p:spPr>
          <a:xfrm flipV="1">
            <a:off x="6127746" y="4110038"/>
            <a:ext cx="1985961" cy="247647"/>
          </a:xfrm>
          <a:prstGeom prst="triangle">
            <a:avLst>
              <a:gd name="adj" fmla="val 12350"/>
            </a:avLst>
          </a:prstGeom>
          <a:solidFill>
            <a:srgbClr val="555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Freeform 9">
            <a:extLst>
              <a:ext uri="{FF2B5EF4-FFF2-40B4-BE49-F238E27FC236}">
                <a16:creationId xmlns:a16="http://schemas.microsoft.com/office/drawing/2014/main" xmlns="" id="{FF140EAD-055D-48EA-A6EE-6FF35B008BFF}"/>
              </a:ext>
            </a:extLst>
          </p:cNvPr>
          <p:cNvSpPr>
            <a:spLocks/>
          </p:cNvSpPr>
          <p:nvPr/>
        </p:nvSpPr>
        <p:spPr bwMode="auto">
          <a:xfrm>
            <a:off x="5016454" y="4627846"/>
            <a:ext cx="236452" cy="312042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자유형 23">
            <a:extLst>
              <a:ext uri="{FF2B5EF4-FFF2-40B4-BE49-F238E27FC236}">
                <a16:creationId xmlns:a16="http://schemas.microsoft.com/office/drawing/2014/main" xmlns="" id="{583F90A5-F621-4731-AA21-AEECD3E3D98F}"/>
              </a:ext>
            </a:extLst>
          </p:cNvPr>
          <p:cNvSpPr>
            <a:spLocks/>
          </p:cNvSpPr>
          <p:nvPr/>
        </p:nvSpPr>
        <p:spPr bwMode="auto">
          <a:xfrm>
            <a:off x="6817175" y="3023272"/>
            <a:ext cx="284918" cy="249359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xmlns="" id="{626CAC6E-636A-4DEB-8B99-2B557919F6FD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4991676" y="2953926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9E71CCA6-2BEF-4105-BDF7-7A4D46D20A37}"/>
              </a:ext>
            </a:extLst>
          </p:cNvPr>
          <p:cNvSpPr/>
          <p:nvPr/>
        </p:nvSpPr>
        <p:spPr>
          <a:xfrm>
            <a:off x="8272456" y="4437672"/>
            <a:ext cx="2949012" cy="133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A2272B27-33CD-4E6F-A323-88DCAA78BC41}"/>
              </a:ext>
            </a:extLst>
          </p:cNvPr>
          <p:cNvSpPr/>
          <p:nvPr/>
        </p:nvSpPr>
        <p:spPr>
          <a:xfrm>
            <a:off x="8272456" y="2254078"/>
            <a:ext cx="2949012" cy="133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6F500CF3-41AF-444A-8842-D88BE94D8166}"/>
              </a:ext>
            </a:extLst>
          </p:cNvPr>
          <p:cNvSpPr/>
          <p:nvPr/>
        </p:nvSpPr>
        <p:spPr>
          <a:xfrm>
            <a:off x="734412" y="4437672"/>
            <a:ext cx="2949012" cy="133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4FE1A1C1-3984-4C7A-B3B7-E8BA0692044B}"/>
              </a:ext>
            </a:extLst>
          </p:cNvPr>
          <p:cNvSpPr/>
          <p:nvPr/>
        </p:nvSpPr>
        <p:spPr>
          <a:xfrm>
            <a:off x="734412" y="2254078"/>
            <a:ext cx="2949012" cy="133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8" name="Freeform 11"/>
          <p:cNvSpPr>
            <a:spLocks noEditPoints="1"/>
          </p:cNvSpPr>
          <p:nvPr/>
        </p:nvSpPr>
        <p:spPr bwMode="auto">
          <a:xfrm flipH="1">
            <a:off x="6846117" y="4643434"/>
            <a:ext cx="272836" cy="33496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i="1" dirty="0">
                <a:solidFill>
                  <a:srgbClr val="FFC000"/>
                </a:solidFill>
              </a:rPr>
              <a:t>A+</a:t>
            </a:r>
            <a:r>
              <a:rPr lang="ko-KR" altLang="en-US" sz="3200" i="1" dirty="0">
                <a:solidFill>
                  <a:srgbClr val="FFC000"/>
                </a:solidFill>
              </a:rPr>
              <a:t> </a:t>
            </a:r>
            <a:r>
              <a:rPr lang="en-US" altLang="ko-KR" sz="3200" i="1" dirty="0">
                <a:solidFill>
                  <a:prstClr val="white"/>
                </a:solidFill>
              </a:rPr>
              <a:t>PPT </a:t>
            </a:r>
            <a:r>
              <a:rPr lang="en-US" altLang="ko-KR" sz="3200" b="1" i="1" dirty="0">
                <a:solidFill>
                  <a:prstClr val="whit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86377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/>
          <p:cNvSpPr/>
          <p:nvPr/>
        </p:nvSpPr>
        <p:spPr>
          <a:xfrm>
            <a:off x="1208253" y="2862037"/>
            <a:ext cx="213988" cy="351158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071867" y="2862036"/>
            <a:ext cx="213988" cy="351158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2935481" y="2862035"/>
            <a:ext cx="213988" cy="351158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799095" y="2862034"/>
            <a:ext cx="213988" cy="351158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4662709" y="2862033"/>
            <a:ext cx="213988" cy="351158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5526323" y="2862032"/>
            <a:ext cx="213988" cy="3511585"/>
          </a:xfrm>
          <a:prstGeom prst="roundRect">
            <a:avLst>
              <a:gd name="adj" fmla="val 50000"/>
            </a:avLst>
          </a:prstGeom>
          <a:solidFill>
            <a:srgbClr val="756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389937" y="2862031"/>
            <a:ext cx="213988" cy="351158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7253551" y="2862030"/>
            <a:ext cx="213988" cy="351158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8117165" y="2862029"/>
            <a:ext cx="213988" cy="351158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8980779" y="2862028"/>
            <a:ext cx="213988" cy="351158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9844393" y="2862027"/>
            <a:ext cx="213988" cy="351158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모서리가 둥근 직사각형 69"/>
          <p:cNvSpPr/>
          <p:nvPr/>
        </p:nvSpPr>
        <p:spPr>
          <a:xfrm>
            <a:off x="10708010" y="2862026"/>
            <a:ext cx="213988" cy="351158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71" name="차트 70"/>
          <p:cNvGraphicFramePr/>
          <p:nvPr>
            <p:extLst/>
          </p:nvPr>
        </p:nvGraphicFramePr>
        <p:xfrm>
          <a:off x="755135" y="2688111"/>
          <a:ext cx="10631733" cy="3533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2" name="타원 71"/>
          <p:cNvSpPr/>
          <p:nvPr/>
        </p:nvSpPr>
        <p:spPr>
          <a:xfrm>
            <a:off x="5493880" y="2989481"/>
            <a:ext cx="279400" cy="279400"/>
          </a:xfrm>
          <a:prstGeom prst="ellipse">
            <a:avLst/>
          </a:prstGeom>
          <a:solidFill>
            <a:schemeClr val="bg1"/>
          </a:solidFill>
          <a:ln w="1143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3788090" y="3418020"/>
            <a:ext cx="279400" cy="279400"/>
          </a:xfrm>
          <a:prstGeom prst="ellipse">
            <a:avLst/>
          </a:prstGeom>
          <a:solidFill>
            <a:schemeClr val="bg1"/>
          </a:solidFill>
          <a:ln w="1143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="" xmlns:a16="http://schemas.microsoft.com/office/drawing/2014/main" id="{2D0BDCDF-AAB5-4F2F-81BC-4248E51F36B9}"/>
              </a:ext>
            </a:extLst>
          </p:cNvPr>
          <p:cNvSpPr/>
          <p:nvPr/>
        </p:nvSpPr>
        <p:spPr>
          <a:xfrm>
            <a:off x="2817658" y="1601637"/>
            <a:ext cx="22202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2D0BDCDF-AAB5-4F2F-81BC-4248E51F36B9}"/>
              </a:ext>
            </a:extLst>
          </p:cNvPr>
          <p:cNvSpPr/>
          <p:nvPr/>
        </p:nvSpPr>
        <p:spPr>
          <a:xfrm>
            <a:off x="7007033" y="1398727"/>
            <a:ext cx="22202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50000"/>
                    <a:lumOff val="50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50000"/>
                  <a:lumOff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6" name="설명선 2(테두리 없음) 75"/>
          <p:cNvSpPr/>
          <p:nvPr/>
        </p:nvSpPr>
        <p:spPr>
          <a:xfrm>
            <a:off x="6609473" y="2049229"/>
            <a:ext cx="981943" cy="358049"/>
          </a:xfrm>
          <a:prstGeom prst="callout2">
            <a:avLst>
              <a:gd name="adj1" fmla="val -56446"/>
              <a:gd name="adj2" fmla="val 21511"/>
              <a:gd name="adj3" fmla="val -55516"/>
              <a:gd name="adj4" fmla="val -22898"/>
              <a:gd name="adj5" fmla="val 193637"/>
              <a:gd name="adj6" fmla="val -87892"/>
            </a:avLst>
          </a:prstGeom>
          <a:noFill/>
          <a:ln>
            <a:solidFill>
              <a:srgbClr val="FFC000"/>
            </a:solidFill>
            <a:prstDash val="sysDash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100" b="1" u="sng" kern="0" dirty="0">
              <a:solidFill>
                <a:srgbClr val="FF3300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i="1" dirty="0">
                <a:solidFill>
                  <a:srgbClr val="FFC000"/>
                </a:solidFill>
              </a:rPr>
              <a:t>A+</a:t>
            </a:r>
            <a:r>
              <a:rPr lang="ko-KR" altLang="en-US" sz="3200" i="1" dirty="0">
                <a:solidFill>
                  <a:srgbClr val="FFC000"/>
                </a:solidFill>
              </a:rPr>
              <a:t> </a:t>
            </a:r>
            <a:r>
              <a:rPr lang="en-US" altLang="ko-KR" sz="3200" i="1" dirty="0">
                <a:solidFill>
                  <a:prstClr val="white"/>
                </a:solidFill>
              </a:rPr>
              <a:t>PPT </a:t>
            </a:r>
            <a:r>
              <a:rPr lang="en-US" altLang="ko-KR" sz="3200" b="1" i="1" dirty="0">
                <a:solidFill>
                  <a:prstClr val="whit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85793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그룹 53">
            <a:extLst>
              <a:ext uri="{FF2B5EF4-FFF2-40B4-BE49-F238E27FC236}">
                <a16:creationId xmlns:a16="http://schemas.microsoft.com/office/drawing/2014/main" xmlns="" id="{638ABE21-26C3-4D5E-BE23-05FF03D9F618}"/>
              </a:ext>
            </a:extLst>
          </p:cNvPr>
          <p:cNvGrpSpPr/>
          <p:nvPr/>
        </p:nvGrpSpPr>
        <p:grpSpPr>
          <a:xfrm>
            <a:off x="5428897" y="1964189"/>
            <a:ext cx="666521" cy="2055684"/>
            <a:chOff x="4771571" y="1652588"/>
            <a:chExt cx="783772" cy="2417310"/>
          </a:xfrm>
        </p:grpSpPr>
        <p:sp>
          <p:nvSpPr>
            <p:cNvPr id="56" name="사각형: 둥근 위쪽 모서리 4">
              <a:extLst>
                <a:ext uri="{FF2B5EF4-FFF2-40B4-BE49-F238E27FC236}">
                  <a16:creationId xmlns:a16="http://schemas.microsoft.com/office/drawing/2014/main" xmlns="" id="{8DB54C61-74C5-4A31-8BFC-D7AE0D8D6681}"/>
                </a:ext>
              </a:extLst>
            </p:cNvPr>
            <p:cNvSpPr/>
            <p:nvPr/>
          </p:nvSpPr>
          <p:spPr>
            <a:xfrm>
              <a:off x="4771571" y="1652588"/>
              <a:ext cx="783772" cy="163353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56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직각 삼각형 56">
              <a:extLst>
                <a:ext uri="{FF2B5EF4-FFF2-40B4-BE49-F238E27FC236}">
                  <a16:creationId xmlns:a16="http://schemas.microsoft.com/office/drawing/2014/main" xmlns="" id="{8DB92A5E-3533-4871-8089-E1C2045018E6}"/>
                </a:ext>
              </a:extLst>
            </p:cNvPr>
            <p:cNvSpPr/>
            <p:nvPr/>
          </p:nvSpPr>
          <p:spPr>
            <a:xfrm rot="10800000" flipH="1">
              <a:off x="4771571" y="3286126"/>
              <a:ext cx="783772" cy="783772"/>
            </a:xfrm>
            <a:prstGeom prst="rtTriangle">
              <a:avLst/>
            </a:prstGeom>
            <a:solidFill>
              <a:srgbClr val="756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5" name="사각형: 둥근 위쪽 모서리 6">
            <a:extLst>
              <a:ext uri="{FF2B5EF4-FFF2-40B4-BE49-F238E27FC236}">
                <a16:creationId xmlns:a16="http://schemas.microsoft.com/office/drawing/2014/main" xmlns="" id="{4F9D7A19-4487-4591-8078-82918DEB3BC8}"/>
              </a:ext>
            </a:extLst>
          </p:cNvPr>
          <p:cNvSpPr/>
          <p:nvPr/>
        </p:nvSpPr>
        <p:spPr>
          <a:xfrm rot="16200000">
            <a:off x="4401053" y="2992032"/>
            <a:ext cx="666521" cy="138916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55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89310CDE-B1EA-4C93-A1CD-D2BBB879ACF7}"/>
              </a:ext>
            </a:extLst>
          </p:cNvPr>
          <p:cNvGrpSpPr/>
          <p:nvPr/>
        </p:nvGrpSpPr>
        <p:grpSpPr>
          <a:xfrm rot="5400000">
            <a:off x="6998673" y="2658772"/>
            <a:ext cx="666521" cy="2055684"/>
            <a:chOff x="4771571" y="1652588"/>
            <a:chExt cx="783772" cy="2417310"/>
          </a:xfrm>
        </p:grpSpPr>
        <p:sp>
          <p:nvSpPr>
            <p:cNvPr id="52" name="사각형: 둥근 위쪽 모서리 12">
              <a:extLst>
                <a:ext uri="{FF2B5EF4-FFF2-40B4-BE49-F238E27FC236}">
                  <a16:creationId xmlns:a16="http://schemas.microsoft.com/office/drawing/2014/main" xmlns="" id="{BE370574-6D77-43A2-A7AF-E6B8075BD104}"/>
                </a:ext>
              </a:extLst>
            </p:cNvPr>
            <p:cNvSpPr/>
            <p:nvPr/>
          </p:nvSpPr>
          <p:spPr>
            <a:xfrm>
              <a:off x="4771571" y="1652588"/>
              <a:ext cx="783772" cy="163353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56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직각 삼각형 52">
              <a:extLst>
                <a:ext uri="{FF2B5EF4-FFF2-40B4-BE49-F238E27FC236}">
                  <a16:creationId xmlns:a16="http://schemas.microsoft.com/office/drawing/2014/main" xmlns="" id="{A6B3403A-6CA4-4037-9AC0-4FA349093DCF}"/>
                </a:ext>
              </a:extLst>
            </p:cNvPr>
            <p:cNvSpPr/>
            <p:nvPr/>
          </p:nvSpPr>
          <p:spPr>
            <a:xfrm rot="10800000" flipH="1">
              <a:off x="4771571" y="3286126"/>
              <a:ext cx="783772" cy="783772"/>
            </a:xfrm>
            <a:prstGeom prst="rtTriangle">
              <a:avLst/>
            </a:prstGeom>
            <a:solidFill>
              <a:srgbClr val="756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1" name="사각형: 둥근 위쪽 모서리 11">
            <a:extLst>
              <a:ext uri="{FF2B5EF4-FFF2-40B4-BE49-F238E27FC236}">
                <a16:creationId xmlns:a16="http://schemas.microsoft.com/office/drawing/2014/main" xmlns="" id="{958D02BA-9157-400D-BB39-B9A77B125452}"/>
              </a:ext>
            </a:extLst>
          </p:cNvPr>
          <p:cNvSpPr/>
          <p:nvPr/>
        </p:nvSpPr>
        <p:spPr>
          <a:xfrm>
            <a:off x="6304091" y="1964189"/>
            <a:ext cx="666521" cy="138916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55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9A8A6206-7969-4AE1-9068-F68AF7D5B2F0}"/>
              </a:ext>
            </a:extLst>
          </p:cNvPr>
          <p:cNvGrpSpPr/>
          <p:nvPr/>
        </p:nvGrpSpPr>
        <p:grpSpPr>
          <a:xfrm rot="10800000">
            <a:off x="6304090" y="4232211"/>
            <a:ext cx="666521" cy="2055684"/>
            <a:chOff x="4771571" y="1652588"/>
            <a:chExt cx="783772" cy="2417310"/>
          </a:xfrm>
        </p:grpSpPr>
        <p:sp>
          <p:nvSpPr>
            <p:cNvPr id="48" name="사각형: 둥근 위쪽 모서리 17">
              <a:extLst>
                <a:ext uri="{FF2B5EF4-FFF2-40B4-BE49-F238E27FC236}">
                  <a16:creationId xmlns:a16="http://schemas.microsoft.com/office/drawing/2014/main" xmlns="" id="{7192615D-DB89-4546-B65C-E30ECB466C1F}"/>
                </a:ext>
              </a:extLst>
            </p:cNvPr>
            <p:cNvSpPr/>
            <p:nvPr/>
          </p:nvSpPr>
          <p:spPr>
            <a:xfrm>
              <a:off x="4771571" y="1652588"/>
              <a:ext cx="783772" cy="163353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56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직각 삼각형 48">
              <a:extLst>
                <a:ext uri="{FF2B5EF4-FFF2-40B4-BE49-F238E27FC236}">
                  <a16:creationId xmlns:a16="http://schemas.microsoft.com/office/drawing/2014/main" xmlns="" id="{0BE84C8F-44F1-4195-84AE-AD5C80D519E9}"/>
                </a:ext>
              </a:extLst>
            </p:cNvPr>
            <p:cNvSpPr/>
            <p:nvPr/>
          </p:nvSpPr>
          <p:spPr>
            <a:xfrm rot="10800000" flipH="1">
              <a:off x="4771571" y="3286126"/>
              <a:ext cx="783772" cy="783772"/>
            </a:xfrm>
            <a:prstGeom prst="rtTriangle">
              <a:avLst/>
            </a:prstGeom>
            <a:solidFill>
              <a:srgbClr val="756E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7" name="사각형: 둥근 위쪽 모서리 16">
            <a:extLst>
              <a:ext uri="{FF2B5EF4-FFF2-40B4-BE49-F238E27FC236}">
                <a16:creationId xmlns:a16="http://schemas.microsoft.com/office/drawing/2014/main" xmlns="" id="{611001EF-21CF-41DA-BF58-0D0F673B5989}"/>
              </a:ext>
            </a:extLst>
          </p:cNvPr>
          <p:cNvSpPr/>
          <p:nvPr/>
        </p:nvSpPr>
        <p:spPr>
          <a:xfrm rot="5400000">
            <a:off x="7331934" y="3870889"/>
            <a:ext cx="666521" cy="138916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55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B3D49BA2-2DF5-4CE5-9E09-FE2E272DD6E0}"/>
              </a:ext>
            </a:extLst>
          </p:cNvPr>
          <p:cNvGrpSpPr/>
          <p:nvPr/>
        </p:nvGrpSpPr>
        <p:grpSpPr>
          <a:xfrm rot="16200000">
            <a:off x="4734314" y="3537628"/>
            <a:ext cx="666521" cy="2055684"/>
            <a:chOff x="4771571" y="1652588"/>
            <a:chExt cx="783772" cy="2417310"/>
          </a:xfrm>
        </p:grpSpPr>
        <p:sp>
          <p:nvSpPr>
            <p:cNvPr id="44" name="사각형: 둥근 위쪽 모서리 22">
              <a:extLst>
                <a:ext uri="{FF2B5EF4-FFF2-40B4-BE49-F238E27FC236}">
                  <a16:creationId xmlns:a16="http://schemas.microsoft.com/office/drawing/2014/main" xmlns="" id="{42ECADC8-684A-44A8-BDE3-E30BA594ACD9}"/>
                </a:ext>
              </a:extLst>
            </p:cNvPr>
            <p:cNvSpPr/>
            <p:nvPr/>
          </p:nvSpPr>
          <p:spPr>
            <a:xfrm>
              <a:off x="4771571" y="1652588"/>
              <a:ext cx="783772" cy="163353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xmlns="" id="{C792AE5C-A8A6-4EC6-AF54-5050ABBD9CE0}"/>
                </a:ext>
              </a:extLst>
            </p:cNvPr>
            <p:cNvSpPr/>
            <p:nvPr/>
          </p:nvSpPr>
          <p:spPr>
            <a:xfrm rot="10800000" flipH="1">
              <a:off x="4771571" y="3286126"/>
              <a:ext cx="783772" cy="783772"/>
            </a:xfrm>
            <a:prstGeom prst="rt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3" name="사각형: 둥근 위쪽 모서리 21">
            <a:extLst>
              <a:ext uri="{FF2B5EF4-FFF2-40B4-BE49-F238E27FC236}">
                <a16:creationId xmlns:a16="http://schemas.microsoft.com/office/drawing/2014/main" xmlns="" id="{40A8D064-02F6-47E4-A6E2-6CB4CE0CDEFA}"/>
              </a:ext>
            </a:extLst>
          </p:cNvPr>
          <p:cNvSpPr/>
          <p:nvPr/>
        </p:nvSpPr>
        <p:spPr>
          <a:xfrm rot="10800000">
            <a:off x="5428897" y="4898732"/>
            <a:ext cx="666521" cy="1389163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555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B6255E61-8304-47F6-8EDA-596A545F1140}"/>
              </a:ext>
            </a:extLst>
          </p:cNvPr>
          <p:cNvSpPr/>
          <p:nvPr/>
        </p:nvSpPr>
        <p:spPr>
          <a:xfrm>
            <a:off x="2426831" y="5052717"/>
            <a:ext cx="268817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310D9511-204D-4E4B-BA65-1B596949A139}"/>
              </a:ext>
            </a:extLst>
          </p:cNvPr>
          <p:cNvSpPr/>
          <p:nvPr/>
        </p:nvSpPr>
        <p:spPr>
          <a:xfrm>
            <a:off x="2426831" y="2119506"/>
            <a:ext cx="268817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13A7BE44-FA4C-42E5-9E2C-DBBC8F9A4250}"/>
              </a:ext>
            </a:extLst>
          </p:cNvPr>
          <p:cNvSpPr/>
          <p:nvPr/>
        </p:nvSpPr>
        <p:spPr>
          <a:xfrm>
            <a:off x="7278433" y="5052717"/>
            <a:ext cx="268817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F370A686-4F92-4AF0-ABAB-AABF04E77886}"/>
              </a:ext>
            </a:extLst>
          </p:cNvPr>
          <p:cNvSpPr/>
          <p:nvPr/>
        </p:nvSpPr>
        <p:spPr>
          <a:xfrm>
            <a:off x="7278433" y="2119506"/>
            <a:ext cx="2688179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CF80E5A7-346E-4C38-9F86-9F254257DEE4}"/>
              </a:ext>
            </a:extLst>
          </p:cNvPr>
          <p:cNvSpPr/>
          <p:nvPr/>
        </p:nvSpPr>
        <p:spPr>
          <a:xfrm>
            <a:off x="5519106" y="2079831"/>
            <a:ext cx="486099" cy="48609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xmlns="" id="{87CF8FD2-6090-44ED-8D12-27E54FEF137D}"/>
              </a:ext>
            </a:extLst>
          </p:cNvPr>
          <p:cNvSpPr/>
          <p:nvPr/>
        </p:nvSpPr>
        <p:spPr>
          <a:xfrm>
            <a:off x="7758669" y="3443563"/>
            <a:ext cx="486099" cy="48609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xmlns="" id="{F985C84E-A327-4269-9364-82859CE25CFA}"/>
              </a:ext>
            </a:extLst>
          </p:cNvPr>
          <p:cNvSpPr/>
          <p:nvPr/>
        </p:nvSpPr>
        <p:spPr>
          <a:xfrm>
            <a:off x="6391936" y="5695436"/>
            <a:ext cx="486099" cy="48609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xmlns="" id="{D8A449A7-44A5-43A0-ADE0-FD78AEE10D82}"/>
              </a:ext>
            </a:extLst>
          </p:cNvPr>
          <p:cNvSpPr/>
          <p:nvPr/>
        </p:nvSpPr>
        <p:spPr>
          <a:xfrm>
            <a:off x="4140105" y="4322419"/>
            <a:ext cx="486099" cy="48609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</a:rPr>
              <a:t>01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1A1E8526-0F3E-4FFF-B2BD-59A38273F7FF}"/>
              </a:ext>
            </a:extLst>
          </p:cNvPr>
          <p:cNvSpPr/>
          <p:nvPr/>
        </p:nvSpPr>
        <p:spPr>
          <a:xfrm>
            <a:off x="4643287" y="4442357"/>
            <a:ext cx="85811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18DD69B0-69B2-455D-813C-77D4FAA269CF}"/>
              </a:ext>
            </a:extLst>
          </p:cNvPr>
          <p:cNvSpPr/>
          <p:nvPr/>
        </p:nvSpPr>
        <p:spPr>
          <a:xfrm rot="5400000">
            <a:off x="5324578" y="2884353"/>
            <a:ext cx="8721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xmlns="" id="{6FBFC86D-566D-4151-9B1A-72F77554BBBD}"/>
              </a:ext>
            </a:extLst>
          </p:cNvPr>
          <p:cNvSpPr/>
          <p:nvPr/>
        </p:nvSpPr>
        <p:spPr>
          <a:xfrm>
            <a:off x="6878035" y="3563501"/>
            <a:ext cx="88113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xmlns="" id="{393A684E-3CBF-4437-8BB0-0BF6F8864848}"/>
              </a:ext>
            </a:extLst>
          </p:cNvPr>
          <p:cNvSpPr/>
          <p:nvPr/>
        </p:nvSpPr>
        <p:spPr>
          <a:xfrm rot="5400000">
            <a:off x="6191780" y="5128611"/>
            <a:ext cx="8864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70" name="직사각형 69"/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i="1" dirty="0">
                <a:solidFill>
                  <a:srgbClr val="FFC000"/>
                </a:solidFill>
              </a:rPr>
              <a:t>A+</a:t>
            </a:r>
            <a:r>
              <a:rPr lang="ko-KR" altLang="en-US" sz="3200" i="1" dirty="0">
                <a:solidFill>
                  <a:srgbClr val="FFC000"/>
                </a:solidFill>
              </a:rPr>
              <a:t> </a:t>
            </a:r>
            <a:r>
              <a:rPr lang="en-US" altLang="ko-KR" sz="3200" i="1" dirty="0">
                <a:solidFill>
                  <a:prstClr val="white"/>
                </a:solidFill>
              </a:rPr>
              <a:t>PPT </a:t>
            </a:r>
            <a:r>
              <a:rPr lang="en-US" altLang="ko-KR" sz="3200" b="1" i="1" dirty="0">
                <a:solidFill>
                  <a:prstClr val="whit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406998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 flipH="1">
            <a:off x="1448254" y="2184400"/>
            <a:ext cx="2247446" cy="2552700"/>
          </a:xfrm>
          <a:prstGeom prst="rect">
            <a:avLst/>
          </a:prstGeom>
          <a:solidFill>
            <a:schemeClr val="bg1"/>
          </a:solidFill>
          <a:ln>
            <a:solidFill>
              <a:srgbClr val="756E5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306477" y="5018802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3" name="직사각형 22"/>
          <p:cNvSpPr/>
          <p:nvPr/>
        </p:nvSpPr>
        <p:spPr>
          <a:xfrm flipH="1">
            <a:off x="4889954" y="2184400"/>
            <a:ext cx="2247446" cy="2552700"/>
          </a:xfrm>
          <a:prstGeom prst="rect">
            <a:avLst/>
          </a:prstGeom>
          <a:solidFill>
            <a:schemeClr val="bg1"/>
          </a:solidFill>
          <a:ln>
            <a:solidFill>
              <a:srgbClr val="756E5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748177" y="5018802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5" name="직사각형 24"/>
          <p:cNvSpPr/>
          <p:nvPr/>
        </p:nvSpPr>
        <p:spPr>
          <a:xfrm flipH="1">
            <a:off x="8331654" y="2184400"/>
            <a:ext cx="2247446" cy="2552700"/>
          </a:xfrm>
          <a:prstGeom prst="rect">
            <a:avLst/>
          </a:prstGeom>
          <a:solidFill>
            <a:schemeClr val="bg1"/>
          </a:solidFill>
          <a:ln>
            <a:solidFill>
              <a:srgbClr val="756E5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189877" y="5018802"/>
            <a:ext cx="253099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448254" y="4397306"/>
            <a:ext cx="2247446" cy="339794"/>
          </a:xfrm>
          <a:prstGeom prst="rect">
            <a:avLst/>
          </a:prstGeom>
          <a:solidFill>
            <a:srgbClr val="FFC000"/>
          </a:solidFill>
          <a:ln>
            <a:solidFill>
              <a:srgbClr val="756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</a:rPr>
              <a:t>CONTENTS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889953" y="4397306"/>
            <a:ext cx="2247446" cy="339794"/>
          </a:xfrm>
          <a:prstGeom prst="rect">
            <a:avLst/>
          </a:prstGeom>
          <a:solidFill>
            <a:srgbClr val="FFC000"/>
          </a:solidFill>
          <a:ln>
            <a:solidFill>
              <a:srgbClr val="756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</a:rPr>
              <a:t>CONTENTS 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8331653" y="4397306"/>
            <a:ext cx="2247446" cy="339794"/>
          </a:xfrm>
          <a:prstGeom prst="rect">
            <a:avLst/>
          </a:prstGeom>
          <a:solidFill>
            <a:srgbClr val="FFC000"/>
          </a:solidFill>
          <a:ln>
            <a:solidFill>
              <a:srgbClr val="756E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prstClr val="white"/>
                </a:solidFill>
              </a:rPr>
              <a:t>CONTENTS 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0" y="0"/>
            <a:ext cx="12192000" cy="1117600"/>
          </a:xfrm>
          <a:prstGeom prst="rect">
            <a:avLst/>
          </a:prstGeom>
          <a:solidFill>
            <a:srgbClr val="756E5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i="1" dirty="0">
                <a:solidFill>
                  <a:srgbClr val="FFC000"/>
                </a:solidFill>
              </a:rPr>
              <a:t>A+</a:t>
            </a:r>
            <a:r>
              <a:rPr lang="ko-KR" altLang="en-US" sz="3200" i="1" dirty="0">
                <a:solidFill>
                  <a:srgbClr val="FFC000"/>
                </a:solidFill>
              </a:rPr>
              <a:t> </a:t>
            </a:r>
            <a:r>
              <a:rPr lang="en-US" altLang="ko-KR" sz="3200" i="1" dirty="0">
                <a:solidFill>
                  <a:prstClr val="white"/>
                </a:solidFill>
              </a:rPr>
              <a:t>PPT </a:t>
            </a:r>
            <a:r>
              <a:rPr lang="en-US" altLang="ko-KR" sz="3200" b="1" i="1" dirty="0">
                <a:solidFill>
                  <a:prstClr val="whit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70120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800124" y="2082029"/>
            <a:ext cx="2476464" cy="2476464"/>
          </a:xfrm>
          <a:prstGeom prst="ellipse">
            <a:avLst/>
          </a:prstGeom>
          <a:solidFill>
            <a:srgbClr val="756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117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110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95</a:t>
            </a:r>
          </a:p>
        </p:txBody>
      </p:sp>
    </p:spTree>
    <p:extLst>
      <p:ext uri="{BB962C8B-B14F-4D97-AF65-F5344CB8AC3E}">
        <p14:creationId xmlns:p14="http://schemas.microsoft.com/office/powerpoint/2010/main" val="113038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53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456</Words>
  <Application>Microsoft Office PowerPoint</Application>
  <PresentationFormat>와이드스크린</PresentationFormat>
  <Paragraphs>97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Microsoft 계정</cp:lastModifiedBy>
  <cp:revision>2</cp:revision>
  <dcterms:created xsi:type="dcterms:W3CDTF">2020-10-05T02:20:27Z</dcterms:created>
  <dcterms:modified xsi:type="dcterms:W3CDTF">2024-09-03T04:44:42Z</dcterms:modified>
</cp:coreProperties>
</file>