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>
        <p:scale>
          <a:sx n="50" d="100"/>
          <a:sy n="50" d="100"/>
        </p:scale>
        <p:origin x="198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665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42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22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4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9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71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769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01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911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41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20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06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2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flipH="1">
            <a:off x="3259088" y="1631496"/>
            <a:ext cx="6158449" cy="3240991"/>
            <a:chOff x="2927493" y="1631496"/>
            <a:chExt cx="6158449" cy="3240991"/>
          </a:xfrm>
        </p:grpSpPr>
        <p:sp>
          <p:nvSpPr>
            <p:cNvPr id="5" name="한쪽 모서리는 잘리고 다른 쪽 모서리는 둥근 사각형 4"/>
            <p:cNvSpPr/>
            <p:nvPr/>
          </p:nvSpPr>
          <p:spPr>
            <a:xfrm flipH="1">
              <a:off x="3181349" y="1631497"/>
              <a:ext cx="3943349" cy="2971800"/>
            </a:xfrm>
            <a:prstGeom prst="snipRoundRect">
              <a:avLst>
                <a:gd name="adj1" fmla="val 16667"/>
                <a:gd name="adj2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 flipH="1">
              <a:off x="5289244" y="1631496"/>
              <a:ext cx="3796697" cy="3183842"/>
            </a:xfrm>
            <a:prstGeom prst="roundRect">
              <a:avLst>
                <a:gd name="adj" fmla="val 1005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 rot="18900000">
              <a:off x="2927493" y="2243647"/>
              <a:ext cx="2241442" cy="50748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 flipH="1">
              <a:off x="3181348" y="4037317"/>
              <a:ext cx="5904594" cy="835170"/>
            </a:xfrm>
            <a:prstGeom prst="roundRect">
              <a:avLst>
                <a:gd name="adj" fmla="val 3390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792112" y="2295864"/>
            <a:ext cx="4635223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66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44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4400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PRESENTATION</a:t>
            </a:r>
          </a:p>
          <a:p>
            <a:pPr latinLnBrk="0">
              <a:defRPr/>
            </a:pP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</a:t>
            </a:r>
            <a:r>
              <a:rPr lang="en-US" altLang="ko-KR" sz="105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your stylish business and campus life with BIZCAM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" name="그룹 3"/>
          <p:cNvGrpSpPr/>
          <p:nvPr/>
        </p:nvGrpSpPr>
        <p:grpSpPr>
          <a:xfrm flipH="1">
            <a:off x="6718026" y="1631495"/>
            <a:ext cx="3157579" cy="1788414"/>
            <a:chOff x="2469423" y="1631495"/>
            <a:chExt cx="3157579" cy="1788414"/>
          </a:xfrm>
        </p:grpSpPr>
        <p:sp>
          <p:nvSpPr>
            <p:cNvPr id="3" name="타원 2"/>
            <p:cNvSpPr/>
            <p:nvPr/>
          </p:nvSpPr>
          <p:spPr>
            <a:xfrm rot="18900000">
              <a:off x="2469423" y="1836850"/>
              <a:ext cx="3157579" cy="1583059"/>
            </a:xfrm>
            <a:prstGeom prst="ellipse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>
              <a:off x="3225737" y="1631495"/>
              <a:ext cx="1328739" cy="1328739"/>
            </a:xfrm>
            <a:custGeom>
              <a:avLst/>
              <a:gdLst>
                <a:gd name="connsiteX0" fmla="*/ 29081 w 1328739"/>
                <a:gd name="connsiteY0" fmla="*/ 29081 h 1328739"/>
                <a:gd name="connsiteX1" fmla="*/ 56701 w 1328739"/>
                <a:gd name="connsiteY1" fmla="*/ 70046 h 1328739"/>
                <a:gd name="connsiteX2" fmla="*/ 71090 w 1328739"/>
                <a:gd name="connsiteY2" fmla="*/ 141322 h 1328739"/>
                <a:gd name="connsiteX3" fmla="*/ 71090 w 1328739"/>
                <a:gd name="connsiteY3" fmla="*/ 858185 h 1328739"/>
                <a:gd name="connsiteX4" fmla="*/ 66771 w 1328739"/>
                <a:gd name="connsiteY4" fmla="*/ 879578 h 1328739"/>
                <a:gd name="connsiteX5" fmla="*/ 66771 w 1328739"/>
                <a:gd name="connsiteY5" fmla="*/ 1173855 h 1328739"/>
                <a:gd name="connsiteX6" fmla="*/ 180379 w 1328739"/>
                <a:gd name="connsiteY6" fmla="*/ 1287463 h 1328739"/>
                <a:gd name="connsiteX7" fmla="*/ 444312 w 1328739"/>
                <a:gd name="connsiteY7" fmla="*/ 1287463 h 1328739"/>
                <a:gd name="connsiteX8" fmla="*/ 466042 w 1328739"/>
                <a:gd name="connsiteY8" fmla="*/ 1283076 h 1328739"/>
                <a:gd name="connsiteX9" fmla="*/ 1211078 w 1328739"/>
                <a:gd name="connsiteY9" fmla="*/ 1283076 h 1328739"/>
                <a:gd name="connsiteX10" fmla="*/ 1282354 w 1328739"/>
                <a:gd name="connsiteY10" fmla="*/ 1297466 h 1328739"/>
                <a:gd name="connsiteX11" fmla="*/ 1328739 w 1328739"/>
                <a:gd name="connsiteY11" fmla="*/ 1328739 h 1328739"/>
                <a:gd name="connsiteX12" fmla="*/ 0 w 1328739"/>
                <a:gd name="connsiteY12" fmla="*/ 0 h 1328739"/>
                <a:gd name="connsiteX13" fmla="*/ 0 w 1328739"/>
                <a:gd name="connsiteY13" fmla="*/ 71 h 1328739"/>
                <a:gd name="connsiteX14" fmla="*/ 217 w 1328739"/>
                <a:gd name="connsiteY14" fmla="*/ 217 h 132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8739" h="1328739">
                  <a:moveTo>
                    <a:pt x="29081" y="29081"/>
                  </a:moveTo>
                  <a:lnTo>
                    <a:pt x="56701" y="70046"/>
                  </a:lnTo>
                  <a:cubicBezTo>
                    <a:pt x="65966" y="91953"/>
                    <a:pt x="71090" y="116039"/>
                    <a:pt x="71090" y="141322"/>
                  </a:cubicBezTo>
                  <a:lnTo>
                    <a:pt x="71090" y="858185"/>
                  </a:lnTo>
                  <a:lnTo>
                    <a:pt x="66771" y="879578"/>
                  </a:lnTo>
                  <a:lnTo>
                    <a:pt x="66771" y="1173855"/>
                  </a:lnTo>
                  <a:cubicBezTo>
                    <a:pt x="66771" y="1236599"/>
                    <a:pt x="117635" y="1287463"/>
                    <a:pt x="180379" y="1287463"/>
                  </a:cubicBezTo>
                  <a:lnTo>
                    <a:pt x="444312" y="1287463"/>
                  </a:lnTo>
                  <a:lnTo>
                    <a:pt x="466042" y="1283076"/>
                  </a:lnTo>
                  <a:lnTo>
                    <a:pt x="1211078" y="1283076"/>
                  </a:lnTo>
                  <a:cubicBezTo>
                    <a:pt x="1236360" y="1283076"/>
                    <a:pt x="1260446" y="1288200"/>
                    <a:pt x="1282354" y="1297466"/>
                  </a:cubicBezTo>
                  <a:lnTo>
                    <a:pt x="1328739" y="1328739"/>
                  </a:lnTo>
                  <a:close/>
                  <a:moveTo>
                    <a:pt x="0" y="0"/>
                  </a:moveTo>
                  <a:lnTo>
                    <a:pt x="0" y="71"/>
                  </a:lnTo>
                  <a:lnTo>
                    <a:pt x="217" y="2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100000"/>
                    <a:satMod val="115000"/>
                  </a:schemeClr>
                </a:gs>
                <a:gs pos="70000">
                  <a:schemeClr val="bg1"/>
                </a:gs>
                <a:gs pos="16000">
                  <a:schemeClr val="bg1">
                    <a:lumMod val="5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420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2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4117" y="281667"/>
            <a:ext cx="11845652" cy="6576333"/>
            <a:chOff x="114117" y="281667"/>
            <a:chExt cx="11845652" cy="6576333"/>
          </a:xfrm>
        </p:grpSpPr>
        <p:sp>
          <p:nvSpPr>
            <p:cNvPr id="6" name="양쪽 모서리가 둥근 사각형 5"/>
            <p:cNvSpPr/>
            <p:nvPr/>
          </p:nvSpPr>
          <p:spPr>
            <a:xfrm rot="18900000">
              <a:off x="114117" y="641696"/>
              <a:ext cx="1318277" cy="2984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 flipH="1">
              <a:off x="263977" y="281667"/>
              <a:ext cx="11695792" cy="6576333"/>
            </a:xfrm>
            <a:prstGeom prst="snipRoundRect">
              <a:avLst>
                <a:gd name="adj1" fmla="val 3077"/>
                <a:gd name="adj2" fmla="val 13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latinLnBrk="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-108423" y="261059"/>
            <a:ext cx="1857092" cy="1219426"/>
            <a:chOff x="-108423" y="261059"/>
            <a:chExt cx="1857092" cy="1219426"/>
          </a:xfrm>
        </p:grpSpPr>
        <p:sp>
          <p:nvSpPr>
            <p:cNvPr id="3" name="타원 2"/>
            <p:cNvSpPr/>
            <p:nvPr/>
          </p:nvSpPr>
          <p:spPr>
            <a:xfrm rot="18900000">
              <a:off x="-108423" y="261059"/>
              <a:ext cx="1857092" cy="1219426"/>
            </a:xfrm>
            <a:prstGeom prst="ellipse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>
              <a:off x="289526" y="281666"/>
              <a:ext cx="781482" cy="781482"/>
            </a:xfrm>
            <a:custGeom>
              <a:avLst/>
              <a:gdLst>
                <a:gd name="connsiteX0" fmla="*/ 29081 w 1328739"/>
                <a:gd name="connsiteY0" fmla="*/ 29081 h 1328739"/>
                <a:gd name="connsiteX1" fmla="*/ 56701 w 1328739"/>
                <a:gd name="connsiteY1" fmla="*/ 70046 h 1328739"/>
                <a:gd name="connsiteX2" fmla="*/ 71090 w 1328739"/>
                <a:gd name="connsiteY2" fmla="*/ 141322 h 1328739"/>
                <a:gd name="connsiteX3" fmla="*/ 71090 w 1328739"/>
                <a:gd name="connsiteY3" fmla="*/ 858185 h 1328739"/>
                <a:gd name="connsiteX4" fmla="*/ 66771 w 1328739"/>
                <a:gd name="connsiteY4" fmla="*/ 879578 h 1328739"/>
                <a:gd name="connsiteX5" fmla="*/ 66771 w 1328739"/>
                <a:gd name="connsiteY5" fmla="*/ 1173855 h 1328739"/>
                <a:gd name="connsiteX6" fmla="*/ 180379 w 1328739"/>
                <a:gd name="connsiteY6" fmla="*/ 1287463 h 1328739"/>
                <a:gd name="connsiteX7" fmla="*/ 444312 w 1328739"/>
                <a:gd name="connsiteY7" fmla="*/ 1287463 h 1328739"/>
                <a:gd name="connsiteX8" fmla="*/ 466042 w 1328739"/>
                <a:gd name="connsiteY8" fmla="*/ 1283076 h 1328739"/>
                <a:gd name="connsiteX9" fmla="*/ 1211078 w 1328739"/>
                <a:gd name="connsiteY9" fmla="*/ 1283076 h 1328739"/>
                <a:gd name="connsiteX10" fmla="*/ 1282354 w 1328739"/>
                <a:gd name="connsiteY10" fmla="*/ 1297466 h 1328739"/>
                <a:gd name="connsiteX11" fmla="*/ 1328739 w 1328739"/>
                <a:gd name="connsiteY11" fmla="*/ 1328739 h 1328739"/>
                <a:gd name="connsiteX12" fmla="*/ 0 w 1328739"/>
                <a:gd name="connsiteY12" fmla="*/ 0 h 1328739"/>
                <a:gd name="connsiteX13" fmla="*/ 0 w 1328739"/>
                <a:gd name="connsiteY13" fmla="*/ 71 h 1328739"/>
                <a:gd name="connsiteX14" fmla="*/ 217 w 1328739"/>
                <a:gd name="connsiteY14" fmla="*/ 217 h 132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8739" h="1328739">
                  <a:moveTo>
                    <a:pt x="29081" y="29081"/>
                  </a:moveTo>
                  <a:lnTo>
                    <a:pt x="56701" y="70046"/>
                  </a:lnTo>
                  <a:cubicBezTo>
                    <a:pt x="65966" y="91953"/>
                    <a:pt x="71090" y="116039"/>
                    <a:pt x="71090" y="141322"/>
                  </a:cubicBezTo>
                  <a:lnTo>
                    <a:pt x="71090" y="858185"/>
                  </a:lnTo>
                  <a:lnTo>
                    <a:pt x="66771" y="879578"/>
                  </a:lnTo>
                  <a:lnTo>
                    <a:pt x="66771" y="1173855"/>
                  </a:lnTo>
                  <a:cubicBezTo>
                    <a:pt x="66771" y="1236599"/>
                    <a:pt x="117635" y="1287463"/>
                    <a:pt x="180379" y="1287463"/>
                  </a:cubicBezTo>
                  <a:lnTo>
                    <a:pt x="444312" y="1287463"/>
                  </a:lnTo>
                  <a:lnTo>
                    <a:pt x="466042" y="1283076"/>
                  </a:lnTo>
                  <a:lnTo>
                    <a:pt x="1211078" y="1283076"/>
                  </a:lnTo>
                  <a:cubicBezTo>
                    <a:pt x="1236360" y="1283076"/>
                    <a:pt x="1260446" y="1288200"/>
                    <a:pt x="1282354" y="1297466"/>
                  </a:cubicBezTo>
                  <a:lnTo>
                    <a:pt x="1328739" y="1328739"/>
                  </a:lnTo>
                  <a:close/>
                  <a:moveTo>
                    <a:pt x="0" y="0"/>
                  </a:moveTo>
                  <a:lnTo>
                    <a:pt x="0" y="71"/>
                  </a:lnTo>
                  <a:lnTo>
                    <a:pt x="217" y="2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100000"/>
                    <a:satMod val="115000"/>
                  </a:schemeClr>
                </a:gs>
                <a:gs pos="70000">
                  <a:schemeClr val="bg1"/>
                </a:gs>
                <a:gs pos="16000">
                  <a:schemeClr val="bg1">
                    <a:lumMod val="5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8614161B-4D83-D178-F51C-855AC0579905}"/>
              </a:ext>
            </a:extLst>
          </p:cNvPr>
          <p:cNvSpPr/>
          <p:nvPr/>
        </p:nvSpPr>
        <p:spPr>
          <a:xfrm>
            <a:off x="3184499" y="1597047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AF61465-1068-1509-600B-FEFCBBC09340}"/>
              </a:ext>
            </a:extLst>
          </p:cNvPr>
          <p:cNvSpPr/>
          <p:nvPr/>
        </p:nvSpPr>
        <p:spPr>
          <a:xfrm>
            <a:off x="1220973" y="4571280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자유형: 도형 49">
            <a:extLst>
              <a:ext uri="{FF2B5EF4-FFF2-40B4-BE49-F238E27FC236}">
                <a16:creationId xmlns="" xmlns:a16="http://schemas.microsoft.com/office/drawing/2014/main" id="{80A209D2-833B-4AF5-A78E-BD46F79D3686}"/>
              </a:ext>
            </a:extLst>
          </p:cNvPr>
          <p:cNvSpPr/>
          <p:nvPr/>
        </p:nvSpPr>
        <p:spPr>
          <a:xfrm>
            <a:off x="1137309" y="2823051"/>
            <a:ext cx="2851449" cy="1652636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7" name="직각 삼각형 16">
            <a:extLst>
              <a:ext uri="{FF2B5EF4-FFF2-40B4-BE49-F238E27FC236}">
                <a16:creationId xmlns="" xmlns:a16="http://schemas.microsoft.com/office/drawing/2014/main" id="{6AD401FD-DBFC-160A-7C92-C518FE3CE173}"/>
              </a:ext>
            </a:extLst>
          </p:cNvPr>
          <p:cNvSpPr/>
          <p:nvPr/>
        </p:nvSpPr>
        <p:spPr>
          <a:xfrm flipH="1">
            <a:off x="3600225" y="4087155"/>
            <a:ext cx="388532" cy="388532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A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F75112F5-61F0-AD11-2AFE-5800C0EC7E51}"/>
              </a:ext>
            </a:extLst>
          </p:cNvPr>
          <p:cNvSpPr/>
          <p:nvPr/>
        </p:nvSpPr>
        <p:spPr>
          <a:xfrm>
            <a:off x="4747662" y="4571280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자유형: 도형 52">
            <a:extLst>
              <a:ext uri="{FF2B5EF4-FFF2-40B4-BE49-F238E27FC236}">
                <a16:creationId xmlns="" xmlns:a16="http://schemas.microsoft.com/office/drawing/2014/main" id="{ECAC88FB-FB55-273E-8A0B-2D3BAAB42E9C}"/>
              </a:ext>
            </a:extLst>
          </p:cNvPr>
          <p:cNvSpPr/>
          <p:nvPr/>
        </p:nvSpPr>
        <p:spPr>
          <a:xfrm>
            <a:off x="4663998" y="2823051"/>
            <a:ext cx="2851449" cy="1652636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0" name="직각 삼각형 19">
            <a:extLst>
              <a:ext uri="{FF2B5EF4-FFF2-40B4-BE49-F238E27FC236}">
                <a16:creationId xmlns="" xmlns:a16="http://schemas.microsoft.com/office/drawing/2014/main" id="{2C97E2CB-504A-C133-7752-C914F7461EC8}"/>
              </a:ext>
            </a:extLst>
          </p:cNvPr>
          <p:cNvSpPr/>
          <p:nvPr/>
        </p:nvSpPr>
        <p:spPr>
          <a:xfrm flipH="1">
            <a:off x="7126914" y="4087155"/>
            <a:ext cx="388532" cy="388532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B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ED8B64CE-E2A7-8497-C8B5-C8738173F5DC}"/>
              </a:ext>
            </a:extLst>
          </p:cNvPr>
          <p:cNvSpPr/>
          <p:nvPr/>
        </p:nvSpPr>
        <p:spPr>
          <a:xfrm>
            <a:off x="8203244" y="4571280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자유형: 도형 55">
            <a:extLst>
              <a:ext uri="{FF2B5EF4-FFF2-40B4-BE49-F238E27FC236}">
                <a16:creationId xmlns="" xmlns:a16="http://schemas.microsoft.com/office/drawing/2014/main" id="{463FBB6A-FED0-06A5-AF45-666520722070}"/>
              </a:ext>
            </a:extLst>
          </p:cNvPr>
          <p:cNvSpPr/>
          <p:nvPr/>
        </p:nvSpPr>
        <p:spPr>
          <a:xfrm>
            <a:off x="8119580" y="2823051"/>
            <a:ext cx="2851449" cy="1652636"/>
          </a:xfrm>
          <a:prstGeom prst="round2DiagRect">
            <a:avLst>
              <a:gd name="adj1" fmla="val 0"/>
              <a:gd name="adj2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127000" dir="2700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latinLnBrk="0">
              <a:defRPr/>
            </a:pPr>
            <a:endParaRPr lang="ko-KR" altLang="en-US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직각 삼각형 22">
            <a:extLst>
              <a:ext uri="{FF2B5EF4-FFF2-40B4-BE49-F238E27FC236}">
                <a16:creationId xmlns="" xmlns:a16="http://schemas.microsoft.com/office/drawing/2014/main" id="{0DB98B0B-5C00-F5F1-883D-65732748FDB4}"/>
              </a:ext>
            </a:extLst>
          </p:cNvPr>
          <p:cNvSpPr/>
          <p:nvPr/>
        </p:nvSpPr>
        <p:spPr>
          <a:xfrm flipH="1">
            <a:off x="10582496" y="4087155"/>
            <a:ext cx="388532" cy="388532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9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2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4117" y="281667"/>
            <a:ext cx="11845652" cy="6576333"/>
            <a:chOff x="114117" y="281667"/>
            <a:chExt cx="11845652" cy="6576333"/>
          </a:xfrm>
        </p:grpSpPr>
        <p:sp>
          <p:nvSpPr>
            <p:cNvPr id="6" name="양쪽 모서리가 둥근 사각형 5"/>
            <p:cNvSpPr/>
            <p:nvPr/>
          </p:nvSpPr>
          <p:spPr>
            <a:xfrm rot="18900000">
              <a:off x="114117" y="641696"/>
              <a:ext cx="1318277" cy="2984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 flipH="1">
              <a:off x="263977" y="281667"/>
              <a:ext cx="11695792" cy="6576333"/>
            </a:xfrm>
            <a:prstGeom prst="snipRoundRect">
              <a:avLst>
                <a:gd name="adj1" fmla="val 3077"/>
                <a:gd name="adj2" fmla="val 13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latinLnBrk="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-108423" y="261059"/>
            <a:ext cx="1857092" cy="1219426"/>
            <a:chOff x="-108423" y="261059"/>
            <a:chExt cx="1857092" cy="1219426"/>
          </a:xfrm>
        </p:grpSpPr>
        <p:sp>
          <p:nvSpPr>
            <p:cNvPr id="3" name="타원 2"/>
            <p:cNvSpPr/>
            <p:nvPr/>
          </p:nvSpPr>
          <p:spPr>
            <a:xfrm rot="18900000">
              <a:off x="-108423" y="261059"/>
              <a:ext cx="1857092" cy="1219426"/>
            </a:xfrm>
            <a:prstGeom prst="ellipse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>
              <a:off x="289526" y="281666"/>
              <a:ext cx="781482" cy="781482"/>
            </a:xfrm>
            <a:custGeom>
              <a:avLst/>
              <a:gdLst>
                <a:gd name="connsiteX0" fmla="*/ 29081 w 1328739"/>
                <a:gd name="connsiteY0" fmla="*/ 29081 h 1328739"/>
                <a:gd name="connsiteX1" fmla="*/ 56701 w 1328739"/>
                <a:gd name="connsiteY1" fmla="*/ 70046 h 1328739"/>
                <a:gd name="connsiteX2" fmla="*/ 71090 w 1328739"/>
                <a:gd name="connsiteY2" fmla="*/ 141322 h 1328739"/>
                <a:gd name="connsiteX3" fmla="*/ 71090 w 1328739"/>
                <a:gd name="connsiteY3" fmla="*/ 858185 h 1328739"/>
                <a:gd name="connsiteX4" fmla="*/ 66771 w 1328739"/>
                <a:gd name="connsiteY4" fmla="*/ 879578 h 1328739"/>
                <a:gd name="connsiteX5" fmla="*/ 66771 w 1328739"/>
                <a:gd name="connsiteY5" fmla="*/ 1173855 h 1328739"/>
                <a:gd name="connsiteX6" fmla="*/ 180379 w 1328739"/>
                <a:gd name="connsiteY6" fmla="*/ 1287463 h 1328739"/>
                <a:gd name="connsiteX7" fmla="*/ 444312 w 1328739"/>
                <a:gd name="connsiteY7" fmla="*/ 1287463 h 1328739"/>
                <a:gd name="connsiteX8" fmla="*/ 466042 w 1328739"/>
                <a:gd name="connsiteY8" fmla="*/ 1283076 h 1328739"/>
                <a:gd name="connsiteX9" fmla="*/ 1211078 w 1328739"/>
                <a:gd name="connsiteY9" fmla="*/ 1283076 h 1328739"/>
                <a:gd name="connsiteX10" fmla="*/ 1282354 w 1328739"/>
                <a:gd name="connsiteY10" fmla="*/ 1297466 h 1328739"/>
                <a:gd name="connsiteX11" fmla="*/ 1328739 w 1328739"/>
                <a:gd name="connsiteY11" fmla="*/ 1328739 h 1328739"/>
                <a:gd name="connsiteX12" fmla="*/ 0 w 1328739"/>
                <a:gd name="connsiteY12" fmla="*/ 0 h 1328739"/>
                <a:gd name="connsiteX13" fmla="*/ 0 w 1328739"/>
                <a:gd name="connsiteY13" fmla="*/ 71 h 1328739"/>
                <a:gd name="connsiteX14" fmla="*/ 217 w 1328739"/>
                <a:gd name="connsiteY14" fmla="*/ 217 h 132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8739" h="1328739">
                  <a:moveTo>
                    <a:pt x="29081" y="29081"/>
                  </a:moveTo>
                  <a:lnTo>
                    <a:pt x="56701" y="70046"/>
                  </a:lnTo>
                  <a:cubicBezTo>
                    <a:pt x="65966" y="91953"/>
                    <a:pt x="71090" y="116039"/>
                    <a:pt x="71090" y="141322"/>
                  </a:cubicBezTo>
                  <a:lnTo>
                    <a:pt x="71090" y="858185"/>
                  </a:lnTo>
                  <a:lnTo>
                    <a:pt x="66771" y="879578"/>
                  </a:lnTo>
                  <a:lnTo>
                    <a:pt x="66771" y="1173855"/>
                  </a:lnTo>
                  <a:cubicBezTo>
                    <a:pt x="66771" y="1236599"/>
                    <a:pt x="117635" y="1287463"/>
                    <a:pt x="180379" y="1287463"/>
                  </a:cubicBezTo>
                  <a:lnTo>
                    <a:pt x="444312" y="1287463"/>
                  </a:lnTo>
                  <a:lnTo>
                    <a:pt x="466042" y="1283076"/>
                  </a:lnTo>
                  <a:lnTo>
                    <a:pt x="1211078" y="1283076"/>
                  </a:lnTo>
                  <a:cubicBezTo>
                    <a:pt x="1236360" y="1283076"/>
                    <a:pt x="1260446" y="1288200"/>
                    <a:pt x="1282354" y="1297466"/>
                  </a:cubicBezTo>
                  <a:lnTo>
                    <a:pt x="1328739" y="1328739"/>
                  </a:lnTo>
                  <a:close/>
                  <a:moveTo>
                    <a:pt x="0" y="0"/>
                  </a:moveTo>
                  <a:lnTo>
                    <a:pt x="0" y="71"/>
                  </a:lnTo>
                  <a:lnTo>
                    <a:pt x="217" y="2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100000"/>
                    <a:satMod val="115000"/>
                  </a:schemeClr>
                </a:gs>
                <a:gs pos="70000">
                  <a:schemeClr val="bg1"/>
                </a:gs>
                <a:gs pos="16000">
                  <a:schemeClr val="bg1">
                    <a:lumMod val="5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1344862" y="4667386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원호 25"/>
          <p:cNvSpPr/>
          <p:nvPr/>
        </p:nvSpPr>
        <p:spPr>
          <a:xfrm>
            <a:off x="1564123" y="2087634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88866" y="2512067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이등변 삼각형 27"/>
          <p:cNvSpPr/>
          <p:nvPr/>
        </p:nvSpPr>
        <p:spPr>
          <a:xfrm rot="3022874">
            <a:off x="3424922" y="2631355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1871241" y="2394752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4776307" y="4667386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원호 31"/>
          <p:cNvSpPr/>
          <p:nvPr/>
        </p:nvSpPr>
        <p:spPr>
          <a:xfrm>
            <a:off x="4995568" y="2087634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186233" y="2029611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이등변 삼각형 33"/>
          <p:cNvSpPr/>
          <p:nvPr/>
        </p:nvSpPr>
        <p:spPr>
          <a:xfrm>
            <a:off x="6107186" y="2235532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302686" y="2394752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207752" y="4667386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원호 37"/>
          <p:cNvSpPr/>
          <p:nvPr/>
        </p:nvSpPr>
        <p:spPr>
          <a:xfrm>
            <a:off x="8427013" y="2087634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551756" y="2512067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0" name="이등변 삼각형 39"/>
          <p:cNvSpPr/>
          <p:nvPr/>
        </p:nvSpPr>
        <p:spPr>
          <a:xfrm rot="3022874">
            <a:off x="10287812" y="2631355"/>
            <a:ext cx="253736" cy="218738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734131" y="2394752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317500" sx="102000" sy="102000" algn="ctr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65</a:t>
            </a:r>
            <a:r>
              <a:rPr lang="en-US" altLang="ko-KR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sz="28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41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2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4117" y="281667"/>
            <a:ext cx="11845652" cy="6576333"/>
            <a:chOff x="114117" y="281667"/>
            <a:chExt cx="11845652" cy="6576333"/>
          </a:xfrm>
        </p:grpSpPr>
        <p:sp>
          <p:nvSpPr>
            <p:cNvPr id="6" name="양쪽 모서리가 둥근 사각형 5"/>
            <p:cNvSpPr/>
            <p:nvPr/>
          </p:nvSpPr>
          <p:spPr>
            <a:xfrm rot="18900000">
              <a:off x="114117" y="641696"/>
              <a:ext cx="1318277" cy="2984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 flipH="1">
              <a:off x="263977" y="281667"/>
              <a:ext cx="11695792" cy="6576333"/>
            </a:xfrm>
            <a:prstGeom prst="snipRoundRect">
              <a:avLst>
                <a:gd name="adj1" fmla="val 3077"/>
                <a:gd name="adj2" fmla="val 13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latinLnBrk="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-108423" y="261059"/>
            <a:ext cx="1857092" cy="1219426"/>
            <a:chOff x="-108423" y="261059"/>
            <a:chExt cx="1857092" cy="1219426"/>
          </a:xfrm>
        </p:grpSpPr>
        <p:sp>
          <p:nvSpPr>
            <p:cNvPr id="3" name="타원 2"/>
            <p:cNvSpPr/>
            <p:nvPr/>
          </p:nvSpPr>
          <p:spPr>
            <a:xfrm rot="18900000">
              <a:off x="-108423" y="261059"/>
              <a:ext cx="1857092" cy="1219426"/>
            </a:xfrm>
            <a:prstGeom prst="ellipse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>
              <a:off x="289526" y="281666"/>
              <a:ext cx="781482" cy="781482"/>
            </a:xfrm>
            <a:custGeom>
              <a:avLst/>
              <a:gdLst>
                <a:gd name="connsiteX0" fmla="*/ 29081 w 1328739"/>
                <a:gd name="connsiteY0" fmla="*/ 29081 h 1328739"/>
                <a:gd name="connsiteX1" fmla="*/ 56701 w 1328739"/>
                <a:gd name="connsiteY1" fmla="*/ 70046 h 1328739"/>
                <a:gd name="connsiteX2" fmla="*/ 71090 w 1328739"/>
                <a:gd name="connsiteY2" fmla="*/ 141322 h 1328739"/>
                <a:gd name="connsiteX3" fmla="*/ 71090 w 1328739"/>
                <a:gd name="connsiteY3" fmla="*/ 858185 h 1328739"/>
                <a:gd name="connsiteX4" fmla="*/ 66771 w 1328739"/>
                <a:gd name="connsiteY4" fmla="*/ 879578 h 1328739"/>
                <a:gd name="connsiteX5" fmla="*/ 66771 w 1328739"/>
                <a:gd name="connsiteY5" fmla="*/ 1173855 h 1328739"/>
                <a:gd name="connsiteX6" fmla="*/ 180379 w 1328739"/>
                <a:gd name="connsiteY6" fmla="*/ 1287463 h 1328739"/>
                <a:gd name="connsiteX7" fmla="*/ 444312 w 1328739"/>
                <a:gd name="connsiteY7" fmla="*/ 1287463 h 1328739"/>
                <a:gd name="connsiteX8" fmla="*/ 466042 w 1328739"/>
                <a:gd name="connsiteY8" fmla="*/ 1283076 h 1328739"/>
                <a:gd name="connsiteX9" fmla="*/ 1211078 w 1328739"/>
                <a:gd name="connsiteY9" fmla="*/ 1283076 h 1328739"/>
                <a:gd name="connsiteX10" fmla="*/ 1282354 w 1328739"/>
                <a:gd name="connsiteY10" fmla="*/ 1297466 h 1328739"/>
                <a:gd name="connsiteX11" fmla="*/ 1328739 w 1328739"/>
                <a:gd name="connsiteY11" fmla="*/ 1328739 h 1328739"/>
                <a:gd name="connsiteX12" fmla="*/ 0 w 1328739"/>
                <a:gd name="connsiteY12" fmla="*/ 0 h 1328739"/>
                <a:gd name="connsiteX13" fmla="*/ 0 w 1328739"/>
                <a:gd name="connsiteY13" fmla="*/ 71 h 1328739"/>
                <a:gd name="connsiteX14" fmla="*/ 217 w 1328739"/>
                <a:gd name="connsiteY14" fmla="*/ 217 h 132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8739" h="1328739">
                  <a:moveTo>
                    <a:pt x="29081" y="29081"/>
                  </a:moveTo>
                  <a:lnTo>
                    <a:pt x="56701" y="70046"/>
                  </a:lnTo>
                  <a:cubicBezTo>
                    <a:pt x="65966" y="91953"/>
                    <a:pt x="71090" y="116039"/>
                    <a:pt x="71090" y="141322"/>
                  </a:cubicBezTo>
                  <a:lnTo>
                    <a:pt x="71090" y="858185"/>
                  </a:lnTo>
                  <a:lnTo>
                    <a:pt x="66771" y="879578"/>
                  </a:lnTo>
                  <a:lnTo>
                    <a:pt x="66771" y="1173855"/>
                  </a:lnTo>
                  <a:cubicBezTo>
                    <a:pt x="66771" y="1236599"/>
                    <a:pt x="117635" y="1287463"/>
                    <a:pt x="180379" y="1287463"/>
                  </a:cubicBezTo>
                  <a:lnTo>
                    <a:pt x="444312" y="1287463"/>
                  </a:lnTo>
                  <a:lnTo>
                    <a:pt x="466042" y="1283076"/>
                  </a:lnTo>
                  <a:lnTo>
                    <a:pt x="1211078" y="1283076"/>
                  </a:lnTo>
                  <a:cubicBezTo>
                    <a:pt x="1236360" y="1283076"/>
                    <a:pt x="1260446" y="1288200"/>
                    <a:pt x="1282354" y="1297466"/>
                  </a:cubicBezTo>
                  <a:lnTo>
                    <a:pt x="1328739" y="1328739"/>
                  </a:lnTo>
                  <a:close/>
                  <a:moveTo>
                    <a:pt x="0" y="0"/>
                  </a:moveTo>
                  <a:lnTo>
                    <a:pt x="0" y="71"/>
                  </a:lnTo>
                  <a:lnTo>
                    <a:pt x="217" y="2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100000"/>
                    <a:satMod val="115000"/>
                  </a:schemeClr>
                </a:gs>
                <a:gs pos="70000">
                  <a:schemeClr val="bg1"/>
                </a:gs>
                <a:gs pos="16000">
                  <a:schemeClr val="bg1">
                    <a:lumMod val="5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426639C0-69B5-9514-E020-997C9D946F23}"/>
              </a:ext>
            </a:extLst>
          </p:cNvPr>
          <p:cNvGrpSpPr/>
          <p:nvPr/>
        </p:nvGrpSpPr>
        <p:grpSpPr>
          <a:xfrm>
            <a:off x="1768720" y="2490752"/>
            <a:ext cx="8778432" cy="1899841"/>
            <a:chOff x="3604035" y="2817302"/>
            <a:chExt cx="5652836" cy="1223395"/>
          </a:xfrm>
        </p:grpSpPr>
        <p:sp>
          <p:nvSpPr>
            <p:cNvPr id="24" name="원호 23">
              <a:extLst>
                <a:ext uri="{FF2B5EF4-FFF2-40B4-BE49-F238E27FC236}">
                  <a16:creationId xmlns="" xmlns:a16="http://schemas.microsoft.com/office/drawing/2014/main" id="{0AC89AF1-C9F4-AC22-F228-824B9392E486}"/>
                </a:ext>
              </a:extLst>
            </p:cNvPr>
            <p:cNvSpPr/>
            <p:nvPr/>
          </p:nvSpPr>
          <p:spPr>
            <a:xfrm>
              <a:off x="3604035" y="2817302"/>
              <a:ext cx="1223395" cy="1223395"/>
            </a:xfrm>
            <a:prstGeom prst="arc">
              <a:avLst>
                <a:gd name="adj1" fmla="val 1130837"/>
                <a:gd name="adj2" fmla="val 20536047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30" name="원호 29">
              <a:extLst>
                <a:ext uri="{FF2B5EF4-FFF2-40B4-BE49-F238E27FC236}">
                  <a16:creationId xmlns="" xmlns:a16="http://schemas.microsoft.com/office/drawing/2014/main" id="{B0E0D3DF-5E7E-E09B-C990-077185BE9F84}"/>
                </a:ext>
              </a:extLst>
            </p:cNvPr>
            <p:cNvSpPr/>
            <p:nvPr/>
          </p:nvSpPr>
          <p:spPr>
            <a:xfrm>
              <a:off x="478218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9D44FF4B-BA60-8A5E-384A-6D6B9434A916}"/>
                </a:ext>
              </a:extLst>
            </p:cNvPr>
            <p:cNvGrpSpPr/>
            <p:nvPr/>
          </p:nvGrpSpPr>
          <p:grpSpPr>
            <a:xfrm flipH="1" flipV="1">
              <a:off x="4911189" y="3301191"/>
              <a:ext cx="972456" cy="255624"/>
              <a:chOff x="6263981" y="3905072"/>
              <a:chExt cx="972456" cy="255624"/>
            </a:xfrm>
          </p:grpSpPr>
          <p:sp>
            <p:nvSpPr>
              <p:cNvPr id="51" name="원호 50">
                <a:extLst>
                  <a:ext uri="{FF2B5EF4-FFF2-40B4-BE49-F238E27FC236}">
                    <a16:creationId xmlns="" xmlns:a16="http://schemas.microsoft.com/office/drawing/2014/main" id="{3CDA0331-B5A9-8D51-3C3F-678F972A7CE1}"/>
                  </a:ext>
                </a:extLst>
              </p:cNvPr>
              <p:cNvSpPr/>
              <p:nvPr/>
            </p:nvSpPr>
            <p:spPr>
              <a:xfrm>
                <a:off x="6263981" y="3905077"/>
                <a:ext cx="255619" cy="255619"/>
              </a:xfrm>
              <a:prstGeom prst="arc">
                <a:avLst>
                  <a:gd name="adj1" fmla="val 10554165"/>
                  <a:gd name="adj2" fmla="val 16232117"/>
                </a:avLst>
              </a:pr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cxnSp>
            <p:nvCxnSpPr>
              <p:cNvPr id="52" name="직선 연결선 51">
                <a:extLst>
                  <a:ext uri="{FF2B5EF4-FFF2-40B4-BE49-F238E27FC236}">
                    <a16:creationId xmlns="" xmlns:a16="http://schemas.microsoft.com/office/drawing/2014/main" id="{A3BB0FE9-22BE-A5B1-D2DB-7158B324A870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V="1">
                <a:off x="6389821" y="3905072"/>
                <a:ext cx="846616" cy="5"/>
              </a:xfrm>
              <a:prstGeom prst="line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원호 41">
              <a:extLst>
                <a:ext uri="{FF2B5EF4-FFF2-40B4-BE49-F238E27FC236}">
                  <a16:creationId xmlns="" xmlns:a16="http://schemas.microsoft.com/office/drawing/2014/main" id="{057F47AD-E67D-3339-9BB8-D52C4D6C5F28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0780936"/>
                <a:gd name="adj2" fmla="val 20274692"/>
              </a:avLst>
            </a:prstGeom>
            <a:no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3" name="원호 42">
              <a:extLst>
                <a:ext uri="{FF2B5EF4-FFF2-40B4-BE49-F238E27FC236}">
                  <a16:creationId xmlns="" xmlns:a16="http://schemas.microsoft.com/office/drawing/2014/main" id="{0AE291B3-F79A-EDD9-BD88-8C5625B4E2CD}"/>
                </a:ext>
              </a:extLst>
            </p:cNvPr>
            <p:cNvSpPr/>
            <p:nvPr/>
          </p:nvSpPr>
          <p:spPr>
            <a:xfrm>
              <a:off x="5883645" y="2817302"/>
              <a:ext cx="1223395" cy="1223395"/>
            </a:xfrm>
            <a:prstGeom prst="arc">
              <a:avLst>
                <a:gd name="adj1" fmla="val 1130837"/>
                <a:gd name="adj2" fmla="val 9142119"/>
              </a:avLst>
            </a:prstGeom>
            <a:noFill/>
            <a:ln w="38100">
              <a:solidFill>
                <a:schemeClr val="bg1"/>
              </a:solidFill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44" name="원호 43">
              <a:extLst>
                <a:ext uri="{FF2B5EF4-FFF2-40B4-BE49-F238E27FC236}">
                  <a16:creationId xmlns="" xmlns:a16="http://schemas.microsoft.com/office/drawing/2014/main" id="{0D2C0B39-7444-3E35-C812-9EE4AAF5CDA5}"/>
                </a:ext>
              </a:extLst>
            </p:cNvPr>
            <p:cNvSpPr/>
            <p:nvPr/>
          </p:nvSpPr>
          <p:spPr>
            <a:xfrm>
              <a:off x="7061796" y="3556809"/>
              <a:ext cx="255619" cy="255619"/>
            </a:xfrm>
            <a:prstGeom prst="arc">
              <a:avLst>
                <a:gd name="adj1" fmla="val 11964992"/>
                <a:gd name="adj2" fmla="val 1623211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="" xmlns:a16="http://schemas.microsoft.com/office/drawing/2014/main" id="{4AFA8DC9-94D1-96B6-D870-4B80B6B71848}"/>
                </a:ext>
              </a:extLst>
            </p:cNvPr>
            <p:cNvCxnSpPr>
              <a:cxnSpLocks/>
            </p:cNvCxnSpPr>
            <p:nvPr/>
          </p:nvCxnSpPr>
          <p:spPr>
            <a:xfrm>
              <a:off x="7187636" y="3556809"/>
              <a:ext cx="720000" cy="0"/>
            </a:xfrm>
            <a:prstGeom prst="line">
              <a:avLst/>
            </a:prstGeom>
            <a:ln w="38100">
              <a:solidFill>
                <a:srgbClr val="14B9B7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01BD93A3-DAA9-8844-5794-422C5166D572}"/>
                </a:ext>
              </a:extLst>
            </p:cNvPr>
            <p:cNvGrpSpPr/>
            <p:nvPr/>
          </p:nvGrpSpPr>
          <p:grpSpPr>
            <a:xfrm>
              <a:off x="7187636" y="2817302"/>
              <a:ext cx="2069235" cy="1223395"/>
              <a:chOff x="7992384" y="3342192"/>
              <a:chExt cx="2069235" cy="1223395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="" xmlns:a16="http://schemas.microsoft.com/office/drawing/2014/main" id="{BAF43655-FEEF-1272-17E4-DDF239411129}"/>
                  </a:ext>
                </a:extLst>
              </p:cNvPr>
              <p:cNvGrpSpPr/>
              <p:nvPr/>
            </p:nvGrpSpPr>
            <p:grpSpPr>
              <a:xfrm flipH="1" flipV="1">
                <a:off x="7992384" y="3826081"/>
                <a:ext cx="845840" cy="255619"/>
                <a:chOff x="6263981" y="3905077"/>
                <a:chExt cx="845840" cy="255619"/>
              </a:xfrm>
            </p:grpSpPr>
            <p:sp>
              <p:nvSpPr>
                <p:cNvPr id="49" name="원호 48">
                  <a:extLst>
                    <a:ext uri="{FF2B5EF4-FFF2-40B4-BE49-F238E27FC236}">
                      <a16:creationId xmlns="" xmlns:a16="http://schemas.microsoft.com/office/drawing/2014/main" id="{287AD903-DB61-631C-0C4E-5F5095295EF2}"/>
                    </a:ext>
                  </a:extLst>
                </p:cNvPr>
                <p:cNvSpPr/>
                <p:nvPr/>
              </p:nvSpPr>
              <p:spPr>
                <a:xfrm>
                  <a:off x="6263981" y="3905077"/>
                  <a:ext cx="255619" cy="255619"/>
                </a:xfrm>
                <a:prstGeom prst="arc">
                  <a:avLst>
                    <a:gd name="adj1" fmla="val 10554165"/>
                    <a:gd name="adj2" fmla="val 16232117"/>
                  </a:avLst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endParaRPr>
                </a:p>
              </p:txBody>
            </p:sp>
            <p:cxnSp>
              <p:nvCxnSpPr>
                <p:cNvPr id="50" name="직선 연결선 49">
                  <a:extLst>
                    <a:ext uri="{FF2B5EF4-FFF2-40B4-BE49-F238E27FC236}">
                      <a16:creationId xmlns="" xmlns:a16="http://schemas.microsoft.com/office/drawing/2014/main" id="{765A0EE4-3EAD-C0B5-C4D6-91D8472167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89821" y="3905077"/>
                  <a:ext cx="720000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" name="원호 47">
                <a:extLst>
                  <a:ext uri="{FF2B5EF4-FFF2-40B4-BE49-F238E27FC236}">
                    <a16:creationId xmlns="" xmlns:a16="http://schemas.microsoft.com/office/drawing/2014/main" id="{09553A84-546A-6707-5A3B-DB758CEDFB49}"/>
                  </a:ext>
                </a:extLst>
              </p:cNvPr>
              <p:cNvSpPr/>
              <p:nvPr/>
            </p:nvSpPr>
            <p:spPr>
              <a:xfrm>
                <a:off x="8838224" y="3342192"/>
                <a:ext cx="1223395" cy="1223395"/>
              </a:xfrm>
              <a:prstGeom prst="arc">
                <a:avLst>
                  <a:gd name="adj1" fmla="val 10780936"/>
                  <a:gd name="adj2" fmla="val 8884081"/>
                </a:avLst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2DEA6FEC-A5C8-3C9E-398C-0BD3519DF520}"/>
              </a:ext>
            </a:extLst>
          </p:cNvPr>
          <p:cNvSpPr/>
          <p:nvPr/>
        </p:nvSpPr>
        <p:spPr>
          <a:xfrm>
            <a:off x="1407273" y="4710965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7EC289BD-1F63-D81B-D629-0C7B3F15ABBE}"/>
              </a:ext>
            </a:extLst>
          </p:cNvPr>
          <p:cNvSpPr/>
          <p:nvPr/>
        </p:nvSpPr>
        <p:spPr>
          <a:xfrm>
            <a:off x="4911827" y="4710965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0F55BFB5-576B-D5CD-28A0-A7E139081E25}"/>
              </a:ext>
            </a:extLst>
          </p:cNvPr>
          <p:cNvSpPr/>
          <p:nvPr/>
        </p:nvSpPr>
        <p:spPr>
          <a:xfrm>
            <a:off x="8285864" y="4710964"/>
            <a:ext cx="262273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E6F5B03-438F-927D-C237-7E5561F86747}"/>
              </a:ext>
            </a:extLst>
          </p:cNvPr>
          <p:cNvSpPr/>
          <p:nvPr/>
        </p:nvSpPr>
        <p:spPr>
          <a:xfrm>
            <a:off x="5684657" y="1760489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63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09E16ED1-FA51-EBED-A933-4DC959FDD015}"/>
              </a:ext>
            </a:extLst>
          </p:cNvPr>
          <p:cNvSpPr/>
          <p:nvPr/>
        </p:nvSpPr>
        <p:spPr>
          <a:xfrm>
            <a:off x="2144592" y="1760489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7A3576EA-8ED1-8D8B-DF92-2269B3B060CD}"/>
              </a:ext>
            </a:extLst>
          </p:cNvPr>
          <p:cNvSpPr/>
          <p:nvPr/>
        </p:nvSpPr>
        <p:spPr>
          <a:xfrm>
            <a:off x="9071910" y="1760489"/>
            <a:ext cx="11480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82</a:t>
            </a: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3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9" name="사각형: 둥근 모서리 20">
            <a:extLst>
              <a:ext uri="{FF2B5EF4-FFF2-40B4-BE49-F238E27FC236}">
                <a16:creationId xmlns="" xmlns:a16="http://schemas.microsoft.com/office/drawing/2014/main" id="{625F454F-7797-8F11-D35A-FA586804FC2E}"/>
              </a:ext>
            </a:extLst>
          </p:cNvPr>
          <p:cNvSpPr/>
          <p:nvPr/>
        </p:nvSpPr>
        <p:spPr>
          <a:xfrm>
            <a:off x="5464990" y="2662620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사각형: 둥근 모서리 20">
            <a:extLst>
              <a:ext uri="{FF2B5EF4-FFF2-40B4-BE49-F238E27FC236}">
                <a16:creationId xmlns="" xmlns:a16="http://schemas.microsoft.com/office/drawing/2014/main" id="{1F136CF4-48D6-6E11-90F4-815338E32D75}"/>
              </a:ext>
            </a:extLst>
          </p:cNvPr>
          <p:cNvSpPr/>
          <p:nvPr/>
        </p:nvSpPr>
        <p:spPr>
          <a:xfrm>
            <a:off x="8811620" y="2668019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1" name="사각형: 둥근 모서리 20">
            <a:extLst>
              <a:ext uri="{FF2B5EF4-FFF2-40B4-BE49-F238E27FC236}">
                <a16:creationId xmlns="" xmlns:a16="http://schemas.microsoft.com/office/drawing/2014/main" id="{ACA93860-CB46-B89D-7552-53173B087D0B}"/>
              </a:ext>
            </a:extLst>
          </p:cNvPr>
          <p:cNvSpPr/>
          <p:nvPr/>
        </p:nvSpPr>
        <p:spPr>
          <a:xfrm>
            <a:off x="1955672" y="2678208"/>
            <a:ext cx="1560170" cy="1561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90500" dist="101600" dir="2700000" sx="98000" sy="98000" algn="tl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endParaRPr lang="en-US" altLang="ko-KR" sz="1200" kern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231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2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14117" y="281667"/>
            <a:ext cx="11845652" cy="6576333"/>
            <a:chOff x="114117" y="281667"/>
            <a:chExt cx="11845652" cy="6576333"/>
          </a:xfrm>
        </p:grpSpPr>
        <p:sp>
          <p:nvSpPr>
            <p:cNvPr id="6" name="양쪽 모서리가 둥근 사각형 5"/>
            <p:cNvSpPr/>
            <p:nvPr/>
          </p:nvSpPr>
          <p:spPr>
            <a:xfrm rot="18900000">
              <a:off x="114117" y="641696"/>
              <a:ext cx="1318277" cy="29846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5" name="한쪽 모서리는 잘리고 다른 쪽 모서리는 둥근 사각형 4"/>
            <p:cNvSpPr/>
            <p:nvPr/>
          </p:nvSpPr>
          <p:spPr>
            <a:xfrm flipH="1">
              <a:off x="263977" y="281667"/>
              <a:ext cx="11695792" cy="6576333"/>
            </a:xfrm>
            <a:prstGeom prst="snipRoundRect">
              <a:avLst>
                <a:gd name="adj1" fmla="val 3077"/>
                <a:gd name="adj2" fmla="val 13653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80975" latinLnBrk="0">
                <a:lnSpc>
                  <a:spcPct val="150000"/>
                </a:lnSpc>
                <a:defRPr/>
              </a:pPr>
              <a:r>
                <a:rPr lang="en-US" altLang="ko-KR" sz="2400" i="1" kern="0" dirty="0">
                  <a:ln w="9525"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Enjoy your stylish business and campus life with </a:t>
              </a:r>
              <a:r>
                <a:rPr lang="en-US" altLang="ko-KR" sz="800" kern="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BIZCAM</a:t>
              </a:r>
              <a:endParaRPr lang="ko-KR" altLang="en-US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-108423" y="261059"/>
            <a:ext cx="1857092" cy="1219426"/>
            <a:chOff x="-108423" y="261059"/>
            <a:chExt cx="1857092" cy="1219426"/>
          </a:xfrm>
        </p:grpSpPr>
        <p:sp>
          <p:nvSpPr>
            <p:cNvPr id="3" name="타원 2"/>
            <p:cNvSpPr/>
            <p:nvPr/>
          </p:nvSpPr>
          <p:spPr>
            <a:xfrm rot="18900000">
              <a:off x="-108423" y="261059"/>
              <a:ext cx="1857092" cy="1219426"/>
            </a:xfrm>
            <a:prstGeom prst="ellipse">
              <a:avLst/>
            </a:prstGeom>
            <a:solidFill>
              <a:schemeClr val="tx1">
                <a:alpha val="7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 14"/>
            <p:cNvSpPr/>
            <p:nvPr/>
          </p:nvSpPr>
          <p:spPr>
            <a:xfrm flipH="1">
              <a:off x="289526" y="281666"/>
              <a:ext cx="781482" cy="781482"/>
            </a:xfrm>
            <a:custGeom>
              <a:avLst/>
              <a:gdLst>
                <a:gd name="connsiteX0" fmla="*/ 29081 w 1328739"/>
                <a:gd name="connsiteY0" fmla="*/ 29081 h 1328739"/>
                <a:gd name="connsiteX1" fmla="*/ 56701 w 1328739"/>
                <a:gd name="connsiteY1" fmla="*/ 70046 h 1328739"/>
                <a:gd name="connsiteX2" fmla="*/ 71090 w 1328739"/>
                <a:gd name="connsiteY2" fmla="*/ 141322 h 1328739"/>
                <a:gd name="connsiteX3" fmla="*/ 71090 w 1328739"/>
                <a:gd name="connsiteY3" fmla="*/ 858185 h 1328739"/>
                <a:gd name="connsiteX4" fmla="*/ 66771 w 1328739"/>
                <a:gd name="connsiteY4" fmla="*/ 879578 h 1328739"/>
                <a:gd name="connsiteX5" fmla="*/ 66771 w 1328739"/>
                <a:gd name="connsiteY5" fmla="*/ 1173855 h 1328739"/>
                <a:gd name="connsiteX6" fmla="*/ 180379 w 1328739"/>
                <a:gd name="connsiteY6" fmla="*/ 1287463 h 1328739"/>
                <a:gd name="connsiteX7" fmla="*/ 444312 w 1328739"/>
                <a:gd name="connsiteY7" fmla="*/ 1287463 h 1328739"/>
                <a:gd name="connsiteX8" fmla="*/ 466042 w 1328739"/>
                <a:gd name="connsiteY8" fmla="*/ 1283076 h 1328739"/>
                <a:gd name="connsiteX9" fmla="*/ 1211078 w 1328739"/>
                <a:gd name="connsiteY9" fmla="*/ 1283076 h 1328739"/>
                <a:gd name="connsiteX10" fmla="*/ 1282354 w 1328739"/>
                <a:gd name="connsiteY10" fmla="*/ 1297466 h 1328739"/>
                <a:gd name="connsiteX11" fmla="*/ 1328739 w 1328739"/>
                <a:gd name="connsiteY11" fmla="*/ 1328739 h 1328739"/>
                <a:gd name="connsiteX12" fmla="*/ 0 w 1328739"/>
                <a:gd name="connsiteY12" fmla="*/ 0 h 1328739"/>
                <a:gd name="connsiteX13" fmla="*/ 0 w 1328739"/>
                <a:gd name="connsiteY13" fmla="*/ 71 h 1328739"/>
                <a:gd name="connsiteX14" fmla="*/ 217 w 1328739"/>
                <a:gd name="connsiteY14" fmla="*/ 217 h 1328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28739" h="1328739">
                  <a:moveTo>
                    <a:pt x="29081" y="29081"/>
                  </a:moveTo>
                  <a:lnTo>
                    <a:pt x="56701" y="70046"/>
                  </a:lnTo>
                  <a:cubicBezTo>
                    <a:pt x="65966" y="91953"/>
                    <a:pt x="71090" y="116039"/>
                    <a:pt x="71090" y="141322"/>
                  </a:cubicBezTo>
                  <a:lnTo>
                    <a:pt x="71090" y="858185"/>
                  </a:lnTo>
                  <a:lnTo>
                    <a:pt x="66771" y="879578"/>
                  </a:lnTo>
                  <a:lnTo>
                    <a:pt x="66771" y="1173855"/>
                  </a:lnTo>
                  <a:cubicBezTo>
                    <a:pt x="66771" y="1236599"/>
                    <a:pt x="117635" y="1287463"/>
                    <a:pt x="180379" y="1287463"/>
                  </a:cubicBezTo>
                  <a:lnTo>
                    <a:pt x="444312" y="1287463"/>
                  </a:lnTo>
                  <a:lnTo>
                    <a:pt x="466042" y="1283076"/>
                  </a:lnTo>
                  <a:lnTo>
                    <a:pt x="1211078" y="1283076"/>
                  </a:lnTo>
                  <a:cubicBezTo>
                    <a:pt x="1236360" y="1283076"/>
                    <a:pt x="1260446" y="1288200"/>
                    <a:pt x="1282354" y="1297466"/>
                  </a:cubicBezTo>
                  <a:lnTo>
                    <a:pt x="1328739" y="1328739"/>
                  </a:lnTo>
                  <a:close/>
                  <a:moveTo>
                    <a:pt x="0" y="0"/>
                  </a:moveTo>
                  <a:lnTo>
                    <a:pt x="0" y="71"/>
                  </a:lnTo>
                  <a:lnTo>
                    <a:pt x="217" y="217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100000"/>
                    <a:satMod val="115000"/>
                  </a:schemeClr>
                </a:gs>
                <a:gs pos="70000">
                  <a:schemeClr val="bg1"/>
                </a:gs>
                <a:gs pos="16000">
                  <a:schemeClr val="bg1">
                    <a:lumMod val="50000"/>
                  </a:schemeClr>
                </a:gs>
              </a:gsLst>
              <a:lin ang="8100000" scaled="1"/>
              <a:tileRect/>
            </a:gradFill>
            <a:ln>
              <a:noFill/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2" name="사각형: 둥근 모서리 4">
            <a:extLst>
              <a:ext uri="{FF2B5EF4-FFF2-40B4-BE49-F238E27FC236}">
                <a16:creationId xmlns:a16="http://schemas.microsoft.com/office/drawing/2014/main" xmlns="" id="{DB8CDA38-4C90-497C-6990-B4CBF2853B5E}"/>
              </a:ext>
            </a:extLst>
          </p:cNvPr>
          <p:cNvSpPr/>
          <p:nvPr/>
        </p:nvSpPr>
        <p:spPr>
          <a:xfrm>
            <a:off x="1663380" y="3454451"/>
            <a:ext cx="9414927" cy="11127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444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11EADDDB-E940-9172-8ADA-EF910CEBE106}"/>
              </a:ext>
            </a:extLst>
          </p:cNvPr>
          <p:cNvSpPr txBox="1"/>
          <p:nvPr/>
        </p:nvSpPr>
        <p:spPr>
          <a:xfrm>
            <a:off x="2806270" y="231234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34" name="모서리가 둥근 직사각형 48">
            <a:extLst>
              <a:ext uri="{FF2B5EF4-FFF2-40B4-BE49-F238E27FC236}">
                <a16:creationId xmlns:a16="http://schemas.microsoft.com/office/drawing/2014/main" xmlns="" id="{D9144B6C-FEE4-FFFB-7582-C9F730100E99}"/>
              </a:ext>
            </a:extLst>
          </p:cNvPr>
          <p:cNvSpPr/>
          <p:nvPr/>
        </p:nvSpPr>
        <p:spPr>
          <a:xfrm>
            <a:off x="3266118" y="1671990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5" name="모서리가 둥근 직사각형 49">
            <a:extLst>
              <a:ext uri="{FF2B5EF4-FFF2-40B4-BE49-F238E27FC236}">
                <a16:creationId xmlns:a16="http://schemas.microsoft.com/office/drawing/2014/main" xmlns="" id="{046495F9-1652-F44D-8EDE-6004773280B2}"/>
              </a:ext>
            </a:extLst>
          </p:cNvPr>
          <p:cNvSpPr/>
          <p:nvPr/>
        </p:nvSpPr>
        <p:spPr>
          <a:xfrm>
            <a:off x="8135443" y="1672997"/>
            <a:ext cx="1273289" cy="36741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190500" dist="50800" dir="27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xmlns="" id="{662B7102-95C2-A92C-FDAD-749195133469}"/>
              </a:ext>
            </a:extLst>
          </p:cNvPr>
          <p:cNvSpPr/>
          <p:nvPr/>
        </p:nvSpPr>
        <p:spPr>
          <a:xfrm>
            <a:off x="5305497" y="258246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xmlns="" id="{426582CE-64D8-1E70-63C0-2E1296F45443}"/>
              </a:ext>
            </a:extLst>
          </p:cNvPr>
          <p:cNvSpPr/>
          <p:nvPr/>
        </p:nvSpPr>
        <p:spPr>
          <a:xfrm>
            <a:off x="7009351" y="2582466"/>
            <a:ext cx="360000" cy="36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xmlns="" id="{15F2CBCE-BA53-B1D2-E3C0-1298584783B0}"/>
              </a:ext>
            </a:extLst>
          </p:cNvPr>
          <p:cNvSpPr>
            <a:spLocks noEditPoints="1"/>
          </p:cNvSpPr>
          <p:nvPr/>
        </p:nvSpPr>
        <p:spPr bwMode="auto">
          <a:xfrm>
            <a:off x="6186961" y="2564509"/>
            <a:ext cx="260778" cy="322689"/>
          </a:xfrm>
          <a:custGeom>
            <a:avLst/>
            <a:gdLst>
              <a:gd name="T0" fmla="*/ 1893 w 2776"/>
              <a:gd name="T1" fmla="*/ 2761 h 3440"/>
              <a:gd name="T2" fmla="*/ 1756 w 2776"/>
              <a:gd name="T3" fmla="*/ 2829 h 3440"/>
              <a:gd name="T4" fmla="*/ 2073 w 2776"/>
              <a:gd name="T5" fmla="*/ 3143 h 3440"/>
              <a:gd name="T6" fmla="*/ 2577 w 2776"/>
              <a:gd name="T7" fmla="*/ 2631 h 3440"/>
              <a:gd name="T8" fmla="*/ 2489 w 2776"/>
              <a:gd name="T9" fmla="*/ 2506 h 3440"/>
              <a:gd name="T10" fmla="*/ 1412 w 2776"/>
              <a:gd name="T11" fmla="*/ 2506 h 3440"/>
              <a:gd name="T12" fmla="*/ 897 w 2776"/>
              <a:gd name="T13" fmla="*/ 2546 h 3440"/>
              <a:gd name="T14" fmla="*/ 910 w 2776"/>
              <a:gd name="T15" fmla="*/ 2410 h 3440"/>
              <a:gd name="T16" fmla="*/ 791 w 2776"/>
              <a:gd name="T17" fmla="*/ 2360 h 3440"/>
              <a:gd name="T18" fmla="*/ 431 w 2776"/>
              <a:gd name="T19" fmla="*/ 2490 h 3440"/>
              <a:gd name="T20" fmla="*/ 461 w 2776"/>
              <a:gd name="T21" fmla="*/ 2410 h 3440"/>
              <a:gd name="T22" fmla="*/ 2144 w 2776"/>
              <a:gd name="T23" fmla="*/ 2162 h 3440"/>
              <a:gd name="T24" fmla="*/ 2591 w 2776"/>
              <a:gd name="T25" fmla="*/ 2350 h 3440"/>
              <a:gd name="T26" fmla="*/ 2776 w 2776"/>
              <a:gd name="T27" fmla="*/ 2801 h 3440"/>
              <a:gd name="T28" fmla="*/ 2591 w 2776"/>
              <a:gd name="T29" fmla="*/ 3252 h 3440"/>
              <a:gd name="T30" fmla="*/ 2144 w 2776"/>
              <a:gd name="T31" fmla="*/ 3440 h 3440"/>
              <a:gd name="T32" fmla="*/ 1695 w 2776"/>
              <a:gd name="T33" fmla="*/ 3252 h 3440"/>
              <a:gd name="T34" fmla="*/ 1510 w 2776"/>
              <a:gd name="T35" fmla="*/ 2801 h 3440"/>
              <a:gd name="T36" fmla="*/ 1695 w 2776"/>
              <a:gd name="T37" fmla="*/ 2350 h 3440"/>
              <a:gd name="T38" fmla="*/ 2144 w 2776"/>
              <a:gd name="T39" fmla="*/ 2162 h 3440"/>
              <a:gd name="T40" fmla="*/ 1510 w 2776"/>
              <a:gd name="T41" fmla="*/ 2064 h 3440"/>
              <a:gd name="T42" fmla="*/ 897 w 2776"/>
              <a:gd name="T43" fmla="*/ 2104 h 3440"/>
              <a:gd name="T44" fmla="*/ 910 w 2776"/>
              <a:gd name="T45" fmla="*/ 1968 h 3440"/>
              <a:gd name="T46" fmla="*/ 791 w 2776"/>
              <a:gd name="T47" fmla="*/ 1939 h 3440"/>
              <a:gd name="T48" fmla="*/ 431 w 2776"/>
              <a:gd name="T49" fmla="*/ 2069 h 3440"/>
              <a:gd name="T50" fmla="*/ 461 w 2776"/>
              <a:gd name="T51" fmla="*/ 1989 h 3440"/>
              <a:gd name="T52" fmla="*/ 926 w 2776"/>
              <a:gd name="T53" fmla="*/ 1573 h 3440"/>
              <a:gd name="T54" fmla="*/ 1751 w 2776"/>
              <a:gd name="T55" fmla="*/ 1687 h 3440"/>
              <a:gd name="T56" fmla="*/ 886 w 2776"/>
              <a:gd name="T57" fmla="*/ 1700 h 3440"/>
              <a:gd name="T58" fmla="*/ 926 w 2776"/>
              <a:gd name="T59" fmla="*/ 1573 h 3440"/>
              <a:gd name="T60" fmla="*/ 784 w 2776"/>
              <a:gd name="T61" fmla="*/ 1533 h 3440"/>
              <a:gd name="T62" fmla="*/ 421 w 2776"/>
              <a:gd name="T63" fmla="*/ 1641 h 3440"/>
              <a:gd name="T64" fmla="*/ 474 w 2776"/>
              <a:gd name="T65" fmla="*/ 1574 h 3440"/>
              <a:gd name="T66" fmla="*/ 1705 w 2776"/>
              <a:gd name="T67" fmla="*/ 1130 h 3440"/>
              <a:gd name="T68" fmla="*/ 1744 w 2776"/>
              <a:gd name="T69" fmla="*/ 1257 h 3440"/>
              <a:gd name="T70" fmla="*/ 879 w 2776"/>
              <a:gd name="T71" fmla="*/ 1244 h 3440"/>
              <a:gd name="T72" fmla="*/ 754 w 2776"/>
              <a:gd name="T73" fmla="*/ 1021 h 3440"/>
              <a:gd name="T74" fmla="*/ 604 w 2776"/>
              <a:gd name="T75" fmla="*/ 1300 h 3440"/>
              <a:gd name="T76" fmla="*/ 415 w 2776"/>
              <a:gd name="T77" fmla="*/ 1190 h 3440"/>
              <a:gd name="T78" fmla="*/ 487 w 2776"/>
              <a:gd name="T79" fmla="*/ 1144 h 3440"/>
              <a:gd name="T80" fmla="*/ 537 w 2776"/>
              <a:gd name="T81" fmla="*/ 369 h 3440"/>
              <a:gd name="T82" fmla="*/ 667 w 2776"/>
              <a:gd name="T83" fmla="*/ 612 h 3440"/>
              <a:gd name="T84" fmla="*/ 1557 w 2776"/>
              <a:gd name="T85" fmla="*/ 591 h 3440"/>
              <a:gd name="T86" fmla="*/ 1651 w 2776"/>
              <a:gd name="T87" fmla="*/ 344 h 3440"/>
              <a:gd name="T88" fmla="*/ 2158 w 2776"/>
              <a:gd name="T89" fmla="*/ 434 h 3440"/>
              <a:gd name="T90" fmla="*/ 2076 w 2776"/>
              <a:gd name="T91" fmla="*/ 2018 h 3440"/>
              <a:gd name="T92" fmla="*/ 1384 w 2776"/>
              <a:gd name="T93" fmla="*/ 2977 h 3440"/>
              <a:gd name="T94" fmla="*/ 46 w 2776"/>
              <a:gd name="T95" fmla="*/ 3026 h 3440"/>
              <a:gd name="T96" fmla="*/ 21 w 2776"/>
              <a:gd name="T97" fmla="*/ 450 h 3440"/>
              <a:gd name="T98" fmla="*/ 1096 w 2776"/>
              <a:gd name="T99" fmla="*/ 98 h 3440"/>
              <a:gd name="T100" fmla="*/ 1033 w 2776"/>
              <a:gd name="T101" fmla="*/ 210 h 3440"/>
              <a:gd name="T102" fmla="*/ 1159 w 2776"/>
              <a:gd name="T103" fmla="*/ 210 h 3440"/>
              <a:gd name="T104" fmla="*/ 1096 w 2776"/>
              <a:gd name="T105" fmla="*/ 98 h 3440"/>
              <a:gd name="T106" fmla="*/ 1244 w 2776"/>
              <a:gd name="T107" fmla="*/ 84 h 3440"/>
              <a:gd name="T108" fmla="*/ 1303 w 2776"/>
              <a:gd name="T109" fmla="*/ 236 h 3440"/>
              <a:gd name="T110" fmla="*/ 1534 w 2776"/>
              <a:gd name="T111" fmla="*/ 310 h 3440"/>
              <a:gd name="T112" fmla="*/ 1517 w 2776"/>
              <a:gd name="T113" fmla="*/ 498 h 3440"/>
              <a:gd name="T114" fmla="*/ 697 w 2776"/>
              <a:gd name="T115" fmla="*/ 516 h 3440"/>
              <a:gd name="T116" fmla="*/ 645 w 2776"/>
              <a:gd name="T117" fmla="*/ 335 h 3440"/>
              <a:gd name="T118" fmla="*/ 872 w 2776"/>
              <a:gd name="T119" fmla="*/ 243 h 3440"/>
              <a:gd name="T120" fmla="*/ 936 w 2776"/>
              <a:gd name="T121" fmla="*/ 110 h 3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776" h="3440">
                <a:moveTo>
                  <a:pt x="2489" y="2506"/>
                </a:moveTo>
                <a:lnTo>
                  <a:pt x="2468" y="2508"/>
                </a:lnTo>
                <a:lnTo>
                  <a:pt x="2447" y="2513"/>
                </a:lnTo>
                <a:lnTo>
                  <a:pt x="2428" y="2524"/>
                </a:lnTo>
                <a:lnTo>
                  <a:pt x="2411" y="2539"/>
                </a:lnTo>
                <a:lnTo>
                  <a:pt x="2083" y="2911"/>
                </a:lnTo>
                <a:lnTo>
                  <a:pt x="1912" y="2774"/>
                </a:lnTo>
                <a:lnTo>
                  <a:pt x="1893" y="2761"/>
                </a:lnTo>
                <a:lnTo>
                  <a:pt x="1872" y="2754"/>
                </a:lnTo>
                <a:lnTo>
                  <a:pt x="1851" y="2752"/>
                </a:lnTo>
                <a:lnTo>
                  <a:pt x="1830" y="2754"/>
                </a:lnTo>
                <a:lnTo>
                  <a:pt x="1809" y="2761"/>
                </a:lnTo>
                <a:lnTo>
                  <a:pt x="1790" y="2773"/>
                </a:lnTo>
                <a:lnTo>
                  <a:pt x="1775" y="2788"/>
                </a:lnTo>
                <a:lnTo>
                  <a:pt x="1762" y="2808"/>
                </a:lnTo>
                <a:lnTo>
                  <a:pt x="1756" y="2829"/>
                </a:lnTo>
                <a:lnTo>
                  <a:pt x="1753" y="2850"/>
                </a:lnTo>
                <a:lnTo>
                  <a:pt x="1756" y="2872"/>
                </a:lnTo>
                <a:lnTo>
                  <a:pt x="1762" y="2893"/>
                </a:lnTo>
                <a:lnTo>
                  <a:pt x="1774" y="2910"/>
                </a:lnTo>
                <a:lnTo>
                  <a:pt x="1790" y="2927"/>
                </a:lnTo>
                <a:lnTo>
                  <a:pt x="2033" y="3123"/>
                </a:lnTo>
                <a:lnTo>
                  <a:pt x="2053" y="3136"/>
                </a:lnTo>
                <a:lnTo>
                  <a:pt x="2073" y="3143"/>
                </a:lnTo>
                <a:lnTo>
                  <a:pt x="2094" y="3145"/>
                </a:lnTo>
                <a:lnTo>
                  <a:pt x="2115" y="3143"/>
                </a:lnTo>
                <a:lnTo>
                  <a:pt x="2133" y="3137"/>
                </a:lnTo>
                <a:lnTo>
                  <a:pt x="2152" y="3126"/>
                </a:lnTo>
                <a:lnTo>
                  <a:pt x="2167" y="3113"/>
                </a:lnTo>
                <a:lnTo>
                  <a:pt x="2557" y="2670"/>
                </a:lnTo>
                <a:lnTo>
                  <a:pt x="2569" y="2651"/>
                </a:lnTo>
                <a:lnTo>
                  <a:pt x="2577" y="2631"/>
                </a:lnTo>
                <a:lnTo>
                  <a:pt x="2582" y="2609"/>
                </a:lnTo>
                <a:lnTo>
                  <a:pt x="2580" y="2588"/>
                </a:lnTo>
                <a:lnTo>
                  <a:pt x="2574" y="2567"/>
                </a:lnTo>
                <a:lnTo>
                  <a:pt x="2564" y="2548"/>
                </a:lnTo>
                <a:lnTo>
                  <a:pt x="2549" y="2531"/>
                </a:lnTo>
                <a:lnTo>
                  <a:pt x="2530" y="2518"/>
                </a:lnTo>
                <a:lnTo>
                  <a:pt x="2510" y="2510"/>
                </a:lnTo>
                <a:lnTo>
                  <a:pt x="2489" y="2506"/>
                </a:lnTo>
                <a:close/>
                <a:moveTo>
                  <a:pt x="926" y="2408"/>
                </a:moveTo>
                <a:lnTo>
                  <a:pt x="1364" y="2408"/>
                </a:lnTo>
                <a:lnTo>
                  <a:pt x="1379" y="2410"/>
                </a:lnTo>
                <a:lnTo>
                  <a:pt x="1393" y="2417"/>
                </a:lnTo>
                <a:lnTo>
                  <a:pt x="1403" y="2428"/>
                </a:lnTo>
                <a:lnTo>
                  <a:pt x="1410" y="2441"/>
                </a:lnTo>
                <a:lnTo>
                  <a:pt x="1412" y="2457"/>
                </a:lnTo>
                <a:lnTo>
                  <a:pt x="1412" y="2506"/>
                </a:lnTo>
                <a:lnTo>
                  <a:pt x="1410" y="2522"/>
                </a:lnTo>
                <a:lnTo>
                  <a:pt x="1403" y="2535"/>
                </a:lnTo>
                <a:lnTo>
                  <a:pt x="1393" y="2546"/>
                </a:lnTo>
                <a:lnTo>
                  <a:pt x="1379" y="2553"/>
                </a:lnTo>
                <a:lnTo>
                  <a:pt x="1364" y="2555"/>
                </a:lnTo>
                <a:lnTo>
                  <a:pt x="926" y="2555"/>
                </a:lnTo>
                <a:lnTo>
                  <a:pt x="910" y="2553"/>
                </a:lnTo>
                <a:lnTo>
                  <a:pt x="897" y="2546"/>
                </a:lnTo>
                <a:lnTo>
                  <a:pt x="886" y="2535"/>
                </a:lnTo>
                <a:lnTo>
                  <a:pt x="879" y="2522"/>
                </a:lnTo>
                <a:lnTo>
                  <a:pt x="877" y="2506"/>
                </a:lnTo>
                <a:lnTo>
                  <a:pt x="877" y="2457"/>
                </a:lnTo>
                <a:lnTo>
                  <a:pt x="879" y="2441"/>
                </a:lnTo>
                <a:lnTo>
                  <a:pt x="886" y="2428"/>
                </a:lnTo>
                <a:lnTo>
                  <a:pt x="897" y="2417"/>
                </a:lnTo>
                <a:lnTo>
                  <a:pt x="910" y="2410"/>
                </a:lnTo>
                <a:lnTo>
                  <a:pt x="926" y="2408"/>
                </a:lnTo>
                <a:close/>
                <a:moveTo>
                  <a:pt x="754" y="2298"/>
                </a:moveTo>
                <a:lnTo>
                  <a:pt x="768" y="2301"/>
                </a:lnTo>
                <a:lnTo>
                  <a:pt x="780" y="2309"/>
                </a:lnTo>
                <a:lnTo>
                  <a:pt x="789" y="2319"/>
                </a:lnTo>
                <a:lnTo>
                  <a:pt x="794" y="2333"/>
                </a:lnTo>
                <a:lnTo>
                  <a:pt x="794" y="2346"/>
                </a:lnTo>
                <a:lnTo>
                  <a:pt x="791" y="2360"/>
                </a:lnTo>
                <a:lnTo>
                  <a:pt x="784" y="2373"/>
                </a:lnTo>
                <a:lnTo>
                  <a:pt x="604" y="2576"/>
                </a:lnTo>
                <a:lnTo>
                  <a:pt x="594" y="2584"/>
                </a:lnTo>
                <a:lnTo>
                  <a:pt x="583" y="2589"/>
                </a:lnTo>
                <a:lnTo>
                  <a:pt x="570" y="2591"/>
                </a:lnTo>
                <a:lnTo>
                  <a:pt x="556" y="2588"/>
                </a:lnTo>
                <a:lnTo>
                  <a:pt x="542" y="2581"/>
                </a:lnTo>
                <a:lnTo>
                  <a:pt x="431" y="2490"/>
                </a:lnTo>
                <a:lnTo>
                  <a:pt x="421" y="2480"/>
                </a:lnTo>
                <a:lnTo>
                  <a:pt x="415" y="2467"/>
                </a:lnTo>
                <a:lnTo>
                  <a:pt x="414" y="2454"/>
                </a:lnTo>
                <a:lnTo>
                  <a:pt x="416" y="2440"/>
                </a:lnTo>
                <a:lnTo>
                  <a:pt x="424" y="2427"/>
                </a:lnTo>
                <a:lnTo>
                  <a:pt x="434" y="2417"/>
                </a:lnTo>
                <a:lnTo>
                  <a:pt x="447" y="2412"/>
                </a:lnTo>
                <a:lnTo>
                  <a:pt x="461" y="2410"/>
                </a:lnTo>
                <a:lnTo>
                  <a:pt x="474" y="2413"/>
                </a:lnTo>
                <a:lnTo>
                  <a:pt x="487" y="2421"/>
                </a:lnTo>
                <a:lnTo>
                  <a:pt x="565" y="2484"/>
                </a:lnTo>
                <a:lnTo>
                  <a:pt x="717" y="2312"/>
                </a:lnTo>
                <a:lnTo>
                  <a:pt x="727" y="2303"/>
                </a:lnTo>
                <a:lnTo>
                  <a:pt x="741" y="2299"/>
                </a:lnTo>
                <a:lnTo>
                  <a:pt x="754" y="2298"/>
                </a:lnTo>
                <a:close/>
                <a:moveTo>
                  <a:pt x="2144" y="2162"/>
                </a:moveTo>
                <a:lnTo>
                  <a:pt x="2208" y="2165"/>
                </a:lnTo>
                <a:lnTo>
                  <a:pt x="2271" y="2176"/>
                </a:lnTo>
                <a:lnTo>
                  <a:pt x="2332" y="2191"/>
                </a:lnTo>
                <a:lnTo>
                  <a:pt x="2389" y="2212"/>
                </a:lnTo>
                <a:lnTo>
                  <a:pt x="2445" y="2239"/>
                </a:lnTo>
                <a:lnTo>
                  <a:pt x="2497" y="2271"/>
                </a:lnTo>
                <a:lnTo>
                  <a:pt x="2545" y="2308"/>
                </a:lnTo>
                <a:lnTo>
                  <a:pt x="2591" y="2350"/>
                </a:lnTo>
                <a:lnTo>
                  <a:pt x="2631" y="2394"/>
                </a:lnTo>
                <a:lnTo>
                  <a:pt x="2668" y="2443"/>
                </a:lnTo>
                <a:lnTo>
                  <a:pt x="2699" y="2497"/>
                </a:lnTo>
                <a:lnTo>
                  <a:pt x="2726" y="2553"/>
                </a:lnTo>
                <a:lnTo>
                  <a:pt x="2748" y="2611"/>
                </a:lnTo>
                <a:lnTo>
                  <a:pt x="2763" y="2673"/>
                </a:lnTo>
                <a:lnTo>
                  <a:pt x="2773" y="2735"/>
                </a:lnTo>
                <a:lnTo>
                  <a:pt x="2776" y="2801"/>
                </a:lnTo>
                <a:lnTo>
                  <a:pt x="2773" y="2867"/>
                </a:lnTo>
                <a:lnTo>
                  <a:pt x="2763" y="2930"/>
                </a:lnTo>
                <a:lnTo>
                  <a:pt x="2748" y="2991"/>
                </a:lnTo>
                <a:lnTo>
                  <a:pt x="2726" y="3050"/>
                </a:lnTo>
                <a:lnTo>
                  <a:pt x="2699" y="3105"/>
                </a:lnTo>
                <a:lnTo>
                  <a:pt x="2668" y="3159"/>
                </a:lnTo>
                <a:lnTo>
                  <a:pt x="2631" y="3208"/>
                </a:lnTo>
                <a:lnTo>
                  <a:pt x="2591" y="3252"/>
                </a:lnTo>
                <a:lnTo>
                  <a:pt x="2545" y="3294"/>
                </a:lnTo>
                <a:lnTo>
                  <a:pt x="2497" y="3331"/>
                </a:lnTo>
                <a:lnTo>
                  <a:pt x="2445" y="3363"/>
                </a:lnTo>
                <a:lnTo>
                  <a:pt x="2389" y="3390"/>
                </a:lnTo>
                <a:lnTo>
                  <a:pt x="2332" y="3411"/>
                </a:lnTo>
                <a:lnTo>
                  <a:pt x="2271" y="3427"/>
                </a:lnTo>
                <a:lnTo>
                  <a:pt x="2208" y="3437"/>
                </a:lnTo>
                <a:lnTo>
                  <a:pt x="2144" y="3440"/>
                </a:lnTo>
                <a:lnTo>
                  <a:pt x="2079" y="3437"/>
                </a:lnTo>
                <a:lnTo>
                  <a:pt x="2015" y="3427"/>
                </a:lnTo>
                <a:lnTo>
                  <a:pt x="1955" y="3411"/>
                </a:lnTo>
                <a:lnTo>
                  <a:pt x="1897" y="3390"/>
                </a:lnTo>
                <a:lnTo>
                  <a:pt x="1841" y="3363"/>
                </a:lnTo>
                <a:lnTo>
                  <a:pt x="1789" y="3331"/>
                </a:lnTo>
                <a:lnTo>
                  <a:pt x="1741" y="3294"/>
                </a:lnTo>
                <a:lnTo>
                  <a:pt x="1695" y="3252"/>
                </a:lnTo>
                <a:lnTo>
                  <a:pt x="1655" y="3208"/>
                </a:lnTo>
                <a:lnTo>
                  <a:pt x="1618" y="3159"/>
                </a:lnTo>
                <a:lnTo>
                  <a:pt x="1587" y="3105"/>
                </a:lnTo>
                <a:lnTo>
                  <a:pt x="1560" y="3050"/>
                </a:lnTo>
                <a:lnTo>
                  <a:pt x="1538" y="2991"/>
                </a:lnTo>
                <a:lnTo>
                  <a:pt x="1523" y="2930"/>
                </a:lnTo>
                <a:lnTo>
                  <a:pt x="1513" y="2867"/>
                </a:lnTo>
                <a:lnTo>
                  <a:pt x="1510" y="2801"/>
                </a:lnTo>
                <a:lnTo>
                  <a:pt x="1513" y="2735"/>
                </a:lnTo>
                <a:lnTo>
                  <a:pt x="1523" y="2673"/>
                </a:lnTo>
                <a:lnTo>
                  <a:pt x="1538" y="2611"/>
                </a:lnTo>
                <a:lnTo>
                  <a:pt x="1560" y="2553"/>
                </a:lnTo>
                <a:lnTo>
                  <a:pt x="1587" y="2497"/>
                </a:lnTo>
                <a:lnTo>
                  <a:pt x="1618" y="2443"/>
                </a:lnTo>
                <a:lnTo>
                  <a:pt x="1655" y="2394"/>
                </a:lnTo>
                <a:lnTo>
                  <a:pt x="1695" y="2350"/>
                </a:lnTo>
                <a:lnTo>
                  <a:pt x="1741" y="2308"/>
                </a:lnTo>
                <a:lnTo>
                  <a:pt x="1789" y="2271"/>
                </a:lnTo>
                <a:lnTo>
                  <a:pt x="1841" y="2239"/>
                </a:lnTo>
                <a:lnTo>
                  <a:pt x="1897" y="2212"/>
                </a:lnTo>
                <a:lnTo>
                  <a:pt x="1955" y="2191"/>
                </a:lnTo>
                <a:lnTo>
                  <a:pt x="2015" y="2176"/>
                </a:lnTo>
                <a:lnTo>
                  <a:pt x="2079" y="2165"/>
                </a:lnTo>
                <a:lnTo>
                  <a:pt x="2144" y="2162"/>
                </a:lnTo>
                <a:close/>
                <a:moveTo>
                  <a:pt x="926" y="1966"/>
                </a:moveTo>
                <a:lnTo>
                  <a:pt x="1462" y="1966"/>
                </a:lnTo>
                <a:lnTo>
                  <a:pt x="1476" y="1968"/>
                </a:lnTo>
                <a:lnTo>
                  <a:pt x="1490" y="1975"/>
                </a:lnTo>
                <a:lnTo>
                  <a:pt x="1501" y="1986"/>
                </a:lnTo>
                <a:lnTo>
                  <a:pt x="1507" y="1999"/>
                </a:lnTo>
                <a:lnTo>
                  <a:pt x="1510" y="2015"/>
                </a:lnTo>
                <a:lnTo>
                  <a:pt x="1510" y="2064"/>
                </a:lnTo>
                <a:lnTo>
                  <a:pt x="1507" y="2080"/>
                </a:lnTo>
                <a:lnTo>
                  <a:pt x="1501" y="2093"/>
                </a:lnTo>
                <a:lnTo>
                  <a:pt x="1490" y="2104"/>
                </a:lnTo>
                <a:lnTo>
                  <a:pt x="1476" y="2111"/>
                </a:lnTo>
                <a:lnTo>
                  <a:pt x="1462" y="2113"/>
                </a:lnTo>
                <a:lnTo>
                  <a:pt x="926" y="2113"/>
                </a:lnTo>
                <a:lnTo>
                  <a:pt x="910" y="2111"/>
                </a:lnTo>
                <a:lnTo>
                  <a:pt x="897" y="2104"/>
                </a:lnTo>
                <a:lnTo>
                  <a:pt x="886" y="2093"/>
                </a:lnTo>
                <a:lnTo>
                  <a:pt x="879" y="2080"/>
                </a:lnTo>
                <a:lnTo>
                  <a:pt x="877" y="2064"/>
                </a:lnTo>
                <a:lnTo>
                  <a:pt x="877" y="2015"/>
                </a:lnTo>
                <a:lnTo>
                  <a:pt x="879" y="1999"/>
                </a:lnTo>
                <a:lnTo>
                  <a:pt x="886" y="1986"/>
                </a:lnTo>
                <a:lnTo>
                  <a:pt x="897" y="1975"/>
                </a:lnTo>
                <a:lnTo>
                  <a:pt x="910" y="1968"/>
                </a:lnTo>
                <a:lnTo>
                  <a:pt x="926" y="1966"/>
                </a:lnTo>
                <a:close/>
                <a:moveTo>
                  <a:pt x="754" y="1876"/>
                </a:moveTo>
                <a:lnTo>
                  <a:pt x="768" y="1879"/>
                </a:lnTo>
                <a:lnTo>
                  <a:pt x="780" y="1888"/>
                </a:lnTo>
                <a:lnTo>
                  <a:pt x="789" y="1898"/>
                </a:lnTo>
                <a:lnTo>
                  <a:pt x="794" y="1912"/>
                </a:lnTo>
                <a:lnTo>
                  <a:pt x="794" y="1925"/>
                </a:lnTo>
                <a:lnTo>
                  <a:pt x="791" y="1939"/>
                </a:lnTo>
                <a:lnTo>
                  <a:pt x="784" y="1951"/>
                </a:lnTo>
                <a:lnTo>
                  <a:pt x="604" y="2155"/>
                </a:lnTo>
                <a:lnTo>
                  <a:pt x="594" y="2163"/>
                </a:lnTo>
                <a:lnTo>
                  <a:pt x="583" y="2168"/>
                </a:lnTo>
                <a:lnTo>
                  <a:pt x="570" y="2170"/>
                </a:lnTo>
                <a:lnTo>
                  <a:pt x="556" y="2167"/>
                </a:lnTo>
                <a:lnTo>
                  <a:pt x="542" y="2160"/>
                </a:lnTo>
                <a:lnTo>
                  <a:pt x="431" y="2069"/>
                </a:lnTo>
                <a:lnTo>
                  <a:pt x="421" y="2059"/>
                </a:lnTo>
                <a:lnTo>
                  <a:pt x="415" y="2046"/>
                </a:lnTo>
                <a:lnTo>
                  <a:pt x="414" y="2033"/>
                </a:lnTo>
                <a:lnTo>
                  <a:pt x="416" y="2019"/>
                </a:lnTo>
                <a:lnTo>
                  <a:pt x="424" y="2006"/>
                </a:lnTo>
                <a:lnTo>
                  <a:pt x="434" y="1996"/>
                </a:lnTo>
                <a:lnTo>
                  <a:pt x="447" y="1991"/>
                </a:lnTo>
                <a:lnTo>
                  <a:pt x="461" y="1989"/>
                </a:lnTo>
                <a:lnTo>
                  <a:pt x="474" y="1992"/>
                </a:lnTo>
                <a:lnTo>
                  <a:pt x="487" y="1999"/>
                </a:lnTo>
                <a:lnTo>
                  <a:pt x="565" y="2063"/>
                </a:lnTo>
                <a:lnTo>
                  <a:pt x="717" y="1891"/>
                </a:lnTo>
                <a:lnTo>
                  <a:pt x="727" y="1882"/>
                </a:lnTo>
                <a:lnTo>
                  <a:pt x="741" y="1877"/>
                </a:lnTo>
                <a:lnTo>
                  <a:pt x="754" y="1876"/>
                </a:lnTo>
                <a:close/>
                <a:moveTo>
                  <a:pt x="926" y="1573"/>
                </a:moveTo>
                <a:lnTo>
                  <a:pt x="1705" y="1573"/>
                </a:lnTo>
                <a:lnTo>
                  <a:pt x="1720" y="1575"/>
                </a:lnTo>
                <a:lnTo>
                  <a:pt x="1733" y="1582"/>
                </a:lnTo>
                <a:lnTo>
                  <a:pt x="1744" y="1593"/>
                </a:lnTo>
                <a:lnTo>
                  <a:pt x="1751" y="1606"/>
                </a:lnTo>
                <a:lnTo>
                  <a:pt x="1753" y="1622"/>
                </a:lnTo>
                <a:lnTo>
                  <a:pt x="1753" y="1671"/>
                </a:lnTo>
                <a:lnTo>
                  <a:pt x="1751" y="1687"/>
                </a:lnTo>
                <a:lnTo>
                  <a:pt x="1744" y="1700"/>
                </a:lnTo>
                <a:lnTo>
                  <a:pt x="1733" y="1711"/>
                </a:lnTo>
                <a:lnTo>
                  <a:pt x="1720" y="1718"/>
                </a:lnTo>
                <a:lnTo>
                  <a:pt x="1705" y="1720"/>
                </a:lnTo>
                <a:lnTo>
                  <a:pt x="926" y="1720"/>
                </a:lnTo>
                <a:lnTo>
                  <a:pt x="910" y="1718"/>
                </a:lnTo>
                <a:lnTo>
                  <a:pt x="897" y="1711"/>
                </a:lnTo>
                <a:lnTo>
                  <a:pt x="886" y="1700"/>
                </a:lnTo>
                <a:lnTo>
                  <a:pt x="879" y="1687"/>
                </a:lnTo>
                <a:lnTo>
                  <a:pt x="877" y="1671"/>
                </a:lnTo>
                <a:lnTo>
                  <a:pt x="877" y="1622"/>
                </a:lnTo>
                <a:lnTo>
                  <a:pt x="879" y="1606"/>
                </a:lnTo>
                <a:lnTo>
                  <a:pt x="886" y="1593"/>
                </a:lnTo>
                <a:lnTo>
                  <a:pt x="897" y="1582"/>
                </a:lnTo>
                <a:lnTo>
                  <a:pt x="910" y="1575"/>
                </a:lnTo>
                <a:lnTo>
                  <a:pt x="926" y="1573"/>
                </a:lnTo>
                <a:close/>
                <a:moveTo>
                  <a:pt x="754" y="1458"/>
                </a:moveTo>
                <a:lnTo>
                  <a:pt x="768" y="1461"/>
                </a:lnTo>
                <a:lnTo>
                  <a:pt x="780" y="1470"/>
                </a:lnTo>
                <a:lnTo>
                  <a:pt x="789" y="1480"/>
                </a:lnTo>
                <a:lnTo>
                  <a:pt x="794" y="1494"/>
                </a:lnTo>
                <a:lnTo>
                  <a:pt x="794" y="1507"/>
                </a:lnTo>
                <a:lnTo>
                  <a:pt x="791" y="1521"/>
                </a:lnTo>
                <a:lnTo>
                  <a:pt x="784" y="1533"/>
                </a:lnTo>
                <a:lnTo>
                  <a:pt x="604" y="1737"/>
                </a:lnTo>
                <a:lnTo>
                  <a:pt x="594" y="1745"/>
                </a:lnTo>
                <a:lnTo>
                  <a:pt x="583" y="1750"/>
                </a:lnTo>
                <a:lnTo>
                  <a:pt x="570" y="1752"/>
                </a:lnTo>
                <a:lnTo>
                  <a:pt x="556" y="1749"/>
                </a:lnTo>
                <a:lnTo>
                  <a:pt x="542" y="1742"/>
                </a:lnTo>
                <a:lnTo>
                  <a:pt x="431" y="1651"/>
                </a:lnTo>
                <a:lnTo>
                  <a:pt x="421" y="1641"/>
                </a:lnTo>
                <a:lnTo>
                  <a:pt x="415" y="1628"/>
                </a:lnTo>
                <a:lnTo>
                  <a:pt x="414" y="1615"/>
                </a:lnTo>
                <a:lnTo>
                  <a:pt x="416" y="1600"/>
                </a:lnTo>
                <a:lnTo>
                  <a:pt x="424" y="1588"/>
                </a:lnTo>
                <a:lnTo>
                  <a:pt x="434" y="1578"/>
                </a:lnTo>
                <a:lnTo>
                  <a:pt x="447" y="1573"/>
                </a:lnTo>
                <a:lnTo>
                  <a:pt x="461" y="1571"/>
                </a:lnTo>
                <a:lnTo>
                  <a:pt x="474" y="1574"/>
                </a:lnTo>
                <a:lnTo>
                  <a:pt x="487" y="1581"/>
                </a:lnTo>
                <a:lnTo>
                  <a:pt x="565" y="1645"/>
                </a:lnTo>
                <a:lnTo>
                  <a:pt x="717" y="1473"/>
                </a:lnTo>
                <a:lnTo>
                  <a:pt x="727" y="1464"/>
                </a:lnTo>
                <a:lnTo>
                  <a:pt x="741" y="1459"/>
                </a:lnTo>
                <a:lnTo>
                  <a:pt x="754" y="1458"/>
                </a:lnTo>
                <a:close/>
                <a:moveTo>
                  <a:pt x="926" y="1130"/>
                </a:moveTo>
                <a:lnTo>
                  <a:pt x="1705" y="1130"/>
                </a:lnTo>
                <a:lnTo>
                  <a:pt x="1720" y="1133"/>
                </a:lnTo>
                <a:lnTo>
                  <a:pt x="1733" y="1139"/>
                </a:lnTo>
                <a:lnTo>
                  <a:pt x="1744" y="1151"/>
                </a:lnTo>
                <a:lnTo>
                  <a:pt x="1751" y="1164"/>
                </a:lnTo>
                <a:lnTo>
                  <a:pt x="1753" y="1179"/>
                </a:lnTo>
                <a:lnTo>
                  <a:pt x="1753" y="1229"/>
                </a:lnTo>
                <a:lnTo>
                  <a:pt x="1751" y="1244"/>
                </a:lnTo>
                <a:lnTo>
                  <a:pt x="1744" y="1257"/>
                </a:lnTo>
                <a:lnTo>
                  <a:pt x="1733" y="1269"/>
                </a:lnTo>
                <a:lnTo>
                  <a:pt x="1720" y="1275"/>
                </a:lnTo>
                <a:lnTo>
                  <a:pt x="1705" y="1278"/>
                </a:lnTo>
                <a:lnTo>
                  <a:pt x="926" y="1278"/>
                </a:lnTo>
                <a:lnTo>
                  <a:pt x="910" y="1275"/>
                </a:lnTo>
                <a:lnTo>
                  <a:pt x="897" y="1269"/>
                </a:lnTo>
                <a:lnTo>
                  <a:pt x="886" y="1257"/>
                </a:lnTo>
                <a:lnTo>
                  <a:pt x="879" y="1244"/>
                </a:lnTo>
                <a:lnTo>
                  <a:pt x="877" y="1229"/>
                </a:lnTo>
                <a:lnTo>
                  <a:pt x="877" y="1179"/>
                </a:lnTo>
                <a:lnTo>
                  <a:pt x="879" y="1164"/>
                </a:lnTo>
                <a:lnTo>
                  <a:pt x="886" y="1151"/>
                </a:lnTo>
                <a:lnTo>
                  <a:pt x="897" y="1139"/>
                </a:lnTo>
                <a:lnTo>
                  <a:pt x="910" y="1133"/>
                </a:lnTo>
                <a:lnTo>
                  <a:pt x="926" y="1130"/>
                </a:lnTo>
                <a:close/>
                <a:moveTo>
                  <a:pt x="754" y="1021"/>
                </a:moveTo>
                <a:lnTo>
                  <a:pt x="768" y="1025"/>
                </a:lnTo>
                <a:lnTo>
                  <a:pt x="780" y="1032"/>
                </a:lnTo>
                <a:lnTo>
                  <a:pt x="789" y="1043"/>
                </a:lnTo>
                <a:lnTo>
                  <a:pt x="794" y="1056"/>
                </a:lnTo>
                <a:lnTo>
                  <a:pt x="794" y="1071"/>
                </a:lnTo>
                <a:lnTo>
                  <a:pt x="791" y="1084"/>
                </a:lnTo>
                <a:lnTo>
                  <a:pt x="784" y="1096"/>
                </a:lnTo>
                <a:lnTo>
                  <a:pt x="604" y="1300"/>
                </a:lnTo>
                <a:lnTo>
                  <a:pt x="594" y="1308"/>
                </a:lnTo>
                <a:lnTo>
                  <a:pt x="583" y="1313"/>
                </a:lnTo>
                <a:lnTo>
                  <a:pt x="570" y="1314"/>
                </a:lnTo>
                <a:lnTo>
                  <a:pt x="556" y="1312"/>
                </a:lnTo>
                <a:lnTo>
                  <a:pt x="542" y="1305"/>
                </a:lnTo>
                <a:lnTo>
                  <a:pt x="431" y="1214"/>
                </a:lnTo>
                <a:lnTo>
                  <a:pt x="421" y="1204"/>
                </a:lnTo>
                <a:lnTo>
                  <a:pt x="415" y="1190"/>
                </a:lnTo>
                <a:lnTo>
                  <a:pt x="414" y="1177"/>
                </a:lnTo>
                <a:lnTo>
                  <a:pt x="416" y="1163"/>
                </a:lnTo>
                <a:lnTo>
                  <a:pt x="424" y="1151"/>
                </a:lnTo>
                <a:lnTo>
                  <a:pt x="434" y="1141"/>
                </a:lnTo>
                <a:lnTo>
                  <a:pt x="447" y="1135"/>
                </a:lnTo>
                <a:lnTo>
                  <a:pt x="461" y="1134"/>
                </a:lnTo>
                <a:lnTo>
                  <a:pt x="474" y="1136"/>
                </a:lnTo>
                <a:lnTo>
                  <a:pt x="487" y="1144"/>
                </a:lnTo>
                <a:lnTo>
                  <a:pt x="565" y="1207"/>
                </a:lnTo>
                <a:lnTo>
                  <a:pt x="717" y="1036"/>
                </a:lnTo>
                <a:lnTo>
                  <a:pt x="727" y="1027"/>
                </a:lnTo>
                <a:lnTo>
                  <a:pt x="741" y="1022"/>
                </a:lnTo>
                <a:lnTo>
                  <a:pt x="754" y="1021"/>
                </a:lnTo>
                <a:close/>
                <a:moveTo>
                  <a:pt x="147" y="344"/>
                </a:moveTo>
                <a:lnTo>
                  <a:pt x="541" y="344"/>
                </a:lnTo>
                <a:lnTo>
                  <a:pt x="537" y="369"/>
                </a:lnTo>
                <a:lnTo>
                  <a:pt x="536" y="395"/>
                </a:lnTo>
                <a:lnTo>
                  <a:pt x="539" y="435"/>
                </a:lnTo>
                <a:lnTo>
                  <a:pt x="549" y="472"/>
                </a:lnTo>
                <a:lnTo>
                  <a:pt x="563" y="507"/>
                </a:lnTo>
                <a:lnTo>
                  <a:pt x="583" y="539"/>
                </a:lnTo>
                <a:lnTo>
                  <a:pt x="606" y="567"/>
                </a:lnTo>
                <a:lnTo>
                  <a:pt x="635" y="592"/>
                </a:lnTo>
                <a:lnTo>
                  <a:pt x="667" y="612"/>
                </a:lnTo>
                <a:lnTo>
                  <a:pt x="701" y="626"/>
                </a:lnTo>
                <a:lnTo>
                  <a:pt x="739" y="636"/>
                </a:lnTo>
                <a:lnTo>
                  <a:pt x="778" y="639"/>
                </a:lnTo>
                <a:lnTo>
                  <a:pt x="1414" y="639"/>
                </a:lnTo>
                <a:lnTo>
                  <a:pt x="1454" y="636"/>
                </a:lnTo>
                <a:lnTo>
                  <a:pt x="1491" y="626"/>
                </a:lnTo>
                <a:lnTo>
                  <a:pt x="1525" y="612"/>
                </a:lnTo>
                <a:lnTo>
                  <a:pt x="1557" y="591"/>
                </a:lnTo>
                <a:lnTo>
                  <a:pt x="1585" y="567"/>
                </a:lnTo>
                <a:lnTo>
                  <a:pt x="1609" y="538"/>
                </a:lnTo>
                <a:lnTo>
                  <a:pt x="1629" y="506"/>
                </a:lnTo>
                <a:lnTo>
                  <a:pt x="1644" y="470"/>
                </a:lnTo>
                <a:lnTo>
                  <a:pt x="1653" y="432"/>
                </a:lnTo>
                <a:lnTo>
                  <a:pt x="1656" y="392"/>
                </a:lnTo>
                <a:lnTo>
                  <a:pt x="1655" y="368"/>
                </a:lnTo>
                <a:lnTo>
                  <a:pt x="1651" y="344"/>
                </a:lnTo>
                <a:lnTo>
                  <a:pt x="1948" y="344"/>
                </a:lnTo>
                <a:lnTo>
                  <a:pt x="1990" y="346"/>
                </a:lnTo>
                <a:lnTo>
                  <a:pt x="2027" y="352"/>
                </a:lnTo>
                <a:lnTo>
                  <a:pt x="2060" y="363"/>
                </a:lnTo>
                <a:lnTo>
                  <a:pt x="2091" y="375"/>
                </a:lnTo>
                <a:lnTo>
                  <a:pt x="2117" y="392"/>
                </a:lnTo>
                <a:lnTo>
                  <a:pt x="2139" y="412"/>
                </a:lnTo>
                <a:lnTo>
                  <a:pt x="2158" y="434"/>
                </a:lnTo>
                <a:lnTo>
                  <a:pt x="2173" y="458"/>
                </a:lnTo>
                <a:lnTo>
                  <a:pt x="2183" y="484"/>
                </a:lnTo>
                <a:lnTo>
                  <a:pt x="2190" y="512"/>
                </a:lnTo>
                <a:lnTo>
                  <a:pt x="2192" y="541"/>
                </a:lnTo>
                <a:lnTo>
                  <a:pt x="2192" y="2017"/>
                </a:lnTo>
                <a:lnTo>
                  <a:pt x="2167" y="2016"/>
                </a:lnTo>
                <a:lnTo>
                  <a:pt x="2144" y="2015"/>
                </a:lnTo>
                <a:lnTo>
                  <a:pt x="2076" y="2018"/>
                </a:lnTo>
                <a:lnTo>
                  <a:pt x="2011" y="2026"/>
                </a:lnTo>
                <a:lnTo>
                  <a:pt x="1948" y="2041"/>
                </a:lnTo>
                <a:lnTo>
                  <a:pt x="1948" y="885"/>
                </a:lnTo>
                <a:lnTo>
                  <a:pt x="244" y="885"/>
                </a:lnTo>
                <a:lnTo>
                  <a:pt x="244" y="2850"/>
                </a:lnTo>
                <a:lnTo>
                  <a:pt x="1367" y="2850"/>
                </a:lnTo>
                <a:lnTo>
                  <a:pt x="1373" y="2915"/>
                </a:lnTo>
                <a:lnTo>
                  <a:pt x="1384" y="2977"/>
                </a:lnTo>
                <a:lnTo>
                  <a:pt x="1401" y="3038"/>
                </a:lnTo>
                <a:lnTo>
                  <a:pt x="1421" y="3096"/>
                </a:lnTo>
                <a:lnTo>
                  <a:pt x="195" y="3096"/>
                </a:lnTo>
                <a:lnTo>
                  <a:pt x="160" y="3093"/>
                </a:lnTo>
                <a:lnTo>
                  <a:pt x="127" y="3083"/>
                </a:lnTo>
                <a:lnTo>
                  <a:pt x="97" y="3069"/>
                </a:lnTo>
                <a:lnTo>
                  <a:pt x="69" y="3050"/>
                </a:lnTo>
                <a:lnTo>
                  <a:pt x="46" y="3026"/>
                </a:lnTo>
                <a:lnTo>
                  <a:pt x="27" y="2999"/>
                </a:lnTo>
                <a:lnTo>
                  <a:pt x="12" y="2968"/>
                </a:lnTo>
                <a:lnTo>
                  <a:pt x="3" y="2934"/>
                </a:lnTo>
                <a:lnTo>
                  <a:pt x="0" y="2899"/>
                </a:lnTo>
                <a:lnTo>
                  <a:pt x="0" y="541"/>
                </a:lnTo>
                <a:lnTo>
                  <a:pt x="3" y="509"/>
                </a:lnTo>
                <a:lnTo>
                  <a:pt x="9" y="478"/>
                </a:lnTo>
                <a:lnTo>
                  <a:pt x="21" y="450"/>
                </a:lnTo>
                <a:lnTo>
                  <a:pt x="35" y="424"/>
                </a:lnTo>
                <a:lnTo>
                  <a:pt x="52" y="401"/>
                </a:lnTo>
                <a:lnTo>
                  <a:pt x="69" y="382"/>
                </a:lnTo>
                <a:lnTo>
                  <a:pt x="89" y="366"/>
                </a:lnTo>
                <a:lnTo>
                  <a:pt x="108" y="354"/>
                </a:lnTo>
                <a:lnTo>
                  <a:pt x="128" y="346"/>
                </a:lnTo>
                <a:lnTo>
                  <a:pt x="147" y="344"/>
                </a:lnTo>
                <a:close/>
                <a:moveTo>
                  <a:pt x="1096" y="98"/>
                </a:moveTo>
                <a:lnTo>
                  <a:pt x="1076" y="101"/>
                </a:lnTo>
                <a:lnTo>
                  <a:pt x="1059" y="108"/>
                </a:lnTo>
                <a:lnTo>
                  <a:pt x="1044" y="120"/>
                </a:lnTo>
                <a:lnTo>
                  <a:pt x="1033" y="134"/>
                </a:lnTo>
                <a:lnTo>
                  <a:pt x="1026" y="152"/>
                </a:lnTo>
                <a:lnTo>
                  <a:pt x="1023" y="172"/>
                </a:lnTo>
                <a:lnTo>
                  <a:pt x="1026" y="192"/>
                </a:lnTo>
                <a:lnTo>
                  <a:pt x="1033" y="210"/>
                </a:lnTo>
                <a:lnTo>
                  <a:pt x="1044" y="224"/>
                </a:lnTo>
                <a:lnTo>
                  <a:pt x="1059" y="236"/>
                </a:lnTo>
                <a:lnTo>
                  <a:pt x="1076" y="243"/>
                </a:lnTo>
                <a:lnTo>
                  <a:pt x="1096" y="246"/>
                </a:lnTo>
                <a:lnTo>
                  <a:pt x="1116" y="243"/>
                </a:lnTo>
                <a:lnTo>
                  <a:pt x="1133" y="236"/>
                </a:lnTo>
                <a:lnTo>
                  <a:pt x="1148" y="224"/>
                </a:lnTo>
                <a:lnTo>
                  <a:pt x="1159" y="210"/>
                </a:lnTo>
                <a:lnTo>
                  <a:pt x="1166" y="192"/>
                </a:lnTo>
                <a:lnTo>
                  <a:pt x="1169" y="172"/>
                </a:lnTo>
                <a:lnTo>
                  <a:pt x="1166" y="152"/>
                </a:lnTo>
                <a:lnTo>
                  <a:pt x="1159" y="134"/>
                </a:lnTo>
                <a:lnTo>
                  <a:pt x="1148" y="120"/>
                </a:lnTo>
                <a:lnTo>
                  <a:pt x="1133" y="108"/>
                </a:lnTo>
                <a:lnTo>
                  <a:pt x="1116" y="101"/>
                </a:lnTo>
                <a:lnTo>
                  <a:pt x="1096" y="98"/>
                </a:lnTo>
                <a:close/>
                <a:moveTo>
                  <a:pt x="1094" y="0"/>
                </a:moveTo>
                <a:lnTo>
                  <a:pt x="1098" y="0"/>
                </a:lnTo>
                <a:lnTo>
                  <a:pt x="1128" y="3"/>
                </a:lnTo>
                <a:lnTo>
                  <a:pt x="1157" y="10"/>
                </a:lnTo>
                <a:lnTo>
                  <a:pt x="1183" y="23"/>
                </a:lnTo>
                <a:lnTo>
                  <a:pt x="1207" y="40"/>
                </a:lnTo>
                <a:lnTo>
                  <a:pt x="1227" y="60"/>
                </a:lnTo>
                <a:lnTo>
                  <a:pt x="1244" y="84"/>
                </a:lnTo>
                <a:lnTo>
                  <a:pt x="1256" y="110"/>
                </a:lnTo>
                <a:lnTo>
                  <a:pt x="1263" y="140"/>
                </a:lnTo>
                <a:lnTo>
                  <a:pt x="1267" y="170"/>
                </a:lnTo>
                <a:lnTo>
                  <a:pt x="1267" y="172"/>
                </a:lnTo>
                <a:lnTo>
                  <a:pt x="1269" y="192"/>
                </a:lnTo>
                <a:lnTo>
                  <a:pt x="1277" y="210"/>
                </a:lnTo>
                <a:lnTo>
                  <a:pt x="1288" y="224"/>
                </a:lnTo>
                <a:lnTo>
                  <a:pt x="1303" y="236"/>
                </a:lnTo>
                <a:lnTo>
                  <a:pt x="1319" y="243"/>
                </a:lnTo>
                <a:lnTo>
                  <a:pt x="1339" y="246"/>
                </a:lnTo>
                <a:lnTo>
                  <a:pt x="1414" y="246"/>
                </a:lnTo>
                <a:lnTo>
                  <a:pt x="1443" y="249"/>
                </a:lnTo>
                <a:lnTo>
                  <a:pt x="1470" y="257"/>
                </a:lnTo>
                <a:lnTo>
                  <a:pt x="1495" y="271"/>
                </a:lnTo>
                <a:lnTo>
                  <a:pt x="1517" y="289"/>
                </a:lnTo>
                <a:lnTo>
                  <a:pt x="1534" y="310"/>
                </a:lnTo>
                <a:lnTo>
                  <a:pt x="1548" y="335"/>
                </a:lnTo>
                <a:lnTo>
                  <a:pt x="1556" y="363"/>
                </a:lnTo>
                <a:lnTo>
                  <a:pt x="1559" y="392"/>
                </a:lnTo>
                <a:lnTo>
                  <a:pt x="1559" y="395"/>
                </a:lnTo>
                <a:lnTo>
                  <a:pt x="1556" y="424"/>
                </a:lnTo>
                <a:lnTo>
                  <a:pt x="1548" y="451"/>
                </a:lnTo>
                <a:lnTo>
                  <a:pt x="1534" y="476"/>
                </a:lnTo>
                <a:lnTo>
                  <a:pt x="1517" y="498"/>
                </a:lnTo>
                <a:lnTo>
                  <a:pt x="1495" y="516"/>
                </a:lnTo>
                <a:lnTo>
                  <a:pt x="1470" y="530"/>
                </a:lnTo>
                <a:lnTo>
                  <a:pt x="1443" y="538"/>
                </a:lnTo>
                <a:lnTo>
                  <a:pt x="1414" y="541"/>
                </a:lnTo>
                <a:lnTo>
                  <a:pt x="778" y="541"/>
                </a:lnTo>
                <a:lnTo>
                  <a:pt x="749" y="538"/>
                </a:lnTo>
                <a:lnTo>
                  <a:pt x="722" y="530"/>
                </a:lnTo>
                <a:lnTo>
                  <a:pt x="697" y="516"/>
                </a:lnTo>
                <a:lnTo>
                  <a:pt x="676" y="498"/>
                </a:lnTo>
                <a:lnTo>
                  <a:pt x="658" y="476"/>
                </a:lnTo>
                <a:lnTo>
                  <a:pt x="645" y="451"/>
                </a:lnTo>
                <a:lnTo>
                  <a:pt x="636" y="424"/>
                </a:lnTo>
                <a:lnTo>
                  <a:pt x="633" y="395"/>
                </a:lnTo>
                <a:lnTo>
                  <a:pt x="633" y="392"/>
                </a:lnTo>
                <a:lnTo>
                  <a:pt x="636" y="363"/>
                </a:lnTo>
                <a:lnTo>
                  <a:pt x="645" y="335"/>
                </a:lnTo>
                <a:lnTo>
                  <a:pt x="658" y="310"/>
                </a:lnTo>
                <a:lnTo>
                  <a:pt x="676" y="289"/>
                </a:lnTo>
                <a:lnTo>
                  <a:pt x="697" y="271"/>
                </a:lnTo>
                <a:lnTo>
                  <a:pt x="722" y="257"/>
                </a:lnTo>
                <a:lnTo>
                  <a:pt x="749" y="249"/>
                </a:lnTo>
                <a:lnTo>
                  <a:pt x="778" y="246"/>
                </a:lnTo>
                <a:lnTo>
                  <a:pt x="853" y="246"/>
                </a:lnTo>
                <a:lnTo>
                  <a:pt x="872" y="243"/>
                </a:lnTo>
                <a:lnTo>
                  <a:pt x="889" y="236"/>
                </a:lnTo>
                <a:lnTo>
                  <a:pt x="904" y="224"/>
                </a:lnTo>
                <a:lnTo>
                  <a:pt x="915" y="210"/>
                </a:lnTo>
                <a:lnTo>
                  <a:pt x="923" y="192"/>
                </a:lnTo>
                <a:lnTo>
                  <a:pt x="926" y="172"/>
                </a:lnTo>
                <a:lnTo>
                  <a:pt x="926" y="170"/>
                </a:lnTo>
                <a:lnTo>
                  <a:pt x="929" y="140"/>
                </a:lnTo>
                <a:lnTo>
                  <a:pt x="936" y="110"/>
                </a:lnTo>
                <a:lnTo>
                  <a:pt x="948" y="84"/>
                </a:lnTo>
                <a:lnTo>
                  <a:pt x="965" y="60"/>
                </a:lnTo>
                <a:lnTo>
                  <a:pt x="986" y="40"/>
                </a:lnTo>
                <a:lnTo>
                  <a:pt x="1009" y="23"/>
                </a:lnTo>
                <a:lnTo>
                  <a:pt x="1035" y="10"/>
                </a:lnTo>
                <a:lnTo>
                  <a:pt x="1064" y="3"/>
                </a:lnTo>
                <a:lnTo>
                  <a:pt x="109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xmlns="" id="{63FA79D0-0F2B-CBCB-8C4D-395A00A0C390}"/>
              </a:ext>
            </a:extLst>
          </p:cNvPr>
          <p:cNvSpPr>
            <a:spLocks/>
          </p:cNvSpPr>
          <p:nvPr/>
        </p:nvSpPr>
        <p:spPr bwMode="auto">
          <a:xfrm>
            <a:off x="6154310" y="3816497"/>
            <a:ext cx="321060" cy="285386"/>
          </a:xfrm>
          <a:custGeom>
            <a:avLst/>
            <a:gdLst>
              <a:gd name="T0" fmla="*/ 2547 w 3308"/>
              <a:gd name="T1" fmla="*/ 15 h 3122"/>
              <a:gd name="T2" fmla="*/ 2807 w 3308"/>
              <a:gd name="T3" fmla="*/ 108 h 3122"/>
              <a:gd name="T4" fmla="*/ 3036 w 3308"/>
              <a:gd name="T5" fmla="*/ 283 h 3122"/>
              <a:gd name="T6" fmla="*/ 3204 w 3308"/>
              <a:gd name="T7" fmla="*/ 522 h 3122"/>
              <a:gd name="T8" fmla="*/ 3293 w 3308"/>
              <a:gd name="T9" fmla="*/ 793 h 3122"/>
              <a:gd name="T10" fmla="*/ 3303 w 3308"/>
              <a:gd name="T11" fmla="*/ 1075 h 3122"/>
              <a:gd name="T12" fmla="*/ 3234 w 3308"/>
              <a:gd name="T13" fmla="*/ 1350 h 3122"/>
              <a:gd name="T14" fmla="*/ 3085 w 3308"/>
              <a:gd name="T15" fmla="*/ 1599 h 3122"/>
              <a:gd name="T16" fmla="*/ 1862 w 3308"/>
              <a:gd name="T17" fmla="*/ 2861 h 3122"/>
              <a:gd name="T18" fmla="*/ 1775 w 3308"/>
              <a:gd name="T19" fmla="*/ 2851 h 3122"/>
              <a:gd name="T20" fmla="*/ 1726 w 3308"/>
              <a:gd name="T21" fmla="*/ 2771 h 3122"/>
              <a:gd name="T22" fmla="*/ 1755 w 3308"/>
              <a:gd name="T23" fmla="*/ 2683 h 3122"/>
              <a:gd name="T24" fmla="*/ 2987 w 3308"/>
              <a:gd name="T25" fmla="*/ 1365 h 3122"/>
              <a:gd name="T26" fmla="*/ 3072 w 3308"/>
              <a:gd name="T27" fmla="*/ 1135 h 3122"/>
              <a:gd name="T28" fmla="*/ 3082 w 3308"/>
              <a:gd name="T29" fmla="*/ 892 h 3122"/>
              <a:gd name="T30" fmla="*/ 3016 w 3308"/>
              <a:gd name="T31" fmla="*/ 658 h 3122"/>
              <a:gd name="T32" fmla="*/ 2875 w 3308"/>
              <a:gd name="T33" fmla="*/ 451 h 3122"/>
              <a:gd name="T34" fmla="*/ 2677 w 3308"/>
              <a:gd name="T35" fmla="*/ 304 h 3122"/>
              <a:gd name="T36" fmla="*/ 2451 w 3308"/>
              <a:gd name="T37" fmla="*/ 236 h 3122"/>
              <a:gd name="T38" fmla="*/ 2218 w 3308"/>
              <a:gd name="T39" fmla="*/ 245 h 3122"/>
              <a:gd name="T40" fmla="*/ 1998 w 3308"/>
              <a:gd name="T41" fmla="*/ 333 h 3122"/>
              <a:gd name="T42" fmla="*/ 358 w 3308"/>
              <a:gd name="T43" fmla="*/ 1988 h 3122"/>
              <a:gd name="T44" fmla="*/ 244 w 3308"/>
              <a:gd name="T45" fmla="*/ 2166 h 3122"/>
              <a:gd name="T46" fmla="*/ 207 w 3308"/>
              <a:gd name="T47" fmla="*/ 2369 h 3122"/>
              <a:gd name="T48" fmla="*/ 244 w 3308"/>
              <a:gd name="T49" fmla="*/ 2572 h 3122"/>
              <a:gd name="T50" fmla="*/ 358 w 3308"/>
              <a:gd name="T51" fmla="*/ 2750 h 3122"/>
              <a:gd name="T52" fmla="*/ 528 w 3308"/>
              <a:gd name="T53" fmla="*/ 2869 h 3122"/>
              <a:gd name="T54" fmla="*/ 723 w 3308"/>
              <a:gd name="T55" fmla="*/ 2908 h 3122"/>
              <a:gd name="T56" fmla="*/ 917 w 3308"/>
              <a:gd name="T57" fmla="*/ 2869 h 3122"/>
              <a:gd name="T58" fmla="*/ 1088 w 3308"/>
              <a:gd name="T59" fmla="*/ 2750 h 3122"/>
              <a:gd name="T60" fmla="*/ 2662 w 3308"/>
              <a:gd name="T61" fmla="*/ 1099 h 3122"/>
              <a:gd name="T62" fmla="*/ 2688 w 3308"/>
              <a:gd name="T63" fmla="*/ 950 h 3122"/>
              <a:gd name="T64" fmla="*/ 2644 w 3308"/>
              <a:gd name="T65" fmla="*/ 803 h 3122"/>
              <a:gd name="T66" fmla="*/ 2536 w 3308"/>
              <a:gd name="T67" fmla="*/ 691 h 3122"/>
              <a:gd name="T68" fmla="*/ 2396 w 3308"/>
              <a:gd name="T69" fmla="*/ 646 h 3122"/>
              <a:gd name="T70" fmla="*/ 2252 w 3308"/>
              <a:gd name="T71" fmla="*/ 673 h 3122"/>
              <a:gd name="T72" fmla="*/ 1025 w 3308"/>
              <a:gd name="T73" fmla="*/ 1921 h 3122"/>
              <a:gd name="T74" fmla="*/ 940 w 3308"/>
              <a:gd name="T75" fmla="*/ 1952 h 3122"/>
              <a:gd name="T76" fmla="*/ 863 w 3308"/>
              <a:gd name="T77" fmla="*/ 1902 h 3122"/>
              <a:gd name="T78" fmla="*/ 853 w 3308"/>
              <a:gd name="T79" fmla="*/ 1810 h 3122"/>
              <a:gd name="T80" fmla="*/ 2052 w 3308"/>
              <a:gd name="T81" fmla="*/ 551 h 3122"/>
              <a:gd name="T82" fmla="*/ 2231 w 3308"/>
              <a:gd name="T83" fmla="*/ 452 h 3122"/>
              <a:gd name="T84" fmla="*/ 2427 w 3308"/>
              <a:gd name="T85" fmla="*/ 432 h 3122"/>
              <a:gd name="T86" fmla="*/ 2618 w 3308"/>
              <a:gd name="T87" fmla="*/ 491 h 3122"/>
              <a:gd name="T88" fmla="*/ 2779 w 3308"/>
              <a:gd name="T89" fmla="*/ 628 h 3122"/>
              <a:gd name="T90" fmla="*/ 2873 w 3308"/>
              <a:gd name="T91" fmla="*/ 815 h 3122"/>
              <a:gd name="T92" fmla="*/ 2893 w 3308"/>
              <a:gd name="T93" fmla="*/ 1020 h 3122"/>
              <a:gd name="T94" fmla="*/ 2836 w 3308"/>
              <a:gd name="T95" fmla="*/ 1219 h 3122"/>
              <a:gd name="T96" fmla="*/ 1235 w 3308"/>
              <a:gd name="T97" fmla="*/ 2903 h 3122"/>
              <a:gd name="T98" fmla="*/ 1037 w 3308"/>
              <a:gd name="T99" fmla="*/ 3049 h 3122"/>
              <a:gd name="T100" fmla="*/ 810 w 3308"/>
              <a:gd name="T101" fmla="*/ 3117 h 3122"/>
              <a:gd name="T102" fmla="*/ 577 w 3308"/>
              <a:gd name="T103" fmla="*/ 3107 h 3122"/>
              <a:gd name="T104" fmla="*/ 357 w 3308"/>
              <a:gd name="T105" fmla="*/ 3019 h 3122"/>
              <a:gd name="T106" fmla="*/ 169 w 3308"/>
              <a:gd name="T107" fmla="*/ 2855 h 3122"/>
              <a:gd name="T108" fmla="*/ 48 w 3308"/>
              <a:gd name="T109" fmla="*/ 2638 h 3122"/>
              <a:gd name="T110" fmla="*/ 0 w 3308"/>
              <a:gd name="T111" fmla="*/ 2400 h 3122"/>
              <a:gd name="T112" fmla="*/ 29 w 3308"/>
              <a:gd name="T113" fmla="*/ 2158 h 3122"/>
              <a:gd name="T114" fmla="*/ 131 w 3308"/>
              <a:gd name="T115" fmla="*/ 1935 h 3122"/>
              <a:gd name="T116" fmla="*/ 1774 w 3308"/>
              <a:gd name="T117" fmla="*/ 231 h 3122"/>
              <a:gd name="T118" fmla="*/ 2012 w 3308"/>
              <a:gd name="T119" fmla="*/ 77 h 3122"/>
              <a:gd name="T120" fmla="*/ 2276 w 3308"/>
              <a:gd name="T121" fmla="*/ 4 h 3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08" h="3122">
                <a:moveTo>
                  <a:pt x="2344" y="0"/>
                </a:moveTo>
                <a:lnTo>
                  <a:pt x="2412" y="0"/>
                </a:lnTo>
                <a:lnTo>
                  <a:pt x="2480" y="4"/>
                </a:lnTo>
                <a:lnTo>
                  <a:pt x="2547" y="15"/>
                </a:lnTo>
                <a:lnTo>
                  <a:pt x="2614" y="31"/>
                </a:lnTo>
                <a:lnTo>
                  <a:pt x="2680" y="51"/>
                </a:lnTo>
                <a:lnTo>
                  <a:pt x="2744" y="77"/>
                </a:lnTo>
                <a:lnTo>
                  <a:pt x="2807" y="108"/>
                </a:lnTo>
                <a:lnTo>
                  <a:pt x="2867" y="144"/>
                </a:lnTo>
                <a:lnTo>
                  <a:pt x="2926" y="185"/>
                </a:lnTo>
                <a:lnTo>
                  <a:pt x="2982" y="231"/>
                </a:lnTo>
                <a:lnTo>
                  <a:pt x="3036" y="283"/>
                </a:lnTo>
                <a:lnTo>
                  <a:pt x="3085" y="339"/>
                </a:lnTo>
                <a:lnTo>
                  <a:pt x="3130" y="397"/>
                </a:lnTo>
                <a:lnTo>
                  <a:pt x="3170" y="458"/>
                </a:lnTo>
                <a:lnTo>
                  <a:pt x="3204" y="522"/>
                </a:lnTo>
                <a:lnTo>
                  <a:pt x="3234" y="587"/>
                </a:lnTo>
                <a:lnTo>
                  <a:pt x="3258" y="655"/>
                </a:lnTo>
                <a:lnTo>
                  <a:pt x="3279" y="723"/>
                </a:lnTo>
                <a:lnTo>
                  <a:pt x="3293" y="793"/>
                </a:lnTo>
                <a:lnTo>
                  <a:pt x="3303" y="863"/>
                </a:lnTo>
                <a:lnTo>
                  <a:pt x="3308" y="934"/>
                </a:lnTo>
                <a:lnTo>
                  <a:pt x="3308" y="1004"/>
                </a:lnTo>
                <a:lnTo>
                  <a:pt x="3303" y="1075"/>
                </a:lnTo>
                <a:lnTo>
                  <a:pt x="3293" y="1145"/>
                </a:lnTo>
                <a:lnTo>
                  <a:pt x="3279" y="1215"/>
                </a:lnTo>
                <a:lnTo>
                  <a:pt x="3258" y="1283"/>
                </a:lnTo>
                <a:lnTo>
                  <a:pt x="3234" y="1350"/>
                </a:lnTo>
                <a:lnTo>
                  <a:pt x="3204" y="1415"/>
                </a:lnTo>
                <a:lnTo>
                  <a:pt x="3170" y="1479"/>
                </a:lnTo>
                <a:lnTo>
                  <a:pt x="3130" y="1541"/>
                </a:lnTo>
                <a:lnTo>
                  <a:pt x="3085" y="1599"/>
                </a:lnTo>
                <a:lnTo>
                  <a:pt x="3036" y="1654"/>
                </a:lnTo>
                <a:lnTo>
                  <a:pt x="1902" y="2836"/>
                </a:lnTo>
                <a:lnTo>
                  <a:pt x="1884" y="2851"/>
                </a:lnTo>
                <a:lnTo>
                  <a:pt x="1862" y="2861"/>
                </a:lnTo>
                <a:lnTo>
                  <a:pt x="1840" y="2867"/>
                </a:lnTo>
                <a:lnTo>
                  <a:pt x="1817" y="2867"/>
                </a:lnTo>
                <a:lnTo>
                  <a:pt x="1795" y="2861"/>
                </a:lnTo>
                <a:lnTo>
                  <a:pt x="1775" y="2851"/>
                </a:lnTo>
                <a:lnTo>
                  <a:pt x="1755" y="2836"/>
                </a:lnTo>
                <a:lnTo>
                  <a:pt x="1741" y="2816"/>
                </a:lnTo>
                <a:lnTo>
                  <a:pt x="1731" y="2794"/>
                </a:lnTo>
                <a:lnTo>
                  <a:pt x="1726" y="2771"/>
                </a:lnTo>
                <a:lnTo>
                  <a:pt x="1726" y="2748"/>
                </a:lnTo>
                <a:lnTo>
                  <a:pt x="1731" y="2724"/>
                </a:lnTo>
                <a:lnTo>
                  <a:pt x="1741" y="2702"/>
                </a:lnTo>
                <a:lnTo>
                  <a:pt x="1755" y="2683"/>
                </a:lnTo>
                <a:lnTo>
                  <a:pt x="2875" y="1517"/>
                </a:lnTo>
                <a:lnTo>
                  <a:pt x="2917" y="1469"/>
                </a:lnTo>
                <a:lnTo>
                  <a:pt x="2955" y="1419"/>
                </a:lnTo>
                <a:lnTo>
                  <a:pt x="2987" y="1365"/>
                </a:lnTo>
                <a:lnTo>
                  <a:pt x="3016" y="1310"/>
                </a:lnTo>
                <a:lnTo>
                  <a:pt x="3039" y="1253"/>
                </a:lnTo>
                <a:lnTo>
                  <a:pt x="3059" y="1195"/>
                </a:lnTo>
                <a:lnTo>
                  <a:pt x="3072" y="1135"/>
                </a:lnTo>
                <a:lnTo>
                  <a:pt x="3082" y="1075"/>
                </a:lnTo>
                <a:lnTo>
                  <a:pt x="3086" y="1014"/>
                </a:lnTo>
                <a:lnTo>
                  <a:pt x="3086" y="954"/>
                </a:lnTo>
                <a:lnTo>
                  <a:pt x="3082" y="892"/>
                </a:lnTo>
                <a:lnTo>
                  <a:pt x="3072" y="833"/>
                </a:lnTo>
                <a:lnTo>
                  <a:pt x="3059" y="772"/>
                </a:lnTo>
                <a:lnTo>
                  <a:pt x="3039" y="714"/>
                </a:lnTo>
                <a:lnTo>
                  <a:pt x="3016" y="658"/>
                </a:lnTo>
                <a:lnTo>
                  <a:pt x="2987" y="603"/>
                </a:lnTo>
                <a:lnTo>
                  <a:pt x="2955" y="550"/>
                </a:lnTo>
                <a:lnTo>
                  <a:pt x="2917" y="499"/>
                </a:lnTo>
                <a:lnTo>
                  <a:pt x="2875" y="451"/>
                </a:lnTo>
                <a:lnTo>
                  <a:pt x="2829" y="407"/>
                </a:lnTo>
                <a:lnTo>
                  <a:pt x="2781" y="367"/>
                </a:lnTo>
                <a:lnTo>
                  <a:pt x="2730" y="333"/>
                </a:lnTo>
                <a:lnTo>
                  <a:pt x="2677" y="304"/>
                </a:lnTo>
                <a:lnTo>
                  <a:pt x="2622" y="279"/>
                </a:lnTo>
                <a:lnTo>
                  <a:pt x="2566" y="260"/>
                </a:lnTo>
                <a:lnTo>
                  <a:pt x="2509" y="245"/>
                </a:lnTo>
                <a:lnTo>
                  <a:pt x="2451" y="236"/>
                </a:lnTo>
                <a:lnTo>
                  <a:pt x="2393" y="230"/>
                </a:lnTo>
                <a:lnTo>
                  <a:pt x="2335" y="230"/>
                </a:lnTo>
                <a:lnTo>
                  <a:pt x="2276" y="236"/>
                </a:lnTo>
                <a:lnTo>
                  <a:pt x="2218" y="245"/>
                </a:lnTo>
                <a:lnTo>
                  <a:pt x="2161" y="260"/>
                </a:lnTo>
                <a:lnTo>
                  <a:pt x="2105" y="279"/>
                </a:lnTo>
                <a:lnTo>
                  <a:pt x="2051" y="304"/>
                </a:lnTo>
                <a:lnTo>
                  <a:pt x="1998" y="333"/>
                </a:lnTo>
                <a:lnTo>
                  <a:pt x="1947" y="367"/>
                </a:lnTo>
                <a:lnTo>
                  <a:pt x="1898" y="407"/>
                </a:lnTo>
                <a:lnTo>
                  <a:pt x="1852" y="451"/>
                </a:lnTo>
                <a:lnTo>
                  <a:pt x="358" y="1988"/>
                </a:lnTo>
                <a:lnTo>
                  <a:pt x="323" y="2030"/>
                </a:lnTo>
                <a:lnTo>
                  <a:pt x="291" y="2073"/>
                </a:lnTo>
                <a:lnTo>
                  <a:pt x="266" y="2119"/>
                </a:lnTo>
                <a:lnTo>
                  <a:pt x="244" y="2166"/>
                </a:lnTo>
                <a:lnTo>
                  <a:pt x="228" y="2216"/>
                </a:lnTo>
                <a:lnTo>
                  <a:pt x="216" y="2266"/>
                </a:lnTo>
                <a:lnTo>
                  <a:pt x="209" y="2317"/>
                </a:lnTo>
                <a:lnTo>
                  <a:pt x="207" y="2369"/>
                </a:lnTo>
                <a:lnTo>
                  <a:pt x="209" y="2421"/>
                </a:lnTo>
                <a:lnTo>
                  <a:pt x="216" y="2472"/>
                </a:lnTo>
                <a:lnTo>
                  <a:pt x="228" y="2523"/>
                </a:lnTo>
                <a:lnTo>
                  <a:pt x="244" y="2572"/>
                </a:lnTo>
                <a:lnTo>
                  <a:pt x="266" y="2619"/>
                </a:lnTo>
                <a:lnTo>
                  <a:pt x="291" y="2665"/>
                </a:lnTo>
                <a:lnTo>
                  <a:pt x="323" y="2708"/>
                </a:lnTo>
                <a:lnTo>
                  <a:pt x="358" y="2750"/>
                </a:lnTo>
                <a:lnTo>
                  <a:pt x="397" y="2787"/>
                </a:lnTo>
                <a:lnTo>
                  <a:pt x="439" y="2819"/>
                </a:lnTo>
                <a:lnTo>
                  <a:pt x="483" y="2846"/>
                </a:lnTo>
                <a:lnTo>
                  <a:pt x="528" y="2869"/>
                </a:lnTo>
                <a:lnTo>
                  <a:pt x="576" y="2886"/>
                </a:lnTo>
                <a:lnTo>
                  <a:pt x="625" y="2897"/>
                </a:lnTo>
                <a:lnTo>
                  <a:pt x="674" y="2905"/>
                </a:lnTo>
                <a:lnTo>
                  <a:pt x="723" y="2908"/>
                </a:lnTo>
                <a:lnTo>
                  <a:pt x="773" y="2905"/>
                </a:lnTo>
                <a:lnTo>
                  <a:pt x="822" y="2897"/>
                </a:lnTo>
                <a:lnTo>
                  <a:pt x="871" y="2886"/>
                </a:lnTo>
                <a:lnTo>
                  <a:pt x="917" y="2869"/>
                </a:lnTo>
                <a:lnTo>
                  <a:pt x="964" y="2846"/>
                </a:lnTo>
                <a:lnTo>
                  <a:pt x="1008" y="2819"/>
                </a:lnTo>
                <a:lnTo>
                  <a:pt x="1050" y="2787"/>
                </a:lnTo>
                <a:lnTo>
                  <a:pt x="1088" y="2750"/>
                </a:lnTo>
                <a:lnTo>
                  <a:pt x="2597" y="1197"/>
                </a:lnTo>
                <a:lnTo>
                  <a:pt x="2623" y="1167"/>
                </a:lnTo>
                <a:lnTo>
                  <a:pt x="2644" y="1134"/>
                </a:lnTo>
                <a:lnTo>
                  <a:pt x="2662" y="1099"/>
                </a:lnTo>
                <a:lnTo>
                  <a:pt x="2675" y="1063"/>
                </a:lnTo>
                <a:lnTo>
                  <a:pt x="2683" y="1026"/>
                </a:lnTo>
                <a:lnTo>
                  <a:pt x="2688" y="988"/>
                </a:lnTo>
                <a:lnTo>
                  <a:pt x="2688" y="950"/>
                </a:lnTo>
                <a:lnTo>
                  <a:pt x="2683" y="911"/>
                </a:lnTo>
                <a:lnTo>
                  <a:pt x="2675" y="874"/>
                </a:lnTo>
                <a:lnTo>
                  <a:pt x="2662" y="838"/>
                </a:lnTo>
                <a:lnTo>
                  <a:pt x="2644" y="803"/>
                </a:lnTo>
                <a:lnTo>
                  <a:pt x="2623" y="770"/>
                </a:lnTo>
                <a:lnTo>
                  <a:pt x="2597" y="740"/>
                </a:lnTo>
                <a:lnTo>
                  <a:pt x="2568" y="713"/>
                </a:lnTo>
                <a:lnTo>
                  <a:pt x="2536" y="691"/>
                </a:lnTo>
                <a:lnTo>
                  <a:pt x="2504" y="673"/>
                </a:lnTo>
                <a:lnTo>
                  <a:pt x="2468" y="659"/>
                </a:lnTo>
                <a:lnTo>
                  <a:pt x="2432" y="650"/>
                </a:lnTo>
                <a:lnTo>
                  <a:pt x="2396" y="646"/>
                </a:lnTo>
                <a:lnTo>
                  <a:pt x="2359" y="646"/>
                </a:lnTo>
                <a:lnTo>
                  <a:pt x="2323" y="650"/>
                </a:lnTo>
                <a:lnTo>
                  <a:pt x="2288" y="659"/>
                </a:lnTo>
                <a:lnTo>
                  <a:pt x="2252" y="673"/>
                </a:lnTo>
                <a:lnTo>
                  <a:pt x="2220" y="691"/>
                </a:lnTo>
                <a:lnTo>
                  <a:pt x="2188" y="713"/>
                </a:lnTo>
                <a:lnTo>
                  <a:pt x="2159" y="740"/>
                </a:lnTo>
                <a:lnTo>
                  <a:pt x="1025" y="1921"/>
                </a:lnTo>
                <a:lnTo>
                  <a:pt x="1006" y="1937"/>
                </a:lnTo>
                <a:lnTo>
                  <a:pt x="986" y="1947"/>
                </a:lnTo>
                <a:lnTo>
                  <a:pt x="963" y="1952"/>
                </a:lnTo>
                <a:lnTo>
                  <a:pt x="940" y="1952"/>
                </a:lnTo>
                <a:lnTo>
                  <a:pt x="918" y="1947"/>
                </a:lnTo>
                <a:lnTo>
                  <a:pt x="897" y="1937"/>
                </a:lnTo>
                <a:lnTo>
                  <a:pt x="879" y="1921"/>
                </a:lnTo>
                <a:lnTo>
                  <a:pt x="863" y="1902"/>
                </a:lnTo>
                <a:lnTo>
                  <a:pt x="853" y="1880"/>
                </a:lnTo>
                <a:lnTo>
                  <a:pt x="849" y="1857"/>
                </a:lnTo>
                <a:lnTo>
                  <a:pt x="849" y="1833"/>
                </a:lnTo>
                <a:lnTo>
                  <a:pt x="853" y="1810"/>
                </a:lnTo>
                <a:lnTo>
                  <a:pt x="863" y="1789"/>
                </a:lnTo>
                <a:lnTo>
                  <a:pt x="879" y="1769"/>
                </a:lnTo>
                <a:lnTo>
                  <a:pt x="2012" y="588"/>
                </a:lnTo>
                <a:lnTo>
                  <a:pt x="2052" y="551"/>
                </a:lnTo>
                <a:lnTo>
                  <a:pt x="2093" y="519"/>
                </a:lnTo>
                <a:lnTo>
                  <a:pt x="2137" y="491"/>
                </a:lnTo>
                <a:lnTo>
                  <a:pt x="2183" y="469"/>
                </a:lnTo>
                <a:lnTo>
                  <a:pt x="2231" y="452"/>
                </a:lnTo>
                <a:lnTo>
                  <a:pt x="2279" y="439"/>
                </a:lnTo>
                <a:lnTo>
                  <a:pt x="2329" y="432"/>
                </a:lnTo>
                <a:lnTo>
                  <a:pt x="2377" y="430"/>
                </a:lnTo>
                <a:lnTo>
                  <a:pt x="2427" y="432"/>
                </a:lnTo>
                <a:lnTo>
                  <a:pt x="2476" y="439"/>
                </a:lnTo>
                <a:lnTo>
                  <a:pt x="2525" y="452"/>
                </a:lnTo>
                <a:lnTo>
                  <a:pt x="2572" y="469"/>
                </a:lnTo>
                <a:lnTo>
                  <a:pt x="2618" y="491"/>
                </a:lnTo>
                <a:lnTo>
                  <a:pt x="2663" y="519"/>
                </a:lnTo>
                <a:lnTo>
                  <a:pt x="2704" y="551"/>
                </a:lnTo>
                <a:lnTo>
                  <a:pt x="2743" y="588"/>
                </a:lnTo>
                <a:lnTo>
                  <a:pt x="2779" y="628"/>
                </a:lnTo>
                <a:lnTo>
                  <a:pt x="2809" y="672"/>
                </a:lnTo>
                <a:lnTo>
                  <a:pt x="2836" y="718"/>
                </a:lnTo>
                <a:lnTo>
                  <a:pt x="2857" y="766"/>
                </a:lnTo>
                <a:lnTo>
                  <a:pt x="2873" y="815"/>
                </a:lnTo>
                <a:lnTo>
                  <a:pt x="2886" y="866"/>
                </a:lnTo>
                <a:lnTo>
                  <a:pt x="2893" y="917"/>
                </a:lnTo>
                <a:lnTo>
                  <a:pt x="2895" y="969"/>
                </a:lnTo>
                <a:lnTo>
                  <a:pt x="2893" y="1020"/>
                </a:lnTo>
                <a:lnTo>
                  <a:pt x="2886" y="1072"/>
                </a:lnTo>
                <a:lnTo>
                  <a:pt x="2873" y="1121"/>
                </a:lnTo>
                <a:lnTo>
                  <a:pt x="2857" y="1171"/>
                </a:lnTo>
                <a:lnTo>
                  <a:pt x="2836" y="1219"/>
                </a:lnTo>
                <a:lnTo>
                  <a:pt x="2809" y="1265"/>
                </a:lnTo>
                <a:lnTo>
                  <a:pt x="2779" y="1308"/>
                </a:lnTo>
                <a:lnTo>
                  <a:pt x="2743" y="1350"/>
                </a:lnTo>
                <a:lnTo>
                  <a:pt x="1235" y="2903"/>
                </a:lnTo>
                <a:lnTo>
                  <a:pt x="1189" y="2946"/>
                </a:lnTo>
                <a:lnTo>
                  <a:pt x="1140" y="2985"/>
                </a:lnTo>
                <a:lnTo>
                  <a:pt x="1089" y="3019"/>
                </a:lnTo>
                <a:lnTo>
                  <a:pt x="1037" y="3049"/>
                </a:lnTo>
                <a:lnTo>
                  <a:pt x="982" y="3073"/>
                </a:lnTo>
                <a:lnTo>
                  <a:pt x="926" y="3093"/>
                </a:lnTo>
                <a:lnTo>
                  <a:pt x="869" y="3107"/>
                </a:lnTo>
                <a:lnTo>
                  <a:pt x="810" y="3117"/>
                </a:lnTo>
                <a:lnTo>
                  <a:pt x="752" y="3122"/>
                </a:lnTo>
                <a:lnTo>
                  <a:pt x="694" y="3122"/>
                </a:lnTo>
                <a:lnTo>
                  <a:pt x="635" y="3117"/>
                </a:lnTo>
                <a:lnTo>
                  <a:pt x="577" y="3107"/>
                </a:lnTo>
                <a:lnTo>
                  <a:pt x="520" y="3093"/>
                </a:lnTo>
                <a:lnTo>
                  <a:pt x="464" y="3073"/>
                </a:lnTo>
                <a:lnTo>
                  <a:pt x="410" y="3049"/>
                </a:lnTo>
                <a:lnTo>
                  <a:pt x="357" y="3019"/>
                </a:lnTo>
                <a:lnTo>
                  <a:pt x="306" y="2985"/>
                </a:lnTo>
                <a:lnTo>
                  <a:pt x="258" y="2946"/>
                </a:lnTo>
                <a:lnTo>
                  <a:pt x="212" y="2903"/>
                </a:lnTo>
                <a:lnTo>
                  <a:pt x="169" y="2855"/>
                </a:lnTo>
                <a:lnTo>
                  <a:pt x="131" y="2804"/>
                </a:lnTo>
                <a:lnTo>
                  <a:pt x="99" y="2751"/>
                </a:lnTo>
                <a:lnTo>
                  <a:pt x="71" y="2696"/>
                </a:lnTo>
                <a:lnTo>
                  <a:pt x="48" y="2638"/>
                </a:lnTo>
                <a:lnTo>
                  <a:pt x="29" y="2580"/>
                </a:lnTo>
                <a:lnTo>
                  <a:pt x="14" y="2521"/>
                </a:lnTo>
                <a:lnTo>
                  <a:pt x="5" y="2460"/>
                </a:lnTo>
                <a:lnTo>
                  <a:pt x="0" y="2400"/>
                </a:lnTo>
                <a:lnTo>
                  <a:pt x="0" y="2339"/>
                </a:lnTo>
                <a:lnTo>
                  <a:pt x="5" y="2278"/>
                </a:lnTo>
                <a:lnTo>
                  <a:pt x="14" y="2217"/>
                </a:lnTo>
                <a:lnTo>
                  <a:pt x="29" y="2158"/>
                </a:lnTo>
                <a:lnTo>
                  <a:pt x="48" y="2100"/>
                </a:lnTo>
                <a:lnTo>
                  <a:pt x="71" y="2043"/>
                </a:lnTo>
                <a:lnTo>
                  <a:pt x="99" y="1988"/>
                </a:lnTo>
                <a:lnTo>
                  <a:pt x="131" y="1935"/>
                </a:lnTo>
                <a:lnTo>
                  <a:pt x="169" y="1884"/>
                </a:lnTo>
                <a:lnTo>
                  <a:pt x="212" y="1836"/>
                </a:lnTo>
                <a:lnTo>
                  <a:pt x="1720" y="283"/>
                </a:lnTo>
                <a:lnTo>
                  <a:pt x="1774" y="231"/>
                </a:lnTo>
                <a:lnTo>
                  <a:pt x="1830" y="185"/>
                </a:lnTo>
                <a:lnTo>
                  <a:pt x="1888" y="144"/>
                </a:lnTo>
                <a:lnTo>
                  <a:pt x="1949" y="108"/>
                </a:lnTo>
                <a:lnTo>
                  <a:pt x="2012" y="77"/>
                </a:lnTo>
                <a:lnTo>
                  <a:pt x="2076" y="51"/>
                </a:lnTo>
                <a:lnTo>
                  <a:pt x="2142" y="31"/>
                </a:lnTo>
                <a:lnTo>
                  <a:pt x="2208" y="15"/>
                </a:lnTo>
                <a:lnTo>
                  <a:pt x="2276" y="4"/>
                </a:lnTo>
                <a:lnTo>
                  <a:pt x="2344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41" name="Freeform 14">
            <a:extLst>
              <a:ext uri="{FF2B5EF4-FFF2-40B4-BE49-F238E27FC236}">
                <a16:creationId xmlns:a16="http://schemas.microsoft.com/office/drawing/2014/main" xmlns="" id="{E78ACF18-390F-7002-F569-57BC38932A43}"/>
              </a:ext>
            </a:extLst>
          </p:cNvPr>
          <p:cNvSpPr>
            <a:spLocks noEditPoints="1"/>
          </p:cNvSpPr>
          <p:nvPr/>
        </p:nvSpPr>
        <p:spPr bwMode="auto">
          <a:xfrm>
            <a:off x="6260641" y="4949521"/>
            <a:ext cx="159562" cy="290774"/>
          </a:xfrm>
          <a:custGeom>
            <a:avLst/>
            <a:gdLst>
              <a:gd name="T0" fmla="*/ 1062 w 2195"/>
              <a:gd name="T1" fmla="*/ 2675 h 3200"/>
              <a:gd name="T2" fmla="*/ 998 w 2195"/>
              <a:gd name="T3" fmla="*/ 2697 h 3200"/>
              <a:gd name="T4" fmla="*/ 949 w 2195"/>
              <a:gd name="T5" fmla="*/ 2738 h 3200"/>
              <a:gd name="T6" fmla="*/ 921 w 2195"/>
              <a:gd name="T7" fmla="*/ 2790 h 3200"/>
              <a:gd name="T8" fmla="*/ 921 w 2195"/>
              <a:gd name="T9" fmla="*/ 2850 h 3200"/>
              <a:gd name="T10" fmla="*/ 949 w 2195"/>
              <a:gd name="T11" fmla="*/ 2903 h 3200"/>
              <a:gd name="T12" fmla="*/ 998 w 2195"/>
              <a:gd name="T13" fmla="*/ 2944 h 3200"/>
              <a:gd name="T14" fmla="*/ 1062 w 2195"/>
              <a:gd name="T15" fmla="*/ 2966 h 3200"/>
              <a:gd name="T16" fmla="*/ 1134 w 2195"/>
              <a:gd name="T17" fmla="*/ 2966 h 3200"/>
              <a:gd name="T18" fmla="*/ 1198 w 2195"/>
              <a:gd name="T19" fmla="*/ 2944 h 3200"/>
              <a:gd name="T20" fmla="*/ 1246 w 2195"/>
              <a:gd name="T21" fmla="*/ 2903 h 3200"/>
              <a:gd name="T22" fmla="*/ 1273 w 2195"/>
              <a:gd name="T23" fmla="*/ 2850 h 3200"/>
              <a:gd name="T24" fmla="*/ 1273 w 2195"/>
              <a:gd name="T25" fmla="*/ 2790 h 3200"/>
              <a:gd name="T26" fmla="*/ 1246 w 2195"/>
              <a:gd name="T27" fmla="*/ 2738 h 3200"/>
              <a:gd name="T28" fmla="*/ 1198 w 2195"/>
              <a:gd name="T29" fmla="*/ 2697 h 3200"/>
              <a:gd name="T30" fmla="*/ 1134 w 2195"/>
              <a:gd name="T31" fmla="*/ 2675 h 3200"/>
              <a:gd name="T32" fmla="*/ 211 w 2195"/>
              <a:gd name="T33" fmla="*/ 393 h 3200"/>
              <a:gd name="T34" fmla="*/ 1983 w 2195"/>
              <a:gd name="T35" fmla="*/ 2459 h 3200"/>
              <a:gd name="T36" fmla="*/ 211 w 2195"/>
              <a:gd name="T37" fmla="*/ 393 h 3200"/>
              <a:gd name="T38" fmla="*/ 684 w 2195"/>
              <a:gd name="T39" fmla="*/ 144 h 3200"/>
              <a:gd name="T40" fmla="*/ 666 w 2195"/>
              <a:gd name="T41" fmla="*/ 165 h 3200"/>
              <a:gd name="T42" fmla="*/ 659 w 2195"/>
              <a:gd name="T43" fmla="*/ 197 h 3200"/>
              <a:gd name="T44" fmla="*/ 666 w 2195"/>
              <a:gd name="T45" fmla="*/ 231 h 3200"/>
              <a:gd name="T46" fmla="*/ 684 w 2195"/>
              <a:gd name="T47" fmla="*/ 251 h 3200"/>
              <a:gd name="T48" fmla="*/ 1500 w 2195"/>
              <a:gd name="T49" fmla="*/ 254 h 3200"/>
              <a:gd name="T50" fmla="*/ 1522 w 2195"/>
              <a:gd name="T51" fmla="*/ 243 h 3200"/>
              <a:gd name="T52" fmla="*/ 1536 w 2195"/>
              <a:gd name="T53" fmla="*/ 215 h 3200"/>
              <a:gd name="T54" fmla="*/ 1536 w 2195"/>
              <a:gd name="T55" fmla="*/ 180 h 3200"/>
              <a:gd name="T56" fmla="*/ 1522 w 2195"/>
              <a:gd name="T57" fmla="*/ 152 h 3200"/>
              <a:gd name="T58" fmla="*/ 1500 w 2195"/>
              <a:gd name="T59" fmla="*/ 141 h 3200"/>
              <a:gd name="T60" fmla="*/ 283 w 2195"/>
              <a:gd name="T61" fmla="*/ 0 h 3200"/>
              <a:gd name="T62" fmla="*/ 1959 w 2195"/>
              <a:gd name="T63" fmla="*/ 3 h 3200"/>
              <a:gd name="T64" fmla="*/ 2044 w 2195"/>
              <a:gd name="T65" fmla="*/ 26 h 3200"/>
              <a:gd name="T66" fmla="*/ 2113 w 2195"/>
              <a:gd name="T67" fmla="*/ 68 h 3200"/>
              <a:gd name="T68" fmla="*/ 2164 w 2195"/>
              <a:gd name="T69" fmla="*/ 126 h 3200"/>
              <a:gd name="T70" fmla="*/ 2191 w 2195"/>
              <a:gd name="T71" fmla="*/ 195 h 3200"/>
              <a:gd name="T72" fmla="*/ 2195 w 2195"/>
              <a:gd name="T73" fmla="*/ 2966 h 3200"/>
              <a:gd name="T74" fmla="*/ 2182 w 2195"/>
              <a:gd name="T75" fmla="*/ 3040 h 3200"/>
              <a:gd name="T76" fmla="*/ 2141 w 2195"/>
              <a:gd name="T77" fmla="*/ 3104 h 3200"/>
              <a:gd name="T78" fmla="*/ 2081 w 2195"/>
              <a:gd name="T79" fmla="*/ 3154 h 3200"/>
              <a:gd name="T80" fmla="*/ 2003 w 2195"/>
              <a:gd name="T81" fmla="*/ 3188 h 3200"/>
              <a:gd name="T82" fmla="*/ 1913 w 2195"/>
              <a:gd name="T83" fmla="*/ 3200 h 3200"/>
              <a:gd name="T84" fmla="*/ 236 w 2195"/>
              <a:gd name="T85" fmla="*/ 3197 h 3200"/>
              <a:gd name="T86" fmla="*/ 152 w 2195"/>
              <a:gd name="T87" fmla="*/ 3173 h 3200"/>
              <a:gd name="T88" fmla="*/ 83 w 2195"/>
              <a:gd name="T89" fmla="*/ 3131 h 3200"/>
              <a:gd name="T90" fmla="*/ 32 w 2195"/>
              <a:gd name="T91" fmla="*/ 3074 h 3200"/>
              <a:gd name="T92" fmla="*/ 3 w 2195"/>
              <a:gd name="T93" fmla="*/ 3004 h 3200"/>
              <a:gd name="T94" fmla="*/ 0 w 2195"/>
              <a:gd name="T95" fmla="*/ 233 h 3200"/>
              <a:gd name="T96" fmla="*/ 15 w 2195"/>
              <a:gd name="T97" fmla="*/ 160 h 3200"/>
              <a:gd name="T98" fmla="*/ 55 w 2195"/>
              <a:gd name="T99" fmla="*/ 96 h 3200"/>
              <a:gd name="T100" fmla="*/ 115 w 2195"/>
              <a:gd name="T101" fmla="*/ 45 h 3200"/>
              <a:gd name="T102" fmla="*/ 193 w 2195"/>
              <a:gd name="T103" fmla="*/ 11 h 3200"/>
              <a:gd name="T104" fmla="*/ 283 w 2195"/>
              <a:gd name="T105" fmla="*/ 0 h 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2195" h="3200">
                <a:moveTo>
                  <a:pt x="1099" y="2672"/>
                </a:moveTo>
                <a:lnTo>
                  <a:pt x="1062" y="2675"/>
                </a:lnTo>
                <a:lnTo>
                  <a:pt x="1029" y="2684"/>
                </a:lnTo>
                <a:lnTo>
                  <a:pt x="998" y="2697"/>
                </a:lnTo>
                <a:lnTo>
                  <a:pt x="971" y="2715"/>
                </a:lnTo>
                <a:lnTo>
                  <a:pt x="949" y="2738"/>
                </a:lnTo>
                <a:lnTo>
                  <a:pt x="931" y="2763"/>
                </a:lnTo>
                <a:lnTo>
                  <a:pt x="921" y="2790"/>
                </a:lnTo>
                <a:lnTo>
                  <a:pt x="918" y="2821"/>
                </a:lnTo>
                <a:lnTo>
                  <a:pt x="921" y="2850"/>
                </a:lnTo>
                <a:lnTo>
                  <a:pt x="931" y="2879"/>
                </a:lnTo>
                <a:lnTo>
                  <a:pt x="949" y="2903"/>
                </a:lnTo>
                <a:lnTo>
                  <a:pt x="971" y="2925"/>
                </a:lnTo>
                <a:lnTo>
                  <a:pt x="998" y="2944"/>
                </a:lnTo>
                <a:lnTo>
                  <a:pt x="1029" y="2957"/>
                </a:lnTo>
                <a:lnTo>
                  <a:pt x="1062" y="2966"/>
                </a:lnTo>
                <a:lnTo>
                  <a:pt x="1099" y="2969"/>
                </a:lnTo>
                <a:lnTo>
                  <a:pt x="1134" y="2966"/>
                </a:lnTo>
                <a:lnTo>
                  <a:pt x="1168" y="2957"/>
                </a:lnTo>
                <a:lnTo>
                  <a:pt x="1198" y="2944"/>
                </a:lnTo>
                <a:lnTo>
                  <a:pt x="1225" y="2925"/>
                </a:lnTo>
                <a:lnTo>
                  <a:pt x="1246" y="2903"/>
                </a:lnTo>
                <a:lnTo>
                  <a:pt x="1264" y="2879"/>
                </a:lnTo>
                <a:lnTo>
                  <a:pt x="1273" y="2850"/>
                </a:lnTo>
                <a:lnTo>
                  <a:pt x="1277" y="2821"/>
                </a:lnTo>
                <a:lnTo>
                  <a:pt x="1273" y="2790"/>
                </a:lnTo>
                <a:lnTo>
                  <a:pt x="1264" y="2763"/>
                </a:lnTo>
                <a:lnTo>
                  <a:pt x="1246" y="2738"/>
                </a:lnTo>
                <a:lnTo>
                  <a:pt x="1225" y="2715"/>
                </a:lnTo>
                <a:lnTo>
                  <a:pt x="1198" y="2697"/>
                </a:lnTo>
                <a:lnTo>
                  <a:pt x="1168" y="2684"/>
                </a:lnTo>
                <a:lnTo>
                  <a:pt x="1134" y="2675"/>
                </a:lnTo>
                <a:lnTo>
                  <a:pt x="1099" y="2672"/>
                </a:lnTo>
                <a:close/>
                <a:moveTo>
                  <a:pt x="211" y="393"/>
                </a:moveTo>
                <a:lnTo>
                  <a:pt x="211" y="2459"/>
                </a:lnTo>
                <a:lnTo>
                  <a:pt x="1983" y="2459"/>
                </a:lnTo>
                <a:lnTo>
                  <a:pt x="1983" y="393"/>
                </a:lnTo>
                <a:lnTo>
                  <a:pt x="211" y="393"/>
                </a:lnTo>
                <a:close/>
                <a:moveTo>
                  <a:pt x="695" y="141"/>
                </a:moveTo>
                <a:lnTo>
                  <a:pt x="684" y="144"/>
                </a:lnTo>
                <a:lnTo>
                  <a:pt x="674" y="152"/>
                </a:lnTo>
                <a:lnTo>
                  <a:pt x="666" y="165"/>
                </a:lnTo>
                <a:lnTo>
                  <a:pt x="661" y="180"/>
                </a:lnTo>
                <a:lnTo>
                  <a:pt x="659" y="197"/>
                </a:lnTo>
                <a:lnTo>
                  <a:pt x="661" y="215"/>
                </a:lnTo>
                <a:lnTo>
                  <a:pt x="666" y="231"/>
                </a:lnTo>
                <a:lnTo>
                  <a:pt x="674" y="243"/>
                </a:lnTo>
                <a:lnTo>
                  <a:pt x="684" y="251"/>
                </a:lnTo>
                <a:lnTo>
                  <a:pt x="695" y="254"/>
                </a:lnTo>
                <a:lnTo>
                  <a:pt x="1500" y="254"/>
                </a:lnTo>
                <a:lnTo>
                  <a:pt x="1512" y="251"/>
                </a:lnTo>
                <a:lnTo>
                  <a:pt x="1522" y="243"/>
                </a:lnTo>
                <a:lnTo>
                  <a:pt x="1531" y="231"/>
                </a:lnTo>
                <a:lnTo>
                  <a:pt x="1536" y="215"/>
                </a:lnTo>
                <a:lnTo>
                  <a:pt x="1538" y="197"/>
                </a:lnTo>
                <a:lnTo>
                  <a:pt x="1536" y="180"/>
                </a:lnTo>
                <a:lnTo>
                  <a:pt x="1531" y="165"/>
                </a:lnTo>
                <a:lnTo>
                  <a:pt x="1522" y="152"/>
                </a:lnTo>
                <a:lnTo>
                  <a:pt x="1512" y="144"/>
                </a:lnTo>
                <a:lnTo>
                  <a:pt x="1500" y="141"/>
                </a:lnTo>
                <a:lnTo>
                  <a:pt x="695" y="141"/>
                </a:lnTo>
                <a:close/>
                <a:moveTo>
                  <a:pt x="283" y="0"/>
                </a:moveTo>
                <a:lnTo>
                  <a:pt x="1913" y="0"/>
                </a:lnTo>
                <a:lnTo>
                  <a:pt x="1959" y="3"/>
                </a:lnTo>
                <a:lnTo>
                  <a:pt x="2003" y="11"/>
                </a:lnTo>
                <a:lnTo>
                  <a:pt x="2044" y="26"/>
                </a:lnTo>
                <a:lnTo>
                  <a:pt x="2081" y="45"/>
                </a:lnTo>
                <a:lnTo>
                  <a:pt x="2113" y="68"/>
                </a:lnTo>
                <a:lnTo>
                  <a:pt x="2141" y="96"/>
                </a:lnTo>
                <a:lnTo>
                  <a:pt x="2164" y="126"/>
                </a:lnTo>
                <a:lnTo>
                  <a:pt x="2182" y="160"/>
                </a:lnTo>
                <a:lnTo>
                  <a:pt x="2191" y="195"/>
                </a:lnTo>
                <a:lnTo>
                  <a:pt x="2195" y="233"/>
                </a:lnTo>
                <a:lnTo>
                  <a:pt x="2195" y="2966"/>
                </a:lnTo>
                <a:lnTo>
                  <a:pt x="2191" y="3004"/>
                </a:lnTo>
                <a:lnTo>
                  <a:pt x="2182" y="3040"/>
                </a:lnTo>
                <a:lnTo>
                  <a:pt x="2164" y="3074"/>
                </a:lnTo>
                <a:lnTo>
                  <a:pt x="2141" y="3104"/>
                </a:lnTo>
                <a:lnTo>
                  <a:pt x="2113" y="3131"/>
                </a:lnTo>
                <a:lnTo>
                  <a:pt x="2081" y="3154"/>
                </a:lnTo>
                <a:lnTo>
                  <a:pt x="2044" y="3173"/>
                </a:lnTo>
                <a:lnTo>
                  <a:pt x="2003" y="3188"/>
                </a:lnTo>
                <a:lnTo>
                  <a:pt x="1959" y="3197"/>
                </a:lnTo>
                <a:lnTo>
                  <a:pt x="1913" y="3200"/>
                </a:lnTo>
                <a:lnTo>
                  <a:pt x="283" y="3200"/>
                </a:lnTo>
                <a:lnTo>
                  <a:pt x="236" y="3197"/>
                </a:lnTo>
                <a:lnTo>
                  <a:pt x="193" y="3188"/>
                </a:lnTo>
                <a:lnTo>
                  <a:pt x="152" y="3173"/>
                </a:lnTo>
                <a:lnTo>
                  <a:pt x="115" y="3154"/>
                </a:lnTo>
                <a:lnTo>
                  <a:pt x="83" y="3131"/>
                </a:lnTo>
                <a:lnTo>
                  <a:pt x="55" y="3104"/>
                </a:lnTo>
                <a:lnTo>
                  <a:pt x="32" y="3074"/>
                </a:lnTo>
                <a:lnTo>
                  <a:pt x="15" y="3040"/>
                </a:lnTo>
                <a:lnTo>
                  <a:pt x="3" y="3004"/>
                </a:lnTo>
                <a:lnTo>
                  <a:pt x="0" y="2966"/>
                </a:lnTo>
                <a:lnTo>
                  <a:pt x="0" y="233"/>
                </a:lnTo>
                <a:lnTo>
                  <a:pt x="3" y="195"/>
                </a:lnTo>
                <a:lnTo>
                  <a:pt x="15" y="160"/>
                </a:lnTo>
                <a:lnTo>
                  <a:pt x="32" y="126"/>
                </a:lnTo>
                <a:lnTo>
                  <a:pt x="55" y="96"/>
                </a:lnTo>
                <a:lnTo>
                  <a:pt x="83" y="68"/>
                </a:lnTo>
                <a:lnTo>
                  <a:pt x="115" y="45"/>
                </a:lnTo>
                <a:lnTo>
                  <a:pt x="152" y="26"/>
                </a:lnTo>
                <a:lnTo>
                  <a:pt x="193" y="11"/>
                </a:lnTo>
                <a:lnTo>
                  <a:pt x="236" y="3"/>
                </a:lnTo>
                <a:lnTo>
                  <a:pt x="283" y="0"/>
                </a:lnTo>
                <a:close/>
              </a:path>
            </a:pathLst>
          </a:custGeom>
          <a:noFill/>
          <a:ln w="0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BF7881C5-3A21-C0BD-846F-C8A3E3034091}"/>
              </a:ext>
            </a:extLst>
          </p:cNvPr>
          <p:cNvSpPr txBox="1"/>
          <p:nvPr/>
        </p:nvSpPr>
        <p:spPr>
          <a:xfrm>
            <a:off x="7675595" y="2313351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221B66D-6676-624E-7BCE-C408DC7FA6CA}"/>
              </a:ext>
            </a:extLst>
          </p:cNvPr>
          <p:cNvSpPr txBox="1"/>
          <p:nvPr/>
        </p:nvSpPr>
        <p:spPr>
          <a:xfrm>
            <a:off x="2806270" y="3483465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6EEC5DDD-A5D9-62BF-01C7-62CF59BF9619}"/>
              </a:ext>
            </a:extLst>
          </p:cNvPr>
          <p:cNvSpPr txBox="1"/>
          <p:nvPr/>
        </p:nvSpPr>
        <p:spPr>
          <a:xfrm>
            <a:off x="7675595" y="3484473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DCA26AAD-4097-97EF-D224-BAC50E016442}"/>
              </a:ext>
            </a:extLst>
          </p:cNvPr>
          <p:cNvSpPr txBox="1"/>
          <p:nvPr/>
        </p:nvSpPr>
        <p:spPr>
          <a:xfrm>
            <a:off x="2806270" y="4654587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91938D41-E83D-BE5F-9EEB-31C028878B04}"/>
              </a:ext>
            </a:extLst>
          </p:cNvPr>
          <p:cNvSpPr txBox="1"/>
          <p:nvPr/>
        </p:nvSpPr>
        <p:spPr>
          <a:xfrm>
            <a:off x="7675595" y="4655595"/>
            <a:ext cx="219298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Feature. 1 / Contents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and campus life with BIZCAM</a:t>
            </a: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26C86B59-5F4C-6388-00EE-F0F52D54CD5C}"/>
              </a:ext>
            </a:extLst>
          </p:cNvPr>
          <p:cNvCxnSpPr/>
          <p:nvPr/>
        </p:nvCxnSpPr>
        <p:spPr>
          <a:xfrm flipV="1">
            <a:off x="6625611" y="2762466"/>
            <a:ext cx="288000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4F165D36-E499-7514-D795-51BE12306023}"/>
              </a:ext>
            </a:extLst>
          </p:cNvPr>
          <p:cNvCxnSpPr/>
          <p:nvPr/>
        </p:nvCxnSpPr>
        <p:spPr>
          <a:xfrm flipV="1">
            <a:off x="5744478" y="2760407"/>
            <a:ext cx="288000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  <a:effectLst>
            <a:outerShdw blurRad="190500" dist="38100" dir="2700000" algn="tl" rotWithShape="0">
              <a:prstClr val="black">
                <a:alpha val="1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xmlns="" id="{63F094A2-5F89-38C9-BAAF-9556D21152E5}"/>
              </a:ext>
            </a:extLst>
          </p:cNvPr>
          <p:cNvSpPr/>
          <p:nvPr/>
        </p:nvSpPr>
        <p:spPr>
          <a:xfrm>
            <a:off x="5305497" y="3779626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xmlns="" id="{7FF6A00B-F996-FCE5-FAC3-D63B7387CB52}"/>
              </a:ext>
            </a:extLst>
          </p:cNvPr>
          <p:cNvSpPr/>
          <p:nvPr/>
        </p:nvSpPr>
        <p:spPr>
          <a:xfrm>
            <a:off x="7009351" y="3779626"/>
            <a:ext cx="360000" cy="36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xmlns="" id="{7793C48D-339D-DA13-E8E6-16027F691640}"/>
              </a:ext>
            </a:extLst>
          </p:cNvPr>
          <p:cNvCxnSpPr/>
          <p:nvPr/>
        </p:nvCxnSpPr>
        <p:spPr>
          <a:xfrm flipV="1">
            <a:off x="6625611" y="3959626"/>
            <a:ext cx="288000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xmlns="" id="{63214B11-7843-4405-CF78-47D96CCCF72B}"/>
              </a:ext>
            </a:extLst>
          </p:cNvPr>
          <p:cNvCxnSpPr/>
          <p:nvPr/>
        </p:nvCxnSpPr>
        <p:spPr>
          <a:xfrm flipV="1">
            <a:off x="5744478" y="3957567"/>
            <a:ext cx="288000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xmlns="" id="{98B7EFB1-37B5-F348-8C8E-8406E7490E54}"/>
              </a:ext>
            </a:extLst>
          </p:cNvPr>
          <p:cNvSpPr/>
          <p:nvPr/>
        </p:nvSpPr>
        <p:spPr>
          <a:xfrm>
            <a:off x="5305497" y="4929729"/>
            <a:ext cx="360000" cy="3600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▼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xmlns="" id="{561763BE-DDCF-4CD0-309C-37EF1A54C300}"/>
              </a:ext>
            </a:extLst>
          </p:cNvPr>
          <p:cNvSpPr/>
          <p:nvPr/>
        </p:nvSpPr>
        <p:spPr>
          <a:xfrm>
            <a:off x="7009351" y="4929729"/>
            <a:ext cx="360000" cy="360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100" dirty="0">
                <a:solidFill>
                  <a:prstClr val="white"/>
                </a:solidFill>
              </a:rPr>
              <a:t>▲</a:t>
            </a:r>
            <a:endParaRPr lang="en-US" altLang="ko-KR" sz="1100" b="1" dirty="0">
              <a:solidFill>
                <a:prstClr val="white"/>
              </a:solidFill>
            </a:endParaRP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xmlns="" id="{6609DDC9-6957-1B6A-D3C5-0F181A33305C}"/>
              </a:ext>
            </a:extLst>
          </p:cNvPr>
          <p:cNvCxnSpPr/>
          <p:nvPr/>
        </p:nvCxnSpPr>
        <p:spPr>
          <a:xfrm flipV="1">
            <a:off x="6625611" y="5109729"/>
            <a:ext cx="288000" cy="2059"/>
          </a:xfrm>
          <a:prstGeom prst="line">
            <a:avLst/>
          </a:prstGeom>
          <a:ln w="12700" cap="rnd">
            <a:solidFill>
              <a:srgbClr val="011B36"/>
            </a:solidFill>
            <a:prstDash val="sysDash"/>
            <a:bevel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xmlns="" id="{0B16A4C9-8222-71BB-1A86-E98AEB287D37}"/>
              </a:ext>
            </a:extLst>
          </p:cNvPr>
          <p:cNvCxnSpPr/>
          <p:nvPr/>
        </p:nvCxnSpPr>
        <p:spPr>
          <a:xfrm flipV="1">
            <a:off x="5744478" y="5107670"/>
            <a:ext cx="288000" cy="2059"/>
          </a:xfrm>
          <a:prstGeom prst="line">
            <a:avLst/>
          </a:prstGeom>
          <a:ln w="12700" cap="rnd">
            <a:solidFill>
              <a:srgbClr val="494159"/>
            </a:solidFill>
            <a:prstDash val="sysDash"/>
            <a:bevel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FBDCD0F1-53A9-4CA3-24BD-37EEC1B461C0}"/>
              </a:ext>
            </a:extLst>
          </p:cNvPr>
          <p:cNvSpPr/>
          <p:nvPr/>
        </p:nvSpPr>
        <p:spPr>
          <a:xfrm>
            <a:off x="1867876" y="2396561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DCFD7938-28AF-40C0-BFA7-E8EACCE4AFDD}"/>
              </a:ext>
            </a:extLst>
          </p:cNvPr>
          <p:cNvSpPr/>
          <p:nvPr/>
        </p:nvSpPr>
        <p:spPr>
          <a:xfrm>
            <a:off x="1867877" y="3567683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xmlns="" id="{FD86F95E-B67B-1178-FE9E-23B9A9AAC889}"/>
              </a:ext>
            </a:extLst>
          </p:cNvPr>
          <p:cNvSpPr/>
          <p:nvPr/>
        </p:nvSpPr>
        <p:spPr>
          <a:xfrm>
            <a:off x="1867876" y="4738805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xmlns="" id="{124C2E2A-A46F-D5E9-872A-86C5E5CC5ABC}"/>
              </a:ext>
            </a:extLst>
          </p:cNvPr>
          <p:cNvSpPr/>
          <p:nvPr/>
        </p:nvSpPr>
        <p:spPr>
          <a:xfrm>
            <a:off x="9949720" y="2380006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F4D6BD90-18D4-A20A-D097-95FB34896CF2}"/>
              </a:ext>
            </a:extLst>
          </p:cNvPr>
          <p:cNvSpPr/>
          <p:nvPr/>
        </p:nvSpPr>
        <p:spPr>
          <a:xfrm>
            <a:off x="9949721" y="3551128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34B0D84F-3E97-7D87-DEF2-93D7779824D8}"/>
              </a:ext>
            </a:extLst>
          </p:cNvPr>
          <p:cNvSpPr/>
          <p:nvPr/>
        </p:nvSpPr>
        <p:spPr>
          <a:xfrm>
            <a:off x="9949720" y="4722250"/>
            <a:ext cx="857251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60</a:t>
            </a: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39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9999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 err="1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블로그</a:t>
            </a:r>
            <a:r>
              <a:rPr lang="ko-KR" altLang="en-US" sz="4000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하단 핑크 배너 클릭</a:t>
            </a:r>
          </a:p>
        </p:txBody>
      </p:sp>
    </p:spTree>
    <p:extLst>
      <p:ext uri="{BB962C8B-B14F-4D97-AF65-F5344CB8AC3E}">
        <p14:creationId xmlns:p14="http://schemas.microsoft.com/office/powerpoint/2010/main" val="326595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6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71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478</Words>
  <Application>Microsoft Office PowerPoint</Application>
  <PresentationFormat>와이드스크린</PresentationFormat>
  <Paragraphs>113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5</cp:revision>
  <dcterms:created xsi:type="dcterms:W3CDTF">2024-11-11T00:08:11Z</dcterms:created>
  <dcterms:modified xsi:type="dcterms:W3CDTF">2024-11-11T00:24:57Z</dcterms:modified>
</cp:coreProperties>
</file>