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BE4"/>
    <a:srgbClr val="AE8B1C"/>
    <a:srgbClr val="272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2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1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4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9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8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5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B374EB-20E8-682F-53A5-0B70AF72BCD8}"/>
              </a:ext>
            </a:extLst>
          </p:cNvPr>
          <p:cNvGrpSpPr/>
          <p:nvPr/>
        </p:nvGrpSpPr>
        <p:grpSpPr>
          <a:xfrm>
            <a:off x="5845078" y="2855535"/>
            <a:ext cx="521490" cy="826294"/>
            <a:chOff x="5795966" y="2893219"/>
            <a:chExt cx="521490" cy="82629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7116BBEE-E0C3-0F43-831E-68C79485B9A4}"/>
                </a:ext>
              </a:extLst>
            </p:cNvPr>
            <p:cNvSpPr/>
            <p:nvPr/>
          </p:nvSpPr>
          <p:spPr>
            <a:xfrm>
              <a:off x="5888832" y="2893219"/>
              <a:ext cx="335756" cy="5810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40C7D26-0F67-8D09-38C0-309A9D54BD32}"/>
                </a:ext>
              </a:extLst>
            </p:cNvPr>
            <p:cNvSpPr/>
            <p:nvPr/>
          </p:nvSpPr>
          <p:spPr>
            <a:xfrm>
              <a:off x="6021349" y="3557587"/>
              <a:ext cx="70722" cy="1619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왼쪽 대괄호 7">
              <a:extLst>
                <a:ext uri="{FF2B5EF4-FFF2-40B4-BE49-F238E27FC236}">
                  <a16:creationId xmlns:a16="http://schemas.microsoft.com/office/drawing/2014/main" xmlns="" id="{9CC16590-D8CF-0BEC-D7BC-31D5B9068B6D}"/>
                </a:ext>
              </a:extLst>
            </p:cNvPr>
            <p:cNvSpPr/>
            <p:nvPr/>
          </p:nvSpPr>
          <p:spPr>
            <a:xfrm rot="16200000">
              <a:off x="5936458" y="3183733"/>
              <a:ext cx="240505" cy="521490"/>
            </a:xfrm>
            <a:prstGeom prst="leftBracket">
              <a:avLst>
                <a:gd name="adj" fmla="val 108416"/>
              </a:avLst>
            </a:prstGeom>
            <a:ln w="444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B7A07B4-22D1-7DF2-9510-D59524FA3C27}"/>
              </a:ext>
            </a:extLst>
          </p:cNvPr>
          <p:cNvSpPr/>
          <p:nvPr/>
        </p:nvSpPr>
        <p:spPr>
          <a:xfrm>
            <a:off x="5221903" y="2384762"/>
            <a:ext cx="1767840" cy="1767840"/>
          </a:xfrm>
          <a:prstGeom prst="ellipse">
            <a:avLst/>
          </a:prstGeom>
          <a:noFill/>
          <a:ln w="38100">
            <a:solidFill>
              <a:srgbClr val="B29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B4AFF5E-5AC4-2CC3-42A7-F0FB9A517F26}"/>
              </a:ext>
            </a:extLst>
          </p:cNvPr>
          <p:cNvSpPr/>
          <p:nvPr/>
        </p:nvSpPr>
        <p:spPr>
          <a:xfrm>
            <a:off x="4895255" y="2058114"/>
            <a:ext cx="2421136" cy="2421136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A2693C53-65AD-CDCD-99F5-9D36BB5E22EF}"/>
              </a:ext>
            </a:extLst>
          </p:cNvPr>
          <p:cNvSpPr/>
          <p:nvPr/>
        </p:nvSpPr>
        <p:spPr>
          <a:xfrm>
            <a:off x="4544854" y="1707713"/>
            <a:ext cx="3121938" cy="3121938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EAC5CA0-C224-E153-ABF0-68723BC5FF23}"/>
              </a:ext>
            </a:extLst>
          </p:cNvPr>
          <p:cNvSpPr/>
          <p:nvPr/>
        </p:nvSpPr>
        <p:spPr>
          <a:xfrm>
            <a:off x="4086225" y="1249084"/>
            <a:ext cx="4039196" cy="4039196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F626F9-79ED-E14A-2FF4-A083D591FC69}"/>
              </a:ext>
            </a:extLst>
          </p:cNvPr>
          <p:cNvSpPr txBox="1"/>
          <p:nvPr/>
        </p:nvSpPr>
        <p:spPr>
          <a:xfrm>
            <a:off x="3058584" y="4403765"/>
            <a:ext cx="60944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B374EB-20E8-682F-53A5-0B70AF72BCD8}"/>
              </a:ext>
            </a:extLst>
          </p:cNvPr>
          <p:cNvGrpSpPr/>
          <p:nvPr/>
        </p:nvGrpSpPr>
        <p:grpSpPr>
          <a:xfrm>
            <a:off x="5845078" y="2589316"/>
            <a:ext cx="521490" cy="826294"/>
            <a:chOff x="5795966" y="2893219"/>
            <a:chExt cx="521490" cy="82629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7116BBEE-E0C3-0F43-831E-68C79485B9A4}"/>
                </a:ext>
              </a:extLst>
            </p:cNvPr>
            <p:cNvSpPr/>
            <p:nvPr/>
          </p:nvSpPr>
          <p:spPr>
            <a:xfrm>
              <a:off x="5888832" y="2893219"/>
              <a:ext cx="335756" cy="5810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40C7D26-0F67-8D09-38C0-309A9D54BD32}"/>
                </a:ext>
              </a:extLst>
            </p:cNvPr>
            <p:cNvSpPr/>
            <p:nvPr/>
          </p:nvSpPr>
          <p:spPr>
            <a:xfrm>
              <a:off x="6021349" y="3557587"/>
              <a:ext cx="70722" cy="1619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왼쪽 대괄호 7">
              <a:extLst>
                <a:ext uri="{FF2B5EF4-FFF2-40B4-BE49-F238E27FC236}">
                  <a16:creationId xmlns:a16="http://schemas.microsoft.com/office/drawing/2014/main" xmlns="" id="{9CC16590-D8CF-0BEC-D7BC-31D5B9068B6D}"/>
                </a:ext>
              </a:extLst>
            </p:cNvPr>
            <p:cNvSpPr/>
            <p:nvPr/>
          </p:nvSpPr>
          <p:spPr>
            <a:xfrm rot="16200000">
              <a:off x="5936458" y="3183733"/>
              <a:ext cx="240505" cy="521490"/>
            </a:xfrm>
            <a:prstGeom prst="leftBracket">
              <a:avLst>
                <a:gd name="adj" fmla="val 108416"/>
              </a:avLst>
            </a:prstGeom>
            <a:ln w="444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B7A07B4-22D1-7DF2-9510-D59524FA3C27}"/>
              </a:ext>
            </a:extLst>
          </p:cNvPr>
          <p:cNvSpPr/>
          <p:nvPr/>
        </p:nvSpPr>
        <p:spPr>
          <a:xfrm>
            <a:off x="5221903" y="2118543"/>
            <a:ext cx="1767840" cy="1767840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B4AFF5E-5AC4-2CC3-42A7-F0FB9A517F26}"/>
              </a:ext>
            </a:extLst>
          </p:cNvPr>
          <p:cNvSpPr/>
          <p:nvPr/>
        </p:nvSpPr>
        <p:spPr>
          <a:xfrm>
            <a:off x="4895255" y="1791895"/>
            <a:ext cx="2421136" cy="2421136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A2693C53-65AD-CDCD-99F5-9D36BB5E22EF}"/>
              </a:ext>
            </a:extLst>
          </p:cNvPr>
          <p:cNvSpPr/>
          <p:nvPr/>
        </p:nvSpPr>
        <p:spPr>
          <a:xfrm>
            <a:off x="4544854" y="1441494"/>
            <a:ext cx="3121938" cy="3121938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EAC5CA0-C224-E153-ABF0-68723BC5FF23}"/>
              </a:ext>
            </a:extLst>
          </p:cNvPr>
          <p:cNvSpPr/>
          <p:nvPr/>
        </p:nvSpPr>
        <p:spPr>
          <a:xfrm>
            <a:off x="4086225" y="982865"/>
            <a:ext cx="4039196" cy="4039196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95A48F-F5D6-4964-89E1-88DD61E7CD40}"/>
              </a:ext>
            </a:extLst>
          </p:cNvPr>
          <p:cNvSpPr txBox="1"/>
          <p:nvPr/>
        </p:nvSpPr>
        <p:spPr>
          <a:xfrm>
            <a:off x="3048762" y="3594442"/>
            <a:ext cx="60944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xmlns="" id="{0BA17E02-2978-00B0-9574-2830F734ABFB}"/>
              </a:ext>
            </a:extLst>
          </p:cNvPr>
          <p:cNvSpPr/>
          <p:nvPr/>
        </p:nvSpPr>
        <p:spPr>
          <a:xfrm>
            <a:off x="3542773" y="265189"/>
            <a:ext cx="333828" cy="6342742"/>
          </a:xfrm>
          <a:prstGeom prst="leftBracket">
            <a:avLst>
              <a:gd name="adj" fmla="val 48279"/>
            </a:avLst>
          </a:prstGeom>
          <a:ln w="254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xmlns="" id="{D8114A6D-768E-28A7-7396-362DC5E0520A}"/>
              </a:ext>
            </a:extLst>
          </p:cNvPr>
          <p:cNvSpPr/>
          <p:nvPr/>
        </p:nvSpPr>
        <p:spPr>
          <a:xfrm flipH="1">
            <a:off x="8527578" y="272237"/>
            <a:ext cx="333828" cy="6342742"/>
          </a:xfrm>
          <a:prstGeom prst="leftBracket">
            <a:avLst>
              <a:gd name="adj" fmla="val 48279"/>
            </a:avLst>
          </a:prstGeom>
          <a:ln w="254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90E4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repeatCount="3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90E4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fill="remove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90E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repeatCount="3000" fill="remove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90E4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4.07407E-6 L -0.26732 -0.00093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3.33333E-6 L 0.25 -3.33333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2" grpId="0" animBg="1"/>
      <p:bldP spid="2" grpId="1" animBg="1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B374EB-20E8-682F-53A5-0B70AF72BCD8}"/>
              </a:ext>
            </a:extLst>
          </p:cNvPr>
          <p:cNvGrpSpPr/>
          <p:nvPr/>
        </p:nvGrpSpPr>
        <p:grpSpPr>
          <a:xfrm>
            <a:off x="5845078" y="2589316"/>
            <a:ext cx="521490" cy="826294"/>
            <a:chOff x="5795966" y="2893219"/>
            <a:chExt cx="521490" cy="82629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7116BBEE-E0C3-0F43-831E-68C79485B9A4}"/>
                </a:ext>
              </a:extLst>
            </p:cNvPr>
            <p:cNvSpPr/>
            <p:nvPr/>
          </p:nvSpPr>
          <p:spPr>
            <a:xfrm>
              <a:off x="5888832" y="2893219"/>
              <a:ext cx="335756" cy="5810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040C7D26-0F67-8D09-38C0-309A9D54BD32}"/>
                </a:ext>
              </a:extLst>
            </p:cNvPr>
            <p:cNvSpPr/>
            <p:nvPr/>
          </p:nvSpPr>
          <p:spPr>
            <a:xfrm>
              <a:off x="6021349" y="3557587"/>
              <a:ext cx="70722" cy="1619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왼쪽 대괄호 7">
              <a:extLst>
                <a:ext uri="{FF2B5EF4-FFF2-40B4-BE49-F238E27FC236}">
                  <a16:creationId xmlns:a16="http://schemas.microsoft.com/office/drawing/2014/main" xmlns="" id="{9CC16590-D8CF-0BEC-D7BC-31D5B9068B6D}"/>
                </a:ext>
              </a:extLst>
            </p:cNvPr>
            <p:cNvSpPr/>
            <p:nvPr/>
          </p:nvSpPr>
          <p:spPr>
            <a:xfrm rot="16200000">
              <a:off x="5936458" y="3183733"/>
              <a:ext cx="240505" cy="521490"/>
            </a:xfrm>
            <a:prstGeom prst="leftBracket">
              <a:avLst>
                <a:gd name="adj" fmla="val 108416"/>
              </a:avLst>
            </a:prstGeom>
            <a:ln w="444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B7A07B4-22D1-7DF2-9510-D59524FA3C27}"/>
              </a:ext>
            </a:extLst>
          </p:cNvPr>
          <p:cNvSpPr/>
          <p:nvPr/>
        </p:nvSpPr>
        <p:spPr>
          <a:xfrm>
            <a:off x="5221903" y="2118543"/>
            <a:ext cx="1767840" cy="1767840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B4AFF5E-5AC4-2CC3-42A7-F0FB9A517F26}"/>
              </a:ext>
            </a:extLst>
          </p:cNvPr>
          <p:cNvSpPr/>
          <p:nvPr/>
        </p:nvSpPr>
        <p:spPr>
          <a:xfrm>
            <a:off x="4895255" y="1791895"/>
            <a:ext cx="2421136" cy="2421136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A2693C53-65AD-CDCD-99F5-9D36BB5E22EF}"/>
              </a:ext>
            </a:extLst>
          </p:cNvPr>
          <p:cNvSpPr/>
          <p:nvPr/>
        </p:nvSpPr>
        <p:spPr>
          <a:xfrm>
            <a:off x="4544854" y="1441494"/>
            <a:ext cx="3121938" cy="3121938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EAC5CA0-C224-E153-ABF0-68723BC5FF23}"/>
              </a:ext>
            </a:extLst>
          </p:cNvPr>
          <p:cNvSpPr/>
          <p:nvPr/>
        </p:nvSpPr>
        <p:spPr>
          <a:xfrm>
            <a:off x="4086225" y="982865"/>
            <a:ext cx="4039196" cy="4039196"/>
          </a:xfrm>
          <a:prstGeom prst="ellipse">
            <a:avLst/>
          </a:prstGeom>
          <a:noFill/>
          <a:ln w="38100">
            <a:solidFill>
              <a:srgbClr val="3C3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95A48F-F5D6-4964-89E1-88DD61E7CD40}"/>
              </a:ext>
            </a:extLst>
          </p:cNvPr>
          <p:cNvSpPr txBox="1"/>
          <p:nvPr/>
        </p:nvSpPr>
        <p:spPr>
          <a:xfrm>
            <a:off x="3048762" y="2880067"/>
            <a:ext cx="60944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xmlns="" id="{0BA17E02-2978-00B0-9574-2830F734ABFB}"/>
              </a:ext>
            </a:extLst>
          </p:cNvPr>
          <p:cNvSpPr/>
          <p:nvPr/>
        </p:nvSpPr>
        <p:spPr>
          <a:xfrm>
            <a:off x="3542773" y="265189"/>
            <a:ext cx="333828" cy="6342742"/>
          </a:xfrm>
          <a:prstGeom prst="leftBracket">
            <a:avLst>
              <a:gd name="adj" fmla="val 48279"/>
            </a:avLst>
          </a:prstGeom>
          <a:ln w="254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xmlns="" id="{D8114A6D-768E-28A7-7396-362DC5E0520A}"/>
              </a:ext>
            </a:extLst>
          </p:cNvPr>
          <p:cNvSpPr/>
          <p:nvPr/>
        </p:nvSpPr>
        <p:spPr>
          <a:xfrm flipH="1">
            <a:off x="8527578" y="272237"/>
            <a:ext cx="333828" cy="6342742"/>
          </a:xfrm>
          <a:prstGeom prst="leftBracket">
            <a:avLst>
              <a:gd name="adj" fmla="val 48279"/>
            </a:avLst>
          </a:prstGeom>
          <a:ln w="254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90E4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repeatCount="3000" fill="remove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90E4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fill="remove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90E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repeatCount="3000" fill="remove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90E4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4.07407E-6 L -0.26732 -0.00093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3.33333E-6 L 0.25 -3.3333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2" grpId="0" animBg="1"/>
      <p:bldP spid="2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95A48F-F5D6-4964-89E1-88DD61E7CD40}"/>
              </a:ext>
            </a:extLst>
          </p:cNvPr>
          <p:cNvSpPr txBox="1"/>
          <p:nvPr/>
        </p:nvSpPr>
        <p:spPr>
          <a:xfrm>
            <a:off x="3048762" y="14518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xmlns="" id="{0BA17E02-2978-00B0-9574-2830F734ABFB}"/>
              </a:ext>
            </a:extLst>
          </p:cNvPr>
          <p:cNvSpPr/>
          <p:nvPr/>
        </p:nvSpPr>
        <p:spPr>
          <a:xfrm>
            <a:off x="3542773" y="265189"/>
            <a:ext cx="333828" cy="6342742"/>
          </a:xfrm>
          <a:prstGeom prst="leftBracket">
            <a:avLst>
              <a:gd name="adj" fmla="val 48279"/>
            </a:avLst>
          </a:prstGeom>
          <a:ln w="254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xmlns="" id="{D8114A6D-768E-28A7-7396-362DC5E0520A}"/>
              </a:ext>
            </a:extLst>
          </p:cNvPr>
          <p:cNvSpPr/>
          <p:nvPr/>
        </p:nvSpPr>
        <p:spPr>
          <a:xfrm flipH="1">
            <a:off x="8527578" y="272237"/>
            <a:ext cx="333828" cy="6342742"/>
          </a:xfrm>
          <a:prstGeom prst="leftBracket">
            <a:avLst>
              <a:gd name="adj" fmla="val 48279"/>
            </a:avLst>
          </a:prstGeom>
          <a:ln w="254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모서리가 둥근 직사각형 43">
            <a:extLst>
              <a:ext uri="{FF2B5EF4-FFF2-40B4-BE49-F238E27FC236}">
                <a16:creationId xmlns:a16="http://schemas.microsoft.com/office/drawing/2014/main" xmlns="" id="{0A4FB91D-1E3C-F163-8317-F04539F594D6}"/>
              </a:ext>
            </a:extLst>
          </p:cNvPr>
          <p:cNvSpPr/>
          <p:nvPr/>
        </p:nvSpPr>
        <p:spPr>
          <a:xfrm>
            <a:off x="4830233" y="1889113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382F80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7" name="자유형 44">
            <a:extLst>
              <a:ext uri="{FF2B5EF4-FFF2-40B4-BE49-F238E27FC236}">
                <a16:creationId xmlns:a16="http://schemas.microsoft.com/office/drawing/2014/main" xmlns="" id="{3CAE7C08-AC3F-E40A-4D59-6B7D63200582}"/>
              </a:ext>
            </a:extLst>
          </p:cNvPr>
          <p:cNvSpPr/>
          <p:nvPr/>
        </p:nvSpPr>
        <p:spPr>
          <a:xfrm>
            <a:off x="4830232" y="1889112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AE8BE4"/>
          </a:solidFill>
          <a:ln>
            <a:solidFill>
              <a:srgbClr val="382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45">
            <a:extLst>
              <a:ext uri="{FF2B5EF4-FFF2-40B4-BE49-F238E27FC236}">
                <a16:creationId xmlns:a16="http://schemas.microsoft.com/office/drawing/2014/main" xmlns="" id="{DEF35096-FE08-86F0-8D91-FB1C19E5C89D}"/>
              </a:ext>
            </a:extLst>
          </p:cNvPr>
          <p:cNvSpPr/>
          <p:nvPr/>
        </p:nvSpPr>
        <p:spPr>
          <a:xfrm>
            <a:off x="1395298" y="1889112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9" name="모서리가 둥근 직사각형 76">
            <a:extLst>
              <a:ext uri="{FF2B5EF4-FFF2-40B4-BE49-F238E27FC236}">
                <a16:creationId xmlns:a16="http://schemas.microsoft.com/office/drawing/2014/main" xmlns="" id="{8219A2B8-B4BC-CB54-8472-BF545EF404CE}"/>
              </a:ext>
            </a:extLst>
          </p:cNvPr>
          <p:cNvSpPr/>
          <p:nvPr/>
        </p:nvSpPr>
        <p:spPr>
          <a:xfrm>
            <a:off x="8270850" y="1889113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D3CB8E6-8787-7068-FC24-AAC5B3C07426}"/>
              </a:ext>
            </a:extLst>
          </p:cNvPr>
          <p:cNvSpPr/>
          <p:nvPr/>
        </p:nvSpPr>
        <p:spPr>
          <a:xfrm>
            <a:off x="1057890" y="4534666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90F9D3E-E285-7A0B-9B1D-AAAD9D0DC5A2}"/>
              </a:ext>
            </a:extLst>
          </p:cNvPr>
          <p:cNvSpPr/>
          <p:nvPr/>
        </p:nvSpPr>
        <p:spPr>
          <a:xfrm>
            <a:off x="4492825" y="4534666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F7E9A1D-9EC4-7EC8-9D40-1DDE4F507377}"/>
              </a:ext>
            </a:extLst>
          </p:cNvPr>
          <p:cNvSpPr/>
          <p:nvPr/>
        </p:nvSpPr>
        <p:spPr>
          <a:xfrm>
            <a:off x="7927760" y="4534666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0019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26732 -0.00093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-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25 -3.33333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2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95A48F-F5D6-4964-89E1-88DD61E7CD40}"/>
              </a:ext>
            </a:extLst>
          </p:cNvPr>
          <p:cNvSpPr txBox="1"/>
          <p:nvPr/>
        </p:nvSpPr>
        <p:spPr>
          <a:xfrm>
            <a:off x="3048762" y="14518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xmlns="" id="{0BA17E02-2978-00B0-9574-2830F734ABFB}"/>
              </a:ext>
            </a:extLst>
          </p:cNvPr>
          <p:cNvSpPr/>
          <p:nvPr/>
        </p:nvSpPr>
        <p:spPr>
          <a:xfrm>
            <a:off x="374616" y="265189"/>
            <a:ext cx="333828" cy="6342742"/>
          </a:xfrm>
          <a:prstGeom prst="leftBracket">
            <a:avLst>
              <a:gd name="adj" fmla="val 48279"/>
            </a:avLst>
          </a:prstGeom>
          <a:ln w="254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xmlns="" id="{D8114A6D-768E-28A7-7396-362DC5E0520A}"/>
              </a:ext>
            </a:extLst>
          </p:cNvPr>
          <p:cNvSpPr/>
          <p:nvPr/>
        </p:nvSpPr>
        <p:spPr>
          <a:xfrm flipH="1">
            <a:off x="11435212" y="272237"/>
            <a:ext cx="333828" cy="6342742"/>
          </a:xfrm>
          <a:prstGeom prst="leftBracket">
            <a:avLst>
              <a:gd name="adj" fmla="val 48279"/>
            </a:avLst>
          </a:prstGeom>
          <a:ln w="254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xmlns="" id="{54E2F451-4290-D98F-B7B5-27C2A10C6E41}"/>
              </a:ext>
            </a:extLst>
          </p:cNvPr>
          <p:cNvSpPr>
            <a:spLocks/>
          </p:cNvSpPr>
          <p:nvPr/>
        </p:nvSpPr>
        <p:spPr bwMode="auto">
          <a:xfrm>
            <a:off x="6142270" y="3402023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AE8B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 23">
            <a:extLst>
              <a:ext uri="{FF2B5EF4-FFF2-40B4-BE49-F238E27FC236}">
                <a16:creationId xmlns:a16="http://schemas.microsoft.com/office/drawing/2014/main" xmlns="" id="{963A7DF7-33BF-09A5-EC8A-D1D22C3D8F84}"/>
              </a:ext>
            </a:extLst>
          </p:cNvPr>
          <p:cNvSpPr>
            <a:spLocks/>
          </p:cNvSpPr>
          <p:nvPr/>
        </p:nvSpPr>
        <p:spPr bwMode="auto">
          <a:xfrm>
            <a:off x="2509359" y="3466758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AE8BE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xmlns="" id="{13C37285-DC67-0596-A94A-674FD3B0AC2B}"/>
              </a:ext>
            </a:extLst>
          </p:cNvPr>
          <p:cNvSpPr/>
          <p:nvPr/>
        </p:nvSpPr>
        <p:spPr>
          <a:xfrm flipH="1">
            <a:off x="1712032" y="2801030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xmlns="" id="{626E949F-1DD0-87BC-9013-3B3DA7E620CC}"/>
              </a:ext>
            </a:extLst>
          </p:cNvPr>
          <p:cNvSpPr/>
          <p:nvPr/>
        </p:nvSpPr>
        <p:spPr>
          <a:xfrm flipH="1">
            <a:off x="1712032" y="2801030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F07B123-DC5C-DC17-4684-DC524D128721}"/>
              </a:ext>
            </a:extLst>
          </p:cNvPr>
          <p:cNvSpPr txBox="1"/>
          <p:nvPr/>
        </p:nvSpPr>
        <p:spPr>
          <a:xfrm>
            <a:off x="2378382" y="1913652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90%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F055C6B-0FAE-7A43-B24A-388880217929}"/>
              </a:ext>
            </a:extLst>
          </p:cNvPr>
          <p:cNvSpPr/>
          <p:nvPr/>
        </p:nvSpPr>
        <p:spPr>
          <a:xfrm>
            <a:off x="1193788" y="4379187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xmlns="" id="{227DFAA2-42D2-2118-48D5-7F7D4C41854A}"/>
              </a:ext>
            </a:extLst>
          </p:cNvPr>
          <p:cNvSpPr/>
          <p:nvPr/>
        </p:nvSpPr>
        <p:spPr>
          <a:xfrm flipH="1">
            <a:off x="5322753" y="2801030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981867E5-01CB-A134-7B35-E50B2B8EB8E6}"/>
              </a:ext>
            </a:extLst>
          </p:cNvPr>
          <p:cNvSpPr/>
          <p:nvPr/>
        </p:nvSpPr>
        <p:spPr>
          <a:xfrm flipH="1">
            <a:off x="5322753" y="2801030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8A043E-FF1C-3E8F-50BD-601680A1A08F}"/>
              </a:ext>
            </a:extLst>
          </p:cNvPr>
          <p:cNvSpPr txBox="1"/>
          <p:nvPr/>
        </p:nvSpPr>
        <p:spPr>
          <a:xfrm>
            <a:off x="5989103" y="1913652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90%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E9569A0-289E-2C59-7FCC-E3AA3D000D7A}"/>
              </a:ext>
            </a:extLst>
          </p:cNvPr>
          <p:cNvSpPr/>
          <p:nvPr/>
        </p:nvSpPr>
        <p:spPr>
          <a:xfrm>
            <a:off x="4804509" y="4379187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xmlns="" id="{0AC66B00-7B45-61E1-B7BC-25E20C69E87A}"/>
              </a:ext>
            </a:extLst>
          </p:cNvPr>
          <p:cNvSpPr/>
          <p:nvPr/>
        </p:nvSpPr>
        <p:spPr>
          <a:xfrm flipH="1">
            <a:off x="8769247" y="2801030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xmlns="" id="{6951B53C-A5DB-B3DE-4723-2900EFB15F30}"/>
              </a:ext>
            </a:extLst>
          </p:cNvPr>
          <p:cNvSpPr/>
          <p:nvPr/>
        </p:nvSpPr>
        <p:spPr>
          <a:xfrm flipH="1">
            <a:off x="8769247" y="2801030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AE8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7FB4898-7870-FF80-688E-09CF7E84B75F}"/>
              </a:ext>
            </a:extLst>
          </p:cNvPr>
          <p:cNvSpPr txBox="1"/>
          <p:nvPr/>
        </p:nvSpPr>
        <p:spPr>
          <a:xfrm>
            <a:off x="9435597" y="1913652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90%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55A0F92-D895-A0F6-B5D1-AD099D0DBA53}"/>
              </a:ext>
            </a:extLst>
          </p:cNvPr>
          <p:cNvSpPr/>
          <p:nvPr/>
        </p:nvSpPr>
        <p:spPr>
          <a:xfrm>
            <a:off x="8251003" y="4379187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xmlns="" id="{8A07A117-9746-F9D3-2E5A-466757EBAD15}"/>
              </a:ext>
            </a:extLst>
          </p:cNvPr>
          <p:cNvSpPr>
            <a:spLocks noEditPoints="1"/>
          </p:cNvSpPr>
          <p:nvPr/>
        </p:nvSpPr>
        <p:spPr bwMode="auto">
          <a:xfrm>
            <a:off x="9647410" y="3406411"/>
            <a:ext cx="199912" cy="33623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AE8BE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3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01706 -0.00093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1771 -0.00208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00" y="-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2" grpId="1" animBg="1"/>
      <p:bldP spid="15" grpId="0" animBg="1"/>
      <p:bldP spid="15" grpId="1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 err="1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</a:t>
            </a:r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94525" y="1920002"/>
            <a:ext cx="2800518" cy="2800518"/>
          </a:xfrm>
          <a:prstGeom prst="ellipse">
            <a:avLst/>
          </a:prstGeom>
          <a:solidFill>
            <a:srgbClr val="AE8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174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139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228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35629" y="1920002"/>
            <a:ext cx="2800518" cy="2800518"/>
          </a:xfrm>
          <a:prstGeom prst="ellipse">
            <a:avLst/>
          </a:prstGeom>
          <a:solidFill>
            <a:srgbClr val="272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39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41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338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5</cp:revision>
  <dcterms:created xsi:type="dcterms:W3CDTF">2022-08-29T13:39:25Z</dcterms:created>
  <dcterms:modified xsi:type="dcterms:W3CDTF">2024-10-07T14:46:12Z</dcterms:modified>
</cp:coreProperties>
</file>