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B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6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276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94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00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85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87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47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9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37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4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2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83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5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xmlns="" id="{B6E89411-A910-9A38-F606-D0752EC21C27}"/>
              </a:ext>
            </a:extLst>
          </p:cNvPr>
          <p:cNvSpPr/>
          <p:nvPr/>
        </p:nvSpPr>
        <p:spPr>
          <a:xfrm>
            <a:off x="2726632" y="0"/>
            <a:ext cx="6738731" cy="6143836"/>
          </a:xfrm>
          <a:prstGeom prst="round2SameRect">
            <a:avLst>
              <a:gd name="adj1" fmla="val 0"/>
              <a:gd name="adj2" fmla="val 9130"/>
            </a:avLst>
          </a:prstGeom>
          <a:solidFill>
            <a:srgbClr val="33B5FD"/>
          </a:solidFill>
          <a:ln w="41275">
            <a:solidFill>
              <a:srgbClr val="D0EAF9"/>
            </a:solidFill>
          </a:ln>
          <a:effectLst>
            <a:outerShdw blurRad="355600" dist="215900" dir="5400000" sx="98000" sy="98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r>
              <a:rPr lang="en-US" altLang="ko-KR" sz="3600" i="1" kern="0" dirty="0">
                <a:ln w="12700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 latinLnBrk="0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endParaRPr lang="en-US" altLang="ko-KR" sz="1100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xmlns="" id="{56CF9C46-D665-A5A9-0407-D28012E29AB0}"/>
              </a:ext>
            </a:extLst>
          </p:cNvPr>
          <p:cNvSpPr/>
          <p:nvPr/>
        </p:nvSpPr>
        <p:spPr>
          <a:xfrm>
            <a:off x="2726632" y="5171211"/>
            <a:ext cx="6738731" cy="971161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/>
          </a:solidFill>
          <a:ln w="412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defRPr/>
            </a:pPr>
            <a:endParaRPr lang="ko-KR" altLang="en-US" sz="1600" dirty="0">
              <a:solidFill>
                <a:srgbClr val="33B5FD"/>
              </a:solidFill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xmlns="" id="{74F58FB7-3A7A-4BBC-05E9-7D0762B1E60E}"/>
              </a:ext>
            </a:extLst>
          </p:cNvPr>
          <p:cNvSpPr/>
          <p:nvPr/>
        </p:nvSpPr>
        <p:spPr>
          <a:xfrm flipV="1">
            <a:off x="5378469" y="4900520"/>
            <a:ext cx="1047945" cy="533692"/>
          </a:xfrm>
          <a:custGeom>
            <a:avLst/>
            <a:gdLst>
              <a:gd name="connsiteX0" fmla="*/ 402761 w 805522"/>
              <a:gd name="connsiteY0" fmla="*/ 0 h 410232"/>
              <a:gd name="connsiteX1" fmla="*/ 591758 w 805522"/>
              <a:gd name="connsiteY1" fmla="*/ 125276 h 410232"/>
              <a:gd name="connsiteX2" fmla="*/ 607001 w 805522"/>
              <a:gd name="connsiteY2" fmla="*/ 200775 h 410232"/>
              <a:gd name="connsiteX3" fmla="*/ 629553 w 805522"/>
              <a:gd name="connsiteY3" fmla="*/ 167834 h 410232"/>
              <a:gd name="connsiteX4" fmla="*/ 802063 w 805522"/>
              <a:gd name="connsiteY4" fmla="*/ 97463 h 410232"/>
              <a:gd name="connsiteX5" fmla="*/ 805522 w 805522"/>
              <a:gd name="connsiteY5" fmla="*/ 97806 h 410232"/>
              <a:gd name="connsiteX6" fmla="*/ 805522 w 805522"/>
              <a:gd name="connsiteY6" fmla="*/ 215619 h 410232"/>
              <a:gd name="connsiteX7" fmla="*/ 802062 w 805522"/>
              <a:gd name="connsiteY7" fmla="*/ 215213 h 410232"/>
              <a:gd name="connsiteX8" fmla="*/ 558097 w 805522"/>
              <a:gd name="connsiteY8" fmla="*/ 337725 h 410232"/>
              <a:gd name="connsiteX9" fmla="*/ 558934 w 805522"/>
              <a:gd name="connsiteY9" fmla="*/ 333641 h 410232"/>
              <a:gd name="connsiteX10" fmla="*/ 547800 w 805522"/>
              <a:gd name="connsiteY10" fmla="*/ 350155 h 410232"/>
              <a:gd name="connsiteX11" fmla="*/ 402761 w 805522"/>
              <a:gd name="connsiteY11" fmla="*/ 410232 h 410232"/>
              <a:gd name="connsiteX12" fmla="*/ 257723 w 805522"/>
              <a:gd name="connsiteY12" fmla="*/ 350155 h 410232"/>
              <a:gd name="connsiteX13" fmla="*/ 246214 w 805522"/>
              <a:gd name="connsiteY13" fmla="*/ 333085 h 410232"/>
              <a:gd name="connsiteX14" fmla="*/ 247426 w 805522"/>
              <a:gd name="connsiteY14" fmla="*/ 338998 h 410232"/>
              <a:gd name="connsiteX15" fmla="*/ 3460 w 805522"/>
              <a:gd name="connsiteY15" fmla="*/ 216486 h 410232"/>
              <a:gd name="connsiteX16" fmla="*/ 0 w 805522"/>
              <a:gd name="connsiteY16" fmla="*/ 216892 h 410232"/>
              <a:gd name="connsiteX17" fmla="*/ 0 w 805522"/>
              <a:gd name="connsiteY17" fmla="*/ 99079 h 410232"/>
              <a:gd name="connsiteX18" fmla="*/ 3459 w 805522"/>
              <a:gd name="connsiteY18" fmla="*/ 98736 h 410232"/>
              <a:gd name="connsiteX19" fmla="*/ 175969 w 805522"/>
              <a:gd name="connsiteY19" fmla="*/ 169107 h 410232"/>
              <a:gd name="connsiteX20" fmla="*/ 198323 w 805522"/>
              <a:gd name="connsiteY20" fmla="*/ 201758 h 410232"/>
              <a:gd name="connsiteX21" fmla="*/ 213764 w 805522"/>
              <a:gd name="connsiteY21" fmla="*/ 125276 h 410232"/>
              <a:gd name="connsiteX22" fmla="*/ 402761 w 805522"/>
              <a:gd name="connsiteY22" fmla="*/ 0 h 41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5522" h="410232">
                <a:moveTo>
                  <a:pt x="402761" y="0"/>
                </a:moveTo>
                <a:cubicBezTo>
                  <a:pt x="487723" y="0"/>
                  <a:pt x="560620" y="51657"/>
                  <a:pt x="591758" y="125276"/>
                </a:cubicBezTo>
                <a:lnTo>
                  <a:pt x="607001" y="200775"/>
                </a:lnTo>
                <a:lnTo>
                  <a:pt x="629553" y="167834"/>
                </a:lnTo>
                <a:cubicBezTo>
                  <a:pt x="673702" y="124355"/>
                  <a:pt x="734693" y="97463"/>
                  <a:pt x="802063" y="97463"/>
                </a:cubicBezTo>
                <a:lnTo>
                  <a:pt x="805522" y="97806"/>
                </a:lnTo>
                <a:lnTo>
                  <a:pt x="805522" y="215619"/>
                </a:lnTo>
                <a:lnTo>
                  <a:pt x="802062" y="215213"/>
                </a:lnTo>
                <a:cubicBezTo>
                  <a:pt x="705510" y="215213"/>
                  <a:pt x="614801" y="260764"/>
                  <a:pt x="558097" y="337725"/>
                </a:cubicBezTo>
                <a:lnTo>
                  <a:pt x="558934" y="333641"/>
                </a:lnTo>
                <a:lnTo>
                  <a:pt x="547800" y="350155"/>
                </a:lnTo>
                <a:cubicBezTo>
                  <a:pt x="510681" y="387274"/>
                  <a:pt x="459402" y="410232"/>
                  <a:pt x="402761" y="410232"/>
                </a:cubicBezTo>
                <a:cubicBezTo>
                  <a:pt x="346120" y="410232"/>
                  <a:pt x="294841" y="387274"/>
                  <a:pt x="257723" y="350155"/>
                </a:cubicBezTo>
                <a:lnTo>
                  <a:pt x="246214" y="333085"/>
                </a:lnTo>
                <a:lnTo>
                  <a:pt x="247426" y="338998"/>
                </a:lnTo>
                <a:cubicBezTo>
                  <a:pt x="190721" y="262037"/>
                  <a:pt x="100012" y="216486"/>
                  <a:pt x="3460" y="216486"/>
                </a:cubicBezTo>
                <a:lnTo>
                  <a:pt x="0" y="216892"/>
                </a:lnTo>
                <a:lnTo>
                  <a:pt x="0" y="99079"/>
                </a:lnTo>
                <a:lnTo>
                  <a:pt x="3459" y="98736"/>
                </a:lnTo>
                <a:cubicBezTo>
                  <a:pt x="70829" y="98736"/>
                  <a:pt x="131820" y="125628"/>
                  <a:pt x="175969" y="169107"/>
                </a:cubicBezTo>
                <a:lnTo>
                  <a:pt x="198323" y="201758"/>
                </a:lnTo>
                <a:lnTo>
                  <a:pt x="213764" y="125276"/>
                </a:lnTo>
                <a:cubicBezTo>
                  <a:pt x="244903" y="51657"/>
                  <a:pt x="317800" y="0"/>
                  <a:pt x="402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27474E5D-B3C2-C2BE-15EB-448D58A7DDDD}"/>
              </a:ext>
            </a:extLst>
          </p:cNvPr>
          <p:cNvSpPr/>
          <p:nvPr/>
        </p:nvSpPr>
        <p:spPr>
          <a:xfrm>
            <a:off x="5717829" y="4993724"/>
            <a:ext cx="366992" cy="366992"/>
          </a:xfrm>
          <a:prstGeom prst="ellipse">
            <a:avLst/>
          </a:prstGeom>
          <a:gradFill flip="none" rotWithShape="1">
            <a:gsLst>
              <a:gs pos="0">
                <a:srgbClr val="3EDAFF"/>
              </a:gs>
              <a:gs pos="100000">
                <a:srgbClr val="39BFF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B3463F4-418B-2219-FC58-F3DD7E5ECF04}"/>
              </a:ext>
            </a:extLst>
          </p:cNvPr>
          <p:cNvSpPr txBox="1"/>
          <p:nvPr/>
        </p:nvSpPr>
        <p:spPr>
          <a:xfrm>
            <a:off x="4897627" y="5434212"/>
            <a:ext cx="20073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0">
                <a:solidFill>
                  <a:srgbClr val="39BFFF"/>
                </a:solidFill>
              </a:rPr>
              <a:t>경영학과 </a:t>
            </a:r>
            <a:r>
              <a:rPr lang="en-US" altLang="ko-KR" sz="1100" b="1" kern="0" dirty="0">
                <a:solidFill>
                  <a:srgbClr val="39BFFF"/>
                </a:solidFill>
              </a:rPr>
              <a:t>201234567 </a:t>
            </a:r>
            <a:r>
              <a:rPr lang="ko-KR" altLang="en-US" sz="1100" b="1" kern="0" dirty="0">
                <a:solidFill>
                  <a:srgbClr val="39BFFF"/>
                </a:solidFill>
              </a:rPr>
              <a:t>조땡</a:t>
            </a:r>
            <a:endParaRPr lang="ko-KR" altLang="en-US" sz="3600" b="1" dirty="0">
              <a:solidFill>
                <a:srgbClr val="39BFF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2C3ACFF-BA05-592E-D302-643B0E19B2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8030" y="5037497"/>
            <a:ext cx="266588" cy="266588"/>
          </a:xfrm>
          <a:prstGeom prst="rect">
            <a:avLst/>
          </a:prstGeom>
          <a:ln w="15875">
            <a:noFill/>
          </a:ln>
        </p:spPr>
      </p:pic>
    </p:spTree>
    <p:extLst>
      <p:ext uri="{BB962C8B-B14F-4D97-AF65-F5344CB8AC3E}">
        <p14:creationId xmlns:p14="http://schemas.microsoft.com/office/powerpoint/2010/main" val="179850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xmlns="" id="{48FBDA04-6043-4CEF-9660-D831CFD23432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1630"/>
              <a:gd name="adj2" fmla="val 0"/>
            </a:avLst>
          </a:prstGeom>
          <a:solidFill>
            <a:srgbClr val="33B5FD"/>
          </a:solidFill>
          <a:ln>
            <a:solidFill>
              <a:srgbClr val="33B5FD"/>
            </a:solidFill>
          </a:ln>
          <a:effectLst>
            <a:outerShdw dist="203200" dir="16200000" sx="98000" sy="98000" rotWithShape="0">
              <a:srgbClr val="33B5FD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2400" b="1" i="1" kern="0" dirty="0">
                <a:solidFill>
                  <a:prstClr val="white"/>
                </a:solidFill>
              </a:rPr>
              <a:t>PPT PRESENTATION </a:t>
            </a: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xmlns="" id="{3AB2688E-5F4C-4439-92AC-F2F556943A95}"/>
              </a:ext>
            </a:extLst>
          </p:cNvPr>
          <p:cNvSpPr/>
          <p:nvPr/>
        </p:nvSpPr>
        <p:spPr>
          <a:xfrm>
            <a:off x="230982" y="966787"/>
            <a:ext cx="11730036" cy="5891213"/>
          </a:xfrm>
          <a:custGeom>
            <a:avLst/>
            <a:gdLst>
              <a:gd name="connsiteX0" fmla="*/ 157571 w 11730036"/>
              <a:gd name="connsiteY0" fmla="*/ 0 h 5891213"/>
              <a:gd name="connsiteX1" fmla="*/ 11572464 w 11730036"/>
              <a:gd name="connsiteY1" fmla="*/ 0 h 5891213"/>
              <a:gd name="connsiteX2" fmla="*/ 11730036 w 11730036"/>
              <a:gd name="connsiteY2" fmla="*/ 157572 h 5891213"/>
              <a:gd name="connsiteX3" fmla="*/ 11730036 w 11730036"/>
              <a:gd name="connsiteY3" fmla="*/ 5891213 h 5891213"/>
              <a:gd name="connsiteX4" fmla="*/ 0 w 11730036"/>
              <a:gd name="connsiteY4" fmla="*/ 5891213 h 5891213"/>
              <a:gd name="connsiteX5" fmla="*/ 0 w 11730036"/>
              <a:gd name="connsiteY5" fmla="*/ 157567 h 5891213"/>
              <a:gd name="connsiteX6" fmla="*/ 12382 w 11730036"/>
              <a:gd name="connsiteY6" fmla="*/ 96238 h 5891213"/>
              <a:gd name="connsiteX7" fmla="*/ 157571 w 11730036"/>
              <a:gd name="connsiteY7" fmla="*/ 0 h 5891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30036" h="5891213">
                <a:moveTo>
                  <a:pt x="157571" y="0"/>
                </a:moveTo>
                <a:lnTo>
                  <a:pt x="11572464" y="0"/>
                </a:lnTo>
                <a:cubicBezTo>
                  <a:pt x="11659489" y="0"/>
                  <a:pt x="11730036" y="70547"/>
                  <a:pt x="11730036" y="157572"/>
                </a:cubicBezTo>
                <a:lnTo>
                  <a:pt x="11730036" y="5891213"/>
                </a:lnTo>
                <a:lnTo>
                  <a:pt x="0" y="5891213"/>
                </a:lnTo>
                <a:lnTo>
                  <a:pt x="0" y="157567"/>
                </a:lnTo>
                <a:lnTo>
                  <a:pt x="12382" y="96238"/>
                </a:lnTo>
                <a:cubicBezTo>
                  <a:pt x="36302" y="39683"/>
                  <a:pt x="92302" y="0"/>
                  <a:pt x="15757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33B5FD">
                <a:alpha val="99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31C2EA0B-D53E-4EE5-A729-DEAFF756D0C7}"/>
              </a:ext>
            </a:extLst>
          </p:cNvPr>
          <p:cNvGrpSpPr/>
          <p:nvPr/>
        </p:nvGrpSpPr>
        <p:grpSpPr>
          <a:xfrm>
            <a:off x="11333710" y="456989"/>
            <a:ext cx="367135" cy="367135"/>
            <a:chOff x="1651388" y="2172798"/>
            <a:chExt cx="1083168" cy="1083168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xmlns="" id="{1B6D56E3-412A-48A5-AC52-4C3E0F5E2FE2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xmlns="" id="{8D89ABDE-1C55-4246-89F0-41FFA732E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xmlns="" id="{B6B61717-DE75-8DF0-431B-1256D27654A5}"/>
              </a:ext>
            </a:extLst>
          </p:cNvPr>
          <p:cNvSpPr/>
          <p:nvPr/>
        </p:nvSpPr>
        <p:spPr>
          <a:xfrm>
            <a:off x="458599" y="689459"/>
            <a:ext cx="1047945" cy="533692"/>
          </a:xfrm>
          <a:custGeom>
            <a:avLst/>
            <a:gdLst>
              <a:gd name="connsiteX0" fmla="*/ 402761 w 805522"/>
              <a:gd name="connsiteY0" fmla="*/ 0 h 410232"/>
              <a:gd name="connsiteX1" fmla="*/ 591758 w 805522"/>
              <a:gd name="connsiteY1" fmla="*/ 125276 h 410232"/>
              <a:gd name="connsiteX2" fmla="*/ 607001 w 805522"/>
              <a:gd name="connsiteY2" fmla="*/ 200775 h 410232"/>
              <a:gd name="connsiteX3" fmla="*/ 629553 w 805522"/>
              <a:gd name="connsiteY3" fmla="*/ 167834 h 410232"/>
              <a:gd name="connsiteX4" fmla="*/ 802063 w 805522"/>
              <a:gd name="connsiteY4" fmla="*/ 97463 h 410232"/>
              <a:gd name="connsiteX5" fmla="*/ 805522 w 805522"/>
              <a:gd name="connsiteY5" fmla="*/ 97806 h 410232"/>
              <a:gd name="connsiteX6" fmla="*/ 805522 w 805522"/>
              <a:gd name="connsiteY6" fmla="*/ 215619 h 410232"/>
              <a:gd name="connsiteX7" fmla="*/ 802062 w 805522"/>
              <a:gd name="connsiteY7" fmla="*/ 215213 h 410232"/>
              <a:gd name="connsiteX8" fmla="*/ 558097 w 805522"/>
              <a:gd name="connsiteY8" fmla="*/ 337725 h 410232"/>
              <a:gd name="connsiteX9" fmla="*/ 558934 w 805522"/>
              <a:gd name="connsiteY9" fmla="*/ 333641 h 410232"/>
              <a:gd name="connsiteX10" fmla="*/ 547800 w 805522"/>
              <a:gd name="connsiteY10" fmla="*/ 350155 h 410232"/>
              <a:gd name="connsiteX11" fmla="*/ 402761 w 805522"/>
              <a:gd name="connsiteY11" fmla="*/ 410232 h 410232"/>
              <a:gd name="connsiteX12" fmla="*/ 257723 w 805522"/>
              <a:gd name="connsiteY12" fmla="*/ 350155 h 410232"/>
              <a:gd name="connsiteX13" fmla="*/ 246214 w 805522"/>
              <a:gd name="connsiteY13" fmla="*/ 333085 h 410232"/>
              <a:gd name="connsiteX14" fmla="*/ 247426 w 805522"/>
              <a:gd name="connsiteY14" fmla="*/ 338998 h 410232"/>
              <a:gd name="connsiteX15" fmla="*/ 3460 w 805522"/>
              <a:gd name="connsiteY15" fmla="*/ 216486 h 410232"/>
              <a:gd name="connsiteX16" fmla="*/ 0 w 805522"/>
              <a:gd name="connsiteY16" fmla="*/ 216892 h 410232"/>
              <a:gd name="connsiteX17" fmla="*/ 0 w 805522"/>
              <a:gd name="connsiteY17" fmla="*/ 99079 h 410232"/>
              <a:gd name="connsiteX18" fmla="*/ 3459 w 805522"/>
              <a:gd name="connsiteY18" fmla="*/ 98736 h 410232"/>
              <a:gd name="connsiteX19" fmla="*/ 175969 w 805522"/>
              <a:gd name="connsiteY19" fmla="*/ 169107 h 410232"/>
              <a:gd name="connsiteX20" fmla="*/ 198323 w 805522"/>
              <a:gd name="connsiteY20" fmla="*/ 201758 h 410232"/>
              <a:gd name="connsiteX21" fmla="*/ 213764 w 805522"/>
              <a:gd name="connsiteY21" fmla="*/ 125276 h 410232"/>
              <a:gd name="connsiteX22" fmla="*/ 402761 w 805522"/>
              <a:gd name="connsiteY22" fmla="*/ 0 h 41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5522" h="410232">
                <a:moveTo>
                  <a:pt x="402761" y="0"/>
                </a:moveTo>
                <a:cubicBezTo>
                  <a:pt x="487723" y="0"/>
                  <a:pt x="560620" y="51657"/>
                  <a:pt x="591758" y="125276"/>
                </a:cubicBezTo>
                <a:lnTo>
                  <a:pt x="607001" y="200775"/>
                </a:lnTo>
                <a:lnTo>
                  <a:pt x="629553" y="167834"/>
                </a:lnTo>
                <a:cubicBezTo>
                  <a:pt x="673702" y="124355"/>
                  <a:pt x="734693" y="97463"/>
                  <a:pt x="802063" y="97463"/>
                </a:cubicBezTo>
                <a:lnTo>
                  <a:pt x="805522" y="97806"/>
                </a:lnTo>
                <a:lnTo>
                  <a:pt x="805522" y="215619"/>
                </a:lnTo>
                <a:lnTo>
                  <a:pt x="802062" y="215213"/>
                </a:lnTo>
                <a:cubicBezTo>
                  <a:pt x="705510" y="215213"/>
                  <a:pt x="614801" y="260764"/>
                  <a:pt x="558097" y="337725"/>
                </a:cubicBezTo>
                <a:lnTo>
                  <a:pt x="558934" y="333641"/>
                </a:lnTo>
                <a:lnTo>
                  <a:pt x="547800" y="350155"/>
                </a:lnTo>
                <a:cubicBezTo>
                  <a:pt x="510681" y="387274"/>
                  <a:pt x="459402" y="410232"/>
                  <a:pt x="402761" y="410232"/>
                </a:cubicBezTo>
                <a:cubicBezTo>
                  <a:pt x="346120" y="410232"/>
                  <a:pt x="294841" y="387274"/>
                  <a:pt x="257723" y="350155"/>
                </a:cubicBezTo>
                <a:lnTo>
                  <a:pt x="246214" y="333085"/>
                </a:lnTo>
                <a:lnTo>
                  <a:pt x="247426" y="338998"/>
                </a:lnTo>
                <a:cubicBezTo>
                  <a:pt x="190721" y="262037"/>
                  <a:pt x="100012" y="216486"/>
                  <a:pt x="3460" y="216486"/>
                </a:cubicBezTo>
                <a:lnTo>
                  <a:pt x="0" y="216892"/>
                </a:lnTo>
                <a:lnTo>
                  <a:pt x="0" y="99079"/>
                </a:lnTo>
                <a:lnTo>
                  <a:pt x="3459" y="98736"/>
                </a:lnTo>
                <a:cubicBezTo>
                  <a:pt x="70829" y="98736"/>
                  <a:pt x="131820" y="125628"/>
                  <a:pt x="175969" y="169107"/>
                </a:cubicBezTo>
                <a:lnTo>
                  <a:pt x="198323" y="201758"/>
                </a:lnTo>
                <a:lnTo>
                  <a:pt x="213764" y="125276"/>
                </a:lnTo>
                <a:cubicBezTo>
                  <a:pt x="244903" y="51657"/>
                  <a:pt x="317800" y="0"/>
                  <a:pt x="402761" y="0"/>
                </a:cubicBezTo>
                <a:close/>
              </a:path>
            </a:pathLst>
          </a:custGeom>
          <a:solidFill>
            <a:srgbClr val="33B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7959" y="782663"/>
            <a:ext cx="366992" cy="366992"/>
            <a:chOff x="550962" y="1413797"/>
            <a:chExt cx="366992" cy="366992"/>
          </a:xfrm>
        </p:grpSpPr>
        <p:sp>
          <p:nvSpPr>
            <p:cNvPr id="8" name="타원 7"/>
            <p:cNvSpPr/>
            <p:nvPr/>
          </p:nvSpPr>
          <p:spPr>
            <a:xfrm>
              <a:off x="550962" y="1413797"/>
              <a:ext cx="366992" cy="366992"/>
            </a:xfrm>
            <a:prstGeom prst="ellipse">
              <a:avLst/>
            </a:prstGeom>
            <a:gradFill flip="none" rotWithShape="1">
              <a:gsLst>
                <a:gs pos="0">
                  <a:srgbClr val="3EDAFF"/>
                </a:gs>
                <a:gs pos="100000">
                  <a:srgbClr val="39BFF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1" name="Group 36">
              <a:extLst>
                <a:ext uri="{FF2B5EF4-FFF2-40B4-BE49-F238E27FC236}">
                  <a16:creationId xmlns:a16="http://schemas.microsoft.com/office/drawing/2014/main" xmlns="" id="{A3A5BE93-E6E0-4934-B176-8A1287C3E60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5041" y="1471504"/>
              <a:ext cx="86255" cy="222826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12" name="Freeform 37">
                <a:extLst>
                  <a:ext uri="{FF2B5EF4-FFF2-40B4-BE49-F238E27FC236}">
                    <a16:creationId xmlns:a16="http://schemas.microsoft.com/office/drawing/2014/main" xmlns="" id="{277729B1-F09C-41B0-A53B-F6C6449CB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ectangle 38">
                <a:extLst>
                  <a:ext uri="{FF2B5EF4-FFF2-40B4-BE49-F238E27FC236}">
                    <a16:creationId xmlns:a16="http://schemas.microsoft.com/office/drawing/2014/main" xmlns="" id="{1DF31C4F-6994-4413-8C88-10353D876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Rectangle 39">
                <a:extLst>
                  <a:ext uri="{FF2B5EF4-FFF2-40B4-BE49-F238E27FC236}">
                    <a16:creationId xmlns:a16="http://schemas.microsoft.com/office/drawing/2014/main" xmlns="" id="{6DD8B1F4-5262-46AD-AC90-1570C30F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ectangle 40">
                <a:extLst>
                  <a:ext uri="{FF2B5EF4-FFF2-40B4-BE49-F238E27FC236}">
                    <a16:creationId xmlns:a16="http://schemas.microsoft.com/office/drawing/2014/main" xmlns="" id="{C262BA19-8AD0-40FF-8B45-4C3359A49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41">
                <a:extLst>
                  <a:ext uri="{FF2B5EF4-FFF2-40B4-BE49-F238E27FC236}">
                    <a16:creationId xmlns:a16="http://schemas.microsoft.com/office/drawing/2014/main" xmlns="" id="{75960226-D945-43F0-8388-C0D10017DE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원호 40">
            <a:extLst>
              <a:ext uri="{FF2B5EF4-FFF2-40B4-BE49-F238E27FC236}">
                <a16:creationId xmlns:a16="http://schemas.microsoft.com/office/drawing/2014/main" xmlns="" id="{77AF4AEB-2E43-6F50-3E14-255375F6B0AB}"/>
              </a:ext>
            </a:extLst>
          </p:cNvPr>
          <p:cNvSpPr/>
          <p:nvPr/>
        </p:nvSpPr>
        <p:spPr>
          <a:xfrm>
            <a:off x="5969363" y="155620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chemeClr val="tx2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A2439E89-C13E-5E72-9179-52D063368BA4}"/>
              </a:ext>
            </a:extLst>
          </p:cNvPr>
          <p:cNvSpPr txBox="1"/>
          <p:nvPr/>
        </p:nvSpPr>
        <p:spPr>
          <a:xfrm>
            <a:off x="6275785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0D65AB9C-06D3-02FC-81CD-E0864E761F8E}"/>
              </a:ext>
            </a:extLst>
          </p:cNvPr>
          <p:cNvSpPr/>
          <p:nvPr/>
        </p:nvSpPr>
        <p:spPr>
          <a:xfrm>
            <a:off x="4467317" y="397375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자유형 13">
            <a:extLst>
              <a:ext uri="{FF2B5EF4-FFF2-40B4-BE49-F238E27FC236}">
                <a16:creationId xmlns:a16="http://schemas.microsoft.com/office/drawing/2014/main" xmlns="" id="{CAD40B50-EE1D-FA5D-140A-93590D637FE6}"/>
              </a:ext>
            </a:extLst>
          </p:cNvPr>
          <p:cNvSpPr/>
          <p:nvPr/>
        </p:nvSpPr>
        <p:spPr>
          <a:xfrm>
            <a:off x="4572192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:a16="http://schemas.microsoft.com/office/drawing/2014/main" xmlns="" id="{FACA7CA7-BF5F-B373-150D-D5F3A8FB964A}"/>
              </a:ext>
            </a:extLst>
          </p:cNvPr>
          <p:cNvSpPr/>
          <p:nvPr/>
        </p:nvSpPr>
        <p:spPr>
          <a:xfrm>
            <a:off x="2642359" y="1556204"/>
            <a:ext cx="1780542" cy="1780542"/>
          </a:xfrm>
          <a:prstGeom prst="arc">
            <a:avLst>
              <a:gd name="adj1" fmla="val 16200000"/>
              <a:gd name="adj2" fmla="val 2530696"/>
            </a:avLst>
          </a:prstGeom>
          <a:ln w="53975" cap="rnd">
            <a:solidFill>
              <a:srgbClr val="33B5FD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C144BF8-6AF1-9DEB-E1FE-464F372CE382}"/>
              </a:ext>
            </a:extLst>
          </p:cNvPr>
          <p:cNvSpPr txBox="1"/>
          <p:nvPr/>
        </p:nvSpPr>
        <p:spPr>
          <a:xfrm>
            <a:off x="2948781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30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2C86FAD7-AE4A-F148-C398-3CBC2C59470B}"/>
              </a:ext>
            </a:extLst>
          </p:cNvPr>
          <p:cNvSpPr/>
          <p:nvPr/>
        </p:nvSpPr>
        <p:spPr>
          <a:xfrm>
            <a:off x="1140313" y="397375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8" name="자유형 17">
            <a:extLst>
              <a:ext uri="{FF2B5EF4-FFF2-40B4-BE49-F238E27FC236}">
                <a16:creationId xmlns:a16="http://schemas.microsoft.com/office/drawing/2014/main" xmlns="" id="{4A333208-84DE-5F08-D262-2050B667BDA6}"/>
              </a:ext>
            </a:extLst>
          </p:cNvPr>
          <p:cNvSpPr/>
          <p:nvPr/>
        </p:nvSpPr>
        <p:spPr>
          <a:xfrm>
            <a:off x="1245188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원호 48">
            <a:extLst>
              <a:ext uri="{FF2B5EF4-FFF2-40B4-BE49-F238E27FC236}">
                <a16:creationId xmlns:a16="http://schemas.microsoft.com/office/drawing/2014/main" xmlns="" id="{81A06B77-3407-2C4E-2422-BD085F9A6797}"/>
              </a:ext>
            </a:extLst>
          </p:cNvPr>
          <p:cNvSpPr/>
          <p:nvPr/>
        </p:nvSpPr>
        <p:spPr>
          <a:xfrm>
            <a:off x="9196739" y="155620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rgbClr val="33B5FD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996FB18-DB33-5280-0E7B-89AA36311CFA}"/>
              </a:ext>
            </a:extLst>
          </p:cNvPr>
          <p:cNvSpPr txBox="1"/>
          <p:nvPr/>
        </p:nvSpPr>
        <p:spPr>
          <a:xfrm>
            <a:off x="9503161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C7E50D56-64BD-51AC-4A39-D3DB0BE51B68}"/>
              </a:ext>
            </a:extLst>
          </p:cNvPr>
          <p:cNvSpPr/>
          <p:nvPr/>
        </p:nvSpPr>
        <p:spPr>
          <a:xfrm>
            <a:off x="7694693" y="397375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2" name="자유형 21">
            <a:extLst>
              <a:ext uri="{FF2B5EF4-FFF2-40B4-BE49-F238E27FC236}">
                <a16:creationId xmlns:a16="http://schemas.microsoft.com/office/drawing/2014/main" xmlns="" id="{6AFB414E-9176-65C5-C163-22813DCD849D}"/>
              </a:ext>
            </a:extLst>
          </p:cNvPr>
          <p:cNvSpPr/>
          <p:nvPr/>
        </p:nvSpPr>
        <p:spPr>
          <a:xfrm>
            <a:off x="7799568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모서리가 둥근 직사각형 22">
            <a:extLst>
              <a:ext uri="{FF2B5EF4-FFF2-40B4-BE49-F238E27FC236}">
                <a16:creationId xmlns:a16="http://schemas.microsoft.com/office/drawing/2014/main" xmlns="" id="{07CBCCA4-93E7-AD78-E5F1-4A8846882A94}"/>
              </a:ext>
            </a:extLst>
          </p:cNvPr>
          <p:cNvSpPr/>
          <p:nvPr/>
        </p:nvSpPr>
        <p:spPr>
          <a:xfrm>
            <a:off x="1543005" y="5366740"/>
            <a:ext cx="9337139" cy="821713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3EDAFF"/>
              </a:gs>
              <a:gs pos="100000">
                <a:srgbClr val="39BFFF"/>
              </a:gs>
            </a:gsLst>
            <a:path path="circle">
              <a:fillToRect l="100000" b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PowerPoint is a computer program created by Microsoft Office.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You can use a software program such as Microsoft Power Point to provide the audience with slides that contains your major points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3B250D23-07C2-C703-AEBA-71209A70E489}"/>
              </a:ext>
            </a:extLst>
          </p:cNvPr>
          <p:cNvGrpSpPr/>
          <p:nvPr/>
        </p:nvGrpSpPr>
        <p:grpSpPr>
          <a:xfrm>
            <a:off x="1149930" y="5366740"/>
            <a:ext cx="393076" cy="821713"/>
            <a:chOff x="2540000" y="5224869"/>
            <a:chExt cx="393076" cy="82171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xmlns="" id="{5EB1BD0F-3968-9CEC-7A89-EC60073988A9}"/>
                </a:ext>
              </a:extLst>
            </p:cNvPr>
            <p:cNvSpPr/>
            <p:nvPr/>
          </p:nvSpPr>
          <p:spPr>
            <a:xfrm>
              <a:off x="2540000" y="5224869"/>
              <a:ext cx="393076" cy="821713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모서리가 둥근 직사각형 25">
              <a:extLst>
                <a:ext uri="{FF2B5EF4-FFF2-40B4-BE49-F238E27FC236}">
                  <a16:creationId xmlns:a16="http://schemas.microsoft.com/office/drawing/2014/main" xmlns="" id="{95E0E2B8-FBAB-2B3B-8195-99D347106805}"/>
                </a:ext>
              </a:extLst>
            </p:cNvPr>
            <p:cNvSpPr/>
            <p:nvPr/>
          </p:nvSpPr>
          <p:spPr>
            <a:xfrm>
              <a:off x="2701925" y="5396319"/>
              <a:ext cx="72000" cy="324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모서리가 둥근 직사각형 26">
              <a:extLst>
                <a:ext uri="{FF2B5EF4-FFF2-40B4-BE49-F238E27FC236}">
                  <a16:creationId xmlns:a16="http://schemas.microsoft.com/office/drawing/2014/main" xmlns="" id="{A013204C-2986-8E88-3367-2FAFBC999262}"/>
                </a:ext>
              </a:extLst>
            </p:cNvPr>
            <p:cNvSpPr/>
            <p:nvPr/>
          </p:nvSpPr>
          <p:spPr>
            <a:xfrm>
              <a:off x="2701925" y="5759158"/>
              <a:ext cx="72000" cy="72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D1E68B6C-8486-E885-01EC-57EE743EF571}"/>
              </a:ext>
            </a:extLst>
          </p:cNvPr>
          <p:cNvSpPr txBox="1"/>
          <p:nvPr/>
        </p:nvSpPr>
        <p:spPr>
          <a:xfrm>
            <a:off x="548067" y="516138"/>
            <a:ext cx="8667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kern="0" dirty="0">
                <a:solidFill>
                  <a:prstClr val="white"/>
                </a:solidFill>
              </a:rPr>
              <a:t>4P Mix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1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B5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xmlns="" id="{B6E89411-A910-9A38-F606-D0752EC21C27}"/>
              </a:ext>
            </a:extLst>
          </p:cNvPr>
          <p:cNvSpPr/>
          <p:nvPr/>
        </p:nvSpPr>
        <p:spPr>
          <a:xfrm>
            <a:off x="230981" y="314325"/>
            <a:ext cx="11730037" cy="6543675"/>
          </a:xfrm>
          <a:prstGeom prst="round2SameRect">
            <a:avLst>
              <a:gd name="adj1" fmla="val 3453"/>
              <a:gd name="adj2" fmla="val 0"/>
            </a:avLst>
          </a:prstGeom>
          <a:solidFill>
            <a:srgbClr val="33B5FD"/>
          </a:solidFill>
          <a:ln w="41275">
            <a:solidFill>
              <a:srgbClr val="D0EAF9"/>
            </a:solidFill>
          </a:ln>
          <a:effectLst>
            <a:outerShdw blurRad="228600" dist="203200" dir="16200000" sx="98000" sy="98000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lnSpc>
                <a:spcPct val="150000"/>
              </a:lnSpc>
              <a:defRPr/>
            </a:pPr>
            <a:endParaRPr lang="en-US" altLang="ko-KR" sz="900" kern="0" dirty="0">
              <a:solidFill>
                <a:prstClr val="white"/>
              </a:solidFill>
            </a:endParaRPr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xmlns="" id="{56CF9C46-D665-A5A9-0407-D28012E29AB0}"/>
              </a:ext>
            </a:extLst>
          </p:cNvPr>
          <p:cNvSpPr/>
          <p:nvPr/>
        </p:nvSpPr>
        <p:spPr>
          <a:xfrm>
            <a:off x="230981" y="314326"/>
            <a:ext cx="11730037" cy="509798"/>
          </a:xfrm>
          <a:prstGeom prst="round2SameRect">
            <a:avLst>
              <a:gd name="adj1" fmla="val 40048"/>
              <a:gd name="adj2" fmla="val 0"/>
            </a:avLst>
          </a:prstGeom>
          <a:solidFill>
            <a:schemeClr val="bg1"/>
          </a:solidFill>
          <a:ln w="412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 latinLnBrk="0">
              <a:defRPr/>
            </a:pPr>
            <a:r>
              <a:rPr lang="en-US" altLang="ko-KR" sz="2000" i="1" kern="0" dirty="0">
                <a:ln w="12700">
                  <a:noFill/>
                </a:ln>
                <a:solidFill>
                  <a:srgbClr val="33B5FD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 </a:t>
            </a:r>
            <a:r>
              <a:rPr lang="en-US" altLang="ko-KR" sz="700" kern="0" dirty="0">
                <a:solidFill>
                  <a:srgbClr val="33B5FD"/>
                </a:solidFill>
              </a:rPr>
              <a:t>Enjoy your stylish business and campus life with BIZCAM</a:t>
            </a:r>
            <a:endParaRPr lang="ko-KR" altLang="en-US" sz="1600" dirty="0">
              <a:solidFill>
                <a:srgbClr val="33B5FD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58A1272-73F2-0313-9F95-6CC4EAE7A976}"/>
              </a:ext>
            </a:extLst>
          </p:cNvPr>
          <p:cNvGrpSpPr/>
          <p:nvPr/>
        </p:nvGrpSpPr>
        <p:grpSpPr>
          <a:xfrm>
            <a:off x="11333710" y="380789"/>
            <a:ext cx="367135" cy="367135"/>
            <a:chOff x="1651388" y="2172798"/>
            <a:chExt cx="1083168" cy="1083168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11D08B9B-DCC3-0E5A-079F-C58C6F59DD29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D0EAF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200" b="1">
                <a:solidFill>
                  <a:prstClr val="white"/>
                </a:solidFill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xmlns="" id="{176BD455-ED46-6C07-3A2C-039932AE3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 w="15875">
              <a:noFill/>
            </a:ln>
          </p:spPr>
        </p:pic>
      </p:grp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xmlns="" id="{74F58FB7-3A7A-4BBC-05E9-7D0762B1E60E}"/>
              </a:ext>
            </a:extLst>
          </p:cNvPr>
          <p:cNvSpPr/>
          <p:nvPr/>
        </p:nvSpPr>
        <p:spPr>
          <a:xfrm>
            <a:off x="458599" y="563252"/>
            <a:ext cx="1047945" cy="533692"/>
          </a:xfrm>
          <a:custGeom>
            <a:avLst/>
            <a:gdLst>
              <a:gd name="connsiteX0" fmla="*/ 402761 w 805522"/>
              <a:gd name="connsiteY0" fmla="*/ 0 h 410232"/>
              <a:gd name="connsiteX1" fmla="*/ 591758 w 805522"/>
              <a:gd name="connsiteY1" fmla="*/ 125276 h 410232"/>
              <a:gd name="connsiteX2" fmla="*/ 607001 w 805522"/>
              <a:gd name="connsiteY2" fmla="*/ 200775 h 410232"/>
              <a:gd name="connsiteX3" fmla="*/ 629553 w 805522"/>
              <a:gd name="connsiteY3" fmla="*/ 167834 h 410232"/>
              <a:gd name="connsiteX4" fmla="*/ 802063 w 805522"/>
              <a:gd name="connsiteY4" fmla="*/ 97463 h 410232"/>
              <a:gd name="connsiteX5" fmla="*/ 805522 w 805522"/>
              <a:gd name="connsiteY5" fmla="*/ 97806 h 410232"/>
              <a:gd name="connsiteX6" fmla="*/ 805522 w 805522"/>
              <a:gd name="connsiteY6" fmla="*/ 215619 h 410232"/>
              <a:gd name="connsiteX7" fmla="*/ 802062 w 805522"/>
              <a:gd name="connsiteY7" fmla="*/ 215213 h 410232"/>
              <a:gd name="connsiteX8" fmla="*/ 558097 w 805522"/>
              <a:gd name="connsiteY8" fmla="*/ 337725 h 410232"/>
              <a:gd name="connsiteX9" fmla="*/ 558934 w 805522"/>
              <a:gd name="connsiteY9" fmla="*/ 333641 h 410232"/>
              <a:gd name="connsiteX10" fmla="*/ 547800 w 805522"/>
              <a:gd name="connsiteY10" fmla="*/ 350155 h 410232"/>
              <a:gd name="connsiteX11" fmla="*/ 402761 w 805522"/>
              <a:gd name="connsiteY11" fmla="*/ 410232 h 410232"/>
              <a:gd name="connsiteX12" fmla="*/ 257723 w 805522"/>
              <a:gd name="connsiteY12" fmla="*/ 350155 h 410232"/>
              <a:gd name="connsiteX13" fmla="*/ 246214 w 805522"/>
              <a:gd name="connsiteY13" fmla="*/ 333085 h 410232"/>
              <a:gd name="connsiteX14" fmla="*/ 247426 w 805522"/>
              <a:gd name="connsiteY14" fmla="*/ 338998 h 410232"/>
              <a:gd name="connsiteX15" fmla="*/ 3460 w 805522"/>
              <a:gd name="connsiteY15" fmla="*/ 216486 h 410232"/>
              <a:gd name="connsiteX16" fmla="*/ 0 w 805522"/>
              <a:gd name="connsiteY16" fmla="*/ 216892 h 410232"/>
              <a:gd name="connsiteX17" fmla="*/ 0 w 805522"/>
              <a:gd name="connsiteY17" fmla="*/ 99079 h 410232"/>
              <a:gd name="connsiteX18" fmla="*/ 3459 w 805522"/>
              <a:gd name="connsiteY18" fmla="*/ 98736 h 410232"/>
              <a:gd name="connsiteX19" fmla="*/ 175969 w 805522"/>
              <a:gd name="connsiteY19" fmla="*/ 169107 h 410232"/>
              <a:gd name="connsiteX20" fmla="*/ 198323 w 805522"/>
              <a:gd name="connsiteY20" fmla="*/ 201758 h 410232"/>
              <a:gd name="connsiteX21" fmla="*/ 213764 w 805522"/>
              <a:gd name="connsiteY21" fmla="*/ 125276 h 410232"/>
              <a:gd name="connsiteX22" fmla="*/ 402761 w 805522"/>
              <a:gd name="connsiteY22" fmla="*/ 0 h 41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05522" h="410232">
                <a:moveTo>
                  <a:pt x="402761" y="0"/>
                </a:moveTo>
                <a:cubicBezTo>
                  <a:pt x="487723" y="0"/>
                  <a:pt x="560620" y="51657"/>
                  <a:pt x="591758" y="125276"/>
                </a:cubicBezTo>
                <a:lnTo>
                  <a:pt x="607001" y="200775"/>
                </a:lnTo>
                <a:lnTo>
                  <a:pt x="629553" y="167834"/>
                </a:lnTo>
                <a:cubicBezTo>
                  <a:pt x="673702" y="124355"/>
                  <a:pt x="734693" y="97463"/>
                  <a:pt x="802063" y="97463"/>
                </a:cubicBezTo>
                <a:lnTo>
                  <a:pt x="805522" y="97806"/>
                </a:lnTo>
                <a:lnTo>
                  <a:pt x="805522" y="215619"/>
                </a:lnTo>
                <a:lnTo>
                  <a:pt x="802062" y="215213"/>
                </a:lnTo>
                <a:cubicBezTo>
                  <a:pt x="705510" y="215213"/>
                  <a:pt x="614801" y="260764"/>
                  <a:pt x="558097" y="337725"/>
                </a:cubicBezTo>
                <a:lnTo>
                  <a:pt x="558934" y="333641"/>
                </a:lnTo>
                <a:lnTo>
                  <a:pt x="547800" y="350155"/>
                </a:lnTo>
                <a:cubicBezTo>
                  <a:pt x="510681" y="387274"/>
                  <a:pt x="459402" y="410232"/>
                  <a:pt x="402761" y="410232"/>
                </a:cubicBezTo>
                <a:cubicBezTo>
                  <a:pt x="346120" y="410232"/>
                  <a:pt x="294841" y="387274"/>
                  <a:pt x="257723" y="350155"/>
                </a:cubicBezTo>
                <a:lnTo>
                  <a:pt x="246214" y="333085"/>
                </a:lnTo>
                <a:lnTo>
                  <a:pt x="247426" y="338998"/>
                </a:lnTo>
                <a:cubicBezTo>
                  <a:pt x="190721" y="262037"/>
                  <a:pt x="100012" y="216486"/>
                  <a:pt x="3460" y="216486"/>
                </a:cubicBezTo>
                <a:lnTo>
                  <a:pt x="0" y="216892"/>
                </a:lnTo>
                <a:lnTo>
                  <a:pt x="0" y="99079"/>
                </a:lnTo>
                <a:lnTo>
                  <a:pt x="3459" y="98736"/>
                </a:lnTo>
                <a:cubicBezTo>
                  <a:pt x="70829" y="98736"/>
                  <a:pt x="131820" y="125628"/>
                  <a:pt x="175969" y="169107"/>
                </a:cubicBezTo>
                <a:lnTo>
                  <a:pt x="198323" y="201758"/>
                </a:lnTo>
                <a:lnTo>
                  <a:pt x="213764" y="125276"/>
                </a:lnTo>
                <a:cubicBezTo>
                  <a:pt x="244903" y="51657"/>
                  <a:pt x="317800" y="0"/>
                  <a:pt x="4027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4475834-46E6-0990-D1FF-1C70A2345B81}"/>
              </a:ext>
            </a:extLst>
          </p:cNvPr>
          <p:cNvGrpSpPr/>
          <p:nvPr/>
        </p:nvGrpSpPr>
        <p:grpSpPr>
          <a:xfrm>
            <a:off x="797959" y="656456"/>
            <a:ext cx="366992" cy="366992"/>
            <a:chOff x="550962" y="1413797"/>
            <a:chExt cx="366992" cy="366992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27474E5D-B3C2-C2BE-15EB-448D58A7DDDD}"/>
                </a:ext>
              </a:extLst>
            </p:cNvPr>
            <p:cNvSpPr/>
            <p:nvPr/>
          </p:nvSpPr>
          <p:spPr>
            <a:xfrm>
              <a:off x="550962" y="1413797"/>
              <a:ext cx="366992" cy="366992"/>
            </a:xfrm>
            <a:prstGeom prst="ellipse">
              <a:avLst/>
            </a:prstGeom>
            <a:gradFill flip="none" rotWithShape="1">
              <a:gsLst>
                <a:gs pos="0">
                  <a:srgbClr val="3EDAFF"/>
                </a:gs>
                <a:gs pos="100000">
                  <a:srgbClr val="39BFFF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3" name="Group 36">
              <a:extLst>
                <a:ext uri="{FF2B5EF4-FFF2-40B4-BE49-F238E27FC236}">
                  <a16:creationId xmlns:a16="http://schemas.microsoft.com/office/drawing/2014/main" xmlns="" id="{71F542CF-532C-80F8-13C0-F9735C518A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85041" y="1471504"/>
              <a:ext cx="86255" cy="222826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xmlns="" id="{F41F971E-5D59-C210-D6C6-59AD858EAD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Rectangle 38">
                <a:extLst>
                  <a:ext uri="{FF2B5EF4-FFF2-40B4-BE49-F238E27FC236}">
                    <a16:creationId xmlns:a16="http://schemas.microsoft.com/office/drawing/2014/main" xmlns="" id="{AB8A82C1-BC98-B84C-92F1-04E8D0229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39">
                <a:extLst>
                  <a:ext uri="{FF2B5EF4-FFF2-40B4-BE49-F238E27FC236}">
                    <a16:creationId xmlns:a16="http://schemas.microsoft.com/office/drawing/2014/main" xmlns="" id="{7E4FBCF2-6808-E048-C246-ED43CBDA4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40">
                <a:extLst>
                  <a:ext uri="{FF2B5EF4-FFF2-40B4-BE49-F238E27FC236}">
                    <a16:creationId xmlns:a16="http://schemas.microsoft.com/office/drawing/2014/main" xmlns="" id="{4DCE9842-3C7C-3478-E6B0-9202C985B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41">
                <a:extLst>
                  <a:ext uri="{FF2B5EF4-FFF2-40B4-BE49-F238E27FC236}">
                    <a16:creationId xmlns:a16="http://schemas.microsoft.com/office/drawing/2014/main" xmlns="" id="{8635D572-E118-2CAF-B2B3-9E0F9DE1EA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335F3E38-5C2E-7D5A-D949-E6EE04C17C40}"/>
              </a:ext>
            </a:extLst>
          </p:cNvPr>
          <p:cNvGrpSpPr/>
          <p:nvPr/>
        </p:nvGrpSpPr>
        <p:grpSpPr>
          <a:xfrm>
            <a:off x="1184344" y="2074811"/>
            <a:ext cx="5004000" cy="3456000"/>
            <a:chOff x="3635444" y="2214511"/>
            <a:chExt cx="5004000" cy="345600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359C30C0-4FD4-6EDD-3CDB-0B5CDD5242D9}"/>
                </a:ext>
              </a:extLst>
            </p:cNvPr>
            <p:cNvCxnSpPr/>
            <p:nvPr/>
          </p:nvCxnSpPr>
          <p:spPr>
            <a:xfrm rot="16200000">
              <a:off x="6137444" y="1440512"/>
              <a:ext cx="0" cy="500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xmlns="" id="{BBA6CC6B-9061-D8AE-EFED-053B3F9CA3E4}"/>
                </a:ext>
              </a:extLst>
            </p:cNvPr>
            <p:cNvCxnSpPr/>
            <p:nvPr/>
          </p:nvCxnSpPr>
          <p:spPr>
            <a:xfrm rot="10800000">
              <a:off x="6137445" y="2214511"/>
              <a:ext cx="0" cy="345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96DB1CD2-DF6D-3AAE-9A34-51398431D774}"/>
              </a:ext>
            </a:extLst>
          </p:cNvPr>
          <p:cNvSpPr/>
          <p:nvPr/>
        </p:nvSpPr>
        <p:spPr>
          <a:xfrm>
            <a:off x="4481455" y="2816109"/>
            <a:ext cx="170259" cy="170259"/>
          </a:xfrm>
          <a:prstGeom prst="ellipse">
            <a:avLst/>
          </a:prstGeom>
          <a:noFill/>
          <a:ln w="317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109">
            <a:extLst>
              <a:ext uri="{FF2B5EF4-FFF2-40B4-BE49-F238E27FC236}">
                <a16:creationId xmlns:a16="http://schemas.microsoft.com/office/drawing/2014/main" xmlns="" id="{34E212D2-7FEE-7B96-589D-7C904E790254}"/>
              </a:ext>
            </a:extLst>
          </p:cNvPr>
          <p:cNvSpPr/>
          <p:nvPr/>
        </p:nvSpPr>
        <p:spPr>
          <a:xfrm>
            <a:off x="7735394" y="3884994"/>
            <a:ext cx="2669060" cy="494270"/>
          </a:xfrm>
          <a:prstGeom prst="roundRect">
            <a:avLst/>
          </a:prstGeom>
          <a:solidFill>
            <a:schemeClr val="bg1"/>
          </a:solidFill>
          <a:ln>
            <a:solidFill>
              <a:srgbClr val="0C8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0C81F2"/>
                </a:solidFill>
              </a:rPr>
              <a:t>CONTENTS</a:t>
            </a:r>
          </a:p>
        </p:txBody>
      </p:sp>
      <p:sp>
        <p:nvSpPr>
          <p:cNvPr id="39" name="모서리가 둥근 직사각형 110">
            <a:extLst>
              <a:ext uri="{FF2B5EF4-FFF2-40B4-BE49-F238E27FC236}">
                <a16:creationId xmlns:a16="http://schemas.microsoft.com/office/drawing/2014/main" xmlns="" id="{B7852BBD-D4C2-8B07-1FD7-4845F029AC2F}"/>
              </a:ext>
            </a:extLst>
          </p:cNvPr>
          <p:cNvSpPr/>
          <p:nvPr/>
        </p:nvSpPr>
        <p:spPr>
          <a:xfrm>
            <a:off x="7735394" y="3267171"/>
            <a:ext cx="2669060" cy="49427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78E82824-2ACE-70B2-63B5-52E3921BD074}"/>
              </a:ext>
            </a:extLst>
          </p:cNvPr>
          <p:cNvSpPr/>
          <p:nvPr/>
        </p:nvSpPr>
        <p:spPr>
          <a:xfrm>
            <a:off x="7719946" y="4589631"/>
            <a:ext cx="343593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BBC03E6F-8440-0397-254C-3F0981C1511C}"/>
              </a:ext>
            </a:extLst>
          </p:cNvPr>
          <p:cNvSpPr/>
          <p:nvPr/>
        </p:nvSpPr>
        <p:spPr>
          <a:xfrm>
            <a:off x="7719946" y="2122180"/>
            <a:ext cx="343593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42" name="꺾인 연결선 113">
            <a:extLst>
              <a:ext uri="{FF2B5EF4-FFF2-40B4-BE49-F238E27FC236}">
                <a16:creationId xmlns:a16="http://schemas.microsoft.com/office/drawing/2014/main" xmlns="" id="{8A0CC135-041C-35AF-ACC4-40340FD6922B}"/>
              </a:ext>
            </a:extLst>
          </p:cNvPr>
          <p:cNvCxnSpPr>
            <a:stCxn id="39" idx="1"/>
            <a:endCxn id="41" idx="1"/>
          </p:cNvCxnSpPr>
          <p:nvPr/>
        </p:nvCxnSpPr>
        <p:spPr>
          <a:xfrm rot="10800000">
            <a:off x="7719946" y="2572304"/>
            <a:ext cx="15448" cy="942003"/>
          </a:xfrm>
          <a:prstGeom prst="bentConnector3">
            <a:avLst>
              <a:gd name="adj1" fmla="val 2895184"/>
            </a:avLst>
          </a:prstGeom>
          <a:ln w="9525" cap="rnd">
            <a:solidFill>
              <a:srgbClr val="0070C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114">
            <a:extLst>
              <a:ext uri="{FF2B5EF4-FFF2-40B4-BE49-F238E27FC236}">
                <a16:creationId xmlns:a16="http://schemas.microsoft.com/office/drawing/2014/main" xmlns="" id="{C35E1303-C487-B225-296E-AD271DA42B27}"/>
              </a:ext>
            </a:extLst>
          </p:cNvPr>
          <p:cNvCxnSpPr>
            <a:stCxn id="38" idx="1"/>
            <a:endCxn id="40" idx="1"/>
          </p:cNvCxnSpPr>
          <p:nvPr/>
        </p:nvCxnSpPr>
        <p:spPr>
          <a:xfrm rot="10800000" flipV="1">
            <a:off x="7719946" y="4132128"/>
            <a:ext cx="15448" cy="907625"/>
          </a:xfrm>
          <a:prstGeom prst="bentConnector3">
            <a:avLst>
              <a:gd name="adj1" fmla="val 3059606"/>
            </a:avLst>
          </a:prstGeom>
          <a:ln w="9525" cap="rnd">
            <a:solidFill>
              <a:schemeClr val="bg1"/>
            </a:solidFill>
            <a:prstDash val="lg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xmlns="" id="{2489C5F9-EF59-5EA1-F341-922C2DF718A8}"/>
              </a:ext>
            </a:extLst>
          </p:cNvPr>
          <p:cNvCxnSpPr/>
          <p:nvPr/>
        </p:nvCxnSpPr>
        <p:spPr>
          <a:xfrm flipH="1" flipV="1">
            <a:off x="4684292" y="2984500"/>
            <a:ext cx="2580108" cy="1605131"/>
          </a:xfrm>
          <a:prstGeom prst="straightConnector1">
            <a:avLst/>
          </a:prstGeom>
          <a:ln w="9525">
            <a:solidFill>
              <a:schemeClr val="bg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6BB07A4E-DF04-D852-1759-EFCD0019E778}"/>
              </a:ext>
            </a:extLst>
          </p:cNvPr>
          <p:cNvCxnSpPr/>
          <p:nvPr/>
        </p:nvCxnSpPr>
        <p:spPr>
          <a:xfrm flipH="1">
            <a:off x="5823287" y="2984500"/>
            <a:ext cx="1441113" cy="0"/>
          </a:xfrm>
          <a:prstGeom prst="straightConnector1">
            <a:avLst/>
          </a:prstGeom>
          <a:ln w="95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E2C0964B-066E-12DD-CFF8-ED5F91FC53C9}"/>
              </a:ext>
            </a:extLst>
          </p:cNvPr>
          <p:cNvGrpSpPr/>
          <p:nvPr/>
        </p:nvGrpSpPr>
        <p:grpSpPr>
          <a:xfrm>
            <a:off x="3113456" y="1729958"/>
            <a:ext cx="1135233" cy="358368"/>
            <a:chOff x="7636928" y="2446745"/>
            <a:chExt cx="1135233" cy="358368"/>
          </a:xfrm>
        </p:grpSpPr>
        <p:sp>
          <p:nvSpPr>
            <p:cNvPr id="47" name="사각형: 둥근 모서리 18">
              <a:extLst>
                <a:ext uri="{FF2B5EF4-FFF2-40B4-BE49-F238E27FC236}">
                  <a16:creationId xmlns:a16="http://schemas.microsoft.com/office/drawing/2014/main" xmlns="" id="{D8D0B4EE-136E-9647-A9A9-C2992354EAC4}"/>
                </a:ext>
              </a:extLst>
            </p:cNvPr>
            <p:cNvSpPr/>
            <p:nvPr/>
          </p:nvSpPr>
          <p:spPr>
            <a:xfrm>
              <a:off x="7881574" y="2446745"/>
              <a:ext cx="890587" cy="358368"/>
            </a:xfrm>
            <a:prstGeom prst="roundRect">
              <a:avLst>
                <a:gd name="adj" fmla="val 12724"/>
              </a:avLst>
            </a:prstGeom>
            <a:solidFill>
              <a:schemeClr val="bg1"/>
            </a:solidFill>
            <a:ln>
              <a:solidFill>
                <a:srgbClr val="0070C0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contents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48" name="사각형: 둥근 위쪽 모서리 19">
              <a:extLst>
                <a:ext uri="{FF2B5EF4-FFF2-40B4-BE49-F238E27FC236}">
                  <a16:creationId xmlns:a16="http://schemas.microsoft.com/office/drawing/2014/main" xmlns="" id="{F01A50BB-003E-505D-4910-BF149BAB83CE}"/>
                </a:ext>
              </a:extLst>
            </p:cNvPr>
            <p:cNvSpPr/>
            <p:nvPr/>
          </p:nvSpPr>
          <p:spPr>
            <a:xfrm rot="16200000">
              <a:off x="7611023" y="2472650"/>
              <a:ext cx="358368" cy="306558"/>
            </a:xfrm>
            <a:prstGeom prst="round2SameRect">
              <a:avLst>
                <a:gd name="adj1" fmla="val 15799"/>
                <a:gd name="adj2" fmla="val 0"/>
              </a:avLst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49" name="Freeform 6">
              <a:extLst>
                <a:ext uri="{FF2B5EF4-FFF2-40B4-BE49-F238E27FC236}">
                  <a16:creationId xmlns:a16="http://schemas.microsoft.com/office/drawing/2014/main" xmlns="" id="{D5783DAD-5FBF-4AF5-FD8B-54D96D1C5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301" y="2552424"/>
              <a:ext cx="165811" cy="14700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210ABAEF-932F-32A6-1A61-623E9C2B2694}"/>
              </a:ext>
            </a:extLst>
          </p:cNvPr>
          <p:cNvGrpSpPr/>
          <p:nvPr/>
        </p:nvGrpSpPr>
        <p:grpSpPr>
          <a:xfrm>
            <a:off x="5551375" y="2845912"/>
            <a:ext cx="261865" cy="261864"/>
            <a:chOff x="3175107" y="2906014"/>
            <a:chExt cx="360000" cy="360000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28174FEF-6F45-66DF-1B9C-150C003D9192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C81F2">
                <a:alpha val="3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919546F5-C900-A399-3153-38C65881CDE6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xmlns="" id="{4849567B-59C5-2586-F13F-DA3E4A247450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A2D7ADFD-3934-C12B-CD65-F6C820CBC024}"/>
              </a:ext>
            </a:extLst>
          </p:cNvPr>
          <p:cNvGrpSpPr/>
          <p:nvPr/>
        </p:nvGrpSpPr>
        <p:grpSpPr>
          <a:xfrm>
            <a:off x="3911036" y="3209644"/>
            <a:ext cx="461710" cy="461708"/>
            <a:chOff x="3175107" y="2906014"/>
            <a:chExt cx="360000" cy="36000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xmlns="" id="{B7A6A517-BF60-491E-2897-DE41B9EB4291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C81F2">
                <a:alpha val="3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xmlns="" id="{E3B03883-418D-F5CD-1744-9E97DBDCCB4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F0F1C1C2-5DE2-3497-790E-DDD91746461C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xmlns="" id="{DC0A66AC-05AF-E679-42E4-B033B3DA55B5}"/>
              </a:ext>
            </a:extLst>
          </p:cNvPr>
          <p:cNvGrpSpPr/>
          <p:nvPr/>
        </p:nvGrpSpPr>
        <p:grpSpPr>
          <a:xfrm>
            <a:off x="4630656" y="4770466"/>
            <a:ext cx="337638" cy="337637"/>
            <a:chOff x="3175107" y="2906014"/>
            <a:chExt cx="360000" cy="360000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xmlns="" id="{3940B740-850F-771B-A6C2-4A6B7596C97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C81F2">
                <a:alpha val="30000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D0FAE11F-7336-7135-B378-2BD6ED2284AD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xmlns="" id="{1E5FA057-374D-0250-7FB8-D05309FD377E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70B36A70-1C01-D346-7EAC-B55D939FE348}"/>
              </a:ext>
            </a:extLst>
          </p:cNvPr>
          <p:cNvSpPr/>
          <p:nvPr/>
        </p:nvSpPr>
        <p:spPr>
          <a:xfrm>
            <a:off x="2675550" y="4106827"/>
            <a:ext cx="93019" cy="93019"/>
          </a:xfrm>
          <a:prstGeom prst="ellipse">
            <a:avLst/>
          </a:prstGeom>
          <a:noFill/>
          <a:ln w="317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31DBA256-1BEB-D0D9-14FF-B19C380DB335}"/>
              </a:ext>
            </a:extLst>
          </p:cNvPr>
          <p:cNvSpPr/>
          <p:nvPr/>
        </p:nvSpPr>
        <p:spPr>
          <a:xfrm>
            <a:off x="2412020" y="3374879"/>
            <a:ext cx="160831" cy="160831"/>
          </a:xfrm>
          <a:prstGeom prst="ellipse">
            <a:avLst/>
          </a:prstGeom>
          <a:noFill/>
          <a:ln w="317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FCB9A98A-1E15-1CB0-C977-A057D3C4DFCD}"/>
              </a:ext>
            </a:extLst>
          </p:cNvPr>
          <p:cNvSpPr/>
          <p:nvPr/>
        </p:nvSpPr>
        <p:spPr>
          <a:xfrm>
            <a:off x="1380024" y="2753933"/>
            <a:ext cx="326814" cy="326814"/>
          </a:xfrm>
          <a:prstGeom prst="ellipse">
            <a:avLst/>
          </a:prstGeom>
          <a:noFill/>
          <a:ln w="3175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B3463F4-418B-2219-FC58-F3DD7E5ECF04}"/>
              </a:ext>
            </a:extLst>
          </p:cNvPr>
          <p:cNvSpPr txBox="1"/>
          <p:nvPr/>
        </p:nvSpPr>
        <p:spPr>
          <a:xfrm>
            <a:off x="548067" y="446565"/>
            <a:ext cx="86677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kern="0" dirty="0">
                <a:solidFill>
                  <a:srgbClr val="39BFFF"/>
                </a:solidFill>
              </a:rPr>
              <a:t>4P Mix</a:t>
            </a:r>
            <a:endParaRPr lang="ko-KR" altLang="en-US" sz="2400" dirty="0">
              <a:solidFill>
                <a:srgbClr val="39B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0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992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9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16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918648" y="2003406"/>
            <a:ext cx="2633710" cy="2633710"/>
          </a:xfrm>
          <a:prstGeom prst="ellipse">
            <a:avLst/>
          </a:prstGeom>
          <a:solidFill>
            <a:srgbClr val="33B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51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181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253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9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334</Words>
  <Application>Microsoft Office PowerPoint</Application>
  <PresentationFormat>와이드스크린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3</cp:revision>
  <dcterms:created xsi:type="dcterms:W3CDTF">2022-09-06T02:54:51Z</dcterms:created>
  <dcterms:modified xsi:type="dcterms:W3CDTF">2024-10-07T14:50:29Z</dcterms:modified>
</cp:coreProperties>
</file>