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52E"/>
    <a:srgbClr val="272C2F"/>
    <a:srgbClr val="C5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266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380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92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79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77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8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91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97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46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2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205FF2E8-4A9B-71F6-21CD-51D2D9C985EF}"/>
              </a:ext>
            </a:extLst>
          </p:cNvPr>
          <p:cNvSpPr/>
          <p:nvPr/>
        </p:nvSpPr>
        <p:spPr>
          <a:xfrm>
            <a:off x="8667854" y="2193378"/>
            <a:ext cx="2584178" cy="895898"/>
          </a:xfrm>
          <a:prstGeom prst="rect">
            <a:avLst/>
          </a:prstGeom>
          <a:solidFill>
            <a:srgbClr val="1E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경영학과 </a:t>
            </a:r>
            <a:r>
              <a:rPr lang="en-US" altLang="ko-KR" sz="1200" dirty="0">
                <a:solidFill>
                  <a:prstClr val="white"/>
                </a:solidFill>
              </a:rPr>
              <a:t>201234567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조현석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0CBFF3FD-D7C1-2ECB-9B8F-6DBAE977395D}"/>
              </a:ext>
            </a:extLst>
          </p:cNvPr>
          <p:cNvSpPr/>
          <p:nvPr/>
        </p:nvSpPr>
        <p:spPr>
          <a:xfrm>
            <a:off x="899603" y="1536286"/>
            <a:ext cx="730318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3150">
              <a:defRPr/>
            </a:pPr>
            <a:endParaRPr lang="ko-KR" altLang="en-US" sz="1400" dirty="0">
              <a:solidFill>
                <a:srgbClr val="272C2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D9B1C15D-A92C-2C5D-FC6A-7028864DD2C9}"/>
              </a:ext>
            </a:extLst>
          </p:cNvPr>
          <p:cNvSpPr/>
          <p:nvPr/>
        </p:nvSpPr>
        <p:spPr>
          <a:xfrm>
            <a:off x="10375648" y="1536284"/>
            <a:ext cx="876385" cy="457201"/>
          </a:xfrm>
          <a:prstGeom prst="rect">
            <a:avLst/>
          </a:prstGeom>
          <a:solidFill>
            <a:srgbClr val="EA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prstClr val="white"/>
                </a:solidFill>
              </a:rPr>
              <a:t>팀원 소개 ▼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1F1DE2A5-1598-5BBE-0625-D08344AE86BD}"/>
              </a:ext>
            </a:extLst>
          </p:cNvPr>
          <p:cNvGrpSpPr/>
          <p:nvPr/>
        </p:nvGrpSpPr>
        <p:grpSpPr>
          <a:xfrm>
            <a:off x="1040017" y="1644825"/>
            <a:ext cx="228739" cy="229733"/>
            <a:chOff x="1157487" y="184451"/>
            <a:chExt cx="489882" cy="492010"/>
          </a:xfrm>
          <a:solidFill>
            <a:schemeClr val="tx2"/>
          </a:solidFill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478C60AD-8168-3AE3-3A5A-E42ACDC1F1D1}"/>
                </a:ext>
              </a:extLst>
            </p:cNvPr>
            <p:cNvSpPr/>
            <p:nvPr/>
          </p:nvSpPr>
          <p:spPr>
            <a:xfrm>
              <a:off x="1157487" y="184454"/>
              <a:ext cx="164003" cy="164003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="" xmlns:a16="http://schemas.microsoft.com/office/drawing/2014/main" id="{1AD80A0A-BD78-5F26-80B7-42D2FFB5D95B}"/>
                </a:ext>
              </a:extLst>
            </p:cNvPr>
            <p:cNvSpPr/>
            <p:nvPr/>
          </p:nvSpPr>
          <p:spPr>
            <a:xfrm>
              <a:off x="1483366" y="184451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EA9617B2-E014-AD7C-3F2D-2BA7CAE08D43}"/>
                </a:ext>
              </a:extLst>
            </p:cNvPr>
            <p:cNvSpPr/>
            <p:nvPr/>
          </p:nvSpPr>
          <p:spPr>
            <a:xfrm>
              <a:off x="1319363" y="348454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FE4701E2-0D39-9288-CF66-025D0E584233}"/>
                </a:ext>
              </a:extLst>
            </p:cNvPr>
            <p:cNvSpPr/>
            <p:nvPr/>
          </p:nvSpPr>
          <p:spPr>
            <a:xfrm>
              <a:off x="1483366" y="348453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="" xmlns:a16="http://schemas.microsoft.com/office/drawing/2014/main" id="{520A8100-9BCE-4C59-5F77-38F4EDEB39FD}"/>
                </a:ext>
              </a:extLst>
            </p:cNvPr>
            <p:cNvSpPr/>
            <p:nvPr/>
          </p:nvSpPr>
          <p:spPr>
            <a:xfrm>
              <a:off x="1157487" y="512458"/>
              <a:ext cx="164003" cy="164003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F0DBE77D-213F-E0EB-DA0E-FC631F0C0FF7}"/>
                </a:ext>
              </a:extLst>
            </p:cNvPr>
            <p:cNvSpPr/>
            <p:nvPr/>
          </p:nvSpPr>
          <p:spPr>
            <a:xfrm>
              <a:off x="1483366" y="512455"/>
              <a:ext cx="164003" cy="1640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자유형 10">
            <a:extLst>
              <a:ext uri="{FF2B5EF4-FFF2-40B4-BE49-F238E27FC236}">
                <a16:creationId xmlns="" xmlns:a16="http://schemas.microsoft.com/office/drawing/2014/main" id="{E4CFF538-8E5E-5456-7547-54BCA0B2936F}"/>
              </a:ext>
            </a:extLst>
          </p:cNvPr>
          <p:cNvSpPr/>
          <p:nvPr/>
        </p:nvSpPr>
        <p:spPr>
          <a:xfrm>
            <a:off x="7818451" y="1661150"/>
            <a:ext cx="199287" cy="196108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061F9475-C5C7-B6B5-5BAA-0519582420E2}"/>
              </a:ext>
            </a:extLst>
          </p:cNvPr>
          <p:cNvGrpSpPr/>
          <p:nvPr/>
        </p:nvGrpSpPr>
        <p:grpSpPr>
          <a:xfrm>
            <a:off x="10071366" y="1695748"/>
            <a:ext cx="150490" cy="161511"/>
            <a:chOff x="9163879" y="735497"/>
            <a:chExt cx="228722" cy="245472"/>
          </a:xfrm>
        </p:grpSpPr>
        <p:sp>
          <p:nvSpPr>
            <p:cNvPr id="34" name="직사각형 33">
              <a:extLst>
                <a:ext uri="{FF2B5EF4-FFF2-40B4-BE49-F238E27FC236}">
                  <a16:creationId xmlns="" xmlns:a16="http://schemas.microsoft.com/office/drawing/2014/main" id="{9D199D3B-C1A2-A628-81CC-CAB2584FA96F}"/>
                </a:ext>
              </a:extLst>
            </p:cNvPr>
            <p:cNvSpPr/>
            <p:nvPr/>
          </p:nvSpPr>
          <p:spPr>
            <a:xfrm>
              <a:off x="9163879" y="735497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0865312C-45F6-6E87-3C15-A1640E95DBB9}"/>
                </a:ext>
              </a:extLst>
            </p:cNvPr>
            <p:cNvSpPr/>
            <p:nvPr/>
          </p:nvSpPr>
          <p:spPr>
            <a:xfrm>
              <a:off x="9251891" y="735497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47D8A199-2986-B88A-572B-4C39FF09415F}"/>
                </a:ext>
              </a:extLst>
            </p:cNvPr>
            <p:cNvSpPr/>
            <p:nvPr/>
          </p:nvSpPr>
          <p:spPr>
            <a:xfrm>
              <a:off x="9339903" y="735497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="" xmlns:a16="http://schemas.microsoft.com/office/drawing/2014/main" id="{774DFC10-2CC1-11AC-FD84-82FCAD8BD732}"/>
                </a:ext>
              </a:extLst>
            </p:cNvPr>
            <p:cNvSpPr/>
            <p:nvPr/>
          </p:nvSpPr>
          <p:spPr>
            <a:xfrm>
              <a:off x="9163879" y="831884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="" xmlns:a16="http://schemas.microsoft.com/office/drawing/2014/main" id="{08C6FD0B-6917-3DA4-634C-EA9B831076B0}"/>
                </a:ext>
              </a:extLst>
            </p:cNvPr>
            <p:cNvSpPr/>
            <p:nvPr/>
          </p:nvSpPr>
          <p:spPr>
            <a:xfrm>
              <a:off x="9251891" y="831884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="" xmlns:a16="http://schemas.microsoft.com/office/drawing/2014/main" id="{4751E218-97BA-FE16-73B0-447F406CA957}"/>
                </a:ext>
              </a:extLst>
            </p:cNvPr>
            <p:cNvSpPr/>
            <p:nvPr/>
          </p:nvSpPr>
          <p:spPr>
            <a:xfrm>
              <a:off x="9339903" y="831884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="" xmlns:a16="http://schemas.microsoft.com/office/drawing/2014/main" id="{2C25A048-E2CA-2413-2772-810BC7D5437D}"/>
                </a:ext>
              </a:extLst>
            </p:cNvPr>
            <p:cNvSpPr/>
            <p:nvPr/>
          </p:nvSpPr>
          <p:spPr>
            <a:xfrm>
              <a:off x="9163879" y="928271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="" xmlns:a16="http://schemas.microsoft.com/office/drawing/2014/main" id="{6DAAB304-066E-395F-2565-7F0FFACC9FB3}"/>
                </a:ext>
              </a:extLst>
            </p:cNvPr>
            <p:cNvSpPr/>
            <p:nvPr/>
          </p:nvSpPr>
          <p:spPr>
            <a:xfrm>
              <a:off x="9251891" y="928271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="" xmlns:a16="http://schemas.microsoft.com/office/drawing/2014/main" id="{FDE34298-159C-5CD9-CC54-ED78EE561547}"/>
                </a:ext>
              </a:extLst>
            </p:cNvPr>
            <p:cNvSpPr/>
            <p:nvPr/>
          </p:nvSpPr>
          <p:spPr>
            <a:xfrm>
              <a:off x="9339903" y="928271"/>
              <a:ext cx="52698" cy="5269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CFB80DD9-B67E-631A-6D35-EC96A6291518}"/>
              </a:ext>
            </a:extLst>
          </p:cNvPr>
          <p:cNvGrpSpPr/>
          <p:nvPr/>
        </p:nvGrpSpPr>
        <p:grpSpPr>
          <a:xfrm>
            <a:off x="1115601" y="5482262"/>
            <a:ext cx="6768000" cy="0"/>
            <a:chOff x="444000" y="6469687"/>
            <a:chExt cx="6768000" cy="0"/>
          </a:xfrm>
        </p:grpSpPr>
        <p:cxnSp>
          <p:nvCxnSpPr>
            <p:cNvPr id="46" name="직선 연결선 45">
              <a:extLst>
                <a:ext uri="{FF2B5EF4-FFF2-40B4-BE49-F238E27FC236}">
                  <a16:creationId xmlns="" xmlns:a16="http://schemas.microsoft.com/office/drawing/2014/main" id="{88ABC643-7A61-FF64-E96C-B0D7076CDE47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6768000" cy="0"/>
            </a:xfrm>
            <a:prstGeom prst="line">
              <a:avLst/>
            </a:prstGeom>
            <a:ln w="25400">
              <a:solidFill>
                <a:schemeClr val="bg1">
                  <a:alpha val="1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E56F3320-9425-0CAF-D6BB-E73027C96800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3600000" cy="0"/>
            </a:xfrm>
            <a:prstGeom prst="line">
              <a:avLst/>
            </a:prstGeom>
            <a:ln w="25400">
              <a:solidFill>
                <a:schemeClr val="bg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6F0A8748-7008-352A-C0C8-6A8AC675483C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3096000" cy="0"/>
            </a:xfrm>
            <a:prstGeom prst="line">
              <a:avLst/>
            </a:prstGeom>
            <a:ln w="25400">
              <a:solidFill>
                <a:srgbClr val="EA252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="" xmlns:a16="http://schemas.microsoft.com/office/drawing/2014/main" id="{A67AE34A-4512-BAF6-167D-473D38FD9135}"/>
              </a:ext>
            </a:extLst>
          </p:cNvPr>
          <p:cNvGrpSpPr/>
          <p:nvPr/>
        </p:nvGrpSpPr>
        <p:grpSpPr>
          <a:xfrm>
            <a:off x="8925029" y="2426396"/>
            <a:ext cx="429861" cy="429861"/>
            <a:chOff x="215317" y="343634"/>
            <a:chExt cx="684000" cy="684000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="" xmlns:a16="http://schemas.microsoft.com/office/drawing/2014/main" id="{D53D766B-95B0-9E7F-E503-C832D3505914}"/>
                </a:ext>
              </a:extLst>
            </p:cNvPr>
            <p:cNvSpPr/>
            <p:nvPr/>
          </p:nvSpPr>
          <p:spPr>
            <a:xfrm>
              <a:off x="215317" y="343634"/>
              <a:ext cx="684000" cy="684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6000">
                  <a:schemeClr val="bg1"/>
                </a:gs>
                <a:gs pos="86000">
                  <a:srgbClr val="4E5DA7"/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42925" latinLnBrk="0">
                <a:defRPr/>
              </a:pPr>
              <a:endParaRPr lang="en-US" altLang="ko-KR" sz="1050" kern="0" dirty="0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E8F37462-E062-F8CB-5561-EF45C4C30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55" y="386637"/>
              <a:ext cx="546554" cy="546554"/>
            </a:xfrm>
            <a:prstGeom prst="rect">
              <a:avLst/>
            </a:prstGeom>
          </p:spPr>
        </p:pic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458089B1-541F-4B89-831C-DBA1654F61B7}"/>
              </a:ext>
            </a:extLst>
          </p:cNvPr>
          <p:cNvSpPr/>
          <p:nvPr/>
        </p:nvSpPr>
        <p:spPr>
          <a:xfrm>
            <a:off x="899603" y="1993485"/>
            <a:ext cx="7303186" cy="3115090"/>
          </a:xfrm>
          <a:prstGeom prst="rect">
            <a:avLst/>
          </a:prstGeom>
          <a:solidFill>
            <a:srgbClr val="1E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E8039AE-3E46-7B2D-E084-C58F6361B9AF}"/>
              </a:ext>
            </a:extLst>
          </p:cNvPr>
          <p:cNvSpPr/>
          <p:nvPr/>
        </p:nvSpPr>
        <p:spPr>
          <a:xfrm>
            <a:off x="8667854" y="3203028"/>
            <a:ext cx="2584178" cy="895898"/>
          </a:xfrm>
          <a:prstGeom prst="rect">
            <a:avLst/>
          </a:prstGeom>
          <a:solidFill>
            <a:srgbClr val="1E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경영학과 </a:t>
            </a:r>
            <a:r>
              <a:rPr lang="en-US" altLang="ko-KR" sz="1200" dirty="0">
                <a:solidFill>
                  <a:prstClr val="white"/>
                </a:solidFill>
              </a:rPr>
              <a:t>201234567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김현석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D1D203D-EA81-CBDC-66E9-ADF0F55BE10E}"/>
              </a:ext>
            </a:extLst>
          </p:cNvPr>
          <p:cNvSpPr/>
          <p:nvPr/>
        </p:nvSpPr>
        <p:spPr>
          <a:xfrm>
            <a:off x="8667854" y="4212678"/>
            <a:ext cx="2584178" cy="895898"/>
          </a:xfrm>
          <a:prstGeom prst="rect">
            <a:avLst/>
          </a:prstGeom>
          <a:solidFill>
            <a:srgbClr val="1E2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경영학과 </a:t>
            </a:r>
            <a:r>
              <a:rPr lang="en-US" altLang="ko-KR" sz="1200" dirty="0">
                <a:solidFill>
                  <a:prstClr val="white"/>
                </a:solidFill>
              </a:rPr>
              <a:t>201234567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600" b="1" dirty="0">
                <a:solidFill>
                  <a:prstClr val="white"/>
                </a:solidFill>
              </a:rPr>
              <a:t>최현숙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426AFF89-3376-790C-A5B6-C51ED121E8E2}"/>
              </a:ext>
            </a:extLst>
          </p:cNvPr>
          <p:cNvGrpSpPr/>
          <p:nvPr/>
        </p:nvGrpSpPr>
        <p:grpSpPr>
          <a:xfrm>
            <a:off x="8925029" y="3412614"/>
            <a:ext cx="429861" cy="429861"/>
            <a:chOff x="1619355" y="4372984"/>
            <a:chExt cx="755110" cy="75511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="" xmlns:a16="http://schemas.microsoft.com/office/drawing/2014/main" id="{369F052B-015C-196F-D267-B45057686BFA}"/>
                </a:ext>
              </a:extLst>
            </p:cNvPr>
            <p:cNvSpPr/>
            <p:nvPr/>
          </p:nvSpPr>
          <p:spPr>
            <a:xfrm>
              <a:off x="1619355" y="4372984"/>
              <a:ext cx="755110" cy="75511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bIns="0" rtlCol="0" anchor="ctr"/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="" xmlns:a16="http://schemas.microsoft.com/office/drawing/2014/main" id="{F0DD65D6-AB16-D94F-0751-76B1E79BB703}"/>
                </a:ext>
              </a:extLst>
            </p:cNvPr>
            <p:cNvSpPr/>
            <p:nvPr/>
          </p:nvSpPr>
          <p:spPr>
            <a:xfrm>
              <a:off x="1788187" y="5064513"/>
              <a:ext cx="417367" cy="63239"/>
            </a:xfrm>
            <a:custGeom>
              <a:avLst/>
              <a:gdLst>
                <a:gd name="connsiteX0" fmla="*/ 0 w 498332"/>
                <a:gd name="connsiteY0" fmla="*/ 0 h 95892"/>
                <a:gd name="connsiteX1" fmla="*/ 498332 w 498332"/>
                <a:gd name="connsiteY1" fmla="*/ 0 h 95892"/>
                <a:gd name="connsiteX2" fmla="*/ 460261 w 498332"/>
                <a:gd name="connsiteY2" fmla="*/ 31412 h 95892"/>
                <a:gd name="connsiteX3" fmla="*/ 249166 w 498332"/>
                <a:gd name="connsiteY3" fmla="*/ 95892 h 95892"/>
                <a:gd name="connsiteX4" fmla="*/ 38071 w 498332"/>
                <a:gd name="connsiteY4" fmla="*/ 31412 h 9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332" h="95892">
                  <a:moveTo>
                    <a:pt x="0" y="0"/>
                  </a:moveTo>
                  <a:lnTo>
                    <a:pt x="498332" y="0"/>
                  </a:lnTo>
                  <a:lnTo>
                    <a:pt x="460261" y="31412"/>
                  </a:lnTo>
                  <a:cubicBezTo>
                    <a:pt x="400003" y="72121"/>
                    <a:pt x="327360" y="95892"/>
                    <a:pt x="249166" y="95892"/>
                  </a:cubicBezTo>
                  <a:cubicBezTo>
                    <a:pt x="170972" y="95892"/>
                    <a:pt x="98330" y="72121"/>
                    <a:pt x="38071" y="31412"/>
                  </a:cubicBezTo>
                  <a:close/>
                </a:path>
              </a:pathLst>
            </a:custGeom>
            <a:solidFill>
              <a:srgbClr val="81665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0" rtlCol="0" anchor="ctr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pic>
          <p:nvPicPr>
            <p:cNvPr id="79" name="그림 78">
              <a:extLst>
                <a:ext uri="{FF2B5EF4-FFF2-40B4-BE49-F238E27FC236}">
                  <a16:creationId xmlns="" xmlns:a16="http://schemas.microsoft.com/office/drawing/2014/main" id="{765470AF-369C-65E6-93A5-B904679DC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0846" y="4436306"/>
              <a:ext cx="632047" cy="632047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21CADCC1-22F4-0661-2443-FEF6AD296E77}"/>
              </a:ext>
            </a:extLst>
          </p:cNvPr>
          <p:cNvGrpSpPr/>
          <p:nvPr/>
        </p:nvGrpSpPr>
        <p:grpSpPr>
          <a:xfrm>
            <a:off x="8925009" y="4505749"/>
            <a:ext cx="412154" cy="412154"/>
            <a:chOff x="11429527" y="2047733"/>
            <a:chExt cx="412154" cy="412154"/>
          </a:xfrm>
        </p:grpSpPr>
        <p:grpSp>
          <p:nvGrpSpPr>
            <p:cNvPr id="49" name="그룹 48">
              <a:extLst>
                <a:ext uri="{FF2B5EF4-FFF2-40B4-BE49-F238E27FC236}">
                  <a16:creationId xmlns="" xmlns:a16="http://schemas.microsoft.com/office/drawing/2014/main" id="{D293A973-4875-C3FE-AE23-9AF2C553F81D}"/>
                </a:ext>
              </a:extLst>
            </p:cNvPr>
            <p:cNvGrpSpPr/>
            <p:nvPr/>
          </p:nvGrpSpPr>
          <p:grpSpPr>
            <a:xfrm>
              <a:off x="11429527" y="2047733"/>
              <a:ext cx="412154" cy="412154"/>
              <a:chOff x="2627946" y="4148061"/>
              <a:chExt cx="755110" cy="75511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="" xmlns:a16="http://schemas.microsoft.com/office/drawing/2014/main" id="{456949F9-AEC3-8BC7-5046-427FB43C251A}"/>
                  </a:ext>
                </a:extLst>
              </p:cNvPr>
              <p:cNvSpPr/>
              <p:nvPr/>
            </p:nvSpPr>
            <p:spPr>
              <a:xfrm>
                <a:off x="2627946" y="4148061"/>
                <a:ext cx="755110" cy="755110"/>
              </a:xfrm>
              <a:prstGeom prst="roundRect">
                <a:avLst>
                  <a:gd name="adj" fmla="val 50000"/>
                </a:avLst>
              </a:prstGeom>
              <a:solidFill>
                <a:srgbClr val="E9F3FC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bIns="0" rtlCol="0" anchor="ctr"/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468E39BA-E0D5-F2AB-964E-F754664BC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2116" y="4194946"/>
                <a:ext cx="645338" cy="645338"/>
              </a:xfrm>
              <a:prstGeom prst="rect">
                <a:avLst/>
              </a:prstGeom>
            </p:spPr>
          </p:pic>
        </p:grpSp>
        <p:sp>
          <p:nvSpPr>
            <p:cNvPr id="51" name="자유형: 도형 50">
              <a:extLst>
                <a:ext uri="{FF2B5EF4-FFF2-40B4-BE49-F238E27FC236}">
                  <a16:creationId xmlns="" xmlns:a16="http://schemas.microsoft.com/office/drawing/2014/main" id="{7141EE50-6693-AE5B-52D2-3B1D050DCB24}"/>
                </a:ext>
              </a:extLst>
            </p:cNvPr>
            <p:cNvSpPr/>
            <p:nvPr/>
          </p:nvSpPr>
          <p:spPr>
            <a:xfrm>
              <a:off x="11518391" y="2423367"/>
              <a:ext cx="237594" cy="36000"/>
            </a:xfrm>
            <a:custGeom>
              <a:avLst/>
              <a:gdLst>
                <a:gd name="connsiteX0" fmla="*/ 0 w 498332"/>
                <a:gd name="connsiteY0" fmla="*/ 0 h 95892"/>
                <a:gd name="connsiteX1" fmla="*/ 498332 w 498332"/>
                <a:gd name="connsiteY1" fmla="*/ 0 h 95892"/>
                <a:gd name="connsiteX2" fmla="*/ 460261 w 498332"/>
                <a:gd name="connsiteY2" fmla="*/ 31412 h 95892"/>
                <a:gd name="connsiteX3" fmla="*/ 249166 w 498332"/>
                <a:gd name="connsiteY3" fmla="*/ 95892 h 95892"/>
                <a:gd name="connsiteX4" fmla="*/ 38071 w 498332"/>
                <a:gd name="connsiteY4" fmla="*/ 31412 h 9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332" h="95892">
                  <a:moveTo>
                    <a:pt x="0" y="0"/>
                  </a:moveTo>
                  <a:lnTo>
                    <a:pt x="498332" y="0"/>
                  </a:lnTo>
                  <a:lnTo>
                    <a:pt x="460261" y="31412"/>
                  </a:lnTo>
                  <a:cubicBezTo>
                    <a:pt x="400003" y="72121"/>
                    <a:pt x="327360" y="95892"/>
                    <a:pt x="249166" y="95892"/>
                  </a:cubicBezTo>
                  <a:cubicBezTo>
                    <a:pt x="170972" y="95892"/>
                    <a:pt x="98330" y="72121"/>
                    <a:pt x="38071" y="31412"/>
                  </a:cubicBezTo>
                  <a:close/>
                </a:path>
              </a:pathLst>
            </a:custGeom>
            <a:solidFill>
              <a:srgbClr val="694B7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bIns="0" rtlCol="0" anchor="ctr">
              <a:noAutofit/>
            </a:bodyPr>
            <a:lstStyle/>
            <a:p>
              <a:pPr algn="ctr">
                <a:defRPr/>
              </a:pP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srgbClr val="272C2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srgbClr val="272C2F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272C2F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4p mix </a:t>
              </a:r>
              <a:r>
                <a:rPr lang="ko-KR" altLang="en-US" sz="900" dirty="0">
                  <a:solidFill>
                    <a:prstClr val="white"/>
                  </a:solidFill>
                </a:rPr>
                <a:t>▼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=""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=""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=""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=""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A67AE34A-4512-BAF6-167D-473D38FD9135}"/>
                </a:ext>
              </a:extLst>
            </p:cNvPr>
            <p:cNvGrpSpPr/>
            <p:nvPr/>
          </p:nvGrpSpPr>
          <p:grpSpPr>
            <a:xfrm>
              <a:off x="11431051" y="737711"/>
              <a:ext cx="429861" cy="429861"/>
              <a:chOff x="215317" y="343634"/>
              <a:chExt cx="684000" cy="684000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="" xmlns:a16="http://schemas.microsoft.com/office/drawing/2014/main" id="{D53D766B-95B0-9E7F-E503-C832D3505914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chemeClr val="bg1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="" xmlns:a16="http://schemas.microsoft.com/office/drawing/2014/main" id="{E8F37462-E062-F8CB-5561-EF45C4C30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3199ADDC-B135-0FE4-6EB8-517BB75E986D}"/>
                </a:ext>
              </a:extLst>
            </p:cNvPr>
            <p:cNvGrpSpPr/>
            <p:nvPr/>
          </p:nvGrpSpPr>
          <p:grpSpPr>
            <a:xfrm>
              <a:off x="11429547" y="1405448"/>
              <a:ext cx="429861" cy="429861"/>
              <a:chOff x="1619355" y="4372984"/>
              <a:chExt cx="755110" cy="755110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="" xmlns:a16="http://schemas.microsoft.com/office/drawing/2014/main" id="{CE1F026D-65ED-FA8C-65D6-8112C21015E0}"/>
                  </a:ext>
                </a:extLst>
              </p:cNvPr>
              <p:cNvSpPr/>
              <p:nvPr/>
            </p:nvSpPr>
            <p:spPr>
              <a:xfrm>
                <a:off x="1619355" y="4372984"/>
                <a:ext cx="755110" cy="755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bIns="0" rtlCol="0" anchor="ctr"/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="" xmlns:a16="http://schemas.microsoft.com/office/drawing/2014/main" id="{C071F041-5F80-5FDF-5CE7-98A6BEFD5461}"/>
                  </a:ext>
                </a:extLst>
              </p:cNvPr>
              <p:cNvSpPr/>
              <p:nvPr/>
            </p:nvSpPr>
            <p:spPr>
              <a:xfrm>
                <a:off x="1788187" y="5064513"/>
                <a:ext cx="417367" cy="63239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81665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65" name="그림 64">
                <a:extLst>
                  <a:ext uri="{FF2B5EF4-FFF2-40B4-BE49-F238E27FC236}">
                    <a16:creationId xmlns="" xmlns:a16="http://schemas.microsoft.com/office/drawing/2014/main" id="{699C7B76-3B85-B5D4-C532-3B09DB3E8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0846" y="4436306"/>
                <a:ext cx="632047" cy="632047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379782D9-4DB5-75D3-E01C-44F0A5D92A3C}"/>
                </a:ext>
              </a:extLst>
            </p:cNvPr>
            <p:cNvGrpSpPr/>
            <p:nvPr/>
          </p:nvGrpSpPr>
          <p:grpSpPr>
            <a:xfrm>
              <a:off x="11429527" y="2066783"/>
              <a:ext cx="412154" cy="412154"/>
              <a:chOff x="11429527" y="2047733"/>
              <a:chExt cx="412154" cy="412154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="" xmlns:a16="http://schemas.microsoft.com/office/drawing/2014/main" id="{7404D324-FEDA-8C19-6B95-8CF770E22C5A}"/>
                  </a:ext>
                </a:extLst>
              </p:cNvPr>
              <p:cNvGrpSpPr/>
              <p:nvPr/>
            </p:nvGrpSpPr>
            <p:grpSpPr>
              <a:xfrm>
                <a:off x="11429527" y="2047733"/>
                <a:ext cx="412154" cy="412154"/>
                <a:chOff x="2627946" y="4148061"/>
                <a:chExt cx="755110" cy="755110"/>
              </a:xfrm>
            </p:grpSpPr>
            <p:sp>
              <p:nvSpPr>
                <p:cNvPr id="59" name="사각형: 둥근 모서리 58">
                  <a:extLst>
                    <a:ext uri="{FF2B5EF4-FFF2-40B4-BE49-F238E27FC236}">
                      <a16:creationId xmlns="" xmlns:a16="http://schemas.microsoft.com/office/drawing/2014/main" id="{F40B8A2B-E6D3-A312-9312-2D75B3E74C6D}"/>
                    </a:ext>
                  </a:extLst>
                </p:cNvPr>
                <p:cNvSpPr/>
                <p:nvPr/>
              </p:nvSpPr>
              <p:spPr>
                <a:xfrm>
                  <a:off x="2627946" y="4148061"/>
                  <a:ext cx="755110" cy="75511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F3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bIns="0" rtlCol="0" anchor="ctr"/>
                <a:lstStyle/>
                <a:p>
                  <a:pPr algn="ctr">
                    <a:defRPr/>
                  </a:pPr>
                  <a:endParaRPr lang="ko-KR" altLang="en-US" sz="1100" b="1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="" xmlns:a16="http://schemas.microsoft.com/office/drawing/2014/main" id="{91E4FD52-967B-CDF3-15FA-E188282CC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2116" y="4194946"/>
                  <a:ext cx="645338" cy="645338"/>
                </a:xfrm>
                <a:prstGeom prst="rect">
                  <a:avLst/>
                </a:prstGeom>
              </p:spPr>
            </p:pic>
          </p:grpSp>
          <p:sp>
            <p:nvSpPr>
              <p:cNvPr id="66" name="자유형: 도형 65">
                <a:extLst>
                  <a:ext uri="{FF2B5EF4-FFF2-40B4-BE49-F238E27FC236}">
                    <a16:creationId xmlns="" xmlns:a16="http://schemas.microsoft.com/office/drawing/2014/main" id="{A1E1B09E-C2FC-198C-9618-32E9827A3A64}"/>
                  </a:ext>
                </a:extLst>
              </p:cNvPr>
              <p:cNvSpPr/>
              <p:nvPr/>
            </p:nvSpPr>
            <p:spPr>
              <a:xfrm>
                <a:off x="11518391" y="2423367"/>
                <a:ext cx="237594" cy="36000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694B7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274EE230-C103-7D09-1801-CEF45D57FEC1}"/>
              </a:ext>
            </a:extLst>
          </p:cNvPr>
          <p:cNvSpPr/>
          <p:nvPr/>
        </p:nvSpPr>
        <p:spPr>
          <a:xfrm>
            <a:off x="904637" y="1835114"/>
            <a:ext cx="3436528" cy="34365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FBD3F7D0-0528-0231-4F1B-760E1A66F09E}"/>
              </a:ext>
            </a:extLst>
          </p:cNvPr>
          <p:cNvSpPr/>
          <p:nvPr/>
        </p:nvSpPr>
        <p:spPr>
          <a:xfrm>
            <a:off x="1783638" y="2705236"/>
            <a:ext cx="2566406" cy="25664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44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8ECF0C6A-C195-9E07-EA40-4140A3BFC9E4}"/>
              </a:ext>
            </a:extLst>
          </p:cNvPr>
          <p:cNvSpPr/>
          <p:nvPr/>
        </p:nvSpPr>
        <p:spPr>
          <a:xfrm>
            <a:off x="3613688" y="4530847"/>
            <a:ext cx="740795" cy="740795"/>
          </a:xfrm>
          <a:prstGeom prst="rect">
            <a:avLst/>
          </a:prstGeom>
          <a:solidFill>
            <a:srgbClr val="EA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0D0851A1-9A23-ECCB-6FD9-A40A453354CB}"/>
              </a:ext>
            </a:extLst>
          </p:cNvPr>
          <p:cNvCxnSpPr/>
          <p:nvPr/>
        </p:nvCxnSpPr>
        <p:spPr>
          <a:xfrm>
            <a:off x="4341165" y="1837344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="" xmlns:a16="http://schemas.microsoft.com/office/drawing/2014/main" id="{7C234713-1A0C-EA97-1A23-2DD225B58149}"/>
              </a:ext>
            </a:extLst>
          </p:cNvPr>
          <p:cNvCxnSpPr/>
          <p:nvPr/>
        </p:nvCxnSpPr>
        <p:spPr>
          <a:xfrm>
            <a:off x="4341165" y="2707465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E9B29AB2-396C-D7FF-8747-52946289ECB1}"/>
              </a:ext>
            </a:extLst>
          </p:cNvPr>
          <p:cNvCxnSpPr/>
          <p:nvPr/>
        </p:nvCxnSpPr>
        <p:spPr>
          <a:xfrm>
            <a:off x="4341165" y="4504329"/>
            <a:ext cx="2021305" cy="0"/>
          </a:xfrm>
          <a:prstGeom prst="line">
            <a:avLst/>
          </a:prstGeom>
          <a:ln>
            <a:solidFill>
              <a:srgbClr val="EA252E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685E8F83-E83A-FB5E-2D27-AFFB2871C90D}"/>
              </a:ext>
            </a:extLst>
          </p:cNvPr>
          <p:cNvSpPr/>
          <p:nvPr/>
        </p:nvSpPr>
        <p:spPr>
          <a:xfrm>
            <a:off x="6792929" y="1580230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F41CAF7F-CCE8-B17C-5647-F2E5CB5865A0}"/>
              </a:ext>
            </a:extLst>
          </p:cNvPr>
          <p:cNvSpPr/>
          <p:nvPr/>
        </p:nvSpPr>
        <p:spPr>
          <a:xfrm>
            <a:off x="6792929" y="2920293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208AA67B-D3D9-3258-4EA1-69545C88577C}"/>
              </a:ext>
            </a:extLst>
          </p:cNvPr>
          <p:cNvSpPr/>
          <p:nvPr/>
        </p:nvSpPr>
        <p:spPr>
          <a:xfrm>
            <a:off x="6792929" y="4289899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A252E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47807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srgbClr val="272C2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srgbClr val="272C2F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272C2F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4p mix </a:t>
              </a:r>
              <a:r>
                <a:rPr lang="ko-KR" altLang="en-US" sz="900" dirty="0">
                  <a:solidFill>
                    <a:prstClr val="white"/>
                  </a:solidFill>
                </a:rPr>
                <a:t>▼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=""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=""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=""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=""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A67AE34A-4512-BAF6-167D-473D38FD9135}"/>
                </a:ext>
              </a:extLst>
            </p:cNvPr>
            <p:cNvGrpSpPr/>
            <p:nvPr/>
          </p:nvGrpSpPr>
          <p:grpSpPr>
            <a:xfrm>
              <a:off x="11431051" y="737711"/>
              <a:ext cx="429861" cy="429861"/>
              <a:chOff x="215317" y="343634"/>
              <a:chExt cx="684000" cy="684000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="" xmlns:a16="http://schemas.microsoft.com/office/drawing/2014/main" id="{D53D766B-95B0-9E7F-E503-C832D3505914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chemeClr val="bg1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="" xmlns:a16="http://schemas.microsoft.com/office/drawing/2014/main" id="{E8F37462-E062-F8CB-5561-EF45C4C30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3199ADDC-B135-0FE4-6EB8-517BB75E986D}"/>
                </a:ext>
              </a:extLst>
            </p:cNvPr>
            <p:cNvGrpSpPr/>
            <p:nvPr/>
          </p:nvGrpSpPr>
          <p:grpSpPr>
            <a:xfrm>
              <a:off x="11429547" y="1405448"/>
              <a:ext cx="429861" cy="429861"/>
              <a:chOff x="1619355" y="4372984"/>
              <a:chExt cx="755110" cy="755110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="" xmlns:a16="http://schemas.microsoft.com/office/drawing/2014/main" id="{CE1F026D-65ED-FA8C-65D6-8112C21015E0}"/>
                  </a:ext>
                </a:extLst>
              </p:cNvPr>
              <p:cNvSpPr/>
              <p:nvPr/>
            </p:nvSpPr>
            <p:spPr>
              <a:xfrm>
                <a:off x="1619355" y="4372984"/>
                <a:ext cx="755110" cy="755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bIns="0" rtlCol="0" anchor="ctr"/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="" xmlns:a16="http://schemas.microsoft.com/office/drawing/2014/main" id="{C071F041-5F80-5FDF-5CE7-98A6BEFD5461}"/>
                  </a:ext>
                </a:extLst>
              </p:cNvPr>
              <p:cNvSpPr/>
              <p:nvPr/>
            </p:nvSpPr>
            <p:spPr>
              <a:xfrm>
                <a:off x="1788187" y="5064513"/>
                <a:ext cx="417367" cy="63239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81665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65" name="그림 64">
                <a:extLst>
                  <a:ext uri="{FF2B5EF4-FFF2-40B4-BE49-F238E27FC236}">
                    <a16:creationId xmlns="" xmlns:a16="http://schemas.microsoft.com/office/drawing/2014/main" id="{699C7B76-3B85-B5D4-C532-3B09DB3E8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0846" y="4436306"/>
                <a:ext cx="632047" cy="632047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379782D9-4DB5-75D3-E01C-44F0A5D92A3C}"/>
                </a:ext>
              </a:extLst>
            </p:cNvPr>
            <p:cNvGrpSpPr/>
            <p:nvPr/>
          </p:nvGrpSpPr>
          <p:grpSpPr>
            <a:xfrm>
              <a:off x="11429527" y="2066783"/>
              <a:ext cx="412154" cy="412154"/>
              <a:chOff x="11429527" y="2047733"/>
              <a:chExt cx="412154" cy="412154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="" xmlns:a16="http://schemas.microsoft.com/office/drawing/2014/main" id="{7404D324-FEDA-8C19-6B95-8CF770E22C5A}"/>
                  </a:ext>
                </a:extLst>
              </p:cNvPr>
              <p:cNvGrpSpPr/>
              <p:nvPr/>
            </p:nvGrpSpPr>
            <p:grpSpPr>
              <a:xfrm>
                <a:off x="11429527" y="2047733"/>
                <a:ext cx="412154" cy="412154"/>
                <a:chOff x="2627946" y="4148061"/>
                <a:chExt cx="755110" cy="755110"/>
              </a:xfrm>
            </p:grpSpPr>
            <p:sp>
              <p:nvSpPr>
                <p:cNvPr id="59" name="사각형: 둥근 모서리 58">
                  <a:extLst>
                    <a:ext uri="{FF2B5EF4-FFF2-40B4-BE49-F238E27FC236}">
                      <a16:creationId xmlns="" xmlns:a16="http://schemas.microsoft.com/office/drawing/2014/main" id="{F40B8A2B-E6D3-A312-9312-2D75B3E74C6D}"/>
                    </a:ext>
                  </a:extLst>
                </p:cNvPr>
                <p:cNvSpPr/>
                <p:nvPr/>
              </p:nvSpPr>
              <p:spPr>
                <a:xfrm>
                  <a:off x="2627946" y="4148061"/>
                  <a:ext cx="755110" cy="75511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F3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bIns="0" rtlCol="0" anchor="ctr"/>
                <a:lstStyle/>
                <a:p>
                  <a:pPr algn="ctr">
                    <a:defRPr/>
                  </a:pPr>
                  <a:endParaRPr lang="ko-KR" altLang="en-US" sz="1100" b="1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="" xmlns:a16="http://schemas.microsoft.com/office/drawing/2014/main" id="{91E4FD52-967B-CDF3-15FA-E188282CC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2116" y="4194946"/>
                  <a:ext cx="645338" cy="645338"/>
                </a:xfrm>
                <a:prstGeom prst="rect">
                  <a:avLst/>
                </a:prstGeom>
              </p:spPr>
            </p:pic>
          </p:grpSp>
          <p:sp>
            <p:nvSpPr>
              <p:cNvPr id="66" name="자유형: 도형 65">
                <a:extLst>
                  <a:ext uri="{FF2B5EF4-FFF2-40B4-BE49-F238E27FC236}">
                    <a16:creationId xmlns="" xmlns:a16="http://schemas.microsoft.com/office/drawing/2014/main" id="{A1E1B09E-C2FC-198C-9618-32E9827A3A64}"/>
                  </a:ext>
                </a:extLst>
              </p:cNvPr>
              <p:cNvSpPr/>
              <p:nvPr/>
            </p:nvSpPr>
            <p:spPr>
              <a:xfrm>
                <a:off x="11518391" y="2423367"/>
                <a:ext cx="237594" cy="36000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694B7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5CBC65DD-8B7A-8CC0-EF43-1992C5DB2431}"/>
              </a:ext>
            </a:extLst>
          </p:cNvPr>
          <p:cNvSpPr/>
          <p:nvPr/>
        </p:nvSpPr>
        <p:spPr>
          <a:xfrm>
            <a:off x="689489" y="4551014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7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" name="모서리가 둥근 직사각형 22">
            <a:extLst>
              <a:ext uri="{FF2B5EF4-FFF2-40B4-BE49-F238E27FC236}">
                <a16:creationId xmlns="" xmlns:a16="http://schemas.microsoft.com/office/drawing/2014/main" id="{44F6C7E8-E075-6375-6E25-84DDA93CD66F}"/>
              </a:ext>
            </a:extLst>
          </p:cNvPr>
          <p:cNvSpPr/>
          <p:nvPr/>
        </p:nvSpPr>
        <p:spPr>
          <a:xfrm>
            <a:off x="1041679" y="4138320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EA252E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6" name="타원 5">
            <a:extLst>
              <a:ext uri="{FF2B5EF4-FFF2-40B4-BE49-F238E27FC236}">
                <a16:creationId xmlns="" xmlns:a16="http://schemas.microsoft.com/office/drawing/2014/main" id="{7F95B42D-6B13-3452-40CF-36366E4F8238}"/>
              </a:ext>
            </a:extLst>
          </p:cNvPr>
          <p:cNvSpPr/>
          <p:nvPr/>
        </p:nvSpPr>
        <p:spPr>
          <a:xfrm>
            <a:off x="986264" y="2230448"/>
            <a:ext cx="1434633" cy="1434633"/>
          </a:xfrm>
          <a:prstGeom prst="ellipse">
            <a:avLst/>
          </a:prstGeom>
          <a:solidFill>
            <a:srgbClr val="272C2F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>
                    <a:lumMod val="7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7" name="원호 6">
            <a:extLst>
              <a:ext uri="{FF2B5EF4-FFF2-40B4-BE49-F238E27FC236}">
                <a16:creationId xmlns="" xmlns:a16="http://schemas.microsoft.com/office/drawing/2014/main" id="{4CAC1A69-DBB4-BBF3-8884-00F20F30BC99}"/>
              </a:ext>
            </a:extLst>
          </p:cNvPr>
          <p:cNvSpPr/>
          <p:nvPr/>
        </p:nvSpPr>
        <p:spPr>
          <a:xfrm>
            <a:off x="845666" y="2089850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5400" cap="rnd">
            <a:solidFill>
              <a:srgbClr val="EA252E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D7CABA0-73C2-DA3D-8320-E484DB4A2DB0}"/>
              </a:ext>
            </a:extLst>
          </p:cNvPr>
          <p:cNvSpPr/>
          <p:nvPr/>
        </p:nvSpPr>
        <p:spPr>
          <a:xfrm>
            <a:off x="3313339" y="4551014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7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" name="모서리가 둥근 직사각형 26">
            <a:extLst>
              <a:ext uri="{FF2B5EF4-FFF2-40B4-BE49-F238E27FC236}">
                <a16:creationId xmlns="" xmlns:a16="http://schemas.microsoft.com/office/drawing/2014/main" id="{4765EB60-4D8B-9571-D429-1B9B14D329B9}"/>
              </a:ext>
            </a:extLst>
          </p:cNvPr>
          <p:cNvSpPr/>
          <p:nvPr/>
        </p:nvSpPr>
        <p:spPr>
          <a:xfrm>
            <a:off x="3665529" y="4138320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EA252E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="" xmlns:a16="http://schemas.microsoft.com/office/drawing/2014/main" id="{2E9C4A7D-BD9C-3B2B-14CC-0841DBDE77B0}"/>
              </a:ext>
            </a:extLst>
          </p:cNvPr>
          <p:cNvSpPr/>
          <p:nvPr/>
        </p:nvSpPr>
        <p:spPr>
          <a:xfrm>
            <a:off x="3610114" y="2230448"/>
            <a:ext cx="1434633" cy="1434633"/>
          </a:xfrm>
          <a:prstGeom prst="ellipse">
            <a:avLst/>
          </a:prstGeom>
          <a:solidFill>
            <a:srgbClr val="EA252E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1" name="원호 10">
            <a:extLst>
              <a:ext uri="{FF2B5EF4-FFF2-40B4-BE49-F238E27FC236}">
                <a16:creationId xmlns="" xmlns:a16="http://schemas.microsoft.com/office/drawing/2014/main" id="{C8B5E896-C34F-F05B-CC10-D3526B7444AE}"/>
              </a:ext>
            </a:extLst>
          </p:cNvPr>
          <p:cNvSpPr/>
          <p:nvPr/>
        </p:nvSpPr>
        <p:spPr>
          <a:xfrm>
            <a:off x="3469516" y="2089850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5400" cap="rnd">
            <a:solidFill>
              <a:srgbClr val="EA252E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F38D4D70-924F-D4A7-CD6E-843B591BB0E2}"/>
              </a:ext>
            </a:extLst>
          </p:cNvPr>
          <p:cNvSpPr/>
          <p:nvPr/>
        </p:nvSpPr>
        <p:spPr>
          <a:xfrm>
            <a:off x="5937189" y="4551014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7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모서리가 둥근 직사각형 32">
            <a:extLst>
              <a:ext uri="{FF2B5EF4-FFF2-40B4-BE49-F238E27FC236}">
                <a16:creationId xmlns="" xmlns:a16="http://schemas.microsoft.com/office/drawing/2014/main" id="{8E3876D8-CE28-0F16-FDF9-F1B674AF5EA5}"/>
              </a:ext>
            </a:extLst>
          </p:cNvPr>
          <p:cNvSpPr/>
          <p:nvPr/>
        </p:nvSpPr>
        <p:spPr>
          <a:xfrm>
            <a:off x="6289379" y="4138320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EA252E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="" xmlns:a16="http://schemas.microsoft.com/office/drawing/2014/main" id="{6FE5E3A8-1E2E-8C31-9E78-C86A8C20D344}"/>
              </a:ext>
            </a:extLst>
          </p:cNvPr>
          <p:cNvSpPr/>
          <p:nvPr/>
        </p:nvSpPr>
        <p:spPr>
          <a:xfrm>
            <a:off x="6233964" y="2230448"/>
            <a:ext cx="1434633" cy="1434633"/>
          </a:xfrm>
          <a:prstGeom prst="ellipse">
            <a:avLst/>
          </a:prstGeom>
          <a:solidFill>
            <a:srgbClr val="272C2F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>
                    <a:lumMod val="7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15" name="원호 14">
            <a:extLst>
              <a:ext uri="{FF2B5EF4-FFF2-40B4-BE49-F238E27FC236}">
                <a16:creationId xmlns="" xmlns:a16="http://schemas.microsoft.com/office/drawing/2014/main" id="{020A042D-E304-C645-DA17-E150A61D6370}"/>
              </a:ext>
            </a:extLst>
          </p:cNvPr>
          <p:cNvSpPr/>
          <p:nvPr/>
        </p:nvSpPr>
        <p:spPr>
          <a:xfrm>
            <a:off x="6093366" y="2089850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5400" cap="rnd">
            <a:solidFill>
              <a:srgbClr val="EA252E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4110844A-4DC9-70FF-DC00-9A4A5475995B}"/>
              </a:ext>
            </a:extLst>
          </p:cNvPr>
          <p:cNvSpPr/>
          <p:nvPr/>
        </p:nvSpPr>
        <p:spPr>
          <a:xfrm>
            <a:off x="8561039" y="4551014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white">
                    <a:lumMod val="7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모서리가 둥근 직사각형 37">
            <a:extLst>
              <a:ext uri="{FF2B5EF4-FFF2-40B4-BE49-F238E27FC236}">
                <a16:creationId xmlns="" xmlns:a16="http://schemas.microsoft.com/office/drawing/2014/main" id="{F8BDAF88-6987-17BE-8CF5-DA2400D689CA}"/>
              </a:ext>
            </a:extLst>
          </p:cNvPr>
          <p:cNvSpPr/>
          <p:nvPr/>
        </p:nvSpPr>
        <p:spPr>
          <a:xfrm>
            <a:off x="8913229" y="4138320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EA252E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8DFDDF51-E2B7-2F98-ED24-BD85D4AD4E54}"/>
              </a:ext>
            </a:extLst>
          </p:cNvPr>
          <p:cNvSpPr/>
          <p:nvPr/>
        </p:nvSpPr>
        <p:spPr>
          <a:xfrm>
            <a:off x="8857814" y="2230448"/>
            <a:ext cx="1434633" cy="1434633"/>
          </a:xfrm>
          <a:prstGeom prst="ellipse">
            <a:avLst/>
          </a:prstGeom>
          <a:solidFill>
            <a:srgbClr val="272C2F"/>
          </a:solidFill>
          <a:ln>
            <a:noFill/>
          </a:ln>
          <a:effectLst>
            <a:outerShdw blurRad="3175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white">
                    <a:lumMod val="7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</p:txBody>
      </p:sp>
      <p:sp>
        <p:nvSpPr>
          <p:cNvPr id="19" name="원호 18">
            <a:extLst>
              <a:ext uri="{FF2B5EF4-FFF2-40B4-BE49-F238E27FC236}">
                <a16:creationId xmlns="" xmlns:a16="http://schemas.microsoft.com/office/drawing/2014/main" id="{12DA48D3-71A8-F5D9-D545-0D822273C678}"/>
              </a:ext>
            </a:extLst>
          </p:cNvPr>
          <p:cNvSpPr/>
          <p:nvPr/>
        </p:nvSpPr>
        <p:spPr>
          <a:xfrm>
            <a:off x="8717216" y="2089850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5400" cap="rnd">
            <a:solidFill>
              <a:srgbClr val="EA252E"/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52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srgbClr val="272C2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srgbClr val="272C2F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272C2F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4p mix </a:t>
              </a:r>
              <a:r>
                <a:rPr lang="ko-KR" altLang="en-US" sz="900" dirty="0">
                  <a:solidFill>
                    <a:prstClr val="white"/>
                  </a:solidFill>
                </a:rPr>
                <a:t>▼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=""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=""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=""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=""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A67AE34A-4512-BAF6-167D-473D38FD9135}"/>
                </a:ext>
              </a:extLst>
            </p:cNvPr>
            <p:cNvGrpSpPr/>
            <p:nvPr/>
          </p:nvGrpSpPr>
          <p:grpSpPr>
            <a:xfrm>
              <a:off x="11431051" y="737711"/>
              <a:ext cx="429861" cy="429861"/>
              <a:chOff x="215317" y="343634"/>
              <a:chExt cx="684000" cy="684000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="" xmlns:a16="http://schemas.microsoft.com/office/drawing/2014/main" id="{D53D766B-95B0-9E7F-E503-C832D3505914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chemeClr val="bg1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="" xmlns:a16="http://schemas.microsoft.com/office/drawing/2014/main" id="{E8F37462-E062-F8CB-5561-EF45C4C30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3199ADDC-B135-0FE4-6EB8-517BB75E986D}"/>
                </a:ext>
              </a:extLst>
            </p:cNvPr>
            <p:cNvGrpSpPr/>
            <p:nvPr/>
          </p:nvGrpSpPr>
          <p:grpSpPr>
            <a:xfrm>
              <a:off x="11429547" y="1405448"/>
              <a:ext cx="429861" cy="429861"/>
              <a:chOff x="1619355" y="4372984"/>
              <a:chExt cx="755110" cy="755110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="" xmlns:a16="http://schemas.microsoft.com/office/drawing/2014/main" id="{CE1F026D-65ED-FA8C-65D6-8112C21015E0}"/>
                  </a:ext>
                </a:extLst>
              </p:cNvPr>
              <p:cNvSpPr/>
              <p:nvPr/>
            </p:nvSpPr>
            <p:spPr>
              <a:xfrm>
                <a:off x="1619355" y="4372984"/>
                <a:ext cx="755110" cy="755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bIns="0" rtlCol="0" anchor="ctr"/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="" xmlns:a16="http://schemas.microsoft.com/office/drawing/2014/main" id="{C071F041-5F80-5FDF-5CE7-98A6BEFD5461}"/>
                  </a:ext>
                </a:extLst>
              </p:cNvPr>
              <p:cNvSpPr/>
              <p:nvPr/>
            </p:nvSpPr>
            <p:spPr>
              <a:xfrm>
                <a:off x="1788187" y="5064513"/>
                <a:ext cx="417367" cy="63239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81665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65" name="그림 64">
                <a:extLst>
                  <a:ext uri="{FF2B5EF4-FFF2-40B4-BE49-F238E27FC236}">
                    <a16:creationId xmlns="" xmlns:a16="http://schemas.microsoft.com/office/drawing/2014/main" id="{699C7B76-3B85-B5D4-C532-3B09DB3E8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0846" y="4436306"/>
                <a:ext cx="632047" cy="632047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379782D9-4DB5-75D3-E01C-44F0A5D92A3C}"/>
                </a:ext>
              </a:extLst>
            </p:cNvPr>
            <p:cNvGrpSpPr/>
            <p:nvPr/>
          </p:nvGrpSpPr>
          <p:grpSpPr>
            <a:xfrm>
              <a:off x="11429527" y="2066783"/>
              <a:ext cx="412154" cy="412154"/>
              <a:chOff x="11429527" y="2047733"/>
              <a:chExt cx="412154" cy="412154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="" xmlns:a16="http://schemas.microsoft.com/office/drawing/2014/main" id="{7404D324-FEDA-8C19-6B95-8CF770E22C5A}"/>
                  </a:ext>
                </a:extLst>
              </p:cNvPr>
              <p:cNvGrpSpPr/>
              <p:nvPr/>
            </p:nvGrpSpPr>
            <p:grpSpPr>
              <a:xfrm>
                <a:off x="11429527" y="2047733"/>
                <a:ext cx="412154" cy="412154"/>
                <a:chOff x="2627946" y="4148061"/>
                <a:chExt cx="755110" cy="755110"/>
              </a:xfrm>
            </p:grpSpPr>
            <p:sp>
              <p:nvSpPr>
                <p:cNvPr id="59" name="사각형: 둥근 모서리 58">
                  <a:extLst>
                    <a:ext uri="{FF2B5EF4-FFF2-40B4-BE49-F238E27FC236}">
                      <a16:creationId xmlns="" xmlns:a16="http://schemas.microsoft.com/office/drawing/2014/main" id="{F40B8A2B-E6D3-A312-9312-2D75B3E74C6D}"/>
                    </a:ext>
                  </a:extLst>
                </p:cNvPr>
                <p:cNvSpPr/>
                <p:nvPr/>
              </p:nvSpPr>
              <p:spPr>
                <a:xfrm>
                  <a:off x="2627946" y="4148061"/>
                  <a:ext cx="755110" cy="75511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F3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bIns="0" rtlCol="0" anchor="ctr"/>
                <a:lstStyle/>
                <a:p>
                  <a:pPr algn="ctr">
                    <a:defRPr/>
                  </a:pPr>
                  <a:endParaRPr lang="ko-KR" altLang="en-US" sz="1100" b="1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="" xmlns:a16="http://schemas.microsoft.com/office/drawing/2014/main" id="{91E4FD52-967B-CDF3-15FA-E188282CC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2116" y="4194946"/>
                  <a:ext cx="645338" cy="645338"/>
                </a:xfrm>
                <a:prstGeom prst="rect">
                  <a:avLst/>
                </a:prstGeom>
              </p:spPr>
            </p:pic>
          </p:grpSp>
          <p:sp>
            <p:nvSpPr>
              <p:cNvPr id="66" name="자유형: 도형 65">
                <a:extLst>
                  <a:ext uri="{FF2B5EF4-FFF2-40B4-BE49-F238E27FC236}">
                    <a16:creationId xmlns="" xmlns:a16="http://schemas.microsoft.com/office/drawing/2014/main" id="{A1E1B09E-C2FC-198C-9618-32E9827A3A64}"/>
                  </a:ext>
                </a:extLst>
              </p:cNvPr>
              <p:cNvSpPr/>
              <p:nvPr/>
            </p:nvSpPr>
            <p:spPr>
              <a:xfrm>
                <a:off x="11518391" y="2423367"/>
                <a:ext cx="237594" cy="36000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694B7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191E407E-892C-456A-893E-93A0EB1E828A}"/>
              </a:ext>
            </a:extLst>
          </p:cNvPr>
          <p:cNvGrpSpPr/>
          <p:nvPr/>
        </p:nvGrpSpPr>
        <p:grpSpPr>
          <a:xfrm>
            <a:off x="4044000" y="2748208"/>
            <a:ext cx="680792" cy="680792"/>
            <a:chOff x="3022376" y="2300533"/>
            <a:chExt cx="728415" cy="728415"/>
          </a:xfrm>
        </p:grpSpPr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F5123DA6-F481-ABAF-4BAF-A860A9CE9CEE}"/>
                </a:ext>
              </a:extLst>
            </p:cNvPr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272C2F"/>
            </a:solidFill>
            <a:ln>
              <a:noFill/>
            </a:ln>
            <a:effectLst>
              <a:outerShdw blurRad="317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22" name="Group 20">
              <a:extLst>
                <a:ext uri="{FF2B5EF4-FFF2-40B4-BE49-F238E27FC236}">
                  <a16:creationId xmlns="" xmlns:a16="http://schemas.microsoft.com/office/drawing/2014/main" id="{6AC843C6-338A-BB77-EAF1-47E4524CC63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23" name="Freeform 22">
                <a:extLst>
                  <a:ext uri="{FF2B5EF4-FFF2-40B4-BE49-F238E27FC236}">
                    <a16:creationId xmlns="" xmlns:a16="http://schemas.microsoft.com/office/drawing/2014/main" id="{6E5C1B8A-94F0-AFB8-1017-147E7C92FA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31" name="Freeform 23">
                <a:extLst>
                  <a:ext uri="{FF2B5EF4-FFF2-40B4-BE49-F238E27FC236}">
                    <a16:creationId xmlns="" xmlns:a16="http://schemas.microsoft.com/office/drawing/2014/main" id="{D7F486B8-F466-EF10-43DB-44083A8799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32" name="Freeform 24">
                <a:extLst>
                  <a:ext uri="{FF2B5EF4-FFF2-40B4-BE49-F238E27FC236}">
                    <a16:creationId xmlns="" xmlns:a16="http://schemas.microsoft.com/office/drawing/2014/main" id="{D97AC455-5B81-0D52-4E39-7382E6E743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="" xmlns:a16="http://schemas.microsoft.com/office/drawing/2014/main" id="{73FB487D-43B1-D1F2-FF2C-7050D4C3B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</p:grpSp>
      <p:sp>
        <p:nvSpPr>
          <p:cNvPr id="49" name="원호 48">
            <a:extLst>
              <a:ext uri="{FF2B5EF4-FFF2-40B4-BE49-F238E27FC236}">
                <a16:creationId xmlns="" xmlns:a16="http://schemas.microsoft.com/office/drawing/2014/main" id="{821FC4B7-097E-94FD-02E0-AE0AF1E6C5A6}"/>
              </a:ext>
            </a:extLst>
          </p:cNvPr>
          <p:cNvSpPr/>
          <p:nvPr/>
        </p:nvSpPr>
        <p:spPr>
          <a:xfrm>
            <a:off x="3405949" y="2326168"/>
            <a:ext cx="1957770" cy="1957770"/>
          </a:xfrm>
          <a:prstGeom prst="arc">
            <a:avLst>
              <a:gd name="adj1" fmla="val 5096729"/>
              <a:gd name="adj2" fmla="val 0"/>
            </a:avLst>
          </a:prstGeom>
          <a:ln w="28575">
            <a:solidFill>
              <a:schemeClr val="bg1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EA894626-20A8-C33D-ECA7-0020524BA9E3}"/>
              </a:ext>
            </a:extLst>
          </p:cNvPr>
          <p:cNvCxnSpPr/>
          <p:nvPr/>
        </p:nvCxnSpPr>
        <p:spPr>
          <a:xfrm rot="5400000">
            <a:off x="4606842" y="4051464"/>
            <a:ext cx="1512000" cy="0"/>
          </a:xfrm>
          <a:prstGeom prst="line">
            <a:avLst/>
          </a:prstGeom>
          <a:ln w="28575">
            <a:solidFill>
              <a:schemeClr val="bg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EF72C6A-42E2-EE40-A248-9B20A754C2C2}"/>
              </a:ext>
            </a:extLst>
          </p:cNvPr>
          <p:cNvSpPr/>
          <p:nvPr/>
        </p:nvSpPr>
        <p:spPr>
          <a:xfrm>
            <a:off x="4932274" y="4986151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</a:rPr>
              <a:t>전년 대비</a:t>
            </a:r>
            <a:endParaRPr lang="en-US" altLang="ko-KR" sz="1000" dirty="0">
              <a:solidFill>
                <a:prstClr val="white"/>
              </a:solidFill>
            </a:endParaRPr>
          </a:p>
          <a:p>
            <a:r>
              <a:rPr lang="en-US" altLang="ko-KR" sz="3200" b="1" dirty="0">
                <a:solidFill>
                  <a:prstClr val="white"/>
                </a:solidFill>
              </a:rPr>
              <a:t>82</a:t>
            </a:r>
            <a:r>
              <a:rPr lang="en-US" altLang="ko-KR" b="1" dirty="0">
                <a:solidFill>
                  <a:prstClr val="white"/>
                </a:solidFill>
              </a:rPr>
              <a:t>%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="" xmlns:a16="http://schemas.microsoft.com/office/drawing/2014/main" id="{133978E9-D88E-7829-14AA-25AE4003D21D}"/>
              </a:ext>
            </a:extLst>
          </p:cNvPr>
          <p:cNvGrpSpPr/>
          <p:nvPr/>
        </p:nvGrpSpPr>
        <p:grpSpPr>
          <a:xfrm>
            <a:off x="6638944" y="3214827"/>
            <a:ext cx="680792" cy="680792"/>
            <a:chOff x="3022376" y="2300533"/>
            <a:chExt cx="728415" cy="728415"/>
          </a:xfrm>
        </p:grpSpPr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961835D2-FA9C-D646-ECD2-CDBC70444A4A}"/>
                </a:ext>
              </a:extLst>
            </p:cNvPr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EA252E"/>
            </a:solidFill>
            <a:ln>
              <a:noFill/>
            </a:ln>
            <a:effectLst>
              <a:outerShdw blurRad="3175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>
                    <a:lumMod val="75000"/>
                  </a:prstClr>
                </a:solidFill>
              </a:endParaRPr>
            </a:p>
          </p:txBody>
        </p:sp>
        <p:grpSp>
          <p:nvGrpSpPr>
            <p:cNvPr id="61" name="Group 20">
              <a:extLst>
                <a:ext uri="{FF2B5EF4-FFF2-40B4-BE49-F238E27FC236}">
                  <a16:creationId xmlns="" xmlns:a16="http://schemas.microsoft.com/office/drawing/2014/main" id="{6BEC5C5C-0DC9-ADD6-B93A-7E42D59D41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69" name="Freeform 22">
                <a:extLst>
                  <a:ext uri="{FF2B5EF4-FFF2-40B4-BE49-F238E27FC236}">
                    <a16:creationId xmlns="" xmlns:a16="http://schemas.microsoft.com/office/drawing/2014/main" id="{D0F2550C-13F5-7B3A-AA3B-2B3594A1B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0" name="Freeform 23">
                <a:extLst>
                  <a:ext uri="{FF2B5EF4-FFF2-40B4-BE49-F238E27FC236}">
                    <a16:creationId xmlns="" xmlns:a16="http://schemas.microsoft.com/office/drawing/2014/main" id="{D3484764-FC23-0F50-9BB7-0F3CE10876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1" name="Freeform 24">
                <a:extLst>
                  <a:ext uri="{FF2B5EF4-FFF2-40B4-BE49-F238E27FC236}">
                    <a16:creationId xmlns="" xmlns:a16="http://schemas.microsoft.com/office/drawing/2014/main" id="{3B0721BC-DD4F-4DC4-3E36-A01D1FE2DB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  <p:sp>
            <p:nvSpPr>
              <p:cNvPr id="72" name="Freeform 25">
                <a:extLst>
                  <a:ext uri="{FF2B5EF4-FFF2-40B4-BE49-F238E27FC236}">
                    <a16:creationId xmlns="" xmlns:a16="http://schemas.microsoft.com/office/drawing/2014/main" id="{516ACB5B-1842-5545-ECA8-4A233AD8CA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>
                  <a:solidFill>
                    <a:prstClr val="white">
                      <a:lumMod val="75000"/>
                    </a:prstClr>
                  </a:solidFill>
                </a:endParaRPr>
              </a:p>
            </p:txBody>
          </p:sp>
        </p:grpSp>
      </p:grpSp>
      <p:sp>
        <p:nvSpPr>
          <p:cNvPr id="73" name="원호 72">
            <a:extLst>
              <a:ext uri="{FF2B5EF4-FFF2-40B4-BE49-F238E27FC236}">
                <a16:creationId xmlns="" xmlns:a16="http://schemas.microsoft.com/office/drawing/2014/main" id="{965AC511-EC14-0D08-AE96-C3D4D1FB5EC8}"/>
              </a:ext>
            </a:extLst>
          </p:cNvPr>
          <p:cNvSpPr/>
          <p:nvPr/>
        </p:nvSpPr>
        <p:spPr>
          <a:xfrm>
            <a:off x="6000893" y="2792787"/>
            <a:ext cx="1957770" cy="1957770"/>
          </a:xfrm>
          <a:prstGeom prst="arc">
            <a:avLst>
              <a:gd name="adj1" fmla="val 16153309"/>
              <a:gd name="adj2" fmla="val 10754372"/>
            </a:avLst>
          </a:prstGeom>
          <a:ln w="28575">
            <a:solidFill>
              <a:srgbClr val="EA252E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white">
                  <a:lumMod val="75000"/>
                </a:prstClr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="" xmlns:a16="http://schemas.microsoft.com/office/drawing/2014/main" id="{2F64B77D-37FF-A5C8-9B7E-94D3685CF7BB}"/>
              </a:ext>
            </a:extLst>
          </p:cNvPr>
          <p:cNvCxnSpPr/>
          <p:nvPr/>
        </p:nvCxnSpPr>
        <p:spPr>
          <a:xfrm rot="16200000">
            <a:off x="5244325" y="3049504"/>
            <a:ext cx="1512000" cy="0"/>
          </a:xfrm>
          <a:prstGeom prst="line">
            <a:avLst/>
          </a:prstGeom>
          <a:ln w="28575">
            <a:solidFill>
              <a:srgbClr val="EA252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9D58E758-C3FB-C887-127C-F6C0C4DEC9EB}"/>
              </a:ext>
            </a:extLst>
          </p:cNvPr>
          <p:cNvSpPr/>
          <p:nvPr/>
        </p:nvSpPr>
        <p:spPr>
          <a:xfrm>
            <a:off x="5643688" y="1435149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rgbClr val="EA25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전년 대비</a:t>
            </a:r>
            <a:endParaRPr lang="en-US" altLang="ko-KR" sz="1000" dirty="0">
              <a:solidFill>
                <a:srgbClr val="EA25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ko-KR" sz="3200" b="1" dirty="0">
                <a:solidFill>
                  <a:srgbClr val="EA25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36</a:t>
            </a:r>
            <a:r>
              <a:rPr lang="en-US" altLang="ko-KR" b="1" dirty="0">
                <a:solidFill>
                  <a:srgbClr val="EA25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</a:t>
            </a:r>
            <a:endParaRPr lang="en-US" altLang="ko-KR" sz="900" dirty="0">
              <a:solidFill>
                <a:srgbClr val="EA25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C7796871-3059-0543-E037-A7B976BA1031}"/>
              </a:ext>
            </a:extLst>
          </p:cNvPr>
          <p:cNvSpPr/>
          <p:nvPr/>
        </p:nvSpPr>
        <p:spPr>
          <a:xfrm>
            <a:off x="804879" y="2697508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B5A8C585-E571-AF46-DBC8-02D44E449925}"/>
              </a:ext>
            </a:extLst>
          </p:cNvPr>
          <p:cNvSpPr/>
          <p:nvPr/>
        </p:nvSpPr>
        <p:spPr>
          <a:xfrm>
            <a:off x="8155528" y="3083268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1989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B9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6260750C-7234-9EB9-20A3-FEC996303EF7}"/>
              </a:ext>
            </a:extLst>
          </p:cNvPr>
          <p:cNvGrpSpPr/>
          <p:nvPr/>
        </p:nvGrpSpPr>
        <p:grpSpPr>
          <a:xfrm>
            <a:off x="131253" y="104361"/>
            <a:ext cx="11929494" cy="6540736"/>
            <a:chOff x="131253" y="104361"/>
            <a:chExt cx="11929494" cy="6540736"/>
          </a:xfrm>
        </p:grpSpPr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F8F286E3-CD30-2B57-D0D4-CFB94AA3E792}"/>
                </a:ext>
              </a:extLst>
            </p:cNvPr>
            <p:cNvSpPr/>
            <p:nvPr/>
          </p:nvSpPr>
          <p:spPr>
            <a:xfrm>
              <a:off x="131253" y="561560"/>
              <a:ext cx="11929494" cy="6083537"/>
            </a:xfrm>
            <a:prstGeom prst="rect">
              <a:avLst/>
            </a:prstGeom>
            <a:solidFill>
              <a:srgbClr val="272C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="" xmlns:a16="http://schemas.microsoft.com/office/drawing/2014/main" id="{0CBFF3FD-D7C1-2ECB-9B8F-6DBAE977395D}"/>
                </a:ext>
              </a:extLst>
            </p:cNvPr>
            <p:cNvSpPr/>
            <p:nvPr/>
          </p:nvSpPr>
          <p:spPr>
            <a:xfrm>
              <a:off x="131253" y="104361"/>
              <a:ext cx="11929494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3150">
                <a:defRPr/>
              </a:pPr>
              <a:r>
                <a:rPr lang="en-US" altLang="ko-KR" i="1" kern="0" dirty="0">
                  <a:ln w="9525">
                    <a:noFill/>
                  </a:ln>
                  <a:solidFill>
                    <a:srgbClr val="272C2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srgbClr val="272C2F"/>
                  </a:solidFill>
                </a:rPr>
                <a:t>Enjoy your stylish business and campus life with BIZCAM</a:t>
              </a:r>
              <a:endParaRPr lang="ko-KR" altLang="en-US" sz="1400" dirty="0">
                <a:solidFill>
                  <a:srgbClr val="272C2F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="" xmlns:a16="http://schemas.microsoft.com/office/drawing/2014/main" id="{D9B1C15D-A92C-2C5D-FC6A-7028864DD2C9}"/>
                </a:ext>
              </a:extLst>
            </p:cNvPr>
            <p:cNvSpPr/>
            <p:nvPr/>
          </p:nvSpPr>
          <p:spPr>
            <a:xfrm>
              <a:off x="11231217" y="104361"/>
              <a:ext cx="829530" cy="457198"/>
            </a:xfrm>
            <a:prstGeom prst="rect">
              <a:avLst/>
            </a:prstGeom>
            <a:solidFill>
              <a:srgbClr val="EA25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prstClr val="white"/>
                  </a:solidFill>
                </a:rPr>
                <a:t>4p mix </a:t>
              </a:r>
              <a:r>
                <a:rPr lang="ko-KR" altLang="en-US" sz="900" dirty="0">
                  <a:solidFill>
                    <a:prstClr val="white"/>
                  </a:solidFill>
                </a:rPr>
                <a:t>▼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1F1DE2A5-1598-5BBE-0625-D08344AE86BD}"/>
                </a:ext>
              </a:extLst>
            </p:cNvPr>
            <p:cNvGrpSpPr/>
            <p:nvPr/>
          </p:nvGrpSpPr>
          <p:grpSpPr>
            <a:xfrm>
              <a:off x="271667" y="212900"/>
              <a:ext cx="228739" cy="229733"/>
              <a:chOff x="1157487" y="184451"/>
              <a:chExt cx="489882" cy="492010"/>
            </a:xfrm>
            <a:solidFill>
              <a:schemeClr val="tx2"/>
            </a:solidFill>
          </p:grpSpPr>
          <p:sp>
            <p:nvSpPr>
              <p:cNvPr id="25" name="직사각형 24">
                <a:extLst>
                  <a:ext uri="{FF2B5EF4-FFF2-40B4-BE49-F238E27FC236}">
                    <a16:creationId xmlns="" xmlns:a16="http://schemas.microsoft.com/office/drawing/2014/main" id="{478C60AD-8168-3AE3-3A5A-E42ACDC1F1D1}"/>
                  </a:ext>
                </a:extLst>
              </p:cNvPr>
              <p:cNvSpPr/>
              <p:nvPr/>
            </p:nvSpPr>
            <p:spPr>
              <a:xfrm>
                <a:off x="1157487" y="184454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1AD80A0A-BD78-5F26-80B7-42D2FFB5D95B}"/>
                  </a:ext>
                </a:extLst>
              </p:cNvPr>
              <p:cNvSpPr/>
              <p:nvPr/>
            </p:nvSpPr>
            <p:spPr>
              <a:xfrm>
                <a:off x="1483366" y="184451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="" xmlns:a16="http://schemas.microsoft.com/office/drawing/2014/main" id="{EA9617B2-E014-AD7C-3F2D-2BA7CAE08D43}"/>
                  </a:ext>
                </a:extLst>
              </p:cNvPr>
              <p:cNvSpPr/>
              <p:nvPr/>
            </p:nvSpPr>
            <p:spPr>
              <a:xfrm>
                <a:off x="1319363" y="348454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FE4701E2-0D39-9288-CF66-025D0E584233}"/>
                  </a:ext>
                </a:extLst>
              </p:cNvPr>
              <p:cNvSpPr/>
              <p:nvPr/>
            </p:nvSpPr>
            <p:spPr>
              <a:xfrm>
                <a:off x="1483366" y="348453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="" xmlns:a16="http://schemas.microsoft.com/office/drawing/2014/main" id="{520A8100-9BCE-4C59-5F77-38F4EDEB39FD}"/>
                  </a:ext>
                </a:extLst>
              </p:cNvPr>
              <p:cNvSpPr/>
              <p:nvPr/>
            </p:nvSpPr>
            <p:spPr>
              <a:xfrm>
                <a:off x="1157487" y="512458"/>
                <a:ext cx="164003" cy="164003"/>
              </a:xfrm>
              <a:prstGeom prst="rect">
                <a:avLst/>
              </a:prstGeom>
              <a:solidFill>
                <a:srgbClr val="EA25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="" xmlns:a16="http://schemas.microsoft.com/office/drawing/2014/main" id="{F0DBE77D-213F-E0EB-DA0E-FC631F0C0FF7}"/>
                  </a:ext>
                </a:extLst>
              </p:cNvPr>
              <p:cNvSpPr/>
              <p:nvPr/>
            </p:nvSpPr>
            <p:spPr>
              <a:xfrm>
                <a:off x="1483366" y="512455"/>
                <a:ext cx="164003" cy="16400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자유형 10">
              <a:extLst>
                <a:ext uri="{FF2B5EF4-FFF2-40B4-BE49-F238E27FC236}">
                  <a16:creationId xmlns="" xmlns:a16="http://schemas.microsoft.com/office/drawing/2014/main" id="{E4CFF538-8E5E-5456-7547-54BCA0B2936F}"/>
                </a:ext>
              </a:extLst>
            </p:cNvPr>
            <p:cNvSpPr/>
            <p:nvPr/>
          </p:nvSpPr>
          <p:spPr>
            <a:xfrm>
              <a:off x="928701" y="229225"/>
              <a:ext cx="199287" cy="196108"/>
            </a:xfrm>
            <a:custGeom>
              <a:avLst/>
              <a:gdLst>
                <a:gd name="connsiteX0" fmla="*/ 128587 w 337165"/>
                <a:gd name="connsiteY0" fmla="*/ 35720 h 331788"/>
                <a:gd name="connsiteX1" fmla="*/ 35719 w 337165"/>
                <a:gd name="connsiteY1" fmla="*/ 128588 h 331788"/>
                <a:gd name="connsiteX2" fmla="*/ 128587 w 337165"/>
                <a:gd name="connsiteY2" fmla="*/ 221456 h 331788"/>
                <a:gd name="connsiteX3" fmla="*/ 221455 w 337165"/>
                <a:gd name="connsiteY3" fmla="*/ 128588 h 331788"/>
                <a:gd name="connsiteX4" fmla="*/ 128587 w 337165"/>
                <a:gd name="connsiteY4" fmla="*/ 35720 h 331788"/>
                <a:gd name="connsiteX5" fmla="*/ 128588 w 337165"/>
                <a:gd name="connsiteY5" fmla="*/ 0 h 331788"/>
                <a:gd name="connsiteX6" fmla="*/ 257176 w 337165"/>
                <a:gd name="connsiteY6" fmla="*/ 128588 h 331788"/>
                <a:gd name="connsiteX7" fmla="*/ 247071 w 337165"/>
                <a:gd name="connsiteY7" fmla="*/ 178640 h 331788"/>
                <a:gd name="connsiteX8" fmla="*/ 234445 w 337165"/>
                <a:gd name="connsiteY8" fmla="*/ 197368 h 331788"/>
                <a:gd name="connsiteX9" fmla="*/ 235519 w 337165"/>
                <a:gd name="connsiteY9" fmla="*/ 197813 h 331788"/>
                <a:gd name="connsiteX10" fmla="*/ 330470 w 337165"/>
                <a:gd name="connsiteY10" fmla="*/ 292765 h 331788"/>
                <a:gd name="connsiteX11" fmla="*/ 330470 w 337165"/>
                <a:gd name="connsiteY11" fmla="*/ 325094 h 331788"/>
                <a:gd name="connsiteX12" fmla="*/ 330470 w 337165"/>
                <a:gd name="connsiteY12" fmla="*/ 325092 h 331788"/>
                <a:gd name="connsiteX13" fmla="*/ 298141 w 337165"/>
                <a:gd name="connsiteY13" fmla="*/ 325092 h 331788"/>
                <a:gd name="connsiteX14" fmla="*/ 203415 w 337165"/>
                <a:gd name="connsiteY14" fmla="*/ 230367 h 331788"/>
                <a:gd name="connsiteX15" fmla="*/ 178640 w 337165"/>
                <a:gd name="connsiteY15" fmla="*/ 247071 h 331788"/>
                <a:gd name="connsiteX16" fmla="*/ 128588 w 337165"/>
                <a:gd name="connsiteY16" fmla="*/ 257176 h 331788"/>
                <a:gd name="connsiteX17" fmla="*/ 0 w 337165"/>
                <a:gd name="connsiteY17" fmla="*/ 128588 h 331788"/>
                <a:gd name="connsiteX18" fmla="*/ 128588 w 337165"/>
                <a:gd name="connsiteY18" fmla="*/ 0 h 331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7165" h="331788">
                  <a:moveTo>
                    <a:pt x="128587" y="35720"/>
                  </a:moveTo>
                  <a:cubicBezTo>
                    <a:pt x="77297" y="35720"/>
                    <a:pt x="35719" y="77298"/>
                    <a:pt x="35719" y="128588"/>
                  </a:cubicBezTo>
                  <a:cubicBezTo>
                    <a:pt x="35719" y="179878"/>
                    <a:pt x="77297" y="221456"/>
                    <a:pt x="128587" y="221456"/>
                  </a:cubicBezTo>
                  <a:cubicBezTo>
                    <a:pt x="179877" y="221456"/>
                    <a:pt x="221455" y="179878"/>
                    <a:pt x="221455" y="128588"/>
                  </a:cubicBezTo>
                  <a:cubicBezTo>
                    <a:pt x="221455" y="77298"/>
                    <a:pt x="179877" y="35720"/>
                    <a:pt x="128587" y="35720"/>
                  </a:cubicBezTo>
                  <a:close/>
                  <a:moveTo>
                    <a:pt x="128588" y="0"/>
                  </a:moveTo>
                  <a:cubicBezTo>
                    <a:pt x="199605" y="0"/>
                    <a:pt x="257176" y="57571"/>
                    <a:pt x="257176" y="128588"/>
                  </a:cubicBezTo>
                  <a:cubicBezTo>
                    <a:pt x="257176" y="146342"/>
                    <a:pt x="253578" y="163256"/>
                    <a:pt x="247071" y="178640"/>
                  </a:cubicBezTo>
                  <a:lnTo>
                    <a:pt x="234445" y="197368"/>
                  </a:lnTo>
                  <a:lnTo>
                    <a:pt x="235519" y="197813"/>
                  </a:lnTo>
                  <a:cubicBezTo>
                    <a:pt x="267170" y="229463"/>
                    <a:pt x="298820" y="261115"/>
                    <a:pt x="330470" y="292765"/>
                  </a:cubicBezTo>
                  <a:cubicBezTo>
                    <a:pt x="339397" y="301692"/>
                    <a:pt x="339397" y="316167"/>
                    <a:pt x="330470" y="325094"/>
                  </a:cubicBezTo>
                  <a:lnTo>
                    <a:pt x="330470" y="325092"/>
                  </a:lnTo>
                  <a:cubicBezTo>
                    <a:pt x="321542" y="334020"/>
                    <a:pt x="307068" y="334020"/>
                    <a:pt x="298141" y="325092"/>
                  </a:cubicBezTo>
                  <a:lnTo>
                    <a:pt x="203415" y="230367"/>
                  </a:lnTo>
                  <a:lnTo>
                    <a:pt x="178640" y="247071"/>
                  </a:lnTo>
                  <a:cubicBezTo>
                    <a:pt x="163256" y="253578"/>
                    <a:pt x="146343" y="257176"/>
                    <a:pt x="128588" y="257176"/>
                  </a:cubicBezTo>
                  <a:cubicBezTo>
                    <a:pt x="57571" y="257176"/>
                    <a:pt x="0" y="199605"/>
                    <a:pt x="0" y="128588"/>
                  </a:cubicBezTo>
                  <a:cubicBezTo>
                    <a:pt x="0" y="57571"/>
                    <a:pt x="57571" y="0"/>
                    <a:pt x="128588" y="0"/>
                  </a:cubicBez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061F9475-C5C7-B6B5-5BAA-0519582420E2}"/>
                </a:ext>
              </a:extLst>
            </p:cNvPr>
            <p:cNvGrpSpPr/>
            <p:nvPr/>
          </p:nvGrpSpPr>
          <p:grpSpPr>
            <a:xfrm>
              <a:off x="10899130" y="263822"/>
              <a:ext cx="150490" cy="161511"/>
              <a:chOff x="9163879" y="735497"/>
              <a:chExt cx="228722" cy="245472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="" xmlns:a16="http://schemas.microsoft.com/office/drawing/2014/main" id="{9D199D3B-C1A2-A628-81CC-CAB2584FA96F}"/>
                  </a:ext>
                </a:extLst>
              </p:cNvPr>
              <p:cNvSpPr/>
              <p:nvPr/>
            </p:nvSpPr>
            <p:spPr>
              <a:xfrm>
                <a:off x="9163879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="" xmlns:a16="http://schemas.microsoft.com/office/drawing/2014/main" id="{0865312C-45F6-6E87-3C15-A1640E95DBB9}"/>
                  </a:ext>
                </a:extLst>
              </p:cNvPr>
              <p:cNvSpPr/>
              <p:nvPr/>
            </p:nvSpPr>
            <p:spPr>
              <a:xfrm>
                <a:off x="9251891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="" xmlns:a16="http://schemas.microsoft.com/office/drawing/2014/main" id="{47D8A199-2986-B88A-572B-4C39FF09415F}"/>
                  </a:ext>
                </a:extLst>
              </p:cNvPr>
              <p:cNvSpPr/>
              <p:nvPr/>
            </p:nvSpPr>
            <p:spPr>
              <a:xfrm>
                <a:off x="9339903" y="735497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="" xmlns:a16="http://schemas.microsoft.com/office/drawing/2014/main" id="{774DFC10-2CC1-11AC-FD84-82FCAD8BD732}"/>
                  </a:ext>
                </a:extLst>
              </p:cNvPr>
              <p:cNvSpPr/>
              <p:nvPr/>
            </p:nvSpPr>
            <p:spPr>
              <a:xfrm>
                <a:off x="9163879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08C6FD0B-6917-3DA4-634C-EA9B831076B0}"/>
                  </a:ext>
                </a:extLst>
              </p:cNvPr>
              <p:cNvSpPr/>
              <p:nvPr/>
            </p:nvSpPr>
            <p:spPr>
              <a:xfrm>
                <a:off x="9251891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="" xmlns:a16="http://schemas.microsoft.com/office/drawing/2014/main" id="{4751E218-97BA-FE16-73B0-447F406CA957}"/>
                  </a:ext>
                </a:extLst>
              </p:cNvPr>
              <p:cNvSpPr/>
              <p:nvPr/>
            </p:nvSpPr>
            <p:spPr>
              <a:xfrm>
                <a:off x="9339903" y="831884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="" xmlns:a16="http://schemas.microsoft.com/office/drawing/2014/main" id="{2C25A048-E2CA-2413-2772-810BC7D5437D}"/>
                  </a:ext>
                </a:extLst>
              </p:cNvPr>
              <p:cNvSpPr/>
              <p:nvPr/>
            </p:nvSpPr>
            <p:spPr>
              <a:xfrm>
                <a:off x="9163879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="" xmlns:a16="http://schemas.microsoft.com/office/drawing/2014/main" id="{6DAAB304-066E-395F-2565-7F0FFACC9FB3}"/>
                  </a:ext>
                </a:extLst>
              </p:cNvPr>
              <p:cNvSpPr/>
              <p:nvPr/>
            </p:nvSpPr>
            <p:spPr>
              <a:xfrm>
                <a:off x="9251891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="" xmlns:a16="http://schemas.microsoft.com/office/drawing/2014/main" id="{FDE34298-159C-5CD9-CC54-ED78EE561547}"/>
                  </a:ext>
                </a:extLst>
              </p:cNvPr>
              <p:cNvSpPr/>
              <p:nvPr/>
            </p:nvSpPr>
            <p:spPr>
              <a:xfrm>
                <a:off x="9339903" y="928271"/>
                <a:ext cx="52698" cy="5269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="" xmlns:a16="http://schemas.microsoft.com/office/drawing/2014/main" id="{CFB80DD9-B67E-631A-6D35-EC96A6291518}"/>
                </a:ext>
              </a:extLst>
            </p:cNvPr>
            <p:cNvGrpSpPr/>
            <p:nvPr/>
          </p:nvGrpSpPr>
          <p:grpSpPr>
            <a:xfrm>
              <a:off x="444000" y="6469687"/>
              <a:ext cx="10404000" cy="0"/>
              <a:chOff x="444000" y="6469687"/>
              <a:chExt cx="10404000" cy="0"/>
            </a:xfrm>
          </p:grpSpPr>
          <p:cxnSp>
            <p:nvCxnSpPr>
              <p:cNvPr id="46" name="직선 연결선 45">
                <a:extLst>
                  <a:ext uri="{FF2B5EF4-FFF2-40B4-BE49-F238E27FC236}">
                    <a16:creationId xmlns="" xmlns:a16="http://schemas.microsoft.com/office/drawing/2014/main" id="{88ABC643-7A61-FF64-E96C-B0D7076CD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10404000" cy="0"/>
              </a:xfrm>
              <a:prstGeom prst="line">
                <a:avLst/>
              </a:prstGeom>
              <a:ln w="25400">
                <a:solidFill>
                  <a:schemeClr val="bg1">
                    <a:alpha val="1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="" xmlns:a16="http://schemas.microsoft.com/office/drawing/2014/main" id="{E56F3320-9425-0CAF-D6BB-E73027C9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600000" cy="0"/>
              </a:xfrm>
              <a:prstGeom prst="line">
                <a:avLst/>
              </a:prstGeom>
              <a:ln w="25400">
                <a:solidFill>
                  <a:schemeClr val="bg1">
                    <a:alpha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="" xmlns:a16="http://schemas.microsoft.com/office/drawing/2014/main" id="{6F0A8748-7008-352A-C0C8-6A8AC6754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000" y="6469687"/>
                <a:ext cx="3096000" cy="0"/>
              </a:xfrm>
              <a:prstGeom prst="line">
                <a:avLst/>
              </a:prstGeom>
              <a:ln w="25400">
                <a:solidFill>
                  <a:srgbClr val="EA252E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1200DA98-F43F-82C8-6795-5E84B7030747}"/>
                </a:ext>
              </a:extLst>
            </p:cNvPr>
            <p:cNvSpPr/>
            <p:nvPr/>
          </p:nvSpPr>
          <p:spPr>
            <a:xfrm>
              <a:off x="11231217" y="561560"/>
              <a:ext cx="829530" cy="6083537"/>
            </a:xfrm>
            <a:prstGeom prst="rect">
              <a:avLst/>
            </a:prstGeom>
            <a:solidFill>
              <a:srgbClr val="1E22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="" xmlns:a16="http://schemas.microsoft.com/office/drawing/2014/main" id="{A67AE34A-4512-BAF6-167D-473D38FD9135}"/>
                </a:ext>
              </a:extLst>
            </p:cNvPr>
            <p:cNvGrpSpPr/>
            <p:nvPr/>
          </p:nvGrpSpPr>
          <p:grpSpPr>
            <a:xfrm>
              <a:off x="11431051" y="737711"/>
              <a:ext cx="429861" cy="429861"/>
              <a:chOff x="215317" y="343634"/>
              <a:chExt cx="684000" cy="684000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="" xmlns:a16="http://schemas.microsoft.com/office/drawing/2014/main" id="{D53D766B-95B0-9E7F-E503-C832D3505914}"/>
                  </a:ext>
                </a:extLst>
              </p:cNvPr>
              <p:cNvSpPr/>
              <p:nvPr/>
            </p:nvSpPr>
            <p:spPr>
              <a:xfrm>
                <a:off x="215317" y="343634"/>
                <a:ext cx="684000" cy="68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86000">
                    <a:schemeClr val="bg1"/>
                  </a:gs>
                  <a:gs pos="86000">
                    <a:srgbClr val="4E5DA7"/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542925" latinLnBrk="0">
                  <a:defRPr/>
                </a:pPr>
                <a:endParaRPr lang="en-US" altLang="ko-KR" sz="1050" kern="0" dirty="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pic>
            <p:nvPicPr>
              <p:cNvPr id="57" name="그림 56">
                <a:extLst>
                  <a:ext uri="{FF2B5EF4-FFF2-40B4-BE49-F238E27FC236}">
                    <a16:creationId xmlns="" xmlns:a16="http://schemas.microsoft.com/office/drawing/2014/main" id="{E8F37462-E062-F8CB-5561-EF45C4C30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555" y="386637"/>
                <a:ext cx="546554" cy="546554"/>
              </a:xfrm>
              <a:prstGeom prst="rect">
                <a:avLst/>
              </a:prstGeom>
            </p:spPr>
          </p:pic>
        </p:grpSp>
        <p:grpSp>
          <p:nvGrpSpPr>
            <p:cNvPr id="62" name="그룹 61">
              <a:extLst>
                <a:ext uri="{FF2B5EF4-FFF2-40B4-BE49-F238E27FC236}">
                  <a16:creationId xmlns="" xmlns:a16="http://schemas.microsoft.com/office/drawing/2014/main" id="{3199ADDC-B135-0FE4-6EB8-517BB75E986D}"/>
                </a:ext>
              </a:extLst>
            </p:cNvPr>
            <p:cNvGrpSpPr/>
            <p:nvPr/>
          </p:nvGrpSpPr>
          <p:grpSpPr>
            <a:xfrm>
              <a:off x="11429547" y="1405448"/>
              <a:ext cx="429861" cy="429861"/>
              <a:chOff x="1619355" y="4372984"/>
              <a:chExt cx="755110" cy="755110"/>
            </a:xfrm>
          </p:grpSpPr>
          <p:sp>
            <p:nvSpPr>
              <p:cNvPr id="63" name="사각형: 둥근 모서리 62">
                <a:extLst>
                  <a:ext uri="{FF2B5EF4-FFF2-40B4-BE49-F238E27FC236}">
                    <a16:creationId xmlns="" xmlns:a16="http://schemas.microsoft.com/office/drawing/2014/main" id="{CE1F026D-65ED-FA8C-65D6-8112C21015E0}"/>
                  </a:ext>
                </a:extLst>
              </p:cNvPr>
              <p:cNvSpPr/>
              <p:nvPr/>
            </p:nvSpPr>
            <p:spPr>
              <a:xfrm>
                <a:off x="1619355" y="4372984"/>
                <a:ext cx="755110" cy="75511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bIns="0" rtlCol="0" anchor="ctr"/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="" xmlns:a16="http://schemas.microsoft.com/office/drawing/2014/main" id="{C071F041-5F80-5FDF-5CE7-98A6BEFD5461}"/>
                  </a:ext>
                </a:extLst>
              </p:cNvPr>
              <p:cNvSpPr/>
              <p:nvPr/>
            </p:nvSpPr>
            <p:spPr>
              <a:xfrm>
                <a:off x="1788187" y="5064513"/>
                <a:ext cx="417367" cy="63239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81665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  <p:pic>
            <p:nvPicPr>
              <p:cNvPr id="65" name="그림 64">
                <a:extLst>
                  <a:ext uri="{FF2B5EF4-FFF2-40B4-BE49-F238E27FC236}">
                    <a16:creationId xmlns="" xmlns:a16="http://schemas.microsoft.com/office/drawing/2014/main" id="{699C7B76-3B85-B5D4-C532-3B09DB3E8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0846" y="4436306"/>
                <a:ext cx="632047" cy="632047"/>
              </a:xfrm>
              <a:prstGeom prst="rect">
                <a:avLst/>
              </a:prstGeom>
            </p:spPr>
          </p:pic>
        </p:grpSp>
        <p:grpSp>
          <p:nvGrpSpPr>
            <p:cNvPr id="67" name="그룹 66">
              <a:extLst>
                <a:ext uri="{FF2B5EF4-FFF2-40B4-BE49-F238E27FC236}">
                  <a16:creationId xmlns="" xmlns:a16="http://schemas.microsoft.com/office/drawing/2014/main" id="{379782D9-4DB5-75D3-E01C-44F0A5D92A3C}"/>
                </a:ext>
              </a:extLst>
            </p:cNvPr>
            <p:cNvGrpSpPr/>
            <p:nvPr/>
          </p:nvGrpSpPr>
          <p:grpSpPr>
            <a:xfrm>
              <a:off x="11429527" y="2066783"/>
              <a:ext cx="412154" cy="412154"/>
              <a:chOff x="11429527" y="2047733"/>
              <a:chExt cx="412154" cy="412154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="" xmlns:a16="http://schemas.microsoft.com/office/drawing/2014/main" id="{7404D324-FEDA-8C19-6B95-8CF770E22C5A}"/>
                  </a:ext>
                </a:extLst>
              </p:cNvPr>
              <p:cNvGrpSpPr/>
              <p:nvPr/>
            </p:nvGrpSpPr>
            <p:grpSpPr>
              <a:xfrm>
                <a:off x="11429527" y="2047733"/>
                <a:ext cx="412154" cy="412154"/>
                <a:chOff x="2627946" y="4148061"/>
                <a:chExt cx="755110" cy="755110"/>
              </a:xfrm>
            </p:grpSpPr>
            <p:sp>
              <p:nvSpPr>
                <p:cNvPr id="59" name="사각형: 둥근 모서리 58">
                  <a:extLst>
                    <a:ext uri="{FF2B5EF4-FFF2-40B4-BE49-F238E27FC236}">
                      <a16:creationId xmlns="" xmlns:a16="http://schemas.microsoft.com/office/drawing/2014/main" id="{F40B8A2B-E6D3-A312-9312-2D75B3E74C6D}"/>
                    </a:ext>
                  </a:extLst>
                </p:cNvPr>
                <p:cNvSpPr/>
                <p:nvPr/>
              </p:nvSpPr>
              <p:spPr>
                <a:xfrm>
                  <a:off x="2627946" y="4148061"/>
                  <a:ext cx="755110" cy="75511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E9F3FC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bIns="0" rtlCol="0" anchor="ctr"/>
                <a:lstStyle/>
                <a:p>
                  <a:pPr algn="ctr">
                    <a:defRPr/>
                  </a:pPr>
                  <a:endParaRPr lang="ko-KR" altLang="en-US" sz="1100" b="1" dirty="0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60" name="그림 59">
                  <a:extLst>
                    <a:ext uri="{FF2B5EF4-FFF2-40B4-BE49-F238E27FC236}">
                      <a16:creationId xmlns="" xmlns:a16="http://schemas.microsoft.com/office/drawing/2014/main" id="{91E4FD52-967B-CDF3-15FA-E188282CC4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2116" y="4194946"/>
                  <a:ext cx="645338" cy="645338"/>
                </a:xfrm>
                <a:prstGeom prst="rect">
                  <a:avLst/>
                </a:prstGeom>
              </p:spPr>
            </p:pic>
          </p:grpSp>
          <p:sp>
            <p:nvSpPr>
              <p:cNvPr id="66" name="자유형: 도형 65">
                <a:extLst>
                  <a:ext uri="{FF2B5EF4-FFF2-40B4-BE49-F238E27FC236}">
                    <a16:creationId xmlns="" xmlns:a16="http://schemas.microsoft.com/office/drawing/2014/main" id="{A1E1B09E-C2FC-198C-9618-32E9827A3A64}"/>
                  </a:ext>
                </a:extLst>
              </p:cNvPr>
              <p:cNvSpPr/>
              <p:nvPr/>
            </p:nvSpPr>
            <p:spPr>
              <a:xfrm>
                <a:off x="11518391" y="2423367"/>
                <a:ext cx="237594" cy="36000"/>
              </a:xfrm>
              <a:custGeom>
                <a:avLst/>
                <a:gdLst>
                  <a:gd name="connsiteX0" fmla="*/ 0 w 498332"/>
                  <a:gd name="connsiteY0" fmla="*/ 0 h 95892"/>
                  <a:gd name="connsiteX1" fmla="*/ 498332 w 498332"/>
                  <a:gd name="connsiteY1" fmla="*/ 0 h 95892"/>
                  <a:gd name="connsiteX2" fmla="*/ 460261 w 498332"/>
                  <a:gd name="connsiteY2" fmla="*/ 31412 h 95892"/>
                  <a:gd name="connsiteX3" fmla="*/ 249166 w 498332"/>
                  <a:gd name="connsiteY3" fmla="*/ 95892 h 95892"/>
                  <a:gd name="connsiteX4" fmla="*/ 38071 w 498332"/>
                  <a:gd name="connsiteY4" fmla="*/ 31412 h 95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8332" h="95892">
                    <a:moveTo>
                      <a:pt x="0" y="0"/>
                    </a:moveTo>
                    <a:lnTo>
                      <a:pt x="498332" y="0"/>
                    </a:lnTo>
                    <a:lnTo>
                      <a:pt x="460261" y="31412"/>
                    </a:lnTo>
                    <a:cubicBezTo>
                      <a:pt x="400003" y="72121"/>
                      <a:pt x="327360" y="95892"/>
                      <a:pt x="249166" y="95892"/>
                    </a:cubicBezTo>
                    <a:cubicBezTo>
                      <a:pt x="170972" y="95892"/>
                      <a:pt x="98330" y="72121"/>
                      <a:pt x="38071" y="31412"/>
                    </a:cubicBezTo>
                    <a:close/>
                  </a:path>
                </a:pathLst>
              </a:custGeom>
              <a:solidFill>
                <a:srgbClr val="694B7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0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11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자유형 14">
            <a:extLst>
              <a:ext uri="{FF2B5EF4-FFF2-40B4-BE49-F238E27FC236}">
                <a16:creationId xmlns="" xmlns:a16="http://schemas.microsoft.com/office/drawing/2014/main" id="{812AFC55-2DB9-CDB1-02B0-D0093E3E8026}"/>
              </a:ext>
            </a:extLst>
          </p:cNvPr>
          <p:cNvSpPr/>
          <p:nvPr/>
        </p:nvSpPr>
        <p:spPr>
          <a:xfrm>
            <a:off x="1204592" y="227163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76CD7E3-FDF2-9050-2942-202381751006}"/>
              </a:ext>
            </a:extLst>
          </p:cNvPr>
          <p:cNvSpPr/>
          <p:nvPr/>
        </p:nvSpPr>
        <p:spPr>
          <a:xfrm>
            <a:off x="1291752" y="4497294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6" name="자유형 17">
            <a:extLst>
              <a:ext uri="{FF2B5EF4-FFF2-40B4-BE49-F238E27FC236}">
                <a16:creationId xmlns="" xmlns:a16="http://schemas.microsoft.com/office/drawing/2014/main" id="{4DD56206-1C82-B27D-E775-67F7D5F01325}"/>
              </a:ext>
            </a:extLst>
          </p:cNvPr>
          <p:cNvSpPr/>
          <p:nvPr/>
        </p:nvSpPr>
        <p:spPr>
          <a:xfrm>
            <a:off x="4414709" y="227163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3AB3A48-E971-AC3B-1A82-C18E5C8B5F64}"/>
              </a:ext>
            </a:extLst>
          </p:cNvPr>
          <p:cNvSpPr/>
          <p:nvPr/>
        </p:nvSpPr>
        <p:spPr>
          <a:xfrm>
            <a:off x="4501869" y="4497294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" name="자유형 20">
            <a:extLst>
              <a:ext uri="{FF2B5EF4-FFF2-40B4-BE49-F238E27FC236}">
                <a16:creationId xmlns="" xmlns:a16="http://schemas.microsoft.com/office/drawing/2014/main" id="{2BD33D53-DBAB-6DF3-B560-8AFD737F9B24}"/>
              </a:ext>
            </a:extLst>
          </p:cNvPr>
          <p:cNvSpPr/>
          <p:nvPr/>
        </p:nvSpPr>
        <p:spPr>
          <a:xfrm>
            <a:off x="7624826" y="2271635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81FA0B8-13B7-B2BC-408D-61D2D975DB25}"/>
              </a:ext>
            </a:extLst>
          </p:cNvPr>
          <p:cNvSpPr/>
          <p:nvPr/>
        </p:nvSpPr>
        <p:spPr>
          <a:xfrm>
            <a:off x="7711986" y="4497294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dirty="0">
                <a:solidFill>
                  <a:prstClr val="white"/>
                </a:solidFill>
              </a:rPr>
              <a:t>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0" name="자유형 13">
            <a:extLst>
              <a:ext uri="{FF2B5EF4-FFF2-40B4-BE49-F238E27FC236}">
                <a16:creationId xmlns="" xmlns:a16="http://schemas.microsoft.com/office/drawing/2014/main" id="{840274E6-7733-D8A4-1BD3-EDFBE62295C0}"/>
              </a:ext>
            </a:extLst>
          </p:cNvPr>
          <p:cNvSpPr/>
          <p:nvPr/>
        </p:nvSpPr>
        <p:spPr>
          <a:xfrm>
            <a:off x="1433579" y="174912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EA252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" name="자유형 16">
            <a:extLst>
              <a:ext uri="{FF2B5EF4-FFF2-40B4-BE49-F238E27FC236}">
                <a16:creationId xmlns="" xmlns:a16="http://schemas.microsoft.com/office/drawing/2014/main" id="{3E8B2094-3D61-8859-5A8A-935998ACA8FE}"/>
              </a:ext>
            </a:extLst>
          </p:cNvPr>
          <p:cNvSpPr/>
          <p:nvPr/>
        </p:nvSpPr>
        <p:spPr>
          <a:xfrm>
            <a:off x="4643696" y="174912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EA252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2" name="자유형 19">
            <a:extLst>
              <a:ext uri="{FF2B5EF4-FFF2-40B4-BE49-F238E27FC236}">
                <a16:creationId xmlns="" xmlns:a16="http://schemas.microsoft.com/office/drawing/2014/main" id="{EEB6C1FC-4D15-10D6-0B75-7DFF6BC6A605}"/>
              </a:ext>
            </a:extLst>
          </p:cNvPr>
          <p:cNvSpPr/>
          <p:nvPr/>
        </p:nvSpPr>
        <p:spPr>
          <a:xfrm>
            <a:off x="7853813" y="1749123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EA252E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7789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47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22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0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18648" y="2003406"/>
            <a:ext cx="2633710" cy="2633710"/>
          </a:xfrm>
          <a:prstGeom prst="ellipse">
            <a:avLst/>
          </a:prstGeom>
          <a:solidFill>
            <a:srgbClr val="272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39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G 47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47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52360" y="2003406"/>
            <a:ext cx="2633710" cy="2633710"/>
          </a:xfrm>
          <a:prstGeom prst="ellipse">
            <a:avLst/>
          </a:prstGeom>
          <a:solidFill>
            <a:srgbClr val="C5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197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185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bg1"/>
                </a:solidFill>
              </a:rPr>
              <a:t>185</a:t>
            </a:r>
            <a:endParaRPr lang="en-US" altLang="ko-KR" sz="28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984936" y="2003406"/>
            <a:ext cx="2633710" cy="2633710"/>
          </a:xfrm>
          <a:prstGeom prst="ellipse">
            <a:avLst/>
          </a:prstGeom>
          <a:solidFill>
            <a:srgbClr val="EA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234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37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46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473</Words>
  <Application>Microsoft Office PowerPoint</Application>
  <PresentationFormat>와이드스크린</PresentationFormat>
  <Paragraphs>117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2</cp:revision>
  <dcterms:created xsi:type="dcterms:W3CDTF">2022-09-15T02:42:00Z</dcterms:created>
  <dcterms:modified xsi:type="dcterms:W3CDTF">2024-10-07T14:55:29Z</dcterms:modified>
</cp:coreProperties>
</file>