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4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6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46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6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6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3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96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0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9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F0B946E-E58B-D5EB-3C94-B7270028C732}"/>
              </a:ext>
            </a:extLst>
          </p:cNvPr>
          <p:cNvSpPr/>
          <p:nvPr/>
        </p:nvSpPr>
        <p:spPr>
          <a:xfrm>
            <a:off x="5740242" y="2531700"/>
            <a:ext cx="711517" cy="541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247D26C-BCA8-07E6-E51B-7E0F57EC1828}"/>
              </a:ext>
            </a:extLst>
          </p:cNvPr>
          <p:cNvSpPr/>
          <p:nvPr/>
        </p:nvSpPr>
        <p:spPr>
          <a:xfrm>
            <a:off x="5740243" y="3133126"/>
            <a:ext cx="711517" cy="541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="" xmlns:a16="http://schemas.microsoft.com/office/drawing/2014/main" id="{E0FDE2FF-0094-F7D0-48BE-17286DD3E741}"/>
              </a:ext>
            </a:extLst>
          </p:cNvPr>
          <p:cNvSpPr/>
          <p:nvPr/>
        </p:nvSpPr>
        <p:spPr>
          <a:xfrm>
            <a:off x="5562601" y="1715018"/>
            <a:ext cx="1066800" cy="2315600"/>
          </a:xfrm>
          <a:custGeom>
            <a:avLst/>
            <a:gdLst>
              <a:gd name="connsiteX0" fmla="*/ 549835 w 1066800"/>
              <a:gd name="connsiteY0" fmla="*/ 1404424 h 2315600"/>
              <a:gd name="connsiteX1" fmla="*/ 549835 w 1066800"/>
              <a:gd name="connsiteY1" fmla="*/ 1516669 h 2315600"/>
              <a:gd name="connsiteX2" fmla="*/ 662080 w 1066800"/>
              <a:gd name="connsiteY2" fmla="*/ 1516669 h 2315600"/>
              <a:gd name="connsiteX3" fmla="*/ 662080 w 1066800"/>
              <a:gd name="connsiteY3" fmla="*/ 1404424 h 2315600"/>
              <a:gd name="connsiteX4" fmla="*/ 291227 w 1066800"/>
              <a:gd name="connsiteY4" fmla="*/ 1293517 h 2315600"/>
              <a:gd name="connsiteX5" fmla="*/ 291227 w 1066800"/>
              <a:gd name="connsiteY5" fmla="*/ 1401626 h 2315600"/>
              <a:gd name="connsiteX6" fmla="*/ 399336 w 1066800"/>
              <a:gd name="connsiteY6" fmla="*/ 1401626 h 2315600"/>
              <a:gd name="connsiteX7" fmla="*/ 399336 w 1066800"/>
              <a:gd name="connsiteY7" fmla="*/ 1293517 h 2315600"/>
              <a:gd name="connsiteX8" fmla="*/ 240980 w 1066800"/>
              <a:gd name="connsiteY8" fmla="*/ 1243270 h 2315600"/>
              <a:gd name="connsiteX9" fmla="*/ 449584 w 1066800"/>
              <a:gd name="connsiteY9" fmla="*/ 1243270 h 2315600"/>
              <a:gd name="connsiteX10" fmla="*/ 449584 w 1066800"/>
              <a:gd name="connsiteY10" fmla="*/ 1451874 h 2315600"/>
              <a:gd name="connsiteX11" fmla="*/ 240980 w 1066800"/>
              <a:gd name="connsiteY11" fmla="*/ 1451874 h 2315600"/>
              <a:gd name="connsiteX12" fmla="*/ 772870 w 1066800"/>
              <a:gd name="connsiteY12" fmla="*/ 1179932 h 2315600"/>
              <a:gd name="connsiteX13" fmla="*/ 772870 w 1066800"/>
              <a:gd name="connsiteY13" fmla="*/ 1292177 h 2315600"/>
              <a:gd name="connsiteX14" fmla="*/ 662080 w 1066800"/>
              <a:gd name="connsiteY14" fmla="*/ 1292177 h 2315600"/>
              <a:gd name="connsiteX15" fmla="*/ 662080 w 1066800"/>
              <a:gd name="connsiteY15" fmla="*/ 1179934 h 2315600"/>
              <a:gd name="connsiteX16" fmla="*/ 549835 w 1066800"/>
              <a:gd name="connsiteY16" fmla="*/ 1179934 h 2315600"/>
              <a:gd name="connsiteX17" fmla="*/ 549835 w 1066800"/>
              <a:gd name="connsiteY17" fmla="*/ 1292179 h 2315600"/>
              <a:gd name="connsiteX18" fmla="*/ 660625 w 1066800"/>
              <a:gd name="connsiteY18" fmla="*/ 1292179 h 2315600"/>
              <a:gd name="connsiteX19" fmla="*/ 660625 w 1066800"/>
              <a:gd name="connsiteY19" fmla="*/ 1404422 h 2315600"/>
              <a:gd name="connsiteX20" fmla="*/ 772870 w 1066800"/>
              <a:gd name="connsiteY20" fmla="*/ 1404422 h 2315600"/>
              <a:gd name="connsiteX21" fmla="*/ 772870 w 1066800"/>
              <a:gd name="connsiteY21" fmla="*/ 1516667 h 2315600"/>
              <a:gd name="connsiteX22" fmla="*/ 885115 w 1066800"/>
              <a:gd name="connsiteY22" fmla="*/ 1516667 h 2315600"/>
              <a:gd name="connsiteX23" fmla="*/ 885115 w 1066800"/>
              <a:gd name="connsiteY23" fmla="*/ 1404422 h 2315600"/>
              <a:gd name="connsiteX24" fmla="*/ 885115 w 1066800"/>
              <a:gd name="connsiteY24" fmla="*/ 1292177 h 2315600"/>
              <a:gd name="connsiteX25" fmla="*/ 885115 w 1066800"/>
              <a:gd name="connsiteY25" fmla="*/ 1179932 h 2315600"/>
              <a:gd name="connsiteX26" fmla="*/ 177642 w 1066800"/>
              <a:gd name="connsiteY26" fmla="*/ 1179932 h 2315600"/>
              <a:gd name="connsiteX27" fmla="*/ 177642 w 1066800"/>
              <a:gd name="connsiteY27" fmla="*/ 1515212 h 2315600"/>
              <a:gd name="connsiteX28" fmla="*/ 512922 w 1066800"/>
              <a:gd name="connsiteY28" fmla="*/ 1515212 h 2315600"/>
              <a:gd name="connsiteX29" fmla="*/ 512922 w 1066800"/>
              <a:gd name="connsiteY29" fmla="*/ 1179932 h 2315600"/>
              <a:gd name="connsiteX30" fmla="*/ 667464 w 1066800"/>
              <a:gd name="connsiteY30" fmla="*/ 912517 h 2315600"/>
              <a:gd name="connsiteX31" fmla="*/ 667464 w 1066800"/>
              <a:gd name="connsiteY31" fmla="*/ 1020626 h 2315600"/>
              <a:gd name="connsiteX32" fmla="*/ 775573 w 1066800"/>
              <a:gd name="connsiteY32" fmla="*/ 1020626 h 2315600"/>
              <a:gd name="connsiteX33" fmla="*/ 775573 w 1066800"/>
              <a:gd name="connsiteY33" fmla="*/ 912517 h 2315600"/>
              <a:gd name="connsiteX34" fmla="*/ 291227 w 1066800"/>
              <a:gd name="connsiteY34" fmla="*/ 912517 h 2315600"/>
              <a:gd name="connsiteX35" fmla="*/ 291227 w 1066800"/>
              <a:gd name="connsiteY35" fmla="*/ 1020626 h 2315600"/>
              <a:gd name="connsiteX36" fmla="*/ 399336 w 1066800"/>
              <a:gd name="connsiteY36" fmla="*/ 1020626 h 2315600"/>
              <a:gd name="connsiteX37" fmla="*/ 399336 w 1066800"/>
              <a:gd name="connsiteY37" fmla="*/ 912517 h 2315600"/>
              <a:gd name="connsiteX38" fmla="*/ 617217 w 1066800"/>
              <a:gd name="connsiteY38" fmla="*/ 862270 h 2315600"/>
              <a:gd name="connsiteX39" fmla="*/ 825821 w 1066800"/>
              <a:gd name="connsiteY39" fmla="*/ 862270 h 2315600"/>
              <a:gd name="connsiteX40" fmla="*/ 825821 w 1066800"/>
              <a:gd name="connsiteY40" fmla="*/ 1070874 h 2315600"/>
              <a:gd name="connsiteX41" fmla="*/ 617217 w 1066800"/>
              <a:gd name="connsiteY41" fmla="*/ 1070874 h 2315600"/>
              <a:gd name="connsiteX42" fmla="*/ 240980 w 1066800"/>
              <a:gd name="connsiteY42" fmla="*/ 862270 h 2315600"/>
              <a:gd name="connsiteX43" fmla="*/ 449584 w 1066800"/>
              <a:gd name="connsiteY43" fmla="*/ 862270 h 2315600"/>
              <a:gd name="connsiteX44" fmla="*/ 449584 w 1066800"/>
              <a:gd name="connsiteY44" fmla="*/ 1070874 h 2315600"/>
              <a:gd name="connsiteX45" fmla="*/ 240980 w 1066800"/>
              <a:gd name="connsiteY45" fmla="*/ 1070874 h 2315600"/>
              <a:gd name="connsiteX46" fmla="*/ 553879 w 1066800"/>
              <a:gd name="connsiteY46" fmla="*/ 798932 h 2315600"/>
              <a:gd name="connsiteX47" fmla="*/ 553879 w 1066800"/>
              <a:gd name="connsiteY47" fmla="*/ 1134212 h 2315600"/>
              <a:gd name="connsiteX48" fmla="*/ 889159 w 1066800"/>
              <a:gd name="connsiteY48" fmla="*/ 1134212 h 2315600"/>
              <a:gd name="connsiteX49" fmla="*/ 889159 w 1066800"/>
              <a:gd name="connsiteY49" fmla="*/ 798932 h 2315600"/>
              <a:gd name="connsiteX50" fmla="*/ 177642 w 1066800"/>
              <a:gd name="connsiteY50" fmla="*/ 798932 h 2315600"/>
              <a:gd name="connsiteX51" fmla="*/ 177642 w 1066800"/>
              <a:gd name="connsiteY51" fmla="*/ 1134212 h 2315600"/>
              <a:gd name="connsiteX52" fmla="*/ 512922 w 1066800"/>
              <a:gd name="connsiteY52" fmla="*/ 1134212 h 2315600"/>
              <a:gd name="connsiteX53" fmla="*/ 512922 w 1066800"/>
              <a:gd name="connsiteY53" fmla="*/ 798932 h 2315600"/>
              <a:gd name="connsiteX54" fmla="*/ 0 w 1066800"/>
              <a:gd name="connsiteY54" fmla="*/ 0 h 2315600"/>
              <a:gd name="connsiteX55" fmla="*/ 1066800 w 1066800"/>
              <a:gd name="connsiteY55" fmla="*/ 0 h 2315600"/>
              <a:gd name="connsiteX56" fmla="*/ 1066800 w 1066800"/>
              <a:gd name="connsiteY56" fmla="*/ 2315600 h 2315600"/>
              <a:gd name="connsiteX57" fmla="*/ 0 w 1066800"/>
              <a:gd name="connsiteY57" fmla="*/ 2315600 h 231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66800" h="2315600">
                <a:moveTo>
                  <a:pt x="549835" y="1404424"/>
                </a:moveTo>
                <a:lnTo>
                  <a:pt x="549835" y="1516669"/>
                </a:lnTo>
                <a:lnTo>
                  <a:pt x="662080" y="1516669"/>
                </a:lnTo>
                <a:lnTo>
                  <a:pt x="662080" y="1404424"/>
                </a:lnTo>
                <a:close/>
                <a:moveTo>
                  <a:pt x="291227" y="1293517"/>
                </a:moveTo>
                <a:lnTo>
                  <a:pt x="291227" y="1401626"/>
                </a:lnTo>
                <a:lnTo>
                  <a:pt x="399336" y="1401626"/>
                </a:lnTo>
                <a:lnTo>
                  <a:pt x="399336" y="1293517"/>
                </a:lnTo>
                <a:close/>
                <a:moveTo>
                  <a:pt x="240980" y="1243270"/>
                </a:moveTo>
                <a:lnTo>
                  <a:pt x="449584" y="1243270"/>
                </a:lnTo>
                <a:lnTo>
                  <a:pt x="449584" y="1451874"/>
                </a:lnTo>
                <a:lnTo>
                  <a:pt x="240980" y="1451874"/>
                </a:lnTo>
                <a:close/>
                <a:moveTo>
                  <a:pt x="772870" y="1179932"/>
                </a:moveTo>
                <a:lnTo>
                  <a:pt x="772870" y="1292177"/>
                </a:lnTo>
                <a:lnTo>
                  <a:pt x="662080" y="1292177"/>
                </a:lnTo>
                <a:lnTo>
                  <a:pt x="662080" y="1179934"/>
                </a:lnTo>
                <a:lnTo>
                  <a:pt x="549835" y="1179934"/>
                </a:lnTo>
                <a:lnTo>
                  <a:pt x="549835" y="1292179"/>
                </a:lnTo>
                <a:lnTo>
                  <a:pt x="660625" y="1292179"/>
                </a:lnTo>
                <a:lnTo>
                  <a:pt x="660625" y="1404422"/>
                </a:lnTo>
                <a:lnTo>
                  <a:pt x="772870" y="1404422"/>
                </a:lnTo>
                <a:lnTo>
                  <a:pt x="772870" y="1516667"/>
                </a:lnTo>
                <a:lnTo>
                  <a:pt x="885115" y="1516667"/>
                </a:lnTo>
                <a:lnTo>
                  <a:pt x="885115" y="1404422"/>
                </a:lnTo>
                <a:lnTo>
                  <a:pt x="885115" y="1292177"/>
                </a:lnTo>
                <a:lnTo>
                  <a:pt x="885115" y="1179932"/>
                </a:lnTo>
                <a:close/>
                <a:moveTo>
                  <a:pt x="177642" y="1179932"/>
                </a:moveTo>
                <a:lnTo>
                  <a:pt x="177642" y="1515212"/>
                </a:lnTo>
                <a:lnTo>
                  <a:pt x="512922" y="1515212"/>
                </a:lnTo>
                <a:lnTo>
                  <a:pt x="512922" y="1179932"/>
                </a:lnTo>
                <a:close/>
                <a:moveTo>
                  <a:pt x="667464" y="912517"/>
                </a:moveTo>
                <a:lnTo>
                  <a:pt x="667464" y="1020626"/>
                </a:lnTo>
                <a:lnTo>
                  <a:pt x="775573" y="1020626"/>
                </a:lnTo>
                <a:lnTo>
                  <a:pt x="775573" y="912517"/>
                </a:lnTo>
                <a:close/>
                <a:moveTo>
                  <a:pt x="291227" y="912517"/>
                </a:moveTo>
                <a:lnTo>
                  <a:pt x="291227" y="1020626"/>
                </a:lnTo>
                <a:lnTo>
                  <a:pt x="399336" y="1020626"/>
                </a:lnTo>
                <a:lnTo>
                  <a:pt x="399336" y="912517"/>
                </a:lnTo>
                <a:close/>
                <a:moveTo>
                  <a:pt x="617217" y="862270"/>
                </a:moveTo>
                <a:lnTo>
                  <a:pt x="825821" y="862270"/>
                </a:lnTo>
                <a:lnTo>
                  <a:pt x="825821" y="1070874"/>
                </a:lnTo>
                <a:lnTo>
                  <a:pt x="617217" y="1070874"/>
                </a:lnTo>
                <a:close/>
                <a:moveTo>
                  <a:pt x="240980" y="862270"/>
                </a:moveTo>
                <a:lnTo>
                  <a:pt x="449584" y="862270"/>
                </a:lnTo>
                <a:lnTo>
                  <a:pt x="449584" y="1070874"/>
                </a:lnTo>
                <a:lnTo>
                  <a:pt x="240980" y="1070874"/>
                </a:lnTo>
                <a:close/>
                <a:moveTo>
                  <a:pt x="553879" y="798932"/>
                </a:moveTo>
                <a:lnTo>
                  <a:pt x="553879" y="1134212"/>
                </a:lnTo>
                <a:lnTo>
                  <a:pt x="889159" y="1134212"/>
                </a:lnTo>
                <a:lnTo>
                  <a:pt x="889159" y="798932"/>
                </a:lnTo>
                <a:close/>
                <a:moveTo>
                  <a:pt x="177642" y="798932"/>
                </a:moveTo>
                <a:lnTo>
                  <a:pt x="177642" y="1134212"/>
                </a:lnTo>
                <a:lnTo>
                  <a:pt x="512922" y="1134212"/>
                </a:lnTo>
                <a:lnTo>
                  <a:pt x="512922" y="798932"/>
                </a:lnTo>
                <a:close/>
                <a:moveTo>
                  <a:pt x="0" y="0"/>
                </a:moveTo>
                <a:lnTo>
                  <a:pt x="1066800" y="0"/>
                </a:lnTo>
                <a:lnTo>
                  <a:pt x="1066800" y="2315600"/>
                </a:lnTo>
                <a:lnTo>
                  <a:pt x="0" y="2315600"/>
                </a:lnTo>
                <a:close/>
              </a:path>
            </a:pathLst>
          </a:custGeom>
          <a:solidFill>
            <a:srgbClr val="29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ED644F8-AD73-F776-0DD4-52CF3443658E}"/>
              </a:ext>
            </a:extLst>
          </p:cNvPr>
          <p:cNvSpPr/>
          <p:nvPr/>
        </p:nvSpPr>
        <p:spPr>
          <a:xfrm>
            <a:off x="5562601" y="3061127"/>
            <a:ext cx="1066800" cy="72000"/>
          </a:xfrm>
          <a:prstGeom prst="rect">
            <a:avLst/>
          </a:prstGeom>
          <a:solidFill>
            <a:srgbClr val="00B0F0"/>
          </a:solidFill>
          <a:ln w="25400">
            <a:solidFill>
              <a:srgbClr val="293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56F3D20-BD67-23D0-B776-6B4E99DA05C3}"/>
              </a:ext>
            </a:extLst>
          </p:cNvPr>
          <p:cNvSpPr txBox="1"/>
          <p:nvPr/>
        </p:nvSpPr>
        <p:spPr>
          <a:xfrm>
            <a:off x="3048762" y="3491129"/>
            <a:ext cx="6094476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182563"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4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278 L -0.00039 0.0761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7616 L 0 0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39 0.0761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7616 L 0 0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25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7" grpId="0" animBg="1"/>
      <p:bldP spid="17" grpId="1" animBg="1"/>
      <p:bldP spid="17" grpId="2" animBg="1"/>
      <p:bldP spid="17" grpId="3" animBg="1"/>
      <p:bldP spid="2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F0B946E-E58B-D5EB-3C94-B7270028C732}"/>
              </a:ext>
            </a:extLst>
          </p:cNvPr>
          <p:cNvSpPr/>
          <p:nvPr/>
        </p:nvSpPr>
        <p:spPr>
          <a:xfrm>
            <a:off x="5740242" y="2955907"/>
            <a:ext cx="711517" cy="541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247D26C-BCA8-07E6-E51B-7E0F57EC1828}"/>
              </a:ext>
            </a:extLst>
          </p:cNvPr>
          <p:cNvSpPr/>
          <p:nvPr/>
        </p:nvSpPr>
        <p:spPr>
          <a:xfrm>
            <a:off x="5740243" y="3557333"/>
            <a:ext cx="711517" cy="541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="" xmlns:a16="http://schemas.microsoft.com/office/drawing/2014/main" id="{E0FDE2FF-0094-F7D0-48BE-17286DD3E741}"/>
              </a:ext>
            </a:extLst>
          </p:cNvPr>
          <p:cNvSpPr/>
          <p:nvPr/>
        </p:nvSpPr>
        <p:spPr>
          <a:xfrm>
            <a:off x="5562601" y="2139225"/>
            <a:ext cx="1066800" cy="2315600"/>
          </a:xfrm>
          <a:custGeom>
            <a:avLst/>
            <a:gdLst>
              <a:gd name="connsiteX0" fmla="*/ 549835 w 1066800"/>
              <a:gd name="connsiteY0" fmla="*/ 1404424 h 2315600"/>
              <a:gd name="connsiteX1" fmla="*/ 549835 w 1066800"/>
              <a:gd name="connsiteY1" fmla="*/ 1516669 h 2315600"/>
              <a:gd name="connsiteX2" fmla="*/ 662080 w 1066800"/>
              <a:gd name="connsiteY2" fmla="*/ 1516669 h 2315600"/>
              <a:gd name="connsiteX3" fmla="*/ 662080 w 1066800"/>
              <a:gd name="connsiteY3" fmla="*/ 1404424 h 2315600"/>
              <a:gd name="connsiteX4" fmla="*/ 291227 w 1066800"/>
              <a:gd name="connsiteY4" fmla="*/ 1293517 h 2315600"/>
              <a:gd name="connsiteX5" fmla="*/ 291227 w 1066800"/>
              <a:gd name="connsiteY5" fmla="*/ 1401626 h 2315600"/>
              <a:gd name="connsiteX6" fmla="*/ 399336 w 1066800"/>
              <a:gd name="connsiteY6" fmla="*/ 1401626 h 2315600"/>
              <a:gd name="connsiteX7" fmla="*/ 399336 w 1066800"/>
              <a:gd name="connsiteY7" fmla="*/ 1293517 h 2315600"/>
              <a:gd name="connsiteX8" fmla="*/ 240980 w 1066800"/>
              <a:gd name="connsiteY8" fmla="*/ 1243270 h 2315600"/>
              <a:gd name="connsiteX9" fmla="*/ 449584 w 1066800"/>
              <a:gd name="connsiteY9" fmla="*/ 1243270 h 2315600"/>
              <a:gd name="connsiteX10" fmla="*/ 449584 w 1066800"/>
              <a:gd name="connsiteY10" fmla="*/ 1451874 h 2315600"/>
              <a:gd name="connsiteX11" fmla="*/ 240980 w 1066800"/>
              <a:gd name="connsiteY11" fmla="*/ 1451874 h 2315600"/>
              <a:gd name="connsiteX12" fmla="*/ 772870 w 1066800"/>
              <a:gd name="connsiteY12" fmla="*/ 1179932 h 2315600"/>
              <a:gd name="connsiteX13" fmla="*/ 772870 w 1066800"/>
              <a:gd name="connsiteY13" fmla="*/ 1292177 h 2315600"/>
              <a:gd name="connsiteX14" fmla="*/ 662080 w 1066800"/>
              <a:gd name="connsiteY14" fmla="*/ 1292177 h 2315600"/>
              <a:gd name="connsiteX15" fmla="*/ 662080 w 1066800"/>
              <a:gd name="connsiteY15" fmla="*/ 1179934 h 2315600"/>
              <a:gd name="connsiteX16" fmla="*/ 549835 w 1066800"/>
              <a:gd name="connsiteY16" fmla="*/ 1179934 h 2315600"/>
              <a:gd name="connsiteX17" fmla="*/ 549835 w 1066800"/>
              <a:gd name="connsiteY17" fmla="*/ 1292179 h 2315600"/>
              <a:gd name="connsiteX18" fmla="*/ 660625 w 1066800"/>
              <a:gd name="connsiteY18" fmla="*/ 1292179 h 2315600"/>
              <a:gd name="connsiteX19" fmla="*/ 660625 w 1066800"/>
              <a:gd name="connsiteY19" fmla="*/ 1404422 h 2315600"/>
              <a:gd name="connsiteX20" fmla="*/ 772870 w 1066800"/>
              <a:gd name="connsiteY20" fmla="*/ 1404422 h 2315600"/>
              <a:gd name="connsiteX21" fmla="*/ 772870 w 1066800"/>
              <a:gd name="connsiteY21" fmla="*/ 1516667 h 2315600"/>
              <a:gd name="connsiteX22" fmla="*/ 885115 w 1066800"/>
              <a:gd name="connsiteY22" fmla="*/ 1516667 h 2315600"/>
              <a:gd name="connsiteX23" fmla="*/ 885115 w 1066800"/>
              <a:gd name="connsiteY23" fmla="*/ 1404422 h 2315600"/>
              <a:gd name="connsiteX24" fmla="*/ 885115 w 1066800"/>
              <a:gd name="connsiteY24" fmla="*/ 1292177 h 2315600"/>
              <a:gd name="connsiteX25" fmla="*/ 885115 w 1066800"/>
              <a:gd name="connsiteY25" fmla="*/ 1179932 h 2315600"/>
              <a:gd name="connsiteX26" fmla="*/ 177642 w 1066800"/>
              <a:gd name="connsiteY26" fmla="*/ 1179932 h 2315600"/>
              <a:gd name="connsiteX27" fmla="*/ 177642 w 1066800"/>
              <a:gd name="connsiteY27" fmla="*/ 1515212 h 2315600"/>
              <a:gd name="connsiteX28" fmla="*/ 512922 w 1066800"/>
              <a:gd name="connsiteY28" fmla="*/ 1515212 h 2315600"/>
              <a:gd name="connsiteX29" fmla="*/ 512922 w 1066800"/>
              <a:gd name="connsiteY29" fmla="*/ 1179932 h 2315600"/>
              <a:gd name="connsiteX30" fmla="*/ 667464 w 1066800"/>
              <a:gd name="connsiteY30" fmla="*/ 912517 h 2315600"/>
              <a:gd name="connsiteX31" fmla="*/ 667464 w 1066800"/>
              <a:gd name="connsiteY31" fmla="*/ 1020626 h 2315600"/>
              <a:gd name="connsiteX32" fmla="*/ 775573 w 1066800"/>
              <a:gd name="connsiteY32" fmla="*/ 1020626 h 2315600"/>
              <a:gd name="connsiteX33" fmla="*/ 775573 w 1066800"/>
              <a:gd name="connsiteY33" fmla="*/ 912517 h 2315600"/>
              <a:gd name="connsiteX34" fmla="*/ 291227 w 1066800"/>
              <a:gd name="connsiteY34" fmla="*/ 912517 h 2315600"/>
              <a:gd name="connsiteX35" fmla="*/ 291227 w 1066800"/>
              <a:gd name="connsiteY35" fmla="*/ 1020626 h 2315600"/>
              <a:gd name="connsiteX36" fmla="*/ 399336 w 1066800"/>
              <a:gd name="connsiteY36" fmla="*/ 1020626 h 2315600"/>
              <a:gd name="connsiteX37" fmla="*/ 399336 w 1066800"/>
              <a:gd name="connsiteY37" fmla="*/ 912517 h 2315600"/>
              <a:gd name="connsiteX38" fmla="*/ 617217 w 1066800"/>
              <a:gd name="connsiteY38" fmla="*/ 862270 h 2315600"/>
              <a:gd name="connsiteX39" fmla="*/ 825821 w 1066800"/>
              <a:gd name="connsiteY39" fmla="*/ 862270 h 2315600"/>
              <a:gd name="connsiteX40" fmla="*/ 825821 w 1066800"/>
              <a:gd name="connsiteY40" fmla="*/ 1070874 h 2315600"/>
              <a:gd name="connsiteX41" fmla="*/ 617217 w 1066800"/>
              <a:gd name="connsiteY41" fmla="*/ 1070874 h 2315600"/>
              <a:gd name="connsiteX42" fmla="*/ 240980 w 1066800"/>
              <a:gd name="connsiteY42" fmla="*/ 862270 h 2315600"/>
              <a:gd name="connsiteX43" fmla="*/ 449584 w 1066800"/>
              <a:gd name="connsiteY43" fmla="*/ 862270 h 2315600"/>
              <a:gd name="connsiteX44" fmla="*/ 449584 w 1066800"/>
              <a:gd name="connsiteY44" fmla="*/ 1070874 h 2315600"/>
              <a:gd name="connsiteX45" fmla="*/ 240980 w 1066800"/>
              <a:gd name="connsiteY45" fmla="*/ 1070874 h 2315600"/>
              <a:gd name="connsiteX46" fmla="*/ 553879 w 1066800"/>
              <a:gd name="connsiteY46" fmla="*/ 798932 h 2315600"/>
              <a:gd name="connsiteX47" fmla="*/ 553879 w 1066800"/>
              <a:gd name="connsiteY47" fmla="*/ 1134212 h 2315600"/>
              <a:gd name="connsiteX48" fmla="*/ 889159 w 1066800"/>
              <a:gd name="connsiteY48" fmla="*/ 1134212 h 2315600"/>
              <a:gd name="connsiteX49" fmla="*/ 889159 w 1066800"/>
              <a:gd name="connsiteY49" fmla="*/ 798932 h 2315600"/>
              <a:gd name="connsiteX50" fmla="*/ 177642 w 1066800"/>
              <a:gd name="connsiteY50" fmla="*/ 798932 h 2315600"/>
              <a:gd name="connsiteX51" fmla="*/ 177642 w 1066800"/>
              <a:gd name="connsiteY51" fmla="*/ 1134212 h 2315600"/>
              <a:gd name="connsiteX52" fmla="*/ 512922 w 1066800"/>
              <a:gd name="connsiteY52" fmla="*/ 1134212 h 2315600"/>
              <a:gd name="connsiteX53" fmla="*/ 512922 w 1066800"/>
              <a:gd name="connsiteY53" fmla="*/ 798932 h 2315600"/>
              <a:gd name="connsiteX54" fmla="*/ 0 w 1066800"/>
              <a:gd name="connsiteY54" fmla="*/ 0 h 2315600"/>
              <a:gd name="connsiteX55" fmla="*/ 1066800 w 1066800"/>
              <a:gd name="connsiteY55" fmla="*/ 0 h 2315600"/>
              <a:gd name="connsiteX56" fmla="*/ 1066800 w 1066800"/>
              <a:gd name="connsiteY56" fmla="*/ 2315600 h 2315600"/>
              <a:gd name="connsiteX57" fmla="*/ 0 w 1066800"/>
              <a:gd name="connsiteY57" fmla="*/ 2315600 h 231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66800" h="2315600">
                <a:moveTo>
                  <a:pt x="549835" y="1404424"/>
                </a:moveTo>
                <a:lnTo>
                  <a:pt x="549835" y="1516669"/>
                </a:lnTo>
                <a:lnTo>
                  <a:pt x="662080" y="1516669"/>
                </a:lnTo>
                <a:lnTo>
                  <a:pt x="662080" y="1404424"/>
                </a:lnTo>
                <a:close/>
                <a:moveTo>
                  <a:pt x="291227" y="1293517"/>
                </a:moveTo>
                <a:lnTo>
                  <a:pt x="291227" y="1401626"/>
                </a:lnTo>
                <a:lnTo>
                  <a:pt x="399336" y="1401626"/>
                </a:lnTo>
                <a:lnTo>
                  <a:pt x="399336" y="1293517"/>
                </a:lnTo>
                <a:close/>
                <a:moveTo>
                  <a:pt x="240980" y="1243270"/>
                </a:moveTo>
                <a:lnTo>
                  <a:pt x="449584" y="1243270"/>
                </a:lnTo>
                <a:lnTo>
                  <a:pt x="449584" y="1451874"/>
                </a:lnTo>
                <a:lnTo>
                  <a:pt x="240980" y="1451874"/>
                </a:lnTo>
                <a:close/>
                <a:moveTo>
                  <a:pt x="772870" y="1179932"/>
                </a:moveTo>
                <a:lnTo>
                  <a:pt x="772870" y="1292177"/>
                </a:lnTo>
                <a:lnTo>
                  <a:pt x="662080" y="1292177"/>
                </a:lnTo>
                <a:lnTo>
                  <a:pt x="662080" y="1179934"/>
                </a:lnTo>
                <a:lnTo>
                  <a:pt x="549835" y="1179934"/>
                </a:lnTo>
                <a:lnTo>
                  <a:pt x="549835" y="1292179"/>
                </a:lnTo>
                <a:lnTo>
                  <a:pt x="660625" y="1292179"/>
                </a:lnTo>
                <a:lnTo>
                  <a:pt x="660625" y="1404422"/>
                </a:lnTo>
                <a:lnTo>
                  <a:pt x="772870" y="1404422"/>
                </a:lnTo>
                <a:lnTo>
                  <a:pt x="772870" y="1516667"/>
                </a:lnTo>
                <a:lnTo>
                  <a:pt x="885115" y="1516667"/>
                </a:lnTo>
                <a:lnTo>
                  <a:pt x="885115" y="1404422"/>
                </a:lnTo>
                <a:lnTo>
                  <a:pt x="885115" y="1292177"/>
                </a:lnTo>
                <a:lnTo>
                  <a:pt x="885115" y="1179932"/>
                </a:lnTo>
                <a:close/>
                <a:moveTo>
                  <a:pt x="177642" y="1179932"/>
                </a:moveTo>
                <a:lnTo>
                  <a:pt x="177642" y="1515212"/>
                </a:lnTo>
                <a:lnTo>
                  <a:pt x="512922" y="1515212"/>
                </a:lnTo>
                <a:lnTo>
                  <a:pt x="512922" y="1179932"/>
                </a:lnTo>
                <a:close/>
                <a:moveTo>
                  <a:pt x="667464" y="912517"/>
                </a:moveTo>
                <a:lnTo>
                  <a:pt x="667464" y="1020626"/>
                </a:lnTo>
                <a:lnTo>
                  <a:pt x="775573" y="1020626"/>
                </a:lnTo>
                <a:lnTo>
                  <a:pt x="775573" y="912517"/>
                </a:lnTo>
                <a:close/>
                <a:moveTo>
                  <a:pt x="291227" y="912517"/>
                </a:moveTo>
                <a:lnTo>
                  <a:pt x="291227" y="1020626"/>
                </a:lnTo>
                <a:lnTo>
                  <a:pt x="399336" y="1020626"/>
                </a:lnTo>
                <a:lnTo>
                  <a:pt x="399336" y="912517"/>
                </a:lnTo>
                <a:close/>
                <a:moveTo>
                  <a:pt x="617217" y="862270"/>
                </a:moveTo>
                <a:lnTo>
                  <a:pt x="825821" y="862270"/>
                </a:lnTo>
                <a:lnTo>
                  <a:pt x="825821" y="1070874"/>
                </a:lnTo>
                <a:lnTo>
                  <a:pt x="617217" y="1070874"/>
                </a:lnTo>
                <a:close/>
                <a:moveTo>
                  <a:pt x="240980" y="862270"/>
                </a:moveTo>
                <a:lnTo>
                  <a:pt x="449584" y="862270"/>
                </a:lnTo>
                <a:lnTo>
                  <a:pt x="449584" y="1070874"/>
                </a:lnTo>
                <a:lnTo>
                  <a:pt x="240980" y="1070874"/>
                </a:lnTo>
                <a:close/>
                <a:moveTo>
                  <a:pt x="553879" y="798932"/>
                </a:moveTo>
                <a:lnTo>
                  <a:pt x="553879" y="1134212"/>
                </a:lnTo>
                <a:lnTo>
                  <a:pt x="889159" y="1134212"/>
                </a:lnTo>
                <a:lnTo>
                  <a:pt x="889159" y="798932"/>
                </a:lnTo>
                <a:close/>
                <a:moveTo>
                  <a:pt x="177642" y="798932"/>
                </a:moveTo>
                <a:lnTo>
                  <a:pt x="177642" y="1134212"/>
                </a:lnTo>
                <a:lnTo>
                  <a:pt x="512922" y="1134212"/>
                </a:lnTo>
                <a:lnTo>
                  <a:pt x="512922" y="798932"/>
                </a:lnTo>
                <a:close/>
                <a:moveTo>
                  <a:pt x="0" y="0"/>
                </a:moveTo>
                <a:lnTo>
                  <a:pt x="1066800" y="0"/>
                </a:lnTo>
                <a:lnTo>
                  <a:pt x="1066800" y="2315600"/>
                </a:lnTo>
                <a:lnTo>
                  <a:pt x="0" y="2315600"/>
                </a:lnTo>
                <a:close/>
              </a:path>
            </a:pathLst>
          </a:custGeom>
          <a:solidFill>
            <a:srgbClr val="29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ED644F8-AD73-F776-0DD4-52CF3443658E}"/>
              </a:ext>
            </a:extLst>
          </p:cNvPr>
          <p:cNvSpPr/>
          <p:nvPr/>
        </p:nvSpPr>
        <p:spPr>
          <a:xfrm>
            <a:off x="5562601" y="3485334"/>
            <a:ext cx="1066800" cy="72000"/>
          </a:xfrm>
          <a:prstGeom prst="rect">
            <a:avLst/>
          </a:prstGeom>
          <a:solidFill>
            <a:srgbClr val="00B0F0"/>
          </a:solidFill>
          <a:ln w="25400">
            <a:solidFill>
              <a:srgbClr val="293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56F3D20-BD67-23D0-B776-6B4E99DA05C3}"/>
              </a:ext>
            </a:extLst>
          </p:cNvPr>
          <p:cNvSpPr txBox="1"/>
          <p:nvPr/>
        </p:nvSpPr>
        <p:spPr>
          <a:xfrm>
            <a:off x="3755769" y="2927677"/>
            <a:ext cx="6094476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atinLnBrk="0">
              <a:defRPr/>
            </a:pPr>
            <a:r>
              <a:rPr lang="en-US" altLang="ko-KR" sz="3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182563" latinLnBrk="0"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7C4FFD8-4390-3427-FF6D-930EAF67AEC8}"/>
              </a:ext>
            </a:extLst>
          </p:cNvPr>
          <p:cNvSpPr txBox="1"/>
          <p:nvPr/>
        </p:nvSpPr>
        <p:spPr>
          <a:xfrm>
            <a:off x="6629400" y="3394376"/>
            <a:ext cx="11684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kern="0" dirty="0">
                <a:solidFill>
                  <a:prstClr val="white"/>
                </a:solidFill>
              </a:rPr>
              <a:t>Checking…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9D04904-485B-E44E-3EB0-369DF35C8A10}"/>
              </a:ext>
            </a:extLst>
          </p:cNvPr>
          <p:cNvSpPr txBox="1"/>
          <p:nvPr/>
        </p:nvSpPr>
        <p:spPr>
          <a:xfrm>
            <a:off x="6542657" y="3394376"/>
            <a:ext cx="11684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kern="0" dirty="0">
                <a:solidFill>
                  <a:prstClr val="white"/>
                </a:solidFill>
              </a:rPr>
              <a:t>OK!!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2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278 L -0.00039 0.0761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7615 L 0 2.96296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00039 0.07615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7615 L 0 2.96296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50"/>
                            </p:stCondLst>
                            <p:childTnLst>
                              <p:par>
                                <p:cTn id="3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25 -3.7037E-7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-0.25 -1.85185E-6 " pathEditMode="relative" rAng="0" ptsTypes="AA">
                                      <p:cBhvr>
                                        <p:cTn id="4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25 4.07407E-6 " pathEditMode="relative" rAng="0" ptsTypes="AA">
                                      <p:cBhvr>
                                        <p:cTn id="4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25 2.96296E-6 " pathEditMode="relative" rAng="0" ptsTypes="AA">
                                      <p:cBhvr>
                                        <p:cTn id="4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2" grpId="0" animBg="1"/>
      <p:bldP spid="12" grpId="1" animBg="1"/>
      <p:bldP spid="17" grpId="0" animBg="1"/>
      <p:bldP spid="17" grpId="1" animBg="1"/>
      <p:bldP spid="17" grpId="2" animBg="1"/>
      <p:bldP spid="17" grpId="3" animBg="1"/>
      <p:bldP spid="17" grpId="4" animBg="1"/>
      <p:bldP spid="2" grpId="0" animBg="1"/>
      <p:bldP spid="2" grpId="1" animBg="1"/>
      <p:bldP spid="20" grpId="0"/>
      <p:bldP spid="10" grpId="0"/>
      <p:bldP spid="10" grpId="1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09831AFB-0F86-3121-6CD7-8F55999D1D9D}"/>
              </a:ext>
            </a:extLst>
          </p:cNvPr>
          <p:cNvGrpSpPr/>
          <p:nvPr/>
        </p:nvGrpSpPr>
        <p:grpSpPr>
          <a:xfrm>
            <a:off x="413852" y="218640"/>
            <a:ext cx="711517" cy="717737"/>
            <a:chOff x="413852" y="218640"/>
            <a:chExt cx="711517" cy="717737"/>
          </a:xfrm>
        </p:grpSpPr>
        <p:sp>
          <p:nvSpPr>
            <p:cNvPr id="27" name="자유형: 도형 26">
              <a:extLst>
                <a:ext uri="{FF2B5EF4-FFF2-40B4-BE49-F238E27FC236}">
                  <a16:creationId xmlns="" xmlns:a16="http://schemas.microsoft.com/office/drawing/2014/main" id="{129FBF64-7638-F21A-D49A-F86E0EE9A1EE}"/>
                </a:ext>
              </a:extLst>
            </p:cNvPr>
            <p:cNvSpPr/>
            <p:nvPr/>
          </p:nvSpPr>
          <p:spPr>
            <a:xfrm>
              <a:off x="413852" y="218640"/>
              <a:ext cx="711517" cy="533665"/>
            </a:xfrm>
            <a:custGeom>
              <a:avLst/>
              <a:gdLst>
                <a:gd name="connsiteX0" fmla="*/ 113585 w 711517"/>
                <a:gd name="connsiteY0" fmla="*/ 494585 h 533665"/>
                <a:gd name="connsiteX1" fmla="*/ 221694 w 711517"/>
                <a:gd name="connsiteY1" fmla="*/ 494585 h 533665"/>
                <a:gd name="connsiteX2" fmla="*/ 221694 w 711517"/>
                <a:gd name="connsiteY2" fmla="*/ 533665 h 533665"/>
                <a:gd name="connsiteX3" fmla="*/ 113585 w 711517"/>
                <a:gd name="connsiteY3" fmla="*/ 533665 h 533665"/>
                <a:gd name="connsiteX4" fmla="*/ 595228 w 711517"/>
                <a:gd name="connsiteY4" fmla="*/ 381000 h 533665"/>
                <a:gd name="connsiteX5" fmla="*/ 707473 w 711517"/>
                <a:gd name="connsiteY5" fmla="*/ 381000 h 533665"/>
                <a:gd name="connsiteX6" fmla="*/ 707473 w 711517"/>
                <a:gd name="connsiteY6" fmla="*/ 493245 h 533665"/>
                <a:gd name="connsiteX7" fmla="*/ 707473 w 711517"/>
                <a:gd name="connsiteY7" fmla="*/ 533665 h 533665"/>
                <a:gd name="connsiteX8" fmla="*/ 482983 w 711517"/>
                <a:gd name="connsiteY8" fmla="*/ 533665 h 533665"/>
                <a:gd name="connsiteX9" fmla="*/ 482983 w 711517"/>
                <a:gd name="connsiteY9" fmla="*/ 493247 h 533665"/>
                <a:gd name="connsiteX10" fmla="*/ 372193 w 711517"/>
                <a:gd name="connsiteY10" fmla="*/ 493247 h 533665"/>
                <a:gd name="connsiteX11" fmla="*/ 372193 w 711517"/>
                <a:gd name="connsiteY11" fmla="*/ 381002 h 533665"/>
                <a:gd name="connsiteX12" fmla="*/ 484438 w 711517"/>
                <a:gd name="connsiteY12" fmla="*/ 381002 h 533665"/>
                <a:gd name="connsiteX13" fmla="*/ 484438 w 711517"/>
                <a:gd name="connsiteY13" fmla="*/ 493245 h 533665"/>
                <a:gd name="connsiteX14" fmla="*/ 595228 w 711517"/>
                <a:gd name="connsiteY14" fmla="*/ 493245 h 533665"/>
                <a:gd name="connsiteX15" fmla="*/ 0 w 711517"/>
                <a:gd name="connsiteY15" fmla="*/ 381000 h 533665"/>
                <a:gd name="connsiteX16" fmla="*/ 335280 w 711517"/>
                <a:gd name="connsiteY16" fmla="*/ 381000 h 533665"/>
                <a:gd name="connsiteX17" fmla="*/ 335280 w 711517"/>
                <a:gd name="connsiteY17" fmla="*/ 533665 h 533665"/>
                <a:gd name="connsiteX18" fmla="*/ 271942 w 711517"/>
                <a:gd name="connsiteY18" fmla="*/ 533665 h 533665"/>
                <a:gd name="connsiteX19" fmla="*/ 271942 w 711517"/>
                <a:gd name="connsiteY19" fmla="*/ 444338 h 533665"/>
                <a:gd name="connsiteX20" fmla="*/ 63338 w 711517"/>
                <a:gd name="connsiteY20" fmla="*/ 444338 h 533665"/>
                <a:gd name="connsiteX21" fmla="*/ 63338 w 711517"/>
                <a:gd name="connsiteY21" fmla="*/ 533665 h 533665"/>
                <a:gd name="connsiteX22" fmla="*/ 0 w 711517"/>
                <a:gd name="connsiteY22" fmla="*/ 533665 h 533665"/>
                <a:gd name="connsiteX23" fmla="*/ 489822 w 711517"/>
                <a:gd name="connsiteY23" fmla="*/ 113585 h 533665"/>
                <a:gd name="connsiteX24" fmla="*/ 597931 w 711517"/>
                <a:gd name="connsiteY24" fmla="*/ 113585 h 533665"/>
                <a:gd name="connsiteX25" fmla="*/ 597931 w 711517"/>
                <a:gd name="connsiteY25" fmla="*/ 221694 h 533665"/>
                <a:gd name="connsiteX26" fmla="*/ 489822 w 711517"/>
                <a:gd name="connsiteY26" fmla="*/ 221694 h 533665"/>
                <a:gd name="connsiteX27" fmla="*/ 113585 w 711517"/>
                <a:gd name="connsiteY27" fmla="*/ 113585 h 533665"/>
                <a:gd name="connsiteX28" fmla="*/ 221694 w 711517"/>
                <a:gd name="connsiteY28" fmla="*/ 113585 h 533665"/>
                <a:gd name="connsiteX29" fmla="*/ 221694 w 711517"/>
                <a:gd name="connsiteY29" fmla="*/ 221694 h 533665"/>
                <a:gd name="connsiteX30" fmla="*/ 113585 w 711517"/>
                <a:gd name="connsiteY30" fmla="*/ 221694 h 533665"/>
                <a:gd name="connsiteX31" fmla="*/ 439575 w 711517"/>
                <a:gd name="connsiteY31" fmla="*/ 63338 h 533665"/>
                <a:gd name="connsiteX32" fmla="*/ 439575 w 711517"/>
                <a:gd name="connsiteY32" fmla="*/ 271942 h 533665"/>
                <a:gd name="connsiteX33" fmla="*/ 648179 w 711517"/>
                <a:gd name="connsiteY33" fmla="*/ 271942 h 533665"/>
                <a:gd name="connsiteX34" fmla="*/ 648179 w 711517"/>
                <a:gd name="connsiteY34" fmla="*/ 63338 h 533665"/>
                <a:gd name="connsiteX35" fmla="*/ 63338 w 711517"/>
                <a:gd name="connsiteY35" fmla="*/ 63338 h 533665"/>
                <a:gd name="connsiteX36" fmla="*/ 63338 w 711517"/>
                <a:gd name="connsiteY36" fmla="*/ 271942 h 533665"/>
                <a:gd name="connsiteX37" fmla="*/ 271942 w 711517"/>
                <a:gd name="connsiteY37" fmla="*/ 271942 h 533665"/>
                <a:gd name="connsiteX38" fmla="*/ 271942 w 711517"/>
                <a:gd name="connsiteY38" fmla="*/ 63338 h 533665"/>
                <a:gd name="connsiteX39" fmla="*/ 376237 w 711517"/>
                <a:gd name="connsiteY39" fmla="*/ 0 h 533665"/>
                <a:gd name="connsiteX40" fmla="*/ 711517 w 711517"/>
                <a:gd name="connsiteY40" fmla="*/ 0 h 533665"/>
                <a:gd name="connsiteX41" fmla="*/ 711517 w 711517"/>
                <a:gd name="connsiteY41" fmla="*/ 335280 h 533665"/>
                <a:gd name="connsiteX42" fmla="*/ 376237 w 711517"/>
                <a:gd name="connsiteY42" fmla="*/ 335280 h 533665"/>
                <a:gd name="connsiteX43" fmla="*/ 0 w 711517"/>
                <a:gd name="connsiteY43" fmla="*/ 0 h 533665"/>
                <a:gd name="connsiteX44" fmla="*/ 335280 w 711517"/>
                <a:gd name="connsiteY44" fmla="*/ 0 h 533665"/>
                <a:gd name="connsiteX45" fmla="*/ 335280 w 711517"/>
                <a:gd name="connsiteY45" fmla="*/ 335280 h 533665"/>
                <a:gd name="connsiteX46" fmla="*/ 0 w 711517"/>
                <a:gd name="connsiteY46" fmla="*/ 335280 h 533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11517" h="533665"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533665"/>
                  </a:lnTo>
                  <a:lnTo>
                    <a:pt x="113585" y="533665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533665"/>
                  </a:lnTo>
                  <a:lnTo>
                    <a:pt x="482983" y="533665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533665"/>
                  </a:lnTo>
                  <a:lnTo>
                    <a:pt x="271942" y="533665"/>
                  </a:lnTo>
                  <a:lnTo>
                    <a:pt x="271942" y="444338"/>
                  </a:lnTo>
                  <a:lnTo>
                    <a:pt x="63338" y="444338"/>
                  </a:lnTo>
                  <a:lnTo>
                    <a:pt x="63338" y="533665"/>
                  </a:lnTo>
                  <a:lnTo>
                    <a:pt x="0" y="533665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="" xmlns:a16="http://schemas.microsoft.com/office/drawing/2014/main" id="{684A73A8-9FB0-5437-35FA-0B6065003F74}"/>
                </a:ext>
              </a:extLst>
            </p:cNvPr>
            <p:cNvSpPr/>
            <p:nvPr/>
          </p:nvSpPr>
          <p:spPr>
            <a:xfrm>
              <a:off x="413852" y="752305"/>
              <a:ext cx="707473" cy="184072"/>
            </a:xfrm>
            <a:custGeom>
              <a:avLst/>
              <a:gdLst>
                <a:gd name="connsiteX0" fmla="*/ 372193 w 707473"/>
                <a:gd name="connsiteY0" fmla="*/ 71827 h 184072"/>
                <a:gd name="connsiteX1" fmla="*/ 484438 w 707473"/>
                <a:gd name="connsiteY1" fmla="*/ 71827 h 184072"/>
                <a:gd name="connsiteX2" fmla="*/ 484438 w 707473"/>
                <a:gd name="connsiteY2" fmla="*/ 184072 h 184072"/>
                <a:gd name="connsiteX3" fmla="*/ 372193 w 707473"/>
                <a:gd name="connsiteY3" fmla="*/ 184072 h 184072"/>
                <a:gd name="connsiteX4" fmla="*/ 482983 w 707473"/>
                <a:gd name="connsiteY4" fmla="*/ 0 h 184072"/>
                <a:gd name="connsiteX5" fmla="*/ 707473 w 707473"/>
                <a:gd name="connsiteY5" fmla="*/ 0 h 184072"/>
                <a:gd name="connsiteX6" fmla="*/ 707473 w 707473"/>
                <a:gd name="connsiteY6" fmla="*/ 71825 h 184072"/>
                <a:gd name="connsiteX7" fmla="*/ 707473 w 707473"/>
                <a:gd name="connsiteY7" fmla="*/ 184070 h 184072"/>
                <a:gd name="connsiteX8" fmla="*/ 595228 w 707473"/>
                <a:gd name="connsiteY8" fmla="*/ 184070 h 184072"/>
                <a:gd name="connsiteX9" fmla="*/ 595228 w 707473"/>
                <a:gd name="connsiteY9" fmla="*/ 71825 h 184072"/>
                <a:gd name="connsiteX10" fmla="*/ 482983 w 707473"/>
                <a:gd name="connsiteY10" fmla="*/ 71825 h 184072"/>
                <a:gd name="connsiteX11" fmla="*/ 113585 w 707473"/>
                <a:gd name="connsiteY11" fmla="*/ 0 h 184072"/>
                <a:gd name="connsiteX12" fmla="*/ 221694 w 707473"/>
                <a:gd name="connsiteY12" fmla="*/ 0 h 184072"/>
                <a:gd name="connsiteX13" fmla="*/ 221694 w 707473"/>
                <a:gd name="connsiteY13" fmla="*/ 69029 h 184072"/>
                <a:gd name="connsiteX14" fmla="*/ 113585 w 707473"/>
                <a:gd name="connsiteY14" fmla="*/ 69029 h 184072"/>
                <a:gd name="connsiteX15" fmla="*/ 0 w 707473"/>
                <a:gd name="connsiteY15" fmla="*/ 0 h 184072"/>
                <a:gd name="connsiteX16" fmla="*/ 63338 w 707473"/>
                <a:gd name="connsiteY16" fmla="*/ 0 h 184072"/>
                <a:gd name="connsiteX17" fmla="*/ 63338 w 707473"/>
                <a:gd name="connsiteY17" fmla="*/ 119277 h 184072"/>
                <a:gd name="connsiteX18" fmla="*/ 271942 w 707473"/>
                <a:gd name="connsiteY18" fmla="*/ 119277 h 184072"/>
                <a:gd name="connsiteX19" fmla="*/ 271942 w 707473"/>
                <a:gd name="connsiteY19" fmla="*/ 0 h 184072"/>
                <a:gd name="connsiteX20" fmla="*/ 335280 w 707473"/>
                <a:gd name="connsiteY20" fmla="*/ 0 h 184072"/>
                <a:gd name="connsiteX21" fmla="*/ 335280 w 707473"/>
                <a:gd name="connsiteY21" fmla="*/ 182615 h 184072"/>
                <a:gd name="connsiteX22" fmla="*/ 0 w 707473"/>
                <a:gd name="connsiteY22" fmla="*/ 182615 h 18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7473" h="184072">
                  <a:moveTo>
                    <a:pt x="372193" y="71827"/>
                  </a:moveTo>
                  <a:lnTo>
                    <a:pt x="484438" y="71827"/>
                  </a:lnTo>
                  <a:lnTo>
                    <a:pt x="484438" y="184072"/>
                  </a:lnTo>
                  <a:lnTo>
                    <a:pt x="372193" y="184072"/>
                  </a:lnTo>
                  <a:close/>
                  <a:moveTo>
                    <a:pt x="482983" y="0"/>
                  </a:moveTo>
                  <a:lnTo>
                    <a:pt x="707473" y="0"/>
                  </a:lnTo>
                  <a:lnTo>
                    <a:pt x="707473" y="71825"/>
                  </a:lnTo>
                  <a:lnTo>
                    <a:pt x="707473" y="184070"/>
                  </a:lnTo>
                  <a:lnTo>
                    <a:pt x="595228" y="184070"/>
                  </a:lnTo>
                  <a:lnTo>
                    <a:pt x="595228" y="71825"/>
                  </a:lnTo>
                  <a:lnTo>
                    <a:pt x="482983" y="71825"/>
                  </a:lnTo>
                  <a:close/>
                  <a:moveTo>
                    <a:pt x="113585" y="0"/>
                  </a:moveTo>
                  <a:lnTo>
                    <a:pt x="221694" y="0"/>
                  </a:lnTo>
                  <a:lnTo>
                    <a:pt x="221694" y="69029"/>
                  </a:lnTo>
                  <a:lnTo>
                    <a:pt x="113585" y="69029"/>
                  </a:lnTo>
                  <a:close/>
                  <a:moveTo>
                    <a:pt x="0" y="0"/>
                  </a:moveTo>
                  <a:lnTo>
                    <a:pt x="63338" y="0"/>
                  </a:lnTo>
                  <a:lnTo>
                    <a:pt x="63338" y="119277"/>
                  </a:lnTo>
                  <a:lnTo>
                    <a:pt x="271942" y="119277"/>
                  </a:lnTo>
                  <a:lnTo>
                    <a:pt x="271942" y="0"/>
                  </a:lnTo>
                  <a:lnTo>
                    <a:pt x="335280" y="0"/>
                  </a:lnTo>
                  <a:lnTo>
                    <a:pt x="335280" y="182615"/>
                  </a:lnTo>
                  <a:lnTo>
                    <a:pt x="0" y="1826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05D798D-7D40-1752-CB56-8DF60C0AF6FB}"/>
              </a:ext>
            </a:extLst>
          </p:cNvPr>
          <p:cNvSpPr txBox="1"/>
          <p:nvPr/>
        </p:nvSpPr>
        <p:spPr>
          <a:xfrm>
            <a:off x="1121325" y="180540"/>
            <a:ext cx="6094476" cy="822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atinLnBrk="0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182563" latinLnBrk="0">
              <a:lnSpc>
                <a:spcPct val="30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ED644F8-AD73-F776-0DD4-52CF3443658E}"/>
              </a:ext>
            </a:extLst>
          </p:cNvPr>
          <p:cNvSpPr/>
          <p:nvPr/>
        </p:nvSpPr>
        <p:spPr>
          <a:xfrm>
            <a:off x="0" y="706091"/>
            <a:ext cx="12192000" cy="45719"/>
          </a:xfrm>
          <a:prstGeom prst="rect">
            <a:avLst/>
          </a:prstGeom>
          <a:solidFill>
            <a:srgbClr val="00B0F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613838-7020-1D65-379F-15ABABA7825D}"/>
              </a:ext>
            </a:extLst>
          </p:cNvPr>
          <p:cNvSpPr/>
          <p:nvPr/>
        </p:nvSpPr>
        <p:spPr>
          <a:xfrm>
            <a:off x="1512149" y="2102963"/>
            <a:ext cx="2300260" cy="2322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2674456-9AA0-0186-752F-A9ECBDE3A11E}"/>
              </a:ext>
            </a:extLst>
          </p:cNvPr>
          <p:cNvSpPr/>
          <p:nvPr/>
        </p:nvSpPr>
        <p:spPr>
          <a:xfrm>
            <a:off x="4012212" y="2102963"/>
            <a:ext cx="2521142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9F9CA0D-7432-39F2-C32C-583E7F7BE292}"/>
              </a:ext>
            </a:extLst>
          </p:cNvPr>
          <p:cNvSpPr/>
          <p:nvPr/>
        </p:nvSpPr>
        <p:spPr>
          <a:xfrm>
            <a:off x="7794727" y="2102963"/>
            <a:ext cx="2300260" cy="2322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D4635C5-9262-16C3-F8E0-CDBC2EE91805}"/>
              </a:ext>
            </a:extLst>
          </p:cNvPr>
          <p:cNvSpPr/>
          <p:nvPr/>
        </p:nvSpPr>
        <p:spPr>
          <a:xfrm>
            <a:off x="4909709" y="3429739"/>
            <a:ext cx="2521142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0A72CCB-A20A-5F1F-5199-FE8A45241EEB}"/>
              </a:ext>
            </a:extLst>
          </p:cNvPr>
          <p:cNvCxnSpPr/>
          <p:nvPr/>
        </p:nvCxnSpPr>
        <p:spPr>
          <a:xfrm flipV="1">
            <a:off x="4079756" y="3262639"/>
            <a:ext cx="3276000" cy="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설명선 2(테두리 없음) 50">
            <a:extLst>
              <a:ext uri="{FF2B5EF4-FFF2-40B4-BE49-F238E27FC236}">
                <a16:creationId xmlns="" xmlns:a16="http://schemas.microsoft.com/office/drawing/2014/main" id="{332FE5F0-729C-A564-3507-777070785692}"/>
              </a:ext>
            </a:extLst>
          </p:cNvPr>
          <p:cNvSpPr/>
          <p:nvPr/>
        </p:nvSpPr>
        <p:spPr>
          <a:xfrm>
            <a:off x="3296631" y="5308202"/>
            <a:ext cx="1439951" cy="358049"/>
          </a:xfrm>
          <a:prstGeom prst="callout2">
            <a:avLst>
              <a:gd name="adj1" fmla="val 46417"/>
              <a:gd name="adj2" fmla="val -1123"/>
              <a:gd name="adj3" fmla="val 46682"/>
              <a:gd name="adj4" fmla="val -15865"/>
              <a:gd name="adj5" fmla="val -30091"/>
              <a:gd name="adj6" fmla="val -34424"/>
            </a:avLst>
          </a:prstGeom>
          <a:noFill/>
          <a:ln>
            <a:solidFill>
              <a:srgbClr val="00B0F0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u="sng" kern="0" dirty="0">
                <a:solidFill>
                  <a:prstClr val="white"/>
                </a:solidFill>
              </a:rPr>
              <a:t>63.7% (2022. 08)</a:t>
            </a:r>
          </a:p>
        </p:txBody>
      </p:sp>
      <p:sp>
        <p:nvSpPr>
          <p:cNvPr id="36" name="설명선 2(테두리 없음) 52">
            <a:extLst>
              <a:ext uri="{FF2B5EF4-FFF2-40B4-BE49-F238E27FC236}">
                <a16:creationId xmlns="" xmlns:a16="http://schemas.microsoft.com/office/drawing/2014/main" id="{4EB813D3-4455-217A-E0F5-59F025666020}"/>
              </a:ext>
            </a:extLst>
          </p:cNvPr>
          <p:cNvSpPr/>
          <p:nvPr/>
        </p:nvSpPr>
        <p:spPr>
          <a:xfrm>
            <a:off x="9579209" y="5402969"/>
            <a:ext cx="1439951" cy="358049"/>
          </a:xfrm>
          <a:prstGeom prst="callout2">
            <a:avLst>
              <a:gd name="adj1" fmla="val 46417"/>
              <a:gd name="adj2" fmla="val -1123"/>
              <a:gd name="adj3" fmla="val 46682"/>
              <a:gd name="adj4" fmla="val -15865"/>
              <a:gd name="adj5" fmla="val -30091"/>
              <a:gd name="adj6" fmla="val -34424"/>
            </a:avLst>
          </a:prstGeom>
          <a:noFill/>
          <a:ln>
            <a:solidFill>
              <a:srgbClr val="00B0F0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u="sng" kern="0" dirty="0">
                <a:solidFill>
                  <a:prstClr val="white"/>
                </a:solidFill>
              </a:rPr>
              <a:t>63.7% (2022. 09)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0D6A430-ED84-0E25-A3B8-E84DF3D246E4}"/>
              </a:ext>
            </a:extLst>
          </p:cNvPr>
          <p:cNvSpPr/>
          <p:nvPr/>
        </p:nvSpPr>
        <p:spPr>
          <a:xfrm>
            <a:off x="1512149" y="4718867"/>
            <a:ext cx="179528" cy="179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B71BDAC-D47A-CEF4-E406-56611A1FD95C}"/>
              </a:ext>
            </a:extLst>
          </p:cNvPr>
          <p:cNvSpPr/>
          <p:nvPr/>
        </p:nvSpPr>
        <p:spPr>
          <a:xfrm>
            <a:off x="1747786" y="4718867"/>
            <a:ext cx="179528" cy="179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86960B0-1470-4B18-F0C6-4906D27A8DC3}"/>
              </a:ext>
            </a:extLst>
          </p:cNvPr>
          <p:cNvSpPr/>
          <p:nvPr/>
        </p:nvSpPr>
        <p:spPr>
          <a:xfrm>
            <a:off x="1983423" y="4718867"/>
            <a:ext cx="179528" cy="179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B7E957B-4975-C926-9E17-3A1A0F4400FD}"/>
              </a:ext>
            </a:extLst>
          </p:cNvPr>
          <p:cNvSpPr/>
          <p:nvPr/>
        </p:nvSpPr>
        <p:spPr>
          <a:xfrm>
            <a:off x="2219060" y="4718867"/>
            <a:ext cx="179528" cy="179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02D7483-C429-CD6A-6063-9230B28B0991}"/>
              </a:ext>
            </a:extLst>
          </p:cNvPr>
          <p:cNvSpPr/>
          <p:nvPr/>
        </p:nvSpPr>
        <p:spPr>
          <a:xfrm>
            <a:off x="2454697" y="4718867"/>
            <a:ext cx="179528" cy="179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BB60EE6C-DFC3-A9CE-A447-F6915ED19F00}"/>
              </a:ext>
            </a:extLst>
          </p:cNvPr>
          <p:cNvSpPr/>
          <p:nvPr/>
        </p:nvSpPr>
        <p:spPr>
          <a:xfrm>
            <a:off x="2690334" y="4718867"/>
            <a:ext cx="179528" cy="179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DB9E842C-53B9-961B-4BA3-F319DC2F586E}"/>
              </a:ext>
            </a:extLst>
          </p:cNvPr>
          <p:cNvSpPr/>
          <p:nvPr/>
        </p:nvSpPr>
        <p:spPr>
          <a:xfrm>
            <a:off x="2925971" y="4718867"/>
            <a:ext cx="179528" cy="179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4FFF3B8D-D1AC-D460-A6AF-01629722E0EE}"/>
              </a:ext>
            </a:extLst>
          </p:cNvPr>
          <p:cNvSpPr/>
          <p:nvPr/>
        </p:nvSpPr>
        <p:spPr>
          <a:xfrm>
            <a:off x="3161608" y="4718867"/>
            <a:ext cx="179528" cy="179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968CF76-4AC6-80D5-15B5-464880C733B0}"/>
              </a:ext>
            </a:extLst>
          </p:cNvPr>
          <p:cNvSpPr/>
          <p:nvPr/>
        </p:nvSpPr>
        <p:spPr>
          <a:xfrm>
            <a:off x="3397244" y="4718867"/>
            <a:ext cx="179528" cy="179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1C279DE-93E5-B0D7-6B97-9D814C710D1D}"/>
              </a:ext>
            </a:extLst>
          </p:cNvPr>
          <p:cNvSpPr/>
          <p:nvPr/>
        </p:nvSpPr>
        <p:spPr>
          <a:xfrm>
            <a:off x="3632881" y="4718867"/>
            <a:ext cx="179528" cy="179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AA9F36E0-8A47-4898-3AB2-59ACCF673806}"/>
              </a:ext>
            </a:extLst>
          </p:cNvPr>
          <p:cNvSpPr/>
          <p:nvPr/>
        </p:nvSpPr>
        <p:spPr>
          <a:xfrm>
            <a:off x="7847325" y="4718867"/>
            <a:ext cx="179528" cy="179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F6ABAC0-2B35-D8A0-CCE7-136AA5A85545}"/>
              </a:ext>
            </a:extLst>
          </p:cNvPr>
          <p:cNvSpPr/>
          <p:nvPr/>
        </p:nvSpPr>
        <p:spPr>
          <a:xfrm>
            <a:off x="8082962" y="4718867"/>
            <a:ext cx="179528" cy="179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7AC5724-D2FE-38BC-496C-9785D6B0C536}"/>
              </a:ext>
            </a:extLst>
          </p:cNvPr>
          <p:cNvSpPr/>
          <p:nvPr/>
        </p:nvSpPr>
        <p:spPr>
          <a:xfrm>
            <a:off x="8318599" y="4718867"/>
            <a:ext cx="179528" cy="179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2899BCA-CA8F-35E5-8ECB-E6D7E71A92B3}"/>
              </a:ext>
            </a:extLst>
          </p:cNvPr>
          <p:cNvSpPr/>
          <p:nvPr/>
        </p:nvSpPr>
        <p:spPr>
          <a:xfrm>
            <a:off x="8554236" y="4718867"/>
            <a:ext cx="179528" cy="179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C54AFE7-2B8E-DD17-21FA-D0A458FB996C}"/>
              </a:ext>
            </a:extLst>
          </p:cNvPr>
          <p:cNvSpPr/>
          <p:nvPr/>
        </p:nvSpPr>
        <p:spPr>
          <a:xfrm>
            <a:off x="8789873" y="4718867"/>
            <a:ext cx="179528" cy="179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CDEE97F-7E0F-A738-A414-7828DEF2D634}"/>
              </a:ext>
            </a:extLst>
          </p:cNvPr>
          <p:cNvSpPr/>
          <p:nvPr/>
        </p:nvSpPr>
        <p:spPr>
          <a:xfrm>
            <a:off x="9025510" y="4718867"/>
            <a:ext cx="179528" cy="179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29A6EE58-2076-B5FB-05C5-EFA6172440F2}"/>
              </a:ext>
            </a:extLst>
          </p:cNvPr>
          <p:cNvSpPr/>
          <p:nvPr/>
        </p:nvSpPr>
        <p:spPr>
          <a:xfrm>
            <a:off x="9261147" y="4718867"/>
            <a:ext cx="179528" cy="179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E454183-5C8F-8944-AAD0-75B325F1A5DB}"/>
              </a:ext>
            </a:extLst>
          </p:cNvPr>
          <p:cNvSpPr/>
          <p:nvPr/>
        </p:nvSpPr>
        <p:spPr>
          <a:xfrm>
            <a:off x="9496784" y="4718867"/>
            <a:ext cx="179528" cy="179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542591D-9723-6EDF-BE9D-4795E1FFEBE1}"/>
              </a:ext>
            </a:extLst>
          </p:cNvPr>
          <p:cNvSpPr/>
          <p:nvPr/>
        </p:nvSpPr>
        <p:spPr>
          <a:xfrm>
            <a:off x="9732420" y="4718867"/>
            <a:ext cx="179528" cy="179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8A935A6-CC2C-8BE9-4011-F228ACD7E118}"/>
              </a:ext>
            </a:extLst>
          </p:cNvPr>
          <p:cNvSpPr/>
          <p:nvPr/>
        </p:nvSpPr>
        <p:spPr>
          <a:xfrm>
            <a:off x="9968057" y="4718867"/>
            <a:ext cx="179528" cy="179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09831AFB-0F86-3121-6CD7-8F55999D1D9D}"/>
              </a:ext>
            </a:extLst>
          </p:cNvPr>
          <p:cNvGrpSpPr/>
          <p:nvPr/>
        </p:nvGrpSpPr>
        <p:grpSpPr>
          <a:xfrm>
            <a:off x="413852" y="218640"/>
            <a:ext cx="711517" cy="717737"/>
            <a:chOff x="413852" y="218640"/>
            <a:chExt cx="711517" cy="717737"/>
          </a:xfrm>
        </p:grpSpPr>
        <p:sp>
          <p:nvSpPr>
            <p:cNvPr id="27" name="자유형: 도형 26">
              <a:extLst>
                <a:ext uri="{FF2B5EF4-FFF2-40B4-BE49-F238E27FC236}">
                  <a16:creationId xmlns="" xmlns:a16="http://schemas.microsoft.com/office/drawing/2014/main" id="{129FBF64-7638-F21A-D49A-F86E0EE9A1EE}"/>
                </a:ext>
              </a:extLst>
            </p:cNvPr>
            <p:cNvSpPr/>
            <p:nvPr/>
          </p:nvSpPr>
          <p:spPr>
            <a:xfrm>
              <a:off x="413852" y="218640"/>
              <a:ext cx="711517" cy="533665"/>
            </a:xfrm>
            <a:custGeom>
              <a:avLst/>
              <a:gdLst>
                <a:gd name="connsiteX0" fmla="*/ 113585 w 711517"/>
                <a:gd name="connsiteY0" fmla="*/ 494585 h 533665"/>
                <a:gd name="connsiteX1" fmla="*/ 221694 w 711517"/>
                <a:gd name="connsiteY1" fmla="*/ 494585 h 533665"/>
                <a:gd name="connsiteX2" fmla="*/ 221694 w 711517"/>
                <a:gd name="connsiteY2" fmla="*/ 533665 h 533665"/>
                <a:gd name="connsiteX3" fmla="*/ 113585 w 711517"/>
                <a:gd name="connsiteY3" fmla="*/ 533665 h 533665"/>
                <a:gd name="connsiteX4" fmla="*/ 595228 w 711517"/>
                <a:gd name="connsiteY4" fmla="*/ 381000 h 533665"/>
                <a:gd name="connsiteX5" fmla="*/ 707473 w 711517"/>
                <a:gd name="connsiteY5" fmla="*/ 381000 h 533665"/>
                <a:gd name="connsiteX6" fmla="*/ 707473 w 711517"/>
                <a:gd name="connsiteY6" fmla="*/ 493245 h 533665"/>
                <a:gd name="connsiteX7" fmla="*/ 707473 w 711517"/>
                <a:gd name="connsiteY7" fmla="*/ 533665 h 533665"/>
                <a:gd name="connsiteX8" fmla="*/ 482983 w 711517"/>
                <a:gd name="connsiteY8" fmla="*/ 533665 h 533665"/>
                <a:gd name="connsiteX9" fmla="*/ 482983 w 711517"/>
                <a:gd name="connsiteY9" fmla="*/ 493247 h 533665"/>
                <a:gd name="connsiteX10" fmla="*/ 372193 w 711517"/>
                <a:gd name="connsiteY10" fmla="*/ 493247 h 533665"/>
                <a:gd name="connsiteX11" fmla="*/ 372193 w 711517"/>
                <a:gd name="connsiteY11" fmla="*/ 381002 h 533665"/>
                <a:gd name="connsiteX12" fmla="*/ 484438 w 711517"/>
                <a:gd name="connsiteY12" fmla="*/ 381002 h 533665"/>
                <a:gd name="connsiteX13" fmla="*/ 484438 w 711517"/>
                <a:gd name="connsiteY13" fmla="*/ 493245 h 533665"/>
                <a:gd name="connsiteX14" fmla="*/ 595228 w 711517"/>
                <a:gd name="connsiteY14" fmla="*/ 493245 h 533665"/>
                <a:gd name="connsiteX15" fmla="*/ 0 w 711517"/>
                <a:gd name="connsiteY15" fmla="*/ 381000 h 533665"/>
                <a:gd name="connsiteX16" fmla="*/ 335280 w 711517"/>
                <a:gd name="connsiteY16" fmla="*/ 381000 h 533665"/>
                <a:gd name="connsiteX17" fmla="*/ 335280 w 711517"/>
                <a:gd name="connsiteY17" fmla="*/ 533665 h 533665"/>
                <a:gd name="connsiteX18" fmla="*/ 271942 w 711517"/>
                <a:gd name="connsiteY18" fmla="*/ 533665 h 533665"/>
                <a:gd name="connsiteX19" fmla="*/ 271942 w 711517"/>
                <a:gd name="connsiteY19" fmla="*/ 444338 h 533665"/>
                <a:gd name="connsiteX20" fmla="*/ 63338 w 711517"/>
                <a:gd name="connsiteY20" fmla="*/ 444338 h 533665"/>
                <a:gd name="connsiteX21" fmla="*/ 63338 w 711517"/>
                <a:gd name="connsiteY21" fmla="*/ 533665 h 533665"/>
                <a:gd name="connsiteX22" fmla="*/ 0 w 711517"/>
                <a:gd name="connsiteY22" fmla="*/ 533665 h 533665"/>
                <a:gd name="connsiteX23" fmla="*/ 489822 w 711517"/>
                <a:gd name="connsiteY23" fmla="*/ 113585 h 533665"/>
                <a:gd name="connsiteX24" fmla="*/ 597931 w 711517"/>
                <a:gd name="connsiteY24" fmla="*/ 113585 h 533665"/>
                <a:gd name="connsiteX25" fmla="*/ 597931 w 711517"/>
                <a:gd name="connsiteY25" fmla="*/ 221694 h 533665"/>
                <a:gd name="connsiteX26" fmla="*/ 489822 w 711517"/>
                <a:gd name="connsiteY26" fmla="*/ 221694 h 533665"/>
                <a:gd name="connsiteX27" fmla="*/ 113585 w 711517"/>
                <a:gd name="connsiteY27" fmla="*/ 113585 h 533665"/>
                <a:gd name="connsiteX28" fmla="*/ 221694 w 711517"/>
                <a:gd name="connsiteY28" fmla="*/ 113585 h 533665"/>
                <a:gd name="connsiteX29" fmla="*/ 221694 w 711517"/>
                <a:gd name="connsiteY29" fmla="*/ 221694 h 533665"/>
                <a:gd name="connsiteX30" fmla="*/ 113585 w 711517"/>
                <a:gd name="connsiteY30" fmla="*/ 221694 h 533665"/>
                <a:gd name="connsiteX31" fmla="*/ 439575 w 711517"/>
                <a:gd name="connsiteY31" fmla="*/ 63338 h 533665"/>
                <a:gd name="connsiteX32" fmla="*/ 439575 w 711517"/>
                <a:gd name="connsiteY32" fmla="*/ 271942 h 533665"/>
                <a:gd name="connsiteX33" fmla="*/ 648179 w 711517"/>
                <a:gd name="connsiteY33" fmla="*/ 271942 h 533665"/>
                <a:gd name="connsiteX34" fmla="*/ 648179 w 711517"/>
                <a:gd name="connsiteY34" fmla="*/ 63338 h 533665"/>
                <a:gd name="connsiteX35" fmla="*/ 63338 w 711517"/>
                <a:gd name="connsiteY35" fmla="*/ 63338 h 533665"/>
                <a:gd name="connsiteX36" fmla="*/ 63338 w 711517"/>
                <a:gd name="connsiteY36" fmla="*/ 271942 h 533665"/>
                <a:gd name="connsiteX37" fmla="*/ 271942 w 711517"/>
                <a:gd name="connsiteY37" fmla="*/ 271942 h 533665"/>
                <a:gd name="connsiteX38" fmla="*/ 271942 w 711517"/>
                <a:gd name="connsiteY38" fmla="*/ 63338 h 533665"/>
                <a:gd name="connsiteX39" fmla="*/ 376237 w 711517"/>
                <a:gd name="connsiteY39" fmla="*/ 0 h 533665"/>
                <a:gd name="connsiteX40" fmla="*/ 711517 w 711517"/>
                <a:gd name="connsiteY40" fmla="*/ 0 h 533665"/>
                <a:gd name="connsiteX41" fmla="*/ 711517 w 711517"/>
                <a:gd name="connsiteY41" fmla="*/ 335280 h 533665"/>
                <a:gd name="connsiteX42" fmla="*/ 376237 w 711517"/>
                <a:gd name="connsiteY42" fmla="*/ 335280 h 533665"/>
                <a:gd name="connsiteX43" fmla="*/ 0 w 711517"/>
                <a:gd name="connsiteY43" fmla="*/ 0 h 533665"/>
                <a:gd name="connsiteX44" fmla="*/ 335280 w 711517"/>
                <a:gd name="connsiteY44" fmla="*/ 0 h 533665"/>
                <a:gd name="connsiteX45" fmla="*/ 335280 w 711517"/>
                <a:gd name="connsiteY45" fmla="*/ 335280 h 533665"/>
                <a:gd name="connsiteX46" fmla="*/ 0 w 711517"/>
                <a:gd name="connsiteY46" fmla="*/ 335280 h 533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11517" h="533665"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533665"/>
                  </a:lnTo>
                  <a:lnTo>
                    <a:pt x="113585" y="533665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533665"/>
                  </a:lnTo>
                  <a:lnTo>
                    <a:pt x="482983" y="533665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533665"/>
                  </a:lnTo>
                  <a:lnTo>
                    <a:pt x="271942" y="533665"/>
                  </a:lnTo>
                  <a:lnTo>
                    <a:pt x="271942" y="444338"/>
                  </a:lnTo>
                  <a:lnTo>
                    <a:pt x="63338" y="444338"/>
                  </a:lnTo>
                  <a:lnTo>
                    <a:pt x="63338" y="533665"/>
                  </a:lnTo>
                  <a:lnTo>
                    <a:pt x="0" y="533665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="" xmlns:a16="http://schemas.microsoft.com/office/drawing/2014/main" id="{684A73A8-9FB0-5437-35FA-0B6065003F74}"/>
                </a:ext>
              </a:extLst>
            </p:cNvPr>
            <p:cNvSpPr/>
            <p:nvPr/>
          </p:nvSpPr>
          <p:spPr>
            <a:xfrm>
              <a:off x="413852" y="752305"/>
              <a:ext cx="707473" cy="184072"/>
            </a:xfrm>
            <a:custGeom>
              <a:avLst/>
              <a:gdLst>
                <a:gd name="connsiteX0" fmla="*/ 372193 w 707473"/>
                <a:gd name="connsiteY0" fmla="*/ 71827 h 184072"/>
                <a:gd name="connsiteX1" fmla="*/ 484438 w 707473"/>
                <a:gd name="connsiteY1" fmla="*/ 71827 h 184072"/>
                <a:gd name="connsiteX2" fmla="*/ 484438 w 707473"/>
                <a:gd name="connsiteY2" fmla="*/ 184072 h 184072"/>
                <a:gd name="connsiteX3" fmla="*/ 372193 w 707473"/>
                <a:gd name="connsiteY3" fmla="*/ 184072 h 184072"/>
                <a:gd name="connsiteX4" fmla="*/ 482983 w 707473"/>
                <a:gd name="connsiteY4" fmla="*/ 0 h 184072"/>
                <a:gd name="connsiteX5" fmla="*/ 707473 w 707473"/>
                <a:gd name="connsiteY5" fmla="*/ 0 h 184072"/>
                <a:gd name="connsiteX6" fmla="*/ 707473 w 707473"/>
                <a:gd name="connsiteY6" fmla="*/ 71825 h 184072"/>
                <a:gd name="connsiteX7" fmla="*/ 707473 w 707473"/>
                <a:gd name="connsiteY7" fmla="*/ 184070 h 184072"/>
                <a:gd name="connsiteX8" fmla="*/ 595228 w 707473"/>
                <a:gd name="connsiteY8" fmla="*/ 184070 h 184072"/>
                <a:gd name="connsiteX9" fmla="*/ 595228 w 707473"/>
                <a:gd name="connsiteY9" fmla="*/ 71825 h 184072"/>
                <a:gd name="connsiteX10" fmla="*/ 482983 w 707473"/>
                <a:gd name="connsiteY10" fmla="*/ 71825 h 184072"/>
                <a:gd name="connsiteX11" fmla="*/ 113585 w 707473"/>
                <a:gd name="connsiteY11" fmla="*/ 0 h 184072"/>
                <a:gd name="connsiteX12" fmla="*/ 221694 w 707473"/>
                <a:gd name="connsiteY12" fmla="*/ 0 h 184072"/>
                <a:gd name="connsiteX13" fmla="*/ 221694 w 707473"/>
                <a:gd name="connsiteY13" fmla="*/ 69029 h 184072"/>
                <a:gd name="connsiteX14" fmla="*/ 113585 w 707473"/>
                <a:gd name="connsiteY14" fmla="*/ 69029 h 184072"/>
                <a:gd name="connsiteX15" fmla="*/ 0 w 707473"/>
                <a:gd name="connsiteY15" fmla="*/ 0 h 184072"/>
                <a:gd name="connsiteX16" fmla="*/ 63338 w 707473"/>
                <a:gd name="connsiteY16" fmla="*/ 0 h 184072"/>
                <a:gd name="connsiteX17" fmla="*/ 63338 w 707473"/>
                <a:gd name="connsiteY17" fmla="*/ 119277 h 184072"/>
                <a:gd name="connsiteX18" fmla="*/ 271942 w 707473"/>
                <a:gd name="connsiteY18" fmla="*/ 119277 h 184072"/>
                <a:gd name="connsiteX19" fmla="*/ 271942 w 707473"/>
                <a:gd name="connsiteY19" fmla="*/ 0 h 184072"/>
                <a:gd name="connsiteX20" fmla="*/ 335280 w 707473"/>
                <a:gd name="connsiteY20" fmla="*/ 0 h 184072"/>
                <a:gd name="connsiteX21" fmla="*/ 335280 w 707473"/>
                <a:gd name="connsiteY21" fmla="*/ 182615 h 184072"/>
                <a:gd name="connsiteX22" fmla="*/ 0 w 707473"/>
                <a:gd name="connsiteY22" fmla="*/ 182615 h 18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7473" h="184072">
                  <a:moveTo>
                    <a:pt x="372193" y="71827"/>
                  </a:moveTo>
                  <a:lnTo>
                    <a:pt x="484438" y="71827"/>
                  </a:lnTo>
                  <a:lnTo>
                    <a:pt x="484438" y="184072"/>
                  </a:lnTo>
                  <a:lnTo>
                    <a:pt x="372193" y="184072"/>
                  </a:lnTo>
                  <a:close/>
                  <a:moveTo>
                    <a:pt x="482983" y="0"/>
                  </a:moveTo>
                  <a:lnTo>
                    <a:pt x="707473" y="0"/>
                  </a:lnTo>
                  <a:lnTo>
                    <a:pt x="707473" y="71825"/>
                  </a:lnTo>
                  <a:lnTo>
                    <a:pt x="707473" y="184070"/>
                  </a:lnTo>
                  <a:lnTo>
                    <a:pt x="595228" y="184070"/>
                  </a:lnTo>
                  <a:lnTo>
                    <a:pt x="595228" y="71825"/>
                  </a:lnTo>
                  <a:lnTo>
                    <a:pt x="482983" y="71825"/>
                  </a:lnTo>
                  <a:close/>
                  <a:moveTo>
                    <a:pt x="113585" y="0"/>
                  </a:moveTo>
                  <a:lnTo>
                    <a:pt x="221694" y="0"/>
                  </a:lnTo>
                  <a:lnTo>
                    <a:pt x="221694" y="69029"/>
                  </a:lnTo>
                  <a:lnTo>
                    <a:pt x="113585" y="69029"/>
                  </a:lnTo>
                  <a:close/>
                  <a:moveTo>
                    <a:pt x="0" y="0"/>
                  </a:moveTo>
                  <a:lnTo>
                    <a:pt x="63338" y="0"/>
                  </a:lnTo>
                  <a:lnTo>
                    <a:pt x="63338" y="119277"/>
                  </a:lnTo>
                  <a:lnTo>
                    <a:pt x="271942" y="119277"/>
                  </a:lnTo>
                  <a:lnTo>
                    <a:pt x="271942" y="0"/>
                  </a:lnTo>
                  <a:lnTo>
                    <a:pt x="335280" y="0"/>
                  </a:lnTo>
                  <a:lnTo>
                    <a:pt x="335280" y="182615"/>
                  </a:lnTo>
                  <a:lnTo>
                    <a:pt x="0" y="1826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05D798D-7D40-1752-CB56-8DF60C0AF6FB}"/>
              </a:ext>
            </a:extLst>
          </p:cNvPr>
          <p:cNvSpPr txBox="1"/>
          <p:nvPr/>
        </p:nvSpPr>
        <p:spPr>
          <a:xfrm>
            <a:off x="1121325" y="180540"/>
            <a:ext cx="6094476" cy="822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atinLnBrk="0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182563" latinLnBrk="0">
              <a:lnSpc>
                <a:spcPct val="30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ED644F8-AD73-F776-0DD4-52CF3443658E}"/>
              </a:ext>
            </a:extLst>
          </p:cNvPr>
          <p:cNvSpPr/>
          <p:nvPr/>
        </p:nvSpPr>
        <p:spPr>
          <a:xfrm>
            <a:off x="0" y="706091"/>
            <a:ext cx="12192000" cy="45719"/>
          </a:xfrm>
          <a:prstGeom prst="rect">
            <a:avLst/>
          </a:prstGeom>
          <a:solidFill>
            <a:srgbClr val="00B0F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원호 56">
            <a:extLst>
              <a:ext uri="{FF2B5EF4-FFF2-40B4-BE49-F238E27FC236}">
                <a16:creationId xmlns="" xmlns:a16="http://schemas.microsoft.com/office/drawing/2014/main" id="{D3052DBA-4B51-5D1D-1C4D-5F3C20E0FBB1}"/>
              </a:ext>
            </a:extLst>
          </p:cNvPr>
          <p:cNvSpPr/>
          <p:nvPr/>
        </p:nvSpPr>
        <p:spPr>
          <a:xfrm>
            <a:off x="6281470" y="1877028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FC006F0B-6DA6-7ED4-8C33-AECB8A0593FE}"/>
              </a:ext>
            </a:extLst>
          </p:cNvPr>
          <p:cNvSpPr/>
          <p:nvPr/>
        </p:nvSpPr>
        <p:spPr>
          <a:xfrm>
            <a:off x="8351025" y="2134534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9" name="원호 58">
            <a:extLst>
              <a:ext uri="{FF2B5EF4-FFF2-40B4-BE49-F238E27FC236}">
                <a16:creationId xmlns="" xmlns:a16="http://schemas.microsoft.com/office/drawing/2014/main" id="{204A963B-E19E-5C4F-7A56-44ED58243D54}"/>
              </a:ext>
            </a:extLst>
          </p:cNvPr>
          <p:cNvSpPr/>
          <p:nvPr/>
        </p:nvSpPr>
        <p:spPr>
          <a:xfrm>
            <a:off x="6281470" y="4352724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39317B5A-DB85-7512-7B60-6C89960ACAA3}"/>
              </a:ext>
            </a:extLst>
          </p:cNvPr>
          <p:cNvSpPr/>
          <p:nvPr/>
        </p:nvSpPr>
        <p:spPr>
          <a:xfrm>
            <a:off x="8351025" y="4610230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61" name="원호 60">
            <a:extLst>
              <a:ext uri="{FF2B5EF4-FFF2-40B4-BE49-F238E27FC236}">
                <a16:creationId xmlns="" xmlns:a16="http://schemas.microsoft.com/office/drawing/2014/main" id="{BCA8C5EF-DF8A-A65C-84DE-327C8E349F2E}"/>
              </a:ext>
            </a:extLst>
          </p:cNvPr>
          <p:cNvSpPr/>
          <p:nvPr/>
        </p:nvSpPr>
        <p:spPr>
          <a:xfrm>
            <a:off x="4078978" y="1877028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8D80D887-977F-AC3A-2B61-1E5B26053C5E}"/>
              </a:ext>
            </a:extLst>
          </p:cNvPr>
          <p:cNvSpPr/>
          <p:nvPr/>
        </p:nvSpPr>
        <p:spPr>
          <a:xfrm>
            <a:off x="826897" y="2181916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63" name="원호 62">
            <a:extLst>
              <a:ext uri="{FF2B5EF4-FFF2-40B4-BE49-F238E27FC236}">
                <a16:creationId xmlns="" xmlns:a16="http://schemas.microsoft.com/office/drawing/2014/main" id="{F16B4056-83BC-17A0-A217-7EBE4539315A}"/>
              </a:ext>
            </a:extLst>
          </p:cNvPr>
          <p:cNvSpPr/>
          <p:nvPr/>
        </p:nvSpPr>
        <p:spPr>
          <a:xfrm>
            <a:off x="4078978" y="4352724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2C29125D-2AB2-6226-FEF3-E5EBFB6AF584}"/>
              </a:ext>
            </a:extLst>
          </p:cNvPr>
          <p:cNvSpPr/>
          <p:nvPr/>
        </p:nvSpPr>
        <p:spPr>
          <a:xfrm>
            <a:off x="826897" y="4657612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3A04B70F-AFCC-8294-157B-335AB2E32325}"/>
              </a:ext>
            </a:extLst>
          </p:cNvPr>
          <p:cNvCxnSpPr>
            <a:cxnSpLocks/>
          </p:cNvCxnSpPr>
          <p:nvPr/>
        </p:nvCxnSpPr>
        <p:spPr>
          <a:xfrm>
            <a:off x="3830077" y="2790288"/>
            <a:ext cx="720000" cy="0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6026620B-33EA-BA4C-403E-7137B2AA5D0E}"/>
              </a:ext>
            </a:extLst>
          </p:cNvPr>
          <p:cNvCxnSpPr>
            <a:cxnSpLocks/>
          </p:cNvCxnSpPr>
          <p:nvPr/>
        </p:nvCxnSpPr>
        <p:spPr>
          <a:xfrm>
            <a:off x="6069105" y="2783589"/>
            <a:ext cx="720000" cy="0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96303B45-072E-525C-6720-D1A8B1FEBA1C}"/>
              </a:ext>
            </a:extLst>
          </p:cNvPr>
          <p:cNvCxnSpPr>
            <a:cxnSpLocks/>
          </p:cNvCxnSpPr>
          <p:nvPr/>
        </p:nvCxnSpPr>
        <p:spPr>
          <a:xfrm>
            <a:off x="3794217" y="5273511"/>
            <a:ext cx="720000" cy="0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29801981-72F7-DEDC-4645-BC7434D8CC0E}"/>
              </a:ext>
            </a:extLst>
          </p:cNvPr>
          <p:cNvCxnSpPr>
            <a:cxnSpLocks/>
          </p:cNvCxnSpPr>
          <p:nvPr/>
        </p:nvCxnSpPr>
        <p:spPr>
          <a:xfrm>
            <a:off x="6033245" y="5266812"/>
            <a:ext cx="720000" cy="0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3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181288" y="2003406"/>
            <a:ext cx="2633710" cy="2633710"/>
          </a:xfrm>
          <a:prstGeom prst="ellipse">
            <a:avLst/>
          </a:prstGeom>
          <a:solidFill>
            <a:srgbClr val="29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41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48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66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506131" y="2003406"/>
            <a:ext cx="2633710" cy="26337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176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240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348</Words>
  <Application>Microsoft Office PowerPoint</Application>
  <PresentationFormat>와이드스크린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3</cp:revision>
  <dcterms:created xsi:type="dcterms:W3CDTF">2022-09-19T05:23:25Z</dcterms:created>
  <dcterms:modified xsi:type="dcterms:W3CDTF">2024-10-07T14:57:56Z</dcterms:modified>
</cp:coreProperties>
</file>