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4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4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6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32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62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48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42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13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4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1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1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071F2C9-08A6-6D5E-C9CC-CCE7F928A95D}"/>
              </a:ext>
            </a:extLst>
          </p:cNvPr>
          <p:cNvGrpSpPr/>
          <p:nvPr/>
        </p:nvGrpSpPr>
        <p:grpSpPr>
          <a:xfrm>
            <a:off x="210312" y="155448"/>
            <a:ext cx="11981688" cy="6702552"/>
            <a:chOff x="210312" y="155448"/>
            <a:chExt cx="11981688" cy="6702552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xmlns="" id="{C1F51470-B52F-9078-721E-BF36391F80B5}"/>
                </a:ext>
              </a:extLst>
            </p:cNvPr>
            <p:cNvSpPr/>
            <p:nvPr/>
          </p:nvSpPr>
          <p:spPr>
            <a:xfrm flipH="1">
              <a:off x="210312" y="155448"/>
              <a:ext cx="11981688" cy="6702552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noFill/>
            </a:ln>
            <a:effectLst>
              <a:outerShdw blurRad="279400" dist="63500" dir="10800000" algn="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89209E43-3D47-C38C-0C4F-AF5C145807A5}"/>
                </a:ext>
              </a:extLst>
            </p:cNvPr>
            <p:cNvSpPr/>
            <p:nvPr/>
          </p:nvSpPr>
          <p:spPr>
            <a:xfrm flipH="1">
              <a:off x="210312" y="497491"/>
              <a:ext cx="11981688" cy="6360509"/>
            </a:xfrm>
            <a:prstGeom prst="rect">
              <a:avLst/>
            </a:prstGeom>
            <a:solidFill>
              <a:srgbClr val="1486F9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DA17FC78-416D-6255-A094-9B044B0F6C1B}"/>
                </a:ext>
              </a:extLst>
            </p:cNvPr>
            <p:cNvGrpSpPr/>
            <p:nvPr/>
          </p:nvGrpSpPr>
          <p:grpSpPr>
            <a:xfrm>
              <a:off x="387644" y="279532"/>
              <a:ext cx="482774" cy="118804"/>
              <a:chOff x="314583" y="236249"/>
              <a:chExt cx="482774" cy="118804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7C2BE9AA-8076-B4B4-187B-5096888C31CC}"/>
                  </a:ext>
                </a:extLst>
              </p:cNvPr>
              <p:cNvSpPr/>
              <p:nvPr/>
            </p:nvSpPr>
            <p:spPr>
              <a:xfrm>
                <a:off x="314583" y="236249"/>
                <a:ext cx="118804" cy="118804"/>
              </a:xfrm>
              <a:prstGeom prst="ellipse">
                <a:avLst/>
              </a:prstGeom>
              <a:solidFill>
                <a:srgbClr val="FF66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xmlns="" id="{FA80EB0C-21EE-34FE-3BAD-01C5FFFB55AA}"/>
                  </a:ext>
                </a:extLst>
              </p:cNvPr>
              <p:cNvSpPr/>
              <p:nvPr/>
            </p:nvSpPr>
            <p:spPr>
              <a:xfrm>
                <a:off x="496568" y="236249"/>
                <a:ext cx="118804" cy="118804"/>
              </a:xfrm>
              <a:prstGeom prst="ellipse">
                <a:avLst/>
              </a:prstGeom>
              <a:solidFill>
                <a:srgbClr val="92D05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xmlns="" id="{7540B175-1216-82B5-78FB-D4FA35EDA238}"/>
                  </a:ext>
                </a:extLst>
              </p:cNvPr>
              <p:cNvSpPr/>
              <p:nvPr/>
            </p:nvSpPr>
            <p:spPr>
              <a:xfrm>
                <a:off x="678553" y="236249"/>
                <a:ext cx="118804" cy="118804"/>
              </a:xfrm>
              <a:prstGeom prst="ellipse">
                <a:avLst/>
              </a:prstGeom>
              <a:solidFill>
                <a:srgbClr val="FFC0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xmlns="" id="{A9B7C672-EC65-7D29-E913-69391EA91F0D}"/>
                </a:ext>
              </a:extLst>
            </p:cNvPr>
            <p:cNvSpPr/>
            <p:nvPr/>
          </p:nvSpPr>
          <p:spPr>
            <a:xfrm>
              <a:off x="3581781" y="215169"/>
              <a:ext cx="2714625" cy="282321"/>
            </a:xfrm>
            <a:prstGeom prst="trapezoid">
              <a:avLst>
                <a:gd name="adj" fmla="val 40528"/>
              </a:avLst>
            </a:prstGeom>
            <a:solidFill>
              <a:srgbClr val="E1E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endParaRPr lang="ko-KR" altLang="en-US" sz="2400" dirty="0">
                <a:solidFill>
                  <a:srgbClr val="44546A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xmlns="" id="{BB83541B-4CD0-C79F-F3EA-259C014E143A}"/>
                </a:ext>
              </a:extLst>
            </p:cNvPr>
            <p:cNvSpPr/>
            <p:nvPr/>
          </p:nvSpPr>
          <p:spPr>
            <a:xfrm>
              <a:off x="971550" y="215170"/>
              <a:ext cx="2714625" cy="282321"/>
            </a:xfrm>
            <a:prstGeom prst="trapezoid">
              <a:avLst>
                <a:gd name="adj" fmla="val 405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ko-KR" altLang="en-US" sz="1000" kern="0" dirty="0">
                  <a:solidFill>
                    <a:srgbClr val="44546A"/>
                  </a:solidFill>
                </a:rPr>
                <a:t>마케팅학원론</a:t>
              </a:r>
              <a:endParaRPr lang="ko-KR" altLang="en-US" sz="2400" dirty="0">
                <a:solidFill>
                  <a:srgbClr val="44546A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xmlns="" id="{E4C3F04A-F53E-4D94-1453-EC6FCC507D83}"/>
                </a:ext>
              </a:extLst>
            </p:cNvPr>
            <p:cNvSpPr/>
            <p:nvPr/>
          </p:nvSpPr>
          <p:spPr>
            <a:xfrm>
              <a:off x="1657204" y="596379"/>
              <a:ext cx="10324484" cy="28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atinLnBrk="0">
                <a:defRPr/>
              </a:pPr>
              <a:r>
                <a:rPr lang="ko-KR" altLang="en-US" sz="1400" i="1" kern="0" dirty="0">
                  <a:ln w="12700"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경영 </a:t>
              </a:r>
              <a:r>
                <a:rPr lang="en-US" altLang="ko-KR" sz="1400" i="1" kern="0" dirty="0">
                  <a:ln w="12700"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201234567 </a:t>
              </a:r>
              <a:r>
                <a:rPr lang="ko-KR" altLang="en-US" sz="1400" i="1" kern="0" dirty="0">
                  <a:ln w="12700"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조현석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AFDEBDBF-A77B-C2E6-62A7-F4B03AC18837}"/>
                </a:ext>
              </a:extLst>
            </p:cNvPr>
            <p:cNvGrpSpPr/>
            <p:nvPr/>
          </p:nvGrpSpPr>
          <p:grpSpPr>
            <a:xfrm>
              <a:off x="471934" y="631211"/>
              <a:ext cx="1014929" cy="212231"/>
              <a:chOff x="471934" y="631211"/>
              <a:chExt cx="1014929" cy="212231"/>
            </a:xfrm>
          </p:grpSpPr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xmlns="" id="{29D54452-2BA1-AB64-1222-960DCBF441C8}"/>
                  </a:ext>
                </a:extLst>
              </p:cNvPr>
              <p:cNvSpPr/>
              <p:nvPr/>
            </p:nvSpPr>
            <p:spPr>
              <a:xfrm rot="5400000">
                <a:off x="700879" y="696227"/>
                <a:ext cx="169202" cy="9769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:a16="http://schemas.microsoft.com/office/drawing/2014/main" xmlns="" id="{69A1A16B-0C3E-B059-5304-A6A815B0CB79}"/>
                  </a:ext>
                </a:extLst>
              </p:cNvPr>
              <p:cNvSpPr/>
              <p:nvPr/>
            </p:nvSpPr>
            <p:spPr>
              <a:xfrm rot="18900000">
                <a:off x="1274632" y="631211"/>
                <a:ext cx="212231" cy="212231"/>
              </a:xfrm>
              <a:prstGeom prst="mathPlus">
                <a:avLst>
                  <a:gd name="adj1" fmla="val 397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xmlns="" id="{1B19262B-804A-E785-7E67-769898E3E769}"/>
                  </a:ext>
                </a:extLst>
              </p:cNvPr>
              <p:cNvSpPr/>
              <p:nvPr/>
            </p:nvSpPr>
            <p:spPr>
              <a:xfrm>
                <a:off x="1013630" y="658961"/>
                <a:ext cx="157019" cy="157019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6350">
                <a:solidFill>
                  <a:schemeClr val="bg1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xmlns="" id="{3D4D6529-2116-DCF0-7A25-8B93BB59E178}"/>
                  </a:ext>
                </a:extLst>
              </p:cNvPr>
              <p:cNvSpPr/>
              <p:nvPr/>
            </p:nvSpPr>
            <p:spPr>
              <a:xfrm rot="16200000">
                <a:off x="436181" y="696226"/>
                <a:ext cx="169202" cy="9769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AA76275-EE58-2BDE-5735-9BCA9051F720}"/>
              </a:ext>
            </a:extLst>
          </p:cNvPr>
          <p:cNvSpPr txBox="1"/>
          <p:nvPr/>
        </p:nvSpPr>
        <p:spPr>
          <a:xfrm>
            <a:off x="3048762" y="3000884"/>
            <a:ext cx="60944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algn="ctr" latinLnBrk="0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182563" algn="ctr" latinLnBrk="0"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2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071F2C9-08A6-6D5E-C9CC-CCE7F928A95D}"/>
              </a:ext>
            </a:extLst>
          </p:cNvPr>
          <p:cNvGrpSpPr/>
          <p:nvPr/>
        </p:nvGrpSpPr>
        <p:grpSpPr>
          <a:xfrm>
            <a:off x="210312" y="155448"/>
            <a:ext cx="11981688" cy="6702552"/>
            <a:chOff x="210312" y="155448"/>
            <a:chExt cx="11981688" cy="6702552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xmlns="" id="{C1F51470-B52F-9078-721E-BF36391F80B5}"/>
                </a:ext>
              </a:extLst>
            </p:cNvPr>
            <p:cNvSpPr/>
            <p:nvPr/>
          </p:nvSpPr>
          <p:spPr>
            <a:xfrm flipH="1">
              <a:off x="210312" y="155448"/>
              <a:ext cx="11981688" cy="6702552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noFill/>
            </a:ln>
            <a:effectLst>
              <a:outerShdw blurRad="279400" dist="63500" dir="10800000" algn="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89209E43-3D47-C38C-0C4F-AF5C145807A5}"/>
                </a:ext>
              </a:extLst>
            </p:cNvPr>
            <p:cNvSpPr/>
            <p:nvPr/>
          </p:nvSpPr>
          <p:spPr>
            <a:xfrm flipH="1">
              <a:off x="210312" y="497491"/>
              <a:ext cx="11981688" cy="6360509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DA17FC78-416D-6255-A094-9B044B0F6C1B}"/>
                </a:ext>
              </a:extLst>
            </p:cNvPr>
            <p:cNvGrpSpPr/>
            <p:nvPr/>
          </p:nvGrpSpPr>
          <p:grpSpPr>
            <a:xfrm>
              <a:off x="387644" y="279532"/>
              <a:ext cx="482774" cy="118804"/>
              <a:chOff x="314583" y="236249"/>
              <a:chExt cx="482774" cy="118804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7C2BE9AA-8076-B4B4-187B-5096888C31CC}"/>
                  </a:ext>
                </a:extLst>
              </p:cNvPr>
              <p:cNvSpPr/>
              <p:nvPr/>
            </p:nvSpPr>
            <p:spPr>
              <a:xfrm>
                <a:off x="314583" y="236249"/>
                <a:ext cx="118804" cy="118804"/>
              </a:xfrm>
              <a:prstGeom prst="ellipse">
                <a:avLst/>
              </a:prstGeom>
              <a:solidFill>
                <a:srgbClr val="FF66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xmlns="" id="{FA80EB0C-21EE-34FE-3BAD-01C5FFFB55AA}"/>
                  </a:ext>
                </a:extLst>
              </p:cNvPr>
              <p:cNvSpPr/>
              <p:nvPr/>
            </p:nvSpPr>
            <p:spPr>
              <a:xfrm>
                <a:off x="496568" y="236249"/>
                <a:ext cx="118804" cy="118804"/>
              </a:xfrm>
              <a:prstGeom prst="ellipse">
                <a:avLst/>
              </a:prstGeom>
              <a:solidFill>
                <a:srgbClr val="92D05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xmlns="" id="{7540B175-1216-82B5-78FB-D4FA35EDA238}"/>
                  </a:ext>
                </a:extLst>
              </p:cNvPr>
              <p:cNvSpPr/>
              <p:nvPr/>
            </p:nvSpPr>
            <p:spPr>
              <a:xfrm>
                <a:off x="678553" y="236249"/>
                <a:ext cx="118804" cy="118804"/>
              </a:xfrm>
              <a:prstGeom prst="ellipse">
                <a:avLst/>
              </a:prstGeom>
              <a:solidFill>
                <a:srgbClr val="FFC000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xmlns="" id="{A9B7C672-EC65-7D29-E913-69391EA91F0D}"/>
                </a:ext>
              </a:extLst>
            </p:cNvPr>
            <p:cNvSpPr/>
            <p:nvPr/>
          </p:nvSpPr>
          <p:spPr>
            <a:xfrm>
              <a:off x="3581781" y="215169"/>
              <a:ext cx="2714625" cy="282321"/>
            </a:xfrm>
            <a:prstGeom prst="trapezoid">
              <a:avLst>
                <a:gd name="adj" fmla="val 40528"/>
              </a:avLst>
            </a:prstGeom>
            <a:solidFill>
              <a:srgbClr val="E1E2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en-US" altLang="ko-KR" sz="1000" kern="0" dirty="0">
                  <a:solidFill>
                    <a:srgbClr val="44546A"/>
                  </a:solidFill>
                </a:rPr>
                <a:t>4P Mix                                      X</a:t>
              </a:r>
              <a:endParaRPr lang="ko-KR" altLang="en-US" sz="2400" dirty="0">
                <a:solidFill>
                  <a:srgbClr val="44546A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xmlns="" id="{BB83541B-4CD0-C79F-F3EA-259C014E143A}"/>
                </a:ext>
              </a:extLst>
            </p:cNvPr>
            <p:cNvSpPr/>
            <p:nvPr/>
          </p:nvSpPr>
          <p:spPr>
            <a:xfrm>
              <a:off x="971550" y="215170"/>
              <a:ext cx="2714625" cy="282321"/>
            </a:xfrm>
            <a:prstGeom prst="trapezoid">
              <a:avLst>
                <a:gd name="adj" fmla="val 405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en-US" altLang="ko-KR" sz="1000" kern="0" dirty="0">
                  <a:solidFill>
                    <a:srgbClr val="44546A"/>
                  </a:solidFill>
                </a:rPr>
                <a:t>3C</a:t>
              </a:r>
              <a:r>
                <a:rPr lang="ko-KR" altLang="en-US" sz="1000" kern="0" dirty="0">
                  <a:solidFill>
                    <a:srgbClr val="44546A"/>
                  </a:solidFill>
                </a:rPr>
                <a:t> </a:t>
              </a:r>
              <a:r>
                <a:rPr lang="en-US" altLang="ko-KR" sz="1000" kern="0" dirty="0">
                  <a:solidFill>
                    <a:srgbClr val="44546A"/>
                  </a:solidFill>
                </a:rPr>
                <a:t>analysis                                 X</a:t>
              </a:r>
              <a:endParaRPr lang="ko-KR" altLang="en-US" sz="2400" dirty="0">
                <a:solidFill>
                  <a:srgbClr val="44546A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9EB0F262-601B-A11C-16FD-B1F3E9F7348B}"/>
                </a:ext>
              </a:extLst>
            </p:cNvPr>
            <p:cNvSpPr/>
            <p:nvPr/>
          </p:nvSpPr>
          <p:spPr>
            <a:xfrm>
              <a:off x="210312" y="497490"/>
              <a:ext cx="11981688" cy="475703"/>
            </a:xfrm>
            <a:prstGeom prst="rect">
              <a:avLst/>
            </a:prstGeom>
            <a:solidFill>
              <a:srgbClr val="1486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xmlns="" id="{E4C3F04A-F53E-4D94-1453-EC6FCC507D83}"/>
                </a:ext>
              </a:extLst>
            </p:cNvPr>
            <p:cNvSpPr/>
            <p:nvPr/>
          </p:nvSpPr>
          <p:spPr>
            <a:xfrm>
              <a:off x="1657204" y="596379"/>
              <a:ext cx="10324484" cy="28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 latinLnBrk="0">
                <a:defRPr/>
              </a:pPr>
              <a:r>
                <a:rPr lang="en-US" altLang="ko-KR" sz="1400" i="1" kern="0" dirty="0">
                  <a:ln w="12700"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400" kern="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</a:t>
              </a:r>
              <a:endPara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AFDEBDBF-A77B-C2E6-62A7-F4B03AC18837}"/>
                </a:ext>
              </a:extLst>
            </p:cNvPr>
            <p:cNvGrpSpPr/>
            <p:nvPr/>
          </p:nvGrpSpPr>
          <p:grpSpPr>
            <a:xfrm>
              <a:off x="471934" y="631211"/>
              <a:ext cx="1014929" cy="212231"/>
              <a:chOff x="471934" y="631211"/>
              <a:chExt cx="1014929" cy="212231"/>
            </a:xfrm>
          </p:grpSpPr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xmlns="" id="{29D54452-2BA1-AB64-1222-960DCBF441C8}"/>
                  </a:ext>
                </a:extLst>
              </p:cNvPr>
              <p:cNvSpPr/>
              <p:nvPr/>
            </p:nvSpPr>
            <p:spPr>
              <a:xfrm rot="5400000">
                <a:off x="700879" y="696227"/>
                <a:ext cx="169202" cy="9769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:a16="http://schemas.microsoft.com/office/drawing/2014/main" xmlns="" id="{69A1A16B-0C3E-B059-5304-A6A815B0CB79}"/>
                  </a:ext>
                </a:extLst>
              </p:cNvPr>
              <p:cNvSpPr/>
              <p:nvPr/>
            </p:nvSpPr>
            <p:spPr>
              <a:xfrm rot="18900000">
                <a:off x="1274632" y="631211"/>
                <a:ext cx="212231" cy="212231"/>
              </a:xfrm>
              <a:prstGeom prst="mathPlus">
                <a:avLst>
                  <a:gd name="adj1" fmla="val 3978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xmlns="" id="{1B19262B-804A-E785-7E67-769898E3E769}"/>
                  </a:ext>
                </a:extLst>
              </p:cNvPr>
              <p:cNvSpPr/>
              <p:nvPr/>
            </p:nvSpPr>
            <p:spPr>
              <a:xfrm>
                <a:off x="1013630" y="658961"/>
                <a:ext cx="157019" cy="157019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6350">
                <a:solidFill>
                  <a:schemeClr val="bg1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xmlns="" id="{3D4D6529-2116-DCF0-7A25-8B93BB59E178}"/>
                  </a:ext>
                </a:extLst>
              </p:cNvPr>
              <p:cNvSpPr/>
              <p:nvPr/>
            </p:nvSpPr>
            <p:spPr>
              <a:xfrm rot="16200000">
                <a:off x="436181" y="696226"/>
                <a:ext cx="169202" cy="9769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86F24F11-2A97-8EDE-915F-EC1E8DCE2A7E}"/>
              </a:ext>
            </a:extLst>
          </p:cNvPr>
          <p:cNvGrpSpPr/>
          <p:nvPr/>
        </p:nvGrpSpPr>
        <p:grpSpPr>
          <a:xfrm rot="16200000">
            <a:off x="5368206" y="1254752"/>
            <a:ext cx="1866710" cy="3768212"/>
            <a:chOff x="5033983" y="1702462"/>
            <a:chExt cx="2132115" cy="430396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52905D41-F1A2-C28F-4D0D-3D3B1491C7E4}"/>
                </a:ext>
              </a:extLst>
            </p:cNvPr>
            <p:cNvGrpSpPr/>
            <p:nvPr/>
          </p:nvGrpSpPr>
          <p:grpSpPr>
            <a:xfrm>
              <a:off x="5033983" y="2381317"/>
              <a:ext cx="2132115" cy="867485"/>
              <a:chOff x="3497283" y="2025717"/>
              <a:chExt cx="2132115" cy="867485"/>
            </a:xfrm>
          </p:grpSpPr>
          <p:sp>
            <p:nvSpPr>
              <p:cNvPr id="14" name="양쪽 모서리가 둥근 사각형 18">
                <a:extLst>
                  <a:ext uri="{FF2B5EF4-FFF2-40B4-BE49-F238E27FC236}">
                    <a16:creationId xmlns:a16="http://schemas.microsoft.com/office/drawing/2014/main" xmlns="" id="{2BB059FE-800E-5824-D8C0-FB6BA1F94D8F}"/>
                  </a:ext>
                </a:extLst>
              </p:cNvPr>
              <p:cNvSpPr/>
              <p:nvPr/>
            </p:nvSpPr>
            <p:spPr>
              <a:xfrm rot="16200000">
                <a:off x="3417179" y="2105821"/>
                <a:ext cx="252001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양쪽 모서리가 둥근 사각형 22">
                <a:extLst>
                  <a:ext uri="{FF2B5EF4-FFF2-40B4-BE49-F238E27FC236}">
                    <a16:creationId xmlns:a16="http://schemas.microsoft.com/office/drawing/2014/main" xmlns="" id="{D2EDA8CE-266C-24C2-8468-0D4F326DD09D}"/>
                  </a:ext>
                </a:extLst>
              </p:cNvPr>
              <p:cNvSpPr/>
              <p:nvPr/>
            </p:nvSpPr>
            <p:spPr>
              <a:xfrm rot="16200000">
                <a:off x="3417179" y="2413562"/>
                <a:ext cx="252001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양쪽 모서리가 둥근 사각형 23">
                <a:extLst>
                  <a:ext uri="{FF2B5EF4-FFF2-40B4-BE49-F238E27FC236}">
                    <a16:creationId xmlns:a16="http://schemas.microsoft.com/office/drawing/2014/main" xmlns="" id="{6737C06E-FB73-C456-0514-EC216FAA9945}"/>
                  </a:ext>
                </a:extLst>
              </p:cNvPr>
              <p:cNvSpPr/>
              <p:nvPr/>
            </p:nvSpPr>
            <p:spPr>
              <a:xfrm rot="16200000">
                <a:off x="3417179" y="2721305"/>
                <a:ext cx="252001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양쪽 모서리가 둥근 사각형 24">
                <a:extLst>
                  <a:ext uri="{FF2B5EF4-FFF2-40B4-BE49-F238E27FC236}">
                    <a16:creationId xmlns:a16="http://schemas.microsoft.com/office/drawing/2014/main" xmlns="" id="{324ED378-59F9-D524-49D2-797C0A1C835D}"/>
                  </a:ext>
                </a:extLst>
              </p:cNvPr>
              <p:cNvSpPr/>
              <p:nvPr/>
            </p:nvSpPr>
            <p:spPr>
              <a:xfrm rot="16200000">
                <a:off x="5237417" y="2335737"/>
                <a:ext cx="576000" cy="207963"/>
              </a:xfrm>
              <a:prstGeom prst="round2SameRect">
                <a:avLst>
                  <a:gd name="adj1" fmla="val 0"/>
                  <a:gd name="adj2" fmla="val 3396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모서리가 둥근 직사각형 16">
              <a:extLst>
                <a:ext uri="{FF2B5EF4-FFF2-40B4-BE49-F238E27FC236}">
                  <a16:creationId xmlns:a16="http://schemas.microsoft.com/office/drawing/2014/main" xmlns="" id="{577A0309-DBBB-14A6-59B8-FDCA5BF0F508}"/>
                </a:ext>
              </a:extLst>
            </p:cNvPr>
            <p:cNvSpPr/>
            <p:nvPr/>
          </p:nvSpPr>
          <p:spPr>
            <a:xfrm>
              <a:off x="5071500" y="1702462"/>
              <a:ext cx="2017824" cy="4303962"/>
            </a:xfrm>
            <a:prstGeom prst="roundRect">
              <a:avLst>
                <a:gd name="adj" fmla="val 12658"/>
              </a:avLst>
            </a:prstGeom>
            <a:solidFill>
              <a:srgbClr val="1486F9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모서리가 둥근 직사각형 25">
            <a:extLst>
              <a:ext uri="{FF2B5EF4-FFF2-40B4-BE49-F238E27FC236}">
                <a16:creationId xmlns:a16="http://schemas.microsoft.com/office/drawing/2014/main" xmlns="" id="{F96CA440-CC99-81DF-D9AB-48EEB78F9A4A}"/>
              </a:ext>
            </a:extLst>
          </p:cNvPr>
          <p:cNvSpPr/>
          <p:nvPr/>
        </p:nvSpPr>
        <p:spPr>
          <a:xfrm>
            <a:off x="1463475" y="1914067"/>
            <a:ext cx="1082304" cy="26770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4C4794FA-6C9B-5679-3BF0-2DDED2259606}"/>
              </a:ext>
            </a:extLst>
          </p:cNvPr>
          <p:cNvSpPr/>
          <p:nvPr/>
        </p:nvSpPr>
        <p:spPr>
          <a:xfrm>
            <a:off x="4549454" y="4709073"/>
            <a:ext cx="1680881" cy="1580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AA0C7B3-6E73-8001-C338-C78B118FD976}"/>
              </a:ext>
            </a:extLst>
          </p:cNvPr>
          <p:cNvSpPr/>
          <p:nvPr/>
        </p:nvSpPr>
        <p:spPr>
          <a:xfrm>
            <a:off x="1782315" y="4709073"/>
            <a:ext cx="254545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83A9506-BE87-6735-6626-FFAC7F0B16AC}"/>
              </a:ext>
            </a:extLst>
          </p:cNvPr>
          <p:cNvSpPr/>
          <p:nvPr/>
        </p:nvSpPr>
        <p:spPr>
          <a:xfrm>
            <a:off x="6343302" y="4709073"/>
            <a:ext cx="240409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EF3E965A-1802-ADF1-4EBC-928A06AB2CE7}"/>
              </a:ext>
            </a:extLst>
          </p:cNvPr>
          <p:cNvCxnSpPr>
            <a:stCxn id="19" idx="3"/>
            <a:endCxn id="28" idx="0"/>
          </p:cNvCxnSpPr>
          <p:nvPr/>
        </p:nvCxnSpPr>
        <p:spPr>
          <a:xfrm flipH="1">
            <a:off x="5389895" y="4072213"/>
            <a:ext cx="1662" cy="6368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0">
            <a:extLst>
              <a:ext uri="{FF2B5EF4-FFF2-40B4-BE49-F238E27FC236}">
                <a16:creationId xmlns:a16="http://schemas.microsoft.com/office/drawing/2014/main" xmlns="" id="{2D6294BC-BF99-95B1-17F7-A5942EE10D18}"/>
              </a:ext>
            </a:extLst>
          </p:cNvPr>
          <p:cNvCxnSpPr>
            <a:stCxn id="14" idx="3"/>
            <a:endCxn id="29" idx="0"/>
          </p:cNvCxnSpPr>
          <p:nvPr/>
        </p:nvCxnSpPr>
        <p:spPr>
          <a:xfrm rot="5400000">
            <a:off x="3770153" y="3357102"/>
            <a:ext cx="636860" cy="2067083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1">
            <a:extLst>
              <a:ext uri="{FF2B5EF4-FFF2-40B4-BE49-F238E27FC236}">
                <a16:creationId xmlns:a16="http://schemas.microsoft.com/office/drawing/2014/main" xmlns="" id="{699B9898-D849-2E32-7240-7DCD8D8FFE94}"/>
              </a:ext>
            </a:extLst>
          </p:cNvPr>
          <p:cNvCxnSpPr>
            <a:stCxn id="20" idx="3"/>
            <a:endCxn id="30" idx="0"/>
          </p:cNvCxnSpPr>
          <p:nvPr/>
        </p:nvCxnSpPr>
        <p:spPr>
          <a:xfrm rot="16200000" flipH="1">
            <a:off x="6284741" y="3448463"/>
            <a:ext cx="636861" cy="188435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692B513-B81E-6CCC-9A63-4A661043D5D8}"/>
              </a:ext>
            </a:extLst>
          </p:cNvPr>
          <p:cNvSpPr/>
          <p:nvPr/>
        </p:nvSpPr>
        <p:spPr>
          <a:xfrm>
            <a:off x="1435949" y="2424954"/>
            <a:ext cx="2619797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4A359ED-42B2-4D78-8D9C-C565B36004D2}"/>
              </a:ext>
            </a:extLst>
          </p:cNvPr>
          <p:cNvSpPr/>
          <p:nvPr/>
        </p:nvSpPr>
        <p:spPr>
          <a:xfrm>
            <a:off x="9016834" y="4709073"/>
            <a:ext cx="223333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</p:txBody>
      </p:sp>
      <p:cxnSp>
        <p:nvCxnSpPr>
          <p:cNvPr id="36" name="꺾인 연결선 35">
            <a:extLst>
              <a:ext uri="{FF2B5EF4-FFF2-40B4-BE49-F238E27FC236}">
                <a16:creationId xmlns:a16="http://schemas.microsoft.com/office/drawing/2014/main" xmlns="" id="{69F4E122-0074-F299-CA30-64D59A279F09}"/>
              </a:ext>
            </a:extLst>
          </p:cNvPr>
          <p:cNvCxnSpPr>
            <a:endCxn id="35" idx="0"/>
          </p:cNvCxnSpPr>
          <p:nvPr/>
        </p:nvCxnSpPr>
        <p:spPr>
          <a:xfrm>
            <a:off x="8217529" y="3153205"/>
            <a:ext cx="1915971" cy="155586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8">
            <a:extLst>
              <a:ext uri="{FF2B5EF4-FFF2-40B4-BE49-F238E27FC236}">
                <a16:creationId xmlns:a16="http://schemas.microsoft.com/office/drawing/2014/main" xmlns="" id="{FEBFAC21-515A-23BB-923D-FD5FE8D11141}"/>
              </a:ext>
            </a:extLst>
          </p:cNvPr>
          <p:cNvCxnSpPr>
            <a:stCxn id="26" idx="1"/>
            <a:endCxn id="27" idx="0"/>
          </p:cNvCxnSpPr>
          <p:nvPr/>
        </p:nvCxnSpPr>
        <p:spPr>
          <a:xfrm rot="16200000" flipV="1">
            <a:off x="3543733" y="374961"/>
            <a:ext cx="291436" cy="3369647"/>
          </a:xfrm>
          <a:prstGeom prst="bentConnector3">
            <a:avLst>
              <a:gd name="adj1" fmla="val 17843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3C14820F-ACC7-1F75-F724-2E043662F0CE}"/>
              </a:ext>
            </a:extLst>
          </p:cNvPr>
          <p:cNvGrpSpPr/>
          <p:nvPr/>
        </p:nvGrpSpPr>
        <p:grpSpPr>
          <a:xfrm>
            <a:off x="6817291" y="2606572"/>
            <a:ext cx="1022112" cy="1150415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28958963-5B60-D93A-E046-A11A0D6C987F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BF24985F-0F5E-5676-8514-F7B574CAE8FC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2831C4ED-9F66-A141-C86F-9A628BA9D481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AC2B787E-A9F4-A8FC-46DA-13F4EDA59368}"/>
              </a:ext>
            </a:extLst>
          </p:cNvPr>
          <p:cNvSpPr/>
          <p:nvPr/>
        </p:nvSpPr>
        <p:spPr>
          <a:xfrm>
            <a:off x="4955388" y="2466185"/>
            <a:ext cx="92044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6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</a:t>
            </a:r>
            <a:endParaRPr lang="ko-KR" altLang="en-US" sz="8000" dirty="0">
              <a:solidFill>
                <a:prstClr val="black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A3B07EF0-A5A3-3D45-0AA5-07C09DB96F12}"/>
              </a:ext>
            </a:extLst>
          </p:cNvPr>
          <p:cNvSpPr/>
          <p:nvPr/>
        </p:nvSpPr>
        <p:spPr>
          <a:xfrm>
            <a:off x="5033620" y="2578630"/>
            <a:ext cx="508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숫자</a:t>
            </a:r>
            <a:endParaRPr lang="en-US" altLang="ko-KR" sz="1400" i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EBE3F596-3B51-1866-B6F3-2541CF2C1CC8}"/>
              </a:ext>
            </a:extLst>
          </p:cNvPr>
          <p:cNvCxnSpPr/>
          <p:nvPr/>
        </p:nvCxnSpPr>
        <p:spPr>
          <a:xfrm>
            <a:off x="6155256" y="3098116"/>
            <a:ext cx="3600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00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0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2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3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90513" y="2003406"/>
            <a:ext cx="2633710" cy="2633710"/>
          </a:xfrm>
          <a:prstGeom prst="ellipse">
            <a:avLst/>
          </a:prstGeom>
          <a:solidFill>
            <a:srgbClr val="148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20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134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249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4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271</Words>
  <Application>Microsoft Office PowerPoint</Application>
  <PresentationFormat>와이드스크린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2022-09-26T03:06:49Z</dcterms:created>
  <dcterms:modified xsi:type="dcterms:W3CDTF">2024-10-07T15:04:18Z</dcterms:modified>
</cp:coreProperties>
</file>