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589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723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5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3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42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0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3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2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8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80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8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880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A4267DC5-6928-2019-BF2F-D6FFEFDFDDDA}"/>
              </a:ext>
            </a:extLst>
          </p:cNvPr>
          <p:cNvGrpSpPr/>
          <p:nvPr/>
        </p:nvGrpSpPr>
        <p:grpSpPr>
          <a:xfrm>
            <a:off x="5553011" y="2648572"/>
            <a:ext cx="1156038" cy="1787461"/>
            <a:chOff x="5548370" y="1067422"/>
            <a:chExt cx="1156038" cy="1787461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xmlns="" id="{2278ADCE-39DC-C549-90F9-E7F7FA619A51}"/>
                </a:ext>
              </a:extLst>
            </p:cNvPr>
            <p:cNvSpPr/>
            <p:nvPr/>
          </p:nvSpPr>
          <p:spPr>
            <a:xfrm>
              <a:off x="5548370" y="1067422"/>
              <a:ext cx="1130603" cy="1779930"/>
            </a:xfrm>
            <a:custGeom>
              <a:avLst/>
              <a:gdLst>
                <a:gd name="connsiteX0" fmla="*/ 156341 w 1130603"/>
                <a:gd name="connsiteY0" fmla="*/ 0 h 1779930"/>
                <a:gd name="connsiteX1" fmla="*/ 1130603 w 1130603"/>
                <a:gd name="connsiteY1" fmla="*/ 388574 h 1779930"/>
                <a:gd name="connsiteX2" fmla="*/ 1048893 w 1130603"/>
                <a:gd name="connsiteY2" fmla="*/ 814006 h 1779930"/>
                <a:gd name="connsiteX3" fmla="*/ 1047750 w 1130603"/>
                <a:gd name="connsiteY3" fmla="*/ 814006 h 1779930"/>
                <a:gd name="connsiteX4" fmla="*/ 1047750 w 1130603"/>
                <a:gd name="connsiteY4" fmla="*/ 1779930 h 1779930"/>
                <a:gd name="connsiteX5" fmla="*/ 0 w 1130603"/>
                <a:gd name="connsiteY5" fmla="*/ 1779930 h 1779930"/>
                <a:gd name="connsiteX6" fmla="*/ 0 w 1130603"/>
                <a:gd name="connsiteY6" fmla="*/ 814006 h 1779930"/>
                <a:gd name="connsiteX7" fmla="*/ 0 w 1130603"/>
                <a:gd name="connsiteY7" fmla="*/ 805455 h 1779930"/>
                <a:gd name="connsiteX8" fmla="*/ 407 w 1130603"/>
                <a:gd name="connsiteY8" fmla="*/ 805455 h 1779930"/>
                <a:gd name="connsiteX9" fmla="*/ 9904 w 1130603"/>
                <a:gd name="connsiteY9" fmla="*/ 605616 h 1779930"/>
                <a:gd name="connsiteX10" fmla="*/ 156341 w 1130603"/>
                <a:gd name="connsiteY10" fmla="*/ 0 h 17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603" h="1779930">
                  <a:moveTo>
                    <a:pt x="156341" y="0"/>
                  </a:moveTo>
                  <a:lnTo>
                    <a:pt x="1130603" y="388574"/>
                  </a:lnTo>
                  <a:cubicBezTo>
                    <a:pt x="1076623" y="523917"/>
                    <a:pt x="1048893" y="668296"/>
                    <a:pt x="1048893" y="814006"/>
                  </a:cubicBezTo>
                  <a:lnTo>
                    <a:pt x="1047750" y="814006"/>
                  </a:lnTo>
                  <a:lnTo>
                    <a:pt x="1047750" y="1779930"/>
                  </a:lnTo>
                  <a:lnTo>
                    <a:pt x="0" y="1779930"/>
                  </a:lnTo>
                  <a:lnTo>
                    <a:pt x="0" y="814006"/>
                  </a:lnTo>
                  <a:lnTo>
                    <a:pt x="0" y="805455"/>
                  </a:lnTo>
                  <a:lnTo>
                    <a:pt x="407" y="805455"/>
                  </a:lnTo>
                  <a:lnTo>
                    <a:pt x="9904" y="605616"/>
                  </a:lnTo>
                  <a:cubicBezTo>
                    <a:pt x="29668" y="398165"/>
                    <a:pt x="78878" y="194220"/>
                    <a:pt x="156341" y="0"/>
                  </a:cubicBezTo>
                  <a:close/>
                </a:path>
              </a:pathLst>
            </a:custGeom>
            <a:solidFill>
              <a:srgbClr val="00B0F0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0748EB5C-B7D8-CA0A-AE0E-06E018D92DE7}"/>
                </a:ext>
              </a:extLst>
            </p:cNvPr>
            <p:cNvGrpSpPr/>
            <p:nvPr/>
          </p:nvGrpSpPr>
          <p:grpSpPr>
            <a:xfrm>
              <a:off x="5548370" y="1074952"/>
              <a:ext cx="1156038" cy="1779931"/>
              <a:chOff x="5548370" y="1074952"/>
              <a:chExt cx="1156038" cy="1779931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xmlns="" id="{CD175F94-677F-6789-B05E-7CD24220EE15}"/>
                  </a:ext>
                </a:extLst>
              </p:cNvPr>
              <p:cNvSpPr/>
              <p:nvPr/>
            </p:nvSpPr>
            <p:spPr>
              <a:xfrm>
                <a:off x="5548370" y="1074952"/>
                <a:ext cx="178597" cy="1779930"/>
              </a:xfrm>
              <a:custGeom>
                <a:avLst/>
                <a:gdLst>
                  <a:gd name="connsiteX0" fmla="*/ 156341 w 178597"/>
                  <a:gd name="connsiteY0" fmla="*/ 0 h 1779930"/>
                  <a:gd name="connsiteX1" fmla="*/ 178597 w 178597"/>
                  <a:gd name="connsiteY1" fmla="*/ 8876 h 1779930"/>
                  <a:gd name="connsiteX2" fmla="*/ 128994 w 178597"/>
                  <a:gd name="connsiteY2" fmla="*/ 147391 h 1779930"/>
                  <a:gd name="connsiteX3" fmla="*/ 35338 w 178597"/>
                  <a:gd name="connsiteY3" fmla="*/ 605616 h 1779930"/>
                  <a:gd name="connsiteX4" fmla="*/ 25841 w 178597"/>
                  <a:gd name="connsiteY4" fmla="*/ 805455 h 1779930"/>
                  <a:gd name="connsiteX5" fmla="*/ 25434 w 178597"/>
                  <a:gd name="connsiteY5" fmla="*/ 805455 h 1779930"/>
                  <a:gd name="connsiteX6" fmla="*/ 25434 w 178597"/>
                  <a:gd name="connsiteY6" fmla="*/ 814006 h 1779930"/>
                  <a:gd name="connsiteX7" fmla="*/ 25434 w 178597"/>
                  <a:gd name="connsiteY7" fmla="*/ 1779930 h 1779930"/>
                  <a:gd name="connsiteX8" fmla="*/ 0 w 178597"/>
                  <a:gd name="connsiteY8" fmla="*/ 1779930 h 1779930"/>
                  <a:gd name="connsiteX9" fmla="*/ 0 w 178597"/>
                  <a:gd name="connsiteY9" fmla="*/ 814006 h 1779930"/>
                  <a:gd name="connsiteX10" fmla="*/ 0 w 178597"/>
                  <a:gd name="connsiteY10" fmla="*/ 805455 h 1779930"/>
                  <a:gd name="connsiteX11" fmla="*/ 407 w 178597"/>
                  <a:gd name="connsiteY11" fmla="*/ 805455 h 1779930"/>
                  <a:gd name="connsiteX12" fmla="*/ 9904 w 178597"/>
                  <a:gd name="connsiteY12" fmla="*/ 605616 h 1779930"/>
                  <a:gd name="connsiteX13" fmla="*/ 156341 w 178597"/>
                  <a:gd name="connsiteY13" fmla="*/ 0 h 1779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597" h="1779930">
                    <a:moveTo>
                      <a:pt x="156341" y="0"/>
                    </a:moveTo>
                    <a:lnTo>
                      <a:pt x="178597" y="8876"/>
                    </a:lnTo>
                    <a:lnTo>
                      <a:pt x="128994" y="147391"/>
                    </a:lnTo>
                    <a:cubicBezTo>
                      <a:pt x="81548" y="296412"/>
                      <a:pt x="50161" y="450028"/>
                      <a:pt x="35338" y="605616"/>
                    </a:cubicBezTo>
                    <a:lnTo>
                      <a:pt x="25841" y="805455"/>
                    </a:lnTo>
                    <a:lnTo>
                      <a:pt x="25434" y="805455"/>
                    </a:lnTo>
                    <a:lnTo>
                      <a:pt x="25434" y="814006"/>
                    </a:lnTo>
                    <a:lnTo>
                      <a:pt x="25434" y="1779930"/>
                    </a:lnTo>
                    <a:lnTo>
                      <a:pt x="0" y="1779930"/>
                    </a:lnTo>
                    <a:lnTo>
                      <a:pt x="0" y="814006"/>
                    </a:lnTo>
                    <a:lnTo>
                      <a:pt x="0" y="805455"/>
                    </a:lnTo>
                    <a:lnTo>
                      <a:pt x="407" y="805455"/>
                    </a:lnTo>
                    <a:lnTo>
                      <a:pt x="9904" y="605616"/>
                    </a:lnTo>
                    <a:cubicBezTo>
                      <a:pt x="29668" y="398165"/>
                      <a:pt x="78878" y="194220"/>
                      <a:pt x="156341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자유형: 도형 16">
                <a:extLst>
                  <a:ext uri="{FF2B5EF4-FFF2-40B4-BE49-F238E27FC236}">
                    <a16:creationId xmlns:a16="http://schemas.microsoft.com/office/drawing/2014/main" xmlns="" id="{9E934F9C-27D0-DF5D-F1F4-C02B7B23B028}"/>
                  </a:ext>
                </a:extLst>
              </p:cNvPr>
              <p:cNvSpPr/>
              <p:nvPr/>
            </p:nvSpPr>
            <p:spPr>
              <a:xfrm>
                <a:off x="6596121" y="1453498"/>
                <a:ext cx="108287" cy="1401385"/>
              </a:xfrm>
              <a:custGeom>
                <a:avLst/>
                <a:gdLst>
                  <a:gd name="connsiteX0" fmla="*/ 83142 w 108287"/>
                  <a:gd name="connsiteY0" fmla="*/ 0 h 1401385"/>
                  <a:gd name="connsiteX1" fmla="*/ 108287 w 108287"/>
                  <a:gd name="connsiteY1" fmla="*/ 10029 h 1401385"/>
                  <a:gd name="connsiteX2" fmla="*/ 26577 w 108287"/>
                  <a:gd name="connsiteY2" fmla="*/ 435461 h 1401385"/>
                  <a:gd name="connsiteX3" fmla="*/ 25434 w 108287"/>
                  <a:gd name="connsiteY3" fmla="*/ 435461 h 1401385"/>
                  <a:gd name="connsiteX4" fmla="*/ 25434 w 108287"/>
                  <a:gd name="connsiteY4" fmla="*/ 1401385 h 1401385"/>
                  <a:gd name="connsiteX5" fmla="*/ 0 w 108287"/>
                  <a:gd name="connsiteY5" fmla="*/ 1401385 h 1401385"/>
                  <a:gd name="connsiteX6" fmla="*/ 0 w 108287"/>
                  <a:gd name="connsiteY6" fmla="*/ 435461 h 1401385"/>
                  <a:gd name="connsiteX7" fmla="*/ 1143 w 108287"/>
                  <a:gd name="connsiteY7" fmla="*/ 435461 h 1401385"/>
                  <a:gd name="connsiteX8" fmla="*/ 82853 w 108287"/>
                  <a:gd name="connsiteY8" fmla="*/ 10029 h 1401385"/>
                  <a:gd name="connsiteX9" fmla="*/ 79141 w 108287"/>
                  <a:gd name="connsiteY9" fmla="*/ 8548 h 140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287" h="1401385">
                    <a:moveTo>
                      <a:pt x="83142" y="0"/>
                    </a:moveTo>
                    <a:lnTo>
                      <a:pt x="108287" y="10029"/>
                    </a:lnTo>
                    <a:cubicBezTo>
                      <a:pt x="54307" y="145372"/>
                      <a:pt x="26577" y="289751"/>
                      <a:pt x="26577" y="435461"/>
                    </a:cubicBezTo>
                    <a:lnTo>
                      <a:pt x="25434" y="435461"/>
                    </a:lnTo>
                    <a:lnTo>
                      <a:pt x="25434" y="1401385"/>
                    </a:lnTo>
                    <a:lnTo>
                      <a:pt x="0" y="1401385"/>
                    </a:lnTo>
                    <a:lnTo>
                      <a:pt x="0" y="435461"/>
                    </a:lnTo>
                    <a:lnTo>
                      <a:pt x="1143" y="435461"/>
                    </a:lnTo>
                    <a:cubicBezTo>
                      <a:pt x="1143" y="289751"/>
                      <a:pt x="28873" y="145372"/>
                      <a:pt x="82853" y="10029"/>
                    </a:cubicBezTo>
                    <a:lnTo>
                      <a:pt x="79141" y="8548"/>
                    </a:ln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D2898F08-B74C-BD35-5485-45C9D6B6C067}"/>
              </a:ext>
            </a:extLst>
          </p:cNvPr>
          <p:cNvGrpSpPr/>
          <p:nvPr/>
        </p:nvGrpSpPr>
        <p:grpSpPr>
          <a:xfrm flipH="1">
            <a:off x="5464111" y="2648572"/>
            <a:ext cx="1156038" cy="1787461"/>
            <a:chOff x="5548370" y="1067422"/>
            <a:chExt cx="1156038" cy="1787461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xmlns="" id="{3E63F915-09B8-980C-1932-FAA1B491C8F7}"/>
                </a:ext>
              </a:extLst>
            </p:cNvPr>
            <p:cNvSpPr/>
            <p:nvPr/>
          </p:nvSpPr>
          <p:spPr>
            <a:xfrm>
              <a:off x="5548370" y="1067422"/>
              <a:ext cx="1130603" cy="1779930"/>
            </a:xfrm>
            <a:custGeom>
              <a:avLst/>
              <a:gdLst>
                <a:gd name="connsiteX0" fmla="*/ 156341 w 1130603"/>
                <a:gd name="connsiteY0" fmla="*/ 0 h 1779930"/>
                <a:gd name="connsiteX1" fmla="*/ 1130603 w 1130603"/>
                <a:gd name="connsiteY1" fmla="*/ 388574 h 1779930"/>
                <a:gd name="connsiteX2" fmla="*/ 1048893 w 1130603"/>
                <a:gd name="connsiteY2" fmla="*/ 814006 h 1779930"/>
                <a:gd name="connsiteX3" fmla="*/ 1047750 w 1130603"/>
                <a:gd name="connsiteY3" fmla="*/ 814006 h 1779930"/>
                <a:gd name="connsiteX4" fmla="*/ 1047750 w 1130603"/>
                <a:gd name="connsiteY4" fmla="*/ 1779930 h 1779930"/>
                <a:gd name="connsiteX5" fmla="*/ 0 w 1130603"/>
                <a:gd name="connsiteY5" fmla="*/ 1779930 h 1779930"/>
                <a:gd name="connsiteX6" fmla="*/ 0 w 1130603"/>
                <a:gd name="connsiteY6" fmla="*/ 814006 h 1779930"/>
                <a:gd name="connsiteX7" fmla="*/ 0 w 1130603"/>
                <a:gd name="connsiteY7" fmla="*/ 805455 h 1779930"/>
                <a:gd name="connsiteX8" fmla="*/ 407 w 1130603"/>
                <a:gd name="connsiteY8" fmla="*/ 805455 h 1779930"/>
                <a:gd name="connsiteX9" fmla="*/ 9904 w 1130603"/>
                <a:gd name="connsiteY9" fmla="*/ 605616 h 1779930"/>
                <a:gd name="connsiteX10" fmla="*/ 156341 w 1130603"/>
                <a:gd name="connsiteY10" fmla="*/ 0 h 17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603" h="1779930">
                  <a:moveTo>
                    <a:pt x="156341" y="0"/>
                  </a:moveTo>
                  <a:lnTo>
                    <a:pt x="1130603" y="388574"/>
                  </a:lnTo>
                  <a:cubicBezTo>
                    <a:pt x="1076623" y="523917"/>
                    <a:pt x="1048893" y="668296"/>
                    <a:pt x="1048893" y="814006"/>
                  </a:cubicBezTo>
                  <a:lnTo>
                    <a:pt x="1047750" y="814006"/>
                  </a:lnTo>
                  <a:lnTo>
                    <a:pt x="1047750" y="1779930"/>
                  </a:lnTo>
                  <a:lnTo>
                    <a:pt x="0" y="1779930"/>
                  </a:lnTo>
                  <a:lnTo>
                    <a:pt x="0" y="814006"/>
                  </a:lnTo>
                  <a:lnTo>
                    <a:pt x="0" y="805455"/>
                  </a:lnTo>
                  <a:lnTo>
                    <a:pt x="407" y="805455"/>
                  </a:lnTo>
                  <a:lnTo>
                    <a:pt x="9904" y="605616"/>
                  </a:lnTo>
                  <a:cubicBezTo>
                    <a:pt x="29668" y="398165"/>
                    <a:pt x="78878" y="194220"/>
                    <a:pt x="156341" y="0"/>
                  </a:cubicBezTo>
                  <a:close/>
                </a:path>
              </a:pathLst>
            </a:custGeom>
            <a:solidFill>
              <a:srgbClr val="FFC000">
                <a:alpha val="1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xmlns="" id="{10983DF3-49B7-D05E-EC64-5AD8A4CC18A6}"/>
                </a:ext>
              </a:extLst>
            </p:cNvPr>
            <p:cNvGrpSpPr/>
            <p:nvPr/>
          </p:nvGrpSpPr>
          <p:grpSpPr>
            <a:xfrm>
              <a:off x="5548370" y="1074952"/>
              <a:ext cx="1156038" cy="1779931"/>
              <a:chOff x="5548370" y="1074952"/>
              <a:chExt cx="1156038" cy="1779931"/>
            </a:xfrm>
          </p:grpSpPr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xmlns="" id="{3A737054-315F-FE43-5805-894EF1F6B018}"/>
                  </a:ext>
                </a:extLst>
              </p:cNvPr>
              <p:cNvSpPr/>
              <p:nvPr/>
            </p:nvSpPr>
            <p:spPr>
              <a:xfrm>
                <a:off x="5548370" y="1074952"/>
                <a:ext cx="178597" cy="1779930"/>
              </a:xfrm>
              <a:custGeom>
                <a:avLst/>
                <a:gdLst>
                  <a:gd name="connsiteX0" fmla="*/ 156341 w 178597"/>
                  <a:gd name="connsiteY0" fmla="*/ 0 h 1779930"/>
                  <a:gd name="connsiteX1" fmla="*/ 178597 w 178597"/>
                  <a:gd name="connsiteY1" fmla="*/ 8876 h 1779930"/>
                  <a:gd name="connsiteX2" fmla="*/ 128994 w 178597"/>
                  <a:gd name="connsiteY2" fmla="*/ 147391 h 1779930"/>
                  <a:gd name="connsiteX3" fmla="*/ 35338 w 178597"/>
                  <a:gd name="connsiteY3" fmla="*/ 605616 h 1779930"/>
                  <a:gd name="connsiteX4" fmla="*/ 25841 w 178597"/>
                  <a:gd name="connsiteY4" fmla="*/ 805455 h 1779930"/>
                  <a:gd name="connsiteX5" fmla="*/ 25434 w 178597"/>
                  <a:gd name="connsiteY5" fmla="*/ 805455 h 1779930"/>
                  <a:gd name="connsiteX6" fmla="*/ 25434 w 178597"/>
                  <a:gd name="connsiteY6" fmla="*/ 814006 h 1779930"/>
                  <a:gd name="connsiteX7" fmla="*/ 25434 w 178597"/>
                  <a:gd name="connsiteY7" fmla="*/ 1779930 h 1779930"/>
                  <a:gd name="connsiteX8" fmla="*/ 0 w 178597"/>
                  <a:gd name="connsiteY8" fmla="*/ 1779930 h 1779930"/>
                  <a:gd name="connsiteX9" fmla="*/ 0 w 178597"/>
                  <a:gd name="connsiteY9" fmla="*/ 814006 h 1779930"/>
                  <a:gd name="connsiteX10" fmla="*/ 0 w 178597"/>
                  <a:gd name="connsiteY10" fmla="*/ 805455 h 1779930"/>
                  <a:gd name="connsiteX11" fmla="*/ 407 w 178597"/>
                  <a:gd name="connsiteY11" fmla="*/ 805455 h 1779930"/>
                  <a:gd name="connsiteX12" fmla="*/ 9904 w 178597"/>
                  <a:gd name="connsiteY12" fmla="*/ 605616 h 1779930"/>
                  <a:gd name="connsiteX13" fmla="*/ 156341 w 178597"/>
                  <a:gd name="connsiteY13" fmla="*/ 0 h 1779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8597" h="1779930">
                    <a:moveTo>
                      <a:pt x="156341" y="0"/>
                    </a:moveTo>
                    <a:lnTo>
                      <a:pt x="178597" y="8876"/>
                    </a:lnTo>
                    <a:lnTo>
                      <a:pt x="128994" y="147391"/>
                    </a:lnTo>
                    <a:cubicBezTo>
                      <a:pt x="81548" y="296412"/>
                      <a:pt x="50161" y="450028"/>
                      <a:pt x="35338" y="605616"/>
                    </a:cubicBezTo>
                    <a:lnTo>
                      <a:pt x="25841" y="805455"/>
                    </a:lnTo>
                    <a:lnTo>
                      <a:pt x="25434" y="805455"/>
                    </a:lnTo>
                    <a:lnTo>
                      <a:pt x="25434" y="814006"/>
                    </a:lnTo>
                    <a:lnTo>
                      <a:pt x="25434" y="1779930"/>
                    </a:lnTo>
                    <a:lnTo>
                      <a:pt x="0" y="1779930"/>
                    </a:lnTo>
                    <a:lnTo>
                      <a:pt x="0" y="814006"/>
                    </a:lnTo>
                    <a:lnTo>
                      <a:pt x="0" y="805455"/>
                    </a:lnTo>
                    <a:lnTo>
                      <a:pt x="407" y="805455"/>
                    </a:lnTo>
                    <a:lnTo>
                      <a:pt x="9904" y="605616"/>
                    </a:lnTo>
                    <a:cubicBezTo>
                      <a:pt x="29668" y="398165"/>
                      <a:pt x="78878" y="194220"/>
                      <a:pt x="156341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xmlns="" id="{DA8AA8C5-E950-E81B-4D4E-388EB6DAC922}"/>
                  </a:ext>
                </a:extLst>
              </p:cNvPr>
              <p:cNvSpPr/>
              <p:nvPr/>
            </p:nvSpPr>
            <p:spPr>
              <a:xfrm>
                <a:off x="6596121" y="1453498"/>
                <a:ext cx="108287" cy="1401385"/>
              </a:xfrm>
              <a:custGeom>
                <a:avLst/>
                <a:gdLst>
                  <a:gd name="connsiteX0" fmla="*/ 83142 w 108287"/>
                  <a:gd name="connsiteY0" fmla="*/ 0 h 1401385"/>
                  <a:gd name="connsiteX1" fmla="*/ 108287 w 108287"/>
                  <a:gd name="connsiteY1" fmla="*/ 10029 h 1401385"/>
                  <a:gd name="connsiteX2" fmla="*/ 26577 w 108287"/>
                  <a:gd name="connsiteY2" fmla="*/ 435461 h 1401385"/>
                  <a:gd name="connsiteX3" fmla="*/ 25434 w 108287"/>
                  <a:gd name="connsiteY3" fmla="*/ 435461 h 1401385"/>
                  <a:gd name="connsiteX4" fmla="*/ 25434 w 108287"/>
                  <a:gd name="connsiteY4" fmla="*/ 1401385 h 1401385"/>
                  <a:gd name="connsiteX5" fmla="*/ 0 w 108287"/>
                  <a:gd name="connsiteY5" fmla="*/ 1401385 h 1401385"/>
                  <a:gd name="connsiteX6" fmla="*/ 0 w 108287"/>
                  <a:gd name="connsiteY6" fmla="*/ 435461 h 1401385"/>
                  <a:gd name="connsiteX7" fmla="*/ 1143 w 108287"/>
                  <a:gd name="connsiteY7" fmla="*/ 435461 h 1401385"/>
                  <a:gd name="connsiteX8" fmla="*/ 82853 w 108287"/>
                  <a:gd name="connsiteY8" fmla="*/ 10029 h 1401385"/>
                  <a:gd name="connsiteX9" fmla="*/ 79141 w 108287"/>
                  <a:gd name="connsiteY9" fmla="*/ 8548 h 1401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8287" h="1401385">
                    <a:moveTo>
                      <a:pt x="83142" y="0"/>
                    </a:moveTo>
                    <a:lnTo>
                      <a:pt x="108287" y="10029"/>
                    </a:lnTo>
                    <a:cubicBezTo>
                      <a:pt x="54307" y="145372"/>
                      <a:pt x="26577" y="289751"/>
                      <a:pt x="26577" y="435461"/>
                    </a:cubicBezTo>
                    <a:lnTo>
                      <a:pt x="25434" y="435461"/>
                    </a:lnTo>
                    <a:lnTo>
                      <a:pt x="25434" y="1401385"/>
                    </a:lnTo>
                    <a:lnTo>
                      <a:pt x="0" y="1401385"/>
                    </a:lnTo>
                    <a:lnTo>
                      <a:pt x="0" y="435461"/>
                    </a:lnTo>
                    <a:lnTo>
                      <a:pt x="1143" y="435461"/>
                    </a:lnTo>
                    <a:cubicBezTo>
                      <a:pt x="1143" y="289751"/>
                      <a:pt x="28873" y="145372"/>
                      <a:pt x="82853" y="10029"/>
                    </a:cubicBezTo>
                    <a:lnTo>
                      <a:pt x="79141" y="8548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xmlns="" id="{219DB471-CF4C-3C27-093D-F6B827F04720}"/>
              </a:ext>
            </a:extLst>
          </p:cNvPr>
          <p:cNvGrpSpPr/>
          <p:nvPr/>
        </p:nvGrpSpPr>
        <p:grpSpPr>
          <a:xfrm>
            <a:off x="5431865" y="3933825"/>
            <a:ext cx="1302869" cy="2446020"/>
            <a:chOff x="5628356" y="2622550"/>
            <a:chExt cx="1302869" cy="2446020"/>
          </a:xfrm>
        </p:grpSpPr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xmlns="" id="{DFCF0FC9-E48A-3E6F-8FE5-6963D97C2674}"/>
                </a:ext>
              </a:extLst>
            </p:cNvPr>
            <p:cNvSpPr/>
            <p:nvPr/>
          </p:nvSpPr>
          <p:spPr>
            <a:xfrm rot="900000">
              <a:off x="6743503" y="3497258"/>
              <a:ext cx="187722" cy="90488"/>
            </a:xfrm>
            <a:prstGeom prst="round2SameRect">
              <a:avLst>
                <a:gd name="adj1" fmla="val 50000"/>
                <a:gd name="adj2" fmla="val 1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사각형: 둥근 위쪽 모서리 10">
              <a:extLst>
                <a:ext uri="{FF2B5EF4-FFF2-40B4-BE49-F238E27FC236}">
                  <a16:creationId xmlns:a16="http://schemas.microsoft.com/office/drawing/2014/main" xmlns="" id="{8402E861-64DA-A392-52A5-D8889F9F7953}"/>
                </a:ext>
              </a:extLst>
            </p:cNvPr>
            <p:cNvSpPr/>
            <p:nvPr/>
          </p:nvSpPr>
          <p:spPr>
            <a:xfrm rot="19800000">
              <a:off x="5628356" y="3509962"/>
              <a:ext cx="187722" cy="90488"/>
            </a:xfrm>
            <a:prstGeom prst="round2SameRect">
              <a:avLst>
                <a:gd name="adj1" fmla="val 50000"/>
                <a:gd name="adj2" fmla="val 18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xmlns="" id="{2AAC09F9-C56F-A5F7-1E3C-AE78D6D13C82}"/>
                </a:ext>
              </a:extLst>
            </p:cNvPr>
            <p:cNvSpPr/>
            <p:nvPr/>
          </p:nvSpPr>
          <p:spPr>
            <a:xfrm>
              <a:off x="5759450" y="2622550"/>
              <a:ext cx="1047750" cy="2444750"/>
            </a:xfrm>
            <a:prstGeom prst="round2SameRect">
              <a:avLst>
                <a:gd name="adj1" fmla="val 36061"/>
                <a:gd name="adj2" fmla="val 35152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xmlns="" id="{744C6806-3E33-709A-F4C3-9D66D6883A08}"/>
                </a:ext>
              </a:extLst>
            </p:cNvPr>
            <p:cNvSpPr/>
            <p:nvPr/>
          </p:nvSpPr>
          <p:spPr>
            <a:xfrm>
              <a:off x="5826125" y="3200000"/>
              <a:ext cx="914400" cy="1791417"/>
            </a:xfrm>
            <a:custGeom>
              <a:avLst/>
              <a:gdLst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914400 w 914400"/>
                <a:gd name="connsiteY2" fmla="*/ 1568450 h 1568450"/>
                <a:gd name="connsiteX3" fmla="*/ 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914400 w 914400"/>
                <a:gd name="connsiteY2" fmla="*/ 1568450 h 1568450"/>
                <a:gd name="connsiteX3" fmla="*/ 9525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0 h 1568450"/>
                <a:gd name="connsiteX1" fmla="*/ 914400 w 914400"/>
                <a:gd name="connsiteY1" fmla="*/ 0 h 1568450"/>
                <a:gd name="connsiteX2" fmla="*/ 812800 w 914400"/>
                <a:gd name="connsiteY2" fmla="*/ 1562100 h 1568450"/>
                <a:gd name="connsiteX3" fmla="*/ 95250 w 914400"/>
                <a:gd name="connsiteY3" fmla="*/ 1568450 h 1568450"/>
                <a:gd name="connsiteX4" fmla="*/ 0 w 914400"/>
                <a:gd name="connsiteY4" fmla="*/ 0 h 1568450"/>
                <a:gd name="connsiteX0" fmla="*/ 0 w 914400"/>
                <a:gd name="connsiteY0" fmla="*/ 50800 h 1619250"/>
                <a:gd name="connsiteX1" fmla="*/ 914400 w 914400"/>
                <a:gd name="connsiteY1" fmla="*/ 50800 h 1619250"/>
                <a:gd name="connsiteX2" fmla="*/ 812800 w 914400"/>
                <a:gd name="connsiteY2" fmla="*/ 1612900 h 1619250"/>
                <a:gd name="connsiteX3" fmla="*/ 95250 w 914400"/>
                <a:gd name="connsiteY3" fmla="*/ 1619250 h 1619250"/>
                <a:gd name="connsiteX4" fmla="*/ 0 w 914400"/>
                <a:gd name="connsiteY4" fmla="*/ 50800 h 161925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651810"/>
                <a:gd name="connsiteX1" fmla="*/ 914400 w 914400"/>
                <a:gd name="connsiteY1" fmla="*/ 83360 h 1651810"/>
                <a:gd name="connsiteX2" fmla="*/ 812800 w 914400"/>
                <a:gd name="connsiteY2" fmla="*/ 1645460 h 1651810"/>
                <a:gd name="connsiteX3" fmla="*/ 95250 w 914400"/>
                <a:gd name="connsiteY3" fmla="*/ 1651810 h 1651810"/>
                <a:gd name="connsiteX4" fmla="*/ 0 w 914400"/>
                <a:gd name="connsiteY4" fmla="*/ 83360 h 1651810"/>
                <a:gd name="connsiteX0" fmla="*/ 0 w 914400"/>
                <a:gd name="connsiteY0" fmla="*/ 83360 h 1732261"/>
                <a:gd name="connsiteX1" fmla="*/ 914400 w 914400"/>
                <a:gd name="connsiteY1" fmla="*/ 83360 h 1732261"/>
                <a:gd name="connsiteX2" fmla="*/ 812800 w 914400"/>
                <a:gd name="connsiteY2" fmla="*/ 1645460 h 1732261"/>
                <a:gd name="connsiteX3" fmla="*/ 95250 w 914400"/>
                <a:gd name="connsiteY3" fmla="*/ 1651810 h 1732261"/>
                <a:gd name="connsiteX4" fmla="*/ 0 w 914400"/>
                <a:gd name="connsiteY4" fmla="*/ 83360 h 1732261"/>
                <a:gd name="connsiteX0" fmla="*/ 0 w 914400"/>
                <a:gd name="connsiteY0" fmla="*/ 83360 h 1766427"/>
                <a:gd name="connsiteX1" fmla="*/ 914400 w 914400"/>
                <a:gd name="connsiteY1" fmla="*/ 83360 h 1766427"/>
                <a:gd name="connsiteX2" fmla="*/ 812800 w 914400"/>
                <a:gd name="connsiteY2" fmla="*/ 1645460 h 1766427"/>
                <a:gd name="connsiteX3" fmla="*/ 95250 w 914400"/>
                <a:gd name="connsiteY3" fmla="*/ 1651810 h 1766427"/>
                <a:gd name="connsiteX4" fmla="*/ 0 w 914400"/>
                <a:gd name="connsiteY4" fmla="*/ 83360 h 1766427"/>
                <a:gd name="connsiteX0" fmla="*/ 0 w 914400"/>
                <a:gd name="connsiteY0" fmla="*/ 94510 h 1777577"/>
                <a:gd name="connsiteX1" fmla="*/ 914400 w 914400"/>
                <a:gd name="connsiteY1" fmla="*/ 94510 h 1777577"/>
                <a:gd name="connsiteX2" fmla="*/ 812800 w 914400"/>
                <a:gd name="connsiteY2" fmla="*/ 1656610 h 1777577"/>
                <a:gd name="connsiteX3" fmla="*/ 95250 w 914400"/>
                <a:gd name="connsiteY3" fmla="*/ 1662960 h 1777577"/>
                <a:gd name="connsiteX4" fmla="*/ 0 w 914400"/>
                <a:gd name="connsiteY4" fmla="*/ 94510 h 177757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  <a:gd name="connsiteX0" fmla="*/ 0 w 914400"/>
                <a:gd name="connsiteY0" fmla="*/ 108350 h 1791417"/>
                <a:gd name="connsiteX1" fmla="*/ 914400 w 914400"/>
                <a:gd name="connsiteY1" fmla="*/ 108350 h 1791417"/>
                <a:gd name="connsiteX2" fmla="*/ 812800 w 914400"/>
                <a:gd name="connsiteY2" fmla="*/ 1670450 h 1791417"/>
                <a:gd name="connsiteX3" fmla="*/ 95250 w 914400"/>
                <a:gd name="connsiteY3" fmla="*/ 1676800 h 1791417"/>
                <a:gd name="connsiteX4" fmla="*/ 0 w 914400"/>
                <a:gd name="connsiteY4" fmla="*/ 108350 h 1791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" h="1791417">
                  <a:moveTo>
                    <a:pt x="0" y="108350"/>
                  </a:moveTo>
                  <a:cubicBezTo>
                    <a:pt x="69056" y="-37700"/>
                    <a:pt x="819944" y="-34525"/>
                    <a:pt x="914400" y="108350"/>
                  </a:cubicBezTo>
                  <a:cubicBezTo>
                    <a:pt x="754327" y="663182"/>
                    <a:pt x="787135" y="1140225"/>
                    <a:pt x="812800" y="1670450"/>
                  </a:cubicBezTo>
                  <a:cubicBezTo>
                    <a:pt x="611717" y="1863067"/>
                    <a:pt x="270933" y="1795333"/>
                    <a:pt x="95250" y="1676800"/>
                  </a:cubicBezTo>
                  <a:cubicBezTo>
                    <a:pt x="125413" y="1242089"/>
                    <a:pt x="129381" y="547030"/>
                    <a:pt x="0" y="10835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xmlns="" id="{CFF807C8-C972-A3A6-A696-E872EBA7E786}"/>
                </a:ext>
              </a:extLst>
            </p:cNvPr>
            <p:cNvSpPr/>
            <p:nvPr/>
          </p:nvSpPr>
          <p:spPr>
            <a:xfrm>
              <a:off x="6655593" y="3487485"/>
              <a:ext cx="66676" cy="1205234"/>
            </a:xfrm>
            <a:custGeom>
              <a:avLst/>
              <a:gdLst>
                <a:gd name="connsiteX0" fmla="*/ 66676 w 66676"/>
                <a:gd name="connsiteY0" fmla="*/ 0 h 1205234"/>
                <a:gd name="connsiteX1" fmla="*/ 66676 w 66676"/>
                <a:gd name="connsiteY1" fmla="*/ 79736 h 1205234"/>
                <a:gd name="connsiteX2" fmla="*/ 43904 w 66676"/>
                <a:gd name="connsiteY2" fmla="*/ 1205234 h 1205234"/>
                <a:gd name="connsiteX3" fmla="*/ 20841 w 66676"/>
                <a:gd name="connsiteY3" fmla="*/ 283434 h 1205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6" h="1205234">
                  <a:moveTo>
                    <a:pt x="66676" y="0"/>
                  </a:moveTo>
                  <a:lnTo>
                    <a:pt x="66676" y="79736"/>
                  </a:lnTo>
                  <a:lnTo>
                    <a:pt x="43904" y="1205234"/>
                  </a:lnTo>
                  <a:cubicBezTo>
                    <a:pt x="-5709" y="908406"/>
                    <a:pt x="-13097" y="586318"/>
                    <a:pt x="20841" y="283434"/>
                  </a:cubicBezTo>
                  <a:close/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xmlns="" id="{D260AF59-8417-3278-BF11-8841E94DE16D}"/>
                </a:ext>
              </a:extLst>
            </p:cNvPr>
            <p:cNvSpPr/>
            <p:nvPr/>
          </p:nvSpPr>
          <p:spPr>
            <a:xfrm flipH="1">
              <a:off x="5819775" y="3492394"/>
              <a:ext cx="65882" cy="1200324"/>
            </a:xfrm>
            <a:custGeom>
              <a:avLst/>
              <a:gdLst>
                <a:gd name="connsiteX0" fmla="*/ 65882 w 65882"/>
                <a:gd name="connsiteY0" fmla="*/ 0 h 1200324"/>
                <a:gd name="connsiteX1" fmla="*/ 20841 w 65882"/>
                <a:gd name="connsiteY1" fmla="*/ 278524 h 1200324"/>
                <a:gd name="connsiteX2" fmla="*/ 43904 w 65882"/>
                <a:gd name="connsiteY2" fmla="*/ 1200324 h 1200324"/>
                <a:gd name="connsiteX3" fmla="*/ 65882 w 65882"/>
                <a:gd name="connsiteY3" fmla="*/ 114069 h 1200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82" h="1200324">
                  <a:moveTo>
                    <a:pt x="65882" y="0"/>
                  </a:moveTo>
                  <a:lnTo>
                    <a:pt x="20841" y="278524"/>
                  </a:lnTo>
                  <a:cubicBezTo>
                    <a:pt x="-13097" y="581408"/>
                    <a:pt x="-5709" y="903496"/>
                    <a:pt x="43904" y="1200324"/>
                  </a:cubicBezTo>
                  <a:lnTo>
                    <a:pt x="65882" y="114069"/>
                  </a:lnTo>
                  <a:close/>
                </a:path>
              </a:pathLst>
            </a:custGeom>
            <a:solidFill>
              <a:schemeClr val="tx1"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85C9733B-3887-4F30-04A5-16C9CB458EB8}"/>
                </a:ext>
              </a:extLst>
            </p:cNvPr>
            <p:cNvSpPr/>
            <p:nvPr/>
          </p:nvSpPr>
          <p:spPr>
            <a:xfrm>
              <a:off x="5892006" y="4962768"/>
              <a:ext cx="757237" cy="105802"/>
            </a:xfrm>
            <a:custGeom>
              <a:avLst/>
              <a:gdLst>
                <a:gd name="connsiteX0" fmla="*/ 0 w 757237"/>
                <a:gd name="connsiteY0" fmla="*/ 0 h 105802"/>
                <a:gd name="connsiteX1" fmla="*/ 22702 w 757237"/>
                <a:gd name="connsiteY1" fmla="*/ 18730 h 105802"/>
                <a:gd name="connsiteX2" fmla="*/ 228624 w 757237"/>
                <a:gd name="connsiteY2" fmla="*/ 81631 h 105802"/>
                <a:gd name="connsiteX3" fmla="*/ 539764 w 757237"/>
                <a:gd name="connsiteY3" fmla="*/ 81631 h 105802"/>
                <a:gd name="connsiteX4" fmla="*/ 745687 w 757237"/>
                <a:gd name="connsiteY4" fmla="*/ 18730 h 105802"/>
                <a:gd name="connsiteX5" fmla="*/ 757237 w 757237"/>
                <a:gd name="connsiteY5" fmla="*/ 9201 h 105802"/>
                <a:gd name="connsiteX6" fmla="*/ 757237 w 757237"/>
                <a:gd name="connsiteY6" fmla="*/ 33372 h 105802"/>
                <a:gd name="connsiteX7" fmla="*/ 745687 w 757237"/>
                <a:gd name="connsiteY7" fmla="*/ 42901 h 105802"/>
                <a:gd name="connsiteX8" fmla="*/ 539764 w 757237"/>
                <a:gd name="connsiteY8" fmla="*/ 105802 h 105802"/>
                <a:gd name="connsiteX9" fmla="*/ 228624 w 757237"/>
                <a:gd name="connsiteY9" fmla="*/ 105802 h 105802"/>
                <a:gd name="connsiteX10" fmla="*/ 22702 w 757237"/>
                <a:gd name="connsiteY10" fmla="*/ 42901 h 105802"/>
                <a:gd name="connsiteX11" fmla="*/ 0 w 757237"/>
                <a:gd name="connsiteY11" fmla="*/ 24171 h 105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57237" h="105802">
                  <a:moveTo>
                    <a:pt x="0" y="0"/>
                  </a:moveTo>
                  <a:lnTo>
                    <a:pt x="22702" y="18730"/>
                  </a:lnTo>
                  <a:cubicBezTo>
                    <a:pt x="81483" y="58443"/>
                    <a:pt x="152346" y="81631"/>
                    <a:pt x="228624" y="81631"/>
                  </a:cubicBezTo>
                  <a:lnTo>
                    <a:pt x="539764" y="81631"/>
                  </a:lnTo>
                  <a:cubicBezTo>
                    <a:pt x="616043" y="81631"/>
                    <a:pt x="686905" y="58443"/>
                    <a:pt x="745687" y="18730"/>
                  </a:cubicBezTo>
                  <a:lnTo>
                    <a:pt x="757237" y="9201"/>
                  </a:lnTo>
                  <a:lnTo>
                    <a:pt x="757237" y="33372"/>
                  </a:lnTo>
                  <a:lnTo>
                    <a:pt x="745687" y="42901"/>
                  </a:lnTo>
                  <a:cubicBezTo>
                    <a:pt x="686905" y="82614"/>
                    <a:pt x="616043" y="105802"/>
                    <a:pt x="539764" y="105802"/>
                  </a:cubicBezTo>
                  <a:lnTo>
                    <a:pt x="228624" y="105802"/>
                  </a:lnTo>
                  <a:cubicBezTo>
                    <a:pt x="152346" y="105802"/>
                    <a:pt x="81483" y="82614"/>
                    <a:pt x="22702" y="42901"/>
                  </a:cubicBezTo>
                  <a:lnTo>
                    <a:pt x="0" y="2417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52AA448E-0CB3-01E6-2EED-129AA8B6EE0A}"/>
                </a:ext>
              </a:extLst>
            </p:cNvPr>
            <p:cNvSpPr/>
            <p:nvPr/>
          </p:nvSpPr>
          <p:spPr>
            <a:xfrm>
              <a:off x="5826125" y="3195022"/>
              <a:ext cx="914400" cy="167091"/>
            </a:xfrm>
            <a:custGeom>
              <a:avLst/>
              <a:gdLst>
                <a:gd name="connsiteX0" fmla="*/ 447675 w 914400"/>
                <a:gd name="connsiteY0" fmla="*/ 3 h 167091"/>
                <a:gd name="connsiteX1" fmla="*/ 914400 w 914400"/>
                <a:gd name="connsiteY1" fmla="*/ 108350 h 167091"/>
                <a:gd name="connsiteX2" fmla="*/ 899655 w 914400"/>
                <a:gd name="connsiteY2" fmla="*/ 167091 h 167091"/>
                <a:gd name="connsiteX3" fmla="*/ 889324 w 914400"/>
                <a:gd name="connsiteY3" fmla="*/ 151759 h 167091"/>
                <a:gd name="connsiteX4" fmla="*/ 20612 w 914400"/>
                <a:gd name="connsiteY4" fmla="*/ 151037 h 167091"/>
                <a:gd name="connsiteX5" fmla="*/ 13499 w 914400"/>
                <a:gd name="connsiteY5" fmla="*/ 164128 h 167091"/>
                <a:gd name="connsiteX6" fmla="*/ 0 w 914400"/>
                <a:gd name="connsiteY6" fmla="*/ 108350 h 167091"/>
                <a:gd name="connsiteX7" fmla="*/ 447675 w 914400"/>
                <a:gd name="connsiteY7" fmla="*/ 3 h 167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400" h="167091">
                  <a:moveTo>
                    <a:pt x="447675" y="3"/>
                  </a:moveTo>
                  <a:cubicBezTo>
                    <a:pt x="655836" y="400"/>
                    <a:pt x="867172" y="36913"/>
                    <a:pt x="914400" y="108350"/>
                  </a:cubicBezTo>
                  <a:lnTo>
                    <a:pt x="899655" y="167091"/>
                  </a:lnTo>
                  <a:lnTo>
                    <a:pt x="889324" y="151759"/>
                  </a:lnTo>
                  <a:cubicBezTo>
                    <a:pt x="739452" y="-10567"/>
                    <a:pt x="151037" y="-13955"/>
                    <a:pt x="20612" y="151037"/>
                  </a:cubicBezTo>
                  <a:lnTo>
                    <a:pt x="13499" y="164128"/>
                  </a:lnTo>
                  <a:lnTo>
                    <a:pt x="0" y="108350"/>
                  </a:lnTo>
                  <a:cubicBezTo>
                    <a:pt x="34528" y="35325"/>
                    <a:pt x="239514" y="-394"/>
                    <a:pt x="447675" y="3"/>
                  </a:cubicBezTo>
                  <a:close/>
                </a:path>
              </a:pathLst>
            </a:custGeom>
            <a:solidFill>
              <a:schemeClr val="tx1"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6">
              <a:extLst>
                <a:ext uri="{FF2B5EF4-FFF2-40B4-BE49-F238E27FC236}">
                  <a16:creationId xmlns:a16="http://schemas.microsoft.com/office/drawing/2014/main" xmlns="" id="{A4FFA00F-7A7C-6BF6-BC73-9ACCF432446A}"/>
                </a:ext>
              </a:extLst>
            </p:cNvPr>
            <p:cNvSpPr/>
            <p:nvPr/>
          </p:nvSpPr>
          <p:spPr>
            <a:xfrm>
              <a:off x="6033944" y="3667340"/>
              <a:ext cx="496256" cy="733209"/>
            </a:xfrm>
            <a:prstGeom prst="roundRect">
              <a:avLst>
                <a:gd name="adj" fmla="val 7070"/>
              </a:avLst>
            </a:pr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32" name="그림 31">
            <a:extLst>
              <a:ext uri="{FF2B5EF4-FFF2-40B4-BE49-F238E27FC236}">
                <a16:creationId xmlns:a16="http://schemas.microsoft.com/office/drawing/2014/main" xmlns="" id="{B09016FF-5E61-454C-7034-65711E10B8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9866" y="4447173"/>
            <a:ext cx="392142" cy="392142"/>
          </a:xfrm>
          <a:prstGeom prst="rect">
            <a:avLst/>
          </a:prstGeom>
          <a:scene3d>
            <a:camera prst="orthographicFront"/>
            <a:lightRig rig="soft" dir="t"/>
          </a:scene3d>
          <a:sp3d/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9B96F08-CFA2-1393-3CF1-03DA4B739C18}"/>
              </a:ext>
            </a:extLst>
          </p:cNvPr>
          <p:cNvSpPr txBox="1"/>
          <p:nvPr/>
        </p:nvSpPr>
        <p:spPr>
          <a:xfrm>
            <a:off x="3048000" y="616746"/>
            <a:ext cx="6096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i="1" kern="0" dirty="0">
                <a:ln w="952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INFOGRAPHIC</a:t>
            </a:r>
          </a:p>
          <a:p>
            <a:pPr algn="ctr">
              <a:defRPr/>
            </a:pPr>
            <a:r>
              <a:rPr lang="en-US" altLang="ko-KR" sz="10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D4D0EDE3-C4CD-D7A1-829F-8E7778F8CF25}"/>
              </a:ext>
            </a:extLst>
          </p:cNvPr>
          <p:cNvSpPr/>
          <p:nvPr/>
        </p:nvSpPr>
        <p:spPr>
          <a:xfrm>
            <a:off x="1974707" y="2305628"/>
            <a:ext cx="2688179" cy="175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FFC000"/>
                </a:solidFill>
              </a:rPr>
              <a:t>75</a:t>
            </a:r>
            <a:r>
              <a:rPr lang="en-US" altLang="ko-KR" sz="2800" b="1" dirty="0">
                <a:solidFill>
                  <a:srgbClr val="FFC000"/>
                </a:solidFill>
              </a:rPr>
              <a:t>%</a:t>
            </a:r>
            <a:endParaRPr lang="en-US" altLang="ko-KR" sz="2400" b="1" dirty="0">
              <a:solidFill>
                <a:srgbClr val="FFC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BFC5C19E-FEBE-F544-9F7D-86852C6F85CA}"/>
              </a:ext>
            </a:extLst>
          </p:cNvPr>
          <p:cNvSpPr/>
          <p:nvPr/>
        </p:nvSpPr>
        <p:spPr>
          <a:xfrm>
            <a:off x="7118207" y="2305628"/>
            <a:ext cx="2688179" cy="175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00B0F0"/>
                </a:solidFill>
              </a:rPr>
              <a:t>75</a:t>
            </a:r>
            <a:r>
              <a:rPr lang="en-US" altLang="ko-KR" sz="2800" b="1" dirty="0">
                <a:solidFill>
                  <a:srgbClr val="00B0F0"/>
                </a:solidFill>
              </a:rPr>
              <a:t>%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00B0F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원호 36">
            <a:extLst>
              <a:ext uri="{FF2B5EF4-FFF2-40B4-BE49-F238E27FC236}">
                <a16:creationId xmlns:a16="http://schemas.microsoft.com/office/drawing/2014/main" xmlns="" id="{0F471CC2-8527-63BF-27AD-0C3532EEEC35}"/>
              </a:ext>
            </a:extLst>
          </p:cNvPr>
          <p:cNvSpPr/>
          <p:nvPr/>
        </p:nvSpPr>
        <p:spPr>
          <a:xfrm>
            <a:off x="6130108" y="1979184"/>
            <a:ext cx="2530820" cy="2530820"/>
          </a:xfrm>
          <a:prstGeom prst="arc">
            <a:avLst>
              <a:gd name="adj1" fmla="val 11956424"/>
              <a:gd name="adj2" fmla="val 18879622"/>
            </a:avLst>
          </a:prstGeom>
          <a:ln w="12700">
            <a:solidFill>
              <a:srgbClr val="00B0F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원호 37">
            <a:extLst>
              <a:ext uri="{FF2B5EF4-FFF2-40B4-BE49-F238E27FC236}">
                <a16:creationId xmlns:a16="http://schemas.microsoft.com/office/drawing/2014/main" xmlns="" id="{B2C16E9C-F296-2C20-ACAB-BF229CA94F91}"/>
              </a:ext>
            </a:extLst>
          </p:cNvPr>
          <p:cNvSpPr/>
          <p:nvPr/>
        </p:nvSpPr>
        <p:spPr>
          <a:xfrm flipH="1">
            <a:off x="3442559" y="1979184"/>
            <a:ext cx="2530820" cy="2530820"/>
          </a:xfrm>
          <a:prstGeom prst="arc">
            <a:avLst>
              <a:gd name="adj1" fmla="val 11956424"/>
              <a:gd name="adj2" fmla="val 18879622"/>
            </a:avLst>
          </a:prstGeom>
          <a:ln w="127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27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6" grpId="0"/>
      <p:bldP spid="37" grpId="0" animBg="1"/>
      <p:bldP spid="38" grpId="0" animBg="1"/>
      <p:bldP spid="38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292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8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96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183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2022-09-29T02:33:37Z</dcterms:created>
  <dcterms:modified xsi:type="dcterms:W3CDTF">2024-11-02T12:52:30Z</dcterms:modified>
</cp:coreProperties>
</file>