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968"/>
    <a:srgbClr val="FF6600"/>
    <a:srgbClr val="FBAD1B"/>
    <a:srgbClr val="23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8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1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4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3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3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자유형: 도형 42">
            <a:extLst>
              <a:ext uri="{FF2B5EF4-FFF2-40B4-BE49-F238E27FC236}">
                <a16:creationId xmlns="" xmlns:a16="http://schemas.microsoft.com/office/drawing/2014/main" id="{D9AD805F-3E49-E2D2-C3A2-0AD38BB5B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99882 w 12192000"/>
              <a:gd name="connsiteY0" fmla="*/ 5014965 h 6858000"/>
              <a:gd name="connsiteX1" fmla="*/ 3110252 w 12192000"/>
              <a:gd name="connsiteY1" fmla="*/ 5504592 h 6858000"/>
              <a:gd name="connsiteX2" fmla="*/ 3546242 w 12192000"/>
              <a:gd name="connsiteY2" fmla="*/ 5940581 h 6858000"/>
              <a:gd name="connsiteX3" fmla="*/ 4035868 w 12192000"/>
              <a:gd name="connsiteY3" fmla="*/ 5450953 h 6858000"/>
              <a:gd name="connsiteX4" fmla="*/ 6355109 w 12192000"/>
              <a:gd name="connsiteY4" fmla="*/ 4400695 h 6858000"/>
              <a:gd name="connsiteX5" fmla="*/ 4695818 w 12192000"/>
              <a:gd name="connsiteY5" fmla="*/ 6059991 h 6858000"/>
              <a:gd name="connsiteX6" fmla="*/ 5164708 w 12192000"/>
              <a:gd name="connsiteY6" fmla="*/ 6528880 h 6858000"/>
              <a:gd name="connsiteX7" fmla="*/ 6823999 w 12192000"/>
              <a:gd name="connsiteY7" fmla="*/ 4869585 h 6858000"/>
              <a:gd name="connsiteX8" fmla="*/ 1961205 w 12192000"/>
              <a:gd name="connsiteY8" fmla="*/ 4381000 h 6858000"/>
              <a:gd name="connsiteX9" fmla="*/ 760601 w 12192000"/>
              <a:gd name="connsiteY9" fmla="*/ 5581603 h 6858000"/>
              <a:gd name="connsiteX10" fmla="*/ 1822835 w 12192000"/>
              <a:gd name="connsiteY10" fmla="*/ 6643836 h 6858000"/>
              <a:gd name="connsiteX11" fmla="*/ 3023439 w 12192000"/>
              <a:gd name="connsiteY11" fmla="*/ 5443233 h 6858000"/>
              <a:gd name="connsiteX12" fmla="*/ 8927664 w 12192000"/>
              <a:gd name="connsiteY12" fmla="*/ 4178662 h 6858000"/>
              <a:gd name="connsiteX13" fmla="*/ 7568553 w 12192000"/>
              <a:gd name="connsiteY13" fmla="*/ 5537772 h 6858000"/>
              <a:gd name="connsiteX14" fmla="*/ 8233894 w 12192000"/>
              <a:gd name="connsiteY14" fmla="*/ 6203111 h 6858000"/>
              <a:gd name="connsiteX15" fmla="*/ 8902670 w 12192000"/>
              <a:gd name="connsiteY15" fmla="*/ 5534334 h 6858000"/>
              <a:gd name="connsiteX16" fmla="*/ 8915398 w 12192000"/>
              <a:gd name="connsiteY16" fmla="*/ 5547062 h 6858000"/>
              <a:gd name="connsiteX17" fmla="*/ 8246621 w 12192000"/>
              <a:gd name="connsiteY17" fmla="*/ 6215839 h 6858000"/>
              <a:gd name="connsiteX18" fmla="*/ 8849154 w 12192000"/>
              <a:gd name="connsiteY18" fmla="*/ 6818373 h 6858000"/>
              <a:gd name="connsiteX19" fmla="*/ 10208264 w 12192000"/>
              <a:gd name="connsiteY19" fmla="*/ 5459262 h 6858000"/>
              <a:gd name="connsiteX20" fmla="*/ 5284631 w 12192000"/>
              <a:gd name="connsiteY20" fmla="*/ 3330217 h 6858000"/>
              <a:gd name="connsiteX21" fmla="*/ 3625336 w 12192000"/>
              <a:gd name="connsiteY21" fmla="*/ 4989510 h 6858000"/>
              <a:gd name="connsiteX22" fmla="*/ 4657633 w 12192000"/>
              <a:gd name="connsiteY22" fmla="*/ 6021808 h 6858000"/>
              <a:gd name="connsiteX23" fmla="*/ 6316924 w 12192000"/>
              <a:gd name="connsiteY23" fmla="*/ 4362511 h 6858000"/>
              <a:gd name="connsiteX24" fmla="*/ 3127259 w 12192000"/>
              <a:gd name="connsiteY24" fmla="*/ 3214947 h 6858000"/>
              <a:gd name="connsiteX25" fmla="*/ 1973932 w 12192000"/>
              <a:gd name="connsiteY25" fmla="*/ 4368272 h 6858000"/>
              <a:gd name="connsiteX26" fmla="*/ 3036168 w 12192000"/>
              <a:gd name="connsiteY26" fmla="*/ 5430505 h 6858000"/>
              <a:gd name="connsiteX27" fmla="*/ 3871233 w 12192000"/>
              <a:gd name="connsiteY27" fmla="*/ 4595438 h 6858000"/>
              <a:gd name="connsiteX28" fmla="*/ 3733616 w 12192000"/>
              <a:gd name="connsiteY28" fmla="*/ 4457821 h 6858000"/>
              <a:gd name="connsiteX29" fmla="*/ 3733616 w 12192000"/>
              <a:gd name="connsiteY29" fmla="*/ 4180506 h 6858000"/>
              <a:gd name="connsiteX30" fmla="*/ 3911891 w 12192000"/>
              <a:gd name="connsiteY30" fmla="*/ 4002232 h 6858000"/>
              <a:gd name="connsiteX31" fmla="*/ 3948324 w 12192000"/>
              <a:gd name="connsiteY31" fmla="*/ 4038666 h 6858000"/>
              <a:gd name="connsiteX32" fmla="*/ 3770051 w 12192000"/>
              <a:gd name="connsiteY32" fmla="*/ 4216941 h 6858000"/>
              <a:gd name="connsiteX33" fmla="*/ 3770051 w 12192000"/>
              <a:gd name="connsiteY33" fmla="*/ 4421387 h 6858000"/>
              <a:gd name="connsiteX34" fmla="*/ 3907668 w 12192000"/>
              <a:gd name="connsiteY34" fmla="*/ 4559004 h 6858000"/>
              <a:gd name="connsiteX35" fmla="*/ 4189493 w 12192000"/>
              <a:gd name="connsiteY35" fmla="*/ 4277179 h 6858000"/>
              <a:gd name="connsiteX36" fmla="*/ 10084894 w 12192000"/>
              <a:gd name="connsiteY36" fmla="*/ 3021434 h 6858000"/>
              <a:gd name="connsiteX37" fmla="*/ 8965849 w 12192000"/>
              <a:gd name="connsiteY37" fmla="*/ 4140478 h 6858000"/>
              <a:gd name="connsiteX38" fmla="*/ 10246448 w 12192000"/>
              <a:gd name="connsiteY38" fmla="*/ 5421079 h 6858000"/>
              <a:gd name="connsiteX39" fmla="*/ 11365494 w 12192000"/>
              <a:gd name="connsiteY39" fmla="*/ 4302033 h 6858000"/>
              <a:gd name="connsiteX40" fmla="*/ 4148310 w 12192000"/>
              <a:gd name="connsiteY40" fmla="*/ 2193896 h 6858000"/>
              <a:gd name="connsiteX41" fmla="*/ 3203626 w 12192000"/>
              <a:gd name="connsiteY41" fmla="*/ 3138580 h 6858000"/>
              <a:gd name="connsiteX42" fmla="*/ 4265861 w 12192000"/>
              <a:gd name="connsiteY42" fmla="*/ 4200812 h 6858000"/>
              <a:gd name="connsiteX43" fmla="*/ 5210547 w 12192000"/>
              <a:gd name="connsiteY43" fmla="*/ 3256130 h 6858000"/>
              <a:gd name="connsiteX44" fmla="*/ 8658399 w 12192000"/>
              <a:gd name="connsiteY44" fmla="*/ 2097407 h 6858000"/>
              <a:gd name="connsiteX45" fmla="*/ 6393292 w 12192000"/>
              <a:gd name="connsiteY45" fmla="*/ 4362511 h 6858000"/>
              <a:gd name="connsiteX46" fmla="*/ 7494467 w 12192000"/>
              <a:gd name="connsiteY46" fmla="*/ 5463685 h 6858000"/>
              <a:gd name="connsiteX47" fmla="*/ 9450962 w 12192000"/>
              <a:gd name="connsiteY47" fmla="*/ 3507189 h 6858000"/>
              <a:gd name="connsiteX48" fmla="*/ 8880990 w 12192000"/>
              <a:gd name="connsiteY48" fmla="*/ 2937221 h 6858000"/>
              <a:gd name="connsiteX49" fmla="*/ 8160155 w 12192000"/>
              <a:gd name="connsiteY49" fmla="*/ 3658051 h 6858000"/>
              <a:gd name="connsiteX50" fmla="*/ 8121972 w 12192000"/>
              <a:gd name="connsiteY50" fmla="*/ 3619868 h 6858000"/>
              <a:gd name="connsiteX51" fmla="*/ 9151417 w 12192000"/>
              <a:gd name="connsiteY51" fmla="*/ 2590426 h 6858000"/>
              <a:gd name="connsiteX52" fmla="*/ 6546184 w 12192000"/>
              <a:gd name="connsiteY52" fmla="*/ 2068661 h 6858000"/>
              <a:gd name="connsiteX53" fmla="*/ 5322817 w 12192000"/>
              <a:gd name="connsiteY53" fmla="*/ 3292033 h 6858000"/>
              <a:gd name="connsiteX54" fmla="*/ 6355110 w 12192000"/>
              <a:gd name="connsiteY54" fmla="*/ 4324326 h 6858000"/>
              <a:gd name="connsiteX55" fmla="*/ 7578481 w 12192000"/>
              <a:gd name="connsiteY55" fmla="*/ 3100959 h 6858000"/>
              <a:gd name="connsiteX56" fmla="*/ 7012729 w 12192000"/>
              <a:gd name="connsiteY56" fmla="*/ 2535207 h 6858000"/>
              <a:gd name="connsiteX57" fmla="*/ 7008387 w 12192000"/>
              <a:gd name="connsiteY57" fmla="*/ 2539551 h 6858000"/>
              <a:gd name="connsiteX58" fmla="*/ 6970204 w 12192000"/>
              <a:gd name="connsiteY58" fmla="*/ 2501366 h 6858000"/>
              <a:gd name="connsiteX59" fmla="*/ 6974546 w 12192000"/>
              <a:gd name="connsiteY59" fmla="*/ 2497024 h 6858000"/>
              <a:gd name="connsiteX60" fmla="*/ 1980004 w 12192000"/>
              <a:gd name="connsiteY60" fmla="*/ 2067693 h 6858000"/>
              <a:gd name="connsiteX61" fmla="*/ 826679 w 12192000"/>
              <a:gd name="connsiteY61" fmla="*/ 3221019 h 6858000"/>
              <a:gd name="connsiteX62" fmla="*/ 1935750 w 12192000"/>
              <a:gd name="connsiteY62" fmla="*/ 4330088 h 6858000"/>
              <a:gd name="connsiteX63" fmla="*/ 3089074 w 12192000"/>
              <a:gd name="connsiteY63" fmla="*/ 3176763 h 6858000"/>
              <a:gd name="connsiteX64" fmla="*/ 9939728 w 12192000"/>
              <a:gd name="connsiteY64" fmla="*/ 1878482 h 6858000"/>
              <a:gd name="connsiteX65" fmla="*/ 8919174 w 12192000"/>
              <a:gd name="connsiteY65" fmla="*/ 2899036 h 6858000"/>
              <a:gd name="connsiteX66" fmla="*/ 9489146 w 12192000"/>
              <a:gd name="connsiteY66" fmla="*/ 3469008 h 6858000"/>
              <a:gd name="connsiteX67" fmla="*/ 10509700 w 12192000"/>
              <a:gd name="connsiteY67" fmla="*/ 2448456 h 6858000"/>
              <a:gd name="connsiteX68" fmla="*/ 8054465 w 12192000"/>
              <a:gd name="connsiteY68" fmla="*/ 1493472 h 6858000"/>
              <a:gd name="connsiteX69" fmla="*/ 7089097 w 12192000"/>
              <a:gd name="connsiteY69" fmla="*/ 2458840 h 6858000"/>
              <a:gd name="connsiteX70" fmla="*/ 7654849 w 12192000"/>
              <a:gd name="connsiteY70" fmla="*/ 3024592 h 6858000"/>
              <a:gd name="connsiteX71" fmla="*/ 8620215 w 12192000"/>
              <a:gd name="connsiteY71" fmla="*/ 2059224 h 6858000"/>
              <a:gd name="connsiteX72" fmla="*/ 9408526 w 12192000"/>
              <a:gd name="connsiteY72" fmla="*/ 1347280 h 6858000"/>
              <a:gd name="connsiteX73" fmla="*/ 8696582 w 12192000"/>
              <a:gd name="connsiteY73" fmla="*/ 2059223 h 6858000"/>
              <a:gd name="connsiteX74" fmla="*/ 9189601 w 12192000"/>
              <a:gd name="connsiteY74" fmla="*/ 2552243 h 6858000"/>
              <a:gd name="connsiteX75" fmla="*/ 9901543 w 12192000"/>
              <a:gd name="connsiteY75" fmla="*/ 1840299 h 6858000"/>
              <a:gd name="connsiteX76" fmla="*/ 5634024 w 12192000"/>
              <a:gd name="connsiteY76" fmla="*/ 1156501 h 6858000"/>
              <a:gd name="connsiteX77" fmla="*/ 5048382 w 12192000"/>
              <a:gd name="connsiteY77" fmla="*/ 1742144 h 6858000"/>
              <a:gd name="connsiteX78" fmla="*/ 5886453 w 12192000"/>
              <a:gd name="connsiteY78" fmla="*/ 2580217 h 6858000"/>
              <a:gd name="connsiteX79" fmla="*/ 6472096 w 12192000"/>
              <a:gd name="connsiteY79" fmla="*/ 1994574 h 6858000"/>
              <a:gd name="connsiteX80" fmla="*/ 6401044 w 12192000"/>
              <a:gd name="connsiteY80" fmla="*/ 1923520 h 6858000"/>
              <a:gd name="connsiteX81" fmla="*/ 6400800 w 12192000"/>
              <a:gd name="connsiteY81" fmla="*/ 1923520 h 6858000"/>
              <a:gd name="connsiteX82" fmla="*/ 6400800 w 12192000"/>
              <a:gd name="connsiteY82" fmla="*/ 1923277 h 6858000"/>
              <a:gd name="connsiteX83" fmla="*/ 3001058 w 12192000"/>
              <a:gd name="connsiteY83" fmla="*/ 1046641 h 6858000"/>
              <a:gd name="connsiteX84" fmla="*/ 2056373 w 12192000"/>
              <a:gd name="connsiteY84" fmla="*/ 1991326 h 6858000"/>
              <a:gd name="connsiteX85" fmla="*/ 3165443 w 12192000"/>
              <a:gd name="connsiteY85" fmla="*/ 3100396 h 6858000"/>
              <a:gd name="connsiteX86" fmla="*/ 4110127 w 12192000"/>
              <a:gd name="connsiteY86" fmla="*/ 2155711 h 6858000"/>
              <a:gd name="connsiteX87" fmla="*/ 940838 w 12192000"/>
              <a:gd name="connsiteY87" fmla="*/ 1028526 h 6858000"/>
              <a:gd name="connsiteX88" fmla="*/ 170618 w 12192000"/>
              <a:gd name="connsiteY88" fmla="*/ 1798745 h 6858000"/>
              <a:gd name="connsiteX89" fmla="*/ 1135702 w 12192000"/>
              <a:gd name="connsiteY89" fmla="*/ 2763827 h 6858000"/>
              <a:gd name="connsiteX90" fmla="*/ 1905918 w 12192000"/>
              <a:gd name="connsiteY90" fmla="*/ 1993608 h 6858000"/>
              <a:gd name="connsiteX91" fmla="*/ 7587919 w 12192000"/>
              <a:gd name="connsiteY91" fmla="*/ 1026925 h 6858000"/>
              <a:gd name="connsiteX92" fmla="*/ 6622551 w 12192000"/>
              <a:gd name="connsiteY92" fmla="*/ 1992293 h 6858000"/>
              <a:gd name="connsiteX93" fmla="*/ 7050915 w 12192000"/>
              <a:gd name="connsiteY93" fmla="*/ 2420656 h 6858000"/>
              <a:gd name="connsiteX94" fmla="*/ 8016280 w 12192000"/>
              <a:gd name="connsiteY94" fmla="*/ 1455289 h 6858000"/>
              <a:gd name="connsiteX95" fmla="*/ 8804591 w 12192000"/>
              <a:gd name="connsiteY95" fmla="*/ 743346 h 6858000"/>
              <a:gd name="connsiteX96" fmla="*/ 8092649 w 12192000"/>
              <a:gd name="connsiteY96" fmla="*/ 1455288 h 6858000"/>
              <a:gd name="connsiteX97" fmla="*/ 8658399 w 12192000"/>
              <a:gd name="connsiteY97" fmla="*/ 2021039 h 6858000"/>
              <a:gd name="connsiteX98" fmla="*/ 9370342 w 12192000"/>
              <a:gd name="connsiteY98" fmla="*/ 1309096 h 6858000"/>
              <a:gd name="connsiteX99" fmla="*/ 1961891 w 12192000"/>
              <a:gd name="connsiteY99" fmla="*/ 7475 h 6858000"/>
              <a:gd name="connsiteX100" fmla="*/ 1017206 w 12192000"/>
              <a:gd name="connsiteY100" fmla="*/ 952159 h 6858000"/>
              <a:gd name="connsiteX101" fmla="*/ 1982288 w 12192000"/>
              <a:gd name="connsiteY101" fmla="*/ 1917240 h 6858000"/>
              <a:gd name="connsiteX102" fmla="*/ 2926971 w 12192000"/>
              <a:gd name="connsiteY102" fmla="*/ 972555 h 6858000"/>
              <a:gd name="connsiteX103" fmla="*/ 0 w 12192000"/>
              <a:gd name="connsiteY103" fmla="*/ 0 h 6858000"/>
              <a:gd name="connsiteX104" fmla="*/ 65046 w 12192000"/>
              <a:gd name="connsiteY104" fmla="*/ 0 h 6858000"/>
              <a:gd name="connsiteX105" fmla="*/ 943118 w 12192000"/>
              <a:gd name="connsiteY105" fmla="*/ 878072 h 6858000"/>
              <a:gd name="connsiteX106" fmla="*/ 1821190 w 12192000"/>
              <a:gd name="connsiteY106" fmla="*/ 0 h 6858000"/>
              <a:gd name="connsiteX107" fmla="*/ 2030784 w 12192000"/>
              <a:gd name="connsiteY107" fmla="*/ 0 h 6858000"/>
              <a:gd name="connsiteX108" fmla="*/ 2965156 w 12192000"/>
              <a:gd name="connsiteY108" fmla="*/ 934371 h 6858000"/>
              <a:gd name="connsiteX109" fmla="*/ 3899524 w 12192000"/>
              <a:gd name="connsiteY109" fmla="*/ 0 h 6858000"/>
              <a:gd name="connsiteX110" fmla="*/ 4047696 w 12192000"/>
              <a:gd name="connsiteY110" fmla="*/ 0 h 6858000"/>
              <a:gd name="connsiteX111" fmla="*/ 3039240 w 12192000"/>
              <a:gd name="connsiteY111" fmla="*/ 1008457 h 6858000"/>
              <a:gd name="connsiteX112" fmla="*/ 5248728 w 12192000"/>
              <a:gd name="connsiteY112" fmla="*/ 3217946 h 6858000"/>
              <a:gd name="connsiteX113" fmla="*/ 5873726 w 12192000"/>
              <a:gd name="connsiteY113" fmla="*/ 2592946 h 6858000"/>
              <a:gd name="connsiteX114" fmla="*/ 4151729 w 12192000"/>
              <a:gd name="connsiteY114" fmla="*/ 870945 h 6858000"/>
              <a:gd name="connsiteX115" fmla="*/ 4164456 w 12192000"/>
              <a:gd name="connsiteY115" fmla="*/ 858217 h 6858000"/>
              <a:gd name="connsiteX116" fmla="*/ 5035657 w 12192000"/>
              <a:gd name="connsiteY116" fmla="*/ 1729415 h 6858000"/>
              <a:gd name="connsiteX117" fmla="*/ 5621295 w 12192000"/>
              <a:gd name="connsiteY117" fmla="*/ 1143773 h 6858000"/>
              <a:gd name="connsiteX118" fmla="*/ 4477527 w 12192000"/>
              <a:gd name="connsiteY118" fmla="*/ 0 h 6858000"/>
              <a:gd name="connsiteX119" fmla="*/ 4630261 w 12192000"/>
              <a:gd name="connsiteY119" fmla="*/ 0 h 6858000"/>
              <a:gd name="connsiteX120" fmla="*/ 6548465 w 12192000"/>
              <a:gd name="connsiteY120" fmla="*/ 1918206 h 6858000"/>
              <a:gd name="connsiteX121" fmla="*/ 7129852 w 12192000"/>
              <a:gd name="connsiteY121" fmla="*/ 1336817 h 6858000"/>
              <a:gd name="connsiteX122" fmla="*/ 5793034 w 12192000"/>
              <a:gd name="connsiteY122" fmla="*/ 0 h 6858000"/>
              <a:gd name="connsiteX123" fmla="*/ 5945771 w 12192000"/>
              <a:gd name="connsiteY123" fmla="*/ 0 h 6858000"/>
              <a:gd name="connsiteX124" fmla="*/ 7206219 w 12192000"/>
              <a:gd name="connsiteY124" fmla="*/ 1260450 h 6858000"/>
              <a:gd name="connsiteX125" fmla="*/ 8466668 w 12192000"/>
              <a:gd name="connsiteY125" fmla="*/ 0 h 6858000"/>
              <a:gd name="connsiteX126" fmla="*/ 8614842 w 12192000"/>
              <a:gd name="connsiteY126" fmla="*/ 0 h 6858000"/>
              <a:gd name="connsiteX127" fmla="*/ 7626102 w 12192000"/>
              <a:gd name="connsiteY127" fmla="*/ 988741 h 6858000"/>
              <a:gd name="connsiteX128" fmla="*/ 8054465 w 12192000"/>
              <a:gd name="connsiteY128" fmla="*/ 1417105 h 6858000"/>
              <a:gd name="connsiteX129" fmla="*/ 9471570 w 12192000"/>
              <a:gd name="connsiteY129" fmla="*/ 0 h 6858000"/>
              <a:gd name="connsiteX130" fmla="*/ 9547938 w 12192000"/>
              <a:gd name="connsiteY130" fmla="*/ 0 h 6858000"/>
              <a:gd name="connsiteX131" fmla="*/ 8842774 w 12192000"/>
              <a:gd name="connsiteY131" fmla="*/ 705162 h 6858000"/>
              <a:gd name="connsiteX132" fmla="*/ 9408525 w 12192000"/>
              <a:gd name="connsiteY132" fmla="*/ 1270913 h 6858000"/>
              <a:gd name="connsiteX133" fmla="*/ 10679439 w 12192000"/>
              <a:gd name="connsiteY133" fmla="*/ 0 h 6858000"/>
              <a:gd name="connsiteX134" fmla="*/ 10755807 w 12192000"/>
              <a:gd name="connsiteY134" fmla="*/ 0 h 6858000"/>
              <a:gd name="connsiteX135" fmla="*/ 9446709 w 12192000"/>
              <a:gd name="connsiteY135" fmla="*/ 1309097 h 6858000"/>
              <a:gd name="connsiteX136" fmla="*/ 9939727 w 12192000"/>
              <a:gd name="connsiteY136" fmla="*/ 1802115 h 6858000"/>
              <a:gd name="connsiteX137" fmla="*/ 11741842 w 12192000"/>
              <a:gd name="connsiteY137" fmla="*/ 0 h 6858000"/>
              <a:gd name="connsiteX138" fmla="*/ 11818211 w 12192000"/>
              <a:gd name="connsiteY138" fmla="*/ 0 h 6858000"/>
              <a:gd name="connsiteX139" fmla="*/ 9977911 w 12192000"/>
              <a:gd name="connsiteY139" fmla="*/ 1840298 h 6858000"/>
              <a:gd name="connsiteX140" fmla="*/ 10547883 w 12192000"/>
              <a:gd name="connsiteY140" fmla="*/ 2410272 h 6858000"/>
              <a:gd name="connsiteX141" fmla="*/ 12192000 w 12192000"/>
              <a:gd name="connsiteY141" fmla="*/ 766155 h 6858000"/>
              <a:gd name="connsiteX142" fmla="*/ 12192000 w 12192000"/>
              <a:gd name="connsiteY142" fmla="*/ 914328 h 6858000"/>
              <a:gd name="connsiteX143" fmla="*/ 10161262 w 12192000"/>
              <a:gd name="connsiteY143" fmla="*/ 2945066 h 6858000"/>
              <a:gd name="connsiteX144" fmla="*/ 10494917 w 12192000"/>
              <a:gd name="connsiteY144" fmla="*/ 3278721 h 6858000"/>
              <a:gd name="connsiteX145" fmla="*/ 12192000 w 12192000"/>
              <a:gd name="connsiteY145" fmla="*/ 1581640 h 6858000"/>
              <a:gd name="connsiteX146" fmla="*/ 12192000 w 12192000"/>
              <a:gd name="connsiteY146" fmla="*/ 1607095 h 6858000"/>
              <a:gd name="connsiteX147" fmla="*/ 10507645 w 12192000"/>
              <a:gd name="connsiteY147" fmla="*/ 3291449 h 6858000"/>
              <a:gd name="connsiteX148" fmla="*/ 11441862 w 12192000"/>
              <a:gd name="connsiteY148" fmla="*/ 4225664 h 6858000"/>
              <a:gd name="connsiteX149" fmla="*/ 12192000 w 12192000"/>
              <a:gd name="connsiteY149" fmla="*/ 3475529 h 6858000"/>
              <a:gd name="connsiteX150" fmla="*/ 12192000 w 12192000"/>
              <a:gd name="connsiteY150" fmla="*/ 3551897 h 6858000"/>
              <a:gd name="connsiteX151" fmla="*/ 10284632 w 12192000"/>
              <a:gd name="connsiteY151" fmla="*/ 5459262 h 6858000"/>
              <a:gd name="connsiteX152" fmla="*/ 11153911 w 12192000"/>
              <a:gd name="connsiteY152" fmla="*/ 6328540 h 6858000"/>
              <a:gd name="connsiteX153" fmla="*/ 12192000 w 12192000"/>
              <a:gd name="connsiteY153" fmla="*/ 5290450 h 6858000"/>
              <a:gd name="connsiteX154" fmla="*/ 12192000 w 12192000"/>
              <a:gd name="connsiteY154" fmla="*/ 5366818 h 6858000"/>
              <a:gd name="connsiteX155" fmla="*/ 11192093 w 12192000"/>
              <a:gd name="connsiteY155" fmla="*/ 6366724 h 6858000"/>
              <a:gd name="connsiteX156" fmla="*/ 11683369 w 12192000"/>
              <a:gd name="connsiteY156" fmla="*/ 6858000 h 6858000"/>
              <a:gd name="connsiteX157" fmla="*/ 11607001 w 12192000"/>
              <a:gd name="connsiteY157" fmla="*/ 6858000 h 6858000"/>
              <a:gd name="connsiteX158" fmla="*/ 11153910 w 12192000"/>
              <a:gd name="connsiteY158" fmla="*/ 6404908 h 6858000"/>
              <a:gd name="connsiteX159" fmla="*/ 10700818 w 12192000"/>
              <a:gd name="connsiteY159" fmla="*/ 6858000 h 6858000"/>
              <a:gd name="connsiteX160" fmla="*/ 10624450 w 12192000"/>
              <a:gd name="connsiteY160" fmla="*/ 6858000 h 6858000"/>
              <a:gd name="connsiteX161" fmla="*/ 11115726 w 12192000"/>
              <a:gd name="connsiteY161" fmla="*/ 6366724 h 6858000"/>
              <a:gd name="connsiteX162" fmla="*/ 10246448 w 12192000"/>
              <a:gd name="connsiteY162" fmla="*/ 5497446 h 6858000"/>
              <a:gd name="connsiteX163" fmla="*/ 8887338 w 12192000"/>
              <a:gd name="connsiteY163" fmla="*/ 6856556 h 6858000"/>
              <a:gd name="connsiteX164" fmla="*/ 8888782 w 12192000"/>
              <a:gd name="connsiteY164" fmla="*/ 6858000 h 6858000"/>
              <a:gd name="connsiteX165" fmla="*/ 8812414 w 12192000"/>
              <a:gd name="connsiteY165" fmla="*/ 6858000 h 6858000"/>
              <a:gd name="connsiteX166" fmla="*/ 8208438 w 12192000"/>
              <a:gd name="connsiteY166" fmla="*/ 6254023 h 6858000"/>
              <a:gd name="connsiteX167" fmla="*/ 7604461 w 12192000"/>
              <a:gd name="connsiteY167" fmla="*/ 6858000 h 6858000"/>
              <a:gd name="connsiteX168" fmla="*/ 7579005 w 12192000"/>
              <a:gd name="connsiteY168" fmla="*/ 6858000 h 6858000"/>
              <a:gd name="connsiteX169" fmla="*/ 8195709 w 12192000"/>
              <a:gd name="connsiteY169" fmla="*/ 6241295 h 6858000"/>
              <a:gd name="connsiteX170" fmla="*/ 7530370 w 12192000"/>
              <a:gd name="connsiteY170" fmla="*/ 5575956 h 6858000"/>
              <a:gd name="connsiteX171" fmla="*/ 6248328 w 12192000"/>
              <a:gd name="connsiteY171" fmla="*/ 6858000 h 6858000"/>
              <a:gd name="connsiteX172" fmla="*/ 6100155 w 12192000"/>
              <a:gd name="connsiteY172" fmla="*/ 6858000 h 6858000"/>
              <a:gd name="connsiteX173" fmla="*/ 7456284 w 12192000"/>
              <a:gd name="connsiteY173" fmla="*/ 5501869 h 6858000"/>
              <a:gd name="connsiteX174" fmla="*/ 6862182 w 12192000"/>
              <a:gd name="connsiteY174" fmla="*/ 4907768 h 6858000"/>
              <a:gd name="connsiteX175" fmla="*/ 4911954 w 12192000"/>
              <a:gd name="connsiteY175" fmla="*/ 6858000 h 6858000"/>
              <a:gd name="connsiteX176" fmla="*/ 4835588 w 12192000"/>
              <a:gd name="connsiteY176" fmla="*/ 6858000 h 6858000"/>
              <a:gd name="connsiteX177" fmla="*/ 5139252 w 12192000"/>
              <a:gd name="connsiteY177" fmla="*/ 6554336 h 6858000"/>
              <a:gd name="connsiteX178" fmla="*/ 4074051 w 12192000"/>
              <a:gd name="connsiteY178" fmla="*/ 5489138 h 6858000"/>
              <a:gd name="connsiteX179" fmla="*/ 3584426 w 12192000"/>
              <a:gd name="connsiteY179" fmla="*/ 5978765 h 6858000"/>
              <a:gd name="connsiteX180" fmla="*/ 4463663 w 12192000"/>
              <a:gd name="connsiteY180" fmla="*/ 6858000 h 6858000"/>
              <a:gd name="connsiteX181" fmla="*/ 4438204 w 12192000"/>
              <a:gd name="connsiteY181" fmla="*/ 6858000 h 6858000"/>
              <a:gd name="connsiteX182" fmla="*/ 3571697 w 12192000"/>
              <a:gd name="connsiteY182" fmla="*/ 5991493 h 6858000"/>
              <a:gd name="connsiteX183" fmla="*/ 2705190 w 12192000"/>
              <a:gd name="connsiteY183" fmla="*/ 6858000 h 6858000"/>
              <a:gd name="connsiteX184" fmla="*/ 2628822 w 12192000"/>
              <a:gd name="connsiteY184" fmla="*/ 6858000 h 6858000"/>
              <a:gd name="connsiteX185" fmla="*/ 3533514 w 12192000"/>
              <a:gd name="connsiteY185" fmla="*/ 5953308 h 6858000"/>
              <a:gd name="connsiteX186" fmla="*/ 3097525 w 12192000"/>
              <a:gd name="connsiteY186" fmla="*/ 5517319 h 6858000"/>
              <a:gd name="connsiteX187" fmla="*/ 1756844 w 12192000"/>
              <a:gd name="connsiteY187" fmla="*/ 6858000 h 6858000"/>
              <a:gd name="connsiteX188" fmla="*/ 1608671 w 12192000"/>
              <a:gd name="connsiteY188" fmla="*/ 6858000 h 6858000"/>
              <a:gd name="connsiteX189" fmla="*/ 1746468 w 12192000"/>
              <a:gd name="connsiteY189" fmla="*/ 6720203 h 6858000"/>
              <a:gd name="connsiteX190" fmla="*/ 684236 w 12192000"/>
              <a:gd name="connsiteY190" fmla="*/ 5657969 h 6858000"/>
              <a:gd name="connsiteX191" fmla="*/ 0 w 12192000"/>
              <a:gd name="connsiteY191" fmla="*/ 6342205 h 6858000"/>
              <a:gd name="connsiteX192" fmla="*/ 0 w 12192000"/>
              <a:gd name="connsiteY192" fmla="*/ 6265837 h 6858000"/>
              <a:gd name="connsiteX193" fmla="*/ 646050 w 12192000"/>
              <a:gd name="connsiteY193" fmla="*/ 5619786 h 6858000"/>
              <a:gd name="connsiteX194" fmla="*/ 0 w 12192000"/>
              <a:gd name="connsiteY194" fmla="*/ 4973736 h 6858000"/>
              <a:gd name="connsiteX195" fmla="*/ 0 w 12192000"/>
              <a:gd name="connsiteY195" fmla="*/ 4821001 h 6858000"/>
              <a:gd name="connsiteX196" fmla="*/ 722419 w 12192000"/>
              <a:gd name="connsiteY196" fmla="*/ 5543419 h 6858000"/>
              <a:gd name="connsiteX197" fmla="*/ 1923022 w 12192000"/>
              <a:gd name="connsiteY197" fmla="*/ 4342816 h 6858000"/>
              <a:gd name="connsiteX198" fmla="*/ 813951 w 12192000"/>
              <a:gd name="connsiteY198" fmla="*/ 3233747 h 6858000"/>
              <a:gd name="connsiteX199" fmla="*/ 0 w 12192000"/>
              <a:gd name="connsiteY199" fmla="*/ 4047697 h 6858000"/>
              <a:gd name="connsiteX200" fmla="*/ 0 w 12192000"/>
              <a:gd name="connsiteY200" fmla="*/ 3899526 h 6858000"/>
              <a:gd name="connsiteX201" fmla="*/ 1097516 w 12192000"/>
              <a:gd name="connsiteY201" fmla="*/ 2802011 h 6858000"/>
              <a:gd name="connsiteX202" fmla="*/ 132435 w 12192000"/>
              <a:gd name="connsiteY202" fmla="*/ 1836930 h 6858000"/>
              <a:gd name="connsiteX203" fmla="*/ 0 w 12192000"/>
              <a:gd name="connsiteY203" fmla="*/ 1969365 h 6858000"/>
              <a:gd name="connsiteX204" fmla="*/ 0 w 12192000"/>
              <a:gd name="connsiteY204" fmla="*/ 1821189 h 6858000"/>
              <a:gd name="connsiteX205" fmla="*/ 58347 w 12192000"/>
              <a:gd name="connsiteY205" fmla="*/ 1762842 h 6858000"/>
              <a:gd name="connsiteX206" fmla="*/ 0 w 12192000"/>
              <a:gd name="connsiteY206" fmla="*/ 1704495 h 6858000"/>
              <a:gd name="connsiteX207" fmla="*/ 0 w 12192000"/>
              <a:gd name="connsiteY207" fmla="*/ 1628127 h 6858000"/>
              <a:gd name="connsiteX208" fmla="*/ 96531 w 12192000"/>
              <a:gd name="connsiteY208" fmla="*/ 1724658 h 6858000"/>
              <a:gd name="connsiteX209" fmla="*/ 866750 w 12192000"/>
              <a:gd name="connsiteY209" fmla="*/ 954439 h 6858000"/>
              <a:gd name="connsiteX210" fmla="*/ 0 w 12192000"/>
              <a:gd name="connsiteY210" fmla="*/ 87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192000" h="6858000">
                <a:moveTo>
                  <a:pt x="3599882" y="5014965"/>
                </a:moveTo>
                <a:lnTo>
                  <a:pt x="3110252" y="5504592"/>
                </a:lnTo>
                <a:lnTo>
                  <a:pt x="3546242" y="5940581"/>
                </a:lnTo>
                <a:lnTo>
                  <a:pt x="4035868" y="5450953"/>
                </a:lnTo>
                <a:close/>
                <a:moveTo>
                  <a:pt x="6355109" y="4400695"/>
                </a:moveTo>
                <a:lnTo>
                  <a:pt x="4695818" y="6059991"/>
                </a:lnTo>
                <a:lnTo>
                  <a:pt x="5164708" y="6528880"/>
                </a:lnTo>
                <a:lnTo>
                  <a:pt x="6823999" y="4869585"/>
                </a:lnTo>
                <a:close/>
                <a:moveTo>
                  <a:pt x="1961205" y="4381000"/>
                </a:moveTo>
                <a:lnTo>
                  <a:pt x="760601" y="5581603"/>
                </a:lnTo>
                <a:lnTo>
                  <a:pt x="1822835" y="6643836"/>
                </a:lnTo>
                <a:lnTo>
                  <a:pt x="3023439" y="5443233"/>
                </a:lnTo>
                <a:close/>
                <a:moveTo>
                  <a:pt x="8927664" y="4178662"/>
                </a:moveTo>
                <a:lnTo>
                  <a:pt x="7568553" y="5537772"/>
                </a:lnTo>
                <a:lnTo>
                  <a:pt x="8233894" y="6203111"/>
                </a:lnTo>
                <a:lnTo>
                  <a:pt x="8902670" y="5534334"/>
                </a:lnTo>
                <a:lnTo>
                  <a:pt x="8915398" y="5547062"/>
                </a:lnTo>
                <a:lnTo>
                  <a:pt x="8246621" y="6215839"/>
                </a:lnTo>
                <a:lnTo>
                  <a:pt x="8849154" y="6818373"/>
                </a:lnTo>
                <a:lnTo>
                  <a:pt x="10208264" y="5459262"/>
                </a:lnTo>
                <a:close/>
                <a:moveTo>
                  <a:pt x="5284631" y="3330217"/>
                </a:moveTo>
                <a:lnTo>
                  <a:pt x="3625336" y="4989510"/>
                </a:lnTo>
                <a:lnTo>
                  <a:pt x="4657633" y="6021808"/>
                </a:lnTo>
                <a:lnTo>
                  <a:pt x="6316924" y="4362511"/>
                </a:lnTo>
                <a:close/>
                <a:moveTo>
                  <a:pt x="3127259" y="3214947"/>
                </a:moveTo>
                <a:lnTo>
                  <a:pt x="1973932" y="4368272"/>
                </a:lnTo>
                <a:lnTo>
                  <a:pt x="3036168" y="5430505"/>
                </a:lnTo>
                <a:lnTo>
                  <a:pt x="3871233" y="4595438"/>
                </a:lnTo>
                <a:lnTo>
                  <a:pt x="3733616" y="4457821"/>
                </a:lnTo>
                <a:cubicBezTo>
                  <a:pt x="3657037" y="4381243"/>
                  <a:pt x="3657037" y="4257085"/>
                  <a:pt x="3733616" y="4180506"/>
                </a:cubicBezTo>
                <a:lnTo>
                  <a:pt x="3911891" y="4002232"/>
                </a:lnTo>
                <a:lnTo>
                  <a:pt x="3948324" y="4038666"/>
                </a:lnTo>
                <a:lnTo>
                  <a:pt x="3770051" y="4216941"/>
                </a:lnTo>
                <a:cubicBezTo>
                  <a:pt x="3713596" y="4273398"/>
                  <a:pt x="3713595" y="4364931"/>
                  <a:pt x="3770051" y="4421387"/>
                </a:cubicBezTo>
                <a:lnTo>
                  <a:pt x="3907668" y="4559004"/>
                </a:lnTo>
                <a:lnTo>
                  <a:pt x="4189493" y="4277179"/>
                </a:lnTo>
                <a:close/>
                <a:moveTo>
                  <a:pt x="10084894" y="3021434"/>
                </a:moveTo>
                <a:lnTo>
                  <a:pt x="8965849" y="4140478"/>
                </a:lnTo>
                <a:lnTo>
                  <a:pt x="10246448" y="5421079"/>
                </a:lnTo>
                <a:lnTo>
                  <a:pt x="11365494" y="4302033"/>
                </a:lnTo>
                <a:close/>
                <a:moveTo>
                  <a:pt x="4148310" y="2193896"/>
                </a:moveTo>
                <a:lnTo>
                  <a:pt x="3203626" y="3138580"/>
                </a:lnTo>
                <a:lnTo>
                  <a:pt x="4265861" y="4200812"/>
                </a:lnTo>
                <a:lnTo>
                  <a:pt x="5210547" y="3256130"/>
                </a:lnTo>
                <a:close/>
                <a:moveTo>
                  <a:pt x="8658399" y="2097407"/>
                </a:moveTo>
                <a:lnTo>
                  <a:pt x="6393292" y="4362511"/>
                </a:lnTo>
                <a:lnTo>
                  <a:pt x="7494467" y="5463685"/>
                </a:lnTo>
                <a:lnTo>
                  <a:pt x="9450962" y="3507189"/>
                </a:lnTo>
                <a:lnTo>
                  <a:pt x="8880990" y="2937221"/>
                </a:lnTo>
                <a:lnTo>
                  <a:pt x="8160155" y="3658051"/>
                </a:lnTo>
                <a:lnTo>
                  <a:pt x="8121972" y="3619868"/>
                </a:lnTo>
                <a:lnTo>
                  <a:pt x="9151417" y="2590426"/>
                </a:lnTo>
                <a:close/>
                <a:moveTo>
                  <a:pt x="6546184" y="2068661"/>
                </a:moveTo>
                <a:lnTo>
                  <a:pt x="5322817" y="3292033"/>
                </a:lnTo>
                <a:lnTo>
                  <a:pt x="6355110" y="4324326"/>
                </a:lnTo>
                <a:lnTo>
                  <a:pt x="7578481" y="3100959"/>
                </a:lnTo>
                <a:lnTo>
                  <a:pt x="7012729" y="2535207"/>
                </a:lnTo>
                <a:lnTo>
                  <a:pt x="7008387" y="2539551"/>
                </a:lnTo>
                <a:lnTo>
                  <a:pt x="6970204" y="2501366"/>
                </a:lnTo>
                <a:lnTo>
                  <a:pt x="6974546" y="2497024"/>
                </a:lnTo>
                <a:close/>
                <a:moveTo>
                  <a:pt x="1980004" y="2067693"/>
                </a:moveTo>
                <a:lnTo>
                  <a:pt x="826679" y="3221019"/>
                </a:lnTo>
                <a:lnTo>
                  <a:pt x="1935750" y="4330088"/>
                </a:lnTo>
                <a:lnTo>
                  <a:pt x="3089074" y="3176763"/>
                </a:lnTo>
                <a:close/>
                <a:moveTo>
                  <a:pt x="9939728" y="1878482"/>
                </a:moveTo>
                <a:lnTo>
                  <a:pt x="8919174" y="2899036"/>
                </a:lnTo>
                <a:lnTo>
                  <a:pt x="9489146" y="3469008"/>
                </a:lnTo>
                <a:lnTo>
                  <a:pt x="10509700" y="2448456"/>
                </a:lnTo>
                <a:close/>
                <a:moveTo>
                  <a:pt x="8054465" y="1493472"/>
                </a:moveTo>
                <a:lnTo>
                  <a:pt x="7089097" y="2458840"/>
                </a:lnTo>
                <a:lnTo>
                  <a:pt x="7654849" y="3024592"/>
                </a:lnTo>
                <a:lnTo>
                  <a:pt x="8620215" y="2059224"/>
                </a:lnTo>
                <a:close/>
                <a:moveTo>
                  <a:pt x="9408526" y="1347280"/>
                </a:moveTo>
                <a:lnTo>
                  <a:pt x="8696582" y="2059223"/>
                </a:lnTo>
                <a:lnTo>
                  <a:pt x="9189601" y="2552243"/>
                </a:lnTo>
                <a:lnTo>
                  <a:pt x="9901543" y="1840299"/>
                </a:lnTo>
                <a:close/>
                <a:moveTo>
                  <a:pt x="5634024" y="1156501"/>
                </a:moveTo>
                <a:lnTo>
                  <a:pt x="5048382" y="1742144"/>
                </a:lnTo>
                <a:lnTo>
                  <a:pt x="5886453" y="2580217"/>
                </a:lnTo>
                <a:lnTo>
                  <a:pt x="6472096" y="1994574"/>
                </a:lnTo>
                <a:lnTo>
                  <a:pt x="6401044" y="1923520"/>
                </a:lnTo>
                <a:lnTo>
                  <a:pt x="6400800" y="1923520"/>
                </a:lnTo>
                <a:lnTo>
                  <a:pt x="6400800" y="1923277"/>
                </a:lnTo>
                <a:close/>
                <a:moveTo>
                  <a:pt x="3001058" y="1046641"/>
                </a:moveTo>
                <a:lnTo>
                  <a:pt x="2056373" y="1991326"/>
                </a:lnTo>
                <a:lnTo>
                  <a:pt x="3165443" y="3100396"/>
                </a:lnTo>
                <a:lnTo>
                  <a:pt x="4110127" y="2155711"/>
                </a:lnTo>
                <a:close/>
                <a:moveTo>
                  <a:pt x="940838" y="1028526"/>
                </a:moveTo>
                <a:lnTo>
                  <a:pt x="170618" y="1798745"/>
                </a:lnTo>
                <a:lnTo>
                  <a:pt x="1135702" y="2763827"/>
                </a:lnTo>
                <a:lnTo>
                  <a:pt x="1905918" y="1993608"/>
                </a:lnTo>
                <a:close/>
                <a:moveTo>
                  <a:pt x="7587919" y="1026925"/>
                </a:moveTo>
                <a:lnTo>
                  <a:pt x="6622551" y="1992293"/>
                </a:lnTo>
                <a:lnTo>
                  <a:pt x="7050915" y="2420656"/>
                </a:lnTo>
                <a:lnTo>
                  <a:pt x="8016280" y="1455289"/>
                </a:lnTo>
                <a:close/>
                <a:moveTo>
                  <a:pt x="8804591" y="743346"/>
                </a:moveTo>
                <a:lnTo>
                  <a:pt x="8092649" y="1455288"/>
                </a:lnTo>
                <a:lnTo>
                  <a:pt x="8658399" y="2021039"/>
                </a:lnTo>
                <a:lnTo>
                  <a:pt x="9370342" y="1309096"/>
                </a:lnTo>
                <a:close/>
                <a:moveTo>
                  <a:pt x="1961891" y="7475"/>
                </a:moveTo>
                <a:lnTo>
                  <a:pt x="1017206" y="952159"/>
                </a:lnTo>
                <a:lnTo>
                  <a:pt x="1982288" y="1917240"/>
                </a:lnTo>
                <a:lnTo>
                  <a:pt x="2926971" y="972555"/>
                </a:lnTo>
                <a:close/>
                <a:moveTo>
                  <a:pt x="0" y="0"/>
                </a:moveTo>
                <a:lnTo>
                  <a:pt x="65046" y="0"/>
                </a:lnTo>
                <a:lnTo>
                  <a:pt x="943118" y="878072"/>
                </a:lnTo>
                <a:lnTo>
                  <a:pt x="1821190" y="0"/>
                </a:lnTo>
                <a:lnTo>
                  <a:pt x="2030784" y="0"/>
                </a:lnTo>
                <a:lnTo>
                  <a:pt x="2965156" y="934371"/>
                </a:lnTo>
                <a:lnTo>
                  <a:pt x="3899524" y="0"/>
                </a:lnTo>
                <a:lnTo>
                  <a:pt x="4047696" y="0"/>
                </a:lnTo>
                <a:lnTo>
                  <a:pt x="3039240" y="1008457"/>
                </a:lnTo>
                <a:lnTo>
                  <a:pt x="5248728" y="3217946"/>
                </a:lnTo>
                <a:lnTo>
                  <a:pt x="5873726" y="2592946"/>
                </a:lnTo>
                <a:lnTo>
                  <a:pt x="4151729" y="870945"/>
                </a:lnTo>
                <a:lnTo>
                  <a:pt x="4164456" y="858217"/>
                </a:lnTo>
                <a:lnTo>
                  <a:pt x="5035657" y="1729415"/>
                </a:lnTo>
                <a:lnTo>
                  <a:pt x="5621295" y="1143773"/>
                </a:lnTo>
                <a:lnTo>
                  <a:pt x="4477527" y="0"/>
                </a:lnTo>
                <a:lnTo>
                  <a:pt x="4630261" y="0"/>
                </a:lnTo>
                <a:lnTo>
                  <a:pt x="6548465" y="1918206"/>
                </a:lnTo>
                <a:lnTo>
                  <a:pt x="7129852" y="1336817"/>
                </a:lnTo>
                <a:lnTo>
                  <a:pt x="5793034" y="0"/>
                </a:lnTo>
                <a:lnTo>
                  <a:pt x="5945771" y="0"/>
                </a:lnTo>
                <a:lnTo>
                  <a:pt x="7206219" y="1260450"/>
                </a:lnTo>
                <a:lnTo>
                  <a:pt x="8466668" y="0"/>
                </a:lnTo>
                <a:lnTo>
                  <a:pt x="8614842" y="0"/>
                </a:lnTo>
                <a:lnTo>
                  <a:pt x="7626102" y="988741"/>
                </a:lnTo>
                <a:lnTo>
                  <a:pt x="8054465" y="1417105"/>
                </a:lnTo>
                <a:lnTo>
                  <a:pt x="9471570" y="0"/>
                </a:lnTo>
                <a:lnTo>
                  <a:pt x="9547938" y="0"/>
                </a:lnTo>
                <a:lnTo>
                  <a:pt x="8842774" y="705162"/>
                </a:lnTo>
                <a:lnTo>
                  <a:pt x="9408525" y="1270913"/>
                </a:lnTo>
                <a:lnTo>
                  <a:pt x="10679439" y="0"/>
                </a:lnTo>
                <a:lnTo>
                  <a:pt x="10755807" y="0"/>
                </a:lnTo>
                <a:lnTo>
                  <a:pt x="9446709" y="1309097"/>
                </a:lnTo>
                <a:lnTo>
                  <a:pt x="9939727" y="1802115"/>
                </a:lnTo>
                <a:lnTo>
                  <a:pt x="11741842" y="0"/>
                </a:lnTo>
                <a:lnTo>
                  <a:pt x="11818211" y="0"/>
                </a:lnTo>
                <a:lnTo>
                  <a:pt x="9977911" y="1840298"/>
                </a:lnTo>
                <a:lnTo>
                  <a:pt x="10547883" y="2410272"/>
                </a:lnTo>
                <a:lnTo>
                  <a:pt x="12192000" y="766155"/>
                </a:lnTo>
                <a:lnTo>
                  <a:pt x="12192000" y="914328"/>
                </a:lnTo>
                <a:lnTo>
                  <a:pt x="10161262" y="2945066"/>
                </a:lnTo>
                <a:lnTo>
                  <a:pt x="10494917" y="3278721"/>
                </a:lnTo>
                <a:lnTo>
                  <a:pt x="12192000" y="1581640"/>
                </a:lnTo>
                <a:lnTo>
                  <a:pt x="12192000" y="1607095"/>
                </a:lnTo>
                <a:lnTo>
                  <a:pt x="10507645" y="3291449"/>
                </a:lnTo>
                <a:lnTo>
                  <a:pt x="11441862" y="4225664"/>
                </a:lnTo>
                <a:lnTo>
                  <a:pt x="12192000" y="3475529"/>
                </a:lnTo>
                <a:lnTo>
                  <a:pt x="12192000" y="3551897"/>
                </a:lnTo>
                <a:lnTo>
                  <a:pt x="10284632" y="5459262"/>
                </a:lnTo>
                <a:lnTo>
                  <a:pt x="11153911" y="6328540"/>
                </a:lnTo>
                <a:lnTo>
                  <a:pt x="12192000" y="5290450"/>
                </a:lnTo>
                <a:lnTo>
                  <a:pt x="12192000" y="5366818"/>
                </a:lnTo>
                <a:lnTo>
                  <a:pt x="11192093" y="6366724"/>
                </a:lnTo>
                <a:lnTo>
                  <a:pt x="11683369" y="6858000"/>
                </a:lnTo>
                <a:lnTo>
                  <a:pt x="11607001" y="6858000"/>
                </a:lnTo>
                <a:lnTo>
                  <a:pt x="11153910" y="6404908"/>
                </a:lnTo>
                <a:lnTo>
                  <a:pt x="10700818" y="6858000"/>
                </a:lnTo>
                <a:lnTo>
                  <a:pt x="10624450" y="6858000"/>
                </a:lnTo>
                <a:lnTo>
                  <a:pt x="11115726" y="6366724"/>
                </a:lnTo>
                <a:lnTo>
                  <a:pt x="10246448" y="5497446"/>
                </a:lnTo>
                <a:lnTo>
                  <a:pt x="8887338" y="6856556"/>
                </a:lnTo>
                <a:lnTo>
                  <a:pt x="8888782" y="6858000"/>
                </a:lnTo>
                <a:lnTo>
                  <a:pt x="8812414" y="6858000"/>
                </a:lnTo>
                <a:lnTo>
                  <a:pt x="8208438" y="6254023"/>
                </a:lnTo>
                <a:lnTo>
                  <a:pt x="7604461" y="6858000"/>
                </a:lnTo>
                <a:lnTo>
                  <a:pt x="7579005" y="6858000"/>
                </a:lnTo>
                <a:lnTo>
                  <a:pt x="8195709" y="6241295"/>
                </a:lnTo>
                <a:lnTo>
                  <a:pt x="7530370" y="5575956"/>
                </a:lnTo>
                <a:lnTo>
                  <a:pt x="6248328" y="6858000"/>
                </a:lnTo>
                <a:lnTo>
                  <a:pt x="6100155" y="6858000"/>
                </a:lnTo>
                <a:lnTo>
                  <a:pt x="7456284" y="5501869"/>
                </a:lnTo>
                <a:lnTo>
                  <a:pt x="6862182" y="4907768"/>
                </a:lnTo>
                <a:lnTo>
                  <a:pt x="4911954" y="6858000"/>
                </a:lnTo>
                <a:lnTo>
                  <a:pt x="4835588" y="6858000"/>
                </a:lnTo>
                <a:lnTo>
                  <a:pt x="5139252" y="6554336"/>
                </a:lnTo>
                <a:lnTo>
                  <a:pt x="4074051" y="5489138"/>
                </a:lnTo>
                <a:lnTo>
                  <a:pt x="3584426" y="5978765"/>
                </a:lnTo>
                <a:lnTo>
                  <a:pt x="4463663" y="6858000"/>
                </a:lnTo>
                <a:lnTo>
                  <a:pt x="4438204" y="6858000"/>
                </a:lnTo>
                <a:lnTo>
                  <a:pt x="3571697" y="5991493"/>
                </a:lnTo>
                <a:lnTo>
                  <a:pt x="2705190" y="6858000"/>
                </a:lnTo>
                <a:lnTo>
                  <a:pt x="2628822" y="6858000"/>
                </a:lnTo>
                <a:lnTo>
                  <a:pt x="3533514" y="5953308"/>
                </a:lnTo>
                <a:lnTo>
                  <a:pt x="3097525" y="5517319"/>
                </a:lnTo>
                <a:lnTo>
                  <a:pt x="1756844" y="6858000"/>
                </a:lnTo>
                <a:lnTo>
                  <a:pt x="1608671" y="6858000"/>
                </a:lnTo>
                <a:lnTo>
                  <a:pt x="1746468" y="6720203"/>
                </a:lnTo>
                <a:lnTo>
                  <a:pt x="684236" y="5657969"/>
                </a:lnTo>
                <a:lnTo>
                  <a:pt x="0" y="6342205"/>
                </a:lnTo>
                <a:lnTo>
                  <a:pt x="0" y="6265837"/>
                </a:lnTo>
                <a:lnTo>
                  <a:pt x="646050" y="5619786"/>
                </a:lnTo>
                <a:lnTo>
                  <a:pt x="0" y="4973736"/>
                </a:lnTo>
                <a:lnTo>
                  <a:pt x="0" y="4821001"/>
                </a:lnTo>
                <a:lnTo>
                  <a:pt x="722419" y="5543419"/>
                </a:lnTo>
                <a:lnTo>
                  <a:pt x="1923022" y="4342816"/>
                </a:lnTo>
                <a:lnTo>
                  <a:pt x="813951" y="3233747"/>
                </a:lnTo>
                <a:lnTo>
                  <a:pt x="0" y="4047697"/>
                </a:lnTo>
                <a:lnTo>
                  <a:pt x="0" y="3899526"/>
                </a:lnTo>
                <a:lnTo>
                  <a:pt x="1097516" y="2802011"/>
                </a:lnTo>
                <a:lnTo>
                  <a:pt x="132435" y="1836930"/>
                </a:lnTo>
                <a:lnTo>
                  <a:pt x="0" y="1969365"/>
                </a:lnTo>
                <a:lnTo>
                  <a:pt x="0" y="1821189"/>
                </a:lnTo>
                <a:lnTo>
                  <a:pt x="58347" y="1762842"/>
                </a:lnTo>
                <a:lnTo>
                  <a:pt x="0" y="1704495"/>
                </a:lnTo>
                <a:lnTo>
                  <a:pt x="0" y="1628127"/>
                </a:lnTo>
                <a:lnTo>
                  <a:pt x="96531" y="1724658"/>
                </a:lnTo>
                <a:lnTo>
                  <a:pt x="866750" y="954439"/>
                </a:lnTo>
                <a:lnTo>
                  <a:pt x="0" y="87689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="" xmlns:a16="http://schemas.microsoft.com/office/drawing/2014/main" id="{80289775-E8F8-CFE4-51E2-6D482E34D67D}"/>
              </a:ext>
            </a:extLst>
          </p:cNvPr>
          <p:cNvSpPr/>
          <p:nvPr/>
        </p:nvSpPr>
        <p:spPr>
          <a:xfrm>
            <a:off x="984250" y="962025"/>
            <a:ext cx="8188325" cy="2667000"/>
          </a:xfrm>
          <a:custGeom>
            <a:avLst/>
            <a:gdLst>
              <a:gd name="connsiteX0" fmla="*/ 0 w 9191625"/>
              <a:gd name="connsiteY0" fmla="*/ 0 h 3638550"/>
              <a:gd name="connsiteX1" fmla="*/ 2009775 w 9191625"/>
              <a:gd name="connsiteY1" fmla="*/ 1990725 h 3638550"/>
              <a:gd name="connsiteX2" fmla="*/ 3000375 w 9191625"/>
              <a:gd name="connsiteY2" fmla="*/ 971550 h 3638550"/>
              <a:gd name="connsiteX3" fmla="*/ 5276850 w 9191625"/>
              <a:gd name="connsiteY3" fmla="*/ 3267075 h 3638550"/>
              <a:gd name="connsiteX4" fmla="*/ 6562725 w 9191625"/>
              <a:gd name="connsiteY4" fmla="*/ 2009775 h 3638550"/>
              <a:gd name="connsiteX5" fmla="*/ 7629525 w 9191625"/>
              <a:gd name="connsiteY5" fmla="*/ 3076575 h 3638550"/>
              <a:gd name="connsiteX6" fmla="*/ 8658225 w 9191625"/>
              <a:gd name="connsiteY6" fmla="*/ 2057400 h 3638550"/>
              <a:gd name="connsiteX7" fmla="*/ 9191625 w 9191625"/>
              <a:gd name="connsiteY7" fmla="*/ 2600325 h 3638550"/>
              <a:gd name="connsiteX8" fmla="*/ 8181975 w 9191625"/>
              <a:gd name="connsiteY8" fmla="*/ 3638550 h 3638550"/>
              <a:gd name="connsiteX0" fmla="*/ 0 w 8188325"/>
              <a:gd name="connsiteY0" fmla="*/ 19050 h 2667000"/>
              <a:gd name="connsiteX1" fmla="*/ 1006475 w 8188325"/>
              <a:gd name="connsiteY1" fmla="*/ 1019175 h 2667000"/>
              <a:gd name="connsiteX2" fmla="*/ 1997075 w 8188325"/>
              <a:gd name="connsiteY2" fmla="*/ 0 h 2667000"/>
              <a:gd name="connsiteX3" fmla="*/ 4273550 w 8188325"/>
              <a:gd name="connsiteY3" fmla="*/ 2295525 h 2667000"/>
              <a:gd name="connsiteX4" fmla="*/ 5559425 w 8188325"/>
              <a:gd name="connsiteY4" fmla="*/ 1038225 h 2667000"/>
              <a:gd name="connsiteX5" fmla="*/ 6626225 w 8188325"/>
              <a:gd name="connsiteY5" fmla="*/ 2105025 h 2667000"/>
              <a:gd name="connsiteX6" fmla="*/ 7654925 w 8188325"/>
              <a:gd name="connsiteY6" fmla="*/ 1085850 h 2667000"/>
              <a:gd name="connsiteX7" fmla="*/ 8188325 w 8188325"/>
              <a:gd name="connsiteY7" fmla="*/ 1628775 h 2667000"/>
              <a:gd name="connsiteX8" fmla="*/ 7178675 w 8188325"/>
              <a:gd name="connsiteY8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8325" h="2667000">
                <a:moveTo>
                  <a:pt x="0" y="19050"/>
                </a:moveTo>
                <a:lnTo>
                  <a:pt x="1006475" y="1019175"/>
                </a:lnTo>
                <a:lnTo>
                  <a:pt x="1997075" y="0"/>
                </a:lnTo>
                <a:lnTo>
                  <a:pt x="4273550" y="2295525"/>
                </a:lnTo>
                <a:lnTo>
                  <a:pt x="5559425" y="1038225"/>
                </a:lnTo>
                <a:lnTo>
                  <a:pt x="6626225" y="2105025"/>
                </a:lnTo>
                <a:lnTo>
                  <a:pt x="7654925" y="1085850"/>
                </a:lnTo>
                <a:lnTo>
                  <a:pt x="8188325" y="1628775"/>
                </a:lnTo>
                <a:lnTo>
                  <a:pt x="7178675" y="2667000"/>
                </a:lnTo>
              </a:path>
            </a:pathLst>
          </a:custGeom>
          <a:noFill/>
          <a:ln w="92075" cap="rnd">
            <a:solidFill>
              <a:srgbClr val="FBAD1B"/>
            </a:solidFill>
            <a:rou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눈물 방울 47">
            <a:extLst>
              <a:ext uri="{FF2B5EF4-FFF2-40B4-BE49-F238E27FC236}">
                <a16:creationId xmlns="" xmlns:a16="http://schemas.microsoft.com/office/drawing/2014/main" id="{23168E3C-B3EB-C7D4-4E92-0F45590E52BB}"/>
              </a:ext>
            </a:extLst>
          </p:cNvPr>
          <p:cNvSpPr/>
          <p:nvPr/>
        </p:nvSpPr>
        <p:spPr>
          <a:xfrm rot="8100000">
            <a:off x="792247" y="573602"/>
            <a:ext cx="325951" cy="325951"/>
          </a:xfrm>
          <a:prstGeom prst="teardrop">
            <a:avLst/>
          </a:prstGeom>
          <a:solidFill>
            <a:srgbClr val="FBAD1B"/>
          </a:solidFill>
          <a:ln w="57150">
            <a:solidFill>
              <a:schemeClr val="bg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81A8382E-46C7-2080-AF2E-059FA4A08041}"/>
              </a:ext>
            </a:extLst>
          </p:cNvPr>
          <p:cNvSpPr/>
          <p:nvPr/>
        </p:nvSpPr>
        <p:spPr>
          <a:xfrm>
            <a:off x="8008812" y="3521630"/>
            <a:ext cx="214789" cy="214789"/>
          </a:xfrm>
          <a:prstGeom prst="ellipse">
            <a:avLst/>
          </a:prstGeom>
          <a:solidFill>
            <a:srgbClr val="FF6600"/>
          </a:solidFill>
          <a:ln w="57150">
            <a:solidFill>
              <a:schemeClr val="bg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3149D277-1076-9AE1-C2D1-F91D34F74309}"/>
              </a:ext>
            </a:extLst>
          </p:cNvPr>
          <p:cNvSpPr/>
          <p:nvPr/>
        </p:nvSpPr>
        <p:spPr>
          <a:xfrm>
            <a:off x="7483392" y="3994657"/>
            <a:ext cx="1265798" cy="374587"/>
          </a:xfrm>
          <a:prstGeom prst="roundRect">
            <a:avLst>
              <a:gd name="adj" fmla="val 25758"/>
            </a:avLst>
          </a:prstGeom>
          <a:gradFill>
            <a:gsLst>
              <a:gs pos="0">
                <a:srgbClr val="FF6600"/>
              </a:gs>
              <a:gs pos="100000">
                <a:srgbClr val="FBAD1B"/>
              </a:gs>
            </a:gsLst>
            <a:lin ang="2700000" scaled="1"/>
          </a:gradFill>
          <a:ln>
            <a:noFill/>
          </a:ln>
          <a:effectLst>
            <a:outerShdw blurRad="139700" dist="635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</a:t>
            </a:r>
            <a:r>
              <a:rPr lang="ko-KR" altLang="en-US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  <a:endParaRPr lang="en-US" altLang="ko-KR" sz="14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A7ABED1C-5521-C03C-B59A-996A347ACC1C}"/>
              </a:ext>
            </a:extLst>
          </p:cNvPr>
          <p:cNvGrpSpPr/>
          <p:nvPr/>
        </p:nvGrpSpPr>
        <p:grpSpPr>
          <a:xfrm rot="13500000">
            <a:off x="382484" y="445966"/>
            <a:ext cx="218377" cy="120258"/>
            <a:chOff x="4035033" y="5634037"/>
            <a:chExt cx="951305" cy="523875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="" xmlns:a16="http://schemas.microsoft.com/office/drawing/2014/main" id="{B8E79062-ACE3-87FC-EF57-76F2069B5B82}"/>
                </a:ext>
              </a:extLst>
            </p:cNvPr>
            <p:cNvSpPr/>
            <p:nvPr/>
          </p:nvSpPr>
          <p:spPr>
            <a:xfrm>
              <a:off x="4035033" y="5634037"/>
              <a:ext cx="951305" cy="523875"/>
            </a:xfrm>
            <a:prstGeom prst="roundRect">
              <a:avLst>
                <a:gd name="adj" fmla="val 22727"/>
              </a:avLst>
            </a:prstGeom>
            <a:solidFill>
              <a:schemeClr val="bg1"/>
            </a:solidFill>
            <a:ln>
              <a:noFill/>
            </a:ln>
            <a:effectLst>
              <a:outerShdw blurRad="139700" dist="635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="" xmlns:a16="http://schemas.microsoft.com/office/drawing/2014/main" id="{D93F1A77-01C8-2519-AAE5-067F204BAC74}"/>
                </a:ext>
              </a:extLst>
            </p:cNvPr>
            <p:cNvSpPr/>
            <p:nvPr/>
          </p:nvSpPr>
          <p:spPr>
            <a:xfrm rot="5400000">
              <a:off x="4080269" y="5813822"/>
              <a:ext cx="395287" cy="169069"/>
            </a:xfrm>
            <a:prstGeom prst="trapezoid">
              <a:avLst>
                <a:gd name="adj" fmla="val 32143"/>
              </a:avLst>
            </a:prstGeom>
            <a:solidFill>
              <a:srgbClr val="58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="" xmlns:a16="http://schemas.microsoft.com/office/drawing/2014/main" id="{8D0BFC20-6304-7B47-3B8B-6E7B40E55344}"/>
                </a:ext>
              </a:extLst>
            </p:cNvPr>
            <p:cNvSpPr/>
            <p:nvPr/>
          </p:nvSpPr>
          <p:spPr>
            <a:xfrm rot="5400000" flipV="1">
              <a:off x="4689873" y="5863829"/>
              <a:ext cx="395287" cy="69056"/>
            </a:xfrm>
            <a:prstGeom prst="trapezoid">
              <a:avLst>
                <a:gd name="adj" fmla="val 32143"/>
              </a:avLst>
            </a:prstGeom>
            <a:solidFill>
              <a:srgbClr val="58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="" xmlns:a16="http://schemas.microsoft.com/office/drawing/2014/main" id="{B59ACE5B-0A75-6B65-351D-C29E1E0CD621}"/>
                </a:ext>
              </a:extLst>
            </p:cNvPr>
            <p:cNvSpPr/>
            <p:nvPr/>
          </p:nvSpPr>
          <p:spPr>
            <a:xfrm flipV="1">
              <a:off x="4344193" y="5677853"/>
              <a:ext cx="508795" cy="45719"/>
            </a:xfrm>
            <a:prstGeom prst="trapezoid">
              <a:avLst>
                <a:gd name="adj" fmla="val 162303"/>
              </a:avLst>
            </a:prstGeom>
            <a:solidFill>
              <a:srgbClr val="58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="" xmlns:a16="http://schemas.microsoft.com/office/drawing/2014/main" id="{369F8FFA-96F5-3F45-1824-767BC8C52F62}"/>
                </a:ext>
              </a:extLst>
            </p:cNvPr>
            <p:cNvSpPr/>
            <p:nvPr/>
          </p:nvSpPr>
          <p:spPr>
            <a:xfrm>
              <a:off x="4344192" y="6058377"/>
              <a:ext cx="508795" cy="45719"/>
            </a:xfrm>
            <a:prstGeom prst="trapezoid">
              <a:avLst>
                <a:gd name="adj" fmla="val 162303"/>
              </a:avLst>
            </a:prstGeom>
            <a:solidFill>
              <a:srgbClr val="58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사각형: 둥근 위쪽 모서리 56">
            <a:extLst>
              <a:ext uri="{FF2B5EF4-FFF2-40B4-BE49-F238E27FC236}">
                <a16:creationId xmlns="" xmlns:a16="http://schemas.microsoft.com/office/drawing/2014/main" id="{66178E57-CBA9-2E5B-CC5C-9E8B03CE4F27}"/>
              </a:ext>
            </a:extLst>
          </p:cNvPr>
          <p:cNvSpPr/>
          <p:nvPr/>
        </p:nvSpPr>
        <p:spPr>
          <a:xfrm>
            <a:off x="1414305" y="6267377"/>
            <a:ext cx="9375775" cy="5906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85968"/>
          </a:solidFill>
          <a:ln>
            <a:noFill/>
          </a:ln>
          <a:effectLst>
            <a:outerShdw blurRad="127000" dist="88900" dir="16200000" rotWithShape="0">
              <a:prstClr val="black">
                <a:alpha val="22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#PPT PRESENTATION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="" xmlns:a16="http://schemas.microsoft.com/office/drawing/2014/main" id="{C23405E8-D769-F2D9-1E67-D342549930D7}"/>
              </a:ext>
            </a:extLst>
          </p:cNvPr>
          <p:cNvSpPr/>
          <p:nvPr/>
        </p:nvSpPr>
        <p:spPr>
          <a:xfrm>
            <a:off x="1962150" y="1962150"/>
            <a:ext cx="3419475" cy="2305050"/>
          </a:xfrm>
          <a:custGeom>
            <a:avLst/>
            <a:gdLst>
              <a:gd name="connsiteX0" fmla="*/ 0 w 3419475"/>
              <a:gd name="connsiteY0" fmla="*/ 0 h 2305050"/>
              <a:gd name="connsiteX1" fmla="*/ 2286000 w 3419475"/>
              <a:gd name="connsiteY1" fmla="*/ 2305050 h 2305050"/>
              <a:gd name="connsiteX2" fmla="*/ 3419475 w 3419475"/>
              <a:gd name="connsiteY2" fmla="*/ 1190625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9475" h="2305050">
                <a:moveTo>
                  <a:pt x="0" y="0"/>
                </a:moveTo>
                <a:lnTo>
                  <a:pt x="2286000" y="2305050"/>
                </a:lnTo>
                <a:lnTo>
                  <a:pt x="3419475" y="1190625"/>
                </a:lnTo>
              </a:path>
            </a:pathLst>
          </a:custGeom>
          <a:noFill/>
          <a:ln w="92075">
            <a:solidFill>
              <a:srgbClr val="FBAD1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3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A5B588EC-2B73-62C3-B60B-98256E74D20B}"/>
              </a:ext>
            </a:extLst>
          </p:cNvPr>
          <p:cNvSpPr/>
          <p:nvPr/>
        </p:nvSpPr>
        <p:spPr>
          <a:xfrm>
            <a:off x="1" y="-1"/>
            <a:ext cx="12191999" cy="1216406"/>
          </a:xfrm>
          <a:custGeom>
            <a:avLst/>
            <a:gdLst>
              <a:gd name="connsiteX0" fmla="*/ 1104879 w 12191999"/>
              <a:gd name="connsiteY0" fmla="*/ 1141569 h 1216406"/>
              <a:gd name="connsiteX1" fmla="*/ 1115169 w 12191999"/>
              <a:gd name="connsiteY1" fmla="*/ 1151859 h 1216406"/>
              <a:gd name="connsiteX2" fmla="*/ 1064817 w 12191999"/>
              <a:gd name="connsiteY2" fmla="*/ 1202211 h 1216406"/>
              <a:gd name="connsiteX3" fmla="*/ 1058937 w 12191999"/>
              <a:gd name="connsiteY3" fmla="*/ 1216406 h 1216406"/>
              <a:gd name="connsiteX4" fmla="*/ 1044384 w 12191999"/>
              <a:gd name="connsiteY4" fmla="*/ 1216406 h 1216406"/>
              <a:gd name="connsiteX5" fmla="*/ 1054526 w 12191999"/>
              <a:gd name="connsiteY5" fmla="*/ 1191920 h 1216406"/>
              <a:gd name="connsiteX6" fmla="*/ 8908545 w 12191999"/>
              <a:gd name="connsiteY6" fmla="*/ 1141568 h 1216406"/>
              <a:gd name="connsiteX7" fmla="*/ 8958897 w 12191999"/>
              <a:gd name="connsiteY7" fmla="*/ 1191919 h 1216406"/>
              <a:gd name="connsiteX8" fmla="*/ 8969039 w 12191999"/>
              <a:gd name="connsiteY8" fmla="*/ 1216405 h 1216406"/>
              <a:gd name="connsiteX9" fmla="*/ 8954486 w 12191999"/>
              <a:gd name="connsiteY9" fmla="*/ 1216405 h 1216406"/>
              <a:gd name="connsiteX10" fmla="*/ 8948606 w 12191999"/>
              <a:gd name="connsiteY10" fmla="*/ 1202210 h 1216406"/>
              <a:gd name="connsiteX11" fmla="*/ 8898255 w 12191999"/>
              <a:gd name="connsiteY11" fmla="*/ 1151858 h 1216406"/>
              <a:gd name="connsiteX12" fmla="*/ 5782167 w 12191999"/>
              <a:gd name="connsiteY12" fmla="*/ 1130396 h 1216406"/>
              <a:gd name="connsiteX13" fmla="*/ 5832518 w 12191999"/>
              <a:gd name="connsiteY13" fmla="*/ 1180747 h 1216406"/>
              <a:gd name="connsiteX14" fmla="*/ 5842661 w 12191999"/>
              <a:gd name="connsiteY14" fmla="*/ 1205233 h 1216406"/>
              <a:gd name="connsiteX15" fmla="*/ 5828107 w 12191999"/>
              <a:gd name="connsiteY15" fmla="*/ 1205233 h 1216406"/>
              <a:gd name="connsiteX16" fmla="*/ 5822228 w 12191999"/>
              <a:gd name="connsiteY16" fmla="*/ 1191038 h 1216406"/>
              <a:gd name="connsiteX17" fmla="*/ 5771876 w 12191999"/>
              <a:gd name="connsiteY17" fmla="*/ 1140686 h 1216406"/>
              <a:gd name="connsiteX18" fmla="*/ 6657152 w 12191999"/>
              <a:gd name="connsiteY18" fmla="*/ 913344 h 1216406"/>
              <a:gd name="connsiteX19" fmla="*/ 6573796 w 12191999"/>
              <a:gd name="connsiteY19" fmla="*/ 996699 h 1216406"/>
              <a:gd name="connsiteX20" fmla="*/ 6781771 w 12191999"/>
              <a:gd name="connsiteY20" fmla="*/ 1204674 h 1216406"/>
              <a:gd name="connsiteX21" fmla="*/ 6865127 w 12191999"/>
              <a:gd name="connsiteY21" fmla="*/ 1121318 h 1216406"/>
              <a:gd name="connsiteX22" fmla="*/ 6736642 w 12191999"/>
              <a:gd name="connsiteY22" fmla="*/ 631823 h 1216406"/>
              <a:gd name="connsiteX23" fmla="*/ 6577062 w 12191999"/>
              <a:gd name="connsiteY23" fmla="*/ 791403 h 1216406"/>
              <a:gd name="connsiteX24" fmla="*/ 6886052 w 12191999"/>
              <a:gd name="connsiteY24" fmla="*/ 1100393 h 1216406"/>
              <a:gd name="connsiteX25" fmla="*/ 7045632 w 12191999"/>
              <a:gd name="connsiteY25" fmla="*/ 940813 h 1216406"/>
              <a:gd name="connsiteX26" fmla="*/ 1171653 w 12191999"/>
              <a:gd name="connsiteY26" fmla="*/ 630820 h 1216406"/>
              <a:gd name="connsiteX27" fmla="*/ 904835 w 12191999"/>
              <a:gd name="connsiteY27" fmla="*/ 897638 h 1216406"/>
              <a:gd name="connsiteX28" fmla="*/ 1204854 w 12191999"/>
              <a:gd name="connsiteY28" fmla="*/ 1197656 h 1216406"/>
              <a:gd name="connsiteX29" fmla="*/ 1471673 w 12191999"/>
              <a:gd name="connsiteY29" fmla="*/ 930839 h 1216406"/>
              <a:gd name="connsiteX30" fmla="*/ 8841770 w 12191999"/>
              <a:gd name="connsiteY30" fmla="*/ 630819 h 1216406"/>
              <a:gd name="connsiteX31" fmla="*/ 8541751 w 12191999"/>
              <a:gd name="connsiteY31" fmla="*/ 930838 h 1216406"/>
              <a:gd name="connsiteX32" fmla="*/ 8808569 w 12191999"/>
              <a:gd name="connsiteY32" fmla="*/ 1197655 h 1216406"/>
              <a:gd name="connsiteX33" fmla="*/ 9108588 w 12191999"/>
              <a:gd name="connsiteY33" fmla="*/ 897637 h 1216406"/>
              <a:gd name="connsiteX34" fmla="*/ 5715392 w 12191999"/>
              <a:gd name="connsiteY34" fmla="*/ 619647 h 1216406"/>
              <a:gd name="connsiteX35" fmla="*/ 5415372 w 12191999"/>
              <a:gd name="connsiteY35" fmla="*/ 919666 h 1216406"/>
              <a:gd name="connsiteX36" fmla="*/ 5682190 w 12191999"/>
              <a:gd name="connsiteY36" fmla="*/ 1186483 h 1216406"/>
              <a:gd name="connsiteX37" fmla="*/ 5982209 w 12191999"/>
              <a:gd name="connsiteY37" fmla="*/ 886465 h 1216406"/>
              <a:gd name="connsiteX38" fmla="*/ 2807388 w 12191999"/>
              <a:gd name="connsiteY38" fmla="*/ 541734 h 1216406"/>
              <a:gd name="connsiteX39" fmla="*/ 2519142 w 12191999"/>
              <a:gd name="connsiteY39" fmla="*/ 829981 h 1216406"/>
              <a:gd name="connsiteX40" fmla="*/ 2680126 w 12191999"/>
              <a:gd name="connsiteY40" fmla="*/ 990964 h 1216406"/>
              <a:gd name="connsiteX41" fmla="*/ 2968372 w 12191999"/>
              <a:gd name="connsiteY41" fmla="*/ 702718 h 1216406"/>
              <a:gd name="connsiteX42" fmla="*/ 11555865 w 12191999"/>
              <a:gd name="connsiteY42" fmla="*/ 541733 h 1216406"/>
              <a:gd name="connsiteX43" fmla="*/ 11267619 w 12191999"/>
              <a:gd name="connsiteY43" fmla="*/ 829980 h 1216406"/>
              <a:gd name="connsiteX44" fmla="*/ 11428602 w 12191999"/>
              <a:gd name="connsiteY44" fmla="*/ 990963 h 1216406"/>
              <a:gd name="connsiteX45" fmla="*/ 11716848 w 12191999"/>
              <a:gd name="connsiteY45" fmla="*/ 702717 h 1216406"/>
              <a:gd name="connsiteX46" fmla="*/ 7206035 w 12191999"/>
              <a:gd name="connsiteY46" fmla="*/ 541733 h 1216406"/>
              <a:gd name="connsiteX47" fmla="*/ 7045052 w 12191999"/>
              <a:gd name="connsiteY47" fmla="*/ 702717 h 1216406"/>
              <a:gd name="connsiteX48" fmla="*/ 7333298 w 12191999"/>
              <a:gd name="connsiteY48" fmla="*/ 990963 h 1216406"/>
              <a:gd name="connsiteX49" fmla="*/ 7494282 w 12191999"/>
              <a:gd name="connsiteY49" fmla="*/ 829980 h 1216406"/>
              <a:gd name="connsiteX50" fmla="*/ 6834475 w 12191999"/>
              <a:gd name="connsiteY50" fmla="*/ 533990 h 1216406"/>
              <a:gd name="connsiteX51" fmla="*/ 6740237 w 12191999"/>
              <a:gd name="connsiteY51" fmla="*/ 628228 h 1216406"/>
              <a:gd name="connsiteX52" fmla="*/ 7049227 w 12191999"/>
              <a:gd name="connsiteY52" fmla="*/ 937218 h 1216406"/>
              <a:gd name="connsiteX53" fmla="*/ 7143465 w 12191999"/>
              <a:gd name="connsiteY53" fmla="*/ 842980 h 1216406"/>
              <a:gd name="connsiteX54" fmla="*/ 4079657 w 12191999"/>
              <a:gd name="connsiteY54" fmla="*/ 530561 h 1216406"/>
              <a:gd name="connsiteX55" fmla="*/ 3918673 w 12191999"/>
              <a:gd name="connsiteY55" fmla="*/ 691545 h 1216406"/>
              <a:gd name="connsiteX56" fmla="*/ 4206920 w 12191999"/>
              <a:gd name="connsiteY56" fmla="*/ 979791 h 1216406"/>
              <a:gd name="connsiteX57" fmla="*/ 4367903 w 12191999"/>
              <a:gd name="connsiteY57" fmla="*/ 818808 h 1216406"/>
              <a:gd name="connsiteX58" fmla="*/ 2274913 w 12191999"/>
              <a:gd name="connsiteY58" fmla="*/ 432991 h 1216406"/>
              <a:gd name="connsiteX59" fmla="*/ 2002253 w 12191999"/>
              <a:gd name="connsiteY59" fmla="*/ 705651 h 1216406"/>
              <a:gd name="connsiteX60" fmla="*/ 2162044 w 12191999"/>
              <a:gd name="connsiteY60" fmla="*/ 865443 h 1216406"/>
              <a:gd name="connsiteX61" fmla="*/ 2434704 w 12191999"/>
              <a:gd name="connsiteY61" fmla="*/ 592783 h 1216406"/>
              <a:gd name="connsiteX62" fmla="*/ 7738511 w 12191999"/>
              <a:gd name="connsiteY62" fmla="*/ 432990 h 1216406"/>
              <a:gd name="connsiteX63" fmla="*/ 7578720 w 12191999"/>
              <a:gd name="connsiteY63" fmla="*/ 592782 h 1216406"/>
              <a:gd name="connsiteX64" fmla="*/ 7851380 w 12191999"/>
              <a:gd name="connsiteY64" fmla="*/ 865442 h 1216406"/>
              <a:gd name="connsiteX65" fmla="*/ 8011171 w 12191999"/>
              <a:gd name="connsiteY65" fmla="*/ 705650 h 1216406"/>
              <a:gd name="connsiteX66" fmla="*/ 11023389 w 12191999"/>
              <a:gd name="connsiteY66" fmla="*/ 432990 h 1216406"/>
              <a:gd name="connsiteX67" fmla="*/ 10750730 w 12191999"/>
              <a:gd name="connsiteY67" fmla="*/ 705650 h 1216406"/>
              <a:gd name="connsiteX68" fmla="*/ 10910521 w 12191999"/>
              <a:gd name="connsiteY68" fmla="*/ 865442 h 1216406"/>
              <a:gd name="connsiteX69" fmla="*/ 11183180 w 12191999"/>
              <a:gd name="connsiteY69" fmla="*/ 592782 h 1216406"/>
              <a:gd name="connsiteX70" fmla="*/ 4612132 w 12191999"/>
              <a:gd name="connsiteY70" fmla="*/ 421818 h 1216406"/>
              <a:gd name="connsiteX71" fmla="*/ 4452341 w 12191999"/>
              <a:gd name="connsiteY71" fmla="*/ 581610 h 1216406"/>
              <a:gd name="connsiteX72" fmla="*/ 4725001 w 12191999"/>
              <a:gd name="connsiteY72" fmla="*/ 854270 h 1216406"/>
              <a:gd name="connsiteX73" fmla="*/ 4884792 w 12191999"/>
              <a:gd name="connsiteY73" fmla="*/ 694478 h 1216406"/>
              <a:gd name="connsiteX74" fmla="*/ 2657355 w 12191999"/>
              <a:gd name="connsiteY74" fmla="*/ 391701 h 1216406"/>
              <a:gd name="connsiteX75" fmla="*/ 2456273 w 12191999"/>
              <a:gd name="connsiteY75" fmla="*/ 592782 h 1216406"/>
              <a:gd name="connsiteX76" fmla="*/ 2595522 w 12191999"/>
              <a:gd name="connsiteY76" fmla="*/ 732032 h 1216406"/>
              <a:gd name="connsiteX77" fmla="*/ 2796603 w 12191999"/>
              <a:gd name="connsiteY77" fmla="*/ 530950 h 1216406"/>
              <a:gd name="connsiteX78" fmla="*/ 11405831 w 12191999"/>
              <a:gd name="connsiteY78" fmla="*/ 391700 h 1216406"/>
              <a:gd name="connsiteX79" fmla="*/ 11204749 w 12191999"/>
              <a:gd name="connsiteY79" fmla="*/ 592781 h 1216406"/>
              <a:gd name="connsiteX80" fmla="*/ 11343998 w 12191999"/>
              <a:gd name="connsiteY80" fmla="*/ 732031 h 1216406"/>
              <a:gd name="connsiteX81" fmla="*/ 11545079 w 12191999"/>
              <a:gd name="connsiteY81" fmla="*/ 530949 h 1216406"/>
              <a:gd name="connsiteX82" fmla="*/ 7356069 w 12191999"/>
              <a:gd name="connsiteY82" fmla="*/ 391700 h 1216406"/>
              <a:gd name="connsiteX83" fmla="*/ 7216821 w 12191999"/>
              <a:gd name="connsiteY83" fmla="*/ 530949 h 1216406"/>
              <a:gd name="connsiteX84" fmla="*/ 7417902 w 12191999"/>
              <a:gd name="connsiteY84" fmla="*/ 732031 h 1216406"/>
              <a:gd name="connsiteX85" fmla="*/ 7557151 w 12191999"/>
              <a:gd name="connsiteY85" fmla="*/ 592781 h 1216406"/>
              <a:gd name="connsiteX86" fmla="*/ 4229690 w 12191999"/>
              <a:gd name="connsiteY86" fmla="*/ 380528 h 1216406"/>
              <a:gd name="connsiteX87" fmla="*/ 4090442 w 12191999"/>
              <a:gd name="connsiteY87" fmla="*/ 519777 h 1216406"/>
              <a:gd name="connsiteX88" fmla="*/ 4291523 w 12191999"/>
              <a:gd name="connsiteY88" fmla="*/ 720859 h 1216406"/>
              <a:gd name="connsiteX89" fmla="*/ 4430772 w 12191999"/>
              <a:gd name="connsiteY89" fmla="*/ 581609 h 1216406"/>
              <a:gd name="connsiteX90" fmla="*/ 1591280 w 12191999"/>
              <a:gd name="connsiteY90" fmla="*/ 337816 h 1216406"/>
              <a:gd name="connsiteX91" fmla="*/ 1425870 w 12191999"/>
              <a:gd name="connsiteY91" fmla="*/ 503227 h 1216406"/>
              <a:gd name="connsiteX92" fmla="*/ 1662576 w 12191999"/>
              <a:gd name="connsiteY92" fmla="*/ 739933 h 1216406"/>
              <a:gd name="connsiteX93" fmla="*/ 1827986 w 12191999"/>
              <a:gd name="connsiteY93" fmla="*/ 574523 h 1216406"/>
              <a:gd name="connsiteX94" fmla="*/ 1807918 w 12191999"/>
              <a:gd name="connsiteY94" fmla="*/ 554455 h 1216406"/>
              <a:gd name="connsiteX95" fmla="*/ 1807849 w 12191999"/>
              <a:gd name="connsiteY95" fmla="*/ 554455 h 1216406"/>
              <a:gd name="connsiteX96" fmla="*/ 1807849 w 12191999"/>
              <a:gd name="connsiteY96" fmla="*/ 554386 h 1216406"/>
              <a:gd name="connsiteX97" fmla="*/ 8422144 w 12191999"/>
              <a:gd name="connsiteY97" fmla="*/ 337815 h 1216406"/>
              <a:gd name="connsiteX98" fmla="*/ 8205574 w 12191999"/>
              <a:gd name="connsiteY98" fmla="*/ 554385 h 1216406"/>
              <a:gd name="connsiteX99" fmla="*/ 8205574 w 12191999"/>
              <a:gd name="connsiteY99" fmla="*/ 554454 h 1216406"/>
              <a:gd name="connsiteX100" fmla="*/ 8205506 w 12191999"/>
              <a:gd name="connsiteY100" fmla="*/ 554454 h 1216406"/>
              <a:gd name="connsiteX101" fmla="*/ 8185437 w 12191999"/>
              <a:gd name="connsiteY101" fmla="*/ 574522 h 1216406"/>
              <a:gd name="connsiteX102" fmla="*/ 8350848 w 12191999"/>
              <a:gd name="connsiteY102" fmla="*/ 739932 h 1216406"/>
              <a:gd name="connsiteX103" fmla="*/ 8587553 w 12191999"/>
              <a:gd name="connsiteY103" fmla="*/ 503225 h 1216406"/>
              <a:gd name="connsiteX104" fmla="*/ 10339757 w 12191999"/>
              <a:gd name="connsiteY104" fmla="*/ 337815 h 1216406"/>
              <a:gd name="connsiteX105" fmla="*/ 10174347 w 12191999"/>
              <a:gd name="connsiteY105" fmla="*/ 503225 h 1216406"/>
              <a:gd name="connsiteX106" fmla="*/ 10411053 w 12191999"/>
              <a:gd name="connsiteY106" fmla="*/ 739932 h 1216406"/>
              <a:gd name="connsiteX107" fmla="*/ 10576463 w 12191999"/>
              <a:gd name="connsiteY107" fmla="*/ 574522 h 1216406"/>
              <a:gd name="connsiteX108" fmla="*/ 10556395 w 12191999"/>
              <a:gd name="connsiteY108" fmla="*/ 554454 h 1216406"/>
              <a:gd name="connsiteX109" fmla="*/ 10556326 w 12191999"/>
              <a:gd name="connsiteY109" fmla="*/ 554454 h 1216406"/>
              <a:gd name="connsiteX110" fmla="*/ 10556326 w 12191999"/>
              <a:gd name="connsiteY110" fmla="*/ 554385 h 1216406"/>
              <a:gd name="connsiteX111" fmla="*/ 5295765 w 12191999"/>
              <a:gd name="connsiteY111" fmla="*/ 326643 h 1216406"/>
              <a:gd name="connsiteX112" fmla="*/ 5079195 w 12191999"/>
              <a:gd name="connsiteY112" fmla="*/ 543213 h 1216406"/>
              <a:gd name="connsiteX113" fmla="*/ 5079195 w 12191999"/>
              <a:gd name="connsiteY113" fmla="*/ 543282 h 1216406"/>
              <a:gd name="connsiteX114" fmla="*/ 5079127 w 12191999"/>
              <a:gd name="connsiteY114" fmla="*/ 543282 h 1216406"/>
              <a:gd name="connsiteX115" fmla="*/ 5059058 w 12191999"/>
              <a:gd name="connsiteY115" fmla="*/ 563350 h 1216406"/>
              <a:gd name="connsiteX116" fmla="*/ 5224469 w 12191999"/>
              <a:gd name="connsiteY116" fmla="*/ 728760 h 1216406"/>
              <a:gd name="connsiteX117" fmla="*/ 5461174 w 12191999"/>
              <a:gd name="connsiteY117" fmla="*/ 492054 h 1216406"/>
              <a:gd name="connsiteX118" fmla="*/ 847622 w 12191999"/>
              <a:gd name="connsiteY118" fmla="*/ 306788 h 1216406"/>
              <a:gd name="connsiteX119" fmla="*/ 580804 w 12191999"/>
              <a:gd name="connsiteY119" fmla="*/ 573606 h 1216406"/>
              <a:gd name="connsiteX120" fmla="*/ 894051 w 12191999"/>
              <a:gd name="connsiteY120" fmla="*/ 886852 h 1216406"/>
              <a:gd name="connsiteX121" fmla="*/ 1160869 w 12191999"/>
              <a:gd name="connsiteY121" fmla="*/ 620034 h 1216406"/>
              <a:gd name="connsiteX122" fmla="*/ 9165801 w 12191999"/>
              <a:gd name="connsiteY122" fmla="*/ 306787 h 1216406"/>
              <a:gd name="connsiteX123" fmla="*/ 8852555 w 12191999"/>
              <a:gd name="connsiteY123" fmla="*/ 620033 h 1216406"/>
              <a:gd name="connsiteX124" fmla="*/ 9119373 w 12191999"/>
              <a:gd name="connsiteY124" fmla="*/ 886851 h 1216406"/>
              <a:gd name="connsiteX125" fmla="*/ 9432619 w 12191999"/>
              <a:gd name="connsiteY125" fmla="*/ 573605 h 1216406"/>
              <a:gd name="connsiteX126" fmla="*/ 6606149 w 12191999"/>
              <a:gd name="connsiteY126" fmla="*/ 305663 h 1216406"/>
              <a:gd name="connsiteX127" fmla="*/ 6348735 w 12191999"/>
              <a:gd name="connsiteY127" fmla="*/ 563077 h 1216406"/>
              <a:gd name="connsiteX128" fmla="*/ 6566276 w 12191999"/>
              <a:gd name="connsiteY128" fmla="*/ 780619 h 1216406"/>
              <a:gd name="connsiteX129" fmla="*/ 6725857 w 12191999"/>
              <a:gd name="connsiteY129" fmla="*/ 621038 h 1216406"/>
              <a:gd name="connsiteX130" fmla="*/ 6569901 w 12191999"/>
              <a:gd name="connsiteY130" fmla="*/ 465082 h 1216406"/>
              <a:gd name="connsiteX131" fmla="*/ 6569901 w 12191999"/>
              <a:gd name="connsiteY131" fmla="*/ 457892 h 1216406"/>
              <a:gd name="connsiteX132" fmla="*/ 6729452 w 12191999"/>
              <a:gd name="connsiteY132" fmla="*/ 617443 h 1216406"/>
              <a:gd name="connsiteX133" fmla="*/ 6823691 w 12191999"/>
              <a:gd name="connsiteY133" fmla="*/ 523205 h 1216406"/>
              <a:gd name="connsiteX134" fmla="*/ 265731 w 12191999"/>
              <a:gd name="connsiteY134" fmla="*/ 301671 h 1216406"/>
              <a:gd name="connsiteX135" fmla="*/ 48189 w 12191999"/>
              <a:gd name="connsiteY135" fmla="*/ 519213 h 1216406"/>
              <a:gd name="connsiteX136" fmla="*/ 320769 w 12191999"/>
              <a:gd name="connsiteY136" fmla="*/ 791792 h 1216406"/>
              <a:gd name="connsiteX137" fmla="*/ 538310 w 12191999"/>
              <a:gd name="connsiteY137" fmla="*/ 574250 h 1216406"/>
              <a:gd name="connsiteX138" fmla="*/ 9747693 w 12191999"/>
              <a:gd name="connsiteY138" fmla="*/ 301670 h 1216406"/>
              <a:gd name="connsiteX139" fmla="*/ 9475114 w 12191999"/>
              <a:gd name="connsiteY139" fmla="*/ 574249 h 1216406"/>
              <a:gd name="connsiteX140" fmla="*/ 9692655 w 12191999"/>
              <a:gd name="connsiteY140" fmla="*/ 791791 h 1216406"/>
              <a:gd name="connsiteX141" fmla="*/ 9965234 w 12191999"/>
              <a:gd name="connsiteY141" fmla="*/ 519212 h 1216406"/>
              <a:gd name="connsiteX142" fmla="*/ 2143140 w 12191999"/>
              <a:gd name="connsiteY142" fmla="*/ 301219 h 1216406"/>
              <a:gd name="connsiteX143" fmla="*/ 1870481 w 12191999"/>
              <a:gd name="connsiteY143" fmla="*/ 573879 h 1216406"/>
              <a:gd name="connsiteX144" fmla="*/ 1991469 w 12191999"/>
              <a:gd name="connsiteY144" fmla="*/ 694866 h 1216406"/>
              <a:gd name="connsiteX145" fmla="*/ 2264127 w 12191999"/>
              <a:gd name="connsiteY145" fmla="*/ 422207 h 1216406"/>
              <a:gd name="connsiteX146" fmla="*/ 7870283 w 12191999"/>
              <a:gd name="connsiteY146" fmla="*/ 301218 h 1216406"/>
              <a:gd name="connsiteX147" fmla="*/ 7749296 w 12191999"/>
              <a:gd name="connsiteY147" fmla="*/ 422206 h 1216406"/>
              <a:gd name="connsiteX148" fmla="*/ 8021955 w 12191999"/>
              <a:gd name="connsiteY148" fmla="*/ 694865 h 1216406"/>
              <a:gd name="connsiteX149" fmla="*/ 8142943 w 12191999"/>
              <a:gd name="connsiteY149" fmla="*/ 573878 h 1216406"/>
              <a:gd name="connsiteX150" fmla="*/ 10891617 w 12191999"/>
              <a:gd name="connsiteY150" fmla="*/ 301218 h 1216406"/>
              <a:gd name="connsiteX151" fmla="*/ 10618958 w 12191999"/>
              <a:gd name="connsiteY151" fmla="*/ 573878 h 1216406"/>
              <a:gd name="connsiteX152" fmla="*/ 10739945 w 12191999"/>
              <a:gd name="connsiteY152" fmla="*/ 694865 h 1216406"/>
              <a:gd name="connsiteX153" fmla="*/ 11012604 w 12191999"/>
              <a:gd name="connsiteY153" fmla="*/ 422206 h 1216406"/>
              <a:gd name="connsiteX154" fmla="*/ 6039423 w 12191999"/>
              <a:gd name="connsiteY154" fmla="*/ 295615 h 1216406"/>
              <a:gd name="connsiteX155" fmla="*/ 5726176 w 12191999"/>
              <a:gd name="connsiteY155" fmla="*/ 608861 h 1216406"/>
              <a:gd name="connsiteX156" fmla="*/ 5992994 w 12191999"/>
              <a:gd name="connsiteY156" fmla="*/ 875679 h 1216406"/>
              <a:gd name="connsiteX157" fmla="*/ 6306240 w 12191999"/>
              <a:gd name="connsiteY157" fmla="*/ 562433 h 1216406"/>
              <a:gd name="connsiteX158" fmla="*/ 4743905 w 12191999"/>
              <a:gd name="connsiteY158" fmla="*/ 290046 h 1216406"/>
              <a:gd name="connsiteX159" fmla="*/ 4622917 w 12191999"/>
              <a:gd name="connsiteY159" fmla="*/ 411034 h 1216406"/>
              <a:gd name="connsiteX160" fmla="*/ 4895576 w 12191999"/>
              <a:gd name="connsiteY160" fmla="*/ 683693 h 1216406"/>
              <a:gd name="connsiteX161" fmla="*/ 5016564 w 12191999"/>
              <a:gd name="connsiteY161" fmla="*/ 562706 h 1216406"/>
              <a:gd name="connsiteX162" fmla="*/ 3443523 w 12191999"/>
              <a:gd name="connsiteY162" fmla="*/ 258244 h 1216406"/>
              <a:gd name="connsiteX163" fmla="*/ 3443523 w 12191999"/>
              <a:gd name="connsiteY163" fmla="*/ 269417 h 1216406"/>
              <a:gd name="connsiteX164" fmla="*/ 2869958 w 12191999"/>
              <a:gd name="connsiteY164" fmla="*/ 842981 h 1216406"/>
              <a:gd name="connsiteX165" fmla="*/ 2964197 w 12191999"/>
              <a:gd name="connsiteY165" fmla="*/ 937219 h 1216406"/>
              <a:gd name="connsiteX166" fmla="*/ 3443523 w 12191999"/>
              <a:gd name="connsiteY166" fmla="*/ 457893 h 1216406"/>
              <a:gd name="connsiteX167" fmla="*/ 3443523 w 12191999"/>
              <a:gd name="connsiteY167" fmla="*/ 465083 h 1216406"/>
              <a:gd name="connsiteX168" fmla="*/ 2967792 w 12191999"/>
              <a:gd name="connsiteY168" fmla="*/ 940814 h 1216406"/>
              <a:gd name="connsiteX169" fmla="*/ 3231653 w 12191999"/>
              <a:gd name="connsiteY169" fmla="*/ 1204675 h 1216406"/>
              <a:gd name="connsiteX170" fmla="*/ 3443523 w 12191999"/>
              <a:gd name="connsiteY170" fmla="*/ 992805 h 1216406"/>
              <a:gd name="connsiteX171" fmla="*/ 3443523 w 12191999"/>
              <a:gd name="connsiteY171" fmla="*/ 981632 h 1216406"/>
              <a:gd name="connsiteX172" fmla="*/ 3655392 w 12191999"/>
              <a:gd name="connsiteY172" fmla="*/ 1193502 h 1216406"/>
              <a:gd name="connsiteX173" fmla="*/ 3919253 w 12191999"/>
              <a:gd name="connsiteY173" fmla="*/ 929641 h 1216406"/>
              <a:gd name="connsiteX174" fmla="*/ 3443523 w 12191999"/>
              <a:gd name="connsiteY174" fmla="*/ 453910 h 1216406"/>
              <a:gd name="connsiteX175" fmla="*/ 3443523 w 12191999"/>
              <a:gd name="connsiteY175" fmla="*/ 446720 h 1216406"/>
              <a:gd name="connsiteX176" fmla="*/ 3922848 w 12191999"/>
              <a:gd name="connsiteY176" fmla="*/ 926046 h 1216406"/>
              <a:gd name="connsiteX177" fmla="*/ 4017086 w 12191999"/>
              <a:gd name="connsiteY177" fmla="*/ 831808 h 1216406"/>
              <a:gd name="connsiteX178" fmla="*/ 2486780 w 12191999"/>
              <a:gd name="connsiteY178" fmla="*/ 221125 h 1216406"/>
              <a:gd name="connsiteX179" fmla="*/ 2285697 w 12191999"/>
              <a:gd name="connsiteY179" fmla="*/ 422207 h 1216406"/>
              <a:gd name="connsiteX180" fmla="*/ 2445488 w 12191999"/>
              <a:gd name="connsiteY180" fmla="*/ 581998 h 1216406"/>
              <a:gd name="connsiteX181" fmla="*/ 2646570 w 12191999"/>
              <a:gd name="connsiteY181" fmla="*/ 380916 h 1216406"/>
              <a:gd name="connsiteX182" fmla="*/ 7526644 w 12191999"/>
              <a:gd name="connsiteY182" fmla="*/ 221124 h 1216406"/>
              <a:gd name="connsiteX183" fmla="*/ 7366853 w 12191999"/>
              <a:gd name="connsiteY183" fmla="*/ 380915 h 1216406"/>
              <a:gd name="connsiteX184" fmla="*/ 7567935 w 12191999"/>
              <a:gd name="connsiteY184" fmla="*/ 581997 h 1216406"/>
              <a:gd name="connsiteX185" fmla="*/ 7727726 w 12191999"/>
              <a:gd name="connsiteY185" fmla="*/ 422206 h 1216406"/>
              <a:gd name="connsiteX186" fmla="*/ 11235256 w 12191999"/>
              <a:gd name="connsiteY186" fmla="*/ 221124 h 1216406"/>
              <a:gd name="connsiteX187" fmla="*/ 11034174 w 12191999"/>
              <a:gd name="connsiteY187" fmla="*/ 422206 h 1216406"/>
              <a:gd name="connsiteX188" fmla="*/ 11193965 w 12191999"/>
              <a:gd name="connsiteY188" fmla="*/ 581997 h 1216406"/>
              <a:gd name="connsiteX189" fmla="*/ 11395047 w 12191999"/>
              <a:gd name="connsiteY189" fmla="*/ 380915 h 1216406"/>
              <a:gd name="connsiteX190" fmla="*/ 4400265 w 12191999"/>
              <a:gd name="connsiteY190" fmla="*/ 209952 h 1216406"/>
              <a:gd name="connsiteX191" fmla="*/ 4240475 w 12191999"/>
              <a:gd name="connsiteY191" fmla="*/ 369743 h 1216406"/>
              <a:gd name="connsiteX192" fmla="*/ 4441557 w 12191999"/>
              <a:gd name="connsiteY192" fmla="*/ 570825 h 1216406"/>
              <a:gd name="connsiteX193" fmla="*/ 4601347 w 12191999"/>
              <a:gd name="connsiteY193" fmla="*/ 411034 h 1216406"/>
              <a:gd name="connsiteX194" fmla="*/ 6788058 w 12191999"/>
              <a:gd name="connsiteY194" fmla="*/ 123755 h 1216406"/>
              <a:gd name="connsiteX195" fmla="*/ 6642240 w 12191999"/>
              <a:gd name="connsiteY195" fmla="*/ 269573 h 1216406"/>
              <a:gd name="connsiteX196" fmla="*/ 6859780 w 12191999"/>
              <a:gd name="connsiteY196" fmla="*/ 487114 h 1216406"/>
              <a:gd name="connsiteX197" fmla="*/ 6887045 w 12191999"/>
              <a:gd name="connsiteY197" fmla="*/ 459851 h 1216406"/>
              <a:gd name="connsiteX198" fmla="*/ 6887045 w 12191999"/>
              <a:gd name="connsiteY198" fmla="*/ 481420 h 1216406"/>
              <a:gd name="connsiteX199" fmla="*/ 6870566 w 12191999"/>
              <a:gd name="connsiteY199" fmla="*/ 497900 h 1216406"/>
              <a:gd name="connsiteX200" fmla="*/ 6887045 w 12191999"/>
              <a:gd name="connsiteY200" fmla="*/ 514379 h 1216406"/>
              <a:gd name="connsiteX201" fmla="*/ 6887045 w 12191999"/>
              <a:gd name="connsiteY201" fmla="*/ 544710 h 1216406"/>
              <a:gd name="connsiteX202" fmla="*/ 7034267 w 12191999"/>
              <a:gd name="connsiteY202" fmla="*/ 691932 h 1216406"/>
              <a:gd name="connsiteX203" fmla="*/ 7195251 w 12191999"/>
              <a:gd name="connsiteY203" fmla="*/ 530948 h 1216406"/>
              <a:gd name="connsiteX204" fmla="*/ 554119 w 12191999"/>
              <a:gd name="connsiteY204" fmla="*/ 13285 h 1216406"/>
              <a:gd name="connsiteX205" fmla="*/ 287301 w 12191999"/>
              <a:gd name="connsiteY205" fmla="*/ 280102 h 1216406"/>
              <a:gd name="connsiteX206" fmla="*/ 559879 w 12191999"/>
              <a:gd name="connsiteY206" fmla="*/ 552681 h 1216406"/>
              <a:gd name="connsiteX207" fmla="*/ 826697 w 12191999"/>
              <a:gd name="connsiteY207" fmla="*/ 285863 h 1216406"/>
              <a:gd name="connsiteX208" fmla="*/ 9459305 w 12191999"/>
              <a:gd name="connsiteY208" fmla="*/ 13284 h 1216406"/>
              <a:gd name="connsiteX209" fmla="*/ 9186726 w 12191999"/>
              <a:gd name="connsiteY209" fmla="*/ 285862 h 1216406"/>
              <a:gd name="connsiteX210" fmla="*/ 9453544 w 12191999"/>
              <a:gd name="connsiteY210" fmla="*/ 552680 h 1216406"/>
              <a:gd name="connsiteX211" fmla="*/ 9726123 w 12191999"/>
              <a:gd name="connsiteY211" fmla="*/ 280101 h 1216406"/>
              <a:gd name="connsiteX212" fmla="*/ 10013424 w 12191999"/>
              <a:gd name="connsiteY212" fmla="*/ 11482 h 1216406"/>
              <a:gd name="connsiteX213" fmla="*/ 10013424 w 12191999"/>
              <a:gd name="connsiteY213" fmla="*/ 35939 h 1216406"/>
              <a:gd name="connsiteX214" fmla="*/ 9768618 w 12191999"/>
              <a:gd name="connsiteY214" fmla="*/ 280745 h 1216406"/>
              <a:gd name="connsiteX215" fmla="*/ 9986159 w 12191999"/>
              <a:gd name="connsiteY215" fmla="*/ 498286 h 1216406"/>
              <a:gd name="connsiteX216" fmla="*/ 10013424 w 12191999"/>
              <a:gd name="connsiteY216" fmla="*/ 471023 h 1216406"/>
              <a:gd name="connsiteX217" fmla="*/ 10013424 w 12191999"/>
              <a:gd name="connsiteY217" fmla="*/ 492591 h 1216406"/>
              <a:gd name="connsiteX218" fmla="*/ 9996945 w 12191999"/>
              <a:gd name="connsiteY218" fmla="*/ 509072 h 1216406"/>
              <a:gd name="connsiteX219" fmla="*/ 10013424 w 12191999"/>
              <a:gd name="connsiteY219" fmla="*/ 525551 h 1216406"/>
              <a:gd name="connsiteX220" fmla="*/ 10013424 w 12191999"/>
              <a:gd name="connsiteY220" fmla="*/ 567402 h 1216406"/>
              <a:gd name="connsiteX221" fmla="*/ 9976019 w 12191999"/>
              <a:gd name="connsiteY221" fmla="*/ 529997 h 1216406"/>
              <a:gd name="connsiteX222" fmla="*/ 9703440 w 12191999"/>
              <a:gd name="connsiteY222" fmla="*/ 802575 h 1216406"/>
              <a:gd name="connsiteX223" fmla="*/ 10013424 w 12191999"/>
              <a:gd name="connsiteY223" fmla="*/ 1112559 h 1216406"/>
              <a:gd name="connsiteX224" fmla="*/ 10013424 w 12191999"/>
              <a:gd name="connsiteY224" fmla="*/ 1137562 h 1216406"/>
              <a:gd name="connsiteX225" fmla="*/ 10220150 w 12191999"/>
              <a:gd name="connsiteY225" fmla="*/ 930838 h 1216406"/>
              <a:gd name="connsiteX226" fmla="*/ 9935878 w 12191999"/>
              <a:gd name="connsiteY226" fmla="*/ 646567 h 1216406"/>
              <a:gd name="connsiteX227" fmla="*/ 9935878 w 12191999"/>
              <a:gd name="connsiteY227" fmla="*/ 624997 h 1216406"/>
              <a:gd name="connsiteX228" fmla="*/ 10230933 w 12191999"/>
              <a:gd name="connsiteY228" fmla="*/ 920052 h 1216406"/>
              <a:gd name="connsiteX229" fmla="*/ 10407459 w 12191999"/>
              <a:gd name="connsiteY229" fmla="*/ 743527 h 1216406"/>
              <a:gd name="connsiteX230" fmla="*/ 9935878 w 12191999"/>
              <a:gd name="connsiteY230" fmla="*/ 271945 h 1216406"/>
              <a:gd name="connsiteX231" fmla="*/ 9935878 w 12191999"/>
              <a:gd name="connsiteY231" fmla="*/ 264755 h 1216406"/>
              <a:gd name="connsiteX232" fmla="*/ 10170753 w 12191999"/>
              <a:gd name="connsiteY232" fmla="*/ 499630 h 1216406"/>
              <a:gd name="connsiteX233" fmla="*/ 10336161 w 12191999"/>
              <a:gd name="connsiteY233" fmla="*/ 334221 h 1216406"/>
              <a:gd name="connsiteX234" fmla="*/ 6332926 w 12191999"/>
              <a:gd name="connsiteY234" fmla="*/ 2112 h 1216406"/>
              <a:gd name="connsiteX235" fmla="*/ 6060347 w 12191999"/>
              <a:gd name="connsiteY235" fmla="*/ 274690 h 1216406"/>
              <a:gd name="connsiteX236" fmla="*/ 6327165 w 12191999"/>
              <a:gd name="connsiteY236" fmla="*/ 541508 h 1216406"/>
              <a:gd name="connsiteX237" fmla="*/ 6584579 w 12191999"/>
              <a:gd name="connsiteY237" fmla="*/ 284094 h 1216406"/>
              <a:gd name="connsiteX238" fmla="*/ 6569901 w 12191999"/>
              <a:gd name="connsiteY238" fmla="*/ 269416 h 1216406"/>
              <a:gd name="connsiteX239" fmla="*/ 6569901 w 12191999"/>
              <a:gd name="connsiteY239" fmla="*/ 239087 h 1216406"/>
              <a:gd name="connsiteX240" fmla="*/ 3549096 w 12191999"/>
              <a:gd name="connsiteY240" fmla="*/ 0 h 1216406"/>
              <a:gd name="connsiteX241" fmla="*/ 3570666 w 12191999"/>
              <a:gd name="connsiteY241" fmla="*/ 0 h 1216406"/>
              <a:gd name="connsiteX242" fmla="*/ 4079657 w 12191999"/>
              <a:gd name="connsiteY242" fmla="*/ 508991 h 1216406"/>
              <a:gd name="connsiteX243" fmla="*/ 4218906 w 12191999"/>
              <a:gd name="connsiteY243" fmla="*/ 369743 h 1216406"/>
              <a:gd name="connsiteX244" fmla="*/ 3849162 w 12191999"/>
              <a:gd name="connsiteY244" fmla="*/ 0 h 1216406"/>
              <a:gd name="connsiteX245" fmla="*/ 3870732 w 12191999"/>
              <a:gd name="connsiteY245" fmla="*/ 0 h 1216406"/>
              <a:gd name="connsiteX246" fmla="*/ 4229690 w 12191999"/>
              <a:gd name="connsiteY246" fmla="*/ 358958 h 1216406"/>
              <a:gd name="connsiteX247" fmla="*/ 4389482 w 12191999"/>
              <a:gd name="connsiteY247" fmla="*/ 199167 h 1216406"/>
              <a:gd name="connsiteX248" fmla="*/ 4190314 w 12191999"/>
              <a:gd name="connsiteY248" fmla="*/ 0 h 1216406"/>
              <a:gd name="connsiteX249" fmla="*/ 4211883 w 12191999"/>
              <a:gd name="connsiteY249" fmla="*/ 0 h 1216406"/>
              <a:gd name="connsiteX250" fmla="*/ 4612132 w 12191999"/>
              <a:gd name="connsiteY250" fmla="*/ 400249 h 1216406"/>
              <a:gd name="connsiteX251" fmla="*/ 4733120 w 12191999"/>
              <a:gd name="connsiteY251" fmla="*/ 279262 h 1216406"/>
              <a:gd name="connsiteX252" fmla="*/ 4453859 w 12191999"/>
              <a:gd name="connsiteY252" fmla="*/ 0 h 1216406"/>
              <a:gd name="connsiteX253" fmla="*/ 4495710 w 12191999"/>
              <a:gd name="connsiteY253" fmla="*/ 0 h 1216406"/>
              <a:gd name="connsiteX254" fmla="*/ 4851712 w 12191999"/>
              <a:gd name="connsiteY254" fmla="*/ 356003 h 1216406"/>
              <a:gd name="connsiteX255" fmla="*/ 5207714 w 12191999"/>
              <a:gd name="connsiteY255" fmla="*/ 0 h 1216406"/>
              <a:gd name="connsiteX256" fmla="*/ 5250853 w 12191999"/>
              <a:gd name="connsiteY256" fmla="*/ 0 h 1216406"/>
              <a:gd name="connsiteX257" fmla="*/ 4873281 w 12191999"/>
              <a:gd name="connsiteY257" fmla="*/ 377572 h 1216406"/>
              <a:gd name="connsiteX258" fmla="*/ 5037489 w 12191999"/>
              <a:gd name="connsiteY258" fmla="*/ 541781 h 1216406"/>
              <a:gd name="connsiteX259" fmla="*/ 5579269 w 12191999"/>
              <a:gd name="connsiteY259" fmla="*/ 0 h 1216406"/>
              <a:gd name="connsiteX260" fmla="*/ 5622407 w 12191999"/>
              <a:gd name="connsiteY260" fmla="*/ 0 h 1216406"/>
              <a:gd name="connsiteX261" fmla="*/ 5299360 w 12191999"/>
              <a:gd name="connsiteY261" fmla="*/ 323049 h 1216406"/>
              <a:gd name="connsiteX262" fmla="*/ 5464768 w 12191999"/>
              <a:gd name="connsiteY262" fmla="*/ 488458 h 1216406"/>
              <a:gd name="connsiteX263" fmla="*/ 5710831 w 12191999"/>
              <a:gd name="connsiteY263" fmla="*/ 242396 h 1216406"/>
              <a:gd name="connsiteX264" fmla="*/ 5714426 w 12191999"/>
              <a:gd name="connsiteY264" fmla="*/ 245991 h 1216406"/>
              <a:gd name="connsiteX265" fmla="*/ 5228063 w 12191999"/>
              <a:gd name="connsiteY265" fmla="*/ 732355 h 1216406"/>
              <a:gd name="connsiteX266" fmla="*/ 5404588 w 12191999"/>
              <a:gd name="connsiteY266" fmla="*/ 908880 h 1216406"/>
              <a:gd name="connsiteX267" fmla="*/ 6028639 w 12191999"/>
              <a:gd name="connsiteY267" fmla="*/ 284830 h 1216406"/>
              <a:gd name="connsiteX268" fmla="*/ 5743809 w 12191999"/>
              <a:gd name="connsiteY268" fmla="*/ 0 h 1216406"/>
              <a:gd name="connsiteX269" fmla="*/ 5785659 w 12191999"/>
              <a:gd name="connsiteY269" fmla="*/ 0 h 1216406"/>
              <a:gd name="connsiteX270" fmla="*/ 6049563 w 12191999"/>
              <a:gd name="connsiteY270" fmla="*/ 263905 h 1216406"/>
              <a:gd name="connsiteX271" fmla="*/ 6313469 w 12191999"/>
              <a:gd name="connsiteY271" fmla="*/ 0 h 1216406"/>
              <a:gd name="connsiteX272" fmla="*/ 6372666 w 12191999"/>
              <a:gd name="connsiteY272" fmla="*/ 0 h 1216406"/>
              <a:gd name="connsiteX273" fmla="*/ 6620670 w 12191999"/>
              <a:gd name="connsiteY273" fmla="*/ 248004 h 1216406"/>
              <a:gd name="connsiteX274" fmla="*/ 6766488 w 12191999"/>
              <a:gd name="connsiteY274" fmla="*/ 102185 h 1216406"/>
              <a:gd name="connsiteX275" fmla="*/ 6675474 w 12191999"/>
              <a:gd name="connsiteY275" fmla="*/ 11172 h 1216406"/>
              <a:gd name="connsiteX276" fmla="*/ 6697044 w 12191999"/>
              <a:gd name="connsiteY276" fmla="*/ 11172 h 1216406"/>
              <a:gd name="connsiteX277" fmla="*/ 6777273 w 12191999"/>
              <a:gd name="connsiteY277" fmla="*/ 91401 h 1216406"/>
              <a:gd name="connsiteX278" fmla="*/ 6868673 w 12191999"/>
              <a:gd name="connsiteY278" fmla="*/ 0 h 1216406"/>
              <a:gd name="connsiteX279" fmla="*/ 6887045 w 12191999"/>
              <a:gd name="connsiteY279" fmla="*/ 0 h 1216406"/>
              <a:gd name="connsiteX280" fmla="*/ 6887045 w 12191999"/>
              <a:gd name="connsiteY280" fmla="*/ 24767 h 1216406"/>
              <a:gd name="connsiteX281" fmla="*/ 6798842 w 12191999"/>
              <a:gd name="connsiteY281" fmla="*/ 112970 h 1216406"/>
              <a:gd name="connsiteX282" fmla="*/ 7206035 w 12191999"/>
              <a:gd name="connsiteY282" fmla="*/ 520163 h 1216406"/>
              <a:gd name="connsiteX283" fmla="*/ 7345284 w 12191999"/>
              <a:gd name="connsiteY283" fmla="*/ 380915 h 1216406"/>
              <a:gd name="connsiteX284" fmla="*/ 6975541 w 12191999"/>
              <a:gd name="connsiteY284" fmla="*/ 11172 h 1216406"/>
              <a:gd name="connsiteX285" fmla="*/ 6997111 w 12191999"/>
              <a:gd name="connsiteY285" fmla="*/ 11172 h 1216406"/>
              <a:gd name="connsiteX286" fmla="*/ 7356069 w 12191999"/>
              <a:gd name="connsiteY286" fmla="*/ 370130 h 1216406"/>
              <a:gd name="connsiteX287" fmla="*/ 7515861 w 12191999"/>
              <a:gd name="connsiteY287" fmla="*/ 210339 h 1216406"/>
              <a:gd name="connsiteX288" fmla="*/ 7316693 w 12191999"/>
              <a:gd name="connsiteY288" fmla="*/ 11172 h 1216406"/>
              <a:gd name="connsiteX289" fmla="*/ 7338262 w 12191999"/>
              <a:gd name="connsiteY289" fmla="*/ 11172 h 1216406"/>
              <a:gd name="connsiteX290" fmla="*/ 7738511 w 12191999"/>
              <a:gd name="connsiteY290" fmla="*/ 411421 h 1216406"/>
              <a:gd name="connsiteX291" fmla="*/ 7859499 w 12191999"/>
              <a:gd name="connsiteY291" fmla="*/ 290434 h 1216406"/>
              <a:gd name="connsiteX292" fmla="*/ 7580238 w 12191999"/>
              <a:gd name="connsiteY292" fmla="*/ 11172 h 1216406"/>
              <a:gd name="connsiteX293" fmla="*/ 7622089 w 12191999"/>
              <a:gd name="connsiteY293" fmla="*/ 11172 h 1216406"/>
              <a:gd name="connsiteX294" fmla="*/ 7978091 w 12191999"/>
              <a:gd name="connsiteY294" fmla="*/ 367175 h 1216406"/>
              <a:gd name="connsiteX295" fmla="*/ 8334093 w 12191999"/>
              <a:gd name="connsiteY295" fmla="*/ 11172 h 1216406"/>
              <a:gd name="connsiteX296" fmla="*/ 8377232 w 12191999"/>
              <a:gd name="connsiteY296" fmla="*/ 11172 h 1216406"/>
              <a:gd name="connsiteX297" fmla="*/ 7999660 w 12191999"/>
              <a:gd name="connsiteY297" fmla="*/ 388744 h 1216406"/>
              <a:gd name="connsiteX298" fmla="*/ 8163868 w 12191999"/>
              <a:gd name="connsiteY298" fmla="*/ 552953 h 1216406"/>
              <a:gd name="connsiteX299" fmla="*/ 8705647 w 12191999"/>
              <a:gd name="connsiteY299" fmla="*/ 11172 h 1216406"/>
              <a:gd name="connsiteX300" fmla="*/ 8748786 w 12191999"/>
              <a:gd name="connsiteY300" fmla="*/ 11172 h 1216406"/>
              <a:gd name="connsiteX301" fmla="*/ 8425739 w 12191999"/>
              <a:gd name="connsiteY301" fmla="*/ 334221 h 1216406"/>
              <a:gd name="connsiteX302" fmla="*/ 8591147 w 12191999"/>
              <a:gd name="connsiteY302" fmla="*/ 499630 h 1216406"/>
              <a:gd name="connsiteX303" fmla="*/ 8837210 w 12191999"/>
              <a:gd name="connsiteY303" fmla="*/ 253568 h 1216406"/>
              <a:gd name="connsiteX304" fmla="*/ 8840805 w 12191999"/>
              <a:gd name="connsiteY304" fmla="*/ 257163 h 1216406"/>
              <a:gd name="connsiteX305" fmla="*/ 8354442 w 12191999"/>
              <a:gd name="connsiteY305" fmla="*/ 743527 h 1216406"/>
              <a:gd name="connsiteX306" fmla="*/ 8530967 w 12191999"/>
              <a:gd name="connsiteY306" fmla="*/ 920052 h 1216406"/>
              <a:gd name="connsiteX307" fmla="*/ 9155018 w 12191999"/>
              <a:gd name="connsiteY307" fmla="*/ 296002 h 1216406"/>
              <a:gd name="connsiteX308" fmla="*/ 8870187 w 12191999"/>
              <a:gd name="connsiteY308" fmla="*/ 11172 h 1216406"/>
              <a:gd name="connsiteX309" fmla="*/ 8912038 w 12191999"/>
              <a:gd name="connsiteY309" fmla="*/ 11172 h 1216406"/>
              <a:gd name="connsiteX310" fmla="*/ 9175942 w 12191999"/>
              <a:gd name="connsiteY310" fmla="*/ 275077 h 1216406"/>
              <a:gd name="connsiteX311" fmla="*/ 9439847 w 12191999"/>
              <a:gd name="connsiteY311" fmla="*/ 11172 h 1216406"/>
              <a:gd name="connsiteX312" fmla="*/ 9499045 w 12191999"/>
              <a:gd name="connsiteY312" fmla="*/ 11172 h 1216406"/>
              <a:gd name="connsiteX313" fmla="*/ 9747048 w 12191999"/>
              <a:gd name="connsiteY313" fmla="*/ 259176 h 1216406"/>
              <a:gd name="connsiteX314" fmla="*/ 9995052 w 12191999"/>
              <a:gd name="connsiteY314" fmla="*/ 11172 h 1216406"/>
              <a:gd name="connsiteX315" fmla="*/ 10013114 w 12191999"/>
              <a:gd name="connsiteY315" fmla="*/ 11172 h 1216406"/>
              <a:gd name="connsiteX316" fmla="*/ 10013114 w 12191999"/>
              <a:gd name="connsiteY316" fmla="*/ 11172 h 1216406"/>
              <a:gd name="connsiteX317" fmla="*/ 10056253 w 12191999"/>
              <a:gd name="connsiteY317" fmla="*/ 11172 h 1216406"/>
              <a:gd name="connsiteX318" fmla="*/ 10598033 w 12191999"/>
              <a:gd name="connsiteY318" fmla="*/ 552953 h 1216406"/>
              <a:gd name="connsiteX319" fmla="*/ 10762241 w 12191999"/>
              <a:gd name="connsiteY319" fmla="*/ 388744 h 1216406"/>
              <a:gd name="connsiteX320" fmla="*/ 10384668 w 12191999"/>
              <a:gd name="connsiteY320" fmla="*/ 11172 h 1216406"/>
              <a:gd name="connsiteX321" fmla="*/ 10427807 w 12191999"/>
              <a:gd name="connsiteY321" fmla="*/ 11172 h 1216406"/>
              <a:gd name="connsiteX322" fmla="*/ 10783809 w 12191999"/>
              <a:gd name="connsiteY322" fmla="*/ 367175 h 1216406"/>
              <a:gd name="connsiteX323" fmla="*/ 11139812 w 12191999"/>
              <a:gd name="connsiteY323" fmla="*/ 11172 h 1216406"/>
              <a:gd name="connsiteX324" fmla="*/ 11181663 w 12191999"/>
              <a:gd name="connsiteY324" fmla="*/ 11172 h 1216406"/>
              <a:gd name="connsiteX325" fmla="*/ 10902402 w 12191999"/>
              <a:gd name="connsiteY325" fmla="*/ 290434 h 1216406"/>
              <a:gd name="connsiteX326" fmla="*/ 11023389 w 12191999"/>
              <a:gd name="connsiteY326" fmla="*/ 411421 h 1216406"/>
              <a:gd name="connsiteX327" fmla="*/ 11423638 w 12191999"/>
              <a:gd name="connsiteY327" fmla="*/ 11172 h 1216406"/>
              <a:gd name="connsiteX328" fmla="*/ 11445208 w 12191999"/>
              <a:gd name="connsiteY328" fmla="*/ 11172 h 1216406"/>
              <a:gd name="connsiteX329" fmla="*/ 11246040 w 12191999"/>
              <a:gd name="connsiteY329" fmla="*/ 210339 h 1216406"/>
              <a:gd name="connsiteX330" fmla="*/ 11405831 w 12191999"/>
              <a:gd name="connsiteY330" fmla="*/ 370130 h 1216406"/>
              <a:gd name="connsiteX331" fmla="*/ 11764789 w 12191999"/>
              <a:gd name="connsiteY331" fmla="*/ 11172 h 1216406"/>
              <a:gd name="connsiteX332" fmla="*/ 11786359 w 12191999"/>
              <a:gd name="connsiteY332" fmla="*/ 11172 h 1216406"/>
              <a:gd name="connsiteX333" fmla="*/ 11416616 w 12191999"/>
              <a:gd name="connsiteY333" fmla="*/ 380915 h 1216406"/>
              <a:gd name="connsiteX334" fmla="*/ 11555865 w 12191999"/>
              <a:gd name="connsiteY334" fmla="*/ 520163 h 1216406"/>
              <a:gd name="connsiteX335" fmla="*/ 12064856 w 12191999"/>
              <a:gd name="connsiteY335" fmla="*/ 11172 h 1216406"/>
              <a:gd name="connsiteX336" fmla="*/ 12086426 w 12191999"/>
              <a:gd name="connsiteY336" fmla="*/ 11172 h 1216406"/>
              <a:gd name="connsiteX337" fmla="*/ 11566649 w 12191999"/>
              <a:gd name="connsiteY337" fmla="*/ 530948 h 1216406"/>
              <a:gd name="connsiteX338" fmla="*/ 11727633 w 12191999"/>
              <a:gd name="connsiteY338" fmla="*/ 691932 h 1216406"/>
              <a:gd name="connsiteX339" fmla="*/ 12191999 w 12191999"/>
              <a:gd name="connsiteY339" fmla="*/ 227566 h 1216406"/>
              <a:gd name="connsiteX340" fmla="*/ 12191999 w 12191999"/>
              <a:gd name="connsiteY340" fmla="*/ 269416 h 1216406"/>
              <a:gd name="connsiteX341" fmla="*/ 11618435 w 12191999"/>
              <a:gd name="connsiteY341" fmla="*/ 842980 h 1216406"/>
              <a:gd name="connsiteX342" fmla="*/ 11712673 w 12191999"/>
              <a:gd name="connsiteY342" fmla="*/ 937218 h 1216406"/>
              <a:gd name="connsiteX343" fmla="*/ 12191999 w 12191999"/>
              <a:gd name="connsiteY343" fmla="*/ 457892 h 1216406"/>
              <a:gd name="connsiteX344" fmla="*/ 12191999 w 12191999"/>
              <a:gd name="connsiteY344" fmla="*/ 465082 h 1216406"/>
              <a:gd name="connsiteX345" fmla="*/ 11716268 w 12191999"/>
              <a:gd name="connsiteY345" fmla="*/ 940813 h 1216406"/>
              <a:gd name="connsiteX346" fmla="*/ 11980130 w 12191999"/>
              <a:gd name="connsiteY346" fmla="*/ 1204674 h 1216406"/>
              <a:gd name="connsiteX347" fmla="*/ 12191999 w 12191999"/>
              <a:gd name="connsiteY347" fmla="*/ 992804 h 1216406"/>
              <a:gd name="connsiteX348" fmla="*/ 12191999 w 12191999"/>
              <a:gd name="connsiteY348" fmla="*/ 1014374 h 1216406"/>
              <a:gd name="connsiteX349" fmla="*/ 11989968 w 12191999"/>
              <a:gd name="connsiteY349" fmla="*/ 1216405 h 1216406"/>
              <a:gd name="connsiteX350" fmla="*/ 11948721 w 12191999"/>
              <a:gd name="connsiteY350" fmla="*/ 1216405 h 1216406"/>
              <a:gd name="connsiteX351" fmla="*/ 11596866 w 12191999"/>
              <a:gd name="connsiteY351" fmla="*/ 864550 h 1216406"/>
              <a:gd name="connsiteX352" fmla="*/ 11280802 w 12191999"/>
              <a:gd name="connsiteY352" fmla="*/ 1180614 h 1216406"/>
              <a:gd name="connsiteX353" fmla="*/ 11316593 w 12191999"/>
              <a:gd name="connsiteY353" fmla="*/ 1216405 h 1216406"/>
              <a:gd name="connsiteX354" fmla="*/ 11295023 w 12191999"/>
              <a:gd name="connsiteY354" fmla="*/ 1216405 h 1216406"/>
              <a:gd name="connsiteX355" fmla="*/ 11270017 w 12191999"/>
              <a:gd name="connsiteY355" fmla="*/ 1191399 h 1216406"/>
              <a:gd name="connsiteX356" fmla="*/ 11245010 w 12191999"/>
              <a:gd name="connsiteY356" fmla="*/ 1216405 h 1216406"/>
              <a:gd name="connsiteX357" fmla="*/ 11203159 w 12191999"/>
              <a:gd name="connsiteY357" fmla="*/ 1216405 h 1216406"/>
              <a:gd name="connsiteX358" fmla="*/ 11417818 w 12191999"/>
              <a:gd name="connsiteY358" fmla="*/ 1001747 h 1216406"/>
              <a:gd name="connsiteX359" fmla="*/ 11256834 w 12191999"/>
              <a:gd name="connsiteY359" fmla="*/ 840764 h 1216406"/>
              <a:gd name="connsiteX360" fmla="*/ 11053241 w 12191999"/>
              <a:gd name="connsiteY360" fmla="*/ 1044357 h 1216406"/>
              <a:gd name="connsiteX361" fmla="*/ 11042456 w 12191999"/>
              <a:gd name="connsiteY361" fmla="*/ 1033572 h 1216406"/>
              <a:gd name="connsiteX362" fmla="*/ 11333214 w 12191999"/>
              <a:gd name="connsiteY362" fmla="*/ 742815 h 1216406"/>
              <a:gd name="connsiteX363" fmla="*/ 11193965 w 12191999"/>
              <a:gd name="connsiteY363" fmla="*/ 603567 h 1216406"/>
              <a:gd name="connsiteX364" fmla="*/ 10581126 w 12191999"/>
              <a:gd name="connsiteY364" fmla="*/ 1216405 h 1216406"/>
              <a:gd name="connsiteX365" fmla="*/ 10559556 w 12191999"/>
              <a:gd name="connsiteY365" fmla="*/ 1216405 h 1216406"/>
              <a:gd name="connsiteX366" fmla="*/ 10888952 w 12191999"/>
              <a:gd name="connsiteY366" fmla="*/ 887011 h 1216406"/>
              <a:gd name="connsiteX367" fmla="*/ 10729160 w 12191999"/>
              <a:gd name="connsiteY367" fmla="*/ 727219 h 1216406"/>
              <a:gd name="connsiteX368" fmla="*/ 10727933 w 12191999"/>
              <a:gd name="connsiteY368" fmla="*/ 728446 h 1216406"/>
              <a:gd name="connsiteX369" fmla="*/ 10717150 w 12191999"/>
              <a:gd name="connsiteY369" fmla="*/ 717661 h 1216406"/>
              <a:gd name="connsiteX370" fmla="*/ 10718376 w 12191999"/>
              <a:gd name="connsiteY370" fmla="*/ 716434 h 1216406"/>
              <a:gd name="connsiteX371" fmla="*/ 10597389 w 12191999"/>
              <a:gd name="connsiteY371" fmla="*/ 595448 h 1216406"/>
              <a:gd name="connsiteX372" fmla="*/ 10251859 w 12191999"/>
              <a:gd name="connsiteY372" fmla="*/ 940978 h 1216406"/>
              <a:gd name="connsiteX373" fmla="*/ 10527286 w 12191999"/>
              <a:gd name="connsiteY373" fmla="*/ 1216405 h 1216406"/>
              <a:gd name="connsiteX374" fmla="*/ 10505716 w 12191999"/>
              <a:gd name="connsiteY374" fmla="*/ 1216405 h 1216406"/>
              <a:gd name="connsiteX375" fmla="*/ 10241074 w 12191999"/>
              <a:gd name="connsiteY375" fmla="*/ 951763 h 1216406"/>
              <a:gd name="connsiteX376" fmla="*/ 9976432 w 12191999"/>
              <a:gd name="connsiteY376" fmla="*/ 1216405 h 1216406"/>
              <a:gd name="connsiteX377" fmla="*/ 9935878 w 12191999"/>
              <a:gd name="connsiteY377" fmla="*/ 1216405 h 1216406"/>
              <a:gd name="connsiteX378" fmla="*/ 9935878 w 12191999"/>
              <a:gd name="connsiteY378" fmla="*/ 1180202 h 1216406"/>
              <a:gd name="connsiteX379" fmla="*/ 9953331 w 12191999"/>
              <a:gd name="connsiteY379" fmla="*/ 1197655 h 1216406"/>
              <a:gd name="connsiteX380" fmla="*/ 10005001 w 12191999"/>
              <a:gd name="connsiteY380" fmla="*/ 1145985 h 1216406"/>
              <a:gd name="connsiteX381" fmla="*/ 9783530 w 12191999"/>
              <a:gd name="connsiteY381" fmla="*/ 924516 h 1216406"/>
              <a:gd name="connsiteX382" fmla="*/ 9491640 w 12191999"/>
              <a:gd name="connsiteY382" fmla="*/ 1216405 h 1216406"/>
              <a:gd name="connsiteX383" fmla="*/ 9484451 w 12191999"/>
              <a:gd name="connsiteY383" fmla="*/ 1216405 h 1216406"/>
              <a:gd name="connsiteX384" fmla="*/ 9779936 w 12191999"/>
              <a:gd name="connsiteY384" fmla="*/ 920921 h 1216406"/>
              <a:gd name="connsiteX385" fmla="*/ 9454189 w 12191999"/>
              <a:gd name="connsiteY385" fmla="*/ 595174 h 1216406"/>
              <a:gd name="connsiteX386" fmla="*/ 9140942 w 12191999"/>
              <a:gd name="connsiteY386" fmla="*/ 908421 h 1216406"/>
              <a:gd name="connsiteX387" fmla="*/ 9448927 w 12191999"/>
              <a:gd name="connsiteY387" fmla="*/ 1216405 h 1216406"/>
              <a:gd name="connsiteX388" fmla="*/ 9427357 w 12191999"/>
              <a:gd name="connsiteY388" fmla="*/ 1216405 h 1216406"/>
              <a:gd name="connsiteX389" fmla="*/ 9130157 w 12191999"/>
              <a:gd name="connsiteY389" fmla="*/ 919206 h 1216406"/>
              <a:gd name="connsiteX390" fmla="*/ 8832957 w 12191999"/>
              <a:gd name="connsiteY390" fmla="*/ 1216405 h 1216406"/>
              <a:gd name="connsiteX391" fmla="*/ 8785469 w 12191999"/>
              <a:gd name="connsiteY391" fmla="*/ 1216405 h 1216406"/>
              <a:gd name="connsiteX392" fmla="*/ 8520827 w 12191999"/>
              <a:gd name="connsiteY392" fmla="*/ 951763 h 1216406"/>
              <a:gd name="connsiteX393" fmla="*/ 8256184 w 12191999"/>
              <a:gd name="connsiteY393" fmla="*/ 1216405 h 1216406"/>
              <a:gd name="connsiteX394" fmla="*/ 8234614 w 12191999"/>
              <a:gd name="connsiteY394" fmla="*/ 1216405 h 1216406"/>
              <a:gd name="connsiteX395" fmla="*/ 8510041 w 12191999"/>
              <a:gd name="connsiteY395" fmla="*/ 940978 h 1216406"/>
              <a:gd name="connsiteX396" fmla="*/ 8164512 w 12191999"/>
              <a:gd name="connsiteY396" fmla="*/ 595448 h 1216406"/>
              <a:gd name="connsiteX397" fmla="*/ 8043525 w 12191999"/>
              <a:gd name="connsiteY397" fmla="*/ 716434 h 1216406"/>
              <a:gd name="connsiteX398" fmla="*/ 8044751 w 12191999"/>
              <a:gd name="connsiteY398" fmla="*/ 717661 h 1216406"/>
              <a:gd name="connsiteX399" fmla="*/ 8033967 w 12191999"/>
              <a:gd name="connsiteY399" fmla="*/ 728446 h 1216406"/>
              <a:gd name="connsiteX400" fmla="*/ 8032740 w 12191999"/>
              <a:gd name="connsiteY400" fmla="*/ 727219 h 1216406"/>
              <a:gd name="connsiteX401" fmla="*/ 7872949 w 12191999"/>
              <a:gd name="connsiteY401" fmla="*/ 887011 h 1216406"/>
              <a:gd name="connsiteX402" fmla="*/ 8202345 w 12191999"/>
              <a:gd name="connsiteY402" fmla="*/ 1216405 h 1216406"/>
              <a:gd name="connsiteX403" fmla="*/ 8180775 w 12191999"/>
              <a:gd name="connsiteY403" fmla="*/ 1216405 h 1216406"/>
              <a:gd name="connsiteX404" fmla="*/ 7567935 w 12191999"/>
              <a:gd name="connsiteY404" fmla="*/ 603567 h 1216406"/>
              <a:gd name="connsiteX405" fmla="*/ 7428687 w 12191999"/>
              <a:gd name="connsiteY405" fmla="*/ 742815 h 1216406"/>
              <a:gd name="connsiteX406" fmla="*/ 7719444 w 12191999"/>
              <a:gd name="connsiteY406" fmla="*/ 1033572 h 1216406"/>
              <a:gd name="connsiteX407" fmla="*/ 7708660 w 12191999"/>
              <a:gd name="connsiteY407" fmla="*/ 1044357 h 1216406"/>
              <a:gd name="connsiteX408" fmla="*/ 7505066 w 12191999"/>
              <a:gd name="connsiteY408" fmla="*/ 840764 h 1216406"/>
              <a:gd name="connsiteX409" fmla="*/ 7344083 w 12191999"/>
              <a:gd name="connsiteY409" fmla="*/ 1001747 h 1216406"/>
              <a:gd name="connsiteX410" fmla="*/ 7558741 w 12191999"/>
              <a:gd name="connsiteY410" fmla="*/ 1216405 h 1216406"/>
              <a:gd name="connsiteX411" fmla="*/ 7516890 w 12191999"/>
              <a:gd name="connsiteY411" fmla="*/ 1216405 h 1216406"/>
              <a:gd name="connsiteX412" fmla="*/ 7491884 w 12191999"/>
              <a:gd name="connsiteY412" fmla="*/ 1191399 h 1216406"/>
              <a:gd name="connsiteX413" fmla="*/ 7466877 w 12191999"/>
              <a:gd name="connsiteY413" fmla="*/ 1216405 h 1216406"/>
              <a:gd name="connsiteX414" fmla="*/ 7445307 w 12191999"/>
              <a:gd name="connsiteY414" fmla="*/ 1216405 h 1216406"/>
              <a:gd name="connsiteX415" fmla="*/ 7481098 w 12191999"/>
              <a:gd name="connsiteY415" fmla="*/ 1180614 h 1216406"/>
              <a:gd name="connsiteX416" fmla="*/ 7165034 w 12191999"/>
              <a:gd name="connsiteY416" fmla="*/ 864550 h 1216406"/>
              <a:gd name="connsiteX417" fmla="*/ 6887045 w 12191999"/>
              <a:gd name="connsiteY417" fmla="*/ 1142539 h 1216406"/>
              <a:gd name="connsiteX418" fmla="*/ 6887045 w 12191999"/>
              <a:gd name="connsiteY418" fmla="*/ 1143237 h 1216406"/>
              <a:gd name="connsiteX419" fmla="*/ 6886696 w 12191999"/>
              <a:gd name="connsiteY419" fmla="*/ 1142888 h 1216406"/>
              <a:gd name="connsiteX420" fmla="*/ 6813179 w 12191999"/>
              <a:gd name="connsiteY420" fmla="*/ 1216405 h 1216406"/>
              <a:gd name="connsiteX421" fmla="*/ 6771932 w 12191999"/>
              <a:gd name="connsiteY421" fmla="*/ 1216405 h 1216406"/>
              <a:gd name="connsiteX422" fmla="*/ 6569901 w 12191999"/>
              <a:gd name="connsiteY422" fmla="*/ 1014374 h 1216406"/>
              <a:gd name="connsiteX423" fmla="*/ 6569901 w 12191999"/>
              <a:gd name="connsiteY423" fmla="*/ 1000594 h 1216406"/>
              <a:gd name="connsiteX424" fmla="*/ 6365261 w 12191999"/>
              <a:gd name="connsiteY424" fmla="*/ 1205233 h 1216406"/>
              <a:gd name="connsiteX425" fmla="*/ 6358072 w 12191999"/>
              <a:gd name="connsiteY425" fmla="*/ 1205233 h 1216406"/>
              <a:gd name="connsiteX426" fmla="*/ 6569901 w 12191999"/>
              <a:gd name="connsiteY426" fmla="*/ 993405 h 1216406"/>
              <a:gd name="connsiteX427" fmla="*/ 6569901 w 12191999"/>
              <a:gd name="connsiteY427" fmla="*/ 992804 h 1216406"/>
              <a:gd name="connsiteX428" fmla="*/ 6570201 w 12191999"/>
              <a:gd name="connsiteY428" fmla="*/ 993104 h 1216406"/>
              <a:gd name="connsiteX429" fmla="*/ 6653557 w 12191999"/>
              <a:gd name="connsiteY429" fmla="*/ 909749 h 1216406"/>
              <a:gd name="connsiteX430" fmla="*/ 6327810 w 12191999"/>
              <a:gd name="connsiteY430" fmla="*/ 584002 h 1216406"/>
              <a:gd name="connsiteX431" fmla="*/ 6014563 w 12191999"/>
              <a:gd name="connsiteY431" fmla="*/ 897249 h 1216406"/>
              <a:gd name="connsiteX432" fmla="*/ 6322548 w 12191999"/>
              <a:gd name="connsiteY432" fmla="*/ 1205233 h 1216406"/>
              <a:gd name="connsiteX433" fmla="*/ 6300978 w 12191999"/>
              <a:gd name="connsiteY433" fmla="*/ 1205233 h 1216406"/>
              <a:gd name="connsiteX434" fmla="*/ 6003778 w 12191999"/>
              <a:gd name="connsiteY434" fmla="*/ 908034 h 1216406"/>
              <a:gd name="connsiteX435" fmla="*/ 5706578 w 12191999"/>
              <a:gd name="connsiteY435" fmla="*/ 1205233 h 1216406"/>
              <a:gd name="connsiteX436" fmla="*/ 5659090 w 12191999"/>
              <a:gd name="connsiteY436" fmla="*/ 1205233 h 1216406"/>
              <a:gd name="connsiteX437" fmla="*/ 5394448 w 12191999"/>
              <a:gd name="connsiteY437" fmla="*/ 940591 h 1216406"/>
              <a:gd name="connsiteX438" fmla="*/ 5129805 w 12191999"/>
              <a:gd name="connsiteY438" fmla="*/ 1205233 h 1216406"/>
              <a:gd name="connsiteX439" fmla="*/ 5108235 w 12191999"/>
              <a:gd name="connsiteY439" fmla="*/ 1205233 h 1216406"/>
              <a:gd name="connsiteX440" fmla="*/ 5383663 w 12191999"/>
              <a:gd name="connsiteY440" fmla="*/ 929806 h 1216406"/>
              <a:gd name="connsiteX441" fmla="*/ 5038133 w 12191999"/>
              <a:gd name="connsiteY441" fmla="*/ 584276 h 1216406"/>
              <a:gd name="connsiteX442" fmla="*/ 4917146 w 12191999"/>
              <a:gd name="connsiteY442" fmla="*/ 705262 h 1216406"/>
              <a:gd name="connsiteX443" fmla="*/ 4918372 w 12191999"/>
              <a:gd name="connsiteY443" fmla="*/ 706489 h 1216406"/>
              <a:gd name="connsiteX444" fmla="*/ 4907588 w 12191999"/>
              <a:gd name="connsiteY444" fmla="*/ 717274 h 1216406"/>
              <a:gd name="connsiteX445" fmla="*/ 4906361 w 12191999"/>
              <a:gd name="connsiteY445" fmla="*/ 716047 h 1216406"/>
              <a:gd name="connsiteX446" fmla="*/ 4746570 w 12191999"/>
              <a:gd name="connsiteY446" fmla="*/ 875839 h 1216406"/>
              <a:gd name="connsiteX447" fmla="*/ 5075966 w 12191999"/>
              <a:gd name="connsiteY447" fmla="*/ 1205233 h 1216406"/>
              <a:gd name="connsiteX448" fmla="*/ 5054396 w 12191999"/>
              <a:gd name="connsiteY448" fmla="*/ 1205233 h 1216406"/>
              <a:gd name="connsiteX449" fmla="*/ 4441557 w 12191999"/>
              <a:gd name="connsiteY449" fmla="*/ 592395 h 1216406"/>
              <a:gd name="connsiteX450" fmla="*/ 4302308 w 12191999"/>
              <a:gd name="connsiteY450" fmla="*/ 731643 h 1216406"/>
              <a:gd name="connsiteX451" fmla="*/ 4593065 w 12191999"/>
              <a:gd name="connsiteY451" fmla="*/ 1022400 h 1216406"/>
              <a:gd name="connsiteX452" fmla="*/ 4582281 w 12191999"/>
              <a:gd name="connsiteY452" fmla="*/ 1033185 h 1216406"/>
              <a:gd name="connsiteX453" fmla="*/ 4378687 w 12191999"/>
              <a:gd name="connsiteY453" fmla="*/ 829592 h 1216406"/>
              <a:gd name="connsiteX454" fmla="*/ 4217704 w 12191999"/>
              <a:gd name="connsiteY454" fmla="*/ 990575 h 1216406"/>
              <a:gd name="connsiteX455" fmla="*/ 4432362 w 12191999"/>
              <a:gd name="connsiteY455" fmla="*/ 1205233 h 1216406"/>
              <a:gd name="connsiteX456" fmla="*/ 4390511 w 12191999"/>
              <a:gd name="connsiteY456" fmla="*/ 1205233 h 1216406"/>
              <a:gd name="connsiteX457" fmla="*/ 4365505 w 12191999"/>
              <a:gd name="connsiteY457" fmla="*/ 1180227 h 1216406"/>
              <a:gd name="connsiteX458" fmla="*/ 4340498 w 12191999"/>
              <a:gd name="connsiteY458" fmla="*/ 1205233 h 1216406"/>
              <a:gd name="connsiteX459" fmla="*/ 4318928 w 12191999"/>
              <a:gd name="connsiteY459" fmla="*/ 1205233 h 1216406"/>
              <a:gd name="connsiteX460" fmla="*/ 4354719 w 12191999"/>
              <a:gd name="connsiteY460" fmla="*/ 1169442 h 1216406"/>
              <a:gd name="connsiteX461" fmla="*/ 4038655 w 12191999"/>
              <a:gd name="connsiteY461" fmla="*/ 853378 h 1216406"/>
              <a:gd name="connsiteX462" fmla="*/ 3686801 w 12191999"/>
              <a:gd name="connsiteY462" fmla="*/ 1205233 h 1216406"/>
              <a:gd name="connsiteX463" fmla="*/ 3645553 w 12191999"/>
              <a:gd name="connsiteY463" fmla="*/ 1205233 h 1216406"/>
              <a:gd name="connsiteX464" fmla="*/ 3443523 w 12191999"/>
              <a:gd name="connsiteY464" fmla="*/ 1003202 h 1216406"/>
              <a:gd name="connsiteX465" fmla="*/ 3443523 w 12191999"/>
              <a:gd name="connsiteY465" fmla="*/ 1014375 h 1216406"/>
              <a:gd name="connsiteX466" fmla="*/ 3241492 w 12191999"/>
              <a:gd name="connsiteY466" fmla="*/ 1216406 h 1216406"/>
              <a:gd name="connsiteX467" fmla="*/ 3200245 w 12191999"/>
              <a:gd name="connsiteY467" fmla="*/ 1216406 h 1216406"/>
              <a:gd name="connsiteX468" fmla="*/ 2848390 w 12191999"/>
              <a:gd name="connsiteY468" fmla="*/ 864551 h 1216406"/>
              <a:gd name="connsiteX469" fmla="*/ 2532325 w 12191999"/>
              <a:gd name="connsiteY469" fmla="*/ 1180615 h 1216406"/>
              <a:gd name="connsiteX470" fmla="*/ 2568116 w 12191999"/>
              <a:gd name="connsiteY470" fmla="*/ 1216406 h 1216406"/>
              <a:gd name="connsiteX471" fmla="*/ 2546547 w 12191999"/>
              <a:gd name="connsiteY471" fmla="*/ 1216406 h 1216406"/>
              <a:gd name="connsiteX472" fmla="*/ 2521540 w 12191999"/>
              <a:gd name="connsiteY472" fmla="*/ 1191400 h 1216406"/>
              <a:gd name="connsiteX473" fmla="*/ 2496534 w 12191999"/>
              <a:gd name="connsiteY473" fmla="*/ 1216406 h 1216406"/>
              <a:gd name="connsiteX474" fmla="*/ 2454683 w 12191999"/>
              <a:gd name="connsiteY474" fmla="*/ 1216406 h 1216406"/>
              <a:gd name="connsiteX475" fmla="*/ 2669341 w 12191999"/>
              <a:gd name="connsiteY475" fmla="*/ 1001748 h 1216406"/>
              <a:gd name="connsiteX476" fmla="*/ 2508357 w 12191999"/>
              <a:gd name="connsiteY476" fmla="*/ 840765 h 1216406"/>
              <a:gd name="connsiteX477" fmla="*/ 2304764 w 12191999"/>
              <a:gd name="connsiteY477" fmla="*/ 1044358 h 1216406"/>
              <a:gd name="connsiteX478" fmla="*/ 2293979 w 12191999"/>
              <a:gd name="connsiteY478" fmla="*/ 1033573 h 1216406"/>
              <a:gd name="connsiteX479" fmla="*/ 2584737 w 12191999"/>
              <a:gd name="connsiteY479" fmla="*/ 742816 h 1216406"/>
              <a:gd name="connsiteX480" fmla="*/ 2445488 w 12191999"/>
              <a:gd name="connsiteY480" fmla="*/ 603568 h 1216406"/>
              <a:gd name="connsiteX481" fmla="*/ 1832649 w 12191999"/>
              <a:gd name="connsiteY481" fmla="*/ 1216406 h 1216406"/>
              <a:gd name="connsiteX482" fmla="*/ 1811079 w 12191999"/>
              <a:gd name="connsiteY482" fmla="*/ 1216406 h 1216406"/>
              <a:gd name="connsiteX483" fmla="*/ 2140475 w 12191999"/>
              <a:gd name="connsiteY483" fmla="*/ 887012 h 1216406"/>
              <a:gd name="connsiteX484" fmla="*/ 1980683 w 12191999"/>
              <a:gd name="connsiteY484" fmla="*/ 727220 h 1216406"/>
              <a:gd name="connsiteX485" fmla="*/ 1979456 w 12191999"/>
              <a:gd name="connsiteY485" fmla="*/ 728447 h 1216406"/>
              <a:gd name="connsiteX486" fmla="*/ 1968673 w 12191999"/>
              <a:gd name="connsiteY486" fmla="*/ 717662 h 1216406"/>
              <a:gd name="connsiteX487" fmla="*/ 1969899 w 12191999"/>
              <a:gd name="connsiteY487" fmla="*/ 716435 h 1216406"/>
              <a:gd name="connsiteX488" fmla="*/ 1848912 w 12191999"/>
              <a:gd name="connsiteY488" fmla="*/ 595449 h 1216406"/>
              <a:gd name="connsiteX489" fmla="*/ 1503382 w 12191999"/>
              <a:gd name="connsiteY489" fmla="*/ 940979 h 1216406"/>
              <a:gd name="connsiteX490" fmla="*/ 1778809 w 12191999"/>
              <a:gd name="connsiteY490" fmla="*/ 1216406 h 1216406"/>
              <a:gd name="connsiteX491" fmla="*/ 1757239 w 12191999"/>
              <a:gd name="connsiteY491" fmla="*/ 1216406 h 1216406"/>
              <a:gd name="connsiteX492" fmla="*/ 1492597 w 12191999"/>
              <a:gd name="connsiteY492" fmla="*/ 951764 h 1216406"/>
              <a:gd name="connsiteX493" fmla="*/ 1227954 w 12191999"/>
              <a:gd name="connsiteY493" fmla="*/ 1216406 h 1216406"/>
              <a:gd name="connsiteX494" fmla="*/ 1180467 w 12191999"/>
              <a:gd name="connsiteY494" fmla="*/ 1216406 h 1216406"/>
              <a:gd name="connsiteX495" fmla="*/ 883266 w 12191999"/>
              <a:gd name="connsiteY495" fmla="*/ 919207 h 1216406"/>
              <a:gd name="connsiteX496" fmla="*/ 586067 w 12191999"/>
              <a:gd name="connsiteY496" fmla="*/ 1216406 h 1216406"/>
              <a:gd name="connsiteX497" fmla="*/ 564497 w 12191999"/>
              <a:gd name="connsiteY497" fmla="*/ 1216406 h 1216406"/>
              <a:gd name="connsiteX498" fmla="*/ 872482 w 12191999"/>
              <a:gd name="connsiteY498" fmla="*/ 908422 h 1216406"/>
              <a:gd name="connsiteX499" fmla="*/ 559234 w 12191999"/>
              <a:gd name="connsiteY499" fmla="*/ 595175 h 1216406"/>
              <a:gd name="connsiteX500" fmla="*/ 233487 w 12191999"/>
              <a:gd name="connsiteY500" fmla="*/ 920922 h 1216406"/>
              <a:gd name="connsiteX501" fmla="*/ 528973 w 12191999"/>
              <a:gd name="connsiteY501" fmla="*/ 1216406 h 1216406"/>
              <a:gd name="connsiteX502" fmla="*/ 521783 w 12191999"/>
              <a:gd name="connsiteY502" fmla="*/ 1216406 h 1216406"/>
              <a:gd name="connsiteX503" fmla="*/ 229893 w 12191999"/>
              <a:gd name="connsiteY503" fmla="*/ 924517 h 1216406"/>
              <a:gd name="connsiteX504" fmla="*/ 0 w 12191999"/>
              <a:gd name="connsiteY504" fmla="*/ 1154410 h 1216406"/>
              <a:gd name="connsiteX505" fmla="*/ 0 w 12191999"/>
              <a:gd name="connsiteY505" fmla="*/ 1112560 h 1216406"/>
              <a:gd name="connsiteX506" fmla="*/ 309983 w 12191999"/>
              <a:gd name="connsiteY506" fmla="*/ 802576 h 1216406"/>
              <a:gd name="connsiteX507" fmla="*/ 37405 w 12191999"/>
              <a:gd name="connsiteY507" fmla="*/ 529998 h 1216406"/>
              <a:gd name="connsiteX508" fmla="*/ 0 w 12191999"/>
              <a:gd name="connsiteY508" fmla="*/ 567403 h 1216406"/>
              <a:gd name="connsiteX509" fmla="*/ 0 w 12191999"/>
              <a:gd name="connsiteY509" fmla="*/ 525552 h 1216406"/>
              <a:gd name="connsiteX510" fmla="*/ 16479 w 12191999"/>
              <a:gd name="connsiteY510" fmla="*/ 509073 h 1216406"/>
              <a:gd name="connsiteX511" fmla="*/ 0 w 12191999"/>
              <a:gd name="connsiteY511" fmla="*/ 492593 h 1216406"/>
              <a:gd name="connsiteX512" fmla="*/ 0 w 12191999"/>
              <a:gd name="connsiteY512" fmla="*/ 471024 h 1216406"/>
              <a:gd name="connsiteX513" fmla="*/ 27264 w 12191999"/>
              <a:gd name="connsiteY513" fmla="*/ 498287 h 1216406"/>
              <a:gd name="connsiteX514" fmla="*/ 244805 w 12191999"/>
              <a:gd name="connsiteY514" fmla="*/ 280746 h 1216406"/>
              <a:gd name="connsiteX515" fmla="*/ 0 w 12191999"/>
              <a:gd name="connsiteY515" fmla="*/ 35940 h 1216406"/>
              <a:gd name="connsiteX516" fmla="*/ 0 w 12191999"/>
              <a:gd name="connsiteY516" fmla="*/ 11173 h 1216406"/>
              <a:gd name="connsiteX517" fmla="*/ 18371 w 12191999"/>
              <a:gd name="connsiteY517" fmla="*/ 11173 h 1216406"/>
              <a:gd name="connsiteX518" fmla="*/ 266375 w 12191999"/>
              <a:gd name="connsiteY518" fmla="*/ 259177 h 1216406"/>
              <a:gd name="connsiteX519" fmla="*/ 514378 w 12191999"/>
              <a:gd name="connsiteY519" fmla="*/ 11173 h 1216406"/>
              <a:gd name="connsiteX520" fmla="*/ 573576 w 12191999"/>
              <a:gd name="connsiteY520" fmla="*/ 11173 h 1216406"/>
              <a:gd name="connsiteX521" fmla="*/ 837482 w 12191999"/>
              <a:gd name="connsiteY521" fmla="*/ 275078 h 1216406"/>
              <a:gd name="connsiteX522" fmla="*/ 1101385 w 12191999"/>
              <a:gd name="connsiteY522" fmla="*/ 11173 h 1216406"/>
              <a:gd name="connsiteX523" fmla="*/ 1143236 w 12191999"/>
              <a:gd name="connsiteY523" fmla="*/ 11173 h 1216406"/>
              <a:gd name="connsiteX524" fmla="*/ 858406 w 12191999"/>
              <a:gd name="connsiteY524" fmla="*/ 296003 h 1216406"/>
              <a:gd name="connsiteX525" fmla="*/ 1482457 w 12191999"/>
              <a:gd name="connsiteY525" fmla="*/ 920053 h 1216406"/>
              <a:gd name="connsiteX526" fmla="*/ 1658982 w 12191999"/>
              <a:gd name="connsiteY526" fmla="*/ 743528 h 1216406"/>
              <a:gd name="connsiteX527" fmla="*/ 1172619 w 12191999"/>
              <a:gd name="connsiteY527" fmla="*/ 257164 h 1216406"/>
              <a:gd name="connsiteX528" fmla="*/ 1176214 w 12191999"/>
              <a:gd name="connsiteY528" fmla="*/ 253569 h 1216406"/>
              <a:gd name="connsiteX529" fmla="*/ 1422276 w 12191999"/>
              <a:gd name="connsiteY529" fmla="*/ 499631 h 1216406"/>
              <a:gd name="connsiteX530" fmla="*/ 1587685 w 12191999"/>
              <a:gd name="connsiteY530" fmla="*/ 334222 h 1216406"/>
              <a:gd name="connsiteX531" fmla="*/ 1264637 w 12191999"/>
              <a:gd name="connsiteY531" fmla="*/ 11173 h 1216406"/>
              <a:gd name="connsiteX532" fmla="*/ 1307776 w 12191999"/>
              <a:gd name="connsiteY532" fmla="*/ 11173 h 1216406"/>
              <a:gd name="connsiteX533" fmla="*/ 1849556 w 12191999"/>
              <a:gd name="connsiteY533" fmla="*/ 552954 h 1216406"/>
              <a:gd name="connsiteX534" fmla="*/ 2013764 w 12191999"/>
              <a:gd name="connsiteY534" fmla="*/ 388745 h 1216406"/>
              <a:gd name="connsiteX535" fmla="*/ 1636191 w 12191999"/>
              <a:gd name="connsiteY535" fmla="*/ 11173 h 1216406"/>
              <a:gd name="connsiteX536" fmla="*/ 1679330 w 12191999"/>
              <a:gd name="connsiteY536" fmla="*/ 11173 h 1216406"/>
              <a:gd name="connsiteX537" fmla="*/ 2035333 w 12191999"/>
              <a:gd name="connsiteY537" fmla="*/ 367176 h 1216406"/>
              <a:gd name="connsiteX538" fmla="*/ 2391335 w 12191999"/>
              <a:gd name="connsiteY538" fmla="*/ 11173 h 1216406"/>
              <a:gd name="connsiteX539" fmla="*/ 2433186 w 12191999"/>
              <a:gd name="connsiteY539" fmla="*/ 11173 h 1216406"/>
              <a:gd name="connsiteX540" fmla="*/ 2153925 w 12191999"/>
              <a:gd name="connsiteY540" fmla="*/ 290435 h 1216406"/>
              <a:gd name="connsiteX541" fmla="*/ 2274913 w 12191999"/>
              <a:gd name="connsiteY541" fmla="*/ 411422 h 1216406"/>
              <a:gd name="connsiteX542" fmla="*/ 2675161 w 12191999"/>
              <a:gd name="connsiteY542" fmla="*/ 11173 h 1216406"/>
              <a:gd name="connsiteX543" fmla="*/ 2696731 w 12191999"/>
              <a:gd name="connsiteY543" fmla="*/ 11173 h 1216406"/>
              <a:gd name="connsiteX544" fmla="*/ 2497563 w 12191999"/>
              <a:gd name="connsiteY544" fmla="*/ 210340 h 1216406"/>
              <a:gd name="connsiteX545" fmla="*/ 2657355 w 12191999"/>
              <a:gd name="connsiteY545" fmla="*/ 370131 h 1216406"/>
              <a:gd name="connsiteX546" fmla="*/ 3016313 w 12191999"/>
              <a:gd name="connsiteY546" fmla="*/ 11173 h 1216406"/>
              <a:gd name="connsiteX547" fmla="*/ 3037883 w 12191999"/>
              <a:gd name="connsiteY547" fmla="*/ 11173 h 1216406"/>
              <a:gd name="connsiteX548" fmla="*/ 2668139 w 12191999"/>
              <a:gd name="connsiteY548" fmla="*/ 380916 h 1216406"/>
              <a:gd name="connsiteX549" fmla="*/ 2807388 w 12191999"/>
              <a:gd name="connsiteY549" fmla="*/ 520164 h 1216406"/>
              <a:gd name="connsiteX550" fmla="*/ 3316379 w 12191999"/>
              <a:gd name="connsiteY550" fmla="*/ 11173 h 1216406"/>
              <a:gd name="connsiteX551" fmla="*/ 3337950 w 12191999"/>
              <a:gd name="connsiteY551" fmla="*/ 11173 h 1216406"/>
              <a:gd name="connsiteX552" fmla="*/ 2818173 w 12191999"/>
              <a:gd name="connsiteY552" fmla="*/ 530949 h 1216406"/>
              <a:gd name="connsiteX553" fmla="*/ 2979156 w 12191999"/>
              <a:gd name="connsiteY553" fmla="*/ 691933 h 1216406"/>
              <a:gd name="connsiteX554" fmla="*/ 3443523 w 12191999"/>
              <a:gd name="connsiteY554" fmla="*/ 227567 h 1216406"/>
              <a:gd name="connsiteX555" fmla="*/ 3443523 w 12191999"/>
              <a:gd name="connsiteY555" fmla="*/ 216394 h 1216406"/>
              <a:gd name="connsiteX556" fmla="*/ 3907889 w 12191999"/>
              <a:gd name="connsiteY556" fmla="*/ 680760 h 1216406"/>
              <a:gd name="connsiteX557" fmla="*/ 4068872 w 12191999"/>
              <a:gd name="connsiteY557" fmla="*/ 519776 h 121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</a:cxnLst>
            <a:rect l="l" t="t" r="r" b="b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7AEBE8C0-7484-3519-6890-55D94931184B}"/>
              </a:ext>
            </a:extLst>
          </p:cNvPr>
          <p:cNvGrpSpPr/>
          <p:nvPr/>
        </p:nvGrpSpPr>
        <p:grpSpPr>
          <a:xfrm>
            <a:off x="86479" y="35898"/>
            <a:ext cx="2366950" cy="1043225"/>
            <a:chOff x="86479" y="35898"/>
            <a:chExt cx="2366950" cy="1043225"/>
          </a:xfrm>
        </p:grpSpPr>
        <p:sp>
          <p:nvSpPr>
            <p:cNvPr id="46" name="자유형: 도형 45">
              <a:extLst>
                <a:ext uri="{FF2B5EF4-FFF2-40B4-BE49-F238E27FC236}">
                  <a16:creationId xmlns="" xmlns:a16="http://schemas.microsoft.com/office/drawing/2014/main" id="{80289775-E8F8-CFE4-51E2-6D482E34D67D}"/>
                </a:ext>
              </a:extLst>
            </p:cNvPr>
            <p:cNvSpPr/>
            <p:nvPr/>
          </p:nvSpPr>
          <p:spPr>
            <a:xfrm>
              <a:off x="140709" y="145605"/>
              <a:ext cx="2312720" cy="753271"/>
            </a:xfrm>
            <a:custGeom>
              <a:avLst/>
              <a:gdLst>
                <a:gd name="connsiteX0" fmla="*/ 0 w 9191625"/>
                <a:gd name="connsiteY0" fmla="*/ 0 h 3638550"/>
                <a:gd name="connsiteX1" fmla="*/ 2009775 w 9191625"/>
                <a:gd name="connsiteY1" fmla="*/ 1990725 h 3638550"/>
                <a:gd name="connsiteX2" fmla="*/ 3000375 w 9191625"/>
                <a:gd name="connsiteY2" fmla="*/ 971550 h 3638550"/>
                <a:gd name="connsiteX3" fmla="*/ 5276850 w 9191625"/>
                <a:gd name="connsiteY3" fmla="*/ 3267075 h 3638550"/>
                <a:gd name="connsiteX4" fmla="*/ 6562725 w 9191625"/>
                <a:gd name="connsiteY4" fmla="*/ 2009775 h 3638550"/>
                <a:gd name="connsiteX5" fmla="*/ 7629525 w 9191625"/>
                <a:gd name="connsiteY5" fmla="*/ 3076575 h 3638550"/>
                <a:gd name="connsiteX6" fmla="*/ 8658225 w 9191625"/>
                <a:gd name="connsiteY6" fmla="*/ 2057400 h 3638550"/>
                <a:gd name="connsiteX7" fmla="*/ 9191625 w 9191625"/>
                <a:gd name="connsiteY7" fmla="*/ 2600325 h 3638550"/>
                <a:gd name="connsiteX8" fmla="*/ 8181975 w 9191625"/>
                <a:gd name="connsiteY8" fmla="*/ 3638550 h 3638550"/>
                <a:gd name="connsiteX0" fmla="*/ 0 w 8188325"/>
                <a:gd name="connsiteY0" fmla="*/ 19050 h 2667000"/>
                <a:gd name="connsiteX1" fmla="*/ 1006475 w 8188325"/>
                <a:gd name="connsiteY1" fmla="*/ 1019175 h 2667000"/>
                <a:gd name="connsiteX2" fmla="*/ 1997075 w 8188325"/>
                <a:gd name="connsiteY2" fmla="*/ 0 h 2667000"/>
                <a:gd name="connsiteX3" fmla="*/ 4273550 w 8188325"/>
                <a:gd name="connsiteY3" fmla="*/ 2295525 h 2667000"/>
                <a:gd name="connsiteX4" fmla="*/ 5559425 w 8188325"/>
                <a:gd name="connsiteY4" fmla="*/ 1038225 h 2667000"/>
                <a:gd name="connsiteX5" fmla="*/ 6626225 w 8188325"/>
                <a:gd name="connsiteY5" fmla="*/ 2105025 h 2667000"/>
                <a:gd name="connsiteX6" fmla="*/ 7654925 w 8188325"/>
                <a:gd name="connsiteY6" fmla="*/ 1085850 h 2667000"/>
                <a:gd name="connsiteX7" fmla="*/ 8188325 w 8188325"/>
                <a:gd name="connsiteY7" fmla="*/ 1628775 h 2667000"/>
                <a:gd name="connsiteX8" fmla="*/ 7178675 w 8188325"/>
                <a:gd name="connsiteY8" fmla="*/ 2667000 h 266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w="38100" cap="rnd">
              <a:solidFill>
                <a:srgbClr val="FBAD1B"/>
              </a:solidFill>
              <a:round/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눈물 방울 47">
              <a:extLst>
                <a:ext uri="{FF2B5EF4-FFF2-40B4-BE49-F238E27FC236}">
                  <a16:creationId xmlns="" xmlns:a16="http://schemas.microsoft.com/office/drawing/2014/main" id="{23168E3C-B3EB-C7D4-4E92-0F45590E52BB}"/>
                </a:ext>
              </a:extLst>
            </p:cNvPr>
            <p:cNvSpPr/>
            <p:nvPr/>
          </p:nvSpPr>
          <p:spPr>
            <a:xfrm rot="8100000">
              <a:off x="86479" y="35898"/>
              <a:ext cx="92062" cy="92062"/>
            </a:xfrm>
            <a:prstGeom prst="teardrop">
              <a:avLst/>
            </a:prstGeom>
            <a:solidFill>
              <a:srgbClr val="FBAD1B"/>
            </a:solidFill>
            <a:ln w="22225">
              <a:solidFill>
                <a:schemeClr val="bg1"/>
              </a:solidFill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1A8382E-46C7-2080-AF2E-059FA4A08041}"/>
                </a:ext>
              </a:extLst>
            </p:cNvPr>
            <p:cNvSpPr/>
            <p:nvPr/>
          </p:nvSpPr>
          <p:spPr>
            <a:xfrm>
              <a:off x="2124735" y="868543"/>
              <a:ext cx="60665" cy="60665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chemeClr val="bg1"/>
              </a:solidFill>
            </a:ln>
            <a:effectLst>
              <a:outerShdw blurRad="508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C23405E8-D769-F2D9-1E67-D342549930D7}"/>
                </a:ext>
              </a:extLst>
            </p:cNvPr>
            <p:cNvSpPr/>
            <p:nvPr/>
          </p:nvSpPr>
          <p:spPr>
            <a:xfrm>
              <a:off x="416909" y="428082"/>
              <a:ext cx="965801" cy="651041"/>
            </a:xfrm>
            <a:custGeom>
              <a:avLst/>
              <a:gdLst>
                <a:gd name="connsiteX0" fmla="*/ 0 w 3419475"/>
                <a:gd name="connsiteY0" fmla="*/ 0 h 2305050"/>
                <a:gd name="connsiteX1" fmla="*/ 2286000 w 3419475"/>
                <a:gd name="connsiteY1" fmla="*/ 2305050 h 2305050"/>
                <a:gd name="connsiteX2" fmla="*/ 3419475 w 3419475"/>
                <a:gd name="connsiteY2" fmla="*/ 1190625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A7ABED1C-5521-C03C-B59A-996A347ACC1C}"/>
                </a:ext>
              </a:extLst>
            </p:cNvPr>
            <p:cNvGrpSpPr/>
            <p:nvPr/>
          </p:nvGrpSpPr>
          <p:grpSpPr>
            <a:xfrm rot="13500000">
              <a:off x="1510687" y="261408"/>
              <a:ext cx="123960" cy="68264"/>
              <a:chOff x="4035033" y="5634037"/>
              <a:chExt cx="951305" cy="523875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="" xmlns:a16="http://schemas.microsoft.com/office/drawing/2014/main" id="{B8E79062-ACE3-87FC-EF57-76F2069B5B82}"/>
                  </a:ext>
                </a:extLst>
              </p:cNvPr>
              <p:cNvSpPr/>
              <p:nvPr/>
            </p:nvSpPr>
            <p:spPr>
              <a:xfrm>
                <a:off x="4035033" y="5634037"/>
                <a:ext cx="951305" cy="523875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39700" dist="635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altLang="ko-KR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52" name="사다리꼴 51">
                <a:extLst>
                  <a:ext uri="{FF2B5EF4-FFF2-40B4-BE49-F238E27FC236}">
                    <a16:creationId xmlns="" xmlns:a16="http://schemas.microsoft.com/office/drawing/2014/main" id="{D93F1A77-01C8-2519-AAE5-067F204BAC74}"/>
                  </a:ext>
                </a:extLst>
              </p:cNvPr>
              <p:cNvSpPr/>
              <p:nvPr/>
            </p:nvSpPr>
            <p:spPr>
              <a:xfrm rot="5400000">
                <a:off x="4080269" y="5813822"/>
                <a:ext cx="395287" cy="169069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사다리꼴 52">
                <a:extLst>
                  <a:ext uri="{FF2B5EF4-FFF2-40B4-BE49-F238E27FC236}">
                    <a16:creationId xmlns="" xmlns:a16="http://schemas.microsoft.com/office/drawing/2014/main" id="{8D0BFC20-6304-7B47-3B8B-6E7B40E55344}"/>
                  </a:ext>
                </a:extLst>
              </p:cNvPr>
              <p:cNvSpPr/>
              <p:nvPr/>
            </p:nvSpPr>
            <p:spPr>
              <a:xfrm rot="5400000" flipV="1">
                <a:off x="4689873" y="5863829"/>
                <a:ext cx="395287" cy="69056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다리꼴 53">
                <a:extLst>
                  <a:ext uri="{FF2B5EF4-FFF2-40B4-BE49-F238E27FC236}">
                    <a16:creationId xmlns="" xmlns:a16="http://schemas.microsoft.com/office/drawing/2014/main" id="{B59ACE5B-0A75-6B65-351D-C29E1E0CD621}"/>
                  </a:ext>
                </a:extLst>
              </p:cNvPr>
              <p:cNvSpPr/>
              <p:nvPr/>
            </p:nvSpPr>
            <p:spPr>
              <a:xfrm flipV="1">
                <a:off x="4344193" y="5677853"/>
                <a:ext cx="508795" cy="45719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다리꼴 54">
                <a:extLst>
                  <a:ext uri="{FF2B5EF4-FFF2-40B4-BE49-F238E27FC236}">
                    <a16:creationId xmlns="" xmlns:a16="http://schemas.microsoft.com/office/drawing/2014/main" id="{369F8FFA-96F5-3F45-1824-767BC8C52F62}"/>
                  </a:ext>
                </a:extLst>
              </p:cNvPr>
              <p:cNvSpPr/>
              <p:nvPr/>
            </p:nvSpPr>
            <p:spPr>
              <a:xfrm>
                <a:off x="4344192" y="6058377"/>
                <a:ext cx="508795" cy="45719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3BB5EF1-3C73-0B9A-C88C-E555B4D6D31B}"/>
              </a:ext>
            </a:extLst>
          </p:cNvPr>
          <p:cNvSpPr txBox="1"/>
          <p:nvPr/>
        </p:nvSpPr>
        <p:spPr>
          <a:xfrm>
            <a:off x="2594137" y="33902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0604385F-B5C5-87F2-C076-936401A4E25E}"/>
              </a:ext>
            </a:extLst>
          </p:cNvPr>
          <p:cNvSpPr/>
          <p:nvPr/>
        </p:nvSpPr>
        <p:spPr>
          <a:xfrm>
            <a:off x="1249960" y="2377817"/>
            <a:ext cx="1846730" cy="1846730"/>
          </a:xfrm>
          <a:prstGeom prst="ellipse">
            <a:avLst/>
          </a:prstGeom>
          <a:noFill/>
          <a:ln w="63500">
            <a:solidFill>
              <a:srgbClr val="384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rgbClr val="FBAD1B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b="1" dirty="0">
              <a:solidFill>
                <a:srgbClr val="FBAD1B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="" xmlns:a16="http://schemas.microsoft.com/office/drawing/2014/main" id="{DC24615C-A98A-F59B-63BE-05B5F82B981C}"/>
              </a:ext>
            </a:extLst>
          </p:cNvPr>
          <p:cNvSpPr/>
          <p:nvPr/>
        </p:nvSpPr>
        <p:spPr>
          <a:xfrm>
            <a:off x="1249960" y="2377817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635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66077D5-5BAC-04F4-2384-2BBD6A5F47FD}"/>
              </a:ext>
            </a:extLst>
          </p:cNvPr>
          <p:cNvSpPr/>
          <p:nvPr/>
        </p:nvSpPr>
        <p:spPr>
          <a:xfrm>
            <a:off x="1052035" y="4703758"/>
            <a:ext cx="224258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C34F4BFB-FDAC-736D-4D4C-D5BCC63A932B}"/>
              </a:ext>
            </a:extLst>
          </p:cNvPr>
          <p:cNvSpPr/>
          <p:nvPr/>
        </p:nvSpPr>
        <p:spPr>
          <a:xfrm>
            <a:off x="4774210" y="2377817"/>
            <a:ext cx="1846730" cy="1846730"/>
          </a:xfrm>
          <a:prstGeom prst="ellipse">
            <a:avLst/>
          </a:prstGeom>
          <a:noFill/>
          <a:ln w="63500">
            <a:solidFill>
              <a:srgbClr val="384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rgbClr val="FBAD1B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b="1" dirty="0">
              <a:solidFill>
                <a:srgbClr val="FBAD1B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srgbClr val="FBAD1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srgbClr val="FBAD1B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srgbClr val="FBAD1B"/>
              </a:solidFill>
              <a:cs typeface="Aharoni" panose="02010803020104030203" pitchFamily="2" charset="-79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92831EB4-0307-75C7-69A9-C68925398CA9}"/>
              </a:ext>
            </a:extLst>
          </p:cNvPr>
          <p:cNvSpPr/>
          <p:nvPr/>
        </p:nvSpPr>
        <p:spPr>
          <a:xfrm>
            <a:off x="4774210" y="2377817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63500" cap="rnd">
            <a:solidFill>
              <a:srgbClr val="FBA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A1088D2-306E-5303-B84C-0FB28321EC6F}"/>
              </a:ext>
            </a:extLst>
          </p:cNvPr>
          <p:cNvSpPr/>
          <p:nvPr/>
        </p:nvSpPr>
        <p:spPr>
          <a:xfrm>
            <a:off x="4576285" y="4703758"/>
            <a:ext cx="224258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4CC3493A-CFC8-5AE2-1958-75E2359BDD7D}"/>
              </a:ext>
            </a:extLst>
          </p:cNvPr>
          <p:cNvSpPr/>
          <p:nvPr/>
        </p:nvSpPr>
        <p:spPr>
          <a:xfrm>
            <a:off x="8298460" y="2377817"/>
            <a:ext cx="1846730" cy="1846730"/>
          </a:xfrm>
          <a:prstGeom prst="ellipse">
            <a:avLst/>
          </a:prstGeom>
          <a:noFill/>
          <a:ln w="63500">
            <a:solidFill>
              <a:srgbClr val="384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rgbClr val="FBAD1B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b="1" dirty="0">
              <a:solidFill>
                <a:srgbClr val="FBAD1B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="" xmlns:a16="http://schemas.microsoft.com/office/drawing/2014/main" id="{01F38425-3A1A-1564-7625-F0291B1023DB}"/>
              </a:ext>
            </a:extLst>
          </p:cNvPr>
          <p:cNvSpPr/>
          <p:nvPr/>
        </p:nvSpPr>
        <p:spPr>
          <a:xfrm>
            <a:off x="8298460" y="2377817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635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A1DC818-97A6-70B2-D3AC-9C091A9F74AA}"/>
              </a:ext>
            </a:extLst>
          </p:cNvPr>
          <p:cNvSpPr/>
          <p:nvPr/>
        </p:nvSpPr>
        <p:spPr>
          <a:xfrm>
            <a:off x="8100535" y="4703758"/>
            <a:ext cx="224258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0717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0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7142" y="2174033"/>
            <a:ext cx="2292458" cy="2292458"/>
          </a:xfrm>
          <a:prstGeom prst="ellipse">
            <a:avLst/>
          </a:prstGeom>
          <a:solidFill>
            <a:srgbClr val="232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35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47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61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607599" y="2174033"/>
            <a:ext cx="2292458" cy="2292458"/>
          </a:xfrm>
          <a:prstGeom prst="ellipse">
            <a:avLst/>
          </a:prstGeom>
          <a:solidFill>
            <a:srgbClr val="FBA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251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173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27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58056" y="2174033"/>
            <a:ext cx="2292458" cy="229245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4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24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400" b="1" dirty="0" smtClean="0">
                <a:ln w="3175">
                  <a:noFill/>
                </a:ln>
                <a:solidFill>
                  <a:prstClr val="white"/>
                </a:solidFill>
              </a:rPr>
              <a:t>102</a:t>
            </a:r>
            <a:endParaRPr lang="en-US" altLang="ko-KR" sz="24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400" b="1" dirty="0" smtClean="0">
                <a:ln w="3175">
                  <a:noFill/>
                </a:ln>
                <a:solidFill>
                  <a:prstClr val="white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4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108513" y="2174033"/>
            <a:ext cx="2292458" cy="2292458"/>
          </a:xfrm>
          <a:prstGeom prst="ellipse">
            <a:avLst/>
          </a:prstGeom>
          <a:solidFill>
            <a:srgbClr val="58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88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89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104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267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2022-10-03T02:59:02Z</dcterms:created>
  <dcterms:modified xsi:type="dcterms:W3CDTF">2024-11-02T12:54:11Z</dcterms:modified>
</cp:coreProperties>
</file>