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7FC8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310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20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1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1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076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14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0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60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6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65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31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15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93D1B8"/>
          </a:fgClr>
          <a:bgClr>
            <a:srgbClr val="7FC8A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AF3BAB71-5773-30AF-31C3-AB5B64A4D28D}"/>
              </a:ext>
            </a:extLst>
          </p:cNvPr>
          <p:cNvSpPr/>
          <p:nvPr/>
        </p:nvSpPr>
        <p:spPr>
          <a:xfrm>
            <a:off x="2883718" y="2449832"/>
            <a:ext cx="6424563" cy="1274443"/>
          </a:xfrm>
          <a:prstGeom prst="roundRect">
            <a:avLst>
              <a:gd name="adj" fmla="val 10664"/>
            </a:avLst>
          </a:prstGeom>
          <a:solidFill>
            <a:schemeClr val="bg1"/>
          </a:solidFill>
          <a:ln>
            <a:noFill/>
          </a:ln>
          <a:effectLst>
            <a:outerShdw dist="165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="" xmlns:a16="http://schemas.microsoft.com/office/drawing/2014/main" id="{19AE0E6F-DA9A-8651-1E9B-DDE0A72357CB}"/>
              </a:ext>
            </a:extLst>
          </p:cNvPr>
          <p:cNvSpPr/>
          <p:nvPr/>
        </p:nvSpPr>
        <p:spPr>
          <a:xfrm>
            <a:off x="2883718" y="2449831"/>
            <a:ext cx="6424563" cy="1177460"/>
          </a:xfrm>
          <a:prstGeom prst="round2SameRect">
            <a:avLst>
              <a:gd name="adj1" fmla="val 13431"/>
              <a:gd name="adj2" fmla="val 0"/>
            </a:avLst>
          </a:prstGeom>
          <a:solidFill>
            <a:srgbClr val="E1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7632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7FC8AA"/>
                </a:solidFill>
                <a:effectLst>
                  <a:outerShdw dist="38100" dir="2700000" algn="tl">
                    <a:srgbClr val="00B050"/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1076325">
              <a:defRPr/>
            </a:pPr>
            <a:r>
              <a:rPr lang="en-US" altLang="ko-KR" sz="1000" kern="0" dirty="0">
                <a:solidFill>
                  <a:srgbClr val="7FC8AA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7FC8AA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C774D2C9-06DA-B2D6-16F7-072B87358A49}"/>
              </a:ext>
            </a:extLst>
          </p:cNvPr>
          <p:cNvSpPr/>
          <p:nvPr/>
        </p:nvSpPr>
        <p:spPr>
          <a:xfrm>
            <a:off x="3083744" y="2760039"/>
            <a:ext cx="809624" cy="29765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>
            <a:outerShdw dist="38100" dir="27000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6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23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93D1B8"/>
          </a:fgClr>
          <a:bgClr>
            <a:srgbClr val="7FC8A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7FC8AA"/>
                  </a:solidFill>
                  <a:effectLst>
                    <a:outerShdw dist="38100" dir="2700000" algn="tl">
                      <a:srgbClr val="00B050"/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srgbClr val="7FC8AA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7FC8AA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P01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5858735B-845B-2381-0E21-A9137CB4B090}"/>
              </a:ext>
            </a:extLst>
          </p:cNvPr>
          <p:cNvGrpSpPr/>
          <p:nvPr/>
        </p:nvGrpSpPr>
        <p:grpSpPr>
          <a:xfrm>
            <a:off x="2393859" y="1823413"/>
            <a:ext cx="616838" cy="683709"/>
            <a:chOff x="-2844800" y="1568450"/>
            <a:chExt cx="2284412" cy="2532063"/>
          </a:xfrm>
        </p:grpSpPr>
        <p:grpSp>
          <p:nvGrpSpPr>
            <p:cNvPr id="8" name="그룹 7">
              <a:extLst>
                <a:ext uri="{FF2B5EF4-FFF2-40B4-BE49-F238E27FC236}">
                  <a16:creationId xmlns="" xmlns:a16="http://schemas.microsoft.com/office/drawing/2014/main" id="{E50BFA97-3EE4-788F-5767-1253ED79A303}"/>
                </a:ext>
              </a:extLst>
            </p:cNvPr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17" name="Rectangle 5">
                <a:extLst>
                  <a:ext uri="{FF2B5EF4-FFF2-40B4-BE49-F238E27FC236}">
                    <a16:creationId xmlns="" xmlns:a16="http://schemas.microsoft.com/office/drawing/2014/main" id="{66810FF9-53DC-190B-6979-CEC79AB32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Rectangle 6">
                <a:extLst>
                  <a:ext uri="{FF2B5EF4-FFF2-40B4-BE49-F238E27FC236}">
                    <a16:creationId xmlns="" xmlns:a16="http://schemas.microsoft.com/office/drawing/2014/main" id="{41FDBBF1-A3BB-64CF-D8A9-6702E18F4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Rectangle 7">
                <a:extLst>
                  <a:ext uri="{FF2B5EF4-FFF2-40B4-BE49-F238E27FC236}">
                    <a16:creationId xmlns="" xmlns:a16="http://schemas.microsoft.com/office/drawing/2014/main" id="{793BF3A9-33A2-D1DE-5869-14EAAF0FE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="" xmlns:a16="http://schemas.microsoft.com/office/drawing/2014/main" id="{7C3660F0-E01A-CE1E-FD6A-441D070F1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Rectangle 9">
                <a:extLst>
                  <a:ext uri="{FF2B5EF4-FFF2-40B4-BE49-F238E27FC236}">
                    <a16:creationId xmlns="" xmlns:a16="http://schemas.microsoft.com/office/drawing/2014/main" id="{0077ACB9-04F7-13F7-7142-3660B765C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Rectangle 10">
                <a:extLst>
                  <a:ext uri="{FF2B5EF4-FFF2-40B4-BE49-F238E27FC236}">
                    <a16:creationId xmlns="" xmlns:a16="http://schemas.microsoft.com/office/drawing/2014/main" id="{004015A7-5DD4-B510-7AC1-E301F8C40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C5585C8A-741A-0668-C42C-0208869E35DB}"/>
                </a:ext>
              </a:extLst>
            </p:cNvPr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10" name="Freeform 11">
                <a:extLst>
                  <a:ext uri="{FF2B5EF4-FFF2-40B4-BE49-F238E27FC236}">
                    <a16:creationId xmlns="" xmlns:a16="http://schemas.microsoft.com/office/drawing/2014/main" id="{4BC16FB6-F53D-078A-8A11-C022CCAC1B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Rectangle 12">
                <a:extLst>
                  <a:ext uri="{FF2B5EF4-FFF2-40B4-BE49-F238E27FC236}">
                    <a16:creationId xmlns="" xmlns:a16="http://schemas.microsoft.com/office/drawing/2014/main" id="{2F1648ED-51E0-9F49-2880-258BC0BEDB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Rectangle 13">
                <a:extLst>
                  <a:ext uri="{FF2B5EF4-FFF2-40B4-BE49-F238E27FC236}">
                    <a16:creationId xmlns="" xmlns:a16="http://schemas.microsoft.com/office/drawing/2014/main" id="{51F8EA49-B180-FF06-FAE7-42B73AE63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Rectangle 14">
                <a:extLst>
                  <a:ext uri="{FF2B5EF4-FFF2-40B4-BE49-F238E27FC236}">
                    <a16:creationId xmlns="" xmlns:a16="http://schemas.microsoft.com/office/drawing/2014/main" id="{F7CE7CC8-8285-5126-3580-7470CCFDF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Rectangle 15">
                <a:extLst>
                  <a:ext uri="{FF2B5EF4-FFF2-40B4-BE49-F238E27FC236}">
                    <a16:creationId xmlns="" xmlns:a16="http://schemas.microsoft.com/office/drawing/2014/main" id="{029A0CA8-FA3F-259A-C8AE-A82FB3324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Rectangle 16">
                <a:extLst>
                  <a:ext uri="{FF2B5EF4-FFF2-40B4-BE49-F238E27FC236}">
                    <a16:creationId xmlns="" xmlns:a16="http://schemas.microsoft.com/office/drawing/2014/main" id="{561A4A3E-0521-32AF-01AA-A1CDFA6EE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Rectangle 17">
                <a:extLst>
                  <a:ext uri="{FF2B5EF4-FFF2-40B4-BE49-F238E27FC236}">
                    <a16:creationId xmlns="" xmlns:a16="http://schemas.microsoft.com/office/drawing/2014/main" id="{84D01E20-E12B-390C-2B81-669CBE371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D91EFE62-E817-41FD-B6BB-335569374DBB}"/>
              </a:ext>
            </a:extLst>
          </p:cNvPr>
          <p:cNvGrpSpPr/>
          <p:nvPr/>
        </p:nvGrpSpPr>
        <p:grpSpPr>
          <a:xfrm>
            <a:off x="2368587" y="3403916"/>
            <a:ext cx="612514" cy="612514"/>
            <a:chOff x="-2139950" y="4700588"/>
            <a:chExt cx="3159125" cy="3159125"/>
          </a:xfrm>
        </p:grpSpPr>
        <p:sp>
          <p:nvSpPr>
            <p:cNvPr id="24" name="Rectangle 21">
              <a:extLst>
                <a:ext uri="{FF2B5EF4-FFF2-40B4-BE49-F238E27FC236}">
                  <a16:creationId xmlns="" xmlns:a16="http://schemas.microsoft.com/office/drawing/2014/main" id="{0F462A7B-BC62-4B17-9A94-1676A2476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solidFill>
              <a:srgbClr val="E1F2C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="" xmlns:a16="http://schemas.microsoft.com/office/drawing/2014/main" id="{F3426AAC-91B1-1B60-0057-231518FDEBBD}"/>
                </a:ext>
              </a:extLst>
            </p:cNvPr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26" name="Freeform 22">
                <a:extLst>
                  <a:ext uri="{FF2B5EF4-FFF2-40B4-BE49-F238E27FC236}">
                    <a16:creationId xmlns="" xmlns:a16="http://schemas.microsoft.com/office/drawing/2014/main" id="{AFDEDBC3-49AA-616B-36CC-B072562D1C1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3">
                <a:extLst>
                  <a:ext uri="{FF2B5EF4-FFF2-40B4-BE49-F238E27FC236}">
                    <a16:creationId xmlns="" xmlns:a16="http://schemas.microsoft.com/office/drawing/2014/main" id="{395319C1-8A3F-7F38-A088-1ECABB4264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24">
                <a:extLst>
                  <a:ext uri="{FF2B5EF4-FFF2-40B4-BE49-F238E27FC236}">
                    <a16:creationId xmlns="" xmlns:a16="http://schemas.microsoft.com/office/drawing/2014/main" id="{60F8173F-D180-CDFB-498A-2921BC1EC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5">
                <a:extLst>
                  <a:ext uri="{FF2B5EF4-FFF2-40B4-BE49-F238E27FC236}">
                    <a16:creationId xmlns="" xmlns:a16="http://schemas.microsoft.com/office/drawing/2014/main" id="{FDCF19D7-2F45-26FF-8C1D-CC5A045571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6">
                <a:extLst>
                  <a:ext uri="{FF2B5EF4-FFF2-40B4-BE49-F238E27FC236}">
                    <a16:creationId xmlns="" xmlns:a16="http://schemas.microsoft.com/office/drawing/2014/main" id="{D929DCF9-AE19-3235-AFAC-5DE7D810F3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27">
                <a:extLst>
                  <a:ext uri="{FF2B5EF4-FFF2-40B4-BE49-F238E27FC236}">
                    <a16:creationId xmlns="" xmlns:a16="http://schemas.microsoft.com/office/drawing/2014/main" id="{C3B777EE-89B9-800A-4E15-853E96EA2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28">
                <a:extLst>
                  <a:ext uri="{FF2B5EF4-FFF2-40B4-BE49-F238E27FC236}">
                    <a16:creationId xmlns="" xmlns:a16="http://schemas.microsoft.com/office/drawing/2014/main" id="{2CF373E0-204F-E60A-EA22-1CB5AA7FEE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29">
                <a:extLst>
                  <a:ext uri="{FF2B5EF4-FFF2-40B4-BE49-F238E27FC236}">
                    <a16:creationId xmlns="" xmlns:a16="http://schemas.microsoft.com/office/drawing/2014/main" id="{A5FDA922-EAE7-D149-7B2D-E2F7FF7C4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30">
                <a:extLst>
                  <a:ext uri="{FF2B5EF4-FFF2-40B4-BE49-F238E27FC236}">
                    <a16:creationId xmlns="" xmlns:a16="http://schemas.microsoft.com/office/drawing/2014/main" id="{9AFAD360-8ADB-54DB-2B6D-E1AD09F9A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0AEAA5EE-C558-A2A6-7289-BE4CEF3A3FC4}"/>
              </a:ext>
            </a:extLst>
          </p:cNvPr>
          <p:cNvGrpSpPr/>
          <p:nvPr/>
        </p:nvGrpSpPr>
        <p:grpSpPr>
          <a:xfrm>
            <a:off x="2363662" y="4966805"/>
            <a:ext cx="612514" cy="513722"/>
            <a:chOff x="8023225" y="4741863"/>
            <a:chExt cx="6299200" cy="5283200"/>
          </a:xfrm>
        </p:grpSpPr>
        <p:sp>
          <p:nvSpPr>
            <p:cNvPr id="36" name="Freeform 47">
              <a:extLst>
                <a:ext uri="{FF2B5EF4-FFF2-40B4-BE49-F238E27FC236}">
                  <a16:creationId xmlns="" xmlns:a16="http://schemas.microsoft.com/office/drawing/2014/main" id="{996F2CFF-987C-D10F-320F-47502D1F35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="" xmlns:a16="http://schemas.microsoft.com/office/drawing/2014/main" id="{26429377-113F-C14A-A1E6-32D65B45FFE6}"/>
                </a:ext>
              </a:extLst>
            </p:cNvPr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38" name="Freeform 48">
                <a:extLst>
                  <a:ext uri="{FF2B5EF4-FFF2-40B4-BE49-F238E27FC236}">
                    <a16:creationId xmlns="" xmlns:a16="http://schemas.microsoft.com/office/drawing/2014/main" id="{7629EB26-0B0F-BA4E-CCAD-9195273AC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49">
                <a:extLst>
                  <a:ext uri="{FF2B5EF4-FFF2-40B4-BE49-F238E27FC236}">
                    <a16:creationId xmlns="" xmlns:a16="http://schemas.microsoft.com/office/drawing/2014/main" id="{C14D1FE2-95D5-7393-6787-EC68BAE19D5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50">
                <a:extLst>
                  <a:ext uri="{FF2B5EF4-FFF2-40B4-BE49-F238E27FC236}">
                    <a16:creationId xmlns="" xmlns:a16="http://schemas.microsoft.com/office/drawing/2014/main" id="{86E48158-AA2B-64C7-7613-05E931E39A1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51">
                <a:extLst>
                  <a:ext uri="{FF2B5EF4-FFF2-40B4-BE49-F238E27FC236}">
                    <a16:creationId xmlns="" xmlns:a16="http://schemas.microsoft.com/office/drawing/2014/main" id="{62485E9F-E70F-9278-B529-1655083F7C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52">
                <a:extLst>
                  <a:ext uri="{FF2B5EF4-FFF2-40B4-BE49-F238E27FC236}">
                    <a16:creationId xmlns="" xmlns:a16="http://schemas.microsoft.com/office/drawing/2014/main" id="{0D78480D-A260-54CC-8BE6-B830A49B4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53">
                <a:extLst>
                  <a:ext uri="{FF2B5EF4-FFF2-40B4-BE49-F238E27FC236}">
                    <a16:creationId xmlns="" xmlns:a16="http://schemas.microsoft.com/office/drawing/2014/main" id="{E3218410-1A60-8181-F891-1F0BFC0043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54">
                <a:extLst>
                  <a:ext uri="{FF2B5EF4-FFF2-40B4-BE49-F238E27FC236}">
                    <a16:creationId xmlns="" xmlns:a16="http://schemas.microsoft.com/office/drawing/2014/main" id="{0B5A1B21-D9BD-7310-BF82-50EE0BFFC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="" xmlns:a16="http://schemas.microsoft.com/office/drawing/2014/main" id="{5931B9E4-95B0-2198-D6C1-22F51A2CF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6" name="모서리가 둥근 직사각형 79">
            <a:extLst>
              <a:ext uri="{FF2B5EF4-FFF2-40B4-BE49-F238E27FC236}">
                <a16:creationId xmlns="" xmlns:a16="http://schemas.microsoft.com/office/drawing/2014/main" id="{E14F6003-A049-D1F2-2E7A-B2A0B1B061AE}"/>
              </a:ext>
            </a:extLst>
          </p:cNvPr>
          <p:cNvSpPr/>
          <p:nvPr/>
        </p:nvSpPr>
        <p:spPr>
          <a:xfrm>
            <a:off x="3598629" y="1876377"/>
            <a:ext cx="5366664" cy="90757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64347997-6C02-68A1-46B6-597FA7D5F2CC}"/>
              </a:ext>
            </a:extLst>
          </p:cNvPr>
          <p:cNvSpPr/>
          <p:nvPr/>
        </p:nvSpPr>
        <p:spPr>
          <a:xfrm>
            <a:off x="2224746" y="2561405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48" name="양쪽 모서리가 둥근 사각형 81">
            <a:extLst>
              <a:ext uri="{FF2B5EF4-FFF2-40B4-BE49-F238E27FC236}">
                <a16:creationId xmlns="" xmlns:a16="http://schemas.microsoft.com/office/drawing/2014/main" id="{D0FC3D42-41B7-B7DE-BACD-2ACCF0A8509C}"/>
              </a:ext>
            </a:extLst>
          </p:cNvPr>
          <p:cNvSpPr/>
          <p:nvPr/>
        </p:nvSpPr>
        <p:spPr>
          <a:xfrm rot="5400000">
            <a:off x="8009850" y="1828512"/>
            <a:ext cx="907577" cy="1003308"/>
          </a:xfrm>
          <a:prstGeom prst="round2Same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C20D9AE3-1026-B41D-F8FF-C894589255CC}"/>
              </a:ext>
            </a:extLst>
          </p:cNvPr>
          <p:cNvSpPr/>
          <p:nvPr/>
        </p:nvSpPr>
        <p:spPr>
          <a:xfrm>
            <a:off x="8013835" y="2006998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6A9854EE-1ACA-7E09-B3F8-59E60D4D5515}"/>
              </a:ext>
            </a:extLst>
          </p:cNvPr>
          <p:cNvSpPr/>
          <p:nvPr/>
        </p:nvSpPr>
        <p:spPr>
          <a:xfrm>
            <a:off x="2201087" y="4085764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51" name="모서리가 둥근 직사각형 84">
            <a:extLst>
              <a:ext uri="{FF2B5EF4-FFF2-40B4-BE49-F238E27FC236}">
                <a16:creationId xmlns="" xmlns:a16="http://schemas.microsoft.com/office/drawing/2014/main" id="{FFD32183-DE51-9B53-102A-D20ABC12F8C1}"/>
              </a:ext>
            </a:extLst>
          </p:cNvPr>
          <p:cNvSpPr/>
          <p:nvPr/>
        </p:nvSpPr>
        <p:spPr>
          <a:xfrm>
            <a:off x="3563689" y="3403916"/>
            <a:ext cx="5366664" cy="9075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2" name="양쪽 모서리가 둥근 사각형 85">
            <a:extLst>
              <a:ext uri="{FF2B5EF4-FFF2-40B4-BE49-F238E27FC236}">
                <a16:creationId xmlns="" xmlns:a16="http://schemas.microsoft.com/office/drawing/2014/main" id="{AA5EE34E-BA90-C21C-5608-5DC1028AE080}"/>
              </a:ext>
            </a:extLst>
          </p:cNvPr>
          <p:cNvSpPr/>
          <p:nvPr/>
        </p:nvSpPr>
        <p:spPr>
          <a:xfrm rot="5400000">
            <a:off x="7974910" y="3356051"/>
            <a:ext cx="907577" cy="1003308"/>
          </a:xfrm>
          <a:prstGeom prst="round2SameRect">
            <a:avLst/>
          </a:prstGeom>
          <a:solidFill>
            <a:srgbClr val="E1F2CE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B214CDEE-B828-BF23-8227-3759EDE3A427}"/>
              </a:ext>
            </a:extLst>
          </p:cNvPr>
          <p:cNvSpPr/>
          <p:nvPr/>
        </p:nvSpPr>
        <p:spPr>
          <a:xfrm>
            <a:off x="7978895" y="3534537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54" name="모서리가 둥근 직사각형 87">
            <a:extLst>
              <a:ext uri="{FF2B5EF4-FFF2-40B4-BE49-F238E27FC236}">
                <a16:creationId xmlns="" xmlns:a16="http://schemas.microsoft.com/office/drawing/2014/main" id="{DA85D590-EEE0-7B4D-965F-B632327B4FAF}"/>
              </a:ext>
            </a:extLst>
          </p:cNvPr>
          <p:cNvSpPr/>
          <p:nvPr/>
        </p:nvSpPr>
        <p:spPr>
          <a:xfrm>
            <a:off x="3598629" y="4937826"/>
            <a:ext cx="5366664" cy="907574"/>
          </a:xfrm>
          <a:prstGeom prst="round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A7A4087-28F7-65B4-5525-9B9589C036A0}"/>
              </a:ext>
            </a:extLst>
          </p:cNvPr>
          <p:cNvSpPr/>
          <p:nvPr/>
        </p:nvSpPr>
        <p:spPr>
          <a:xfrm>
            <a:off x="2176374" y="5551010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="" xmlns:a16="http://schemas.microsoft.com/office/drawing/2014/main" id="{E2C56C15-F03C-4D79-6880-D90AA1E7E4AD}"/>
              </a:ext>
            </a:extLst>
          </p:cNvPr>
          <p:cNvCxnSpPr/>
          <p:nvPr/>
        </p:nvCxnSpPr>
        <p:spPr>
          <a:xfrm>
            <a:off x="6181948" y="2930737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AA2F396B-0E3E-6C25-18C9-5CE225B4FA3C}"/>
              </a:ext>
            </a:extLst>
          </p:cNvPr>
          <p:cNvCxnSpPr/>
          <p:nvPr/>
        </p:nvCxnSpPr>
        <p:spPr>
          <a:xfrm>
            <a:off x="6181948" y="4455096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꺾인 연결선 91">
            <a:extLst>
              <a:ext uri="{FF2B5EF4-FFF2-40B4-BE49-F238E27FC236}">
                <a16:creationId xmlns="" xmlns:a16="http://schemas.microsoft.com/office/drawing/2014/main" id="{2AC0B7D3-6C68-DE24-D2C5-271B5B113624}"/>
              </a:ext>
            </a:extLst>
          </p:cNvPr>
          <p:cNvCxnSpPr>
            <a:stCxn id="59" idx="3"/>
            <a:endCxn id="48" idx="3"/>
          </p:cNvCxnSpPr>
          <p:nvPr/>
        </p:nvCxnSpPr>
        <p:spPr>
          <a:xfrm flipV="1">
            <a:off x="8965293" y="2330167"/>
            <a:ext cx="12700" cy="3061449"/>
          </a:xfrm>
          <a:prstGeom prst="bentConnector3">
            <a:avLst>
              <a:gd name="adj1" fmla="val 3148102"/>
            </a:avLst>
          </a:prstGeom>
          <a:ln w="19050" cap="rnd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양쪽 모서리가 둥근 사각형 92">
            <a:extLst>
              <a:ext uri="{FF2B5EF4-FFF2-40B4-BE49-F238E27FC236}">
                <a16:creationId xmlns="" xmlns:a16="http://schemas.microsoft.com/office/drawing/2014/main" id="{E65FD2E2-BC44-16C2-66AF-A3229440992A}"/>
              </a:ext>
            </a:extLst>
          </p:cNvPr>
          <p:cNvSpPr/>
          <p:nvPr/>
        </p:nvSpPr>
        <p:spPr>
          <a:xfrm rot="5400000">
            <a:off x="8009850" y="4889961"/>
            <a:ext cx="907577" cy="1003308"/>
          </a:xfrm>
          <a:prstGeom prst="round2SameRect">
            <a:avLst/>
          </a:prstGeom>
          <a:solidFill>
            <a:schemeClr val="accent5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8E1E5A6A-EFB9-9918-2F1D-2ECD27CC071E}"/>
              </a:ext>
            </a:extLst>
          </p:cNvPr>
          <p:cNvSpPr/>
          <p:nvPr/>
        </p:nvSpPr>
        <p:spPr>
          <a:xfrm>
            <a:off x="8013835" y="5068447"/>
            <a:ext cx="8996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29709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93D1B8"/>
          </a:fgClr>
          <a:bgClr>
            <a:srgbClr val="7FC8A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7FC8AA"/>
                  </a:solidFill>
                  <a:effectLst>
                    <a:outerShdw dist="38100" dir="2700000" algn="tl">
                      <a:srgbClr val="00B050"/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srgbClr val="7FC8AA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7FC8AA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P01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5" name="원호 4">
            <a:extLst>
              <a:ext uri="{FF2B5EF4-FFF2-40B4-BE49-F238E27FC236}">
                <a16:creationId xmlns="" xmlns:a16="http://schemas.microsoft.com/office/drawing/2014/main" id="{AC88FFF8-5F1F-7104-B2DB-C3736EC1B4D1}"/>
              </a:ext>
            </a:extLst>
          </p:cNvPr>
          <p:cNvSpPr/>
          <p:nvPr/>
        </p:nvSpPr>
        <p:spPr>
          <a:xfrm>
            <a:off x="2014805" y="1972954"/>
            <a:ext cx="1968929" cy="1968928"/>
          </a:xfrm>
          <a:prstGeom prst="arc">
            <a:avLst>
              <a:gd name="adj1" fmla="val 15062241"/>
              <a:gd name="adj2" fmla="val 10686441"/>
            </a:avLst>
          </a:prstGeom>
          <a:noFill/>
          <a:ln w="19050" cap="rnd">
            <a:solidFill>
              <a:srgbClr val="00B050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>
            <a:extLst>
              <a:ext uri="{FF2B5EF4-FFF2-40B4-BE49-F238E27FC236}">
                <a16:creationId xmlns="" xmlns:a16="http://schemas.microsoft.com/office/drawing/2014/main" id="{E69F4C95-F3BD-6C21-6140-5C7D970CD1D0}"/>
              </a:ext>
            </a:extLst>
          </p:cNvPr>
          <p:cNvSpPr/>
          <p:nvPr/>
        </p:nvSpPr>
        <p:spPr>
          <a:xfrm>
            <a:off x="2068609" y="2026759"/>
            <a:ext cx="1861319" cy="1861319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7FC8AA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="" xmlns:a16="http://schemas.microsoft.com/office/drawing/2014/main" id="{73A74212-8ECD-E020-F1BC-0262F6894746}"/>
              </a:ext>
            </a:extLst>
          </p:cNvPr>
          <p:cNvSpPr txBox="1"/>
          <p:nvPr/>
        </p:nvSpPr>
        <p:spPr>
          <a:xfrm>
            <a:off x="1364232" y="2031859"/>
            <a:ext cx="1429623" cy="7079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63" name="원호 62">
            <a:extLst>
              <a:ext uri="{FF2B5EF4-FFF2-40B4-BE49-F238E27FC236}">
                <a16:creationId xmlns="" xmlns:a16="http://schemas.microsoft.com/office/drawing/2014/main" id="{75CDBEF6-DF66-E342-C6BB-D4537B8091A5}"/>
              </a:ext>
            </a:extLst>
          </p:cNvPr>
          <p:cNvSpPr/>
          <p:nvPr/>
        </p:nvSpPr>
        <p:spPr>
          <a:xfrm>
            <a:off x="5242954" y="1982450"/>
            <a:ext cx="1968929" cy="1968928"/>
          </a:xfrm>
          <a:prstGeom prst="arc">
            <a:avLst>
              <a:gd name="adj1" fmla="val 15062241"/>
              <a:gd name="adj2" fmla="val 10686441"/>
            </a:avLst>
          </a:prstGeom>
          <a:noFill/>
          <a:ln w="19050" cap="rnd">
            <a:solidFill>
              <a:srgbClr val="00B050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4" name="원호 63">
            <a:extLst>
              <a:ext uri="{FF2B5EF4-FFF2-40B4-BE49-F238E27FC236}">
                <a16:creationId xmlns="" xmlns:a16="http://schemas.microsoft.com/office/drawing/2014/main" id="{DAB63E82-5CCD-BE08-2B86-9008F2803505}"/>
              </a:ext>
            </a:extLst>
          </p:cNvPr>
          <p:cNvSpPr/>
          <p:nvPr/>
        </p:nvSpPr>
        <p:spPr>
          <a:xfrm>
            <a:off x="5296758" y="2036255"/>
            <a:ext cx="1861319" cy="1861319"/>
          </a:xfrm>
          <a:prstGeom prst="arc">
            <a:avLst>
              <a:gd name="adj1" fmla="val 16200000"/>
              <a:gd name="adj2" fmla="val 5422716"/>
            </a:avLst>
          </a:prstGeom>
          <a:solidFill>
            <a:schemeClr val="accent5">
              <a:alpha val="63000"/>
            </a:scheme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="" xmlns:a16="http://schemas.microsoft.com/office/drawing/2014/main" id="{4C7F4ABA-B01B-09D6-D6B8-053EA6AB866B}"/>
              </a:ext>
            </a:extLst>
          </p:cNvPr>
          <p:cNvSpPr txBox="1"/>
          <p:nvPr/>
        </p:nvSpPr>
        <p:spPr>
          <a:xfrm>
            <a:off x="4592381" y="2041357"/>
            <a:ext cx="1429623" cy="7079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66" name="원호 65">
            <a:extLst>
              <a:ext uri="{FF2B5EF4-FFF2-40B4-BE49-F238E27FC236}">
                <a16:creationId xmlns="" xmlns:a16="http://schemas.microsoft.com/office/drawing/2014/main" id="{3207B691-3E75-F48C-054C-80A987FB6B86}"/>
              </a:ext>
            </a:extLst>
          </p:cNvPr>
          <p:cNvSpPr/>
          <p:nvPr/>
        </p:nvSpPr>
        <p:spPr>
          <a:xfrm>
            <a:off x="8471102" y="1991949"/>
            <a:ext cx="1968929" cy="1968928"/>
          </a:xfrm>
          <a:prstGeom prst="arc">
            <a:avLst>
              <a:gd name="adj1" fmla="val 15062241"/>
              <a:gd name="adj2" fmla="val 10686441"/>
            </a:avLst>
          </a:prstGeom>
          <a:noFill/>
          <a:ln w="19050" cap="rnd">
            <a:solidFill>
              <a:srgbClr val="00B050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7" name="원호 66">
            <a:extLst>
              <a:ext uri="{FF2B5EF4-FFF2-40B4-BE49-F238E27FC236}">
                <a16:creationId xmlns="" xmlns:a16="http://schemas.microsoft.com/office/drawing/2014/main" id="{E52781B3-DA63-470C-6085-3555EFC3C119}"/>
              </a:ext>
            </a:extLst>
          </p:cNvPr>
          <p:cNvSpPr/>
          <p:nvPr/>
        </p:nvSpPr>
        <p:spPr>
          <a:xfrm>
            <a:off x="8524907" y="2045753"/>
            <a:ext cx="1861319" cy="1861319"/>
          </a:xfrm>
          <a:prstGeom prst="arc">
            <a:avLst>
              <a:gd name="adj1" fmla="val 16200000"/>
              <a:gd name="adj2" fmla="val 742434"/>
            </a:avLst>
          </a:prstGeom>
          <a:solidFill>
            <a:srgbClr val="E1F2CE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="" xmlns:a16="http://schemas.microsoft.com/office/drawing/2014/main" id="{A7956F5B-1FDB-D99E-1C3A-3533B76B50D6}"/>
              </a:ext>
            </a:extLst>
          </p:cNvPr>
          <p:cNvSpPr txBox="1"/>
          <p:nvPr/>
        </p:nvSpPr>
        <p:spPr>
          <a:xfrm>
            <a:off x="7820530" y="2050854"/>
            <a:ext cx="1429623" cy="7079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27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ADFDF5EA-538F-8706-B71E-E93872AC07EF}"/>
              </a:ext>
            </a:extLst>
          </p:cNvPr>
          <p:cNvSpPr/>
          <p:nvPr/>
        </p:nvSpPr>
        <p:spPr>
          <a:xfrm>
            <a:off x="1765723" y="4802144"/>
            <a:ext cx="2467090" cy="1107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FC8A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17E76EBF-900F-B5EA-98C7-EA9EA2E22A23}"/>
              </a:ext>
            </a:extLst>
          </p:cNvPr>
          <p:cNvSpPr/>
          <p:nvPr/>
        </p:nvSpPr>
        <p:spPr>
          <a:xfrm>
            <a:off x="4993872" y="4802143"/>
            <a:ext cx="24670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5B9BD5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0C6A009B-959C-586B-0ABD-C4453C39C69B}"/>
              </a:ext>
            </a:extLst>
          </p:cNvPr>
          <p:cNvSpPr/>
          <p:nvPr/>
        </p:nvSpPr>
        <p:spPr>
          <a:xfrm>
            <a:off x="8222021" y="4802142"/>
            <a:ext cx="24670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7FC8A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2" name="모서리가 둥근 직사각형 46">
            <a:extLst>
              <a:ext uri="{FF2B5EF4-FFF2-40B4-BE49-F238E27FC236}">
                <a16:creationId xmlns="" xmlns:a16="http://schemas.microsoft.com/office/drawing/2014/main" id="{D71138FC-0C6F-3BA3-5988-FE2556618F6D}"/>
              </a:ext>
            </a:extLst>
          </p:cNvPr>
          <p:cNvSpPr/>
          <p:nvPr/>
        </p:nvSpPr>
        <p:spPr>
          <a:xfrm>
            <a:off x="2872650" y="4408194"/>
            <a:ext cx="209420" cy="209419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3" name="모서리가 둥근 직사각형 47">
            <a:extLst>
              <a:ext uri="{FF2B5EF4-FFF2-40B4-BE49-F238E27FC236}">
                <a16:creationId xmlns="" xmlns:a16="http://schemas.microsoft.com/office/drawing/2014/main" id="{D146E8C6-4962-67AA-D3CB-E8351831DD80}"/>
              </a:ext>
            </a:extLst>
          </p:cNvPr>
          <p:cNvSpPr/>
          <p:nvPr/>
        </p:nvSpPr>
        <p:spPr>
          <a:xfrm>
            <a:off x="6144241" y="4408194"/>
            <a:ext cx="209420" cy="209419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4" name="모서리가 둥근 직사각형 48">
            <a:extLst>
              <a:ext uri="{FF2B5EF4-FFF2-40B4-BE49-F238E27FC236}">
                <a16:creationId xmlns="" xmlns:a16="http://schemas.microsoft.com/office/drawing/2014/main" id="{71190729-85B7-5565-7493-006DD62AF248}"/>
              </a:ext>
            </a:extLst>
          </p:cNvPr>
          <p:cNvSpPr/>
          <p:nvPr/>
        </p:nvSpPr>
        <p:spPr>
          <a:xfrm>
            <a:off x="9380778" y="4408194"/>
            <a:ext cx="209420" cy="209419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75" name="자유형 49">
            <a:extLst>
              <a:ext uri="{FF2B5EF4-FFF2-40B4-BE49-F238E27FC236}">
                <a16:creationId xmlns="" xmlns:a16="http://schemas.microsoft.com/office/drawing/2014/main" id="{DB840F60-FDC1-8EFA-06B5-69D996101A3D}"/>
              </a:ext>
            </a:extLst>
          </p:cNvPr>
          <p:cNvSpPr/>
          <p:nvPr/>
        </p:nvSpPr>
        <p:spPr>
          <a:xfrm>
            <a:off x="2886017" y="4252732"/>
            <a:ext cx="210317" cy="233685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76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93D1B8"/>
          </a:fgClr>
          <a:bgClr>
            <a:srgbClr val="7FC8A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7FC8AA"/>
                  </a:solidFill>
                  <a:effectLst>
                    <a:outerShdw dist="38100" dir="2700000" algn="tl">
                      <a:srgbClr val="00B050"/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srgbClr val="7FC8AA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7FC8AA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P01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D535444-127B-979F-1841-8CD2433ACBB3}"/>
              </a:ext>
            </a:extLst>
          </p:cNvPr>
          <p:cNvSpPr txBox="1"/>
          <p:nvPr/>
        </p:nvSpPr>
        <p:spPr>
          <a:xfrm>
            <a:off x="2958867" y="3448177"/>
            <a:ext cx="124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27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D564E4A-7A0D-4F75-7A93-CADAB053BB0E}"/>
              </a:ext>
            </a:extLst>
          </p:cNvPr>
          <p:cNvSpPr/>
          <p:nvPr/>
        </p:nvSpPr>
        <p:spPr>
          <a:xfrm>
            <a:off x="2123254" y="4260257"/>
            <a:ext cx="2915825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53758447-2E28-D74C-F7C3-E4920C0BA40B}"/>
              </a:ext>
            </a:extLst>
          </p:cNvPr>
          <p:cNvGrpSpPr/>
          <p:nvPr/>
        </p:nvGrpSpPr>
        <p:grpSpPr>
          <a:xfrm>
            <a:off x="1910663" y="2238945"/>
            <a:ext cx="3341009" cy="1742506"/>
            <a:chOff x="1483181" y="2679815"/>
            <a:chExt cx="3341009" cy="1742506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7BA8F2C8-AF6E-E101-9207-761496901C2A}"/>
                </a:ext>
              </a:extLst>
            </p:cNvPr>
            <p:cNvGrpSpPr/>
            <p:nvPr/>
          </p:nvGrpSpPr>
          <p:grpSpPr>
            <a:xfrm>
              <a:off x="1483181" y="2751816"/>
              <a:ext cx="3341009" cy="1670505"/>
              <a:chOff x="3650341" y="2960911"/>
              <a:chExt cx="4557486" cy="2278743"/>
            </a:xfrm>
          </p:grpSpPr>
          <p:sp>
            <p:nvSpPr>
              <p:cNvPr id="14" name="오른쪽 대괄호 13">
                <a:extLst>
                  <a:ext uri="{FF2B5EF4-FFF2-40B4-BE49-F238E27FC236}">
                    <a16:creationId xmlns="" xmlns:a16="http://schemas.microsoft.com/office/drawing/2014/main" id="{1F118EFD-E5D8-E727-46F8-609381F54F5E}"/>
                  </a:ext>
                </a:extLst>
              </p:cNvPr>
              <p:cNvSpPr/>
              <p:nvPr/>
            </p:nvSpPr>
            <p:spPr>
              <a:xfrm rot="16200000">
                <a:off x="4789712" y="1821540"/>
                <a:ext cx="2278743" cy="4557486"/>
              </a:xfrm>
              <a:prstGeom prst="rightBracket">
                <a:avLst>
                  <a:gd name="adj" fmla="val 104667"/>
                </a:avLst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오른쪽 대괄호 14">
                <a:extLst>
                  <a:ext uri="{FF2B5EF4-FFF2-40B4-BE49-F238E27FC236}">
                    <a16:creationId xmlns="" xmlns:a16="http://schemas.microsoft.com/office/drawing/2014/main" id="{0AF5F968-2ECE-6A4C-839E-64821BC4BB19}"/>
                  </a:ext>
                </a:extLst>
              </p:cNvPr>
              <p:cNvSpPr/>
              <p:nvPr/>
            </p:nvSpPr>
            <p:spPr>
              <a:xfrm rot="16200000">
                <a:off x="5184318" y="3005358"/>
                <a:ext cx="1489531" cy="2979062"/>
              </a:xfrm>
              <a:prstGeom prst="rightBracket">
                <a:avLst>
                  <a:gd name="adj" fmla="val 104667"/>
                </a:avLst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1" name="직선 연결선 10">
              <a:extLst>
                <a:ext uri="{FF2B5EF4-FFF2-40B4-BE49-F238E27FC236}">
                  <a16:creationId xmlns="" xmlns:a16="http://schemas.microsoft.com/office/drawing/2014/main" id="{38B3E5C8-FBC3-27EA-A4C4-425989350B8F}"/>
                </a:ext>
              </a:extLst>
            </p:cNvPr>
            <p:cNvCxnSpPr>
              <a:cxnSpLocks/>
            </p:cNvCxnSpPr>
            <p:nvPr/>
          </p:nvCxnSpPr>
          <p:spPr>
            <a:xfrm>
              <a:off x="3153685" y="2679815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="" xmlns:a16="http://schemas.microsoft.com/office/drawing/2014/main" id="{F54104A9-D39C-BB48-0268-7E860A147D52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964648" y="3174890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="" xmlns:a16="http://schemas.microsoft.com/office/drawing/2014/main" id="{7F72AEE3-45B9-0E2D-A29E-A93C77DCA709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312504" y="3151418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원호 15">
            <a:extLst>
              <a:ext uri="{FF2B5EF4-FFF2-40B4-BE49-F238E27FC236}">
                <a16:creationId xmlns="" xmlns:a16="http://schemas.microsoft.com/office/drawing/2014/main" id="{8E4FDA09-71B1-D0D2-E7A7-EA3A305C35BC}"/>
              </a:ext>
            </a:extLst>
          </p:cNvPr>
          <p:cNvSpPr/>
          <p:nvPr/>
        </p:nvSpPr>
        <p:spPr>
          <a:xfrm>
            <a:off x="2216522" y="2610697"/>
            <a:ext cx="2741507" cy="2741507"/>
          </a:xfrm>
          <a:prstGeom prst="arc">
            <a:avLst>
              <a:gd name="adj1" fmla="val 10808693"/>
              <a:gd name="adj2" fmla="val 14264503"/>
            </a:avLst>
          </a:prstGeom>
          <a:noFill/>
          <a:ln w="425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85B578B-16BB-A85D-75E1-F6DED58F4F77}"/>
              </a:ext>
            </a:extLst>
          </p:cNvPr>
          <p:cNvSpPr txBox="1"/>
          <p:nvPr/>
        </p:nvSpPr>
        <p:spPr>
          <a:xfrm>
            <a:off x="7933336" y="3448177"/>
            <a:ext cx="124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27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3C7113B6-3450-EB8F-8CE7-4FD0CA8F9F6B}"/>
              </a:ext>
            </a:extLst>
          </p:cNvPr>
          <p:cNvSpPr/>
          <p:nvPr/>
        </p:nvSpPr>
        <p:spPr>
          <a:xfrm>
            <a:off x="7097723" y="4260257"/>
            <a:ext cx="2915825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="" xmlns:a16="http://schemas.microsoft.com/office/drawing/2014/main" id="{E24BB59C-9439-375D-5524-60AD13B9A0B6}"/>
              </a:ext>
            </a:extLst>
          </p:cNvPr>
          <p:cNvGrpSpPr/>
          <p:nvPr/>
        </p:nvGrpSpPr>
        <p:grpSpPr>
          <a:xfrm>
            <a:off x="6885132" y="2238945"/>
            <a:ext cx="3341009" cy="1742506"/>
            <a:chOff x="1483181" y="2679815"/>
            <a:chExt cx="3341009" cy="1742506"/>
          </a:xfrm>
        </p:grpSpPr>
        <p:grpSp>
          <p:nvGrpSpPr>
            <p:cNvPr id="20" name="그룹 19">
              <a:extLst>
                <a:ext uri="{FF2B5EF4-FFF2-40B4-BE49-F238E27FC236}">
                  <a16:creationId xmlns="" xmlns:a16="http://schemas.microsoft.com/office/drawing/2014/main" id="{709B1CF8-C8CD-60B3-7DD8-1B1E409E2DC5}"/>
                </a:ext>
              </a:extLst>
            </p:cNvPr>
            <p:cNvGrpSpPr/>
            <p:nvPr/>
          </p:nvGrpSpPr>
          <p:grpSpPr>
            <a:xfrm>
              <a:off x="1483181" y="2751816"/>
              <a:ext cx="3341009" cy="1670505"/>
              <a:chOff x="3650341" y="2960911"/>
              <a:chExt cx="4557486" cy="2278743"/>
            </a:xfrm>
          </p:grpSpPr>
          <p:sp>
            <p:nvSpPr>
              <p:cNvPr id="24" name="오른쪽 대괄호 23">
                <a:extLst>
                  <a:ext uri="{FF2B5EF4-FFF2-40B4-BE49-F238E27FC236}">
                    <a16:creationId xmlns="" xmlns:a16="http://schemas.microsoft.com/office/drawing/2014/main" id="{3444705B-5BC0-2F83-0895-124215AB1CDD}"/>
                  </a:ext>
                </a:extLst>
              </p:cNvPr>
              <p:cNvSpPr/>
              <p:nvPr/>
            </p:nvSpPr>
            <p:spPr>
              <a:xfrm rot="16200000">
                <a:off x="4789712" y="1821540"/>
                <a:ext cx="2278743" cy="4557486"/>
              </a:xfrm>
              <a:prstGeom prst="rightBracket">
                <a:avLst>
                  <a:gd name="adj" fmla="val 104667"/>
                </a:avLst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오른쪽 대괄호 24">
                <a:extLst>
                  <a:ext uri="{FF2B5EF4-FFF2-40B4-BE49-F238E27FC236}">
                    <a16:creationId xmlns="" xmlns:a16="http://schemas.microsoft.com/office/drawing/2014/main" id="{E2CA1BEB-3307-886E-42C7-06DB47F8968F}"/>
                  </a:ext>
                </a:extLst>
              </p:cNvPr>
              <p:cNvSpPr/>
              <p:nvPr/>
            </p:nvSpPr>
            <p:spPr>
              <a:xfrm rot="16200000">
                <a:off x="5184318" y="3005358"/>
                <a:ext cx="1489531" cy="2979062"/>
              </a:xfrm>
              <a:prstGeom prst="rightBracket">
                <a:avLst>
                  <a:gd name="adj" fmla="val 104667"/>
                </a:avLst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="" xmlns:a16="http://schemas.microsoft.com/office/drawing/2014/main" id="{B43E2AF1-2F52-A5A4-C26C-9B9EECB693B4}"/>
                </a:ext>
              </a:extLst>
            </p:cNvPr>
            <p:cNvCxnSpPr>
              <a:cxnSpLocks/>
            </p:cNvCxnSpPr>
            <p:nvPr/>
          </p:nvCxnSpPr>
          <p:spPr>
            <a:xfrm>
              <a:off x="3153685" y="2679815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="" xmlns:a16="http://schemas.microsoft.com/office/drawing/2014/main" id="{A8C2CB6D-1DF3-B3CC-3741-1411EE1C3110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964648" y="3174890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="" xmlns:a16="http://schemas.microsoft.com/office/drawing/2014/main" id="{7FE9A5E6-2D77-F72A-CD3A-73A289D7094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312504" y="3151418"/>
              <a:ext cx="0" cy="14400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원호 25">
            <a:extLst>
              <a:ext uri="{FF2B5EF4-FFF2-40B4-BE49-F238E27FC236}">
                <a16:creationId xmlns="" xmlns:a16="http://schemas.microsoft.com/office/drawing/2014/main" id="{20147B19-87C4-056C-1553-83A98FC02359}"/>
              </a:ext>
            </a:extLst>
          </p:cNvPr>
          <p:cNvSpPr/>
          <p:nvPr/>
        </p:nvSpPr>
        <p:spPr>
          <a:xfrm>
            <a:off x="7190991" y="2610697"/>
            <a:ext cx="2741507" cy="2741507"/>
          </a:xfrm>
          <a:prstGeom prst="arc">
            <a:avLst>
              <a:gd name="adj1" fmla="val 10808693"/>
              <a:gd name="adj2" fmla="val 14264503"/>
            </a:avLst>
          </a:prstGeom>
          <a:noFill/>
          <a:ln w="425450">
            <a:solidFill>
              <a:srgbClr val="7FC8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15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93D1B8"/>
          </a:fgClr>
          <a:bgClr>
            <a:srgbClr val="7FC8A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40B77E3A-8DAE-06B7-11AA-947C58629A44}"/>
              </a:ext>
            </a:extLst>
          </p:cNvPr>
          <p:cNvGrpSpPr/>
          <p:nvPr/>
        </p:nvGrpSpPr>
        <p:grpSpPr>
          <a:xfrm>
            <a:off x="285750" y="171451"/>
            <a:ext cx="11620500" cy="6496050"/>
            <a:chOff x="285750" y="171451"/>
            <a:chExt cx="11620500" cy="64960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AF3BAB71-5773-30AF-31C3-AB5B64A4D28D}"/>
                </a:ext>
              </a:extLst>
            </p:cNvPr>
            <p:cNvSpPr/>
            <p:nvPr/>
          </p:nvSpPr>
          <p:spPr>
            <a:xfrm>
              <a:off x="285750" y="171451"/>
              <a:ext cx="11620500" cy="6496050"/>
            </a:xfrm>
            <a:prstGeom prst="roundRect">
              <a:avLst>
                <a:gd name="adj" fmla="val 2339"/>
              </a:avLst>
            </a:prstGeom>
            <a:solidFill>
              <a:srgbClr val="FFFFFF"/>
            </a:solidFill>
            <a:ln>
              <a:noFill/>
            </a:ln>
            <a:effectLst>
              <a:outerShdw dist="165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="" xmlns:a16="http://schemas.microsoft.com/office/drawing/2014/main" id="{19AE0E6F-DA9A-8651-1E9B-DDE0A72357CB}"/>
                </a:ext>
              </a:extLst>
            </p:cNvPr>
            <p:cNvSpPr/>
            <p:nvPr/>
          </p:nvSpPr>
          <p:spPr>
            <a:xfrm>
              <a:off x="285750" y="171451"/>
              <a:ext cx="11620500" cy="628649"/>
            </a:xfrm>
            <a:prstGeom prst="round2SameRect">
              <a:avLst/>
            </a:prstGeom>
            <a:solidFill>
              <a:srgbClr val="E1F2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76325"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srgbClr val="7FC8AA"/>
                  </a:solidFill>
                  <a:effectLst>
                    <a:outerShdw dist="38100" dir="2700000" algn="tl">
                      <a:srgbClr val="00B050"/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srgbClr val="7FC8AA"/>
                  </a:solidFill>
                </a:rPr>
                <a:t>Enjoy your stylish business and campus life with BIZCAM</a:t>
              </a:r>
              <a:endParaRPr lang="ko-KR" altLang="en-US" dirty="0">
                <a:solidFill>
                  <a:srgbClr val="7FC8AA"/>
                </a:solidFill>
              </a:endParaRPr>
            </a:p>
          </p:txBody>
        </p:sp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C774D2C9-06DA-B2D6-16F7-072B87358A49}"/>
                </a:ext>
              </a:extLst>
            </p:cNvPr>
            <p:cNvSpPr/>
            <p:nvPr/>
          </p:nvSpPr>
          <p:spPr>
            <a:xfrm>
              <a:off x="533401" y="311943"/>
              <a:ext cx="809624" cy="297658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  <a:effectLst>
              <a:outerShdw dist="38100" dir="2700000" algn="tl" rotWithShape="0">
                <a:schemeClr val="accent5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6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P01</a:t>
              </a:r>
              <a:endParaRPr lang="ko-KR" altLang="en-US" sz="1200" dirty="0">
                <a:solidFill>
                  <a:prstClr val="white"/>
                </a:solidFill>
              </a:endParaRPr>
            </a:p>
          </p:txBody>
        </p:sp>
      </p:grpSp>
      <p:sp>
        <p:nvSpPr>
          <p:cNvPr id="76" name="직사각형 75">
            <a:extLst>
              <a:ext uri="{FF2B5EF4-FFF2-40B4-BE49-F238E27FC236}">
                <a16:creationId xmlns="" xmlns:a16="http://schemas.microsoft.com/office/drawing/2014/main" id="{482CD21C-B8DD-3735-7722-9493BA0E8AEE}"/>
              </a:ext>
            </a:extLst>
          </p:cNvPr>
          <p:cNvSpPr/>
          <p:nvPr/>
        </p:nvSpPr>
        <p:spPr>
          <a:xfrm>
            <a:off x="4954038" y="5114057"/>
            <a:ext cx="253099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="" xmlns:a16="http://schemas.microsoft.com/office/drawing/2014/main" id="{0ED75F45-B161-0656-E43A-82FDDAE8023D}"/>
              </a:ext>
            </a:extLst>
          </p:cNvPr>
          <p:cNvSpPr/>
          <p:nvPr/>
        </p:nvSpPr>
        <p:spPr>
          <a:xfrm>
            <a:off x="5095815" y="3597280"/>
            <a:ext cx="2247446" cy="431800"/>
          </a:xfrm>
          <a:prstGeom prst="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8C5B096C-9FE6-5EC1-97C8-C2494ED4B0DC}"/>
              </a:ext>
            </a:extLst>
          </p:cNvPr>
          <p:cNvSpPr/>
          <p:nvPr/>
        </p:nvSpPr>
        <p:spPr>
          <a:xfrm>
            <a:off x="5095815" y="4442146"/>
            <a:ext cx="224744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="" xmlns:a16="http://schemas.microsoft.com/office/drawing/2014/main" id="{787744FE-7F74-7C88-2678-4B09DEC0B790}"/>
              </a:ext>
            </a:extLst>
          </p:cNvPr>
          <p:cNvSpPr/>
          <p:nvPr/>
        </p:nvSpPr>
        <p:spPr>
          <a:xfrm>
            <a:off x="5095815" y="4442146"/>
            <a:ext cx="1542595" cy="45719"/>
          </a:xfrm>
          <a:prstGeom prst="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="" xmlns:a16="http://schemas.microsoft.com/office/drawing/2014/main" id="{9130319E-D608-36CF-CF36-1536BEDBABDB}"/>
              </a:ext>
            </a:extLst>
          </p:cNvPr>
          <p:cNvSpPr/>
          <p:nvPr/>
        </p:nvSpPr>
        <p:spPr>
          <a:xfrm>
            <a:off x="6733661" y="4158415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19928D71-75DB-7529-7455-48453A1E0051}"/>
              </a:ext>
            </a:extLst>
          </p:cNvPr>
          <p:cNvSpPr/>
          <p:nvPr/>
        </p:nvSpPr>
        <p:spPr>
          <a:xfrm>
            <a:off x="5095815" y="4802761"/>
            <a:ext cx="224744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F0F98015-E67E-71DA-683F-AE7A5802B35E}"/>
              </a:ext>
            </a:extLst>
          </p:cNvPr>
          <p:cNvSpPr/>
          <p:nvPr/>
        </p:nvSpPr>
        <p:spPr>
          <a:xfrm>
            <a:off x="5095815" y="4802761"/>
            <a:ext cx="1542595" cy="45719"/>
          </a:xfrm>
          <a:prstGeom prst="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8A7F46BF-C226-BC32-DFC2-C4A8E7FBACFD}"/>
              </a:ext>
            </a:extLst>
          </p:cNvPr>
          <p:cNvSpPr/>
          <p:nvPr/>
        </p:nvSpPr>
        <p:spPr>
          <a:xfrm>
            <a:off x="6733661" y="4519030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48500AAC-539D-4081-2AD5-F27F026BD3D3}"/>
              </a:ext>
            </a:extLst>
          </p:cNvPr>
          <p:cNvSpPr/>
          <p:nvPr/>
        </p:nvSpPr>
        <p:spPr>
          <a:xfrm flipH="1">
            <a:off x="5095815" y="1476380"/>
            <a:ext cx="2247446" cy="2552700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="" xmlns:a16="http://schemas.microsoft.com/office/drawing/2014/main" id="{6D13CCA7-A7FB-7F5C-8F48-3606AF6E62E2}"/>
              </a:ext>
            </a:extLst>
          </p:cNvPr>
          <p:cNvSpPr/>
          <p:nvPr/>
        </p:nvSpPr>
        <p:spPr>
          <a:xfrm>
            <a:off x="1343025" y="5114057"/>
            <a:ext cx="253099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="" xmlns:a16="http://schemas.microsoft.com/office/drawing/2014/main" id="{85B6A26B-0FE2-43BF-2538-672EF3AEA506}"/>
              </a:ext>
            </a:extLst>
          </p:cNvPr>
          <p:cNvSpPr/>
          <p:nvPr/>
        </p:nvSpPr>
        <p:spPr>
          <a:xfrm>
            <a:off x="1484802" y="3597280"/>
            <a:ext cx="2247446" cy="431800"/>
          </a:xfrm>
          <a:prstGeom prst="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="" xmlns:a16="http://schemas.microsoft.com/office/drawing/2014/main" id="{05CE073E-E740-ED28-3CC6-9741138ECAB6}"/>
              </a:ext>
            </a:extLst>
          </p:cNvPr>
          <p:cNvSpPr/>
          <p:nvPr/>
        </p:nvSpPr>
        <p:spPr>
          <a:xfrm>
            <a:off x="1484802" y="4442146"/>
            <a:ext cx="224744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="" xmlns:a16="http://schemas.microsoft.com/office/drawing/2014/main" id="{64B5F586-7932-02C5-2CAC-D03DBBAEC184}"/>
              </a:ext>
            </a:extLst>
          </p:cNvPr>
          <p:cNvSpPr/>
          <p:nvPr/>
        </p:nvSpPr>
        <p:spPr>
          <a:xfrm>
            <a:off x="1484802" y="4442146"/>
            <a:ext cx="1542595" cy="45719"/>
          </a:xfrm>
          <a:prstGeom prst="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="" xmlns:a16="http://schemas.microsoft.com/office/drawing/2014/main" id="{C969FFA1-333F-94EF-715F-FD4CC9EF8552}"/>
              </a:ext>
            </a:extLst>
          </p:cNvPr>
          <p:cNvSpPr/>
          <p:nvPr/>
        </p:nvSpPr>
        <p:spPr>
          <a:xfrm>
            <a:off x="3122648" y="4158415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="" xmlns:a16="http://schemas.microsoft.com/office/drawing/2014/main" id="{F188A280-5F5B-939D-4944-69AC339B9FD9}"/>
              </a:ext>
            </a:extLst>
          </p:cNvPr>
          <p:cNvSpPr/>
          <p:nvPr/>
        </p:nvSpPr>
        <p:spPr>
          <a:xfrm>
            <a:off x="1484802" y="4802761"/>
            <a:ext cx="224744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="" xmlns:a16="http://schemas.microsoft.com/office/drawing/2014/main" id="{1DC722EE-35D7-1D82-6739-0651F64CAA65}"/>
              </a:ext>
            </a:extLst>
          </p:cNvPr>
          <p:cNvSpPr/>
          <p:nvPr/>
        </p:nvSpPr>
        <p:spPr>
          <a:xfrm>
            <a:off x="1484802" y="4802761"/>
            <a:ext cx="1542595" cy="45719"/>
          </a:xfrm>
          <a:prstGeom prst="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C166D1D1-62A7-20E0-A169-ADCE389CB79C}"/>
              </a:ext>
            </a:extLst>
          </p:cNvPr>
          <p:cNvSpPr/>
          <p:nvPr/>
        </p:nvSpPr>
        <p:spPr>
          <a:xfrm>
            <a:off x="3122648" y="4519030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94CEAB5F-862A-37B4-1471-3A1391B55E78}"/>
              </a:ext>
            </a:extLst>
          </p:cNvPr>
          <p:cNvSpPr/>
          <p:nvPr/>
        </p:nvSpPr>
        <p:spPr>
          <a:xfrm flipH="1">
            <a:off x="1484802" y="1476380"/>
            <a:ext cx="2247446" cy="2552700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6B1878D0-BE6E-EFAA-C28F-D4E089CEBD3F}"/>
              </a:ext>
            </a:extLst>
          </p:cNvPr>
          <p:cNvSpPr/>
          <p:nvPr/>
        </p:nvSpPr>
        <p:spPr>
          <a:xfrm>
            <a:off x="8414274" y="5114057"/>
            <a:ext cx="253099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="" xmlns:a16="http://schemas.microsoft.com/office/drawing/2014/main" id="{9113759E-EFBA-5491-0776-DCBA60CF6695}"/>
              </a:ext>
            </a:extLst>
          </p:cNvPr>
          <p:cNvSpPr/>
          <p:nvPr/>
        </p:nvSpPr>
        <p:spPr>
          <a:xfrm>
            <a:off x="8556051" y="3597280"/>
            <a:ext cx="2247446" cy="431800"/>
          </a:xfrm>
          <a:prstGeom prst="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="" xmlns:a16="http://schemas.microsoft.com/office/drawing/2014/main" id="{48936F64-15A9-CF21-1B87-2F814C4FFA89}"/>
              </a:ext>
            </a:extLst>
          </p:cNvPr>
          <p:cNvSpPr/>
          <p:nvPr/>
        </p:nvSpPr>
        <p:spPr>
          <a:xfrm>
            <a:off x="8556051" y="4442146"/>
            <a:ext cx="224744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="" xmlns:a16="http://schemas.microsoft.com/office/drawing/2014/main" id="{49616C23-48B0-8EF3-06F5-59041CB47A0A}"/>
              </a:ext>
            </a:extLst>
          </p:cNvPr>
          <p:cNvSpPr/>
          <p:nvPr/>
        </p:nvSpPr>
        <p:spPr>
          <a:xfrm>
            <a:off x="8556051" y="4442146"/>
            <a:ext cx="1542595" cy="45719"/>
          </a:xfrm>
          <a:prstGeom prst="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6E716B9D-E70D-A8D5-1E58-64BAFC3919F8}"/>
              </a:ext>
            </a:extLst>
          </p:cNvPr>
          <p:cNvSpPr/>
          <p:nvPr/>
        </p:nvSpPr>
        <p:spPr>
          <a:xfrm>
            <a:off x="10193897" y="4158415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="" xmlns:a16="http://schemas.microsoft.com/office/drawing/2014/main" id="{6C81EFE8-FD7A-3A4B-B09B-D6CD54D56DE1}"/>
              </a:ext>
            </a:extLst>
          </p:cNvPr>
          <p:cNvSpPr/>
          <p:nvPr/>
        </p:nvSpPr>
        <p:spPr>
          <a:xfrm>
            <a:off x="8556051" y="4802761"/>
            <a:ext cx="2247446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="" xmlns:a16="http://schemas.microsoft.com/office/drawing/2014/main" id="{68BCB781-3888-8666-54EF-29366F1E6EC0}"/>
              </a:ext>
            </a:extLst>
          </p:cNvPr>
          <p:cNvSpPr/>
          <p:nvPr/>
        </p:nvSpPr>
        <p:spPr>
          <a:xfrm>
            <a:off x="8556051" y="4802761"/>
            <a:ext cx="1542595" cy="45719"/>
          </a:xfrm>
          <a:prstGeom prst="rect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992726EB-E564-27F0-5086-6F2CFEC2C373}"/>
              </a:ext>
            </a:extLst>
          </p:cNvPr>
          <p:cNvSpPr/>
          <p:nvPr/>
        </p:nvSpPr>
        <p:spPr>
          <a:xfrm>
            <a:off x="10193897" y="4519030"/>
            <a:ext cx="60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70%</a:t>
            </a:r>
            <a:endParaRPr lang="en-US" altLang="ko-KR" sz="9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="" xmlns:a16="http://schemas.microsoft.com/office/drawing/2014/main" id="{6D534BBD-2D16-F7C6-5800-B25C9492AB7C}"/>
              </a:ext>
            </a:extLst>
          </p:cNvPr>
          <p:cNvSpPr/>
          <p:nvPr/>
        </p:nvSpPr>
        <p:spPr>
          <a:xfrm flipH="1">
            <a:off x="8556051" y="1476380"/>
            <a:ext cx="2247446" cy="2552700"/>
          </a:xfrm>
          <a:prstGeom prst="rect">
            <a:avLst/>
          </a:prstGeom>
          <a:noFill/>
          <a:ln>
            <a:solidFill>
              <a:srgbClr val="00B050"/>
            </a:solidFill>
          </a:ln>
          <a:effectLst>
            <a:outerShdw blurRad="965200" sx="85000" sy="85000" algn="c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85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836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9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804862" y="2060821"/>
            <a:ext cx="2518881" cy="2518881"/>
          </a:xfrm>
          <a:prstGeom prst="ellipse">
            <a:avLst/>
          </a:prstGeom>
          <a:solidFill>
            <a:srgbClr val="7FC8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127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200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prstClr val="white"/>
                </a:solidFill>
              </a:rPr>
              <a:t>170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847927" y="2060820"/>
            <a:ext cx="2518881" cy="2518881"/>
          </a:xfrm>
          <a:prstGeom prst="ellipse">
            <a:avLst/>
          </a:prstGeom>
          <a:solidFill>
            <a:srgbClr val="E1F2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225</a:t>
            </a:r>
            <a:endParaRPr lang="en-US" altLang="ko-KR" sz="28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242</a:t>
            </a:r>
            <a:endParaRPr lang="en-US" altLang="ko-KR" sz="28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 </a:t>
            </a:r>
            <a:r>
              <a:rPr lang="en-US" altLang="ko-KR" sz="28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206</a:t>
            </a:r>
            <a:endParaRPr lang="en-US" altLang="ko-KR" sz="28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890992" y="2060820"/>
            <a:ext cx="2518881" cy="25188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2400" b="1" dirty="0" smtClean="0">
                <a:ln w="3175">
                  <a:noFill/>
                </a:ln>
                <a:solidFill>
                  <a:prstClr val="white"/>
                </a:solidFill>
              </a:rPr>
              <a:t>91</a:t>
            </a:r>
            <a:endParaRPr lang="en-US" altLang="ko-KR" sz="24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2400" b="1" dirty="0" smtClean="0">
                <a:ln w="3175">
                  <a:noFill/>
                </a:ln>
                <a:solidFill>
                  <a:prstClr val="white"/>
                </a:solidFill>
              </a:rPr>
              <a:t>155</a:t>
            </a:r>
            <a:endParaRPr lang="en-US" altLang="ko-KR" sz="24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2400" b="1" dirty="0" smtClean="0">
                <a:ln w="3175">
                  <a:noFill/>
                </a:ln>
                <a:solidFill>
                  <a:prstClr val="white"/>
                </a:solidFill>
              </a:rPr>
              <a:t>213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24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8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440</Words>
  <Application>Microsoft Office PowerPoint</Application>
  <PresentationFormat>와이드스크린</PresentationFormat>
  <Paragraphs>109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2022-10-06T02:39:40Z</dcterms:created>
  <dcterms:modified xsi:type="dcterms:W3CDTF">2024-11-02T12:56:10Z</dcterms:modified>
</cp:coreProperties>
</file>